
<file path=[Content_Types].xml><?xml version="1.0" encoding="utf-8"?>
<Types xmlns="http://schemas.openxmlformats.org/package/2006/content-types">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Default Extension="gif" ContentType="image/gif"/>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30"/>
  </p:notesMasterIdLst>
  <p:sldIdLst>
    <p:sldId id="286" r:id="rId3"/>
    <p:sldId id="268" r:id="rId4"/>
    <p:sldId id="257" r:id="rId5"/>
    <p:sldId id="280" r:id="rId6"/>
    <p:sldId id="261" r:id="rId7"/>
    <p:sldId id="260" r:id="rId8"/>
    <p:sldId id="262" r:id="rId9"/>
    <p:sldId id="273" r:id="rId10"/>
    <p:sldId id="271" r:id="rId11"/>
    <p:sldId id="272" r:id="rId12"/>
    <p:sldId id="263" r:id="rId13"/>
    <p:sldId id="275" r:id="rId14"/>
    <p:sldId id="281" r:id="rId15"/>
    <p:sldId id="282" r:id="rId16"/>
    <p:sldId id="274" r:id="rId17"/>
    <p:sldId id="284" r:id="rId18"/>
    <p:sldId id="285" r:id="rId19"/>
    <p:sldId id="276" r:id="rId20"/>
    <p:sldId id="264" r:id="rId21"/>
    <p:sldId id="277" r:id="rId22"/>
    <p:sldId id="265" r:id="rId23"/>
    <p:sldId id="278" r:id="rId24"/>
    <p:sldId id="279" r:id="rId25"/>
    <p:sldId id="283" r:id="rId26"/>
    <p:sldId id="266" r:id="rId27"/>
    <p:sldId id="267" r:id="rId28"/>
    <p:sldId id="270" r:id="rId2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7500" autoAdjust="0"/>
  </p:normalViewPr>
  <p:slideViewPr>
    <p:cSldViewPr>
      <p:cViewPr>
        <p:scale>
          <a:sx n="70" d="100"/>
          <a:sy n="70" d="100"/>
        </p:scale>
        <p:origin x="-528" y="-246"/>
      </p:cViewPr>
      <p:guideLst>
        <p:guide orient="horz" pos="2160"/>
        <p:guide pos="2880"/>
      </p:guideLst>
    </p:cSldViewPr>
  </p:slideViewPr>
  <p:outlineViewPr>
    <p:cViewPr>
      <p:scale>
        <a:sx n="33" d="100"/>
        <a:sy n="33" d="100"/>
      </p:scale>
      <p:origin x="0" y="519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iagrams/_rels/data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png"/></Relationships>
</file>

<file path=ppt/diagrams/_rels/data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png"/></Relationships>
</file>

<file path=ppt/diagrams/_rels/drawing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741848-846B-4B11-A6C4-9036043068E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s-EC"/>
        </a:p>
      </dgm:t>
    </dgm:pt>
    <dgm:pt modelId="{63A7D452-241F-49E6-A9A5-BD1283948542}">
      <dgm:prSet phldrT="[Texto]" custT="1"/>
      <dgm:spPr/>
      <dgm:t>
        <a:bodyPr/>
        <a:lstStyle/>
        <a:p>
          <a:r>
            <a:rPr lang="es-EC" sz="1200" dirty="0" smtClean="0">
              <a:latin typeface="Bookman Old Style" pitchFamily="18" charset="0"/>
            </a:rPr>
            <a:t>Eventualidades</a:t>
          </a:r>
          <a:endParaRPr lang="es-EC" sz="1200" dirty="0">
            <a:latin typeface="Bookman Old Style" pitchFamily="18" charset="0"/>
          </a:endParaRPr>
        </a:p>
      </dgm:t>
    </dgm:pt>
    <dgm:pt modelId="{C25D7612-9F29-4189-8DED-B8996A2698A5}" type="parTrans" cxnId="{5D488F47-AF0A-4643-80D7-F842A313E693}">
      <dgm:prSet/>
      <dgm:spPr/>
      <dgm:t>
        <a:bodyPr/>
        <a:lstStyle/>
        <a:p>
          <a:endParaRPr lang="es-EC"/>
        </a:p>
      </dgm:t>
    </dgm:pt>
    <dgm:pt modelId="{01536E5F-D646-4CFD-A839-13E2ED42F820}" type="sibTrans" cxnId="{5D488F47-AF0A-4643-80D7-F842A313E693}">
      <dgm:prSet/>
      <dgm:spPr/>
      <dgm:t>
        <a:bodyPr/>
        <a:lstStyle/>
        <a:p>
          <a:endParaRPr lang="es-EC"/>
        </a:p>
      </dgm:t>
    </dgm:pt>
    <dgm:pt modelId="{4A3974EC-E49B-4F93-A831-EC5CA56AD83F}">
      <dgm:prSet phldrT="[Texto]"/>
      <dgm:spPr/>
      <dgm:t>
        <a:bodyPr/>
        <a:lstStyle/>
        <a:p>
          <a:r>
            <a:rPr lang="es-EC" dirty="0" smtClean="0"/>
            <a:t>Desperfectos e incidentes</a:t>
          </a:r>
          <a:endParaRPr lang="es-EC" dirty="0"/>
        </a:p>
      </dgm:t>
    </dgm:pt>
    <dgm:pt modelId="{709638E3-B78C-4683-A07B-169ECF2A8657}" type="parTrans" cxnId="{8C7AAE20-1D81-4FEE-B193-085C1853ECB7}">
      <dgm:prSet/>
      <dgm:spPr/>
      <dgm:t>
        <a:bodyPr/>
        <a:lstStyle/>
        <a:p>
          <a:endParaRPr lang="es-EC"/>
        </a:p>
      </dgm:t>
    </dgm:pt>
    <dgm:pt modelId="{A34F0657-99FA-4336-97BD-813A372886BE}" type="sibTrans" cxnId="{8C7AAE20-1D81-4FEE-B193-085C1853ECB7}">
      <dgm:prSet/>
      <dgm:spPr/>
      <dgm:t>
        <a:bodyPr/>
        <a:lstStyle/>
        <a:p>
          <a:endParaRPr lang="es-EC"/>
        </a:p>
      </dgm:t>
    </dgm:pt>
    <dgm:pt modelId="{3C1A9704-7E85-4425-876E-2622C4418CCB}">
      <dgm:prSet phldrT="[Texto]"/>
      <dgm:spPr/>
      <dgm:t>
        <a:bodyPr/>
        <a:lstStyle/>
        <a:p>
          <a:r>
            <a:rPr lang="es-EC" dirty="0" smtClean="0"/>
            <a:t>Reglamentos</a:t>
          </a:r>
          <a:endParaRPr lang="es-EC" dirty="0"/>
        </a:p>
      </dgm:t>
    </dgm:pt>
    <dgm:pt modelId="{D2B2001B-1443-4F55-94DC-46A6D50F07FA}" type="parTrans" cxnId="{BDC739E7-BEA6-44CC-A47C-C1ACC9D2BF7C}">
      <dgm:prSet/>
      <dgm:spPr/>
      <dgm:t>
        <a:bodyPr/>
        <a:lstStyle/>
        <a:p>
          <a:endParaRPr lang="es-EC"/>
        </a:p>
      </dgm:t>
    </dgm:pt>
    <dgm:pt modelId="{CB8B00DC-C085-465E-9A46-7AA636EFA206}" type="sibTrans" cxnId="{BDC739E7-BEA6-44CC-A47C-C1ACC9D2BF7C}">
      <dgm:prSet/>
      <dgm:spPr/>
      <dgm:t>
        <a:bodyPr/>
        <a:lstStyle/>
        <a:p>
          <a:endParaRPr lang="es-EC"/>
        </a:p>
      </dgm:t>
    </dgm:pt>
    <dgm:pt modelId="{AF2850DD-C599-4DFA-AFAD-35EE4815B6B0}">
      <dgm:prSet phldrT="[Texto]"/>
      <dgm:spPr/>
      <dgm:t>
        <a:bodyPr/>
        <a:lstStyle/>
        <a:p>
          <a:r>
            <a:rPr lang="es-EC" dirty="0" smtClean="0"/>
            <a:t>Navegación segura </a:t>
          </a:r>
          <a:endParaRPr lang="es-EC" dirty="0"/>
        </a:p>
      </dgm:t>
    </dgm:pt>
    <dgm:pt modelId="{B3DDE6C5-C8F3-4E6E-BA0B-15A57B24A249}" type="parTrans" cxnId="{C84ABBCE-B272-4F99-B33C-49AFA42A360A}">
      <dgm:prSet/>
      <dgm:spPr/>
      <dgm:t>
        <a:bodyPr/>
        <a:lstStyle/>
        <a:p>
          <a:endParaRPr lang="es-EC"/>
        </a:p>
      </dgm:t>
    </dgm:pt>
    <dgm:pt modelId="{4683ACAA-9E56-411B-98A1-2705FF422449}" type="sibTrans" cxnId="{C84ABBCE-B272-4F99-B33C-49AFA42A360A}">
      <dgm:prSet/>
      <dgm:spPr/>
      <dgm:t>
        <a:bodyPr/>
        <a:lstStyle/>
        <a:p>
          <a:endParaRPr lang="es-EC"/>
        </a:p>
      </dgm:t>
    </dgm:pt>
    <dgm:pt modelId="{2B34C4D1-D111-4012-988F-F77B0D757807}">
      <dgm:prSet phldrT="[Texto]"/>
      <dgm:spPr/>
      <dgm:t>
        <a:bodyPr/>
        <a:lstStyle/>
        <a:p>
          <a:r>
            <a:rPr lang="es-EC" dirty="0" smtClean="0"/>
            <a:t>Preservar la vida</a:t>
          </a:r>
          <a:endParaRPr lang="es-EC" dirty="0"/>
        </a:p>
      </dgm:t>
    </dgm:pt>
    <dgm:pt modelId="{C21EBF50-E696-41D7-BB35-200CFE2B52C3}" type="parTrans" cxnId="{DBEF9966-1DD2-4183-BE82-C7A6F5A28B49}">
      <dgm:prSet/>
      <dgm:spPr/>
      <dgm:t>
        <a:bodyPr/>
        <a:lstStyle/>
        <a:p>
          <a:endParaRPr lang="es-EC"/>
        </a:p>
      </dgm:t>
    </dgm:pt>
    <dgm:pt modelId="{FFE56EC5-91A4-4E56-8813-D148083EE414}" type="sibTrans" cxnId="{DBEF9966-1DD2-4183-BE82-C7A6F5A28B49}">
      <dgm:prSet/>
      <dgm:spPr/>
      <dgm:t>
        <a:bodyPr/>
        <a:lstStyle/>
        <a:p>
          <a:endParaRPr lang="es-EC"/>
        </a:p>
      </dgm:t>
    </dgm:pt>
    <dgm:pt modelId="{0971DAC3-4536-4B0A-8803-D95C55EF8C19}" type="pres">
      <dgm:prSet presAssocID="{3A741848-846B-4B11-A6C4-9036043068EE}" presName="cycle" presStyleCnt="0">
        <dgm:presLayoutVars>
          <dgm:dir/>
          <dgm:resizeHandles val="exact"/>
        </dgm:presLayoutVars>
      </dgm:prSet>
      <dgm:spPr/>
      <dgm:t>
        <a:bodyPr/>
        <a:lstStyle/>
        <a:p>
          <a:endParaRPr lang="es-EC"/>
        </a:p>
      </dgm:t>
    </dgm:pt>
    <dgm:pt modelId="{D1ED7AA4-2562-4548-951A-02F7F3653748}" type="pres">
      <dgm:prSet presAssocID="{63A7D452-241F-49E6-A9A5-BD1283948542}" presName="dummy" presStyleCnt="0"/>
      <dgm:spPr/>
    </dgm:pt>
    <dgm:pt modelId="{4AC18387-8E74-4E93-BD78-67BCE92FB479}" type="pres">
      <dgm:prSet presAssocID="{63A7D452-241F-49E6-A9A5-BD1283948542}" presName="node" presStyleLbl="revTx" presStyleIdx="0" presStyleCnt="5" custScaleX="162346">
        <dgm:presLayoutVars>
          <dgm:bulletEnabled val="1"/>
        </dgm:presLayoutVars>
      </dgm:prSet>
      <dgm:spPr/>
      <dgm:t>
        <a:bodyPr/>
        <a:lstStyle/>
        <a:p>
          <a:endParaRPr lang="es-EC"/>
        </a:p>
      </dgm:t>
    </dgm:pt>
    <dgm:pt modelId="{78CC6940-36E8-4A18-A66A-BE13DF18C0E7}" type="pres">
      <dgm:prSet presAssocID="{01536E5F-D646-4CFD-A839-13E2ED42F820}" presName="sibTrans" presStyleLbl="node1" presStyleIdx="0" presStyleCnt="5"/>
      <dgm:spPr/>
      <dgm:t>
        <a:bodyPr/>
        <a:lstStyle/>
        <a:p>
          <a:endParaRPr lang="es-EC"/>
        </a:p>
      </dgm:t>
    </dgm:pt>
    <dgm:pt modelId="{8F37A434-48F8-4CE0-9AF2-1CC2D2BBBCD1}" type="pres">
      <dgm:prSet presAssocID="{4A3974EC-E49B-4F93-A831-EC5CA56AD83F}" presName="dummy" presStyleCnt="0"/>
      <dgm:spPr/>
    </dgm:pt>
    <dgm:pt modelId="{86CE3A81-F229-4BCF-8356-E222E000FB35}" type="pres">
      <dgm:prSet presAssocID="{4A3974EC-E49B-4F93-A831-EC5CA56AD83F}" presName="node" presStyleLbl="revTx" presStyleIdx="1" presStyleCnt="5">
        <dgm:presLayoutVars>
          <dgm:bulletEnabled val="1"/>
        </dgm:presLayoutVars>
      </dgm:prSet>
      <dgm:spPr/>
      <dgm:t>
        <a:bodyPr/>
        <a:lstStyle/>
        <a:p>
          <a:endParaRPr lang="es-EC"/>
        </a:p>
      </dgm:t>
    </dgm:pt>
    <dgm:pt modelId="{235080FF-261D-4311-88BC-4F79DEC2D8F9}" type="pres">
      <dgm:prSet presAssocID="{A34F0657-99FA-4336-97BD-813A372886BE}" presName="sibTrans" presStyleLbl="node1" presStyleIdx="1" presStyleCnt="5"/>
      <dgm:spPr/>
      <dgm:t>
        <a:bodyPr/>
        <a:lstStyle/>
        <a:p>
          <a:endParaRPr lang="es-EC"/>
        </a:p>
      </dgm:t>
    </dgm:pt>
    <dgm:pt modelId="{AD0BABF7-5C29-420D-AFA5-505D9C86EEEA}" type="pres">
      <dgm:prSet presAssocID="{3C1A9704-7E85-4425-876E-2622C4418CCB}" presName="dummy" presStyleCnt="0"/>
      <dgm:spPr/>
    </dgm:pt>
    <dgm:pt modelId="{1D08E721-A04B-4A8E-9F99-548EE3C8AFD5}" type="pres">
      <dgm:prSet presAssocID="{3C1A9704-7E85-4425-876E-2622C4418CCB}" presName="node" presStyleLbl="revTx" presStyleIdx="2" presStyleCnt="5">
        <dgm:presLayoutVars>
          <dgm:bulletEnabled val="1"/>
        </dgm:presLayoutVars>
      </dgm:prSet>
      <dgm:spPr/>
      <dgm:t>
        <a:bodyPr/>
        <a:lstStyle/>
        <a:p>
          <a:endParaRPr lang="es-EC"/>
        </a:p>
      </dgm:t>
    </dgm:pt>
    <dgm:pt modelId="{5A7C7D2F-EE05-4492-BB7A-B5E9C3FD18CB}" type="pres">
      <dgm:prSet presAssocID="{CB8B00DC-C085-465E-9A46-7AA636EFA206}" presName="sibTrans" presStyleLbl="node1" presStyleIdx="2" presStyleCnt="5"/>
      <dgm:spPr/>
      <dgm:t>
        <a:bodyPr/>
        <a:lstStyle/>
        <a:p>
          <a:endParaRPr lang="es-EC"/>
        </a:p>
      </dgm:t>
    </dgm:pt>
    <dgm:pt modelId="{0C1D9CEE-2604-478F-8F30-6B0F07666349}" type="pres">
      <dgm:prSet presAssocID="{AF2850DD-C599-4DFA-AFAD-35EE4815B6B0}" presName="dummy" presStyleCnt="0"/>
      <dgm:spPr/>
    </dgm:pt>
    <dgm:pt modelId="{8B10D3C8-F001-4333-B61A-D2A48789B273}" type="pres">
      <dgm:prSet presAssocID="{AF2850DD-C599-4DFA-AFAD-35EE4815B6B0}" presName="node" presStyleLbl="revTx" presStyleIdx="3" presStyleCnt="5">
        <dgm:presLayoutVars>
          <dgm:bulletEnabled val="1"/>
        </dgm:presLayoutVars>
      </dgm:prSet>
      <dgm:spPr/>
      <dgm:t>
        <a:bodyPr/>
        <a:lstStyle/>
        <a:p>
          <a:endParaRPr lang="es-EC"/>
        </a:p>
      </dgm:t>
    </dgm:pt>
    <dgm:pt modelId="{BAF63356-A30B-47EF-9F96-804FE7BD1D7A}" type="pres">
      <dgm:prSet presAssocID="{4683ACAA-9E56-411B-98A1-2705FF422449}" presName="sibTrans" presStyleLbl="node1" presStyleIdx="3" presStyleCnt="5"/>
      <dgm:spPr/>
      <dgm:t>
        <a:bodyPr/>
        <a:lstStyle/>
        <a:p>
          <a:endParaRPr lang="es-EC"/>
        </a:p>
      </dgm:t>
    </dgm:pt>
    <dgm:pt modelId="{87F8CEC1-086B-4048-A13D-9FECF696F217}" type="pres">
      <dgm:prSet presAssocID="{2B34C4D1-D111-4012-988F-F77B0D757807}" presName="dummy" presStyleCnt="0"/>
      <dgm:spPr/>
    </dgm:pt>
    <dgm:pt modelId="{E273AB90-2BBE-418A-A382-AEC7A5070042}" type="pres">
      <dgm:prSet presAssocID="{2B34C4D1-D111-4012-988F-F77B0D757807}" presName="node" presStyleLbl="revTx" presStyleIdx="4" presStyleCnt="5">
        <dgm:presLayoutVars>
          <dgm:bulletEnabled val="1"/>
        </dgm:presLayoutVars>
      </dgm:prSet>
      <dgm:spPr/>
      <dgm:t>
        <a:bodyPr/>
        <a:lstStyle/>
        <a:p>
          <a:endParaRPr lang="es-EC"/>
        </a:p>
      </dgm:t>
    </dgm:pt>
    <dgm:pt modelId="{0FE3B415-EFBB-45D1-AF62-4A6420A1600E}" type="pres">
      <dgm:prSet presAssocID="{FFE56EC5-91A4-4E56-8813-D148083EE414}" presName="sibTrans" presStyleLbl="node1" presStyleIdx="4" presStyleCnt="5" custAng="283521"/>
      <dgm:spPr/>
      <dgm:t>
        <a:bodyPr/>
        <a:lstStyle/>
        <a:p>
          <a:endParaRPr lang="es-EC"/>
        </a:p>
      </dgm:t>
    </dgm:pt>
  </dgm:ptLst>
  <dgm:cxnLst>
    <dgm:cxn modelId="{5ADD4791-3D22-4499-96A2-04E40ECDBF9A}" type="presOf" srcId="{2B34C4D1-D111-4012-988F-F77B0D757807}" destId="{E273AB90-2BBE-418A-A382-AEC7A5070042}" srcOrd="0" destOrd="0" presId="urn:microsoft.com/office/officeart/2005/8/layout/cycle1"/>
    <dgm:cxn modelId="{C86BF3C2-1E96-4E0E-9732-4D628BDD9E1A}" type="presOf" srcId="{63A7D452-241F-49E6-A9A5-BD1283948542}" destId="{4AC18387-8E74-4E93-BD78-67BCE92FB479}" srcOrd="0" destOrd="0" presId="urn:microsoft.com/office/officeart/2005/8/layout/cycle1"/>
    <dgm:cxn modelId="{E4A21C82-EA49-4B9C-B7F6-DE89E2540F83}" type="presOf" srcId="{4683ACAA-9E56-411B-98A1-2705FF422449}" destId="{BAF63356-A30B-47EF-9F96-804FE7BD1D7A}" srcOrd="0" destOrd="0" presId="urn:microsoft.com/office/officeart/2005/8/layout/cycle1"/>
    <dgm:cxn modelId="{1CE06815-E1C8-4E1A-AEF1-BBA06837123D}" type="presOf" srcId="{A34F0657-99FA-4336-97BD-813A372886BE}" destId="{235080FF-261D-4311-88BC-4F79DEC2D8F9}" srcOrd="0" destOrd="0" presId="urn:microsoft.com/office/officeart/2005/8/layout/cycle1"/>
    <dgm:cxn modelId="{C84ABBCE-B272-4F99-B33C-49AFA42A360A}" srcId="{3A741848-846B-4B11-A6C4-9036043068EE}" destId="{AF2850DD-C599-4DFA-AFAD-35EE4815B6B0}" srcOrd="3" destOrd="0" parTransId="{B3DDE6C5-C8F3-4E6E-BA0B-15A57B24A249}" sibTransId="{4683ACAA-9E56-411B-98A1-2705FF422449}"/>
    <dgm:cxn modelId="{DBEF9966-1DD2-4183-BE82-C7A6F5A28B49}" srcId="{3A741848-846B-4B11-A6C4-9036043068EE}" destId="{2B34C4D1-D111-4012-988F-F77B0D757807}" srcOrd="4" destOrd="0" parTransId="{C21EBF50-E696-41D7-BB35-200CFE2B52C3}" sibTransId="{FFE56EC5-91A4-4E56-8813-D148083EE414}"/>
    <dgm:cxn modelId="{8C7AAE20-1D81-4FEE-B193-085C1853ECB7}" srcId="{3A741848-846B-4B11-A6C4-9036043068EE}" destId="{4A3974EC-E49B-4F93-A831-EC5CA56AD83F}" srcOrd="1" destOrd="0" parTransId="{709638E3-B78C-4683-A07B-169ECF2A8657}" sibTransId="{A34F0657-99FA-4336-97BD-813A372886BE}"/>
    <dgm:cxn modelId="{643314A9-1FE4-4723-B65A-F9400942DD93}" type="presOf" srcId="{3A741848-846B-4B11-A6C4-9036043068EE}" destId="{0971DAC3-4536-4B0A-8803-D95C55EF8C19}" srcOrd="0" destOrd="0" presId="urn:microsoft.com/office/officeart/2005/8/layout/cycle1"/>
    <dgm:cxn modelId="{5D488F47-AF0A-4643-80D7-F842A313E693}" srcId="{3A741848-846B-4B11-A6C4-9036043068EE}" destId="{63A7D452-241F-49E6-A9A5-BD1283948542}" srcOrd="0" destOrd="0" parTransId="{C25D7612-9F29-4189-8DED-B8996A2698A5}" sibTransId="{01536E5F-D646-4CFD-A839-13E2ED42F820}"/>
    <dgm:cxn modelId="{A777677B-AC34-422A-8AEB-65C63C738A2C}" type="presOf" srcId="{AF2850DD-C599-4DFA-AFAD-35EE4815B6B0}" destId="{8B10D3C8-F001-4333-B61A-D2A48789B273}" srcOrd="0" destOrd="0" presId="urn:microsoft.com/office/officeart/2005/8/layout/cycle1"/>
    <dgm:cxn modelId="{36D23844-3BEA-45BD-97B1-D0D8FFF0D999}" type="presOf" srcId="{FFE56EC5-91A4-4E56-8813-D148083EE414}" destId="{0FE3B415-EFBB-45D1-AF62-4A6420A1600E}" srcOrd="0" destOrd="0" presId="urn:microsoft.com/office/officeart/2005/8/layout/cycle1"/>
    <dgm:cxn modelId="{04214E92-E8D1-4A03-8513-7DFC91E72FD2}" type="presOf" srcId="{3C1A9704-7E85-4425-876E-2622C4418CCB}" destId="{1D08E721-A04B-4A8E-9F99-548EE3C8AFD5}" srcOrd="0" destOrd="0" presId="urn:microsoft.com/office/officeart/2005/8/layout/cycle1"/>
    <dgm:cxn modelId="{BDC739E7-BEA6-44CC-A47C-C1ACC9D2BF7C}" srcId="{3A741848-846B-4B11-A6C4-9036043068EE}" destId="{3C1A9704-7E85-4425-876E-2622C4418CCB}" srcOrd="2" destOrd="0" parTransId="{D2B2001B-1443-4F55-94DC-46A6D50F07FA}" sibTransId="{CB8B00DC-C085-465E-9A46-7AA636EFA206}"/>
    <dgm:cxn modelId="{8F3E669F-3166-47B1-9C74-6F8D3B0DC1C4}" type="presOf" srcId="{CB8B00DC-C085-465E-9A46-7AA636EFA206}" destId="{5A7C7D2F-EE05-4492-BB7A-B5E9C3FD18CB}" srcOrd="0" destOrd="0" presId="urn:microsoft.com/office/officeart/2005/8/layout/cycle1"/>
    <dgm:cxn modelId="{7B2CACE4-49A9-47EE-B08E-920CE0DB9B33}" type="presOf" srcId="{01536E5F-D646-4CFD-A839-13E2ED42F820}" destId="{78CC6940-36E8-4A18-A66A-BE13DF18C0E7}" srcOrd="0" destOrd="0" presId="urn:microsoft.com/office/officeart/2005/8/layout/cycle1"/>
    <dgm:cxn modelId="{D40E173B-3C23-411D-A2D1-0CC930E46602}" type="presOf" srcId="{4A3974EC-E49B-4F93-A831-EC5CA56AD83F}" destId="{86CE3A81-F229-4BCF-8356-E222E000FB35}" srcOrd="0" destOrd="0" presId="urn:microsoft.com/office/officeart/2005/8/layout/cycle1"/>
    <dgm:cxn modelId="{E6C32300-16B6-4BA7-834E-A8752078C59E}" type="presParOf" srcId="{0971DAC3-4536-4B0A-8803-D95C55EF8C19}" destId="{D1ED7AA4-2562-4548-951A-02F7F3653748}" srcOrd="0" destOrd="0" presId="urn:microsoft.com/office/officeart/2005/8/layout/cycle1"/>
    <dgm:cxn modelId="{BE7E1EC6-98CC-4327-99F4-0807AE30B307}" type="presParOf" srcId="{0971DAC3-4536-4B0A-8803-D95C55EF8C19}" destId="{4AC18387-8E74-4E93-BD78-67BCE92FB479}" srcOrd="1" destOrd="0" presId="urn:microsoft.com/office/officeart/2005/8/layout/cycle1"/>
    <dgm:cxn modelId="{A227B4E7-DE1F-4C4A-94C5-83BED4A7717B}" type="presParOf" srcId="{0971DAC3-4536-4B0A-8803-D95C55EF8C19}" destId="{78CC6940-36E8-4A18-A66A-BE13DF18C0E7}" srcOrd="2" destOrd="0" presId="urn:microsoft.com/office/officeart/2005/8/layout/cycle1"/>
    <dgm:cxn modelId="{3F268DBF-1D79-4D93-B7EC-9991A5EE3BA7}" type="presParOf" srcId="{0971DAC3-4536-4B0A-8803-D95C55EF8C19}" destId="{8F37A434-48F8-4CE0-9AF2-1CC2D2BBBCD1}" srcOrd="3" destOrd="0" presId="urn:microsoft.com/office/officeart/2005/8/layout/cycle1"/>
    <dgm:cxn modelId="{BD5A38A6-3755-4DC7-9237-542FEF845795}" type="presParOf" srcId="{0971DAC3-4536-4B0A-8803-D95C55EF8C19}" destId="{86CE3A81-F229-4BCF-8356-E222E000FB35}" srcOrd="4" destOrd="0" presId="urn:microsoft.com/office/officeart/2005/8/layout/cycle1"/>
    <dgm:cxn modelId="{F110C895-3ACA-4239-AEAC-D96D0E3F7ACA}" type="presParOf" srcId="{0971DAC3-4536-4B0A-8803-D95C55EF8C19}" destId="{235080FF-261D-4311-88BC-4F79DEC2D8F9}" srcOrd="5" destOrd="0" presId="urn:microsoft.com/office/officeart/2005/8/layout/cycle1"/>
    <dgm:cxn modelId="{204EB2AF-FA59-4C0E-8FB6-AC6AA91D727B}" type="presParOf" srcId="{0971DAC3-4536-4B0A-8803-D95C55EF8C19}" destId="{AD0BABF7-5C29-420D-AFA5-505D9C86EEEA}" srcOrd="6" destOrd="0" presId="urn:microsoft.com/office/officeart/2005/8/layout/cycle1"/>
    <dgm:cxn modelId="{6899F3F2-92C0-4790-890A-B0018C803379}" type="presParOf" srcId="{0971DAC3-4536-4B0A-8803-D95C55EF8C19}" destId="{1D08E721-A04B-4A8E-9F99-548EE3C8AFD5}" srcOrd="7" destOrd="0" presId="urn:microsoft.com/office/officeart/2005/8/layout/cycle1"/>
    <dgm:cxn modelId="{66692B93-0446-47DB-BC5B-E33078D3BC11}" type="presParOf" srcId="{0971DAC3-4536-4B0A-8803-D95C55EF8C19}" destId="{5A7C7D2F-EE05-4492-BB7A-B5E9C3FD18CB}" srcOrd="8" destOrd="0" presId="urn:microsoft.com/office/officeart/2005/8/layout/cycle1"/>
    <dgm:cxn modelId="{E225BE5B-FED0-4C8D-B382-0D5F0DBE9CB6}" type="presParOf" srcId="{0971DAC3-4536-4B0A-8803-D95C55EF8C19}" destId="{0C1D9CEE-2604-478F-8F30-6B0F07666349}" srcOrd="9" destOrd="0" presId="urn:microsoft.com/office/officeart/2005/8/layout/cycle1"/>
    <dgm:cxn modelId="{0F7170A0-F0A8-4DC9-A27E-20ED8FAC17B4}" type="presParOf" srcId="{0971DAC3-4536-4B0A-8803-D95C55EF8C19}" destId="{8B10D3C8-F001-4333-B61A-D2A48789B273}" srcOrd="10" destOrd="0" presId="urn:microsoft.com/office/officeart/2005/8/layout/cycle1"/>
    <dgm:cxn modelId="{9CBE4BD4-F1ED-4998-B8D1-9401B7236643}" type="presParOf" srcId="{0971DAC3-4536-4B0A-8803-D95C55EF8C19}" destId="{BAF63356-A30B-47EF-9F96-804FE7BD1D7A}" srcOrd="11" destOrd="0" presId="urn:microsoft.com/office/officeart/2005/8/layout/cycle1"/>
    <dgm:cxn modelId="{B7EBC666-6FE0-46D2-8243-B7DA5950C406}" type="presParOf" srcId="{0971DAC3-4536-4B0A-8803-D95C55EF8C19}" destId="{87F8CEC1-086B-4048-A13D-9FECF696F217}" srcOrd="12" destOrd="0" presId="urn:microsoft.com/office/officeart/2005/8/layout/cycle1"/>
    <dgm:cxn modelId="{17433D38-588C-443D-A2B4-A4B5631E7121}" type="presParOf" srcId="{0971DAC3-4536-4B0A-8803-D95C55EF8C19}" destId="{E273AB90-2BBE-418A-A382-AEC7A5070042}" srcOrd="13" destOrd="0" presId="urn:microsoft.com/office/officeart/2005/8/layout/cycle1"/>
    <dgm:cxn modelId="{5749E87C-1F5A-4646-87F5-DA3127923A23}" type="presParOf" srcId="{0971DAC3-4536-4B0A-8803-D95C55EF8C19}" destId="{0FE3B415-EFBB-45D1-AF62-4A6420A1600E}" srcOrd="14"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EB5BFE9-7F05-4F1B-BE10-B34E1EAE1D90}" type="doc">
      <dgm:prSet loTypeId="urn:microsoft.com/office/officeart/2005/8/layout/chevron1" loCatId="process" qsTypeId="urn:microsoft.com/office/officeart/2005/8/quickstyle/3d5" qsCatId="3D" csTypeId="urn:microsoft.com/office/officeart/2005/8/colors/accent1_2" csCatId="accent1" phldr="1"/>
      <dgm:spPr/>
    </dgm:pt>
    <dgm:pt modelId="{EA9F3422-55A8-403A-BA32-E4C545F180A5}">
      <dgm:prSet phldrT="[Texto]" custT="1"/>
      <dgm:spPr/>
      <dgm:t>
        <a:bodyPr/>
        <a:lstStyle/>
        <a:p>
          <a:r>
            <a:rPr lang="es-EC" sz="1800" dirty="0" smtClean="0">
              <a:latin typeface="Bookman Old Style" pitchFamily="18" charset="0"/>
            </a:rPr>
            <a:t>Proveer alternativa</a:t>
          </a:r>
          <a:endParaRPr lang="es-EC" sz="1800" dirty="0">
            <a:latin typeface="Bookman Old Style" pitchFamily="18" charset="0"/>
          </a:endParaRPr>
        </a:p>
      </dgm:t>
    </dgm:pt>
    <dgm:pt modelId="{C7D39D11-6949-4F5E-B4DA-79B09D5F3CB6}" type="parTrans" cxnId="{5A3240E2-0721-43C9-B37C-F157F5606C6E}">
      <dgm:prSet/>
      <dgm:spPr/>
      <dgm:t>
        <a:bodyPr/>
        <a:lstStyle/>
        <a:p>
          <a:endParaRPr lang="es-EC"/>
        </a:p>
      </dgm:t>
    </dgm:pt>
    <dgm:pt modelId="{D98D147E-EF53-4425-8416-7C12E18E6211}" type="sibTrans" cxnId="{5A3240E2-0721-43C9-B37C-F157F5606C6E}">
      <dgm:prSet/>
      <dgm:spPr/>
      <dgm:t>
        <a:bodyPr/>
        <a:lstStyle/>
        <a:p>
          <a:endParaRPr lang="es-EC"/>
        </a:p>
      </dgm:t>
    </dgm:pt>
    <dgm:pt modelId="{BACC4636-F815-4E53-A483-99947616EDD2}">
      <dgm:prSet phldrT="[Texto]" custT="1"/>
      <dgm:spPr/>
      <dgm:t>
        <a:bodyPr/>
        <a:lstStyle/>
        <a:p>
          <a:r>
            <a:rPr lang="es-EC" sz="1800" dirty="0" smtClean="0">
              <a:latin typeface="Bookman Old Style" pitchFamily="18" charset="0"/>
            </a:rPr>
            <a:t>Prestaciones </a:t>
          </a:r>
          <a:br>
            <a:rPr lang="es-EC" sz="1800" dirty="0" smtClean="0">
              <a:latin typeface="Bookman Old Style" pitchFamily="18" charset="0"/>
            </a:rPr>
          </a:br>
          <a:r>
            <a:rPr lang="es-EC" sz="1800" dirty="0" smtClean="0">
              <a:latin typeface="Bookman Old Style" pitchFamily="18" charset="0"/>
            </a:rPr>
            <a:t>y garantías</a:t>
          </a:r>
          <a:endParaRPr lang="es-EC" sz="1800" dirty="0">
            <a:latin typeface="Bookman Old Style" pitchFamily="18" charset="0"/>
          </a:endParaRPr>
        </a:p>
      </dgm:t>
    </dgm:pt>
    <dgm:pt modelId="{EBBE5123-D45B-4745-9E94-2537B0702C73}" type="parTrans" cxnId="{F611197D-74C6-4297-833A-9FC1F3263DB4}">
      <dgm:prSet/>
      <dgm:spPr/>
      <dgm:t>
        <a:bodyPr/>
        <a:lstStyle/>
        <a:p>
          <a:endParaRPr lang="es-EC"/>
        </a:p>
      </dgm:t>
    </dgm:pt>
    <dgm:pt modelId="{432BA41C-7BD5-44D1-8F1A-4AEFB5028409}" type="sibTrans" cxnId="{F611197D-74C6-4297-833A-9FC1F3263DB4}">
      <dgm:prSet/>
      <dgm:spPr/>
      <dgm:t>
        <a:bodyPr/>
        <a:lstStyle/>
        <a:p>
          <a:endParaRPr lang="es-EC"/>
        </a:p>
      </dgm:t>
    </dgm:pt>
    <dgm:pt modelId="{24B60B80-998D-43F9-AA31-1058EE0338E8}">
      <dgm:prSet phldrT="[Texto]" custT="1"/>
      <dgm:spPr/>
      <dgm:t>
        <a:bodyPr/>
        <a:lstStyle/>
        <a:p>
          <a:r>
            <a:rPr lang="es-EC" sz="1800" dirty="0" smtClean="0">
              <a:latin typeface="Bookman Old Style" pitchFamily="18" charset="0"/>
            </a:rPr>
            <a:t>Trabajos en altura</a:t>
          </a:r>
          <a:endParaRPr lang="es-EC" sz="1800" dirty="0">
            <a:latin typeface="Bookman Old Style" pitchFamily="18" charset="0"/>
          </a:endParaRPr>
        </a:p>
      </dgm:t>
    </dgm:pt>
    <dgm:pt modelId="{5E199755-8829-412F-84D9-A91D7E50357C}" type="parTrans" cxnId="{06F2A3C2-8E62-4614-9A31-97062CE6E275}">
      <dgm:prSet/>
      <dgm:spPr/>
      <dgm:t>
        <a:bodyPr/>
        <a:lstStyle/>
        <a:p>
          <a:endParaRPr lang="es-EC"/>
        </a:p>
      </dgm:t>
    </dgm:pt>
    <dgm:pt modelId="{69941414-98B2-4FBE-AE3D-60D838BCDBE2}" type="sibTrans" cxnId="{06F2A3C2-8E62-4614-9A31-97062CE6E275}">
      <dgm:prSet/>
      <dgm:spPr/>
      <dgm:t>
        <a:bodyPr/>
        <a:lstStyle/>
        <a:p>
          <a:endParaRPr lang="es-EC"/>
        </a:p>
      </dgm:t>
    </dgm:pt>
    <dgm:pt modelId="{15C15965-3238-4D92-8866-1CED93C2CBB6}" type="pres">
      <dgm:prSet presAssocID="{6EB5BFE9-7F05-4F1B-BE10-B34E1EAE1D90}" presName="Name0" presStyleCnt="0">
        <dgm:presLayoutVars>
          <dgm:dir/>
          <dgm:animLvl val="lvl"/>
          <dgm:resizeHandles val="exact"/>
        </dgm:presLayoutVars>
      </dgm:prSet>
      <dgm:spPr/>
    </dgm:pt>
    <dgm:pt modelId="{B990E9E1-4D89-43DF-9937-00BDDACB6873}" type="pres">
      <dgm:prSet presAssocID="{EA9F3422-55A8-403A-BA32-E4C545F180A5}" presName="parTxOnly" presStyleLbl="node1" presStyleIdx="0" presStyleCnt="3" custScaleX="107972">
        <dgm:presLayoutVars>
          <dgm:chMax val="0"/>
          <dgm:chPref val="0"/>
          <dgm:bulletEnabled val="1"/>
        </dgm:presLayoutVars>
      </dgm:prSet>
      <dgm:spPr/>
      <dgm:t>
        <a:bodyPr/>
        <a:lstStyle/>
        <a:p>
          <a:endParaRPr lang="es-EC"/>
        </a:p>
      </dgm:t>
    </dgm:pt>
    <dgm:pt modelId="{234161CA-CD09-4D40-8769-C1B60E49836A}" type="pres">
      <dgm:prSet presAssocID="{D98D147E-EF53-4425-8416-7C12E18E6211}" presName="parTxOnlySpace" presStyleCnt="0"/>
      <dgm:spPr/>
    </dgm:pt>
    <dgm:pt modelId="{917A2C6C-157E-477B-943F-D9C8DEAC7CC6}" type="pres">
      <dgm:prSet presAssocID="{BACC4636-F815-4E53-A483-99947616EDD2}" presName="parTxOnly" presStyleLbl="node1" presStyleIdx="1" presStyleCnt="3">
        <dgm:presLayoutVars>
          <dgm:chMax val="0"/>
          <dgm:chPref val="0"/>
          <dgm:bulletEnabled val="1"/>
        </dgm:presLayoutVars>
      </dgm:prSet>
      <dgm:spPr/>
      <dgm:t>
        <a:bodyPr/>
        <a:lstStyle/>
        <a:p>
          <a:endParaRPr lang="es-EC"/>
        </a:p>
      </dgm:t>
    </dgm:pt>
    <dgm:pt modelId="{2E1DCF11-1701-4A99-8F4B-6A09DEC3EE6E}" type="pres">
      <dgm:prSet presAssocID="{432BA41C-7BD5-44D1-8F1A-4AEFB5028409}" presName="parTxOnlySpace" presStyleCnt="0"/>
      <dgm:spPr/>
    </dgm:pt>
    <dgm:pt modelId="{6F42308B-6A30-46B4-931C-75B6C983FF4D}" type="pres">
      <dgm:prSet presAssocID="{24B60B80-998D-43F9-AA31-1058EE0338E8}" presName="parTxOnly" presStyleLbl="node1" presStyleIdx="2" presStyleCnt="3">
        <dgm:presLayoutVars>
          <dgm:chMax val="0"/>
          <dgm:chPref val="0"/>
          <dgm:bulletEnabled val="1"/>
        </dgm:presLayoutVars>
      </dgm:prSet>
      <dgm:spPr/>
      <dgm:t>
        <a:bodyPr/>
        <a:lstStyle/>
        <a:p>
          <a:endParaRPr lang="es-EC"/>
        </a:p>
      </dgm:t>
    </dgm:pt>
  </dgm:ptLst>
  <dgm:cxnLst>
    <dgm:cxn modelId="{F611197D-74C6-4297-833A-9FC1F3263DB4}" srcId="{6EB5BFE9-7F05-4F1B-BE10-B34E1EAE1D90}" destId="{BACC4636-F815-4E53-A483-99947616EDD2}" srcOrd="1" destOrd="0" parTransId="{EBBE5123-D45B-4745-9E94-2537B0702C73}" sibTransId="{432BA41C-7BD5-44D1-8F1A-4AEFB5028409}"/>
    <dgm:cxn modelId="{DA43E170-9AE1-4B13-BAD8-E56BB7BF089F}" type="presOf" srcId="{6EB5BFE9-7F05-4F1B-BE10-B34E1EAE1D90}" destId="{15C15965-3238-4D92-8866-1CED93C2CBB6}" srcOrd="0" destOrd="0" presId="urn:microsoft.com/office/officeart/2005/8/layout/chevron1"/>
    <dgm:cxn modelId="{5A3240E2-0721-43C9-B37C-F157F5606C6E}" srcId="{6EB5BFE9-7F05-4F1B-BE10-B34E1EAE1D90}" destId="{EA9F3422-55A8-403A-BA32-E4C545F180A5}" srcOrd="0" destOrd="0" parTransId="{C7D39D11-6949-4F5E-B4DA-79B09D5F3CB6}" sibTransId="{D98D147E-EF53-4425-8416-7C12E18E6211}"/>
    <dgm:cxn modelId="{CFBAB86A-1129-4761-B293-D36641E5794B}" type="presOf" srcId="{EA9F3422-55A8-403A-BA32-E4C545F180A5}" destId="{B990E9E1-4D89-43DF-9937-00BDDACB6873}" srcOrd="0" destOrd="0" presId="urn:microsoft.com/office/officeart/2005/8/layout/chevron1"/>
    <dgm:cxn modelId="{06F2A3C2-8E62-4614-9A31-97062CE6E275}" srcId="{6EB5BFE9-7F05-4F1B-BE10-B34E1EAE1D90}" destId="{24B60B80-998D-43F9-AA31-1058EE0338E8}" srcOrd="2" destOrd="0" parTransId="{5E199755-8829-412F-84D9-A91D7E50357C}" sibTransId="{69941414-98B2-4FBE-AE3D-60D838BCDBE2}"/>
    <dgm:cxn modelId="{34E00910-B3C4-4CB7-8825-72863F966AB6}" type="presOf" srcId="{24B60B80-998D-43F9-AA31-1058EE0338E8}" destId="{6F42308B-6A30-46B4-931C-75B6C983FF4D}" srcOrd="0" destOrd="0" presId="urn:microsoft.com/office/officeart/2005/8/layout/chevron1"/>
    <dgm:cxn modelId="{588EF180-EDD3-4860-AB57-0947375D5ED8}" type="presOf" srcId="{BACC4636-F815-4E53-A483-99947616EDD2}" destId="{917A2C6C-157E-477B-943F-D9C8DEAC7CC6}" srcOrd="0" destOrd="0" presId="urn:microsoft.com/office/officeart/2005/8/layout/chevron1"/>
    <dgm:cxn modelId="{B7C8D506-CC42-4187-B814-CCA9969A8921}" type="presParOf" srcId="{15C15965-3238-4D92-8866-1CED93C2CBB6}" destId="{B990E9E1-4D89-43DF-9937-00BDDACB6873}" srcOrd="0" destOrd="0" presId="urn:microsoft.com/office/officeart/2005/8/layout/chevron1"/>
    <dgm:cxn modelId="{D7B53117-F328-41EE-9450-0DB558575A28}" type="presParOf" srcId="{15C15965-3238-4D92-8866-1CED93C2CBB6}" destId="{234161CA-CD09-4D40-8769-C1B60E49836A}" srcOrd="1" destOrd="0" presId="urn:microsoft.com/office/officeart/2005/8/layout/chevron1"/>
    <dgm:cxn modelId="{89BC7C17-0344-488B-9036-93FE6ACD09CD}" type="presParOf" srcId="{15C15965-3238-4D92-8866-1CED93C2CBB6}" destId="{917A2C6C-157E-477B-943F-D9C8DEAC7CC6}" srcOrd="2" destOrd="0" presId="urn:microsoft.com/office/officeart/2005/8/layout/chevron1"/>
    <dgm:cxn modelId="{776E2D5B-D133-4287-8BC4-01CFE9A8820C}" type="presParOf" srcId="{15C15965-3238-4D92-8866-1CED93C2CBB6}" destId="{2E1DCF11-1701-4A99-8F4B-6A09DEC3EE6E}" srcOrd="3" destOrd="0" presId="urn:microsoft.com/office/officeart/2005/8/layout/chevron1"/>
    <dgm:cxn modelId="{17ED9D35-B97E-4D33-B143-A86C4A2D6A97}" type="presParOf" srcId="{15C15965-3238-4D92-8866-1CED93C2CBB6}" destId="{6F42308B-6A30-46B4-931C-75B6C983FF4D}" srcOrd="4"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C4CFF10-02E6-44FC-B494-03705BA0AC38}" type="doc">
      <dgm:prSet loTypeId="urn:microsoft.com/office/officeart/2005/8/layout/chevron2" loCatId="list" qsTypeId="urn:microsoft.com/office/officeart/2005/8/quickstyle/3d5" qsCatId="3D" csTypeId="urn:microsoft.com/office/officeart/2005/8/colors/accent1_2" csCatId="accent1" phldr="1"/>
      <dgm:spPr/>
      <dgm:t>
        <a:bodyPr/>
        <a:lstStyle/>
        <a:p>
          <a:endParaRPr lang="es-EC"/>
        </a:p>
      </dgm:t>
    </dgm:pt>
    <dgm:pt modelId="{3B877BD7-79F1-4088-B8BD-1D889522B51B}">
      <dgm:prSet phldrT="[Texto]" custT="1"/>
      <dgm:spPr/>
      <dgm:t>
        <a:bodyPr/>
        <a:lstStyle/>
        <a:p>
          <a:endParaRPr lang="es-EC" sz="1500" dirty="0">
            <a:latin typeface="Bookman Old Style" pitchFamily="18" charset="0"/>
          </a:endParaRPr>
        </a:p>
      </dgm:t>
    </dgm:pt>
    <dgm:pt modelId="{E2B13795-C822-4BB6-B976-C58A51CEA090}" type="parTrans" cxnId="{A70A8C80-E0FD-4668-8B71-C472C2FD352A}">
      <dgm:prSet/>
      <dgm:spPr/>
      <dgm:t>
        <a:bodyPr/>
        <a:lstStyle/>
        <a:p>
          <a:endParaRPr lang="es-EC" sz="1500"/>
        </a:p>
      </dgm:t>
    </dgm:pt>
    <dgm:pt modelId="{783BCBAB-1137-436F-9F5A-4B1EA1A6A36E}" type="sibTrans" cxnId="{A70A8C80-E0FD-4668-8B71-C472C2FD352A}">
      <dgm:prSet/>
      <dgm:spPr/>
      <dgm:t>
        <a:bodyPr/>
        <a:lstStyle/>
        <a:p>
          <a:endParaRPr lang="es-EC" sz="1500"/>
        </a:p>
      </dgm:t>
    </dgm:pt>
    <dgm:pt modelId="{1D52AE14-6414-443E-B263-D27E1B61AEAD}">
      <dgm:prSet phldrT="[Texto]" custT="1"/>
      <dgm:spPr/>
      <dgm:t>
        <a:bodyPr/>
        <a:lstStyle/>
        <a:p>
          <a:endParaRPr lang="es-EC" sz="1500" dirty="0">
            <a:latin typeface="Bookman Old Style" pitchFamily="18" charset="0"/>
          </a:endParaRPr>
        </a:p>
      </dgm:t>
    </dgm:pt>
    <dgm:pt modelId="{D6B6A730-BE9D-4C29-BBA6-54FF3253D0D8}" type="parTrans" cxnId="{072239C8-DE76-4A81-9330-56D1D6B4A470}">
      <dgm:prSet/>
      <dgm:spPr/>
      <dgm:t>
        <a:bodyPr/>
        <a:lstStyle/>
        <a:p>
          <a:endParaRPr lang="es-EC" sz="1500"/>
        </a:p>
      </dgm:t>
    </dgm:pt>
    <dgm:pt modelId="{12643586-DC5A-43A1-9DD5-2F8D9A8460F4}" type="sibTrans" cxnId="{072239C8-DE76-4A81-9330-56D1D6B4A470}">
      <dgm:prSet/>
      <dgm:spPr/>
      <dgm:t>
        <a:bodyPr/>
        <a:lstStyle/>
        <a:p>
          <a:endParaRPr lang="es-EC" sz="1500"/>
        </a:p>
      </dgm:t>
    </dgm:pt>
    <dgm:pt modelId="{28BADCC1-5839-41A7-9295-83773C892012}">
      <dgm:prSet custT="1"/>
      <dgm:spPr/>
      <dgm:t>
        <a:bodyPr/>
        <a:lstStyle/>
        <a:p>
          <a:endParaRPr lang="es-EC" sz="1500" dirty="0">
            <a:latin typeface="Bookman Old Style" pitchFamily="18" charset="0"/>
          </a:endParaRPr>
        </a:p>
      </dgm:t>
    </dgm:pt>
    <dgm:pt modelId="{E78E1344-0597-4D8D-A779-97FF202C488C}" type="parTrans" cxnId="{F356C403-019D-49BA-B576-6DBBDC86CBB4}">
      <dgm:prSet/>
      <dgm:spPr/>
      <dgm:t>
        <a:bodyPr/>
        <a:lstStyle/>
        <a:p>
          <a:endParaRPr lang="es-EC" sz="1500"/>
        </a:p>
      </dgm:t>
    </dgm:pt>
    <dgm:pt modelId="{CDA7175C-0D5E-4B09-921D-CB8FF6E0951F}" type="sibTrans" cxnId="{F356C403-019D-49BA-B576-6DBBDC86CBB4}">
      <dgm:prSet/>
      <dgm:spPr/>
      <dgm:t>
        <a:bodyPr/>
        <a:lstStyle/>
        <a:p>
          <a:endParaRPr lang="es-EC" sz="1500"/>
        </a:p>
      </dgm:t>
    </dgm:pt>
    <dgm:pt modelId="{68681463-B2A8-449C-AAF5-B98DC4745A8D}">
      <dgm:prSet custT="1"/>
      <dgm:spPr/>
      <dgm:t>
        <a:bodyPr/>
        <a:lstStyle/>
        <a:p>
          <a:r>
            <a:rPr lang="es-EC" sz="1500" dirty="0" smtClean="0">
              <a:latin typeface="Bookman Old Style" pitchFamily="18" charset="0"/>
            </a:rPr>
            <a:t>Mediante la observación del fenómeno pudimos apreciar que el equipo de seguridad individual utilizado a bordo presenta falencias en sus componentes como lo son: la mala disposición de los anillos de sujeción o hebillas, una línea de seguridad que no es la adecuada para detener una caída y un mosquetón que no cumple con las normativas correspondientes para ser usado en este tipo de trabajos.</a:t>
          </a:r>
          <a:endParaRPr lang="es-EC" sz="1500" dirty="0"/>
        </a:p>
      </dgm:t>
    </dgm:pt>
    <dgm:pt modelId="{AD59A31A-3524-44ED-BB48-8BB951944A19}" type="parTrans" cxnId="{46AA4B79-E442-4F3D-BECA-7364CDB35324}">
      <dgm:prSet/>
      <dgm:spPr/>
      <dgm:t>
        <a:bodyPr/>
        <a:lstStyle/>
        <a:p>
          <a:endParaRPr lang="es-EC" sz="1500"/>
        </a:p>
      </dgm:t>
    </dgm:pt>
    <dgm:pt modelId="{3A793111-0539-4B35-AA3B-6F5953C072C9}" type="sibTrans" cxnId="{46AA4B79-E442-4F3D-BECA-7364CDB35324}">
      <dgm:prSet/>
      <dgm:spPr/>
      <dgm:t>
        <a:bodyPr/>
        <a:lstStyle/>
        <a:p>
          <a:endParaRPr lang="es-EC" sz="1500"/>
        </a:p>
      </dgm:t>
    </dgm:pt>
    <dgm:pt modelId="{AA21A3CD-96FF-4AB3-90D6-B1FCF9B1072C}">
      <dgm:prSet custT="1"/>
      <dgm:spPr/>
      <dgm:t>
        <a:bodyPr/>
        <a:lstStyle/>
        <a:p>
          <a:r>
            <a:rPr lang="es-EC" sz="1500" dirty="0" smtClean="0">
              <a:latin typeface="Bookman Old Style" pitchFamily="18" charset="0"/>
            </a:rPr>
            <a:t>Mediante el Ensayo Metrológico pudimos determinar que existen componentes del equipo de seguridad individual que si podrían resistir el efecto de la caída libre de una persona pero de acuerdo a las normativas no son idóneos para formar parte de este sistema.</a:t>
          </a:r>
          <a:endParaRPr lang="es-EC" sz="1500" dirty="0"/>
        </a:p>
      </dgm:t>
    </dgm:pt>
    <dgm:pt modelId="{E4BB3C4D-68E0-4938-BEFE-3EFC2D5A60F5}" type="parTrans" cxnId="{F417F3FE-EFD7-46BC-BFE0-56DF857C7CDE}">
      <dgm:prSet/>
      <dgm:spPr/>
      <dgm:t>
        <a:bodyPr/>
        <a:lstStyle/>
        <a:p>
          <a:endParaRPr lang="es-EC" sz="1500"/>
        </a:p>
      </dgm:t>
    </dgm:pt>
    <dgm:pt modelId="{7B73EC8F-7356-4654-9973-386AD1C2C219}" type="sibTrans" cxnId="{F417F3FE-EFD7-46BC-BFE0-56DF857C7CDE}">
      <dgm:prSet/>
      <dgm:spPr/>
      <dgm:t>
        <a:bodyPr/>
        <a:lstStyle/>
        <a:p>
          <a:endParaRPr lang="es-EC" sz="1500"/>
        </a:p>
      </dgm:t>
    </dgm:pt>
    <dgm:pt modelId="{7D2AF69C-08C5-4C34-AEFD-5098A8ECF682}">
      <dgm:prSet custT="1"/>
      <dgm:spPr/>
      <dgm:t>
        <a:bodyPr/>
        <a:lstStyle/>
        <a:p>
          <a:r>
            <a:rPr lang="es-EC" sz="1500" dirty="0" smtClean="0">
              <a:latin typeface="Bookman Old Style" pitchFamily="18" charset="0"/>
            </a:rPr>
            <a:t>El hecho de contar con un sistema de protección no quiere decir que nos olvidemos de seguir a cabalidad con los procesos de seguridad, mientras más seguro es un sistema, más responsable deberá ser el personal que lo maneje.</a:t>
          </a:r>
          <a:endParaRPr lang="es-EC" sz="1500" dirty="0"/>
        </a:p>
      </dgm:t>
    </dgm:pt>
    <dgm:pt modelId="{D4555556-BCD7-47AE-87C5-42E756F53326}" type="parTrans" cxnId="{972B548A-CBBA-423F-B863-B22299461D00}">
      <dgm:prSet/>
      <dgm:spPr/>
      <dgm:t>
        <a:bodyPr/>
        <a:lstStyle/>
        <a:p>
          <a:endParaRPr lang="es-EC" sz="1500"/>
        </a:p>
      </dgm:t>
    </dgm:pt>
    <dgm:pt modelId="{2C07F5F6-8FFF-4BD5-9193-74985B8A276E}" type="sibTrans" cxnId="{972B548A-CBBA-423F-B863-B22299461D00}">
      <dgm:prSet/>
      <dgm:spPr/>
      <dgm:t>
        <a:bodyPr/>
        <a:lstStyle/>
        <a:p>
          <a:endParaRPr lang="es-EC" sz="1500"/>
        </a:p>
      </dgm:t>
    </dgm:pt>
    <dgm:pt modelId="{2F9205DC-1379-48E6-B12E-5207FF1E09A2}" type="pres">
      <dgm:prSet presAssocID="{DC4CFF10-02E6-44FC-B494-03705BA0AC38}" presName="linearFlow" presStyleCnt="0">
        <dgm:presLayoutVars>
          <dgm:dir/>
          <dgm:animLvl val="lvl"/>
          <dgm:resizeHandles val="exact"/>
        </dgm:presLayoutVars>
      </dgm:prSet>
      <dgm:spPr/>
      <dgm:t>
        <a:bodyPr/>
        <a:lstStyle/>
        <a:p>
          <a:endParaRPr lang="es-EC"/>
        </a:p>
      </dgm:t>
    </dgm:pt>
    <dgm:pt modelId="{CC03F445-2E4E-4090-8CCD-3611A04B045D}" type="pres">
      <dgm:prSet presAssocID="{3B877BD7-79F1-4088-B8BD-1D889522B51B}" presName="composite" presStyleCnt="0"/>
      <dgm:spPr/>
    </dgm:pt>
    <dgm:pt modelId="{C733066A-FEBC-436D-894D-6D4F8FAAD40B}" type="pres">
      <dgm:prSet presAssocID="{3B877BD7-79F1-4088-B8BD-1D889522B51B}" presName="parentText" presStyleLbl="alignNode1" presStyleIdx="0" presStyleCnt="3" custScaleX="104815" custScaleY="104558">
        <dgm:presLayoutVars>
          <dgm:chMax val="1"/>
          <dgm:bulletEnabled val="1"/>
        </dgm:presLayoutVars>
      </dgm:prSet>
      <dgm:spPr/>
      <dgm:t>
        <a:bodyPr/>
        <a:lstStyle/>
        <a:p>
          <a:endParaRPr lang="es-EC"/>
        </a:p>
      </dgm:t>
    </dgm:pt>
    <dgm:pt modelId="{63346840-E1A3-4EDE-A103-A183652DC927}" type="pres">
      <dgm:prSet presAssocID="{3B877BD7-79F1-4088-B8BD-1D889522B51B}" presName="descendantText" presStyleLbl="alignAcc1" presStyleIdx="0" presStyleCnt="3" custScaleY="116724">
        <dgm:presLayoutVars>
          <dgm:bulletEnabled val="1"/>
        </dgm:presLayoutVars>
      </dgm:prSet>
      <dgm:spPr/>
      <dgm:t>
        <a:bodyPr/>
        <a:lstStyle/>
        <a:p>
          <a:endParaRPr lang="es-EC"/>
        </a:p>
      </dgm:t>
    </dgm:pt>
    <dgm:pt modelId="{6FC967F9-9902-4EB8-B070-49B7B465C96B}" type="pres">
      <dgm:prSet presAssocID="{783BCBAB-1137-436F-9F5A-4B1EA1A6A36E}" presName="sp" presStyleCnt="0"/>
      <dgm:spPr/>
    </dgm:pt>
    <dgm:pt modelId="{C3EB88C8-61D0-4542-BCEB-33FD7D2B9DA7}" type="pres">
      <dgm:prSet presAssocID="{1D52AE14-6414-443E-B263-D27E1B61AEAD}" presName="composite" presStyleCnt="0"/>
      <dgm:spPr/>
    </dgm:pt>
    <dgm:pt modelId="{CCF78125-4284-4718-A035-8F7C084110BF}" type="pres">
      <dgm:prSet presAssocID="{1D52AE14-6414-443E-B263-D27E1B61AEAD}" presName="parentText" presStyleLbl="alignNode1" presStyleIdx="1" presStyleCnt="3">
        <dgm:presLayoutVars>
          <dgm:chMax val="1"/>
          <dgm:bulletEnabled val="1"/>
        </dgm:presLayoutVars>
      </dgm:prSet>
      <dgm:spPr/>
      <dgm:t>
        <a:bodyPr/>
        <a:lstStyle/>
        <a:p>
          <a:endParaRPr lang="es-EC"/>
        </a:p>
      </dgm:t>
    </dgm:pt>
    <dgm:pt modelId="{F4A577AF-5488-4418-8412-81AF1608FDD6}" type="pres">
      <dgm:prSet presAssocID="{1D52AE14-6414-443E-B263-D27E1B61AEAD}" presName="descendantText" presStyleLbl="alignAcc1" presStyleIdx="1" presStyleCnt="3" custLinFactNeighborY="-4299">
        <dgm:presLayoutVars>
          <dgm:bulletEnabled val="1"/>
        </dgm:presLayoutVars>
      </dgm:prSet>
      <dgm:spPr/>
      <dgm:t>
        <a:bodyPr/>
        <a:lstStyle/>
        <a:p>
          <a:endParaRPr lang="es-EC"/>
        </a:p>
      </dgm:t>
    </dgm:pt>
    <dgm:pt modelId="{B3434E68-BBF7-468A-9998-49AE3248B952}" type="pres">
      <dgm:prSet presAssocID="{12643586-DC5A-43A1-9DD5-2F8D9A8460F4}" presName="sp" presStyleCnt="0"/>
      <dgm:spPr/>
    </dgm:pt>
    <dgm:pt modelId="{762FDB09-7650-49E2-8A76-4C54F64912E9}" type="pres">
      <dgm:prSet presAssocID="{28BADCC1-5839-41A7-9295-83773C892012}" presName="composite" presStyleCnt="0"/>
      <dgm:spPr/>
    </dgm:pt>
    <dgm:pt modelId="{A4EC561D-D6C2-4792-89CE-BD199A238170}" type="pres">
      <dgm:prSet presAssocID="{28BADCC1-5839-41A7-9295-83773C892012}" presName="parentText" presStyleLbl="alignNode1" presStyleIdx="2" presStyleCnt="3" custLinFactNeighborX="-4531">
        <dgm:presLayoutVars>
          <dgm:chMax val="1"/>
          <dgm:bulletEnabled val="1"/>
        </dgm:presLayoutVars>
      </dgm:prSet>
      <dgm:spPr/>
      <dgm:t>
        <a:bodyPr/>
        <a:lstStyle/>
        <a:p>
          <a:endParaRPr lang="es-EC"/>
        </a:p>
      </dgm:t>
    </dgm:pt>
    <dgm:pt modelId="{D5BB968C-9409-4546-9DDD-150E51AA486C}" type="pres">
      <dgm:prSet presAssocID="{28BADCC1-5839-41A7-9295-83773C892012}" presName="descendantText" presStyleLbl="alignAcc1" presStyleIdx="2" presStyleCnt="3" custLinFactNeighborY="-1295">
        <dgm:presLayoutVars>
          <dgm:bulletEnabled val="1"/>
        </dgm:presLayoutVars>
      </dgm:prSet>
      <dgm:spPr/>
      <dgm:t>
        <a:bodyPr/>
        <a:lstStyle/>
        <a:p>
          <a:endParaRPr lang="es-EC"/>
        </a:p>
      </dgm:t>
    </dgm:pt>
  </dgm:ptLst>
  <dgm:cxnLst>
    <dgm:cxn modelId="{972B548A-CBBA-423F-B863-B22299461D00}" srcId="{28BADCC1-5839-41A7-9295-83773C892012}" destId="{7D2AF69C-08C5-4C34-AEFD-5098A8ECF682}" srcOrd="0" destOrd="0" parTransId="{D4555556-BCD7-47AE-87C5-42E756F53326}" sibTransId="{2C07F5F6-8FFF-4BD5-9193-74985B8A276E}"/>
    <dgm:cxn modelId="{F417F3FE-EFD7-46BC-BFE0-56DF857C7CDE}" srcId="{1D52AE14-6414-443E-B263-D27E1B61AEAD}" destId="{AA21A3CD-96FF-4AB3-90D6-B1FCF9B1072C}" srcOrd="0" destOrd="0" parTransId="{E4BB3C4D-68E0-4938-BEFE-3EFC2D5A60F5}" sibTransId="{7B73EC8F-7356-4654-9973-386AD1C2C219}"/>
    <dgm:cxn modelId="{DE392972-C934-44BF-8E2C-DCC5885E70C9}" type="presOf" srcId="{3B877BD7-79F1-4088-B8BD-1D889522B51B}" destId="{C733066A-FEBC-436D-894D-6D4F8FAAD40B}" srcOrd="0" destOrd="0" presId="urn:microsoft.com/office/officeart/2005/8/layout/chevron2"/>
    <dgm:cxn modelId="{3A13750B-352C-42A8-ADC2-115E6ECEDF70}" type="presOf" srcId="{AA21A3CD-96FF-4AB3-90D6-B1FCF9B1072C}" destId="{F4A577AF-5488-4418-8412-81AF1608FDD6}" srcOrd="0" destOrd="0" presId="urn:microsoft.com/office/officeart/2005/8/layout/chevron2"/>
    <dgm:cxn modelId="{69CC2FBD-0C0C-484C-9600-A7A4FA6C098A}" type="presOf" srcId="{7D2AF69C-08C5-4C34-AEFD-5098A8ECF682}" destId="{D5BB968C-9409-4546-9DDD-150E51AA486C}" srcOrd="0" destOrd="0" presId="urn:microsoft.com/office/officeart/2005/8/layout/chevron2"/>
    <dgm:cxn modelId="{FE57E2E0-0DA6-498D-92C1-DEB00A633918}" type="presOf" srcId="{1D52AE14-6414-443E-B263-D27E1B61AEAD}" destId="{CCF78125-4284-4718-A035-8F7C084110BF}" srcOrd="0" destOrd="0" presId="urn:microsoft.com/office/officeart/2005/8/layout/chevron2"/>
    <dgm:cxn modelId="{E4DCCC48-7E76-4D08-A99F-469EEB838904}" type="presOf" srcId="{28BADCC1-5839-41A7-9295-83773C892012}" destId="{A4EC561D-D6C2-4792-89CE-BD199A238170}" srcOrd="0" destOrd="0" presId="urn:microsoft.com/office/officeart/2005/8/layout/chevron2"/>
    <dgm:cxn modelId="{E7FC77A7-4D8F-4843-80AA-E717E5DB49DE}" type="presOf" srcId="{68681463-B2A8-449C-AAF5-B98DC4745A8D}" destId="{63346840-E1A3-4EDE-A103-A183652DC927}" srcOrd="0" destOrd="0" presId="urn:microsoft.com/office/officeart/2005/8/layout/chevron2"/>
    <dgm:cxn modelId="{F356C403-019D-49BA-B576-6DBBDC86CBB4}" srcId="{DC4CFF10-02E6-44FC-B494-03705BA0AC38}" destId="{28BADCC1-5839-41A7-9295-83773C892012}" srcOrd="2" destOrd="0" parTransId="{E78E1344-0597-4D8D-A779-97FF202C488C}" sibTransId="{CDA7175C-0D5E-4B09-921D-CB8FF6E0951F}"/>
    <dgm:cxn modelId="{072239C8-DE76-4A81-9330-56D1D6B4A470}" srcId="{DC4CFF10-02E6-44FC-B494-03705BA0AC38}" destId="{1D52AE14-6414-443E-B263-D27E1B61AEAD}" srcOrd="1" destOrd="0" parTransId="{D6B6A730-BE9D-4C29-BBA6-54FF3253D0D8}" sibTransId="{12643586-DC5A-43A1-9DD5-2F8D9A8460F4}"/>
    <dgm:cxn modelId="{C800FF9A-DEDC-4B87-8C21-CB0B26A47973}" type="presOf" srcId="{DC4CFF10-02E6-44FC-B494-03705BA0AC38}" destId="{2F9205DC-1379-48E6-B12E-5207FF1E09A2}" srcOrd="0" destOrd="0" presId="urn:microsoft.com/office/officeart/2005/8/layout/chevron2"/>
    <dgm:cxn modelId="{46AA4B79-E442-4F3D-BECA-7364CDB35324}" srcId="{3B877BD7-79F1-4088-B8BD-1D889522B51B}" destId="{68681463-B2A8-449C-AAF5-B98DC4745A8D}" srcOrd="0" destOrd="0" parTransId="{AD59A31A-3524-44ED-BB48-8BB951944A19}" sibTransId="{3A793111-0539-4B35-AA3B-6F5953C072C9}"/>
    <dgm:cxn modelId="{A70A8C80-E0FD-4668-8B71-C472C2FD352A}" srcId="{DC4CFF10-02E6-44FC-B494-03705BA0AC38}" destId="{3B877BD7-79F1-4088-B8BD-1D889522B51B}" srcOrd="0" destOrd="0" parTransId="{E2B13795-C822-4BB6-B976-C58A51CEA090}" sibTransId="{783BCBAB-1137-436F-9F5A-4B1EA1A6A36E}"/>
    <dgm:cxn modelId="{E655DE7E-4EC8-4B26-B707-BC522BC67742}" type="presParOf" srcId="{2F9205DC-1379-48E6-B12E-5207FF1E09A2}" destId="{CC03F445-2E4E-4090-8CCD-3611A04B045D}" srcOrd="0" destOrd="0" presId="urn:microsoft.com/office/officeart/2005/8/layout/chevron2"/>
    <dgm:cxn modelId="{D4D24E3F-6460-49D7-84C8-1F19855C8122}" type="presParOf" srcId="{CC03F445-2E4E-4090-8CCD-3611A04B045D}" destId="{C733066A-FEBC-436D-894D-6D4F8FAAD40B}" srcOrd="0" destOrd="0" presId="urn:microsoft.com/office/officeart/2005/8/layout/chevron2"/>
    <dgm:cxn modelId="{8A289DEB-99E8-42B0-8D54-F59187B4520D}" type="presParOf" srcId="{CC03F445-2E4E-4090-8CCD-3611A04B045D}" destId="{63346840-E1A3-4EDE-A103-A183652DC927}" srcOrd="1" destOrd="0" presId="urn:microsoft.com/office/officeart/2005/8/layout/chevron2"/>
    <dgm:cxn modelId="{8E3E1E3F-7A0F-4280-9F57-C6829F6ED56D}" type="presParOf" srcId="{2F9205DC-1379-48E6-B12E-5207FF1E09A2}" destId="{6FC967F9-9902-4EB8-B070-49B7B465C96B}" srcOrd="1" destOrd="0" presId="urn:microsoft.com/office/officeart/2005/8/layout/chevron2"/>
    <dgm:cxn modelId="{9AA06A6F-C5F2-4C6D-8195-A636B1860F47}" type="presParOf" srcId="{2F9205DC-1379-48E6-B12E-5207FF1E09A2}" destId="{C3EB88C8-61D0-4542-BCEB-33FD7D2B9DA7}" srcOrd="2" destOrd="0" presId="urn:microsoft.com/office/officeart/2005/8/layout/chevron2"/>
    <dgm:cxn modelId="{3CE222EC-24A4-4510-A530-D38A74ABB483}" type="presParOf" srcId="{C3EB88C8-61D0-4542-BCEB-33FD7D2B9DA7}" destId="{CCF78125-4284-4718-A035-8F7C084110BF}" srcOrd="0" destOrd="0" presId="urn:microsoft.com/office/officeart/2005/8/layout/chevron2"/>
    <dgm:cxn modelId="{EB5914DB-7F8A-4400-A58D-ADDB26E5E5C9}" type="presParOf" srcId="{C3EB88C8-61D0-4542-BCEB-33FD7D2B9DA7}" destId="{F4A577AF-5488-4418-8412-81AF1608FDD6}" srcOrd="1" destOrd="0" presId="urn:microsoft.com/office/officeart/2005/8/layout/chevron2"/>
    <dgm:cxn modelId="{6D4D3052-F61D-4DBA-95F2-97BE86B2D2EA}" type="presParOf" srcId="{2F9205DC-1379-48E6-B12E-5207FF1E09A2}" destId="{B3434E68-BBF7-468A-9998-49AE3248B952}" srcOrd="3" destOrd="0" presId="urn:microsoft.com/office/officeart/2005/8/layout/chevron2"/>
    <dgm:cxn modelId="{1DC8E1D6-EC2C-4A8E-9BE3-FD0840F58760}" type="presParOf" srcId="{2F9205DC-1379-48E6-B12E-5207FF1E09A2}" destId="{762FDB09-7650-49E2-8A76-4C54F64912E9}" srcOrd="4" destOrd="0" presId="urn:microsoft.com/office/officeart/2005/8/layout/chevron2"/>
    <dgm:cxn modelId="{F3835420-7B4D-4366-806C-E502013C2180}" type="presParOf" srcId="{762FDB09-7650-49E2-8A76-4C54F64912E9}" destId="{A4EC561D-D6C2-4792-89CE-BD199A238170}" srcOrd="0" destOrd="0" presId="urn:microsoft.com/office/officeart/2005/8/layout/chevron2"/>
    <dgm:cxn modelId="{E7190F1E-AB34-4E91-AD66-E8099A286FD5}" type="presParOf" srcId="{762FDB09-7650-49E2-8A76-4C54F64912E9}" destId="{D5BB968C-9409-4546-9DDD-150E51AA486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99C64C1-3572-4101-916A-387029183E25}"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s-EC"/>
        </a:p>
      </dgm:t>
    </dgm:pt>
    <dgm:pt modelId="{50EF9A60-B7BC-438D-BAD8-936B751E6786}">
      <dgm:prSet phldrT="[Texto]" custT="1"/>
      <dgm:spPr/>
      <dgm:t>
        <a:bodyPr anchor="ctr"/>
        <a:lstStyle/>
        <a:p>
          <a:r>
            <a:rPr lang="es-EC" sz="1600" dirty="0" smtClean="0">
              <a:latin typeface="Bookman Old Style" pitchFamily="18" charset="0"/>
            </a:rPr>
            <a:t>Considerar la renovación del elemento más importante dentro del equipamiento, como lo es el arnés de seguridad y sus componentes, por uno que cumpla con las normativas internacionales vigentes y que brinde la seguridad necesaria a Srs. Oficiales, Tripulantes y Guardiamarinas.</a:t>
          </a:r>
        </a:p>
      </dgm:t>
    </dgm:pt>
    <dgm:pt modelId="{CFF1C0E3-EC3D-4928-AF52-25579B7705F6}" type="parTrans" cxnId="{D2716E8F-CD8C-477F-8579-55BBD808D4B2}">
      <dgm:prSet/>
      <dgm:spPr/>
      <dgm:t>
        <a:bodyPr/>
        <a:lstStyle/>
        <a:p>
          <a:endParaRPr lang="es-EC"/>
        </a:p>
      </dgm:t>
    </dgm:pt>
    <dgm:pt modelId="{CEF8B8FB-26C2-4C04-900B-210E0EB7B7B9}" type="sibTrans" cxnId="{D2716E8F-CD8C-477F-8579-55BBD808D4B2}">
      <dgm:prSet/>
      <dgm:spPr/>
      <dgm:t>
        <a:bodyPr/>
        <a:lstStyle/>
        <a:p>
          <a:endParaRPr lang="es-EC"/>
        </a:p>
      </dgm:t>
    </dgm:pt>
    <dgm:pt modelId="{271433AF-6360-4B08-9E67-18FD652110EC}">
      <dgm:prSet phldrT="[Texto]" custT="1"/>
      <dgm:spPr/>
      <dgm:t>
        <a:bodyPr/>
        <a:lstStyle/>
        <a:p>
          <a:r>
            <a:rPr lang="es-EC" sz="1600" dirty="0" smtClean="0">
              <a:latin typeface="Bookman Old Style" pitchFamily="18" charset="0"/>
            </a:rPr>
            <a:t>Capacitar al personal acerca del buen uso y mantenimiento del equipo de protección individual, ya que el personal es transbordado constantemente y este equipo debería conservarse en buenas condiciones.</a:t>
          </a:r>
        </a:p>
      </dgm:t>
    </dgm:pt>
    <dgm:pt modelId="{EE29B49F-09F5-4894-AB30-068CBBF06E35}" type="parTrans" cxnId="{72F6057F-7EB4-4D9D-B4F3-3FD28A610ECF}">
      <dgm:prSet/>
      <dgm:spPr/>
      <dgm:t>
        <a:bodyPr/>
        <a:lstStyle/>
        <a:p>
          <a:endParaRPr lang="es-EC"/>
        </a:p>
      </dgm:t>
    </dgm:pt>
    <dgm:pt modelId="{9567A87C-08F6-45E5-B39B-43536B79BC38}" type="sibTrans" cxnId="{72F6057F-7EB4-4D9D-B4F3-3FD28A610ECF}">
      <dgm:prSet/>
      <dgm:spPr/>
      <dgm:t>
        <a:bodyPr/>
        <a:lstStyle/>
        <a:p>
          <a:endParaRPr lang="es-EC"/>
        </a:p>
      </dgm:t>
    </dgm:pt>
    <dgm:pt modelId="{CB67780F-BB83-4BD8-9429-8F79C86E27C6}">
      <dgm:prSet phldrT="[Texto]" custT="1"/>
      <dgm:spPr/>
      <dgm:t>
        <a:bodyPr/>
        <a:lstStyle/>
        <a:p>
          <a:r>
            <a:rPr lang="es-EC" sz="1600" dirty="0" smtClean="0">
              <a:latin typeface="Bookman Old Style" pitchFamily="18" charset="0"/>
            </a:rPr>
            <a:t>Realizar ensayos de esfuerzo en los materiales sería beneficioso para nuestra institución, cada vez que un elemento vaya a ser sustituido o renovado debe ser puesto a prueba, de esta forma sabremos si se va a tomar la decisión correcta y si estamos cumpliendo con los estándares mínimos para así brindar siempre seguridad a nuestro personal.</a:t>
          </a:r>
        </a:p>
      </dgm:t>
    </dgm:pt>
    <dgm:pt modelId="{AD51E361-0F9E-48F8-94EC-C4E83FE23C2B}" type="parTrans" cxnId="{4590247A-CA2F-4544-8BA2-05340A2E1B47}">
      <dgm:prSet/>
      <dgm:spPr/>
      <dgm:t>
        <a:bodyPr/>
        <a:lstStyle/>
        <a:p>
          <a:endParaRPr lang="es-EC"/>
        </a:p>
      </dgm:t>
    </dgm:pt>
    <dgm:pt modelId="{2ADF3C62-6FE9-41B4-96AE-2E9C7F825026}" type="sibTrans" cxnId="{4590247A-CA2F-4544-8BA2-05340A2E1B47}">
      <dgm:prSet/>
      <dgm:spPr/>
      <dgm:t>
        <a:bodyPr/>
        <a:lstStyle/>
        <a:p>
          <a:endParaRPr lang="es-EC"/>
        </a:p>
      </dgm:t>
    </dgm:pt>
    <dgm:pt modelId="{77A2E905-ECA9-4AA0-88CB-CCCB02555A3F}" type="pres">
      <dgm:prSet presAssocID="{F99C64C1-3572-4101-916A-387029183E25}" presName="linear" presStyleCnt="0">
        <dgm:presLayoutVars>
          <dgm:dir/>
          <dgm:animLvl val="lvl"/>
          <dgm:resizeHandles val="exact"/>
        </dgm:presLayoutVars>
      </dgm:prSet>
      <dgm:spPr/>
      <dgm:t>
        <a:bodyPr/>
        <a:lstStyle/>
        <a:p>
          <a:endParaRPr lang="es-EC"/>
        </a:p>
      </dgm:t>
    </dgm:pt>
    <dgm:pt modelId="{DF176432-44F6-4A05-9053-8DDA17781A33}" type="pres">
      <dgm:prSet presAssocID="{50EF9A60-B7BC-438D-BAD8-936B751E6786}" presName="parentLin" presStyleCnt="0"/>
      <dgm:spPr/>
    </dgm:pt>
    <dgm:pt modelId="{8271ACDF-98DF-4871-ADD0-914EF19C6398}" type="pres">
      <dgm:prSet presAssocID="{50EF9A60-B7BC-438D-BAD8-936B751E6786}" presName="parentLeftMargin" presStyleLbl="node1" presStyleIdx="0" presStyleCnt="3"/>
      <dgm:spPr/>
      <dgm:t>
        <a:bodyPr/>
        <a:lstStyle/>
        <a:p>
          <a:endParaRPr lang="es-EC"/>
        </a:p>
      </dgm:t>
    </dgm:pt>
    <dgm:pt modelId="{6F95A70C-A4F7-466B-A431-2004E8F2365D}" type="pres">
      <dgm:prSet presAssocID="{50EF9A60-B7BC-438D-BAD8-936B751E6786}" presName="parentText" presStyleLbl="node1" presStyleIdx="0" presStyleCnt="3" custScaleX="115338" custScaleY="242823" custLinFactNeighborY="5670">
        <dgm:presLayoutVars>
          <dgm:chMax val="0"/>
          <dgm:bulletEnabled val="1"/>
        </dgm:presLayoutVars>
      </dgm:prSet>
      <dgm:spPr/>
      <dgm:t>
        <a:bodyPr/>
        <a:lstStyle/>
        <a:p>
          <a:endParaRPr lang="es-EC"/>
        </a:p>
      </dgm:t>
    </dgm:pt>
    <dgm:pt modelId="{CD024F85-9D1E-4FE7-9BBF-62F05CCF9BB2}" type="pres">
      <dgm:prSet presAssocID="{50EF9A60-B7BC-438D-BAD8-936B751E6786}" presName="negativeSpace" presStyleCnt="0"/>
      <dgm:spPr/>
    </dgm:pt>
    <dgm:pt modelId="{01785D3F-17A7-4631-BED5-07380E2097EA}" type="pres">
      <dgm:prSet presAssocID="{50EF9A60-B7BC-438D-BAD8-936B751E6786}" presName="childText" presStyleLbl="conFgAcc1" presStyleIdx="0" presStyleCnt="3" custLinFactNeighborY="-50617">
        <dgm:presLayoutVars>
          <dgm:bulletEnabled val="1"/>
        </dgm:presLayoutVars>
      </dgm:prSet>
      <dgm:spPr/>
    </dgm:pt>
    <dgm:pt modelId="{036C6688-1CF9-4F4B-B702-112203260213}" type="pres">
      <dgm:prSet presAssocID="{CEF8B8FB-26C2-4C04-900B-210E0EB7B7B9}" presName="spaceBetweenRectangles" presStyleCnt="0"/>
      <dgm:spPr/>
    </dgm:pt>
    <dgm:pt modelId="{D4EE2A0F-127D-4794-B919-C996B71658FE}" type="pres">
      <dgm:prSet presAssocID="{271433AF-6360-4B08-9E67-18FD652110EC}" presName="parentLin" presStyleCnt="0"/>
      <dgm:spPr/>
    </dgm:pt>
    <dgm:pt modelId="{A230C36E-5C53-4BA4-8546-B0F1A2F16F53}" type="pres">
      <dgm:prSet presAssocID="{271433AF-6360-4B08-9E67-18FD652110EC}" presName="parentLeftMargin" presStyleLbl="node1" presStyleIdx="0" presStyleCnt="3"/>
      <dgm:spPr/>
      <dgm:t>
        <a:bodyPr/>
        <a:lstStyle/>
        <a:p>
          <a:endParaRPr lang="es-EC"/>
        </a:p>
      </dgm:t>
    </dgm:pt>
    <dgm:pt modelId="{3EF41CAD-9F55-4B5B-83B2-227018A74708}" type="pres">
      <dgm:prSet presAssocID="{271433AF-6360-4B08-9E67-18FD652110EC}" presName="parentText" presStyleLbl="node1" presStyleIdx="1" presStyleCnt="3" custScaleX="115337" custScaleY="168492" custLinFactNeighborY="11306">
        <dgm:presLayoutVars>
          <dgm:chMax val="0"/>
          <dgm:bulletEnabled val="1"/>
        </dgm:presLayoutVars>
      </dgm:prSet>
      <dgm:spPr/>
      <dgm:t>
        <a:bodyPr/>
        <a:lstStyle/>
        <a:p>
          <a:endParaRPr lang="es-EC"/>
        </a:p>
      </dgm:t>
    </dgm:pt>
    <dgm:pt modelId="{C1839D78-9E8C-4A84-86FF-5B5E1B338616}" type="pres">
      <dgm:prSet presAssocID="{271433AF-6360-4B08-9E67-18FD652110EC}" presName="negativeSpace" presStyleCnt="0"/>
      <dgm:spPr/>
    </dgm:pt>
    <dgm:pt modelId="{702AC2F4-201B-419F-8CD0-18E8404745DC}" type="pres">
      <dgm:prSet presAssocID="{271433AF-6360-4B08-9E67-18FD652110EC}" presName="childText" presStyleLbl="conFgAcc1" presStyleIdx="1" presStyleCnt="3" custLinFactNeighborY="1768">
        <dgm:presLayoutVars>
          <dgm:bulletEnabled val="1"/>
        </dgm:presLayoutVars>
      </dgm:prSet>
      <dgm:spPr/>
    </dgm:pt>
    <dgm:pt modelId="{0A8E2F6E-5CB3-442F-A784-9F66B39A2C5D}" type="pres">
      <dgm:prSet presAssocID="{9567A87C-08F6-45E5-B39B-43536B79BC38}" presName="spaceBetweenRectangles" presStyleCnt="0"/>
      <dgm:spPr/>
    </dgm:pt>
    <dgm:pt modelId="{6A5CA0FB-1A1C-4663-86F2-F3E9F9D64967}" type="pres">
      <dgm:prSet presAssocID="{CB67780F-BB83-4BD8-9429-8F79C86E27C6}" presName="parentLin" presStyleCnt="0"/>
      <dgm:spPr/>
    </dgm:pt>
    <dgm:pt modelId="{FE928082-A631-413F-8763-F2A80A4CC8FB}" type="pres">
      <dgm:prSet presAssocID="{CB67780F-BB83-4BD8-9429-8F79C86E27C6}" presName="parentLeftMargin" presStyleLbl="node1" presStyleIdx="1" presStyleCnt="3"/>
      <dgm:spPr/>
      <dgm:t>
        <a:bodyPr/>
        <a:lstStyle/>
        <a:p>
          <a:endParaRPr lang="es-EC"/>
        </a:p>
      </dgm:t>
    </dgm:pt>
    <dgm:pt modelId="{77DCF10C-6AB6-4065-998E-A6C4A34B34B4}" type="pres">
      <dgm:prSet presAssocID="{CB67780F-BB83-4BD8-9429-8F79C86E27C6}" presName="parentText" presStyleLbl="node1" presStyleIdx="2" presStyleCnt="3" custScaleX="115571" custScaleY="305247" custLinFactNeighborX="-2978" custLinFactNeighborY="18295">
        <dgm:presLayoutVars>
          <dgm:chMax val="0"/>
          <dgm:bulletEnabled val="1"/>
        </dgm:presLayoutVars>
      </dgm:prSet>
      <dgm:spPr/>
      <dgm:t>
        <a:bodyPr/>
        <a:lstStyle/>
        <a:p>
          <a:endParaRPr lang="es-EC"/>
        </a:p>
      </dgm:t>
    </dgm:pt>
    <dgm:pt modelId="{3AC1A8A1-4A43-4B52-9B39-823A2D004CE8}" type="pres">
      <dgm:prSet presAssocID="{CB67780F-BB83-4BD8-9429-8F79C86E27C6}" presName="negativeSpace" presStyleCnt="0"/>
      <dgm:spPr/>
    </dgm:pt>
    <dgm:pt modelId="{11AFB938-F1B0-45CF-ADF7-83C392506080}" type="pres">
      <dgm:prSet presAssocID="{CB67780F-BB83-4BD8-9429-8F79C86E27C6}" presName="childText" presStyleLbl="conFgAcc1" presStyleIdx="2" presStyleCnt="3" custScaleY="109299">
        <dgm:presLayoutVars>
          <dgm:bulletEnabled val="1"/>
        </dgm:presLayoutVars>
      </dgm:prSet>
      <dgm:spPr/>
    </dgm:pt>
  </dgm:ptLst>
  <dgm:cxnLst>
    <dgm:cxn modelId="{381C324C-568B-4878-A11E-33F696D4B927}" type="presOf" srcId="{CB67780F-BB83-4BD8-9429-8F79C86E27C6}" destId="{FE928082-A631-413F-8763-F2A80A4CC8FB}" srcOrd="0" destOrd="0" presId="urn:microsoft.com/office/officeart/2005/8/layout/list1"/>
    <dgm:cxn modelId="{52431D00-C888-4A01-A866-02196C88A110}" type="presOf" srcId="{271433AF-6360-4B08-9E67-18FD652110EC}" destId="{3EF41CAD-9F55-4B5B-83B2-227018A74708}" srcOrd="1" destOrd="0" presId="urn:microsoft.com/office/officeart/2005/8/layout/list1"/>
    <dgm:cxn modelId="{725C8FC9-B2BE-4149-955C-E389C319B0F6}" type="presOf" srcId="{271433AF-6360-4B08-9E67-18FD652110EC}" destId="{A230C36E-5C53-4BA4-8546-B0F1A2F16F53}" srcOrd="0" destOrd="0" presId="urn:microsoft.com/office/officeart/2005/8/layout/list1"/>
    <dgm:cxn modelId="{157365DB-9E8F-4521-8BF2-D19A527AAB04}" type="presOf" srcId="{50EF9A60-B7BC-438D-BAD8-936B751E6786}" destId="{6F95A70C-A4F7-466B-A431-2004E8F2365D}" srcOrd="1" destOrd="0" presId="urn:microsoft.com/office/officeart/2005/8/layout/list1"/>
    <dgm:cxn modelId="{8BBBBE04-CAC2-4585-A3C2-85E45EDE8BD9}" type="presOf" srcId="{F99C64C1-3572-4101-916A-387029183E25}" destId="{77A2E905-ECA9-4AA0-88CB-CCCB02555A3F}" srcOrd="0" destOrd="0" presId="urn:microsoft.com/office/officeart/2005/8/layout/list1"/>
    <dgm:cxn modelId="{72F6057F-7EB4-4D9D-B4F3-3FD28A610ECF}" srcId="{F99C64C1-3572-4101-916A-387029183E25}" destId="{271433AF-6360-4B08-9E67-18FD652110EC}" srcOrd="1" destOrd="0" parTransId="{EE29B49F-09F5-4894-AB30-068CBBF06E35}" sibTransId="{9567A87C-08F6-45E5-B39B-43536B79BC38}"/>
    <dgm:cxn modelId="{D2716E8F-CD8C-477F-8579-55BBD808D4B2}" srcId="{F99C64C1-3572-4101-916A-387029183E25}" destId="{50EF9A60-B7BC-438D-BAD8-936B751E6786}" srcOrd="0" destOrd="0" parTransId="{CFF1C0E3-EC3D-4928-AF52-25579B7705F6}" sibTransId="{CEF8B8FB-26C2-4C04-900B-210E0EB7B7B9}"/>
    <dgm:cxn modelId="{4590247A-CA2F-4544-8BA2-05340A2E1B47}" srcId="{F99C64C1-3572-4101-916A-387029183E25}" destId="{CB67780F-BB83-4BD8-9429-8F79C86E27C6}" srcOrd="2" destOrd="0" parTransId="{AD51E361-0F9E-48F8-94EC-C4E83FE23C2B}" sibTransId="{2ADF3C62-6FE9-41B4-96AE-2E9C7F825026}"/>
    <dgm:cxn modelId="{80504768-934F-4E8B-B247-0096A0BCBD7D}" type="presOf" srcId="{50EF9A60-B7BC-438D-BAD8-936B751E6786}" destId="{8271ACDF-98DF-4871-ADD0-914EF19C6398}" srcOrd="0" destOrd="0" presId="urn:microsoft.com/office/officeart/2005/8/layout/list1"/>
    <dgm:cxn modelId="{26212F31-A861-4874-A25D-624D1A400AE4}" type="presOf" srcId="{CB67780F-BB83-4BD8-9429-8F79C86E27C6}" destId="{77DCF10C-6AB6-4065-998E-A6C4A34B34B4}" srcOrd="1" destOrd="0" presId="urn:microsoft.com/office/officeart/2005/8/layout/list1"/>
    <dgm:cxn modelId="{1CDDF1DB-3F4D-468C-8F14-D398303DF9AB}" type="presParOf" srcId="{77A2E905-ECA9-4AA0-88CB-CCCB02555A3F}" destId="{DF176432-44F6-4A05-9053-8DDA17781A33}" srcOrd="0" destOrd="0" presId="urn:microsoft.com/office/officeart/2005/8/layout/list1"/>
    <dgm:cxn modelId="{3B4F2B31-81F7-49A8-8C80-2A4FC0A7D91F}" type="presParOf" srcId="{DF176432-44F6-4A05-9053-8DDA17781A33}" destId="{8271ACDF-98DF-4871-ADD0-914EF19C6398}" srcOrd="0" destOrd="0" presId="urn:microsoft.com/office/officeart/2005/8/layout/list1"/>
    <dgm:cxn modelId="{DFC9F013-AA7D-48E3-B04F-E67F8DA18C2D}" type="presParOf" srcId="{DF176432-44F6-4A05-9053-8DDA17781A33}" destId="{6F95A70C-A4F7-466B-A431-2004E8F2365D}" srcOrd="1" destOrd="0" presId="urn:microsoft.com/office/officeart/2005/8/layout/list1"/>
    <dgm:cxn modelId="{154444C1-2380-491A-BC8C-90271460EAE8}" type="presParOf" srcId="{77A2E905-ECA9-4AA0-88CB-CCCB02555A3F}" destId="{CD024F85-9D1E-4FE7-9BBF-62F05CCF9BB2}" srcOrd="1" destOrd="0" presId="urn:microsoft.com/office/officeart/2005/8/layout/list1"/>
    <dgm:cxn modelId="{DF822526-E3C4-4AAF-BC66-B7A6038F200A}" type="presParOf" srcId="{77A2E905-ECA9-4AA0-88CB-CCCB02555A3F}" destId="{01785D3F-17A7-4631-BED5-07380E2097EA}" srcOrd="2" destOrd="0" presId="urn:microsoft.com/office/officeart/2005/8/layout/list1"/>
    <dgm:cxn modelId="{79AF596B-9073-45C4-83AD-917FC2977F96}" type="presParOf" srcId="{77A2E905-ECA9-4AA0-88CB-CCCB02555A3F}" destId="{036C6688-1CF9-4F4B-B702-112203260213}" srcOrd="3" destOrd="0" presId="urn:microsoft.com/office/officeart/2005/8/layout/list1"/>
    <dgm:cxn modelId="{B0784FE6-1E52-42F3-BDF7-A8127CECFEE4}" type="presParOf" srcId="{77A2E905-ECA9-4AA0-88CB-CCCB02555A3F}" destId="{D4EE2A0F-127D-4794-B919-C996B71658FE}" srcOrd="4" destOrd="0" presId="urn:microsoft.com/office/officeart/2005/8/layout/list1"/>
    <dgm:cxn modelId="{E8C2F0C3-B819-4ACA-8222-8647046F70AF}" type="presParOf" srcId="{D4EE2A0F-127D-4794-B919-C996B71658FE}" destId="{A230C36E-5C53-4BA4-8546-B0F1A2F16F53}" srcOrd="0" destOrd="0" presId="urn:microsoft.com/office/officeart/2005/8/layout/list1"/>
    <dgm:cxn modelId="{E26CFDBE-EA87-490C-8E81-FD257B95405F}" type="presParOf" srcId="{D4EE2A0F-127D-4794-B919-C996B71658FE}" destId="{3EF41CAD-9F55-4B5B-83B2-227018A74708}" srcOrd="1" destOrd="0" presId="urn:microsoft.com/office/officeart/2005/8/layout/list1"/>
    <dgm:cxn modelId="{7FCE445B-AAB7-4A52-8553-ACFE266FBBA0}" type="presParOf" srcId="{77A2E905-ECA9-4AA0-88CB-CCCB02555A3F}" destId="{C1839D78-9E8C-4A84-86FF-5B5E1B338616}" srcOrd="5" destOrd="0" presId="urn:microsoft.com/office/officeart/2005/8/layout/list1"/>
    <dgm:cxn modelId="{7C6A8956-6E24-40CB-B51C-F8752CE20AE3}" type="presParOf" srcId="{77A2E905-ECA9-4AA0-88CB-CCCB02555A3F}" destId="{702AC2F4-201B-419F-8CD0-18E8404745DC}" srcOrd="6" destOrd="0" presId="urn:microsoft.com/office/officeart/2005/8/layout/list1"/>
    <dgm:cxn modelId="{2665E3F7-B5B2-42AE-BE72-6B5DD1B29AEA}" type="presParOf" srcId="{77A2E905-ECA9-4AA0-88CB-CCCB02555A3F}" destId="{0A8E2F6E-5CB3-442F-A784-9F66B39A2C5D}" srcOrd="7" destOrd="0" presId="urn:microsoft.com/office/officeart/2005/8/layout/list1"/>
    <dgm:cxn modelId="{7AD1DA1F-66A3-47C4-A499-9BAD0B832E57}" type="presParOf" srcId="{77A2E905-ECA9-4AA0-88CB-CCCB02555A3F}" destId="{6A5CA0FB-1A1C-4663-86F2-F3E9F9D64967}" srcOrd="8" destOrd="0" presId="urn:microsoft.com/office/officeart/2005/8/layout/list1"/>
    <dgm:cxn modelId="{3002DEC3-D9B4-43B5-AFC8-045738CE8C14}" type="presParOf" srcId="{6A5CA0FB-1A1C-4663-86F2-F3E9F9D64967}" destId="{FE928082-A631-413F-8763-F2A80A4CC8FB}" srcOrd="0" destOrd="0" presId="urn:microsoft.com/office/officeart/2005/8/layout/list1"/>
    <dgm:cxn modelId="{0DFD3650-1336-4E18-9C87-921777E9A850}" type="presParOf" srcId="{6A5CA0FB-1A1C-4663-86F2-F3E9F9D64967}" destId="{77DCF10C-6AB6-4065-998E-A6C4A34B34B4}" srcOrd="1" destOrd="0" presId="urn:microsoft.com/office/officeart/2005/8/layout/list1"/>
    <dgm:cxn modelId="{41AE0C1F-E6F5-458D-B952-D5F3919DCD27}" type="presParOf" srcId="{77A2E905-ECA9-4AA0-88CB-CCCB02555A3F}" destId="{3AC1A8A1-4A43-4B52-9B39-823A2D004CE8}" srcOrd="9" destOrd="0" presId="urn:microsoft.com/office/officeart/2005/8/layout/list1"/>
    <dgm:cxn modelId="{E023FF63-F153-4DC1-A8F1-00B5492D1B85}" type="presParOf" srcId="{77A2E905-ECA9-4AA0-88CB-CCCB02555A3F}" destId="{11AFB938-F1B0-45CF-ADF7-83C392506080}"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7851DA-2549-4679-968E-54CC55865D87}"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s-EC"/>
        </a:p>
      </dgm:t>
    </dgm:pt>
    <dgm:pt modelId="{B98F0132-1C81-4C66-B44A-8D1C83C113A4}">
      <dgm:prSet phldrT="[Texto]"/>
      <dgm:spPr/>
      <dgm:t>
        <a:bodyPr/>
        <a:lstStyle/>
        <a:p>
          <a:r>
            <a:rPr lang="es-EC" dirty="0" smtClean="0"/>
            <a:t>Equipo de seguridad individual</a:t>
          </a:r>
          <a:endParaRPr lang="es-EC" dirty="0"/>
        </a:p>
      </dgm:t>
    </dgm:pt>
    <dgm:pt modelId="{8CEF4764-7B2D-4301-BAEF-2E8C5C7C67EA}" type="parTrans" cxnId="{F75E24A0-D747-4FD0-8D17-324D606DF91C}">
      <dgm:prSet/>
      <dgm:spPr/>
      <dgm:t>
        <a:bodyPr/>
        <a:lstStyle/>
        <a:p>
          <a:endParaRPr lang="es-EC"/>
        </a:p>
      </dgm:t>
    </dgm:pt>
    <dgm:pt modelId="{82346F8B-B320-49BC-8244-AFF678B9E9B0}" type="sibTrans" cxnId="{F75E24A0-D747-4FD0-8D17-324D606DF91C}">
      <dgm:prSet/>
      <dgm:spPr/>
      <dgm:t>
        <a:bodyPr/>
        <a:lstStyle/>
        <a:p>
          <a:endParaRPr lang="es-EC"/>
        </a:p>
      </dgm:t>
    </dgm:pt>
    <dgm:pt modelId="{5A205898-5F0E-40A6-A366-898654BBEA66}">
      <dgm:prSet phldrT="[Texto]"/>
      <dgm:spPr/>
      <dgm:t>
        <a:bodyPr/>
        <a:lstStyle/>
        <a:p>
          <a:r>
            <a:rPr lang="es-EC" dirty="0" smtClean="0"/>
            <a:t>Diseño artesanal</a:t>
          </a:r>
          <a:endParaRPr lang="es-EC" dirty="0"/>
        </a:p>
      </dgm:t>
    </dgm:pt>
    <dgm:pt modelId="{5EF6B492-5298-4A6D-BCE4-37E9EC1402B7}" type="parTrans" cxnId="{18D8E564-2E05-4236-9375-6DFC2DDE1F24}">
      <dgm:prSet/>
      <dgm:spPr/>
      <dgm:t>
        <a:bodyPr/>
        <a:lstStyle/>
        <a:p>
          <a:endParaRPr lang="es-EC"/>
        </a:p>
      </dgm:t>
    </dgm:pt>
    <dgm:pt modelId="{5D809FF8-AE30-4637-8EF2-607FBD68AD6B}" type="sibTrans" cxnId="{18D8E564-2E05-4236-9375-6DFC2DDE1F24}">
      <dgm:prSet/>
      <dgm:spPr/>
      <dgm:t>
        <a:bodyPr/>
        <a:lstStyle/>
        <a:p>
          <a:endParaRPr lang="es-EC"/>
        </a:p>
      </dgm:t>
    </dgm:pt>
    <dgm:pt modelId="{E28FEF66-3631-4BD2-82E8-79F91DB3FE9D}">
      <dgm:prSet phldrT="[Texto]"/>
      <dgm:spPr/>
      <dgm:t>
        <a:bodyPr/>
        <a:lstStyle/>
        <a:p>
          <a:r>
            <a:rPr lang="es-EC" dirty="0" smtClean="0"/>
            <a:t>Mala disposición de sus elementos</a:t>
          </a:r>
          <a:endParaRPr lang="es-EC" dirty="0"/>
        </a:p>
      </dgm:t>
    </dgm:pt>
    <dgm:pt modelId="{50A6BD17-2F14-497B-973F-9EE1189BC8B3}" type="parTrans" cxnId="{D90D5A7D-AD29-401E-B9DC-ADA06B421D0F}">
      <dgm:prSet/>
      <dgm:spPr/>
      <dgm:t>
        <a:bodyPr/>
        <a:lstStyle/>
        <a:p>
          <a:endParaRPr lang="es-EC"/>
        </a:p>
      </dgm:t>
    </dgm:pt>
    <dgm:pt modelId="{F0C53E18-A563-4E78-8DF3-8EE56801D7C3}" type="sibTrans" cxnId="{D90D5A7D-AD29-401E-B9DC-ADA06B421D0F}">
      <dgm:prSet/>
      <dgm:spPr/>
      <dgm:t>
        <a:bodyPr/>
        <a:lstStyle/>
        <a:p>
          <a:endParaRPr lang="es-EC"/>
        </a:p>
      </dgm:t>
    </dgm:pt>
    <dgm:pt modelId="{FC98856D-E77E-4D87-A314-726D55795B52}">
      <dgm:prSet phldrT="[Texto]"/>
      <dgm:spPr/>
      <dgm:t>
        <a:bodyPr/>
        <a:lstStyle/>
        <a:p>
          <a:r>
            <a:rPr lang="es-EC" dirty="0" smtClean="0"/>
            <a:t>Deterioro por mal uso</a:t>
          </a:r>
          <a:endParaRPr lang="es-EC" dirty="0"/>
        </a:p>
      </dgm:t>
    </dgm:pt>
    <dgm:pt modelId="{5A7F0387-A5DA-4060-9004-69F53F0AC81D}" type="parTrans" cxnId="{0BDA857F-9D91-4A1B-BC9C-CC605803B8F0}">
      <dgm:prSet/>
      <dgm:spPr/>
      <dgm:t>
        <a:bodyPr/>
        <a:lstStyle/>
        <a:p>
          <a:endParaRPr lang="es-EC"/>
        </a:p>
      </dgm:t>
    </dgm:pt>
    <dgm:pt modelId="{FE2EEB66-1952-4DE6-9171-D03D194C1F14}" type="sibTrans" cxnId="{0BDA857F-9D91-4A1B-BC9C-CC605803B8F0}">
      <dgm:prSet/>
      <dgm:spPr/>
      <dgm:t>
        <a:bodyPr/>
        <a:lstStyle/>
        <a:p>
          <a:endParaRPr lang="es-EC"/>
        </a:p>
      </dgm:t>
    </dgm:pt>
    <dgm:pt modelId="{AA945782-B356-4FFE-BC68-011D6CD8E9CF}" type="pres">
      <dgm:prSet presAssocID="{5F7851DA-2549-4679-968E-54CC55865D87}" presName="Name0" presStyleCnt="0">
        <dgm:presLayoutVars>
          <dgm:chMax val="1"/>
          <dgm:dir/>
          <dgm:animLvl val="ctr"/>
          <dgm:resizeHandles val="exact"/>
        </dgm:presLayoutVars>
      </dgm:prSet>
      <dgm:spPr/>
      <dgm:t>
        <a:bodyPr/>
        <a:lstStyle/>
        <a:p>
          <a:endParaRPr lang="es-EC"/>
        </a:p>
      </dgm:t>
    </dgm:pt>
    <dgm:pt modelId="{15BC4055-2995-4047-9490-5879092114A7}" type="pres">
      <dgm:prSet presAssocID="{B98F0132-1C81-4C66-B44A-8D1C83C113A4}" presName="centerShape" presStyleLbl="node0" presStyleIdx="0" presStyleCnt="1"/>
      <dgm:spPr/>
      <dgm:t>
        <a:bodyPr/>
        <a:lstStyle/>
        <a:p>
          <a:endParaRPr lang="es-EC"/>
        </a:p>
      </dgm:t>
    </dgm:pt>
    <dgm:pt modelId="{6827478C-15B2-4D1D-8597-E4C880243327}" type="pres">
      <dgm:prSet presAssocID="{5EF6B492-5298-4A6D-BCE4-37E9EC1402B7}" presName="parTrans" presStyleLbl="sibTrans2D1" presStyleIdx="0" presStyleCnt="3"/>
      <dgm:spPr/>
      <dgm:t>
        <a:bodyPr/>
        <a:lstStyle/>
        <a:p>
          <a:endParaRPr lang="es-EC"/>
        </a:p>
      </dgm:t>
    </dgm:pt>
    <dgm:pt modelId="{1F1C158E-5243-4518-8E16-4E67E89AA529}" type="pres">
      <dgm:prSet presAssocID="{5EF6B492-5298-4A6D-BCE4-37E9EC1402B7}" presName="connectorText" presStyleLbl="sibTrans2D1" presStyleIdx="0" presStyleCnt="3"/>
      <dgm:spPr/>
      <dgm:t>
        <a:bodyPr/>
        <a:lstStyle/>
        <a:p>
          <a:endParaRPr lang="es-EC"/>
        </a:p>
      </dgm:t>
    </dgm:pt>
    <dgm:pt modelId="{7EA3D850-7E5E-43AB-8B30-FA72F0997DC9}" type="pres">
      <dgm:prSet presAssocID="{5A205898-5F0E-40A6-A366-898654BBEA66}" presName="node" presStyleLbl="node1" presStyleIdx="0" presStyleCnt="3">
        <dgm:presLayoutVars>
          <dgm:bulletEnabled val="1"/>
        </dgm:presLayoutVars>
      </dgm:prSet>
      <dgm:spPr/>
      <dgm:t>
        <a:bodyPr/>
        <a:lstStyle/>
        <a:p>
          <a:endParaRPr lang="es-EC"/>
        </a:p>
      </dgm:t>
    </dgm:pt>
    <dgm:pt modelId="{A43545C4-7261-4645-92B1-165A7FA43244}" type="pres">
      <dgm:prSet presAssocID="{50A6BD17-2F14-497B-973F-9EE1189BC8B3}" presName="parTrans" presStyleLbl="sibTrans2D1" presStyleIdx="1" presStyleCnt="3"/>
      <dgm:spPr/>
      <dgm:t>
        <a:bodyPr/>
        <a:lstStyle/>
        <a:p>
          <a:endParaRPr lang="es-EC"/>
        </a:p>
      </dgm:t>
    </dgm:pt>
    <dgm:pt modelId="{FB635BA3-773B-49FE-9F37-CA77CA8BE9B6}" type="pres">
      <dgm:prSet presAssocID="{50A6BD17-2F14-497B-973F-9EE1189BC8B3}" presName="connectorText" presStyleLbl="sibTrans2D1" presStyleIdx="1" presStyleCnt="3"/>
      <dgm:spPr/>
      <dgm:t>
        <a:bodyPr/>
        <a:lstStyle/>
        <a:p>
          <a:endParaRPr lang="es-EC"/>
        </a:p>
      </dgm:t>
    </dgm:pt>
    <dgm:pt modelId="{1686F7AB-0341-427A-B468-4E353B307F5E}" type="pres">
      <dgm:prSet presAssocID="{E28FEF66-3631-4BD2-82E8-79F91DB3FE9D}" presName="node" presStyleLbl="node1" presStyleIdx="1" presStyleCnt="3">
        <dgm:presLayoutVars>
          <dgm:bulletEnabled val="1"/>
        </dgm:presLayoutVars>
      </dgm:prSet>
      <dgm:spPr/>
      <dgm:t>
        <a:bodyPr/>
        <a:lstStyle/>
        <a:p>
          <a:endParaRPr lang="es-EC"/>
        </a:p>
      </dgm:t>
    </dgm:pt>
    <dgm:pt modelId="{28DECC91-84DE-4D51-8BB5-A764564D67B5}" type="pres">
      <dgm:prSet presAssocID="{5A7F0387-A5DA-4060-9004-69F53F0AC81D}" presName="parTrans" presStyleLbl="sibTrans2D1" presStyleIdx="2" presStyleCnt="3"/>
      <dgm:spPr/>
      <dgm:t>
        <a:bodyPr/>
        <a:lstStyle/>
        <a:p>
          <a:endParaRPr lang="es-EC"/>
        </a:p>
      </dgm:t>
    </dgm:pt>
    <dgm:pt modelId="{2742A778-0EE8-4943-B572-6056BC0C0F6F}" type="pres">
      <dgm:prSet presAssocID="{5A7F0387-A5DA-4060-9004-69F53F0AC81D}" presName="connectorText" presStyleLbl="sibTrans2D1" presStyleIdx="2" presStyleCnt="3"/>
      <dgm:spPr/>
      <dgm:t>
        <a:bodyPr/>
        <a:lstStyle/>
        <a:p>
          <a:endParaRPr lang="es-EC"/>
        </a:p>
      </dgm:t>
    </dgm:pt>
    <dgm:pt modelId="{472C6644-31B5-4B41-86FA-E5ABB547C074}" type="pres">
      <dgm:prSet presAssocID="{FC98856D-E77E-4D87-A314-726D55795B52}" presName="node" presStyleLbl="node1" presStyleIdx="2" presStyleCnt="3">
        <dgm:presLayoutVars>
          <dgm:bulletEnabled val="1"/>
        </dgm:presLayoutVars>
      </dgm:prSet>
      <dgm:spPr/>
      <dgm:t>
        <a:bodyPr/>
        <a:lstStyle/>
        <a:p>
          <a:endParaRPr lang="es-EC"/>
        </a:p>
      </dgm:t>
    </dgm:pt>
  </dgm:ptLst>
  <dgm:cxnLst>
    <dgm:cxn modelId="{D90D5A7D-AD29-401E-B9DC-ADA06B421D0F}" srcId="{B98F0132-1C81-4C66-B44A-8D1C83C113A4}" destId="{E28FEF66-3631-4BD2-82E8-79F91DB3FE9D}" srcOrd="1" destOrd="0" parTransId="{50A6BD17-2F14-497B-973F-9EE1189BC8B3}" sibTransId="{F0C53E18-A563-4E78-8DF3-8EE56801D7C3}"/>
    <dgm:cxn modelId="{0BDA857F-9D91-4A1B-BC9C-CC605803B8F0}" srcId="{B98F0132-1C81-4C66-B44A-8D1C83C113A4}" destId="{FC98856D-E77E-4D87-A314-726D55795B52}" srcOrd="2" destOrd="0" parTransId="{5A7F0387-A5DA-4060-9004-69F53F0AC81D}" sibTransId="{FE2EEB66-1952-4DE6-9171-D03D194C1F14}"/>
    <dgm:cxn modelId="{6C46406B-3DBA-4081-812A-7A61069870C5}" type="presOf" srcId="{5A7F0387-A5DA-4060-9004-69F53F0AC81D}" destId="{2742A778-0EE8-4943-B572-6056BC0C0F6F}" srcOrd="1" destOrd="0" presId="urn:microsoft.com/office/officeart/2005/8/layout/radial5"/>
    <dgm:cxn modelId="{60D5FE02-6DC1-4EB8-AF05-11B258565AF1}" type="presOf" srcId="{5EF6B492-5298-4A6D-BCE4-37E9EC1402B7}" destId="{1F1C158E-5243-4518-8E16-4E67E89AA529}" srcOrd="1" destOrd="0" presId="urn:microsoft.com/office/officeart/2005/8/layout/radial5"/>
    <dgm:cxn modelId="{21FF3C5A-9378-4E64-A602-446170CB8E53}" type="presOf" srcId="{50A6BD17-2F14-497B-973F-9EE1189BC8B3}" destId="{A43545C4-7261-4645-92B1-165A7FA43244}" srcOrd="0" destOrd="0" presId="urn:microsoft.com/office/officeart/2005/8/layout/radial5"/>
    <dgm:cxn modelId="{BF687FB3-3E88-4D8D-ABBB-A43C7540BE0A}" type="presOf" srcId="{5EF6B492-5298-4A6D-BCE4-37E9EC1402B7}" destId="{6827478C-15B2-4D1D-8597-E4C880243327}" srcOrd="0" destOrd="0" presId="urn:microsoft.com/office/officeart/2005/8/layout/radial5"/>
    <dgm:cxn modelId="{F75E24A0-D747-4FD0-8D17-324D606DF91C}" srcId="{5F7851DA-2549-4679-968E-54CC55865D87}" destId="{B98F0132-1C81-4C66-B44A-8D1C83C113A4}" srcOrd="0" destOrd="0" parTransId="{8CEF4764-7B2D-4301-BAEF-2E8C5C7C67EA}" sibTransId="{82346F8B-B320-49BC-8244-AFF678B9E9B0}"/>
    <dgm:cxn modelId="{CA14A0F6-AE9B-4E50-8608-142C163067C6}" type="presOf" srcId="{5F7851DA-2549-4679-968E-54CC55865D87}" destId="{AA945782-B356-4FFE-BC68-011D6CD8E9CF}" srcOrd="0" destOrd="0" presId="urn:microsoft.com/office/officeart/2005/8/layout/radial5"/>
    <dgm:cxn modelId="{07168FFF-6BDE-4805-87C6-FA993DA00A2B}" type="presOf" srcId="{5A205898-5F0E-40A6-A366-898654BBEA66}" destId="{7EA3D850-7E5E-43AB-8B30-FA72F0997DC9}" srcOrd="0" destOrd="0" presId="urn:microsoft.com/office/officeart/2005/8/layout/radial5"/>
    <dgm:cxn modelId="{A7756EC3-7586-4381-883A-26AFE02F2EC7}" type="presOf" srcId="{5A7F0387-A5DA-4060-9004-69F53F0AC81D}" destId="{28DECC91-84DE-4D51-8BB5-A764564D67B5}" srcOrd="0" destOrd="0" presId="urn:microsoft.com/office/officeart/2005/8/layout/radial5"/>
    <dgm:cxn modelId="{E5EEA322-0E5C-4CC6-A39E-CAB8E625D7E1}" type="presOf" srcId="{50A6BD17-2F14-497B-973F-9EE1189BC8B3}" destId="{FB635BA3-773B-49FE-9F37-CA77CA8BE9B6}" srcOrd="1" destOrd="0" presId="urn:microsoft.com/office/officeart/2005/8/layout/radial5"/>
    <dgm:cxn modelId="{6C311EE3-C189-4197-BCD7-664A29273550}" type="presOf" srcId="{E28FEF66-3631-4BD2-82E8-79F91DB3FE9D}" destId="{1686F7AB-0341-427A-B468-4E353B307F5E}" srcOrd="0" destOrd="0" presId="urn:microsoft.com/office/officeart/2005/8/layout/radial5"/>
    <dgm:cxn modelId="{01EF6069-3301-4A48-A17F-58BDFB0A193A}" type="presOf" srcId="{B98F0132-1C81-4C66-B44A-8D1C83C113A4}" destId="{15BC4055-2995-4047-9490-5879092114A7}" srcOrd="0" destOrd="0" presId="urn:microsoft.com/office/officeart/2005/8/layout/radial5"/>
    <dgm:cxn modelId="{18D8E564-2E05-4236-9375-6DFC2DDE1F24}" srcId="{B98F0132-1C81-4C66-B44A-8D1C83C113A4}" destId="{5A205898-5F0E-40A6-A366-898654BBEA66}" srcOrd="0" destOrd="0" parTransId="{5EF6B492-5298-4A6D-BCE4-37E9EC1402B7}" sibTransId="{5D809FF8-AE30-4637-8EF2-607FBD68AD6B}"/>
    <dgm:cxn modelId="{F6A4A12D-30F5-407C-9409-F444459DA965}" type="presOf" srcId="{FC98856D-E77E-4D87-A314-726D55795B52}" destId="{472C6644-31B5-4B41-86FA-E5ABB547C074}" srcOrd="0" destOrd="0" presId="urn:microsoft.com/office/officeart/2005/8/layout/radial5"/>
    <dgm:cxn modelId="{025F6911-AB80-4398-A4D6-A886F04E2AD5}" type="presParOf" srcId="{AA945782-B356-4FFE-BC68-011D6CD8E9CF}" destId="{15BC4055-2995-4047-9490-5879092114A7}" srcOrd="0" destOrd="0" presId="urn:microsoft.com/office/officeart/2005/8/layout/radial5"/>
    <dgm:cxn modelId="{476845C4-769E-4115-A5B3-67AAA54965C1}" type="presParOf" srcId="{AA945782-B356-4FFE-BC68-011D6CD8E9CF}" destId="{6827478C-15B2-4D1D-8597-E4C880243327}" srcOrd="1" destOrd="0" presId="urn:microsoft.com/office/officeart/2005/8/layout/radial5"/>
    <dgm:cxn modelId="{A2125D3E-59EC-4FD3-8100-F45AEC8CB89F}" type="presParOf" srcId="{6827478C-15B2-4D1D-8597-E4C880243327}" destId="{1F1C158E-5243-4518-8E16-4E67E89AA529}" srcOrd="0" destOrd="0" presId="urn:microsoft.com/office/officeart/2005/8/layout/radial5"/>
    <dgm:cxn modelId="{DC76C326-99EC-497D-88CB-452A0FCC2BBC}" type="presParOf" srcId="{AA945782-B356-4FFE-BC68-011D6CD8E9CF}" destId="{7EA3D850-7E5E-43AB-8B30-FA72F0997DC9}" srcOrd="2" destOrd="0" presId="urn:microsoft.com/office/officeart/2005/8/layout/radial5"/>
    <dgm:cxn modelId="{1B4F8B9A-B820-41D6-9655-4E8BF7A2030F}" type="presParOf" srcId="{AA945782-B356-4FFE-BC68-011D6CD8E9CF}" destId="{A43545C4-7261-4645-92B1-165A7FA43244}" srcOrd="3" destOrd="0" presId="urn:microsoft.com/office/officeart/2005/8/layout/radial5"/>
    <dgm:cxn modelId="{05CBB5BB-FFB5-41BB-8570-D747D4E2615A}" type="presParOf" srcId="{A43545C4-7261-4645-92B1-165A7FA43244}" destId="{FB635BA3-773B-49FE-9F37-CA77CA8BE9B6}" srcOrd="0" destOrd="0" presId="urn:microsoft.com/office/officeart/2005/8/layout/radial5"/>
    <dgm:cxn modelId="{1A37C91E-19F8-456F-864E-BD904A171C0D}" type="presParOf" srcId="{AA945782-B356-4FFE-BC68-011D6CD8E9CF}" destId="{1686F7AB-0341-427A-B468-4E353B307F5E}" srcOrd="4" destOrd="0" presId="urn:microsoft.com/office/officeart/2005/8/layout/radial5"/>
    <dgm:cxn modelId="{469E5367-1CC8-4ABB-950C-04E89EA62A1E}" type="presParOf" srcId="{AA945782-B356-4FFE-BC68-011D6CD8E9CF}" destId="{28DECC91-84DE-4D51-8BB5-A764564D67B5}" srcOrd="5" destOrd="0" presId="urn:microsoft.com/office/officeart/2005/8/layout/radial5"/>
    <dgm:cxn modelId="{CEBA0913-3D74-4A8F-B844-46372EE6F6D9}" type="presParOf" srcId="{28DECC91-84DE-4D51-8BB5-A764564D67B5}" destId="{2742A778-0EE8-4943-B572-6056BC0C0F6F}" srcOrd="0" destOrd="0" presId="urn:microsoft.com/office/officeart/2005/8/layout/radial5"/>
    <dgm:cxn modelId="{A76560AB-EBF8-432B-9E23-455EDE86CC83}" type="presParOf" srcId="{AA945782-B356-4FFE-BC68-011D6CD8E9CF}" destId="{472C6644-31B5-4B41-86FA-E5ABB547C074}" srcOrd="6"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078800-77EF-4A1E-A017-7FD6DD8AB6B9}" type="doc">
      <dgm:prSet loTypeId="urn:microsoft.com/office/officeart/2005/8/layout/list1" loCatId="list" qsTypeId="urn:microsoft.com/office/officeart/2005/8/quickstyle/3d5" qsCatId="3D" csTypeId="urn:microsoft.com/office/officeart/2005/8/colors/accent1_2" csCatId="accent1" phldr="1"/>
      <dgm:spPr/>
      <dgm:t>
        <a:bodyPr/>
        <a:lstStyle/>
        <a:p>
          <a:endParaRPr lang="es-EC"/>
        </a:p>
      </dgm:t>
    </dgm:pt>
    <dgm:pt modelId="{219F0B37-0F3E-448F-9005-5F33A0FCE802}">
      <dgm:prSet phldrT="[Texto]" custT="1"/>
      <dgm:spPr/>
      <dgm:t>
        <a:bodyPr/>
        <a:lstStyle/>
        <a:p>
          <a:r>
            <a:rPr lang="es-EC" sz="3200" dirty="0" smtClean="0">
              <a:latin typeface="Bookman Old Style" pitchFamily="18" charset="0"/>
            </a:rPr>
            <a:t>Ergonomía</a:t>
          </a:r>
          <a:endParaRPr lang="es-EC" sz="3200" dirty="0">
            <a:latin typeface="Bookman Old Style" pitchFamily="18" charset="0"/>
          </a:endParaRPr>
        </a:p>
      </dgm:t>
    </dgm:pt>
    <dgm:pt modelId="{409CE691-F5C9-46C0-8F4F-1CF3F2CF18D9}" type="parTrans" cxnId="{9332A323-C71F-481B-A418-5E8B3123F6E7}">
      <dgm:prSet/>
      <dgm:spPr/>
      <dgm:t>
        <a:bodyPr/>
        <a:lstStyle/>
        <a:p>
          <a:endParaRPr lang="es-EC"/>
        </a:p>
      </dgm:t>
    </dgm:pt>
    <dgm:pt modelId="{4A7D7A7A-7FF6-490E-A03A-7F36E5438D35}" type="sibTrans" cxnId="{9332A323-C71F-481B-A418-5E8B3123F6E7}">
      <dgm:prSet/>
      <dgm:spPr/>
      <dgm:t>
        <a:bodyPr/>
        <a:lstStyle/>
        <a:p>
          <a:endParaRPr lang="es-EC"/>
        </a:p>
      </dgm:t>
    </dgm:pt>
    <dgm:pt modelId="{84FFF31B-B3D9-4327-8062-06511E9C799A}">
      <dgm:prSet phldrT="[Texto]" custT="1"/>
      <dgm:spPr/>
      <dgm:t>
        <a:bodyPr/>
        <a:lstStyle/>
        <a:p>
          <a:r>
            <a:rPr lang="es-EC" sz="3200" dirty="0" smtClean="0">
              <a:latin typeface="Bookman Old Style" pitchFamily="18" charset="0"/>
            </a:rPr>
            <a:t>Trabajos en altura</a:t>
          </a:r>
          <a:endParaRPr lang="es-EC" sz="3200" dirty="0" smtClean="0">
            <a:latin typeface="Bookman Old Style" pitchFamily="18" charset="0"/>
          </a:endParaRPr>
        </a:p>
      </dgm:t>
    </dgm:pt>
    <dgm:pt modelId="{C1D0F246-5E19-4F51-91AD-83672F2901D7}" type="parTrans" cxnId="{632C811B-D8F4-475E-B612-65786450D770}">
      <dgm:prSet/>
      <dgm:spPr/>
      <dgm:t>
        <a:bodyPr/>
        <a:lstStyle/>
        <a:p>
          <a:endParaRPr lang="es-EC"/>
        </a:p>
      </dgm:t>
    </dgm:pt>
    <dgm:pt modelId="{0869CFDF-1214-4ECC-9170-6D5B287CA8AD}" type="sibTrans" cxnId="{632C811B-D8F4-475E-B612-65786450D770}">
      <dgm:prSet/>
      <dgm:spPr/>
      <dgm:t>
        <a:bodyPr/>
        <a:lstStyle/>
        <a:p>
          <a:endParaRPr lang="es-EC"/>
        </a:p>
      </dgm:t>
    </dgm:pt>
    <dgm:pt modelId="{2875206F-FFCF-49CD-926D-05FA44F356A0}">
      <dgm:prSet phldrT="[Texto]" custT="1"/>
      <dgm:spPr/>
      <dgm:t>
        <a:bodyPr/>
        <a:lstStyle/>
        <a:p>
          <a:r>
            <a:rPr lang="es-EC" sz="3200" dirty="0" smtClean="0">
              <a:latin typeface="Bookman Old Style" pitchFamily="18" charset="0"/>
            </a:rPr>
            <a:t>Sistema de seguridad individual</a:t>
          </a:r>
          <a:endParaRPr lang="es-EC" sz="3200" dirty="0" smtClean="0">
            <a:latin typeface="Bookman Old Style" pitchFamily="18" charset="0"/>
          </a:endParaRPr>
        </a:p>
      </dgm:t>
    </dgm:pt>
    <dgm:pt modelId="{4F9E7D15-E26B-4328-80E0-5B2B6C638BF2}" type="parTrans" cxnId="{4504768E-F737-4D8F-A9B5-A55982576AE9}">
      <dgm:prSet/>
      <dgm:spPr/>
      <dgm:t>
        <a:bodyPr/>
        <a:lstStyle/>
        <a:p>
          <a:endParaRPr lang="es-EC"/>
        </a:p>
      </dgm:t>
    </dgm:pt>
    <dgm:pt modelId="{E9E89E68-BBFA-4FAB-A999-F15584EEDF13}" type="sibTrans" cxnId="{4504768E-F737-4D8F-A9B5-A55982576AE9}">
      <dgm:prSet/>
      <dgm:spPr/>
      <dgm:t>
        <a:bodyPr/>
        <a:lstStyle/>
        <a:p>
          <a:endParaRPr lang="es-EC"/>
        </a:p>
      </dgm:t>
    </dgm:pt>
    <dgm:pt modelId="{10EB910C-F43E-4891-BDF4-C13A4B58AAA4}" type="pres">
      <dgm:prSet presAssocID="{FF078800-77EF-4A1E-A017-7FD6DD8AB6B9}" presName="linear" presStyleCnt="0">
        <dgm:presLayoutVars>
          <dgm:dir/>
          <dgm:animLvl val="lvl"/>
          <dgm:resizeHandles val="exact"/>
        </dgm:presLayoutVars>
      </dgm:prSet>
      <dgm:spPr/>
      <dgm:t>
        <a:bodyPr/>
        <a:lstStyle/>
        <a:p>
          <a:endParaRPr lang="es-EC"/>
        </a:p>
      </dgm:t>
    </dgm:pt>
    <dgm:pt modelId="{5AC659DB-8A38-4C8A-BD51-08C46BC43F76}" type="pres">
      <dgm:prSet presAssocID="{219F0B37-0F3E-448F-9005-5F33A0FCE802}" presName="parentLin" presStyleCnt="0"/>
      <dgm:spPr/>
    </dgm:pt>
    <dgm:pt modelId="{D862D887-A6A4-4351-9E13-82347BE02582}" type="pres">
      <dgm:prSet presAssocID="{219F0B37-0F3E-448F-9005-5F33A0FCE802}" presName="parentLeftMargin" presStyleLbl="node1" presStyleIdx="0" presStyleCnt="3"/>
      <dgm:spPr/>
      <dgm:t>
        <a:bodyPr/>
        <a:lstStyle/>
        <a:p>
          <a:endParaRPr lang="es-EC"/>
        </a:p>
      </dgm:t>
    </dgm:pt>
    <dgm:pt modelId="{62745DFD-DB59-4E15-B0F3-3780704CF14C}" type="pres">
      <dgm:prSet presAssocID="{219F0B37-0F3E-448F-9005-5F33A0FCE802}" presName="parentText" presStyleLbl="node1" presStyleIdx="0" presStyleCnt="3">
        <dgm:presLayoutVars>
          <dgm:chMax val="0"/>
          <dgm:bulletEnabled val="1"/>
        </dgm:presLayoutVars>
      </dgm:prSet>
      <dgm:spPr/>
      <dgm:t>
        <a:bodyPr/>
        <a:lstStyle/>
        <a:p>
          <a:endParaRPr lang="es-EC"/>
        </a:p>
      </dgm:t>
    </dgm:pt>
    <dgm:pt modelId="{A153565A-6CA5-4B60-9CD2-39888B7B9B0A}" type="pres">
      <dgm:prSet presAssocID="{219F0B37-0F3E-448F-9005-5F33A0FCE802}" presName="negativeSpace" presStyleCnt="0"/>
      <dgm:spPr/>
    </dgm:pt>
    <dgm:pt modelId="{06D368D8-D854-4E8E-A593-F1A68C719CCF}" type="pres">
      <dgm:prSet presAssocID="{219F0B37-0F3E-448F-9005-5F33A0FCE802}" presName="childText" presStyleLbl="conFgAcc1" presStyleIdx="0" presStyleCnt="3">
        <dgm:presLayoutVars>
          <dgm:bulletEnabled val="1"/>
        </dgm:presLayoutVars>
      </dgm:prSet>
      <dgm:spPr/>
    </dgm:pt>
    <dgm:pt modelId="{F6DF5E30-A69B-4C08-B7A2-096EFF266B66}" type="pres">
      <dgm:prSet presAssocID="{4A7D7A7A-7FF6-490E-A03A-7F36E5438D35}" presName="spaceBetweenRectangles" presStyleCnt="0"/>
      <dgm:spPr/>
    </dgm:pt>
    <dgm:pt modelId="{391B43DE-4760-4EFE-B1A1-BD568CCD56A8}" type="pres">
      <dgm:prSet presAssocID="{84FFF31B-B3D9-4327-8062-06511E9C799A}" presName="parentLin" presStyleCnt="0"/>
      <dgm:spPr/>
    </dgm:pt>
    <dgm:pt modelId="{B980B7F4-C141-4207-9747-0FE379AC737B}" type="pres">
      <dgm:prSet presAssocID="{84FFF31B-B3D9-4327-8062-06511E9C799A}" presName="parentLeftMargin" presStyleLbl="node1" presStyleIdx="0" presStyleCnt="3"/>
      <dgm:spPr/>
      <dgm:t>
        <a:bodyPr/>
        <a:lstStyle/>
        <a:p>
          <a:endParaRPr lang="es-EC"/>
        </a:p>
      </dgm:t>
    </dgm:pt>
    <dgm:pt modelId="{1B87A6B1-DE89-4551-9D1D-2857A1C14164}" type="pres">
      <dgm:prSet presAssocID="{84FFF31B-B3D9-4327-8062-06511E9C799A}" presName="parentText" presStyleLbl="node1" presStyleIdx="1" presStyleCnt="3">
        <dgm:presLayoutVars>
          <dgm:chMax val="0"/>
          <dgm:bulletEnabled val="1"/>
        </dgm:presLayoutVars>
      </dgm:prSet>
      <dgm:spPr/>
      <dgm:t>
        <a:bodyPr/>
        <a:lstStyle/>
        <a:p>
          <a:endParaRPr lang="es-EC"/>
        </a:p>
      </dgm:t>
    </dgm:pt>
    <dgm:pt modelId="{4B93E186-12AC-479F-9750-1A4DFF36EAF7}" type="pres">
      <dgm:prSet presAssocID="{84FFF31B-B3D9-4327-8062-06511E9C799A}" presName="negativeSpace" presStyleCnt="0"/>
      <dgm:spPr/>
    </dgm:pt>
    <dgm:pt modelId="{25EFC83A-6E1A-478E-B8CC-BDBB4CFEA128}" type="pres">
      <dgm:prSet presAssocID="{84FFF31B-B3D9-4327-8062-06511E9C799A}" presName="childText" presStyleLbl="conFgAcc1" presStyleIdx="1" presStyleCnt="3">
        <dgm:presLayoutVars>
          <dgm:bulletEnabled val="1"/>
        </dgm:presLayoutVars>
      </dgm:prSet>
      <dgm:spPr/>
    </dgm:pt>
    <dgm:pt modelId="{E78F21D9-9931-486C-B787-C9E48966DDCD}" type="pres">
      <dgm:prSet presAssocID="{0869CFDF-1214-4ECC-9170-6D5B287CA8AD}" presName="spaceBetweenRectangles" presStyleCnt="0"/>
      <dgm:spPr/>
    </dgm:pt>
    <dgm:pt modelId="{B4C75946-BCAE-47DC-B410-F83E376485B0}" type="pres">
      <dgm:prSet presAssocID="{2875206F-FFCF-49CD-926D-05FA44F356A0}" presName="parentLin" presStyleCnt="0"/>
      <dgm:spPr/>
    </dgm:pt>
    <dgm:pt modelId="{9751F62E-7A55-4316-9C31-AC4806E366F8}" type="pres">
      <dgm:prSet presAssocID="{2875206F-FFCF-49CD-926D-05FA44F356A0}" presName="parentLeftMargin" presStyleLbl="node1" presStyleIdx="1" presStyleCnt="3"/>
      <dgm:spPr/>
      <dgm:t>
        <a:bodyPr/>
        <a:lstStyle/>
        <a:p>
          <a:endParaRPr lang="es-EC"/>
        </a:p>
      </dgm:t>
    </dgm:pt>
    <dgm:pt modelId="{0C4214F8-663A-4C46-A14E-F3AADD0B10E9}" type="pres">
      <dgm:prSet presAssocID="{2875206F-FFCF-49CD-926D-05FA44F356A0}" presName="parentText" presStyleLbl="node1" presStyleIdx="2" presStyleCnt="3">
        <dgm:presLayoutVars>
          <dgm:chMax val="0"/>
          <dgm:bulletEnabled val="1"/>
        </dgm:presLayoutVars>
      </dgm:prSet>
      <dgm:spPr/>
      <dgm:t>
        <a:bodyPr/>
        <a:lstStyle/>
        <a:p>
          <a:endParaRPr lang="es-EC"/>
        </a:p>
      </dgm:t>
    </dgm:pt>
    <dgm:pt modelId="{9AE8B65C-C711-4F9C-AD13-3F1CE4E67ACD}" type="pres">
      <dgm:prSet presAssocID="{2875206F-FFCF-49CD-926D-05FA44F356A0}" presName="negativeSpace" presStyleCnt="0"/>
      <dgm:spPr/>
    </dgm:pt>
    <dgm:pt modelId="{ADD6764F-39F7-4C7E-AD62-3EEF387C9AF0}" type="pres">
      <dgm:prSet presAssocID="{2875206F-FFCF-49CD-926D-05FA44F356A0}" presName="childText" presStyleLbl="conFgAcc1" presStyleIdx="2" presStyleCnt="3">
        <dgm:presLayoutVars>
          <dgm:bulletEnabled val="1"/>
        </dgm:presLayoutVars>
      </dgm:prSet>
      <dgm:spPr/>
    </dgm:pt>
  </dgm:ptLst>
  <dgm:cxnLst>
    <dgm:cxn modelId="{AC6E4DC6-FCEE-4EE7-B715-1C375C3E6C49}" type="presOf" srcId="{84FFF31B-B3D9-4327-8062-06511E9C799A}" destId="{1B87A6B1-DE89-4551-9D1D-2857A1C14164}" srcOrd="1" destOrd="0" presId="urn:microsoft.com/office/officeart/2005/8/layout/list1"/>
    <dgm:cxn modelId="{2684FC2F-DF54-4FF1-8CAA-89FFA8B61D4A}" type="presOf" srcId="{219F0B37-0F3E-448F-9005-5F33A0FCE802}" destId="{D862D887-A6A4-4351-9E13-82347BE02582}" srcOrd="0" destOrd="0" presId="urn:microsoft.com/office/officeart/2005/8/layout/list1"/>
    <dgm:cxn modelId="{AD55931C-95DB-4062-BEE6-CE692D965BFD}" type="presOf" srcId="{FF078800-77EF-4A1E-A017-7FD6DD8AB6B9}" destId="{10EB910C-F43E-4891-BDF4-C13A4B58AAA4}" srcOrd="0" destOrd="0" presId="urn:microsoft.com/office/officeart/2005/8/layout/list1"/>
    <dgm:cxn modelId="{15C31C18-065E-4F2E-9353-CA77D2755E3B}" type="presOf" srcId="{2875206F-FFCF-49CD-926D-05FA44F356A0}" destId="{0C4214F8-663A-4C46-A14E-F3AADD0B10E9}" srcOrd="1" destOrd="0" presId="urn:microsoft.com/office/officeart/2005/8/layout/list1"/>
    <dgm:cxn modelId="{3F3ABCF8-763F-40FE-943A-7F3D42C5B573}" type="presOf" srcId="{84FFF31B-B3D9-4327-8062-06511E9C799A}" destId="{B980B7F4-C141-4207-9747-0FE379AC737B}" srcOrd="0" destOrd="0" presId="urn:microsoft.com/office/officeart/2005/8/layout/list1"/>
    <dgm:cxn modelId="{9332A323-C71F-481B-A418-5E8B3123F6E7}" srcId="{FF078800-77EF-4A1E-A017-7FD6DD8AB6B9}" destId="{219F0B37-0F3E-448F-9005-5F33A0FCE802}" srcOrd="0" destOrd="0" parTransId="{409CE691-F5C9-46C0-8F4F-1CF3F2CF18D9}" sibTransId="{4A7D7A7A-7FF6-490E-A03A-7F36E5438D35}"/>
    <dgm:cxn modelId="{4504768E-F737-4D8F-A9B5-A55982576AE9}" srcId="{FF078800-77EF-4A1E-A017-7FD6DD8AB6B9}" destId="{2875206F-FFCF-49CD-926D-05FA44F356A0}" srcOrd="2" destOrd="0" parTransId="{4F9E7D15-E26B-4328-80E0-5B2B6C638BF2}" sibTransId="{E9E89E68-BBFA-4FAB-A999-F15584EEDF13}"/>
    <dgm:cxn modelId="{2CCA7F01-F415-4ADE-BB2A-A682E5171945}" type="presOf" srcId="{2875206F-FFCF-49CD-926D-05FA44F356A0}" destId="{9751F62E-7A55-4316-9C31-AC4806E366F8}" srcOrd="0" destOrd="0" presId="urn:microsoft.com/office/officeart/2005/8/layout/list1"/>
    <dgm:cxn modelId="{49E877AD-57BB-4EF8-9F30-2833885F7D3F}" type="presOf" srcId="{219F0B37-0F3E-448F-9005-5F33A0FCE802}" destId="{62745DFD-DB59-4E15-B0F3-3780704CF14C}" srcOrd="1" destOrd="0" presId="urn:microsoft.com/office/officeart/2005/8/layout/list1"/>
    <dgm:cxn modelId="{632C811B-D8F4-475E-B612-65786450D770}" srcId="{FF078800-77EF-4A1E-A017-7FD6DD8AB6B9}" destId="{84FFF31B-B3D9-4327-8062-06511E9C799A}" srcOrd="1" destOrd="0" parTransId="{C1D0F246-5E19-4F51-91AD-83672F2901D7}" sibTransId="{0869CFDF-1214-4ECC-9170-6D5B287CA8AD}"/>
    <dgm:cxn modelId="{8D769188-AC91-4EF4-BD97-F760D956F681}" type="presParOf" srcId="{10EB910C-F43E-4891-BDF4-C13A4B58AAA4}" destId="{5AC659DB-8A38-4C8A-BD51-08C46BC43F76}" srcOrd="0" destOrd="0" presId="urn:microsoft.com/office/officeart/2005/8/layout/list1"/>
    <dgm:cxn modelId="{D8B2848B-8F11-4AEC-9429-9E4C004B6856}" type="presParOf" srcId="{5AC659DB-8A38-4C8A-BD51-08C46BC43F76}" destId="{D862D887-A6A4-4351-9E13-82347BE02582}" srcOrd="0" destOrd="0" presId="urn:microsoft.com/office/officeart/2005/8/layout/list1"/>
    <dgm:cxn modelId="{076ED33B-55A2-4DD8-B807-5B03EA334345}" type="presParOf" srcId="{5AC659DB-8A38-4C8A-BD51-08C46BC43F76}" destId="{62745DFD-DB59-4E15-B0F3-3780704CF14C}" srcOrd="1" destOrd="0" presId="urn:microsoft.com/office/officeart/2005/8/layout/list1"/>
    <dgm:cxn modelId="{327ECBB0-A7FC-4BDD-8824-C9C36CA0B776}" type="presParOf" srcId="{10EB910C-F43E-4891-BDF4-C13A4B58AAA4}" destId="{A153565A-6CA5-4B60-9CD2-39888B7B9B0A}" srcOrd="1" destOrd="0" presId="urn:microsoft.com/office/officeart/2005/8/layout/list1"/>
    <dgm:cxn modelId="{44E6AF6D-D94D-41E0-AC2C-1DDE980FA65B}" type="presParOf" srcId="{10EB910C-F43E-4891-BDF4-C13A4B58AAA4}" destId="{06D368D8-D854-4E8E-A593-F1A68C719CCF}" srcOrd="2" destOrd="0" presId="urn:microsoft.com/office/officeart/2005/8/layout/list1"/>
    <dgm:cxn modelId="{601A2CF2-E1BD-4505-B9F7-C0C950E8C1B7}" type="presParOf" srcId="{10EB910C-F43E-4891-BDF4-C13A4B58AAA4}" destId="{F6DF5E30-A69B-4C08-B7A2-096EFF266B66}" srcOrd="3" destOrd="0" presId="urn:microsoft.com/office/officeart/2005/8/layout/list1"/>
    <dgm:cxn modelId="{2EC1BBA9-7619-4C81-8BA4-4341969D4457}" type="presParOf" srcId="{10EB910C-F43E-4891-BDF4-C13A4B58AAA4}" destId="{391B43DE-4760-4EFE-B1A1-BD568CCD56A8}" srcOrd="4" destOrd="0" presId="urn:microsoft.com/office/officeart/2005/8/layout/list1"/>
    <dgm:cxn modelId="{E34B8583-E0A3-4AA4-BB3C-3E56071D9D6F}" type="presParOf" srcId="{391B43DE-4760-4EFE-B1A1-BD568CCD56A8}" destId="{B980B7F4-C141-4207-9747-0FE379AC737B}" srcOrd="0" destOrd="0" presId="urn:microsoft.com/office/officeart/2005/8/layout/list1"/>
    <dgm:cxn modelId="{0914DD4A-C7D6-4F7B-96F7-D9AE0236DEA2}" type="presParOf" srcId="{391B43DE-4760-4EFE-B1A1-BD568CCD56A8}" destId="{1B87A6B1-DE89-4551-9D1D-2857A1C14164}" srcOrd="1" destOrd="0" presId="urn:microsoft.com/office/officeart/2005/8/layout/list1"/>
    <dgm:cxn modelId="{F56162DF-B279-4684-B8E9-215BE7C94E01}" type="presParOf" srcId="{10EB910C-F43E-4891-BDF4-C13A4B58AAA4}" destId="{4B93E186-12AC-479F-9750-1A4DFF36EAF7}" srcOrd="5" destOrd="0" presId="urn:microsoft.com/office/officeart/2005/8/layout/list1"/>
    <dgm:cxn modelId="{8942B5F5-B6F6-4F8B-BE48-7A2768985E6D}" type="presParOf" srcId="{10EB910C-F43E-4891-BDF4-C13A4B58AAA4}" destId="{25EFC83A-6E1A-478E-B8CC-BDBB4CFEA128}" srcOrd="6" destOrd="0" presId="urn:microsoft.com/office/officeart/2005/8/layout/list1"/>
    <dgm:cxn modelId="{22CC3723-A450-42FD-8D4A-C4F22457982A}" type="presParOf" srcId="{10EB910C-F43E-4891-BDF4-C13A4B58AAA4}" destId="{E78F21D9-9931-486C-B787-C9E48966DDCD}" srcOrd="7" destOrd="0" presId="urn:microsoft.com/office/officeart/2005/8/layout/list1"/>
    <dgm:cxn modelId="{71673EF0-3D81-46DF-955F-6F8703DAD4A6}" type="presParOf" srcId="{10EB910C-F43E-4891-BDF4-C13A4B58AAA4}" destId="{B4C75946-BCAE-47DC-B410-F83E376485B0}" srcOrd="8" destOrd="0" presId="urn:microsoft.com/office/officeart/2005/8/layout/list1"/>
    <dgm:cxn modelId="{5567BF84-8899-4FAF-BFF5-0428BDC7924B}" type="presParOf" srcId="{B4C75946-BCAE-47DC-B410-F83E376485B0}" destId="{9751F62E-7A55-4316-9C31-AC4806E366F8}" srcOrd="0" destOrd="0" presId="urn:microsoft.com/office/officeart/2005/8/layout/list1"/>
    <dgm:cxn modelId="{FBACC952-F2D0-48CA-B3C9-81BB7D85BD0B}" type="presParOf" srcId="{B4C75946-BCAE-47DC-B410-F83E376485B0}" destId="{0C4214F8-663A-4C46-A14E-F3AADD0B10E9}" srcOrd="1" destOrd="0" presId="urn:microsoft.com/office/officeart/2005/8/layout/list1"/>
    <dgm:cxn modelId="{AC81BF4E-F45F-49BE-A945-44818620B73D}" type="presParOf" srcId="{10EB910C-F43E-4891-BDF4-C13A4B58AAA4}" destId="{9AE8B65C-C711-4F9C-AD13-3F1CE4E67ACD}" srcOrd="9" destOrd="0" presId="urn:microsoft.com/office/officeart/2005/8/layout/list1"/>
    <dgm:cxn modelId="{FEDB6237-0107-4803-B130-30EE8E4393CC}" type="presParOf" srcId="{10EB910C-F43E-4891-BDF4-C13A4B58AAA4}" destId="{ADD6764F-39F7-4C7E-AD62-3EEF387C9AF0}"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42ED17-43EF-44BE-AC34-C5109D79168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C"/>
        </a:p>
      </dgm:t>
    </dgm:pt>
    <dgm:pt modelId="{72AC65B3-8AF7-4326-A1D5-EA94D57F7FB9}">
      <dgm:prSet phldrT="[Texto]" custT="1"/>
      <dgm:spPr/>
      <dgm:t>
        <a:bodyPr/>
        <a:lstStyle/>
        <a:p>
          <a:r>
            <a:rPr lang="es-EC" sz="1400" dirty="0" smtClean="0">
              <a:latin typeface="Bookman Old Style" pitchFamily="18" charset="0"/>
            </a:rPr>
            <a:t>Incrementar…</a:t>
          </a:r>
          <a:endParaRPr lang="es-EC" sz="1400" dirty="0">
            <a:latin typeface="Bookman Old Style" pitchFamily="18" charset="0"/>
          </a:endParaRPr>
        </a:p>
      </dgm:t>
    </dgm:pt>
    <dgm:pt modelId="{93232A28-0C01-4412-8719-7AB334BA8FDB}" type="parTrans" cxnId="{A0B0BD81-C019-43B0-937A-C29209A25644}">
      <dgm:prSet/>
      <dgm:spPr/>
      <dgm:t>
        <a:bodyPr/>
        <a:lstStyle/>
        <a:p>
          <a:endParaRPr lang="es-EC" sz="1400">
            <a:latin typeface="Bookman Old Style" pitchFamily="18" charset="0"/>
          </a:endParaRPr>
        </a:p>
      </dgm:t>
    </dgm:pt>
    <dgm:pt modelId="{1E835530-1214-471E-9D4E-98633C285363}" type="sibTrans" cxnId="{A0B0BD81-C019-43B0-937A-C29209A25644}">
      <dgm:prSet/>
      <dgm:spPr/>
      <dgm:t>
        <a:bodyPr/>
        <a:lstStyle/>
        <a:p>
          <a:endParaRPr lang="es-EC" sz="1400">
            <a:latin typeface="Bookman Old Style" pitchFamily="18" charset="0"/>
          </a:endParaRPr>
        </a:p>
      </dgm:t>
    </dgm:pt>
    <dgm:pt modelId="{E23C2010-055F-40FF-93E6-1DC07A13ED57}">
      <dgm:prSet phldrT="[Texto]" custT="1"/>
      <dgm:spPr/>
      <dgm:t>
        <a:bodyPr/>
        <a:lstStyle/>
        <a:p>
          <a:r>
            <a:rPr lang="es-EC" sz="1400" dirty="0" smtClean="0">
              <a:latin typeface="Bookman Old Style" pitchFamily="18" charset="0"/>
            </a:rPr>
            <a:t>Calidad de vida</a:t>
          </a:r>
          <a:endParaRPr lang="es-EC" sz="1400" dirty="0">
            <a:latin typeface="Bookman Old Style" pitchFamily="18" charset="0"/>
          </a:endParaRPr>
        </a:p>
      </dgm:t>
    </dgm:pt>
    <dgm:pt modelId="{BA67B64A-80BF-4E39-B08C-8A8FDB6202E8}" type="parTrans" cxnId="{F532B35C-DFC3-40B0-B54D-4B406B5F10A7}">
      <dgm:prSet/>
      <dgm:spPr/>
      <dgm:t>
        <a:bodyPr/>
        <a:lstStyle/>
        <a:p>
          <a:endParaRPr lang="es-EC" sz="1400">
            <a:latin typeface="Bookman Old Style" pitchFamily="18" charset="0"/>
          </a:endParaRPr>
        </a:p>
      </dgm:t>
    </dgm:pt>
    <dgm:pt modelId="{73A54CB4-E9AF-4DB0-B5FE-4CE56F4B246A}" type="sibTrans" cxnId="{F532B35C-DFC3-40B0-B54D-4B406B5F10A7}">
      <dgm:prSet/>
      <dgm:spPr/>
      <dgm:t>
        <a:bodyPr/>
        <a:lstStyle/>
        <a:p>
          <a:endParaRPr lang="es-EC" sz="1400">
            <a:latin typeface="Bookman Old Style" pitchFamily="18" charset="0"/>
          </a:endParaRPr>
        </a:p>
      </dgm:t>
    </dgm:pt>
    <dgm:pt modelId="{191E5F84-5E32-4FEE-9BBC-C515F37311C5}">
      <dgm:prSet phldrT="[Texto]" custT="1"/>
      <dgm:spPr/>
      <dgm:t>
        <a:bodyPr/>
        <a:lstStyle/>
        <a:p>
          <a:r>
            <a:rPr lang="es-EC" sz="1400" dirty="0" smtClean="0">
              <a:latin typeface="Bookman Old Style" pitchFamily="18" charset="0"/>
            </a:rPr>
            <a:t>Eficacia</a:t>
          </a:r>
          <a:endParaRPr lang="es-EC" sz="1400" dirty="0">
            <a:latin typeface="Bookman Old Style" pitchFamily="18" charset="0"/>
          </a:endParaRPr>
        </a:p>
      </dgm:t>
    </dgm:pt>
    <dgm:pt modelId="{CCF88246-9318-49CD-97D3-0121106C7C88}" type="parTrans" cxnId="{447ACA1F-B2A7-4F66-99C4-7E3339D1C9E5}">
      <dgm:prSet/>
      <dgm:spPr/>
      <dgm:t>
        <a:bodyPr/>
        <a:lstStyle/>
        <a:p>
          <a:endParaRPr lang="es-EC" sz="1400">
            <a:latin typeface="Bookman Old Style" pitchFamily="18" charset="0"/>
          </a:endParaRPr>
        </a:p>
      </dgm:t>
    </dgm:pt>
    <dgm:pt modelId="{7CC13638-5AF4-46E8-962A-46C9314B203D}" type="sibTrans" cxnId="{447ACA1F-B2A7-4F66-99C4-7E3339D1C9E5}">
      <dgm:prSet/>
      <dgm:spPr/>
      <dgm:t>
        <a:bodyPr/>
        <a:lstStyle/>
        <a:p>
          <a:endParaRPr lang="es-EC" sz="1400">
            <a:latin typeface="Bookman Old Style" pitchFamily="18" charset="0"/>
          </a:endParaRPr>
        </a:p>
      </dgm:t>
    </dgm:pt>
    <dgm:pt modelId="{8A72C9CE-8FB6-4064-926E-407902692BC3}">
      <dgm:prSet custT="1"/>
      <dgm:spPr/>
      <dgm:t>
        <a:bodyPr/>
        <a:lstStyle/>
        <a:p>
          <a:r>
            <a:rPr lang="es-EC" sz="1400" dirty="0" smtClean="0">
              <a:latin typeface="Bookman Old Style" pitchFamily="18" charset="0"/>
            </a:rPr>
            <a:t>Mejor fiabilidad del sistema</a:t>
          </a:r>
          <a:endParaRPr lang="es-EC" sz="1400" dirty="0">
            <a:latin typeface="Bookman Old Style" pitchFamily="18" charset="0"/>
          </a:endParaRPr>
        </a:p>
      </dgm:t>
    </dgm:pt>
    <dgm:pt modelId="{56C612FA-C8D4-45CC-8AA5-CE8A631BBB77}" type="parTrans" cxnId="{02A8A564-68CF-495E-8987-C97A122BDD9A}">
      <dgm:prSet/>
      <dgm:spPr/>
      <dgm:t>
        <a:bodyPr/>
        <a:lstStyle/>
        <a:p>
          <a:endParaRPr lang="es-EC" sz="1400">
            <a:latin typeface="Bookman Old Style" pitchFamily="18" charset="0"/>
          </a:endParaRPr>
        </a:p>
      </dgm:t>
    </dgm:pt>
    <dgm:pt modelId="{57CDE966-F348-4583-94CF-2D5404688842}" type="sibTrans" cxnId="{02A8A564-68CF-495E-8987-C97A122BDD9A}">
      <dgm:prSet/>
      <dgm:spPr/>
      <dgm:t>
        <a:bodyPr/>
        <a:lstStyle/>
        <a:p>
          <a:endParaRPr lang="es-EC" sz="1400">
            <a:latin typeface="Bookman Old Style" pitchFamily="18" charset="0"/>
          </a:endParaRPr>
        </a:p>
      </dgm:t>
    </dgm:pt>
    <dgm:pt modelId="{E6A90DEB-7725-4A91-8FE7-86C10D4C662C}">
      <dgm:prSet custT="1"/>
      <dgm:spPr/>
      <dgm:t>
        <a:bodyPr/>
        <a:lstStyle/>
        <a:p>
          <a:r>
            <a:rPr lang="es-EC" sz="1400" dirty="0" smtClean="0">
              <a:latin typeface="Bookman Old Style" pitchFamily="18" charset="0"/>
            </a:rPr>
            <a:t>Objetivo de la ergonomía</a:t>
          </a:r>
          <a:endParaRPr lang="es-EC" sz="1400" dirty="0">
            <a:latin typeface="Bookman Old Style" pitchFamily="18" charset="0"/>
          </a:endParaRPr>
        </a:p>
      </dgm:t>
    </dgm:pt>
    <dgm:pt modelId="{8BA95F98-FD45-44AB-B958-2C73E54CEC43}" type="parTrans" cxnId="{7A7405E2-1EE7-4701-94B6-FD8A8B085CC8}">
      <dgm:prSet/>
      <dgm:spPr/>
      <dgm:t>
        <a:bodyPr/>
        <a:lstStyle/>
        <a:p>
          <a:endParaRPr lang="es-EC" sz="1400">
            <a:latin typeface="Bookman Old Style" pitchFamily="18" charset="0"/>
          </a:endParaRPr>
        </a:p>
      </dgm:t>
    </dgm:pt>
    <dgm:pt modelId="{F3E17DF4-2D7A-4F43-B7C3-8E9D46762C42}" type="sibTrans" cxnId="{7A7405E2-1EE7-4701-94B6-FD8A8B085CC8}">
      <dgm:prSet/>
      <dgm:spPr/>
      <dgm:t>
        <a:bodyPr/>
        <a:lstStyle/>
        <a:p>
          <a:endParaRPr lang="es-EC" sz="1400">
            <a:latin typeface="Bookman Old Style" pitchFamily="18" charset="0"/>
          </a:endParaRPr>
        </a:p>
      </dgm:t>
    </dgm:pt>
    <dgm:pt modelId="{4306133F-0D09-43A2-880F-C95040068C3B}">
      <dgm:prSet custT="1"/>
      <dgm:spPr/>
      <dgm:t>
        <a:bodyPr/>
        <a:lstStyle/>
        <a:p>
          <a:r>
            <a:rPr lang="es-EC" sz="1400" dirty="0" smtClean="0">
              <a:latin typeface="Bookman Old Style" pitchFamily="18" charset="0"/>
            </a:rPr>
            <a:t>Bienestar</a:t>
          </a:r>
          <a:endParaRPr lang="es-EC" sz="1400" dirty="0">
            <a:latin typeface="Bookman Old Style" pitchFamily="18" charset="0"/>
          </a:endParaRPr>
        </a:p>
      </dgm:t>
    </dgm:pt>
    <dgm:pt modelId="{77B10000-9F2A-473B-8AA7-EB9D892A02B8}" type="parTrans" cxnId="{31D11A69-D966-4BA1-AC04-CFD220571FCB}">
      <dgm:prSet/>
      <dgm:spPr/>
      <dgm:t>
        <a:bodyPr/>
        <a:lstStyle/>
        <a:p>
          <a:endParaRPr lang="es-EC" sz="1400">
            <a:latin typeface="Bookman Old Style" pitchFamily="18" charset="0"/>
          </a:endParaRPr>
        </a:p>
      </dgm:t>
    </dgm:pt>
    <dgm:pt modelId="{0C166F45-9E98-43F7-A36D-9C33BB4B85FD}" type="sibTrans" cxnId="{31D11A69-D966-4BA1-AC04-CFD220571FCB}">
      <dgm:prSet/>
      <dgm:spPr/>
      <dgm:t>
        <a:bodyPr/>
        <a:lstStyle/>
        <a:p>
          <a:endParaRPr lang="es-EC" sz="1400">
            <a:latin typeface="Bookman Old Style" pitchFamily="18" charset="0"/>
          </a:endParaRPr>
        </a:p>
      </dgm:t>
    </dgm:pt>
    <dgm:pt modelId="{05D15476-34DE-4D16-8595-205B9351AB24}">
      <dgm:prSet custT="1"/>
      <dgm:spPr/>
      <dgm:t>
        <a:bodyPr/>
        <a:lstStyle/>
        <a:p>
          <a:r>
            <a:rPr lang="es-EC" sz="1400" dirty="0" smtClean="0">
              <a:latin typeface="Bookman Old Style" pitchFamily="18" charset="0"/>
            </a:rPr>
            <a:t>Seguridad</a:t>
          </a:r>
          <a:endParaRPr lang="es-EC" sz="1400" dirty="0">
            <a:latin typeface="Bookman Old Style" pitchFamily="18" charset="0"/>
          </a:endParaRPr>
        </a:p>
      </dgm:t>
    </dgm:pt>
    <dgm:pt modelId="{8758685B-76ED-481F-982D-AAA8014644F6}" type="parTrans" cxnId="{9465D7A5-2650-435A-8FF4-C15076DF5F18}">
      <dgm:prSet/>
      <dgm:spPr/>
      <dgm:t>
        <a:bodyPr/>
        <a:lstStyle/>
        <a:p>
          <a:endParaRPr lang="es-EC"/>
        </a:p>
      </dgm:t>
    </dgm:pt>
    <dgm:pt modelId="{E73164C5-86BC-4129-B45B-C57B6B36D4F7}" type="sibTrans" cxnId="{9465D7A5-2650-435A-8FF4-C15076DF5F18}">
      <dgm:prSet/>
      <dgm:spPr/>
      <dgm:t>
        <a:bodyPr/>
        <a:lstStyle/>
        <a:p>
          <a:endParaRPr lang="es-EC"/>
        </a:p>
      </dgm:t>
    </dgm:pt>
    <dgm:pt modelId="{79B6ED75-4F12-42B0-BF10-C1449334BADB}" type="pres">
      <dgm:prSet presAssocID="{5C42ED17-43EF-44BE-AC34-C5109D791680}" presName="hierChild1" presStyleCnt="0">
        <dgm:presLayoutVars>
          <dgm:chPref val="1"/>
          <dgm:dir/>
          <dgm:animOne val="branch"/>
          <dgm:animLvl val="lvl"/>
          <dgm:resizeHandles/>
        </dgm:presLayoutVars>
      </dgm:prSet>
      <dgm:spPr/>
      <dgm:t>
        <a:bodyPr/>
        <a:lstStyle/>
        <a:p>
          <a:endParaRPr lang="es-EC"/>
        </a:p>
      </dgm:t>
    </dgm:pt>
    <dgm:pt modelId="{5BF2018B-A3AA-48FE-8F4F-05FD461909E1}" type="pres">
      <dgm:prSet presAssocID="{E6A90DEB-7725-4A91-8FE7-86C10D4C662C}" presName="hierRoot1" presStyleCnt="0"/>
      <dgm:spPr/>
    </dgm:pt>
    <dgm:pt modelId="{24C006A7-D244-4E27-AB03-DCAA54081860}" type="pres">
      <dgm:prSet presAssocID="{E6A90DEB-7725-4A91-8FE7-86C10D4C662C}" presName="composite" presStyleCnt="0"/>
      <dgm:spPr/>
    </dgm:pt>
    <dgm:pt modelId="{90162BE4-8FE3-4E68-86D7-71BAC4E5C1FE}" type="pres">
      <dgm:prSet presAssocID="{E6A90DEB-7725-4A91-8FE7-86C10D4C662C}" presName="background" presStyleLbl="node0" presStyleIdx="0" presStyleCnt="1"/>
      <dgm:spPr/>
    </dgm:pt>
    <dgm:pt modelId="{6BB7665F-3788-47B7-96D6-CEF5F6D026B5}" type="pres">
      <dgm:prSet presAssocID="{E6A90DEB-7725-4A91-8FE7-86C10D4C662C}" presName="text" presStyleLbl="fgAcc0" presStyleIdx="0" presStyleCnt="1" custScaleX="105903" custScaleY="45367">
        <dgm:presLayoutVars>
          <dgm:chPref val="3"/>
        </dgm:presLayoutVars>
      </dgm:prSet>
      <dgm:spPr/>
      <dgm:t>
        <a:bodyPr/>
        <a:lstStyle/>
        <a:p>
          <a:endParaRPr lang="es-EC"/>
        </a:p>
      </dgm:t>
    </dgm:pt>
    <dgm:pt modelId="{2B95DB2C-F3DF-482F-B628-2152628D460B}" type="pres">
      <dgm:prSet presAssocID="{E6A90DEB-7725-4A91-8FE7-86C10D4C662C}" presName="hierChild2" presStyleCnt="0"/>
      <dgm:spPr/>
    </dgm:pt>
    <dgm:pt modelId="{F671B60B-B433-4CC8-A66F-7187ACBF2FF7}" type="pres">
      <dgm:prSet presAssocID="{93232A28-0C01-4412-8719-7AB334BA8FDB}" presName="Name10" presStyleLbl="parChTrans1D2" presStyleIdx="0" presStyleCnt="1"/>
      <dgm:spPr/>
      <dgm:t>
        <a:bodyPr/>
        <a:lstStyle/>
        <a:p>
          <a:endParaRPr lang="es-EC"/>
        </a:p>
      </dgm:t>
    </dgm:pt>
    <dgm:pt modelId="{05571C0D-7227-4C11-A560-536C16389BFE}" type="pres">
      <dgm:prSet presAssocID="{72AC65B3-8AF7-4326-A1D5-EA94D57F7FB9}" presName="hierRoot2" presStyleCnt="0"/>
      <dgm:spPr/>
    </dgm:pt>
    <dgm:pt modelId="{942B7307-585C-44F1-AD51-1684A7752882}" type="pres">
      <dgm:prSet presAssocID="{72AC65B3-8AF7-4326-A1D5-EA94D57F7FB9}" presName="composite2" presStyleCnt="0"/>
      <dgm:spPr/>
    </dgm:pt>
    <dgm:pt modelId="{2B52E22A-477D-444F-96FC-C4B8214C40D4}" type="pres">
      <dgm:prSet presAssocID="{72AC65B3-8AF7-4326-A1D5-EA94D57F7FB9}" presName="background2" presStyleLbl="node2" presStyleIdx="0" presStyleCnt="1"/>
      <dgm:spPr/>
    </dgm:pt>
    <dgm:pt modelId="{6BC4B92A-6B4B-446E-AC26-683455FBFD2E}" type="pres">
      <dgm:prSet presAssocID="{72AC65B3-8AF7-4326-A1D5-EA94D57F7FB9}" presName="text2" presStyleLbl="fgAcc2" presStyleIdx="0" presStyleCnt="1" custScaleX="93504" custScaleY="46303" custLinFactNeighborY="-16189">
        <dgm:presLayoutVars>
          <dgm:chPref val="3"/>
        </dgm:presLayoutVars>
      </dgm:prSet>
      <dgm:spPr/>
      <dgm:t>
        <a:bodyPr/>
        <a:lstStyle/>
        <a:p>
          <a:endParaRPr lang="es-EC"/>
        </a:p>
      </dgm:t>
    </dgm:pt>
    <dgm:pt modelId="{9ACDF46A-9CF5-46C4-94AD-04B4878348DC}" type="pres">
      <dgm:prSet presAssocID="{72AC65B3-8AF7-4326-A1D5-EA94D57F7FB9}" presName="hierChild3" presStyleCnt="0"/>
      <dgm:spPr/>
    </dgm:pt>
    <dgm:pt modelId="{8FCC911E-A85C-45E6-AC94-13A8649A0BAF}" type="pres">
      <dgm:prSet presAssocID="{BA67B64A-80BF-4E39-B08C-8A8FDB6202E8}" presName="Name17" presStyleLbl="parChTrans1D3" presStyleIdx="0" presStyleCnt="2"/>
      <dgm:spPr/>
      <dgm:t>
        <a:bodyPr/>
        <a:lstStyle/>
        <a:p>
          <a:endParaRPr lang="es-EC"/>
        </a:p>
      </dgm:t>
    </dgm:pt>
    <dgm:pt modelId="{4E8EA2F5-1C82-464B-BE31-AA3F61D2E4B2}" type="pres">
      <dgm:prSet presAssocID="{E23C2010-055F-40FF-93E6-1DC07A13ED57}" presName="hierRoot3" presStyleCnt="0"/>
      <dgm:spPr/>
    </dgm:pt>
    <dgm:pt modelId="{7991D26D-955F-4561-A6BE-5A09EA097C43}" type="pres">
      <dgm:prSet presAssocID="{E23C2010-055F-40FF-93E6-1DC07A13ED57}" presName="composite3" presStyleCnt="0"/>
      <dgm:spPr/>
    </dgm:pt>
    <dgm:pt modelId="{791F5E3C-00D5-46EB-B5C8-456B08B093DA}" type="pres">
      <dgm:prSet presAssocID="{E23C2010-055F-40FF-93E6-1DC07A13ED57}" presName="background3" presStyleLbl="node3" presStyleIdx="0" presStyleCnt="2"/>
      <dgm:spPr/>
    </dgm:pt>
    <dgm:pt modelId="{445CD0C9-3421-4D37-8C76-0F07E9802E49}" type="pres">
      <dgm:prSet presAssocID="{E23C2010-055F-40FF-93E6-1DC07A13ED57}" presName="text3" presStyleLbl="fgAcc3" presStyleIdx="0" presStyleCnt="2" custScaleX="90931" custScaleY="53147">
        <dgm:presLayoutVars>
          <dgm:chPref val="3"/>
        </dgm:presLayoutVars>
      </dgm:prSet>
      <dgm:spPr/>
      <dgm:t>
        <a:bodyPr/>
        <a:lstStyle/>
        <a:p>
          <a:endParaRPr lang="es-EC"/>
        </a:p>
      </dgm:t>
    </dgm:pt>
    <dgm:pt modelId="{017B126A-F5BD-43EC-AFDC-C45C45852A94}" type="pres">
      <dgm:prSet presAssocID="{E23C2010-055F-40FF-93E6-1DC07A13ED57}" presName="hierChild4" presStyleCnt="0"/>
      <dgm:spPr/>
    </dgm:pt>
    <dgm:pt modelId="{297B811A-A5FB-4C7F-A808-4618FE6937F5}" type="pres">
      <dgm:prSet presAssocID="{56C612FA-C8D4-45CC-8AA5-CE8A631BBB77}" presName="Name23" presStyleLbl="parChTrans1D4" presStyleIdx="0" presStyleCnt="3"/>
      <dgm:spPr/>
      <dgm:t>
        <a:bodyPr/>
        <a:lstStyle/>
        <a:p>
          <a:endParaRPr lang="es-EC"/>
        </a:p>
      </dgm:t>
    </dgm:pt>
    <dgm:pt modelId="{8962598C-48FE-4B9A-8771-A4B3BC156CF0}" type="pres">
      <dgm:prSet presAssocID="{8A72C9CE-8FB6-4064-926E-407902692BC3}" presName="hierRoot4" presStyleCnt="0"/>
      <dgm:spPr/>
    </dgm:pt>
    <dgm:pt modelId="{35714A17-09BE-4071-AE7C-94717AE276BB}" type="pres">
      <dgm:prSet presAssocID="{8A72C9CE-8FB6-4064-926E-407902692BC3}" presName="composite4" presStyleCnt="0"/>
      <dgm:spPr/>
    </dgm:pt>
    <dgm:pt modelId="{4AD238C7-0D99-406B-93F6-7A8CC9CAF169}" type="pres">
      <dgm:prSet presAssocID="{8A72C9CE-8FB6-4064-926E-407902692BC3}" presName="background4" presStyleLbl="node4" presStyleIdx="0" presStyleCnt="3"/>
      <dgm:spPr/>
    </dgm:pt>
    <dgm:pt modelId="{FE48DABC-8C59-4A6D-B054-7C76D558BB35}" type="pres">
      <dgm:prSet presAssocID="{8A72C9CE-8FB6-4064-926E-407902692BC3}" presName="text4" presStyleLbl="fgAcc4" presStyleIdx="0" presStyleCnt="3" custScaleX="100465" custScaleY="48354" custLinFactNeighborX="-22033" custLinFactNeighborY="59222">
        <dgm:presLayoutVars>
          <dgm:chPref val="3"/>
        </dgm:presLayoutVars>
      </dgm:prSet>
      <dgm:spPr/>
      <dgm:t>
        <a:bodyPr/>
        <a:lstStyle/>
        <a:p>
          <a:endParaRPr lang="es-EC"/>
        </a:p>
      </dgm:t>
    </dgm:pt>
    <dgm:pt modelId="{0C5C5049-54F6-4BE5-84F6-C2C4987B3E5B}" type="pres">
      <dgm:prSet presAssocID="{8A72C9CE-8FB6-4064-926E-407902692BC3}" presName="hierChild5" presStyleCnt="0"/>
      <dgm:spPr/>
    </dgm:pt>
    <dgm:pt modelId="{60974E01-5D55-4369-BE67-66A6DE61397C}" type="pres">
      <dgm:prSet presAssocID="{8758685B-76ED-481F-982D-AAA8014644F6}" presName="Name17" presStyleLbl="parChTrans1D3" presStyleIdx="1" presStyleCnt="2"/>
      <dgm:spPr/>
      <dgm:t>
        <a:bodyPr/>
        <a:lstStyle/>
        <a:p>
          <a:endParaRPr lang="es-EC"/>
        </a:p>
      </dgm:t>
    </dgm:pt>
    <dgm:pt modelId="{59B18FDF-2ACD-4804-9BEE-3B637C833DC8}" type="pres">
      <dgm:prSet presAssocID="{05D15476-34DE-4D16-8595-205B9351AB24}" presName="hierRoot3" presStyleCnt="0"/>
      <dgm:spPr/>
    </dgm:pt>
    <dgm:pt modelId="{78C9ECC5-3B2E-4608-937B-0025914E5B40}" type="pres">
      <dgm:prSet presAssocID="{05D15476-34DE-4D16-8595-205B9351AB24}" presName="composite3" presStyleCnt="0"/>
      <dgm:spPr/>
    </dgm:pt>
    <dgm:pt modelId="{17656E63-E875-497F-BF82-A032EF5CF7C2}" type="pres">
      <dgm:prSet presAssocID="{05D15476-34DE-4D16-8595-205B9351AB24}" presName="background3" presStyleLbl="node3" presStyleIdx="1" presStyleCnt="2"/>
      <dgm:spPr/>
    </dgm:pt>
    <dgm:pt modelId="{B52B5A3E-60A3-450C-9191-14649976D1C2}" type="pres">
      <dgm:prSet presAssocID="{05D15476-34DE-4D16-8595-205B9351AB24}" presName="text3" presStyleLbl="fgAcc3" presStyleIdx="1" presStyleCnt="2" custScaleX="90222" custScaleY="47677">
        <dgm:presLayoutVars>
          <dgm:chPref val="3"/>
        </dgm:presLayoutVars>
      </dgm:prSet>
      <dgm:spPr/>
      <dgm:t>
        <a:bodyPr/>
        <a:lstStyle/>
        <a:p>
          <a:endParaRPr lang="es-EC"/>
        </a:p>
      </dgm:t>
    </dgm:pt>
    <dgm:pt modelId="{C96BBCCC-A139-48F2-88A6-6A87B6D4FB4C}" type="pres">
      <dgm:prSet presAssocID="{05D15476-34DE-4D16-8595-205B9351AB24}" presName="hierChild4" presStyleCnt="0"/>
      <dgm:spPr/>
    </dgm:pt>
    <dgm:pt modelId="{CDD64EC7-5321-41CC-B610-478AC614E9D4}" type="pres">
      <dgm:prSet presAssocID="{77B10000-9F2A-473B-8AA7-EB9D892A02B8}" presName="Name23" presStyleLbl="parChTrans1D4" presStyleIdx="1" presStyleCnt="3"/>
      <dgm:spPr/>
      <dgm:t>
        <a:bodyPr/>
        <a:lstStyle/>
        <a:p>
          <a:endParaRPr lang="es-EC"/>
        </a:p>
      </dgm:t>
    </dgm:pt>
    <dgm:pt modelId="{518CF65D-210A-4C5C-9210-3AD57487CB4C}" type="pres">
      <dgm:prSet presAssocID="{4306133F-0D09-43A2-880F-C95040068C3B}" presName="hierRoot4" presStyleCnt="0"/>
      <dgm:spPr/>
    </dgm:pt>
    <dgm:pt modelId="{EDFCFA48-C6F0-4B0D-B5E8-37B31A18ED0F}" type="pres">
      <dgm:prSet presAssocID="{4306133F-0D09-43A2-880F-C95040068C3B}" presName="composite4" presStyleCnt="0"/>
      <dgm:spPr/>
    </dgm:pt>
    <dgm:pt modelId="{680CF767-5AD2-4B93-A14D-5880A7AB0EF9}" type="pres">
      <dgm:prSet presAssocID="{4306133F-0D09-43A2-880F-C95040068C3B}" presName="background4" presStyleLbl="node4" presStyleIdx="1" presStyleCnt="3"/>
      <dgm:spPr/>
    </dgm:pt>
    <dgm:pt modelId="{4B83D57A-960B-4983-BB56-8EEBCDEB69F8}" type="pres">
      <dgm:prSet presAssocID="{4306133F-0D09-43A2-880F-C95040068C3B}" presName="text4" presStyleLbl="fgAcc4" presStyleIdx="1" presStyleCnt="3" custScaleX="91203" custScaleY="47015" custLinFactNeighborX="3649" custLinFactNeighborY="-18638">
        <dgm:presLayoutVars>
          <dgm:chPref val="3"/>
        </dgm:presLayoutVars>
      </dgm:prSet>
      <dgm:spPr/>
      <dgm:t>
        <a:bodyPr/>
        <a:lstStyle/>
        <a:p>
          <a:endParaRPr lang="es-EC"/>
        </a:p>
      </dgm:t>
    </dgm:pt>
    <dgm:pt modelId="{9010B675-313D-4200-9AF6-F94F7419C85C}" type="pres">
      <dgm:prSet presAssocID="{4306133F-0D09-43A2-880F-C95040068C3B}" presName="hierChild5" presStyleCnt="0"/>
      <dgm:spPr/>
    </dgm:pt>
    <dgm:pt modelId="{9320BCCB-CC61-4009-9A65-7F2AF8719C6F}" type="pres">
      <dgm:prSet presAssocID="{CCF88246-9318-49CD-97D3-0121106C7C88}" presName="Name23" presStyleLbl="parChTrans1D4" presStyleIdx="2" presStyleCnt="3"/>
      <dgm:spPr/>
      <dgm:t>
        <a:bodyPr/>
        <a:lstStyle/>
        <a:p>
          <a:endParaRPr lang="es-EC"/>
        </a:p>
      </dgm:t>
    </dgm:pt>
    <dgm:pt modelId="{CC205640-8410-4DAD-BC1F-A5DC50F69C88}" type="pres">
      <dgm:prSet presAssocID="{191E5F84-5E32-4FEE-9BBC-C515F37311C5}" presName="hierRoot4" presStyleCnt="0"/>
      <dgm:spPr/>
    </dgm:pt>
    <dgm:pt modelId="{AC486A2B-0AB8-400F-8BC0-F2FE8629449E}" type="pres">
      <dgm:prSet presAssocID="{191E5F84-5E32-4FEE-9BBC-C515F37311C5}" presName="composite4" presStyleCnt="0"/>
      <dgm:spPr/>
    </dgm:pt>
    <dgm:pt modelId="{553CB4C5-7537-4166-ACBB-C36848E3B984}" type="pres">
      <dgm:prSet presAssocID="{191E5F84-5E32-4FEE-9BBC-C515F37311C5}" presName="background4" presStyleLbl="node4" presStyleIdx="2" presStyleCnt="3"/>
      <dgm:spPr/>
    </dgm:pt>
    <dgm:pt modelId="{96EFF91D-75C9-476C-9A26-7C69201C10D4}" type="pres">
      <dgm:prSet presAssocID="{191E5F84-5E32-4FEE-9BBC-C515F37311C5}" presName="text4" presStyleLbl="fgAcc4" presStyleIdx="2" presStyleCnt="3" custScaleX="89188" custScaleY="49173" custLinFactNeighborX="3649" custLinFactNeighborY="-31909">
        <dgm:presLayoutVars>
          <dgm:chPref val="3"/>
        </dgm:presLayoutVars>
      </dgm:prSet>
      <dgm:spPr/>
      <dgm:t>
        <a:bodyPr/>
        <a:lstStyle/>
        <a:p>
          <a:endParaRPr lang="es-EC"/>
        </a:p>
      </dgm:t>
    </dgm:pt>
    <dgm:pt modelId="{AA43EB1B-C6C9-43BD-ADF4-04898A685FFA}" type="pres">
      <dgm:prSet presAssocID="{191E5F84-5E32-4FEE-9BBC-C515F37311C5}" presName="hierChild5" presStyleCnt="0"/>
      <dgm:spPr/>
    </dgm:pt>
  </dgm:ptLst>
  <dgm:cxnLst>
    <dgm:cxn modelId="{8F0CF2E3-E3F0-4047-AD79-8B1BCF2935B9}" type="presOf" srcId="{72AC65B3-8AF7-4326-A1D5-EA94D57F7FB9}" destId="{6BC4B92A-6B4B-446E-AC26-683455FBFD2E}" srcOrd="0" destOrd="0" presId="urn:microsoft.com/office/officeart/2005/8/layout/hierarchy1"/>
    <dgm:cxn modelId="{34F076BA-6313-4F4C-931C-98CEB1AF5D42}" type="presOf" srcId="{05D15476-34DE-4D16-8595-205B9351AB24}" destId="{B52B5A3E-60A3-450C-9191-14649976D1C2}" srcOrd="0" destOrd="0" presId="urn:microsoft.com/office/officeart/2005/8/layout/hierarchy1"/>
    <dgm:cxn modelId="{9465D7A5-2650-435A-8FF4-C15076DF5F18}" srcId="{72AC65B3-8AF7-4326-A1D5-EA94D57F7FB9}" destId="{05D15476-34DE-4D16-8595-205B9351AB24}" srcOrd="1" destOrd="0" parTransId="{8758685B-76ED-481F-982D-AAA8014644F6}" sibTransId="{E73164C5-86BC-4129-B45B-C57B6B36D4F7}"/>
    <dgm:cxn modelId="{D168A6EB-1C9B-4E09-9390-EB29BCCC3A2B}" type="presOf" srcId="{BA67B64A-80BF-4E39-B08C-8A8FDB6202E8}" destId="{8FCC911E-A85C-45E6-AC94-13A8649A0BAF}" srcOrd="0" destOrd="0" presId="urn:microsoft.com/office/officeart/2005/8/layout/hierarchy1"/>
    <dgm:cxn modelId="{7A7405E2-1EE7-4701-94B6-FD8A8B085CC8}" srcId="{5C42ED17-43EF-44BE-AC34-C5109D791680}" destId="{E6A90DEB-7725-4A91-8FE7-86C10D4C662C}" srcOrd="0" destOrd="0" parTransId="{8BA95F98-FD45-44AB-B958-2C73E54CEC43}" sibTransId="{F3E17DF4-2D7A-4F43-B7C3-8E9D46762C42}"/>
    <dgm:cxn modelId="{14EF1928-0D57-4AEC-AB7F-ED97246513EC}" type="presOf" srcId="{4306133F-0D09-43A2-880F-C95040068C3B}" destId="{4B83D57A-960B-4983-BB56-8EEBCDEB69F8}" srcOrd="0" destOrd="0" presId="urn:microsoft.com/office/officeart/2005/8/layout/hierarchy1"/>
    <dgm:cxn modelId="{F500E4A2-E22C-4636-98EB-AB7901D1510B}" type="presOf" srcId="{8A72C9CE-8FB6-4064-926E-407902692BC3}" destId="{FE48DABC-8C59-4A6D-B054-7C76D558BB35}" srcOrd="0" destOrd="0" presId="urn:microsoft.com/office/officeart/2005/8/layout/hierarchy1"/>
    <dgm:cxn modelId="{A0B0BD81-C019-43B0-937A-C29209A25644}" srcId="{E6A90DEB-7725-4A91-8FE7-86C10D4C662C}" destId="{72AC65B3-8AF7-4326-A1D5-EA94D57F7FB9}" srcOrd="0" destOrd="0" parTransId="{93232A28-0C01-4412-8719-7AB334BA8FDB}" sibTransId="{1E835530-1214-471E-9D4E-98633C285363}"/>
    <dgm:cxn modelId="{447ACA1F-B2A7-4F66-99C4-7E3339D1C9E5}" srcId="{4306133F-0D09-43A2-880F-C95040068C3B}" destId="{191E5F84-5E32-4FEE-9BBC-C515F37311C5}" srcOrd="0" destOrd="0" parTransId="{CCF88246-9318-49CD-97D3-0121106C7C88}" sibTransId="{7CC13638-5AF4-46E8-962A-46C9314B203D}"/>
    <dgm:cxn modelId="{CEADC4E8-209F-4F8B-AE52-EC45DD64BECE}" type="presOf" srcId="{5C42ED17-43EF-44BE-AC34-C5109D791680}" destId="{79B6ED75-4F12-42B0-BF10-C1449334BADB}" srcOrd="0" destOrd="0" presId="urn:microsoft.com/office/officeart/2005/8/layout/hierarchy1"/>
    <dgm:cxn modelId="{ECEEF4F8-BE78-46EB-99FB-AA40FE33436C}" type="presOf" srcId="{CCF88246-9318-49CD-97D3-0121106C7C88}" destId="{9320BCCB-CC61-4009-9A65-7F2AF8719C6F}" srcOrd="0" destOrd="0" presId="urn:microsoft.com/office/officeart/2005/8/layout/hierarchy1"/>
    <dgm:cxn modelId="{F532B35C-DFC3-40B0-B54D-4B406B5F10A7}" srcId="{72AC65B3-8AF7-4326-A1D5-EA94D57F7FB9}" destId="{E23C2010-055F-40FF-93E6-1DC07A13ED57}" srcOrd="0" destOrd="0" parTransId="{BA67B64A-80BF-4E39-B08C-8A8FDB6202E8}" sibTransId="{73A54CB4-E9AF-4DB0-B5FE-4CE56F4B246A}"/>
    <dgm:cxn modelId="{31D11A69-D966-4BA1-AC04-CFD220571FCB}" srcId="{05D15476-34DE-4D16-8595-205B9351AB24}" destId="{4306133F-0D09-43A2-880F-C95040068C3B}" srcOrd="0" destOrd="0" parTransId="{77B10000-9F2A-473B-8AA7-EB9D892A02B8}" sibTransId="{0C166F45-9E98-43F7-A36D-9C33BB4B85FD}"/>
    <dgm:cxn modelId="{7C51677F-6FF4-40FC-9EEA-734A2721FDCB}" type="presOf" srcId="{77B10000-9F2A-473B-8AA7-EB9D892A02B8}" destId="{CDD64EC7-5321-41CC-B610-478AC614E9D4}" srcOrd="0" destOrd="0" presId="urn:microsoft.com/office/officeart/2005/8/layout/hierarchy1"/>
    <dgm:cxn modelId="{02A8A564-68CF-495E-8987-C97A122BDD9A}" srcId="{E23C2010-055F-40FF-93E6-1DC07A13ED57}" destId="{8A72C9CE-8FB6-4064-926E-407902692BC3}" srcOrd="0" destOrd="0" parTransId="{56C612FA-C8D4-45CC-8AA5-CE8A631BBB77}" sibTransId="{57CDE966-F348-4583-94CF-2D5404688842}"/>
    <dgm:cxn modelId="{C795A68A-BB83-438F-8B03-6900E9A10656}" type="presOf" srcId="{E6A90DEB-7725-4A91-8FE7-86C10D4C662C}" destId="{6BB7665F-3788-47B7-96D6-CEF5F6D026B5}" srcOrd="0" destOrd="0" presId="urn:microsoft.com/office/officeart/2005/8/layout/hierarchy1"/>
    <dgm:cxn modelId="{B64D6D38-191B-45ED-AEF9-284B3CCDA727}" type="presOf" srcId="{E23C2010-055F-40FF-93E6-1DC07A13ED57}" destId="{445CD0C9-3421-4D37-8C76-0F07E9802E49}" srcOrd="0" destOrd="0" presId="urn:microsoft.com/office/officeart/2005/8/layout/hierarchy1"/>
    <dgm:cxn modelId="{0C967FE0-679E-4570-B771-85C66EB03367}" type="presOf" srcId="{8758685B-76ED-481F-982D-AAA8014644F6}" destId="{60974E01-5D55-4369-BE67-66A6DE61397C}" srcOrd="0" destOrd="0" presId="urn:microsoft.com/office/officeart/2005/8/layout/hierarchy1"/>
    <dgm:cxn modelId="{23123B08-6E93-41F8-8E31-8DBE5849AE76}" type="presOf" srcId="{56C612FA-C8D4-45CC-8AA5-CE8A631BBB77}" destId="{297B811A-A5FB-4C7F-A808-4618FE6937F5}" srcOrd="0" destOrd="0" presId="urn:microsoft.com/office/officeart/2005/8/layout/hierarchy1"/>
    <dgm:cxn modelId="{687265B8-E87C-4530-9F7D-47C2B34F42E0}" type="presOf" srcId="{191E5F84-5E32-4FEE-9BBC-C515F37311C5}" destId="{96EFF91D-75C9-476C-9A26-7C69201C10D4}" srcOrd="0" destOrd="0" presId="urn:microsoft.com/office/officeart/2005/8/layout/hierarchy1"/>
    <dgm:cxn modelId="{F9CAEA54-E736-4676-BF9D-D267D9D48CB7}" type="presOf" srcId="{93232A28-0C01-4412-8719-7AB334BA8FDB}" destId="{F671B60B-B433-4CC8-A66F-7187ACBF2FF7}" srcOrd="0" destOrd="0" presId="urn:microsoft.com/office/officeart/2005/8/layout/hierarchy1"/>
    <dgm:cxn modelId="{ADF35719-6584-4533-8C2F-AFE803E9D96E}" type="presParOf" srcId="{79B6ED75-4F12-42B0-BF10-C1449334BADB}" destId="{5BF2018B-A3AA-48FE-8F4F-05FD461909E1}" srcOrd="0" destOrd="0" presId="urn:microsoft.com/office/officeart/2005/8/layout/hierarchy1"/>
    <dgm:cxn modelId="{4B3EAE9F-467A-4EA1-8D8A-5FABBC171FCB}" type="presParOf" srcId="{5BF2018B-A3AA-48FE-8F4F-05FD461909E1}" destId="{24C006A7-D244-4E27-AB03-DCAA54081860}" srcOrd="0" destOrd="0" presId="urn:microsoft.com/office/officeart/2005/8/layout/hierarchy1"/>
    <dgm:cxn modelId="{3595D4B7-E50E-41D3-B4B0-217ADC67DBA4}" type="presParOf" srcId="{24C006A7-D244-4E27-AB03-DCAA54081860}" destId="{90162BE4-8FE3-4E68-86D7-71BAC4E5C1FE}" srcOrd="0" destOrd="0" presId="urn:microsoft.com/office/officeart/2005/8/layout/hierarchy1"/>
    <dgm:cxn modelId="{9936FE91-058B-4FA1-BFFC-2F84B8BCDA6A}" type="presParOf" srcId="{24C006A7-D244-4E27-AB03-DCAA54081860}" destId="{6BB7665F-3788-47B7-96D6-CEF5F6D026B5}" srcOrd="1" destOrd="0" presId="urn:microsoft.com/office/officeart/2005/8/layout/hierarchy1"/>
    <dgm:cxn modelId="{17C2A4D7-0973-41C6-B733-45B24A28950B}" type="presParOf" srcId="{5BF2018B-A3AA-48FE-8F4F-05FD461909E1}" destId="{2B95DB2C-F3DF-482F-B628-2152628D460B}" srcOrd="1" destOrd="0" presId="urn:microsoft.com/office/officeart/2005/8/layout/hierarchy1"/>
    <dgm:cxn modelId="{25190602-46A4-482F-B679-0EE8A60C3BBB}" type="presParOf" srcId="{2B95DB2C-F3DF-482F-B628-2152628D460B}" destId="{F671B60B-B433-4CC8-A66F-7187ACBF2FF7}" srcOrd="0" destOrd="0" presId="urn:microsoft.com/office/officeart/2005/8/layout/hierarchy1"/>
    <dgm:cxn modelId="{EFFC6644-62C9-490C-9953-5B80CEC9A955}" type="presParOf" srcId="{2B95DB2C-F3DF-482F-B628-2152628D460B}" destId="{05571C0D-7227-4C11-A560-536C16389BFE}" srcOrd="1" destOrd="0" presId="urn:microsoft.com/office/officeart/2005/8/layout/hierarchy1"/>
    <dgm:cxn modelId="{18393AFB-3424-4E49-8502-938CD54F52E9}" type="presParOf" srcId="{05571C0D-7227-4C11-A560-536C16389BFE}" destId="{942B7307-585C-44F1-AD51-1684A7752882}" srcOrd="0" destOrd="0" presId="urn:microsoft.com/office/officeart/2005/8/layout/hierarchy1"/>
    <dgm:cxn modelId="{CC75BBD9-B52F-427B-A277-2E3D42540BE0}" type="presParOf" srcId="{942B7307-585C-44F1-AD51-1684A7752882}" destId="{2B52E22A-477D-444F-96FC-C4B8214C40D4}" srcOrd="0" destOrd="0" presId="urn:microsoft.com/office/officeart/2005/8/layout/hierarchy1"/>
    <dgm:cxn modelId="{94239541-A4A1-4C6F-AA48-987B89D6635B}" type="presParOf" srcId="{942B7307-585C-44F1-AD51-1684A7752882}" destId="{6BC4B92A-6B4B-446E-AC26-683455FBFD2E}" srcOrd="1" destOrd="0" presId="urn:microsoft.com/office/officeart/2005/8/layout/hierarchy1"/>
    <dgm:cxn modelId="{409CEF41-DEF1-4F49-8E95-5B29A6D31EBF}" type="presParOf" srcId="{05571C0D-7227-4C11-A560-536C16389BFE}" destId="{9ACDF46A-9CF5-46C4-94AD-04B4878348DC}" srcOrd="1" destOrd="0" presId="urn:microsoft.com/office/officeart/2005/8/layout/hierarchy1"/>
    <dgm:cxn modelId="{66C65856-7C78-47ED-A089-620DEF3E6310}" type="presParOf" srcId="{9ACDF46A-9CF5-46C4-94AD-04B4878348DC}" destId="{8FCC911E-A85C-45E6-AC94-13A8649A0BAF}" srcOrd="0" destOrd="0" presId="urn:microsoft.com/office/officeart/2005/8/layout/hierarchy1"/>
    <dgm:cxn modelId="{E59521ED-DF10-4417-A03E-7AB0342DF04D}" type="presParOf" srcId="{9ACDF46A-9CF5-46C4-94AD-04B4878348DC}" destId="{4E8EA2F5-1C82-464B-BE31-AA3F61D2E4B2}" srcOrd="1" destOrd="0" presId="urn:microsoft.com/office/officeart/2005/8/layout/hierarchy1"/>
    <dgm:cxn modelId="{73D3BC8C-224D-4066-8EA0-FE4856CF8CB7}" type="presParOf" srcId="{4E8EA2F5-1C82-464B-BE31-AA3F61D2E4B2}" destId="{7991D26D-955F-4561-A6BE-5A09EA097C43}" srcOrd="0" destOrd="0" presId="urn:microsoft.com/office/officeart/2005/8/layout/hierarchy1"/>
    <dgm:cxn modelId="{5EFA527D-FD3F-48DD-A55C-CA3F3267177F}" type="presParOf" srcId="{7991D26D-955F-4561-A6BE-5A09EA097C43}" destId="{791F5E3C-00D5-46EB-B5C8-456B08B093DA}" srcOrd="0" destOrd="0" presId="urn:microsoft.com/office/officeart/2005/8/layout/hierarchy1"/>
    <dgm:cxn modelId="{04DF07EC-F983-4B3C-9D3A-44103373CFEF}" type="presParOf" srcId="{7991D26D-955F-4561-A6BE-5A09EA097C43}" destId="{445CD0C9-3421-4D37-8C76-0F07E9802E49}" srcOrd="1" destOrd="0" presId="urn:microsoft.com/office/officeart/2005/8/layout/hierarchy1"/>
    <dgm:cxn modelId="{484A9844-16B8-49CF-806B-483D74C355CE}" type="presParOf" srcId="{4E8EA2F5-1C82-464B-BE31-AA3F61D2E4B2}" destId="{017B126A-F5BD-43EC-AFDC-C45C45852A94}" srcOrd="1" destOrd="0" presId="urn:microsoft.com/office/officeart/2005/8/layout/hierarchy1"/>
    <dgm:cxn modelId="{A21943DB-C949-4CD4-94E7-161694F9F9D1}" type="presParOf" srcId="{017B126A-F5BD-43EC-AFDC-C45C45852A94}" destId="{297B811A-A5FB-4C7F-A808-4618FE6937F5}" srcOrd="0" destOrd="0" presId="urn:microsoft.com/office/officeart/2005/8/layout/hierarchy1"/>
    <dgm:cxn modelId="{849F9D45-567D-4C9A-ACEC-7C4242FC8EDA}" type="presParOf" srcId="{017B126A-F5BD-43EC-AFDC-C45C45852A94}" destId="{8962598C-48FE-4B9A-8771-A4B3BC156CF0}" srcOrd="1" destOrd="0" presId="urn:microsoft.com/office/officeart/2005/8/layout/hierarchy1"/>
    <dgm:cxn modelId="{8BD40F51-C7B7-4273-9AFB-B61AD67AE09F}" type="presParOf" srcId="{8962598C-48FE-4B9A-8771-A4B3BC156CF0}" destId="{35714A17-09BE-4071-AE7C-94717AE276BB}" srcOrd="0" destOrd="0" presId="urn:microsoft.com/office/officeart/2005/8/layout/hierarchy1"/>
    <dgm:cxn modelId="{B42C54FB-A74D-4705-A978-F300BA8C0EB7}" type="presParOf" srcId="{35714A17-09BE-4071-AE7C-94717AE276BB}" destId="{4AD238C7-0D99-406B-93F6-7A8CC9CAF169}" srcOrd="0" destOrd="0" presId="urn:microsoft.com/office/officeart/2005/8/layout/hierarchy1"/>
    <dgm:cxn modelId="{99F8561D-5C8D-43C3-8430-AC9FBC7E74A4}" type="presParOf" srcId="{35714A17-09BE-4071-AE7C-94717AE276BB}" destId="{FE48DABC-8C59-4A6D-B054-7C76D558BB35}" srcOrd="1" destOrd="0" presId="urn:microsoft.com/office/officeart/2005/8/layout/hierarchy1"/>
    <dgm:cxn modelId="{2D9BF06B-2E26-445F-859E-4A8A06DA36B8}" type="presParOf" srcId="{8962598C-48FE-4B9A-8771-A4B3BC156CF0}" destId="{0C5C5049-54F6-4BE5-84F6-C2C4987B3E5B}" srcOrd="1" destOrd="0" presId="urn:microsoft.com/office/officeart/2005/8/layout/hierarchy1"/>
    <dgm:cxn modelId="{9D792FE9-0D9C-4BBC-B43B-A60DF674D271}" type="presParOf" srcId="{9ACDF46A-9CF5-46C4-94AD-04B4878348DC}" destId="{60974E01-5D55-4369-BE67-66A6DE61397C}" srcOrd="2" destOrd="0" presId="urn:microsoft.com/office/officeart/2005/8/layout/hierarchy1"/>
    <dgm:cxn modelId="{277AA281-A3B1-4DC0-9F2C-71F224C88CF6}" type="presParOf" srcId="{9ACDF46A-9CF5-46C4-94AD-04B4878348DC}" destId="{59B18FDF-2ACD-4804-9BEE-3B637C833DC8}" srcOrd="3" destOrd="0" presId="urn:microsoft.com/office/officeart/2005/8/layout/hierarchy1"/>
    <dgm:cxn modelId="{AFD2FE50-02FA-4298-9D27-3ACC8995747E}" type="presParOf" srcId="{59B18FDF-2ACD-4804-9BEE-3B637C833DC8}" destId="{78C9ECC5-3B2E-4608-937B-0025914E5B40}" srcOrd="0" destOrd="0" presId="urn:microsoft.com/office/officeart/2005/8/layout/hierarchy1"/>
    <dgm:cxn modelId="{B5D254DE-3A89-44AF-9FE4-C2B750046211}" type="presParOf" srcId="{78C9ECC5-3B2E-4608-937B-0025914E5B40}" destId="{17656E63-E875-497F-BF82-A032EF5CF7C2}" srcOrd="0" destOrd="0" presId="urn:microsoft.com/office/officeart/2005/8/layout/hierarchy1"/>
    <dgm:cxn modelId="{EA47558E-C1B0-4106-8A29-9985215323C4}" type="presParOf" srcId="{78C9ECC5-3B2E-4608-937B-0025914E5B40}" destId="{B52B5A3E-60A3-450C-9191-14649976D1C2}" srcOrd="1" destOrd="0" presId="urn:microsoft.com/office/officeart/2005/8/layout/hierarchy1"/>
    <dgm:cxn modelId="{0E9B0E7A-1C94-4F89-ADFD-48CFD3D17040}" type="presParOf" srcId="{59B18FDF-2ACD-4804-9BEE-3B637C833DC8}" destId="{C96BBCCC-A139-48F2-88A6-6A87B6D4FB4C}" srcOrd="1" destOrd="0" presId="urn:microsoft.com/office/officeart/2005/8/layout/hierarchy1"/>
    <dgm:cxn modelId="{D060B310-1810-43E6-87C1-A4CAE9C662D2}" type="presParOf" srcId="{C96BBCCC-A139-48F2-88A6-6A87B6D4FB4C}" destId="{CDD64EC7-5321-41CC-B610-478AC614E9D4}" srcOrd="0" destOrd="0" presId="urn:microsoft.com/office/officeart/2005/8/layout/hierarchy1"/>
    <dgm:cxn modelId="{A7D06E04-27FF-4374-9753-A76C18EB977A}" type="presParOf" srcId="{C96BBCCC-A139-48F2-88A6-6A87B6D4FB4C}" destId="{518CF65D-210A-4C5C-9210-3AD57487CB4C}" srcOrd="1" destOrd="0" presId="urn:microsoft.com/office/officeart/2005/8/layout/hierarchy1"/>
    <dgm:cxn modelId="{8A40679C-3ADA-4A81-ACB5-009C6BEEF787}" type="presParOf" srcId="{518CF65D-210A-4C5C-9210-3AD57487CB4C}" destId="{EDFCFA48-C6F0-4B0D-B5E8-37B31A18ED0F}" srcOrd="0" destOrd="0" presId="urn:microsoft.com/office/officeart/2005/8/layout/hierarchy1"/>
    <dgm:cxn modelId="{9F084049-E597-4386-BCEF-B248BF24B265}" type="presParOf" srcId="{EDFCFA48-C6F0-4B0D-B5E8-37B31A18ED0F}" destId="{680CF767-5AD2-4B93-A14D-5880A7AB0EF9}" srcOrd="0" destOrd="0" presId="urn:microsoft.com/office/officeart/2005/8/layout/hierarchy1"/>
    <dgm:cxn modelId="{FBA0DE1C-3696-490F-92A2-57EA2D74EF89}" type="presParOf" srcId="{EDFCFA48-C6F0-4B0D-B5E8-37B31A18ED0F}" destId="{4B83D57A-960B-4983-BB56-8EEBCDEB69F8}" srcOrd="1" destOrd="0" presId="urn:microsoft.com/office/officeart/2005/8/layout/hierarchy1"/>
    <dgm:cxn modelId="{08DA5CE2-5844-4CB1-AE63-17F18389F636}" type="presParOf" srcId="{518CF65D-210A-4C5C-9210-3AD57487CB4C}" destId="{9010B675-313D-4200-9AF6-F94F7419C85C}" srcOrd="1" destOrd="0" presId="urn:microsoft.com/office/officeart/2005/8/layout/hierarchy1"/>
    <dgm:cxn modelId="{DB9B8EAB-C938-492F-A0A4-46B1DEE03A73}" type="presParOf" srcId="{9010B675-313D-4200-9AF6-F94F7419C85C}" destId="{9320BCCB-CC61-4009-9A65-7F2AF8719C6F}" srcOrd="0" destOrd="0" presId="urn:microsoft.com/office/officeart/2005/8/layout/hierarchy1"/>
    <dgm:cxn modelId="{63EEA926-4ACC-4E10-B28E-833BE6F80606}" type="presParOf" srcId="{9010B675-313D-4200-9AF6-F94F7419C85C}" destId="{CC205640-8410-4DAD-BC1F-A5DC50F69C88}" srcOrd="1" destOrd="0" presId="urn:microsoft.com/office/officeart/2005/8/layout/hierarchy1"/>
    <dgm:cxn modelId="{2D50CC7F-22D4-47A1-90F9-0E8ADED7579D}" type="presParOf" srcId="{CC205640-8410-4DAD-BC1F-A5DC50F69C88}" destId="{AC486A2B-0AB8-400F-8BC0-F2FE8629449E}" srcOrd="0" destOrd="0" presId="urn:microsoft.com/office/officeart/2005/8/layout/hierarchy1"/>
    <dgm:cxn modelId="{782AD595-4620-40A0-A022-2CC764876D22}" type="presParOf" srcId="{AC486A2B-0AB8-400F-8BC0-F2FE8629449E}" destId="{553CB4C5-7537-4166-ACBB-C36848E3B984}" srcOrd="0" destOrd="0" presId="urn:microsoft.com/office/officeart/2005/8/layout/hierarchy1"/>
    <dgm:cxn modelId="{24B5C270-00A9-479F-955C-CA71015580F8}" type="presParOf" srcId="{AC486A2B-0AB8-400F-8BC0-F2FE8629449E}" destId="{96EFF91D-75C9-476C-9A26-7C69201C10D4}" srcOrd="1" destOrd="0" presId="urn:microsoft.com/office/officeart/2005/8/layout/hierarchy1"/>
    <dgm:cxn modelId="{C19BF10F-472D-4A0B-9329-D4651F6A75AA}" type="presParOf" srcId="{CC205640-8410-4DAD-BC1F-A5DC50F69C88}" destId="{AA43EB1B-C6C9-43BD-ADF4-04898A685FFA}"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D9EE34-6079-429D-AE22-C55D1E7425EB}" type="doc">
      <dgm:prSet loTypeId="urn:microsoft.com/office/officeart/2005/8/layout/hProcess7" loCatId="list" qsTypeId="urn:microsoft.com/office/officeart/2005/8/quickstyle/3d5" qsCatId="3D" csTypeId="urn:microsoft.com/office/officeart/2005/8/colors/accent1_2" csCatId="accent1" phldr="1"/>
      <dgm:spPr/>
      <dgm:t>
        <a:bodyPr/>
        <a:lstStyle/>
        <a:p>
          <a:endParaRPr lang="es-EC"/>
        </a:p>
      </dgm:t>
    </dgm:pt>
    <dgm:pt modelId="{7192B6F4-5044-4A1C-B6B1-433E3A063069}">
      <dgm:prSet phldrT="[Texto]" custT="1"/>
      <dgm:spPr/>
      <dgm:t>
        <a:bodyPr anchor="t"/>
        <a:lstStyle/>
        <a:p>
          <a:pPr algn="l"/>
          <a:r>
            <a:rPr lang="es-EC" sz="2000" dirty="0" smtClean="0">
              <a:solidFill>
                <a:schemeClr val="bg1"/>
              </a:solidFill>
              <a:latin typeface="Bookman Old Style" pitchFamily="18" charset="0"/>
            </a:rPr>
            <a:t>Trabajos en altura</a:t>
          </a:r>
          <a:endParaRPr lang="es-EC" sz="2000" dirty="0">
            <a:solidFill>
              <a:schemeClr val="bg1"/>
            </a:solidFill>
            <a:latin typeface="Bookman Old Style" pitchFamily="18" charset="0"/>
          </a:endParaRPr>
        </a:p>
      </dgm:t>
    </dgm:pt>
    <dgm:pt modelId="{E87B17A8-59CF-43B1-AD8C-2E2EE0C7D070}" type="parTrans" cxnId="{7E3540D5-70C1-4430-BDF8-6F4038EB7593}">
      <dgm:prSet/>
      <dgm:spPr/>
      <dgm:t>
        <a:bodyPr/>
        <a:lstStyle/>
        <a:p>
          <a:endParaRPr lang="es-EC" sz="2000">
            <a:latin typeface="Bookman Old Style" pitchFamily="18" charset="0"/>
          </a:endParaRPr>
        </a:p>
      </dgm:t>
    </dgm:pt>
    <dgm:pt modelId="{FF2C5BF8-CF34-4130-980B-6E9849482EFB}" type="sibTrans" cxnId="{7E3540D5-70C1-4430-BDF8-6F4038EB7593}">
      <dgm:prSet/>
      <dgm:spPr/>
      <dgm:t>
        <a:bodyPr/>
        <a:lstStyle/>
        <a:p>
          <a:endParaRPr lang="es-EC" sz="2000">
            <a:latin typeface="Bookman Old Style" pitchFamily="18" charset="0"/>
          </a:endParaRPr>
        </a:p>
      </dgm:t>
    </dgm:pt>
    <dgm:pt modelId="{627F3EC6-528E-4C11-9971-C9A163A13DF8}">
      <dgm:prSet phldrT="[Texto]" custT="1"/>
      <dgm:spPr/>
      <dgm:t>
        <a:bodyPr/>
        <a:lstStyle/>
        <a:p>
          <a:pPr algn="l"/>
          <a:r>
            <a:rPr lang="es-EC" sz="2000" dirty="0" smtClean="0">
              <a:solidFill>
                <a:schemeClr val="bg1"/>
              </a:solidFill>
              <a:latin typeface="Bookman Old Style" pitchFamily="18" charset="0"/>
            </a:rPr>
            <a:t>Trabajar a más de 1,80 m. de altura.</a:t>
          </a:r>
        </a:p>
        <a:p>
          <a:pPr algn="l"/>
          <a:endParaRPr lang="es-EC" sz="2000" dirty="0" smtClean="0">
            <a:solidFill>
              <a:schemeClr val="bg1"/>
            </a:solidFill>
            <a:latin typeface="Bookman Old Style" pitchFamily="18" charset="0"/>
          </a:endParaRPr>
        </a:p>
        <a:p>
          <a:pPr algn="l"/>
          <a:r>
            <a:rPr lang="es-EC" sz="2000" dirty="0" smtClean="0">
              <a:solidFill>
                <a:schemeClr val="bg1"/>
              </a:solidFill>
              <a:latin typeface="Bookman Old Style" pitchFamily="18" charset="0"/>
            </a:rPr>
            <a:t>Dotado de equipo de seguridad individual.</a:t>
          </a:r>
          <a:endParaRPr lang="es-EC" sz="2000" dirty="0">
            <a:solidFill>
              <a:schemeClr val="bg1"/>
            </a:solidFill>
            <a:latin typeface="Bookman Old Style" pitchFamily="18" charset="0"/>
          </a:endParaRPr>
        </a:p>
      </dgm:t>
    </dgm:pt>
    <dgm:pt modelId="{FCF16A1A-0A48-4F2E-A1DC-02A54C9A60EA}" type="parTrans" cxnId="{11DC71AA-F73A-4FBC-B4A9-308F00957B1F}">
      <dgm:prSet/>
      <dgm:spPr/>
      <dgm:t>
        <a:bodyPr/>
        <a:lstStyle/>
        <a:p>
          <a:endParaRPr lang="es-EC" sz="2000">
            <a:latin typeface="Bookman Old Style" pitchFamily="18" charset="0"/>
          </a:endParaRPr>
        </a:p>
      </dgm:t>
    </dgm:pt>
    <dgm:pt modelId="{A88D9043-5765-4D38-9F6C-CBBE6094D8A5}" type="sibTrans" cxnId="{11DC71AA-F73A-4FBC-B4A9-308F00957B1F}">
      <dgm:prSet/>
      <dgm:spPr/>
      <dgm:t>
        <a:bodyPr/>
        <a:lstStyle/>
        <a:p>
          <a:endParaRPr lang="es-EC" sz="2000">
            <a:latin typeface="Bookman Old Style" pitchFamily="18" charset="0"/>
          </a:endParaRPr>
        </a:p>
      </dgm:t>
    </dgm:pt>
    <dgm:pt modelId="{4063FE68-EEED-4367-B611-D080F1FDE4F2}">
      <dgm:prSet phldrT="[Texto]" custT="1"/>
      <dgm:spPr/>
      <dgm:t>
        <a:bodyPr/>
        <a:lstStyle/>
        <a:p>
          <a:pPr algn="ctr"/>
          <a:r>
            <a:rPr lang="es-EC" sz="2000" dirty="0" smtClean="0">
              <a:solidFill>
                <a:schemeClr val="bg1"/>
              </a:solidFill>
              <a:latin typeface="Bookman Old Style" pitchFamily="18" charset="0"/>
            </a:rPr>
            <a:t>Caída libre</a:t>
          </a:r>
          <a:endParaRPr lang="es-EC" sz="2000" dirty="0">
            <a:solidFill>
              <a:schemeClr val="bg1"/>
            </a:solidFill>
            <a:latin typeface="Bookman Old Style" pitchFamily="18" charset="0"/>
          </a:endParaRPr>
        </a:p>
      </dgm:t>
    </dgm:pt>
    <dgm:pt modelId="{9A6AB2C3-0ADA-4829-B104-E0972115BBE2}" type="parTrans" cxnId="{CF97A2AC-9660-4E38-BCBE-B5A229E4CC99}">
      <dgm:prSet/>
      <dgm:spPr/>
      <dgm:t>
        <a:bodyPr/>
        <a:lstStyle/>
        <a:p>
          <a:endParaRPr lang="es-EC" sz="2000">
            <a:latin typeface="Bookman Old Style" pitchFamily="18" charset="0"/>
          </a:endParaRPr>
        </a:p>
      </dgm:t>
    </dgm:pt>
    <dgm:pt modelId="{BEC0EC83-0FE4-44B0-8BC9-40B3113CABCE}" type="sibTrans" cxnId="{CF97A2AC-9660-4E38-BCBE-B5A229E4CC99}">
      <dgm:prSet/>
      <dgm:spPr/>
      <dgm:t>
        <a:bodyPr/>
        <a:lstStyle/>
        <a:p>
          <a:endParaRPr lang="es-EC" sz="2000">
            <a:latin typeface="Bookman Old Style" pitchFamily="18" charset="0"/>
          </a:endParaRPr>
        </a:p>
      </dgm:t>
    </dgm:pt>
    <dgm:pt modelId="{05589CD3-4048-416D-81D0-C2C1C8C31F4C}">
      <dgm:prSet phldrT="[Texto]" custT="1"/>
      <dgm:spPr/>
      <dgm:t>
        <a:bodyPr/>
        <a:lstStyle/>
        <a:p>
          <a:r>
            <a:rPr lang="es-EC" sz="2000" dirty="0" smtClean="0">
              <a:solidFill>
                <a:schemeClr val="bg1"/>
              </a:solidFill>
              <a:latin typeface="Bookman Old Style" pitchFamily="18" charset="0"/>
            </a:rPr>
            <a:t>Movimiento acelerado cuando algo es sometido a la fuerza de gravedad.</a:t>
          </a:r>
        </a:p>
        <a:p>
          <a:r>
            <a:rPr lang="es-EC" sz="2000" dirty="0" smtClean="0">
              <a:solidFill>
                <a:schemeClr val="bg1"/>
              </a:solidFill>
              <a:latin typeface="Bookman Old Style" pitchFamily="18" charset="0"/>
            </a:rPr>
            <a:t>Causas personales y laborales de una caída.</a:t>
          </a:r>
          <a:endParaRPr lang="es-EC" sz="2000" dirty="0">
            <a:solidFill>
              <a:schemeClr val="bg1"/>
            </a:solidFill>
            <a:latin typeface="Bookman Old Style" pitchFamily="18" charset="0"/>
          </a:endParaRPr>
        </a:p>
      </dgm:t>
    </dgm:pt>
    <dgm:pt modelId="{94EB2EB6-B806-4C39-9279-D82999289EE2}" type="parTrans" cxnId="{F82645B5-47CD-4263-A312-545AAC9AF7DF}">
      <dgm:prSet/>
      <dgm:spPr/>
      <dgm:t>
        <a:bodyPr/>
        <a:lstStyle/>
        <a:p>
          <a:endParaRPr lang="es-EC" sz="2000">
            <a:latin typeface="Bookman Old Style" pitchFamily="18" charset="0"/>
          </a:endParaRPr>
        </a:p>
      </dgm:t>
    </dgm:pt>
    <dgm:pt modelId="{B73BB22A-ADA1-4B48-BC01-C5A7104D5C68}" type="sibTrans" cxnId="{F82645B5-47CD-4263-A312-545AAC9AF7DF}">
      <dgm:prSet/>
      <dgm:spPr/>
      <dgm:t>
        <a:bodyPr/>
        <a:lstStyle/>
        <a:p>
          <a:endParaRPr lang="es-EC" sz="2000">
            <a:latin typeface="Bookman Old Style" pitchFamily="18" charset="0"/>
          </a:endParaRPr>
        </a:p>
      </dgm:t>
    </dgm:pt>
    <dgm:pt modelId="{97F29755-97C6-407C-88DE-8FD1B5D18CAF}">
      <dgm:prSet phldrT="[Texto]" custT="1"/>
      <dgm:spPr/>
      <dgm:t>
        <a:bodyPr/>
        <a:lstStyle/>
        <a:p>
          <a:pPr algn="l"/>
          <a:r>
            <a:rPr lang="es-EC" sz="2000" dirty="0" smtClean="0">
              <a:solidFill>
                <a:schemeClr val="bg1"/>
              </a:solidFill>
              <a:latin typeface="Bookman Old Style" pitchFamily="18" charset="0"/>
            </a:rPr>
            <a:t>Fuerza de choque</a:t>
          </a:r>
          <a:endParaRPr lang="es-EC" sz="2000" dirty="0">
            <a:solidFill>
              <a:schemeClr val="bg1"/>
            </a:solidFill>
            <a:latin typeface="Bookman Old Style" pitchFamily="18" charset="0"/>
          </a:endParaRPr>
        </a:p>
      </dgm:t>
    </dgm:pt>
    <dgm:pt modelId="{3BF5E66C-6A81-49AC-BE21-0DFFB34ABD0C}" type="parTrans" cxnId="{A24BD0A0-FBCC-41DD-A669-E2BA63C5920D}">
      <dgm:prSet/>
      <dgm:spPr/>
      <dgm:t>
        <a:bodyPr/>
        <a:lstStyle/>
        <a:p>
          <a:endParaRPr lang="es-EC" sz="2000">
            <a:latin typeface="Bookman Old Style" pitchFamily="18" charset="0"/>
          </a:endParaRPr>
        </a:p>
      </dgm:t>
    </dgm:pt>
    <dgm:pt modelId="{B9E4A24F-8079-47B5-9682-F7102C153DE5}" type="sibTrans" cxnId="{A24BD0A0-FBCC-41DD-A669-E2BA63C5920D}">
      <dgm:prSet/>
      <dgm:spPr/>
      <dgm:t>
        <a:bodyPr/>
        <a:lstStyle/>
        <a:p>
          <a:endParaRPr lang="es-EC" sz="2000">
            <a:latin typeface="Bookman Old Style" pitchFamily="18" charset="0"/>
          </a:endParaRPr>
        </a:p>
      </dgm:t>
    </dgm:pt>
    <dgm:pt modelId="{289B480B-873F-46B3-AC30-7BC8EE323825}">
      <dgm:prSet phldrT="[Texto]" custT="1"/>
      <dgm:spPr/>
      <dgm:t>
        <a:bodyPr/>
        <a:lstStyle/>
        <a:p>
          <a:r>
            <a:rPr lang="es-EC" sz="2000" dirty="0" smtClean="0">
              <a:solidFill>
                <a:schemeClr val="bg1"/>
              </a:solidFill>
              <a:latin typeface="Bookman Old Style" pitchFamily="18" charset="0"/>
            </a:rPr>
            <a:t>Fuerza que llega a experimentar un cuerpo por efecto de una caída.</a:t>
          </a:r>
        </a:p>
        <a:p>
          <a:endParaRPr lang="es-EC" sz="2000" dirty="0" smtClean="0">
            <a:latin typeface="Bookman Old Style" pitchFamily="18" charset="0"/>
          </a:endParaRPr>
        </a:p>
        <a:p>
          <a:endParaRPr lang="es-EC" sz="2000" dirty="0">
            <a:latin typeface="Bookman Old Style" pitchFamily="18" charset="0"/>
          </a:endParaRPr>
        </a:p>
      </dgm:t>
    </dgm:pt>
    <dgm:pt modelId="{4EA2E4B2-C8DA-4F64-89E7-6D30D209B180}" type="parTrans" cxnId="{87A9038E-E080-45D1-9059-768FA6FAD66D}">
      <dgm:prSet/>
      <dgm:spPr/>
      <dgm:t>
        <a:bodyPr/>
        <a:lstStyle/>
        <a:p>
          <a:endParaRPr lang="es-EC" sz="2000">
            <a:latin typeface="Bookman Old Style" pitchFamily="18" charset="0"/>
          </a:endParaRPr>
        </a:p>
      </dgm:t>
    </dgm:pt>
    <dgm:pt modelId="{09A622EE-9768-4BE7-9B8D-FA3416AF74A8}" type="sibTrans" cxnId="{87A9038E-E080-45D1-9059-768FA6FAD66D}">
      <dgm:prSet/>
      <dgm:spPr/>
      <dgm:t>
        <a:bodyPr/>
        <a:lstStyle/>
        <a:p>
          <a:endParaRPr lang="es-EC" sz="2000">
            <a:latin typeface="Bookman Old Style" pitchFamily="18" charset="0"/>
          </a:endParaRPr>
        </a:p>
      </dgm:t>
    </dgm:pt>
    <dgm:pt modelId="{A6743358-F10D-48C4-9F44-4E112A7A7FB2}" type="pres">
      <dgm:prSet presAssocID="{68D9EE34-6079-429D-AE22-C55D1E7425EB}" presName="Name0" presStyleCnt="0">
        <dgm:presLayoutVars>
          <dgm:dir/>
          <dgm:animLvl val="lvl"/>
          <dgm:resizeHandles val="exact"/>
        </dgm:presLayoutVars>
      </dgm:prSet>
      <dgm:spPr/>
      <dgm:t>
        <a:bodyPr/>
        <a:lstStyle/>
        <a:p>
          <a:endParaRPr lang="es-EC"/>
        </a:p>
      </dgm:t>
    </dgm:pt>
    <dgm:pt modelId="{26F37BFB-0AE5-42F5-BFBF-2688B2842A0D}" type="pres">
      <dgm:prSet presAssocID="{7192B6F4-5044-4A1C-B6B1-433E3A063069}" presName="compositeNode" presStyleCnt="0">
        <dgm:presLayoutVars>
          <dgm:bulletEnabled val="1"/>
        </dgm:presLayoutVars>
      </dgm:prSet>
      <dgm:spPr/>
    </dgm:pt>
    <dgm:pt modelId="{CFCA72F2-5495-47A4-A573-CE87CD482F1C}" type="pres">
      <dgm:prSet presAssocID="{7192B6F4-5044-4A1C-B6B1-433E3A063069}" presName="bgRect" presStyleLbl="node1" presStyleIdx="0" presStyleCnt="3" custLinFactNeighborX="-23" custLinFactNeighborY="-4171"/>
      <dgm:spPr/>
      <dgm:t>
        <a:bodyPr/>
        <a:lstStyle/>
        <a:p>
          <a:endParaRPr lang="es-EC"/>
        </a:p>
      </dgm:t>
    </dgm:pt>
    <dgm:pt modelId="{F1614BDF-F9EB-443A-91BD-473BB9A41331}" type="pres">
      <dgm:prSet presAssocID="{7192B6F4-5044-4A1C-B6B1-433E3A063069}" presName="parentNode" presStyleLbl="node1" presStyleIdx="0" presStyleCnt="3">
        <dgm:presLayoutVars>
          <dgm:chMax val="0"/>
          <dgm:bulletEnabled val="1"/>
        </dgm:presLayoutVars>
      </dgm:prSet>
      <dgm:spPr/>
      <dgm:t>
        <a:bodyPr/>
        <a:lstStyle/>
        <a:p>
          <a:endParaRPr lang="es-EC"/>
        </a:p>
      </dgm:t>
    </dgm:pt>
    <dgm:pt modelId="{97DB3E1B-4923-48C7-9A4F-600B8F7CF95E}" type="pres">
      <dgm:prSet presAssocID="{7192B6F4-5044-4A1C-B6B1-433E3A063069}" presName="childNode" presStyleLbl="node1" presStyleIdx="0" presStyleCnt="3">
        <dgm:presLayoutVars>
          <dgm:bulletEnabled val="1"/>
        </dgm:presLayoutVars>
      </dgm:prSet>
      <dgm:spPr/>
      <dgm:t>
        <a:bodyPr/>
        <a:lstStyle/>
        <a:p>
          <a:endParaRPr lang="es-EC"/>
        </a:p>
      </dgm:t>
    </dgm:pt>
    <dgm:pt modelId="{21DE92D9-33D1-414C-9CA6-D6A3C9E14CC5}" type="pres">
      <dgm:prSet presAssocID="{FF2C5BF8-CF34-4130-980B-6E9849482EFB}" presName="hSp" presStyleCnt="0"/>
      <dgm:spPr/>
    </dgm:pt>
    <dgm:pt modelId="{F49D953C-2C17-4DFB-B328-8DD6CE83A8EA}" type="pres">
      <dgm:prSet presAssocID="{FF2C5BF8-CF34-4130-980B-6E9849482EFB}" presName="vProcSp" presStyleCnt="0"/>
      <dgm:spPr/>
    </dgm:pt>
    <dgm:pt modelId="{73DAD8A1-B9E7-47FE-AE4F-DFD5F0F205A6}" type="pres">
      <dgm:prSet presAssocID="{FF2C5BF8-CF34-4130-980B-6E9849482EFB}" presName="vSp1" presStyleCnt="0"/>
      <dgm:spPr/>
    </dgm:pt>
    <dgm:pt modelId="{D2E60294-6B56-4DDD-B289-AFB706C137BB}" type="pres">
      <dgm:prSet presAssocID="{FF2C5BF8-CF34-4130-980B-6E9849482EFB}" presName="simulatedConn" presStyleLbl="solidFgAcc1" presStyleIdx="0" presStyleCnt="2" custLinFactNeighborY="26613"/>
      <dgm:spPr/>
    </dgm:pt>
    <dgm:pt modelId="{D038D35C-6A17-4203-9EE1-A7F01964EEFA}" type="pres">
      <dgm:prSet presAssocID="{FF2C5BF8-CF34-4130-980B-6E9849482EFB}" presName="vSp2" presStyleCnt="0"/>
      <dgm:spPr/>
    </dgm:pt>
    <dgm:pt modelId="{282DE36C-B475-4B12-A6A1-D98C55859595}" type="pres">
      <dgm:prSet presAssocID="{FF2C5BF8-CF34-4130-980B-6E9849482EFB}" presName="sibTrans" presStyleCnt="0"/>
      <dgm:spPr/>
    </dgm:pt>
    <dgm:pt modelId="{0A888FC4-5722-4E2C-BF36-709BFD5B173B}" type="pres">
      <dgm:prSet presAssocID="{4063FE68-EEED-4367-B611-D080F1FDE4F2}" presName="compositeNode" presStyleCnt="0">
        <dgm:presLayoutVars>
          <dgm:bulletEnabled val="1"/>
        </dgm:presLayoutVars>
      </dgm:prSet>
      <dgm:spPr/>
    </dgm:pt>
    <dgm:pt modelId="{1C59EE74-BF32-48D3-8AEC-E82BE21428AD}" type="pres">
      <dgm:prSet presAssocID="{4063FE68-EEED-4367-B611-D080F1FDE4F2}" presName="bgRect" presStyleLbl="node1" presStyleIdx="1" presStyleCnt="3" custLinFactNeighborY="4171"/>
      <dgm:spPr/>
      <dgm:t>
        <a:bodyPr/>
        <a:lstStyle/>
        <a:p>
          <a:endParaRPr lang="es-EC"/>
        </a:p>
      </dgm:t>
    </dgm:pt>
    <dgm:pt modelId="{EDCBC0EA-2B66-42C1-A774-8EFD3E1FC1D4}" type="pres">
      <dgm:prSet presAssocID="{4063FE68-EEED-4367-B611-D080F1FDE4F2}" presName="parentNode" presStyleLbl="node1" presStyleIdx="1" presStyleCnt="3">
        <dgm:presLayoutVars>
          <dgm:chMax val="0"/>
          <dgm:bulletEnabled val="1"/>
        </dgm:presLayoutVars>
      </dgm:prSet>
      <dgm:spPr/>
      <dgm:t>
        <a:bodyPr/>
        <a:lstStyle/>
        <a:p>
          <a:endParaRPr lang="es-EC"/>
        </a:p>
      </dgm:t>
    </dgm:pt>
    <dgm:pt modelId="{257D7C98-EF5E-4664-8B29-8B2C134D82BD}" type="pres">
      <dgm:prSet presAssocID="{4063FE68-EEED-4367-B611-D080F1FDE4F2}" presName="childNode" presStyleLbl="node1" presStyleIdx="1" presStyleCnt="3">
        <dgm:presLayoutVars>
          <dgm:bulletEnabled val="1"/>
        </dgm:presLayoutVars>
      </dgm:prSet>
      <dgm:spPr/>
      <dgm:t>
        <a:bodyPr/>
        <a:lstStyle/>
        <a:p>
          <a:endParaRPr lang="es-EC"/>
        </a:p>
      </dgm:t>
    </dgm:pt>
    <dgm:pt modelId="{3E4059EB-5509-4FC7-923F-5D20A4E955F4}" type="pres">
      <dgm:prSet presAssocID="{BEC0EC83-0FE4-44B0-8BC9-40B3113CABCE}" presName="hSp" presStyleCnt="0"/>
      <dgm:spPr/>
    </dgm:pt>
    <dgm:pt modelId="{ED4D751D-DFE8-4986-821B-FA05E60E751C}" type="pres">
      <dgm:prSet presAssocID="{BEC0EC83-0FE4-44B0-8BC9-40B3113CABCE}" presName="vProcSp" presStyleCnt="0"/>
      <dgm:spPr/>
    </dgm:pt>
    <dgm:pt modelId="{F9C6F897-43BD-431C-B540-D914A88EE676}" type="pres">
      <dgm:prSet presAssocID="{BEC0EC83-0FE4-44B0-8BC9-40B3113CABCE}" presName="vSp1" presStyleCnt="0"/>
      <dgm:spPr/>
    </dgm:pt>
    <dgm:pt modelId="{9F157FC0-85A4-464C-AE00-5F35A0C2CD6B}" type="pres">
      <dgm:prSet presAssocID="{BEC0EC83-0FE4-44B0-8BC9-40B3113CABCE}" presName="simulatedConn" presStyleLbl="solidFgAcc1" presStyleIdx="1" presStyleCnt="2" custLinFactY="28462" custLinFactNeighborX="-13513" custLinFactNeighborY="100000"/>
      <dgm:spPr/>
    </dgm:pt>
    <dgm:pt modelId="{8A26DBCA-5556-433E-8145-8BAFE71CE752}" type="pres">
      <dgm:prSet presAssocID="{BEC0EC83-0FE4-44B0-8BC9-40B3113CABCE}" presName="vSp2" presStyleCnt="0"/>
      <dgm:spPr/>
    </dgm:pt>
    <dgm:pt modelId="{7FB0D53B-84B0-4BDA-AAC2-A55F063968BA}" type="pres">
      <dgm:prSet presAssocID="{BEC0EC83-0FE4-44B0-8BC9-40B3113CABCE}" presName="sibTrans" presStyleCnt="0"/>
      <dgm:spPr/>
    </dgm:pt>
    <dgm:pt modelId="{974534EF-45E6-47E1-9241-A196C6858B84}" type="pres">
      <dgm:prSet presAssocID="{97F29755-97C6-407C-88DE-8FD1B5D18CAF}" presName="compositeNode" presStyleCnt="0">
        <dgm:presLayoutVars>
          <dgm:bulletEnabled val="1"/>
        </dgm:presLayoutVars>
      </dgm:prSet>
      <dgm:spPr/>
    </dgm:pt>
    <dgm:pt modelId="{66D03168-D3D5-427E-96E3-AB91D0C0B2ED}" type="pres">
      <dgm:prSet presAssocID="{97F29755-97C6-407C-88DE-8FD1B5D18CAF}" presName="bgRect" presStyleLbl="node1" presStyleIdx="2" presStyleCnt="3" custLinFactNeighborY="11965"/>
      <dgm:spPr/>
      <dgm:t>
        <a:bodyPr/>
        <a:lstStyle/>
        <a:p>
          <a:endParaRPr lang="es-EC"/>
        </a:p>
      </dgm:t>
    </dgm:pt>
    <dgm:pt modelId="{44C78FD1-CA3B-4933-B3B4-80FE14BDFB28}" type="pres">
      <dgm:prSet presAssocID="{97F29755-97C6-407C-88DE-8FD1B5D18CAF}" presName="parentNode" presStyleLbl="node1" presStyleIdx="2" presStyleCnt="3">
        <dgm:presLayoutVars>
          <dgm:chMax val="0"/>
          <dgm:bulletEnabled val="1"/>
        </dgm:presLayoutVars>
      </dgm:prSet>
      <dgm:spPr/>
      <dgm:t>
        <a:bodyPr/>
        <a:lstStyle/>
        <a:p>
          <a:endParaRPr lang="es-EC"/>
        </a:p>
      </dgm:t>
    </dgm:pt>
    <dgm:pt modelId="{CE385B7D-19BC-4EE5-A030-54122EA826A8}" type="pres">
      <dgm:prSet presAssocID="{97F29755-97C6-407C-88DE-8FD1B5D18CAF}" presName="childNode" presStyleLbl="node1" presStyleIdx="2" presStyleCnt="3">
        <dgm:presLayoutVars>
          <dgm:bulletEnabled val="1"/>
        </dgm:presLayoutVars>
      </dgm:prSet>
      <dgm:spPr/>
      <dgm:t>
        <a:bodyPr/>
        <a:lstStyle/>
        <a:p>
          <a:endParaRPr lang="es-EC"/>
        </a:p>
      </dgm:t>
    </dgm:pt>
  </dgm:ptLst>
  <dgm:cxnLst>
    <dgm:cxn modelId="{B80311EB-8F51-45AC-BA61-EDA2FC0185A8}" type="presOf" srcId="{4063FE68-EEED-4367-B611-D080F1FDE4F2}" destId="{1C59EE74-BF32-48D3-8AEC-E82BE21428AD}" srcOrd="0" destOrd="0" presId="urn:microsoft.com/office/officeart/2005/8/layout/hProcess7"/>
    <dgm:cxn modelId="{516DC473-A7DA-4EB5-9AEF-4CF279DD1335}" type="presOf" srcId="{7192B6F4-5044-4A1C-B6B1-433E3A063069}" destId="{CFCA72F2-5495-47A4-A573-CE87CD482F1C}" srcOrd="0" destOrd="0" presId="urn:microsoft.com/office/officeart/2005/8/layout/hProcess7"/>
    <dgm:cxn modelId="{87A9038E-E080-45D1-9059-768FA6FAD66D}" srcId="{97F29755-97C6-407C-88DE-8FD1B5D18CAF}" destId="{289B480B-873F-46B3-AC30-7BC8EE323825}" srcOrd="0" destOrd="0" parTransId="{4EA2E4B2-C8DA-4F64-89E7-6D30D209B180}" sibTransId="{09A622EE-9768-4BE7-9B8D-FA3416AF74A8}"/>
    <dgm:cxn modelId="{27EAE98A-6BA6-48F4-8D8E-F4DA30ABB34F}" type="presOf" srcId="{05589CD3-4048-416D-81D0-C2C1C8C31F4C}" destId="{257D7C98-EF5E-4664-8B29-8B2C134D82BD}" srcOrd="0" destOrd="0" presId="urn:microsoft.com/office/officeart/2005/8/layout/hProcess7"/>
    <dgm:cxn modelId="{7E3540D5-70C1-4430-BDF8-6F4038EB7593}" srcId="{68D9EE34-6079-429D-AE22-C55D1E7425EB}" destId="{7192B6F4-5044-4A1C-B6B1-433E3A063069}" srcOrd="0" destOrd="0" parTransId="{E87B17A8-59CF-43B1-AD8C-2E2EE0C7D070}" sibTransId="{FF2C5BF8-CF34-4130-980B-6E9849482EFB}"/>
    <dgm:cxn modelId="{5AD4F203-AE82-4577-ADAA-8AF0C8E03E21}" type="presOf" srcId="{68D9EE34-6079-429D-AE22-C55D1E7425EB}" destId="{A6743358-F10D-48C4-9F44-4E112A7A7FB2}" srcOrd="0" destOrd="0" presId="urn:microsoft.com/office/officeart/2005/8/layout/hProcess7"/>
    <dgm:cxn modelId="{21BB691F-82DF-44BB-8AC6-0F674D151631}" type="presOf" srcId="{627F3EC6-528E-4C11-9971-C9A163A13DF8}" destId="{97DB3E1B-4923-48C7-9A4F-600B8F7CF95E}" srcOrd="0" destOrd="0" presId="urn:microsoft.com/office/officeart/2005/8/layout/hProcess7"/>
    <dgm:cxn modelId="{F5918C2B-A743-46B6-8412-AB957C9CD620}" type="presOf" srcId="{97F29755-97C6-407C-88DE-8FD1B5D18CAF}" destId="{44C78FD1-CA3B-4933-B3B4-80FE14BDFB28}" srcOrd="1" destOrd="0" presId="urn:microsoft.com/office/officeart/2005/8/layout/hProcess7"/>
    <dgm:cxn modelId="{4A4F480F-0D3B-49DC-B934-8A57665B56CD}" type="presOf" srcId="{4063FE68-EEED-4367-B611-D080F1FDE4F2}" destId="{EDCBC0EA-2B66-42C1-A774-8EFD3E1FC1D4}" srcOrd="1" destOrd="0" presId="urn:microsoft.com/office/officeart/2005/8/layout/hProcess7"/>
    <dgm:cxn modelId="{425DB8CE-DA4B-4E92-A94C-AB1E9D3A393E}" type="presOf" srcId="{289B480B-873F-46B3-AC30-7BC8EE323825}" destId="{CE385B7D-19BC-4EE5-A030-54122EA826A8}" srcOrd="0" destOrd="0" presId="urn:microsoft.com/office/officeart/2005/8/layout/hProcess7"/>
    <dgm:cxn modelId="{EB3D99C2-97E4-4C25-8CE9-D4439E243E93}" type="presOf" srcId="{97F29755-97C6-407C-88DE-8FD1B5D18CAF}" destId="{66D03168-D3D5-427E-96E3-AB91D0C0B2ED}" srcOrd="0" destOrd="0" presId="urn:microsoft.com/office/officeart/2005/8/layout/hProcess7"/>
    <dgm:cxn modelId="{5E60FF40-879A-4FA8-B6F8-B1EA07EC9114}" type="presOf" srcId="{7192B6F4-5044-4A1C-B6B1-433E3A063069}" destId="{F1614BDF-F9EB-443A-91BD-473BB9A41331}" srcOrd="1" destOrd="0" presId="urn:microsoft.com/office/officeart/2005/8/layout/hProcess7"/>
    <dgm:cxn modelId="{F82645B5-47CD-4263-A312-545AAC9AF7DF}" srcId="{4063FE68-EEED-4367-B611-D080F1FDE4F2}" destId="{05589CD3-4048-416D-81D0-C2C1C8C31F4C}" srcOrd="0" destOrd="0" parTransId="{94EB2EB6-B806-4C39-9279-D82999289EE2}" sibTransId="{B73BB22A-ADA1-4B48-BC01-C5A7104D5C68}"/>
    <dgm:cxn modelId="{CF97A2AC-9660-4E38-BCBE-B5A229E4CC99}" srcId="{68D9EE34-6079-429D-AE22-C55D1E7425EB}" destId="{4063FE68-EEED-4367-B611-D080F1FDE4F2}" srcOrd="1" destOrd="0" parTransId="{9A6AB2C3-0ADA-4829-B104-E0972115BBE2}" sibTransId="{BEC0EC83-0FE4-44B0-8BC9-40B3113CABCE}"/>
    <dgm:cxn modelId="{A24BD0A0-FBCC-41DD-A669-E2BA63C5920D}" srcId="{68D9EE34-6079-429D-AE22-C55D1E7425EB}" destId="{97F29755-97C6-407C-88DE-8FD1B5D18CAF}" srcOrd="2" destOrd="0" parTransId="{3BF5E66C-6A81-49AC-BE21-0DFFB34ABD0C}" sibTransId="{B9E4A24F-8079-47B5-9682-F7102C153DE5}"/>
    <dgm:cxn modelId="{11DC71AA-F73A-4FBC-B4A9-308F00957B1F}" srcId="{7192B6F4-5044-4A1C-B6B1-433E3A063069}" destId="{627F3EC6-528E-4C11-9971-C9A163A13DF8}" srcOrd="0" destOrd="0" parTransId="{FCF16A1A-0A48-4F2E-A1DC-02A54C9A60EA}" sibTransId="{A88D9043-5765-4D38-9F6C-CBBE6094D8A5}"/>
    <dgm:cxn modelId="{1DE20CFC-6027-43DA-AA87-03CBF3B61AC8}" type="presParOf" srcId="{A6743358-F10D-48C4-9F44-4E112A7A7FB2}" destId="{26F37BFB-0AE5-42F5-BFBF-2688B2842A0D}" srcOrd="0" destOrd="0" presId="urn:microsoft.com/office/officeart/2005/8/layout/hProcess7"/>
    <dgm:cxn modelId="{0E99CF58-2AD6-4E4E-9000-F64DA4D9ADA9}" type="presParOf" srcId="{26F37BFB-0AE5-42F5-BFBF-2688B2842A0D}" destId="{CFCA72F2-5495-47A4-A573-CE87CD482F1C}" srcOrd="0" destOrd="0" presId="urn:microsoft.com/office/officeart/2005/8/layout/hProcess7"/>
    <dgm:cxn modelId="{E78D6DCB-2468-48A1-B667-3C9677BE0D16}" type="presParOf" srcId="{26F37BFB-0AE5-42F5-BFBF-2688B2842A0D}" destId="{F1614BDF-F9EB-443A-91BD-473BB9A41331}" srcOrd="1" destOrd="0" presId="urn:microsoft.com/office/officeart/2005/8/layout/hProcess7"/>
    <dgm:cxn modelId="{682A3F74-2B54-4137-825F-8D615AE436B2}" type="presParOf" srcId="{26F37BFB-0AE5-42F5-BFBF-2688B2842A0D}" destId="{97DB3E1B-4923-48C7-9A4F-600B8F7CF95E}" srcOrd="2" destOrd="0" presId="urn:microsoft.com/office/officeart/2005/8/layout/hProcess7"/>
    <dgm:cxn modelId="{B38BCE9F-E5E0-4897-8EA1-F1C3FA23D4CF}" type="presParOf" srcId="{A6743358-F10D-48C4-9F44-4E112A7A7FB2}" destId="{21DE92D9-33D1-414C-9CA6-D6A3C9E14CC5}" srcOrd="1" destOrd="0" presId="urn:microsoft.com/office/officeart/2005/8/layout/hProcess7"/>
    <dgm:cxn modelId="{A0141709-066D-4CC6-948D-8AF0FEFB6E2F}" type="presParOf" srcId="{A6743358-F10D-48C4-9F44-4E112A7A7FB2}" destId="{F49D953C-2C17-4DFB-B328-8DD6CE83A8EA}" srcOrd="2" destOrd="0" presId="urn:microsoft.com/office/officeart/2005/8/layout/hProcess7"/>
    <dgm:cxn modelId="{D2C2C257-2FFB-4298-BD0E-05057E8C8786}" type="presParOf" srcId="{F49D953C-2C17-4DFB-B328-8DD6CE83A8EA}" destId="{73DAD8A1-B9E7-47FE-AE4F-DFD5F0F205A6}" srcOrd="0" destOrd="0" presId="urn:microsoft.com/office/officeart/2005/8/layout/hProcess7"/>
    <dgm:cxn modelId="{B88FE09E-6DB2-40EE-A293-0FD10B5FC437}" type="presParOf" srcId="{F49D953C-2C17-4DFB-B328-8DD6CE83A8EA}" destId="{D2E60294-6B56-4DDD-B289-AFB706C137BB}" srcOrd="1" destOrd="0" presId="urn:microsoft.com/office/officeart/2005/8/layout/hProcess7"/>
    <dgm:cxn modelId="{C5611159-FD48-4BFD-843C-3D9422600E9C}" type="presParOf" srcId="{F49D953C-2C17-4DFB-B328-8DD6CE83A8EA}" destId="{D038D35C-6A17-4203-9EE1-A7F01964EEFA}" srcOrd="2" destOrd="0" presId="urn:microsoft.com/office/officeart/2005/8/layout/hProcess7"/>
    <dgm:cxn modelId="{F6EE996C-D43A-49FB-B756-56F3D6563308}" type="presParOf" srcId="{A6743358-F10D-48C4-9F44-4E112A7A7FB2}" destId="{282DE36C-B475-4B12-A6A1-D98C55859595}" srcOrd="3" destOrd="0" presId="urn:microsoft.com/office/officeart/2005/8/layout/hProcess7"/>
    <dgm:cxn modelId="{F97B1595-DD5F-459A-9DF4-4462BBF5A7E0}" type="presParOf" srcId="{A6743358-F10D-48C4-9F44-4E112A7A7FB2}" destId="{0A888FC4-5722-4E2C-BF36-709BFD5B173B}" srcOrd="4" destOrd="0" presId="urn:microsoft.com/office/officeart/2005/8/layout/hProcess7"/>
    <dgm:cxn modelId="{C2006228-440C-4FB5-91E8-C2BB1F39F46F}" type="presParOf" srcId="{0A888FC4-5722-4E2C-BF36-709BFD5B173B}" destId="{1C59EE74-BF32-48D3-8AEC-E82BE21428AD}" srcOrd="0" destOrd="0" presId="urn:microsoft.com/office/officeart/2005/8/layout/hProcess7"/>
    <dgm:cxn modelId="{D9820757-E9D5-44A1-8DEE-10059898FB8F}" type="presParOf" srcId="{0A888FC4-5722-4E2C-BF36-709BFD5B173B}" destId="{EDCBC0EA-2B66-42C1-A774-8EFD3E1FC1D4}" srcOrd="1" destOrd="0" presId="urn:microsoft.com/office/officeart/2005/8/layout/hProcess7"/>
    <dgm:cxn modelId="{9CD20F44-000A-441C-BB53-E6C043413C5B}" type="presParOf" srcId="{0A888FC4-5722-4E2C-BF36-709BFD5B173B}" destId="{257D7C98-EF5E-4664-8B29-8B2C134D82BD}" srcOrd="2" destOrd="0" presId="urn:microsoft.com/office/officeart/2005/8/layout/hProcess7"/>
    <dgm:cxn modelId="{4AA21BD4-C2E9-469D-8A7E-9F8391E67EAE}" type="presParOf" srcId="{A6743358-F10D-48C4-9F44-4E112A7A7FB2}" destId="{3E4059EB-5509-4FC7-923F-5D20A4E955F4}" srcOrd="5" destOrd="0" presId="urn:microsoft.com/office/officeart/2005/8/layout/hProcess7"/>
    <dgm:cxn modelId="{D3A6CFA3-88DB-4665-82F8-28F18B3FFDE9}" type="presParOf" srcId="{A6743358-F10D-48C4-9F44-4E112A7A7FB2}" destId="{ED4D751D-DFE8-4986-821B-FA05E60E751C}" srcOrd="6" destOrd="0" presId="urn:microsoft.com/office/officeart/2005/8/layout/hProcess7"/>
    <dgm:cxn modelId="{58AD90E3-B120-4B28-B2A8-48D00E7C29F2}" type="presParOf" srcId="{ED4D751D-DFE8-4986-821B-FA05E60E751C}" destId="{F9C6F897-43BD-431C-B540-D914A88EE676}" srcOrd="0" destOrd="0" presId="urn:microsoft.com/office/officeart/2005/8/layout/hProcess7"/>
    <dgm:cxn modelId="{04ADB0BC-F67F-466E-90E5-F7AA36154384}" type="presParOf" srcId="{ED4D751D-DFE8-4986-821B-FA05E60E751C}" destId="{9F157FC0-85A4-464C-AE00-5F35A0C2CD6B}" srcOrd="1" destOrd="0" presId="urn:microsoft.com/office/officeart/2005/8/layout/hProcess7"/>
    <dgm:cxn modelId="{5F4EFD04-18A0-442E-B5AB-2081FCB669C0}" type="presParOf" srcId="{ED4D751D-DFE8-4986-821B-FA05E60E751C}" destId="{8A26DBCA-5556-433E-8145-8BAFE71CE752}" srcOrd="2" destOrd="0" presId="urn:microsoft.com/office/officeart/2005/8/layout/hProcess7"/>
    <dgm:cxn modelId="{E35BDB07-2CCD-4D7A-99AA-3D2B0A6313F9}" type="presParOf" srcId="{A6743358-F10D-48C4-9F44-4E112A7A7FB2}" destId="{7FB0D53B-84B0-4BDA-AAC2-A55F063968BA}" srcOrd="7" destOrd="0" presId="urn:microsoft.com/office/officeart/2005/8/layout/hProcess7"/>
    <dgm:cxn modelId="{1F9DC505-3A3A-4E62-B806-A4D511C76405}" type="presParOf" srcId="{A6743358-F10D-48C4-9F44-4E112A7A7FB2}" destId="{974534EF-45E6-47E1-9241-A196C6858B84}" srcOrd="8" destOrd="0" presId="urn:microsoft.com/office/officeart/2005/8/layout/hProcess7"/>
    <dgm:cxn modelId="{4EC35612-DBCC-4CC2-A618-8EFA128C890E}" type="presParOf" srcId="{974534EF-45E6-47E1-9241-A196C6858B84}" destId="{66D03168-D3D5-427E-96E3-AB91D0C0B2ED}" srcOrd="0" destOrd="0" presId="urn:microsoft.com/office/officeart/2005/8/layout/hProcess7"/>
    <dgm:cxn modelId="{341396A4-3ED5-479E-AF45-B33C4C685567}" type="presParOf" srcId="{974534EF-45E6-47E1-9241-A196C6858B84}" destId="{44C78FD1-CA3B-4933-B3B4-80FE14BDFB28}" srcOrd="1" destOrd="0" presId="urn:microsoft.com/office/officeart/2005/8/layout/hProcess7"/>
    <dgm:cxn modelId="{E9ACDDD9-B89F-40BB-8C33-86A8158E24C6}" type="presParOf" srcId="{974534EF-45E6-47E1-9241-A196C6858B84}" destId="{CE385B7D-19BC-4EE5-A030-54122EA826A8}" srcOrd="2" destOrd="0" presId="urn:microsoft.com/office/officeart/2005/8/layout/hProcess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D9EE34-6079-429D-AE22-C55D1E7425EB}" type="doc">
      <dgm:prSet loTypeId="urn:microsoft.com/office/officeart/2005/8/layout/hProcess7" loCatId="list" qsTypeId="urn:microsoft.com/office/officeart/2005/8/quickstyle/3d7" qsCatId="3D" csTypeId="urn:microsoft.com/office/officeart/2005/8/colors/accent1_2" csCatId="accent1" phldr="1"/>
      <dgm:spPr/>
      <dgm:t>
        <a:bodyPr/>
        <a:lstStyle/>
        <a:p>
          <a:endParaRPr lang="es-EC"/>
        </a:p>
      </dgm:t>
    </dgm:pt>
    <dgm:pt modelId="{7192B6F4-5044-4A1C-B6B1-433E3A063069}">
      <dgm:prSet phldrT="[Texto]" custT="1"/>
      <dgm:spPr>
        <a:blipFill rotWithShape="0">
          <a:blip xmlns:r="http://schemas.openxmlformats.org/officeDocument/2006/relationships" r:embed="rId1"/>
          <a:stretch>
            <a:fillRect/>
          </a:stretch>
        </a:blipFill>
      </dgm:spPr>
      <dgm:t>
        <a:bodyPr tIns="0" rIns="0" anchor="t"/>
        <a:lstStyle/>
        <a:p>
          <a:pPr algn="l">
            <a:lnSpc>
              <a:spcPct val="100000"/>
            </a:lnSpc>
          </a:pPr>
          <a:r>
            <a:rPr lang="es-EC" sz="2000" smtClean="0">
              <a:latin typeface="Bookman Old Style" pitchFamily="18" charset="0"/>
            </a:rPr>
            <a:t>Disp. de anclaje</a:t>
          </a:r>
          <a:endParaRPr lang="es-EC" sz="2000" dirty="0">
            <a:latin typeface="Bookman Old Style" pitchFamily="18" charset="0"/>
          </a:endParaRPr>
        </a:p>
      </dgm:t>
    </dgm:pt>
    <dgm:pt modelId="{E87B17A8-59CF-43B1-AD8C-2E2EE0C7D070}" type="parTrans" cxnId="{7E3540D5-70C1-4430-BDF8-6F4038EB7593}">
      <dgm:prSet/>
      <dgm:spPr/>
      <dgm:t>
        <a:bodyPr/>
        <a:lstStyle/>
        <a:p>
          <a:endParaRPr lang="es-EC" sz="2000">
            <a:latin typeface="Bookman Old Style" pitchFamily="18" charset="0"/>
          </a:endParaRPr>
        </a:p>
      </dgm:t>
    </dgm:pt>
    <dgm:pt modelId="{FF2C5BF8-CF34-4130-980B-6E9849482EFB}" type="sibTrans" cxnId="{7E3540D5-70C1-4430-BDF8-6F4038EB7593}">
      <dgm:prSet/>
      <dgm:spPr/>
      <dgm:t>
        <a:bodyPr/>
        <a:lstStyle/>
        <a:p>
          <a:endParaRPr lang="es-EC" sz="2000">
            <a:latin typeface="Bookman Old Style" pitchFamily="18" charset="0"/>
          </a:endParaRPr>
        </a:p>
      </dgm:t>
    </dgm:pt>
    <dgm:pt modelId="{627F3EC6-528E-4C11-9971-C9A163A13DF8}">
      <dgm:prSet phldrT="[Texto]" custT="1"/>
      <dgm:spPr/>
      <dgm:t>
        <a:bodyPr anchor="ctr"/>
        <a:lstStyle/>
        <a:p>
          <a:pPr algn="l"/>
          <a:endParaRPr lang="es-EC" sz="2000" dirty="0">
            <a:solidFill>
              <a:schemeClr val="bg1"/>
            </a:solidFill>
            <a:latin typeface="Bookman Old Style" pitchFamily="18" charset="0"/>
          </a:endParaRPr>
        </a:p>
      </dgm:t>
    </dgm:pt>
    <dgm:pt modelId="{FCF16A1A-0A48-4F2E-A1DC-02A54C9A60EA}" type="parTrans" cxnId="{11DC71AA-F73A-4FBC-B4A9-308F00957B1F}">
      <dgm:prSet/>
      <dgm:spPr/>
      <dgm:t>
        <a:bodyPr/>
        <a:lstStyle/>
        <a:p>
          <a:endParaRPr lang="es-EC" sz="2000">
            <a:latin typeface="Bookman Old Style" pitchFamily="18" charset="0"/>
          </a:endParaRPr>
        </a:p>
      </dgm:t>
    </dgm:pt>
    <dgm:pt modelId="{A88D9043-5765-4D38-9F6C-CBBE6094D8A5}" type="sibTrans" cxnId="{11DC71AA-F73A-4FBC-B4A9-308F00957B1F}">
      <dgm:prSet/>
      <dgm:spPr/>
      <dgm:t>
        <a:bodyPr/>
        <a:lstStyle/>
        <a:p>
          <a:endParaRPr lang="es-EC" sz="2000">
            <a:latin typeface="Bookman Old Style" pitchFamily="18" charset="0"/>
          </a:endParaRPr>
        </a:p>
      </dgm:t>
    </dgm:pt>
    <dgm:pt modelId="{4063FE68-EEED-4367-B611-D080F1FDE4F2}">
      <dgm:prSet phldrT="[Texto]" custT="1"/>
      <dgm:spPr>
        <a:blipFill dpi="0" rotWithShape="0">
          <a:blip xmlns:r="http://schemas.openxmlformats.org/officeDocument/2006/relationships" r:embed="rId2"/>
          <a:srcRect/>
          <a:stretch>
            <a:fillRect/>
          </a:stretch>
        </a:blipFill>
      </dgm:spPr>
      <dgm:t>
        <a:bodyPr/>
        <a:lstStyle/>
        <a:p>
          <a:pPr algn="ctr"/>
          <a:r>
            <a:rPr lang="es-EC" sz="2000" smtClean="0">
              <a:latin typeface="Bookman Old Style" pitchFamily="18" charset="0"/>
            </a:rPr>
            <a:t>Disp. de conexión</a:t>
          </a:r>
          <a:endParaRPr lang="es-EC" sz="2000" dirty="0">
            <a:latin typeface="Bookman Old Style" pitchFamily="18" charset="0"/>
          </a:endParaRPr>
        </a:p>
      </dgm:t>
    </dgm:pt>
    <dgm:pt modelId="{9A6AB2C3-0ADA-4829-B104-E0972115BBE2}" type="parTrans" cxnId="{CF97A2AC-9660-4E38-BCBE-B5A229E4CC99}">
      <dgm:prSet/>
      <dgm:spPr/>
      <dgm:t>
        <a:bodyPr/>
        <a:lstStyle/>
        <a:p>
          <a:endParaRPr lang="es-EC" sz="2000">
            <a:latin typeface="Bookman Old Style" pitchFamily="18" charset="0"/>
          </a:endParaRPr>
        </a:p>
      </dgm:t>
    </dgm:pt>
    <dgm:pt modelId="{BEC0EC83-0FE4-44B0-8BC9-40B3113CABCE}" type="sibTrans" cxnId="{CF97A2AC-9660-4E38-BCBE-B5A229E4CC99}">
      <dgm:prSet/>
      <dgm:spPr/>
      <dgm:t>
        <a:bodyPr/>
        <a:lstStyle/>
        <a:p>
          <a:endParaRPr lang="es-EC" sz="2000">
            <a:latin typeface="Bookman Old Style" pitchFamily="18" charset="0"/>
          </a:endParaRPr>
        </a:p>
      </dgm:t>
    </dgm:pt>
    <dgm:pt modelId="{05589CD3-4048-416D-81D0-C2C1C8C31F4C}">
      <dgm:prSet phldrT="[Texto]" custT="1"/>
      <dgm:spPr/>
      <dgm:t>
        <a:bodyPr anchor="ctr"/>
        <a:lstStyle/>
        <a:p>
          <a:r>
            <a:rPr lang="es-EC" sz="2000" baseline="0" smtClean="0">
              <a:latin typeface="Bookman Old Style" pitchFamily="18" charset="0"/>
            </a:rPr>
            <a:t> </a:t>
          </a:r>
          <a:endParaRPr lang="es-EC" sz="2000" dirty="0">
            <a:latin typeface="Bookman Old Style" pitchFamily="18" charset="0"/>
          </a:endParaRPr>
        </a:p>
      </dgm:t>
    </dgm:pt>
    <dgm:pt modelId="{94EB2EB6-B806-4C39-9279-D82999289EE2}" type="parTrans" cxnId="{F82645B5-47CD-4263-A312-545AAC9AF7DF}">
      <dgm:prSet/>
      <dgm:spPr/>
      <dgm:t>
        <a:bodyPr/>
        <a:lstStyle/>
        <a:p>
          <a:endParaRPr lang="es-EC" sz="2000">
            <a:latin typeface="Bookman Old Style" pitchFamily="18" charset="0"/>
          </a:endParaRPr>
        </a:p>
      </dgm:t>
    </dgm:pt>
    <dgm:pt modelId="{B73BB22A-ADA1-4B48-BC01-C5A7104D5C68}" type="sibTrans" cxnId="{F82645B5-47CD-4263-A312-545AAC9AF7DF}">
      <dgm:prSet/>
      <dgm:spPr/>
      <dgm:t>
        <a:bodyPr/>
        <a:lstStyle/>
        <a:p>
          <a:endParaRPr lang="es-EC" sz="2000">
            <a:latin typeface="Bookman Old Style" pitchFamily="18" charset="0"/>
          </a:endParaRPr>
        </a:p>
      </dgm:t>
    </dgm:pt>
    <dgm:pt modelId="{97F29755-97C6-407C-88DE-8FD1B5D18CAF}">
      <dgm:prSet phldrT="[Texto]" custT="1"/>
      <dgm:spPr>
        <a:blipFill rotWithShape="0">
          <a:blip xmlns:r="http://schemas.openxmlformats.org/officeDocument/2006/relationships" r:embed="rId3"/>
          <a:stretch>
            <a:fillRect/>
          </a:stretch>
        </a:blipFill>
      </dgm:spPr>
      <dgm:t>
        <a:bodyPr/>
        <a:lstStyle/>
        <a:p>
          <a:pPr algn="l"/>
          <a:r>
            <a:rPr lang="es-EC" sz="2000" dirty="0" smtClean="0">
              <a:latin typeface="Bookman Old Style" pitchFamily="18" charset="0"/>
            </a:rPr>
            <a:t>Sujeción  de cuerpo</a:t>
          </a:r>
          <a:endParaRPr lang="es-EC" sz="2000" dirty="0">
            <a:latin typeface="Bookman Old Style" pitchFamily="18" charset="0"/>
          </a:endParaRPr>
        </a:p>
      </dgm:t>
    </dgm:pt>
    <dgm:pt modelId="{3BF5E66C-6A81-49AC-BE21-0DFFB34ABD0C}" type="parTrans" cxnId="{A24BD0A0-FBCC-41DD-A669-E2BA63C5920D}">
      <dgm:prSet/>
      <dgm:spPr/>
      <dgm:t>
        <a:bodyPr/>
        <a:lstStyle/>
        <a:p>
          <a:endParaRPr lang="es-EC" sz="2000">
            <a:latin typeface="Bookman Old Style" pitchFamily="18" charset="0"/>
          </a:endParaRPr>
        </a:p>
      </dgm:t>
    </dgm:pt>
    <dgm:pt modelId="{B9E4A24F-8079-47B5-9682-F7102C153DE5}" type="sibTrans" cxnId="{A24BD0A0-FBCC-41DD-A669-E2BA63C5920D}">
      <dgm:prSet/>
      <dgm:spPr/>
      <dgm:t>
        <a:bodyPr/>
        <a:lstStyle/>
        <a:p>
          <a:endParaRPr lang="es-EC" sz="2000">
            <a:latin typeface="Bookman Old Style" pitchFamily="18" charset="0"/>
          </a:endParaRPr>
        </a:p>
      </dgm:t>
    </dgm:pt>
    <dgm:pt modelId="{289B480B-873F-46B3-AC30-7BC8EE323825}">
      <dgm:prSet phldrT="[Texto]" custT="1"/>
      <dgm:spPr/>
      <dgm:t>
        <a:bodyPr anchor="ctr"/>
        <a:lstStyle/>
        <a:p>
          <a:endParaRPr lang="es-EC" sz="2000" dirty="0" smtClean="0">
            <a:latin typeface="Bookman Old Style" pitchFamily="18" charset="0"/>
          </a:endParaRPr>
        </a:p>
        <a:p>
          <a:endParaRPr lang="es-EC" sz="2000" dirty="0">
            <a:latin typeface="Bookman Old Style" pitchFamily="18" charset="0"/>
          </a:endParaRPr>
        </a:p>
      </dgm:t>
    </dgm:pt>
    <dgm:pt modelId="{4EA2E4B2-C8DA-4F64-89E7-6D30D209B180}" type="parTrans" cxnId="{87A9038E-E080-45D1-9059-768FA6FAD66D}">
      <dgm:prSet/>
      <dgm:spPr/>
      <dgm:t>
        <a:bodyPr/>
        <a:lstStyle/>
        <a:p>
          <a:endParaRPr lang="es-EC" sz="2000">
            <a:latin typeface="Bookman Old Style" pitchFamily="18" charset="0"/>
          </a:endParaRPr>
        </a:p>
      </dgm:t>
    </dgm:pt>
    <dgm:pt modelId="{09A622EE-9768-4BE7-9B8D-FA3416AF74A8}" type="sibTrans" cxnId="{87A9038E-E080-45D1-9059-768FA6FAD66D}">
      <dgm:prSet/>
      <dgm:spPr/>
      <dgm:t>
        <a:bodyPr/>
        <a:lstStyle/>
        <a:p>
          <a:endParaRPr lang="es-EC" sz="2000">
            <a:latin typeface="Bookman Old Style" pitchFamily="18" charset="0"/>
          </a:endParaRPr>
        </a:p>
      </dgm:t>
    </dgm:pt>
    <dgm:pt modelId="{A6743358-F10D-48C4-9F44-4E112A7A7FB2}" type="pres">
      <dgm:prSet presAssocID="{68D9EE34-6079-429D-AE22-C55D1E7425EB}" presName="Name0" presStyleCnt="0">
        <dgm:presLayoutVars>
          <dgm:dir/>
          <dgm:animLvl val="lvl"/>
          <dgm:resizeHandles val="exact"/>
        </dgm:presLayoutVars>
      </dgm:prSet>
      <dgm:spPr/>
      <dgm:t>
        <a:bodyPr/>
        <a:lstStyle/>
        <a:p>
          <a:endParaRPr lang="es-EC"/>
        </a:p>
      </dgm:t>
    </dgm:pt>
    <dgm:pt modelId="{26F37BFB-0AE5-42F5-BFBF-2688B2842A0D}" type="pres">
      <dgm:prSet presAssocID="{7192B6F4-5044-4A1C-B6B1-433E3A063069}" presName="compositeNode" presStyleCnt="0">
        <dgm:presLayoutVars>
          <dgm:bulletEnabled val="1"/>
        </dgm:presLayoutVars>
      </dgm:prSet>
      <dgm:spPr/>
    </dgm:pt>
    <dgm:pt modelId="{CFCA72F2-5495-47A4-A573-CE87CD482F1C}" type="pres">
      <dgm:prSet presAssocID="{7192B6F4-5044-4A1C-B6B1-433E3A063069}" presName="bgRect" presStyleLbl="node1" presStyleIdx="0" presStyleCnt="3" custLinFactNeighborX="-23" custLinFactNeighborY="-5804"/>
      <dgm:spPr/>
      <dgm:t>
        <a:bodyPr/>
        <a:lstStyle/>
        <a:p>
          <a:endParaRPr lang="es-EC"/>
        </a:p>
      </dgm:t>
    </dgm:pt>
    <dgm:pt modelId="{F1614BDF-F9EB-443A-91BD-473BB9A41331}" type="pres">
      <dgm:prSet presAssocID="{7192B6F4-5044-4A1C-B6B1-433E3A063069}" presName="parentNode" presStyleLbl="node1" presStyleIdx="0" presStyleCnt="3">
        <dgm:presLayoutVars>
          <dgm:chMax val="0"/>
          <dgm:bulletEnabled val="1"/>
        </dgm:presLayoutVars>
      </dgm:prSet>
      <dgm:spPr/>
      <dgm:t>
        <a:bodyPr/>
        <a:lstStyle/>
        <a:p>
          <a:endParaRPr lang="es-EC"/>
        </a:p>
      </dgm:t>
    </dgm:pt>
    <dgm:pt modelId="{97DB3E1B-4923-48C7-9A4F-600B8F7CF95E}" type="pres">
      <dgm:prSet presAssocID="{7192B6F4-5044-4A1C-B6B1-433E3A063069}" presName="childNode" presStyleLbl="node1" presStyleIdx="0" presStyleCnt="3">
        <dgm:presLayoutVars>
          <dgm:bulletEnabled val="1"/>
        </dgm:presLayoutVars>
      </dgm:prSet>
      <dgm:spPr/>
      <dgm:t>
        <a:bodyPr/>
        <a:lstStyle/>
        <a:p>
          <a:endParaRPr lang="es-EC"/>
        </a:p>
      </dgm:t>
    </dgm:pt>
    <dgm:pt modelId="{21DE92D9-33D1-414C-9CA6-D6A3C9E14CC5}" type="pres">
      <dgm:prSet presAssocID="{FF2C5BF8-CF34-4130-980B-6E9849482EFB}" presName="hSp" presStyleCnt="0"/>
      <dgm:spPr/>
    </dgm:pt>
    <dgm:pt modelId="{F49D953C-2C17-4DFB-B328-8DD6CE83A8EA}" type="pres">
      <dgm:prSet presAssocID="{FF2C5BF8-CF34-4130-980B-6E9849482EFB}" presName="vProcSp" presStyleCnt="0"/>
      <dgm:spPr/>
    </dgm:pt>
    <dgm:pt modelId="{73DAD8A1-B9E7-47FE-AE4F-DFD5F0F205A6}" type="pres">
      <dgm:prSet presAssocID="{FF2C5BF8-CF34-4130-980B-6E9849482EFB}" presName="vSp1" presStyleCnt="0"/>
      <dgm:spPr/>
    </dgm:pt>
    <dgm:pt modelId="{D2E60294-6B56-4DDD-B289-AFB706C137BB}" type="pres">
      <dgm:prSet presAssocID="{FF2C5BF8-CF34-4130-980B-6E9849482EFB}" presName="simulatedConn" presStyleLbl="solidFgAcc1" presStyleIdx="0" presStyleCnt="2"/>
      <dgm:spPr>
        <a:solidFill>
          <a:schemeClr val="accent1"/>
        </a:solidFill>
      </dgm:spPr>
    </dgm:pt>
    <dgm:pt modelId="{D038D35C-6A17-4203-9EE1-A7F01964EEFA}" type="pres">
      <dgm:prSet presAssocID="{FF2C5BF8-CF34-4130-980B-6E9849482EFB}" presName="vSp2" presStyleCnt="0"/>
      <dgm:spPr/>
    </dgm:pt>
    <dgm:pt modelId="{282DE36C-B475-4B12-A6A1-D98C55859595}" type="pres">
      <dgm:prSet presAssocID="{FF2C5BF8-CF34-4130-980B-6E9849482EFB}" presName="sibTrans" presStyleCnt="0"/>
      <dgm:spPr/>
    </dgm:pt>
    <dgm:pt modelId="{0A888FC4-5722-4E2C-BF36-709BFD5B173B}" type="pres">
      <dgm:prSet presAssocID="{4063FE68-EEED-4367-B611-D080F1FDE4F2}" presName="compositeNode" presStyleCnt="0">
        <dgm:presLayoutVars>
          <dgm:bulletEnabled val="1"/>
        </dgm:presLayoutVars>
      </dgm:prSet>
      <dgm:spPr/>
    </dgm:pt>
    <dgm:pt modelId="{1C59EE74-BF32-48D3-8AEC-E82BE21428AD}" type="pres">
      <dgm:prSet presAssocID="{4063FE68-EEED-4367-B611-D080F1FDE4F2}" presName="bgRect" presStyleLbl="node1" presStyleIdx="1" presStyleCnt="3" custAng="0" custLinFactNeighborX="3035" custLinFactNeighborY="3478"/>
      <dgm:spPr/>
      <dgm:t>
        <a:bodyPr/>
        <a:lstStyle/>
        <a:p>
          <a:endParaRPr lang="es-EC"/>
        </a:p>
      </dgm:t>
    </dgm:pt>
    <dgm:pt modelId="{EDCBC0EA-2B66-42C1-A774-8EFD3E1FC1D4}" type="pres">
      <dgm:prSet presAssocID="{4063FE68-EEED-4367-B611-D080F1FDE4F2}" presName="parentNode" presStyleLbl="node1" presStyleIdx="1" presStyleCnt="3">
        <dgm:presLayoutVars>
          <dgm:chMax val="0"/>
          <dgm:bulletEnabled val="1"/>
        </dgm:presLayoutVars>
      </dgm:prSet>
      <dgm:spPr/>
      <dgm:t>
        <a:bodyPr/>
        <a:lstStyle/>
        <a:p>
          <a:endParaRPr lang="es-EC"/>
        </a:p>
      </dgm:t>
    </dgm:pt>
    <dgm:pt modelId="{257D7C98-EF5E-4664-8B29-8B2C134D82BD}" type="pres">
      <dgm:prSet presAssocID="{4063FE68-EEED-4367-B611-D080F1FDE4F2}" presName="childNode" presStyleLbl="node1" presStyleIdx="1" presStyleCnt="3">
        <dgm:presLayoutVars>
          <dgm:bulletEnabled val="1"/>
        </dgm:presLayoutVars>
      </dgm:prSet>
      <dgm:spPr/>
      <dgm:t>
        <a:bodyPr/>
        <a:lstStyle/>
        <a:p>
          <a:endParaRPr lang="es-EC"/>
        </a:p>
      </dgm:t>
    </dgm:pt>
    <dgm:pt modelId="{3E4059EB-5509-4FC7-923F-5D20A4E955F4}" type="pres">
      <dgm:prSet presAssocID="{BEC0EC83-0FE4-44B0-8BC9-40B3113CABCE}" presName="hSp" presStyleCnt="0"/>
      <dgm:spPr/>
    </dgm:pt>
    <dgm:pt modelId="{ED4D751D-DFE8-4986-821B-FA05E60E751C}" type="pres">
      <dgm:prSet presAssocID="{BEC0EC83-0FE4-44B0-8BC9-40B3113CABCE}" presName="vProcSp" presStyleCnt="0"/>
      <dgm:spPr/>
    </dgm:pt>
    <dgm:pt modelId="{F9C6F897-43BD-431C-B540-D914A88EE676}" type="pres">
      <dgm:prSet presAssocID="{BEC0EC83-0FE4-44B0-8BC9-40B3113CABCE}" presName="vSp1" presStyleCnt="0"/>
      <dgm:spPr/>
    </dgm:pt>
    <dgm:pt modelId="{9F157FC0-85A4-464C-AE00-5F35A0C2CD6B}" type="pres">
      <dgm:prSet presAssocID="{BEC0EC83-0FE4-44B0-8BC9-40B3113CABCE}" presName="simulatedConn" presStyleLbl="solidFgAcc1" presStyleIdx="1" presStyleCnt="2" custLinFactY="45082" custLinFactNeighborY="100000"/>
      <dgm:spPr>
        <a:solidFill>
          <a:schemeClr val="accent1"/>
        </a:solidFill>
      </dgm:spPr>
    </dgm:pt>
    <dgm:pt modelId="{8A26DBCA-5556-433E-8145-8BAFE71CE752}" type="pres">
      <dgm:prSet presAssocID="{BEC0EC83-0FE4-44B0-8BC9-40B3113CABCE}" presName="vSp2" presStyleCnt="0"/>
      <dgm:spPr/>
    </dgm:pt>
    <dgm:pt modelId="{7FB0D53B-84B0-4BDA-AAC2-A55F063968BA}" type="pres">
      <dgm:prSet presAssocID="{BEC0EC83-0FE4-44B0-8BC9-40B3113CABCE}" presName="sibTrans" presStyleCnt="0"/>
      <dgm:spPr/>
    </dgm:pt>
    <dgm:pt modelId="{974534EF-45E6-47E1-9241-A196C6858B84}" type="pres">
      <dgm:prSet presAssocID="{97F29755-97C6-407C-88DE-8FD1B5D18CAF}" presName="compositeNode" presStyleCnt="0">
        <dgm:presLayoutVars>
          <dgm:bulletEnabled val="1"/>
        </dgm:presLayoutVars>
      </dgm:prSet>
      <dgm:spPr/>
    </dgm:pt>
    <dgm:pt modelId="{66D03168-D3D5-427E-96E3-AB91D0C0B2ED}" type="pres">
      <dgm:prSet presAssocID="{97F29755-97C6-407C-88DE-8FD1B5D18CAF}" presName="bgRect" presStyleLbl="node1" presStyleIdx="2" presStyleCnt="3" custLinFactNeighborY="15108"/>
      <dgm:spPr/>
      <dgm:t>
        <a:bodyPr/>
        <a:lstStyle/>
        <a:p>
          <a:endParaRPr lang="es-EC"/>
        </a:p>
      </dgm:t>
    </dgm:pt>
    <dgm:pt modelId="{44C78FD1-CA3B-4933-B3B4-80FE14BDFB28}" type="pres">
      <dgm:prSet presAssocID="{97F29755-97C6-407C-88DE-8FD1B5D18CAF}" presName="parentNode" presStyleLbl="node1" presStyleIdx="2" presStyleCnt="3">
        <dgm:presLayoutVars>
          <dgm:chMax val="0"/>
          <dgm:bulletEnabled val="1"/>
        </dgm:presLayoutVars>
      </dgm:prSet>
      <dgm:spPr/>
      <dgm:t>
        <a:bodyPr/>
        <a:lstStyle/>
        <a:p>
          <a:endParaRPr lang="es-EC"/>
        </a:p>
      </dgm:t>
    </dgm:pt>
    <dgm:pt modelId="{CE385B7D-19BC-4EE5-A030-54122EA826A8}" type="pres">
      <dgm:prSet presAssocID="{97F29755-97C6-407C-88DE-8FD1B5D18CAF}" presName="childNode" presStyleLbl="node1" presStyleIdx="2" presStyleCnt="3">
        <dgm:presLayoutVars>
          <dgm:bulletEnabled val="1"/>
        </dgm:presLayoutVars>
      </dgm:prSet>
      <dgm:spPr/>
      <dgm:t>
        <a:bodyPr/>
        <a:lstStyle/>
        <a:p>
          <a:endParaRPr lang="es-EC"/>
        </a:p>
      </dgm:t>
    </dgm:pt>
  </dgm:ptLst>
  <dgm:cxnLst>
    <dgm:cxn modelId="{87A9038E-E080-45D1-9059-768FA6FAD66D}" srcId="{97F29755-97C6-407C-88DE-8FD1B5D18CAF}" destId="{289B480B-873F-46B3-AC30-7BC8EE323825}" srcOrd="0" destOrd="0" parTransId="{4EA2E4B2-C8DA-4F64-89E7-6D30D209B180}" sibTransId="{09A622EE-9768-4BE7-9B8D-FA3416AF74A8}"/>
    <dgm:cxn modelId="{0A40B901-1DBD-4E1B-B7D2-35A96E4D27CA}" type="presOf" srcId="{7192B6F4-5044-4A1C-B6B1-433E3A063069}" destId="{F1614BDF-F9EB-443A-91BD-473BB9A41331}" srcOrd="1" destOrd="0" presId="urn:microsoft.com/office/officeart/2005/8/layout/hProcess7"/>
    <dgm:cxn modelId="{7E3540D5-70C1-4430-BDF8-6F4038EB7593}" srcId="{68D9EE34-6079-429D-AE22-C55D1E7425EB}" destId="{7192B6F4-5044-4A1C-B6B1-433E3A063069}" srcOrd="0" destOrd="0" parTransId="{E87B17A8-59CF-43B1-AD8C-2E2EE0C7D070}" sibTransId="{FF2C5BF8-CF34-4130-980B-6E9849482EFB}"/>
    <dgm:cxn modelId="{E87A5497-32AA-4AF8-8B9C-714D0489F169}" type="presOf" srcId="{97F29755-97C6-407C-88DE-8FD1B5D18CAF}" destId="{44C78FD1-CA3B-4933-B3B4-80FE14BDFB28}" srcOrd="1" destOrd="0" presId="urn:microsoft.com/office/officeart/2005/8/layout/hProcess7"/>
    <dgm:cxn modelId="{A50C137C-B0CC-4FA5-9B5E-FC4CD8F8F5B7}" type="presOf" srcId="{4063FE68-EEED-4367-B611-D080F1FDE4F2}" destId="{EDCBC0EA-2B66-42C1-A774-8EFD3E1FC1D4}" srcOrd="1" destOrd="0" presId="urn:microsoft.com/office/officeart/2005/8/layout/hProcess7"/>
    <dgm:cxn modelId="{DDF1A6A2-C6B4-44A1-A28B-15E5D64FE022}" type="presOf" srcId="{289B480B-873F-46B3-AC30-7BC8EE323825}" destId="{CE385B7D-19BC-4EE5-A030-54122EA826A8}" srcOrd="0" destOrd="0" presId="urn:microsoft.com/office/officeart/2005/8/layout/hProcess7"/>
    <dgm:cxn modelId="{8D427C36-5309-4CC6-ABD1-BCC469B7E31F}" type="presOf" srcId="{05589CD3-4048-416D-81D0-C2C1C8C31F4C}" destId="{257D7C98-EF5E-4664-8B29-8B2C134D82BD}" srcOrd="0" destOrd="0" presId="urn:microsoft.com/office/officeart/2005/8/layout/hProcess7"/>
    <dgm:cxn modelId="{12E2DC46-DED8-4677-9A1A-38E638317775}" type="presOf" srcId="{7192B6F4-5044-4A1C-B6B1-433E3A063069}" destId="{CFCA72F2-5495-47A4-A573-CE87CD482F1C}" srcOrd="0" destOrd="0" presId="urn:microsoft.com/office/officeart/2005/8/layout/hProcess7"/>
    <dgm:cxn modelId="{6B778E53-7DD0-48A2-A89B-407DBCBFD570}" type="presOf" srcId="{97F29755-97C6-407C-88DE-8FD1B5D18CAF}" destId="{66D03168-D3D5-427E-96E3-AB91D0C0B2ED}" srcOrd="0" destOrd="0" presId="urn:microsoft.com/office/officeart/2005/8/layout/hProcess7"/>
    <dgm:cxn modelId="{F82645B5-47CD-4263-A312-545AAC9AF7DF}" srcId="{4063FE68-EEED-4367-B611-D080F1FDE4F2}" destId="{05589CD3-4048-416D-81D0-C2C1C8C31F4C}" srcOrd="0" destOrd="0" parTransId="{94EB2EB6-B806-4C39-9279-D82999289EE2}" sibTransId="{B73BB22A-ADA1-4B48-BC01-C5A7104D5C68}"/>
    <dgm:cxn modelId="{49F17AE9-6825-4F8A-81AD-3DD66915B587}" type="presOf" srcId="{68D9EE34-6079-429D-AE22-C55D1E7425EB}" destId="{A6743358-F10D-48C4-9F44-4E112A7A7FB2}" srcOrd="0" destOrd="0" presId="urn:microsoft.com/office/officeart/2005/8/layout/hProcess7"/>
    <dgm:cxn modelId="{BDB2B970-2D0E-4B11-9FF9-FF40FC288BD8}" type="presOf" srcId="{4063FE68-EEED-4367-B611-D080F1FDE4F2}" destId="{1C59EE74-BF32-48D3-8AEC-E82BE21428AD}" srcOrd="0" destOrd="0" presId="urn:microsoft.com/office/officeart/2005/8/layout/hProcess7"/>
    <dgm:cxn modelId="{A24BD0A0-FBCC-41DD-A669-E2BA63C5920D}" srcId="{68D9EE34-6079-429D-AE22-C55D1E7425EB}" destId="{97F29755-97C6-407C-88DE-8FD1B5D18CAF}" srcOrd="2" destOrd="0" parTransId="{3BF5E66C-6A81-49AC-BE21-0DFFB34ABD0C}" sibTransId="{B9E4A24F-8079-47B5-9682-F7102C153DE5}"/>
    <dgm:cxn modelId="{CF97A2AC-9660-4E38-BCBE-B5A229E4CC99}" srcId="{68D9EE34-6079-429D-AE22-C55D1E7425EB}" destId="{4063FE68-EEED-4367-B611-D080F1FDE4F2}" srcOrd="1" destOrd="0" parTransId="{9A6AB2C3-0ADA-4829-B104-E0972115BBE2}" sibTransId="{BEC0EC83-0FE4-44B0-8BC9-40B3113CABCE}"/>
    <dgm:cxn modelId="{11DC71AA-F73A-4FBC-B4A9-308F00957B1F}" srcId="{7192B6F4-5044-4A1C-B6B1-433E3A063069}" destId="{627F3EC6-528E-4C11-9971-C9A163A13DF8}" srcOrd="0" destOrd="0" parTransId="{FCF16A1A-0A48-4F2E-A1DC-02A54C9A60EA}" sibTransId="{A88D9043-5765-4D38-9F6C-CBBE6094D8A5}"/>
    <dgm:cxn modelId="{359FAD5E-CD87-4136-BAB9-47847F4FD004}" type="presOf" srcId="{627F3EC6-528E-4C11-9971-C9A163A13DF8}" destId="{97DB3E1B-4923-48C7-9A4F-600B8F7CF95E}" srcOrd="0" destOrd="0" presId="urn:microsoft.com/office/officeart/2005/8/layout/hProcess7"/>
    <dgm:cxn modelId="{58498AE2-4316-47F2-B98F-FED4F41E60EE}" type="presParOf" srcId="{A6743358-F10D-48C4-9F44-4E112A7A7FB2}" destId="{26F37BFB-0AE5-42F5-BFBF-2688B2842A0D}" srcOrd="0" destOrd="0" presId="urn:microsoft.com/office/officeart/2005/8/layout/hProcess7"/>
    <dgm:cxn modelId="{10F9A4F8-FD12-4AD4-99B6-3E3CBF29F85D}" type="presParOf" srcId="{26F37BFB-0AE5-42F5-BFBF-2688B2842A0D}" destId="{CFCA72F2-5495-47A4-A573-CE87CD482F1C}" srcOrd="0" destOrd="0" presId="urn:microsoft.com/office/officeart/2005/8/layout/hProcess7"/>
    <dgm:cxn modelId="{9A123B67-3C7C-4BB4-89A7-9CBE36C67C9C}" type="presParOf" srcId="{26F37BFB-0AE5-42F5-BFBF-2688B2842A0D}" destId="{F1614BDF-F9EB-443A-91BD-473BB9A41331}" srcOrd="1" destOrd="0" presId="urn:microsoft.com/office/officeart/2005/8/layout/hProcess7"/>
    <dgm:cxn modelId="{E8EBDD8E-AA7C-4808-A66F-EE7975AC1C2A}" type="presParOf" srcId="{26F37BFB-0AE5-42F5-BFBF-2688B2842A0D}" destId="{97DB3E1B-4923-48C7-9A4F-600B8F7CF95E}" srcOrd="2" destOrd="0" presId="urn:microsoft.com/office/officeart/2005/8/layout/hProcess7"/>
    <dgm:cxn modelId="{F9AE5ECC-CD54-4805-A1A0-C8E52339743B}" type="presParOf" srcId="{A6743358-F10D-48C4-9F44-4E112A7A7FB2}" destId="{21DE92D9-33D1-414C-9CA6-D6A3C9E14CC5}" srcOrd="1" destOrd="0" presId="urn:microsoft.com/office/officeart/2005/8/layout/hProcess7"/>
    <dgm:cxn modelId="{DFEC077B-D859-462D-B1E0-82D41848C65B}" type="presParOf" srcId="{A6743358-F10D-48C4-9F44-4E112A7A7FB2}" destId="{F49D953C-2C17-4DFB-B328-8DD6CE83A8EA}" srcOrd="2" destOrd="0" presId="urn:microsoft.com/office/officeart/2005/8/layout/hProcess7"/>
    <dgm:cxn modelId="{3B8F8252-12AB-4594-BD82-2F1E6F9089F5}" type="presParOf" srcId="{F49D953C-2C17-4DFB-B328-8DD6CE83A8EA}" destId="{73DAD8A1-B9E7-47FE-AE4F-DFD5F0F205A6}" srcOrd="0" destOrd="0" presId="urn:microsoft.com/office/officeart/2005/8/layout/hProcess7"/>
    <dgm:cxn modelId="{A8DA4D19-7EF1-428E-86C5-DF2C0A637758}" type="presParOf" srcId="{F49D953C-2C17-4DFB-B328-8DD6CE83A8EA}" destId="{D2E60294-6B56-4DDD-B289-AFB706C137BB}" srcOrd="1" destOrd="0" presId="urn:microsoft.com/office/officeart/2005/8/layout/hProcess7"/>
    <dgm:cxn modelId="{57622C2D-38E9-4989-8DC5-EB42CEC865F7}" type="presParOf" srcId="{F49D953C-2C17-4DFB-B328-8DD6CE83A8EA}" destId="{D038D35C-6A17-4203-9EE1-A7F01964EEFA}" srcOrd="2" destOrd="0" presId="urn:microsoft.com/office/officeart/2005/8/layout/hProcess7"/>
    <dgm:cxn modelId="{0D107E15-C02A-49F2-B03C-B6BAB0F3981C}" type="presParOf" srcId="{A6743358-F10D-48C4-9F44-4E112A7A7FB2}" destId="{282DE36C-B475-4B12-A6A1-D98C55859595}" srcOrd="3" destOrd="0" presId="urn:microsoft.com/office/officeart/2005/8/layout/hProcess7"/>
    <dgm:cxn modelId="{E77458DC-9F0D-40EC-85BC-706F49ED387A}" type="presParOf" srcId="{A6743358-F10D-48C4-9F44-4E112A7A7FB2}" destId="{0A888FC4-5722-4E2C-BF36-709BFD5B173B}" srcOrd="4" destOrd="0" presId="urn:microsoft.com/office/officeart/2005/8/layout/hProcess7"/>
    <dgm:cxn modelId="{3DBA3B53-FD44-485F-A85F-651DC1F5225F}" type="presParOf" srcId="{0A888FC4-5722-4E2C-BF36-709BFD5B173B}" destId="{1C59EE74-BF32-48D3-8AEC-E82BE21428AD}" srcOrd="0" destOrd="0" presId="urn:microsoft.com/office/officeart/2005/8/layout/hProcess7"/>
    <dgm:cxn modelId="{7F2D6C16-1FB0-482C-BE06-DB1C41FC2AD3}" type="presParOf" srcId="{0A888FC4-5722-4E2C-BF36-709BFD5B173B}" destId="{EDCBC0EA-2B66-42C1-A774-8EFD3E1FC1D4}" srcOrd="1" destOrd="0" presId="urn:microsoft.com/office/officeart/2005/8/layout/hProcess7"/>
    <dgm:cxn modelId="{854F4EE0-A625-4B7C-8281-33E4AD0A3854}" type="presParOf" srcId="{0A888FC4-5722-4E2C-BF36-709BFD5B173B}" destId="{257D7C98-EF5E-4664-8B29-8B2C134D82BD}" srcOrd="2" destOrd="0" presId="urn:microsoft.com/office/officeart/2005/8/layout/hProcess7"/>
    <dgm:cxn modelId="{61FEB458-B603-4A8B-9CCF-B7A4AAF70089}" type="presParOf" srcId="{A6743358-F10D-48C4-9F44-4E112A7A7FB2}" destId="{3E4059EB-5509-4FC7-923F-5D20A4E955F4}" srcOrd="5" destOrd="0" presId="urn:microsoft.com/office/officeart/2005/8/layout/hProcess7"/>
    <dgm:cxn modelId="{CD4043BF-18CF-4319-BE0F-4368AA393435}" type="presParOf" srcId="{A6743358-F10D-48C4-9F44-4E112A7A7FB2}" destId="{ED4D751D-DFE8-4986-821B-FA05E60E751C}" srcOrd="6" destOrd="0" presId="urn:microsoft.com/office/officeart/2005/8/layout/hProcess7"/>
    <dgm:cxn modelId="{5DD466A3-1FAC-4FDF-93F8-EB15CE50C324}" type="presParOf" srcId="{ED4D751D-DFE8-4986-821B-FA05E60E751C}" destId="{F9C6F897-43BD-431C-B540-D914A88EE676}" srcOrd="0" destOrd="0" presId="urn:microsoft.com/office/officeart/2005/8/layout/hProcess7"/>
    <dgm:cxn modelId="{72B160DE-075D-4C0F-8C63-EFCAD713A12E}" type="presParOf" srcId="{ED4D751D-DFE8-4986-821B-FA05E60E751C}" destId="{9F157FC0-85A4-464C-AE00-5F35A0C2CD6B}" srcOrd="1" destOrd="0" presId="urn:microsoft.com/office/officeart/2005/8/layout/hProcess7"/>
    <dgm:cxn modelId="{94274CCD-663F-4382-B612-520DC09EE4E1}" type="presParOf" srcId="{ED4D751D-DFE8-4986-821B-FA05E60E751C}" destId="{8A26DBCA-5556-433E-8145-8BAFE71CE752}" srcOrd="2" destOrd="0" presId="urn:microsoft.com/office/officeart/2005/8/layout/hProcess7"/>
    <dgm:cxn modelId="{81EFDE29-32E1-4C8C-B578-202516C066D6}" type="presParOf" srcId="{A6743358-F10D-48C4-9F44-4E112A7A7FB2}" destId="{7FB0D53B-84B0-4BDA-AAC2-A55F063968BA}" srcOrd="7" destOrd="0" presId="urn:microsoft.com/office/officeart/2005/8/layout/hProcess7"/>
    <dgm:cxn modelId="{ACF22916-08D3-4E85-8506-859E3F6C1A5C}" type="presParOf" srcId="{A6743358-F10D-48C4-9F44-4E112A7A7FB2}" destId="{974534EF-45E6-47E1-9241-A196C6858B84}" srcOrd="8" destOrd="0" presId="urn:microsoft.com/office/officeart/2005/8/layout/hProcess7"/>
    <dgm:cxn modelId="{554A302D-56ED-4043-BCC9-C151A5D9A54D}" type="presParOf" srcId="{974534EF-45E6-47E1-9241-A196C6858B84}" destId="{66D03168-D3D5-427E-96E3-AB91D0C0B2ED}" srcOrd="0" destOrd="0" presId="urn:microsoft.com/office/officeart/2005/8/layout/hProcess7"/>
    <dgm:cxn modelId="{FE153F72-2F07-403B-BEC2-924FBC89EA98}" type="presParOf" srcId="{974534EF-45E6-47E1-9241-A196C6858B84}" destId="{44C78FD1-CA3B-4933-B3B4-80FE14BDFB28}" srcOrd="1" destOrd="0" presId="urn:microsoft.com/office/officeart/2005/8/layout/hProcess7"/>
    <dgm:cxn modelId="{BF786CF0-F7E8-4FA6-B6F0-51CF14F1A7CD}" type="presParOf" srcId="{974534EF-45E6-47E1-9241-A196C6858B84}" destId="{CE385B7D-19BC-4EE5-A030-54122EA826A8}" srcOrd="2" destOrd="0" presId="urn:microsoft.com/office/officeart/2005/8/layout/hProcess7"/>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C23724-1BA9-4B1B-9CD0-DF3D0FE9D163}" type="doc">
      <dgm:prSet loTypeId="urn:microsoft.com/office/officeart/2005/8/layout/hProcess4" loCatId="process" qsTypeId="urn:microsoft.com/office/officeart/2005/8/quickstyle/3d5" qsCatId="3D" csTypeId="urn:microsoft.com/office/officeart/2005/8/colors/accent1_2" csCatId="accent1" phldr="1"/>
      <dgm:spPr/>
      <dgm:t>
        <a:bodyPr/>
        <a:lstStyle/>
        <a:p>
          <a:endParaRPr lang="es-EC"/>
        </a:p>
      </dgm:t>
    </dgm:pt>
    <dgm:pt modelId="{D05A4FAD-43DE-4BD0-810E-60A26D02894D}">
      <dgm:prSet phldrT="[Texto]" custT="1"/>
      <dgm:spPr/>
      <dgm:t>
        <a:bodyPr/>
        <a:lstStyle/>
        <a:p>
          <a:r>
            <a:rPr lang="es-EC" sz="2000" dirty="0" smtClean="0">
              <a:latin typeface="Bookman Old Style" pitchFamily="18" charset="0"/>
            </a:rPr>
            <a:t>Alcance</a:t>
          </a:r>
        </a:p>
      </dgm:t>
    </dgm:pt>
    <dgm:pt modelId="{BD59CD73-AE7B-47F1-B546-2521022658D5}" type="parTrans" cxnId="{ECFE72CE-25AA-4D23-B50F-FD3B66908578}">
      <dgm:prSet/>
      <dgm:spPr/>
      <dgm:t>
        <a:bodyPr/>
        <a:lstStyle/>
        <a:p>
          <a:endParaRPr lang="es-EC"/>
        </a:p>
      </dgm:t>
    </dgm:pt>
    <dgm:pt modelId="{FF63F9B1-C818-46EB-880B-96D1C2EC01BC}" type="sibTrans" cxnId="{ECFE72CE-25AA-4D23-B50F-FD3B66908578}">
      <dgm:prSet/>
      <dgm:spPr/>
      <dgm:t>
        <a:bodyPr/>
        <a:lstStyle/>
        <a:p>
          <a:endParaRPr lang="es-EC"/>
        </a:p>
      </dgm:t>
    </dgm:pt>
    <dgm:pt modelId="{98D1A7BA-FDEE-4215-B71A-556B1B8F0593}">
      <dgm:prSet phldrT="[Texto]" custT="1"/>
      <dgm:spPr/>
      <dgm:t>
        <a:bodyPr anchor="t"/>
        <a:lstStyle/>
        <a:p>
          <a:r>
            <a:rPr lang="es-EC" sz="2000" dirty="0" smtClean="0">
              <a:latin typeface="Bookman Old Style" pitchFamily="18" charset="0"/>
            </a:rPr>
            <a:t>Buque Escuela Guayas</a:t>
          </a:r>
          <a:endParaRPr lang="es-EC" sz="2000" dirty="0">
            <a:latin typeface="Bookman Old Style" pitchFamily="18" charset="0"/>
          </a:endParaRPr>
        </a:p>
      </dgm:t>
    </dgm:pt>
    <dgm:pt modelId="{31B3E747-6F92-4598-9CB7-8FF568E84530}" type="parTrans" cxnId="{68E04B68-0C29-4E82-970D-8C4A44694C6C}">
      <dgm:prSet/>
      <dgm:spPr/>
      <dgm:t>
        <a:bodyPr/>
        <a:lstStyle/>
        <a:p>
          <a:endParaRPr lang="es-EC"/>
        </a:p>
      </dgm:t>
    </dgm:pt>
    <dgm:pt modelId="{4AE91427-876F-4EAD-A1E8-946F76A9F6DF}" type="sibTrans" cxnId="{68E04B68-0C29-4E82-970D-8C4A44694C6C}">
      <dgm:prSet/>
      <dgm:spPr/>
      <dgm:t>
        <a:bodyPr/>
        <a:lstStyle/>
        <a:p>
          <a:endParaRPr lang="es-EC"/>
        </a:p>
      </dgm:t>
    </dgm:pt>
    <dgm:pt modelId="{04254729-AB6F-473B-8295-7855BF6F906D}">
      <dgm:prSet phldrT="[Texto]" custT="1"/>
      <dgm:spPr/>
      <dgm:t>
        <a:bodyPr anchor="t"/>
        <a:lstStyle/>
        <a:p>
          <a:r>
            <a:rPr lang="es-EC" sz="2000" dirty="0" smtClean="0">
              <a:latin typeface="Bookman Old Style" pitchFamily="18" charset="0"/>
            </a:rPr>
            <a:t>Objetivo y real</a:t>
          </a:r>
          <a:endParaRPr lang="es-EC" sz="2000" dirty="0">
            <a:latin typeface="Bookman Old Style" pitchFamily="18" charset="0"/>
          </a:endParaRPr>
        </a:p>
      </dgm:t>
    </dgm:pt>
    <dgm:pt modelId="{94B8FF76-C82D-4B7B-B719-59FF7278436D}" type="parTrans" cxnId="{0C43FB8D-AFF5-4931-9ECA-73E087E4772C}">
      <dgm:prSet/>
      <dgm:spPr/>
      <dgm:t>
        <a:bodyPr/>
        <a:lstStyle/>
        <a:p>
          <a:endParaRPr lang="es-EC"/>
        </a:p>
      </dgm:t>
    </dgm:pt>
    <dgm:pt modelId="{87D3CAC9-10DB-42BC-9CA8-B09C14FE617F}" type="sibTrans" cxnId="{0C43FB8D-AFF5-4931-9ECA-73E087E4772C}">
      <dgm:prSet/>
      <dgm:spPr/>
      <dgm:t>
        <a:bodyPr/>
        <a:lstStyle/>
        <a:p>
          <a:endParaRPr lang="es-EC"/>
        </a:p>
      </dgm:t>
    </dgm:pt>
    <dgm:pt modelId="{5CA4D4C0-8A9A-4CFB-8048-32958A478295}">
      <dgm:prSet phldrT="[Texto]" custT="1"/>
      <dgm:spPr/>
      <dgm:t>
        <a:bodyPr/>
        <a:lstStyle/>
        <a:p>
          <a:r>
            <a:rPr lang="es-EC" sz="2000" dirty="0" smtClean="0">
              <a:latin typeface="Bookman Old Style" pitchFamily="18" charset="0"/>
            </a:rPr>
            <a:t>Investigación descriptiva</a:t>
          </a:r>
          <a:endParaRPr lang="es-EC" sz="2000" dirty="0" smtClean="0">
            <a:solidFill>
              <a:schemeClr val="tx1"/>
            </a:solidFill>
            <a:latin typeface="Bookman Old Style" pitchFamily="18" charset="0"/>
          </a:endParaRPr>
        </a:p>
      </dgm:t>
    </dgm:pt>
    <dgm:pt modelId="{99D9613C-63AE-4386-A8F6-C5E52A1CB64A}" type="parTrans" cxnId="{066C7739-A183-443E-B731-7E530565714B}">
      <dgm:prSet/>
      <dgm:spPr/>
      <dgm:t>
        <a:bodyPr/>
        <a:lstStyle/>
        <a:p>
          <a:endParaRPr lang="es-EC"/>
        </a:p>
      </dgm:t>
    </dgm:pt>
    <dgm:pt modelId="{9CBF143C-CBEC-42AC-9E18-D7C735771411}" type="sibTrans" cxnId="{066C7739-A183-443E-B731-7E530565714B}">
      <dgm:prSet/>
      <dgm:spPr/>
      <dgm:t>
        <a:bodyPr/>
        <a:lstStyle/>
        <a:p>
          <a:endParaRPr lang="es-EC"/>
        </a:p>
      </dgm:t>
    </dgm:pt>
    <dgm:pt modelId="{332C4D2E-159B-4EA7-9874-C7B1A8FA0D5B}">
      <dgm:prSet phldrT="[Texto]" custT="1"/>
      <dgm:spPr/>
      <dgm:t>
        <a:bodyPr anchor="b"/>
        <a:lstStyle/>
        <a:p>
          <a:r>
            <a:rPr lang="es-EC" sz="2000" dirty="0" smtClean="0">
              <a:latin typeface="Bookman Old Style" pitchFamily="18" charset="0"/>
            </a:rPr>
            <a:t>Identificación de un problema</a:t>
          </a:r>
          <a:endParaRPr lang="es-EC" sz="2000" dirty="0">
            <a:latin typeface="Bookman Old Style" pitchFamily="18" charset="0"/>
          </a:endParaRPr>
        </a:p>
      </dgm:t>
    </dgm:pt>
    <dgm:pt modelId="{392C5A82-89A5-426A-91F2-CCE3A51AC7DB}" type="parTrans" cxnId="{D4FDE515-9504-4180-980F-B2BC163ECB0C}">
      <dgm:prSet/>
      <dgm:spPr/>
      <dgm:t>
        <a:bodyPr/>
        <a:lstStyle/>
        <a:p>
          <a:endParaRPr lang="es-EC"/>
        </a:p>
      </dgm:t>
    </dgm:pt>
    <dgm:pt modelId="{F131E228-6669-4738-8AF2-16F282F70FD6}" type="sibTrans" cxnId="{D4FDE515-9504-4180-980F-B2BC163ECB0C}">
      <dgm:prSet/>
      <dgm:spPr/>
      <dgm:t>
        <a:bodyPr/>
        <a:lstStyle/>
        <a:p>
          <a:endParaRPr lang="es-EC"/>
        </a:p>
      </dgm:t>
    </dgm:pt>
    <dgm:pt modelId="{ED870565-63E7-4A67-B6DE-984B38B01CA5}">
      <dgm:prSet phldrT="[Texto]" custT="1"/>
      <dgm:spPr/>
      <dgm:t>
        <a:bodyPr anchor="b"/>
        <a:lstStyle/>
        <a:p>
          <a:r>
            <a:rPr lang="es-EC" sz="2000" dirty="0" smtClean="0">
              <a:latin typeface="Bookman Old Style" pitchFamily="18" charset="0"/>
            </a:rPr>
            <a:t>Contacto o experiencia</a:t>
          </a:r>
          <a:endParaRPr lang="es-EC" sz="2000" dirty="0">
            <a:latin typeface="Bookman Old Style" pitchFamily="18" charset="0"/>
          </a:endParaRPr>
        </a:p>
      </dgm:t>
    </dgm:pt>
    <dgm:pt modelId="{DB524232-9C0A-4739-8DCF-A1962194090D}" type="parTrans" cxnId="{6790940A-89C5-4194-A79F-C7078A926ACE}">
      <dgm:prSet/>
      <dgm:spPr/>
      <dgm:t>
        <a:bodyPr/>
        <a:lstStyle/>
        <a:p>
          <a:endParaRPr lang="es-EC"/>
        </a:p>
      </dgm:t>
    </dgm:pt>
    <dgm:pt modelId="{D8E524FC-B4DD-4A7D-8D8C-92BABD3F6B31}" type="sibTrans" cxnId="{6790940A-89C5-4194-A79F-C7078A926ACE}">
      <dgm:prSet/>
      <dgm:spPr/>
      <dgm:t>
        <a:bodyPr/>
        <a:lstStyle/>
        <a:p>
          <a:endParaRPr lang="es-EC"/>
        </a:p>
      </dgm:t>
    </dgm:pt>
    <dgm:pt modelId="{603ADF38-75F8-4A14-87B3-31F5349F03D7}">
      <dgm:prSet phldrT="[Texto]" custT="1"/>
      <dgm:spPr/>
      <dgm:t>
        <a:bodyPr/>
        <a:lstStyle/>
        <a:p>
          <a:r>
            <a:rPr lang="es-EC" sz="2000" dirty="0" smtClean="0">
              <a:latin typeface="Bookman Old Style" pitchFamily="18" charset="0"/>
            </a:rPr>
            <a:t>Técnicas de investigación</a:t>
          </a:r>
        </a:p>
      </dgm:t>
    </dgm:pt>
    <dgm:pt modelId="{342EC81E-4AAD-4657-8DF0-A47A6455F006}" type="parTrans" cxnId="{AACABB5C-1F7D-4EB9-8E87-943EF5C84CD2}">
      <dgm:prSet/>
      <dgm:spPr/>
      <dgm:t>
        <a:bodyPr/>
        <a:lstStyle/>
        <a:p>
          <a:endParaRPr lang="es-EC"/>
        </a:p>
      </dgm:t>
    </dgm:pt>
    <dgm:pt modelId="{D23F7B0C-AA6D-44A3-9352-F7B27B18423D}" type="sibTrans" cxnId="{AACABB5C-1F7D-4EB9-8E87-943EF5C84CD2}">
      <dgm:prSet/>
      <dgm:spPr/>
      <dgm:t>
        <a:bodyPr/>
        <a:lstStyle/>
        <a:p>
          <a:endParaRPr lang="es-EC"/>
        </a:p>
      </dgm:t>
    </dgm:pt>
    <dgm:pt modelId="{5F05F515-9839-4F98-94A6-16FB8567E450}">
      <dgm:prSet phldrT="[Texto]" custT="1"/>
      <dgm:spPr/>
      <dgm:t>
        <a:bodyPr anchor="t"/>
        <a:lstStyle/>
        <a:p>
          <a:r>
            <a:rPr lang="es-EC" sz="2000" dirty="0" smtClean="0">
              <a:latin typeface="Bookman Old Style" pitchFamily="18" charset="0"/>
            </a:rPr>
            <a:t>Observación directa</a:t>
          </a:r>
          <a:endParaRPr lang="es-EC" sz="2000" dirty="0">
            <a:latin typeface="Bookman Old Style" pitchFamily="18" charset="0"/>
          </a:endParaRPr>
        </a:p>
      </dgm:t>
    </dgm:pt>
    <dgm:pt modelId="{A0307099-3CE4-4048-81E3-6B0D81A22545}" type="parTrans" cxnId="{1B2C74E5-0FA4-487A-BFC1-096CE55035F4}">
      <dgm:prSet/>
      <dgm:spPr/>
      <dgm:t>
        <a:bodyPr/>
        <a:lstStyle/>
        <a:p>
          <a:endParaRPr lang="es-EC"/>
        </a:p>
      </dgm:t>
    </dgm:pt>
    <dgm:pt modelId="{3A8EDB1D-4D19-4880-91C2-11AF4E5E045F}" type="sibTrans" cxnId="{1B2C74E5-0FA4-487A-BFC1-096CE55035F4}">
      <dgm:prSet/>
      <dgm:spPr/>
      <dgm:t>
        <a:bodyPr/>
        <a:lstStyle/>
        <a:p>
          <a:endParaRPr lang="es-EC"/>
        </a:p>
      </dgm:t>
    </dgm:pt>
    <dgm:pt modelId="{92DC2244-AA5F-459F-846D-6C56AE9D3AE1}">
      <dgm:prSet phldrT="[Texto]" custT="1"/>
      <dgm:spPr/>
      <dgm:t>
        <a:bodyPr anchor="t"/>
        <a:lstStyle/>
        <a:p>
          <a:r>
            <a:rPr lang="es-EC" sz="2000" dirty="0" smtClean="0">
              <a:latin typeface="Bookman Old Style" pitchFamily="18" charset="0"/>
            </a:rPr>
            <a:t>Investigación científica experimental</a:t>
          </a:r>
          <a:endParaRPr lang="es-EC" sz="2000" dirty="0">
            <a:latin typeface="Bookman Old Style" pitchFamily="18" charset="0"/>
          </a:endParaRPr>
        </a:p>
      </dgm:t>
    </dgm:pt>
    <dgm:pt modelId="{F274F8E9-4D2E-4287-8870-E6471F50DB47}" type="parTrans" cxnId="{FA1AA982-C390-470F-98FE-250B3AC6251A}">
      <dgm:prSet/>
      <dgm:spPr/>
      <dgm:t>
        <a:bodyPr/>
        <a:lstStyle/>
        <a:p>
          <a:endParaRPr lang="es-EC"/>
        </a:p>
      </dgm:t>
    </dgm:pt>
    <dgm:pt modelId="{C7F88201-7B67-4C6C-9487-8A65C6304915}" type="sibTrans" cxnId="{FA1AA982-C390-470F-98FE-250B3AC6251A}">
      <dgm:prSet/>
      <dgm:spPr/>
      <dgm:t>
        <a:bodyPr/>
        <a:lstStyle/>
        <a:p>
          <a:endParaRPr lang="es-EC"/>
        </a:p>
      </dgm:t>
    </dgm:pt>
    <dgm:pt modelId="{20660E25-2496-4C2D-9765-53A253314099}" type="pres">
      <dgm:prSet presAssocID="{4DC23724-1BA9-4B1B-9CD0-DF3D0FE9D163}" presName="Name0" presStyleCnt="0">
        <dgm:presLayoutVars>
          <dgm:dir/>
          <dgm:animLvl val="lvl"/>
          <dgm:resizeHandles val="exact"/>
        </dgm:presLayoutVars>
      </dgm:prSet>
      <dgm:spPr/>
      <dgm:t>
        <a:bodyPr/>
        <a:lstStyle/>
        <a:p>
          <a:endParaRPr lang="es-EC"/>
        </a:p>
      </dgm:t>
    </dgm:pt>
    <dgm:pt modelId="{BABE8BF6-5F19-4AE0-8D31-12E181110374}" type="pres">
      <dgm:prSet presAssocID="{4DC23724-1BA9-4B1B-9CD0-DF3D0FE9D163}" presName="tSp" presStyleCnt="0"/>
      <dgm:spPr/>
    </dgm:pt>
    <dgm:pt modelId="{F4B544A1-7892-4043-B335-E5238452E094}" type="pres">
      <dgm:prSet presAssocID="{4DC23724-1BA9-4B1B-9CD0-DF3D0FE9D163}" presName="bSp" presStyleCnt="0"/>
      <dgm:spPr/>
    </dgm:pt>
    <dgm:pt modelId="{AA6AD618-8CA5-4D11-B37A-6688C5605EEB}" type="pres">
      <dgm:prSet presAssocID="{4DC23724-1BA9-4B1B-9CD0-DF3D0FE9D163}" presName="process" presStyleCnt="0"/>
      <dgm:spPr/>
    </dgm:pt>
    <dgm:pt modelId="{DE2A1B4F-61E0-4EF6-997B-123C7947A5C1}" type="pres">
      <dgm:prSet presAssocID="{D05A4FAD-43DE-4BD0-810E-60A26D02894D}" presName="composite1" presStyleCnt="0"/>
      <dgm:spPr/>
    </dgm:pt>
    <dgm:pt modelId="{2C93DDB4-3F38-4623-90E9-D856417E790D}" type="pres">
      <dgm:prSet presAssocID="{D05A4FAD-43DE-4BD0-810E-60A26D02894D}" presName="dummyNode1" presStyleLbl="node1" presStyleIdx="0" presStyleCnt="3"/>
      <dgm:spPr/>
    </dgm:pt>
    <dgm:pt modelId="{940D0667-4772-4D9E-AB52-43D16C4B5C5A}" type="pres">
      <dgm:prSet presAssocID="{D05A4FAD-43DE-4BD0-810E-60A26D02894D}" presName="childNode1" presStyleLbl="bgAcc1" presStyleIdx="0" presStyleCnt="3">
        <dgm:presLayoutVars>
          <dgm:bulletEnabled val="1"/>
        </dgm:presLayoutVars>
      </dgm:prSet>
      <dgm:spPr/>
      <dgm:t>
        <a:bodyPr/>
        <a:lstStyle/>
        <a:p>
          <a:endParaRPr lang="es-EC"/>
        </a:p>
      </dgm:t>
    </dgm:pt>
    <dgm:pt modelId="{0D47BA70-21DA-4E50-832D-9F03F3254DF4}" type="pres">
      <dgm:prSet presAssocID="{D05A4FAD-43DE-4BD0-810E-60A26D02894D}" presName="childNode1tx" presStyleLbl="bgAcc1" presStyleIdx="0" presStyleCnt="3">
        <dgm:presLayoutVars>
          <dgm:bulletEnabled val="1"/>
        </dgm:presLayoutVars>
      </dgm:prSet>
      <dgm:spPr/>
      <dgm:t>
        <a:bodyPr/>
        <a:lstStyle/>
        <a:p>
          <a:endParaRPr lang="es-EC"/>
        </a:p>
      </dgm:t>
    </dgm:pt>
    <dgm:pt modelId="{2ABAC6FB-9273-453C-BA62-E02F1D12F4A0}" type="pres">
      <dgm:prSet presAssocID="{D05A4FAD-43DE-4BD0-810E-60A26D02894D}" presName="parentNode1" presStyleLbl="node1" presStyleIdx="0" presStyleCnt="3" custLinFactNeighborX="287" custLinFactNeighborY="31746">
        <dgm:presLayoutVars>
          <dgm:chMax val="1"/>
          <dgm:bulletEnabled val="1"/>
        </dgm:presLayoutVars>
      </dgm:prSet>
      <dgm:spPr/>
      <dgm:t>
        <a:bodyPr/>
        <a:lstStyle/>
        <a:p>
          <a:endParaRPr lang="es-EC"/>
        </a:p>
      </dgm:t>
    </dgm:pt>
    <dgm:pt modelId="{4B6488DC-F8CA-4E36-93ED-CCA435466483}" type="pres">
      <dgm:prSet presAssocID="{D05A4FAD-43DE-4BD0-810E-60A26D02894D}" presName="connSite1" presStyleCnt="0"/>
      <dgm:spPr/>
    </dgm:pt>
    <dgm:pt modelId="{440C63E7-D95B-495D-A07D-E5BF7579CBB8}" type="pres">
      <dgm:prSet presAssocID="{FF63F9B1-C818-46EB-880B-96D1C2EC01BC}" presName="Name9" presStyleLbl="sibTrans2D1" presStyleIdx="0" presStyleCnt="2" custLinFactNeighborY="2624"/>
      <dgm:spPr/>
      <dgm:t>
        <a:bodyPr/>
        <a:lstStyle/>
        <a:p>
          <a:endParaRPr lang="es-EC"/>
        </a:p>
      </dgm:t>
    </dgm:pt>
    <dgm:pt modelId="{97684C60-C4EC-4045-B849-7A73D839B344}" type="pres">
      <dgm:prSet presAssocID="{5CA4D4C0-8A9A-4CFB-8048-32958A478295}" presName="composite2" presStyleCnt="0"/>
      <dgm:spPr/>
    </dgm:pt>
    <dgm:pt modelId="{8047EBC6-619D-4940-BE8D-7C62E17B8629}" type="pres">
      <dgm:prSet presAssocID="{5CA4D4C0-8A9A-4CFB-8048-32958A478295}" presName="dummyNode2" presStyleLbl="node1" presStyleIdx="0" presStyleCnt="3"/>
      <dgm:spPr/>
    </dgm:pt>
    <dgm:pt modelId="{A0E60A38-072D-4335-A1EB-4F2FACDF769D}" type="pres">
      <dgm:prSet presAssocID="{5CA4D4C0-8A9A-4CFB-8048-32958A478295}" presName="childNode2" presStyleLbl="bgAcc1" presStyleIdx="1" presStyleCnt="3" custLinFactNeighborY="27235">
        <dgm:presLayoutVars>
          <dgm:bulletEnabled val="1"/>
        </dgm:presLayoutVars>
      </dgm:prSet>
      <dgm:spPr/>
      <dgm:t>
        <a:bodyPr/>
        <a:lstStyle/>
        <a:p>
          <a:endParaRPr lang="es-EC"/>
        </a:p>
      </dgm:t>
    </dgm:pt>
    <dgm:pt modelId="{B4AD0C04-961C-47E3-A436-5B123B34BDBF}" type="pres">
      <dgm:prSet presAssocID="{5CA4D4C0-8A9A-4CFB-8048-32958A478295}" presName="childNode2tx" presStyleLbl="bgAcc1" presStyleIdx="1" presStyleCnt="3">
        <dgm:presLayoutVars>
          <dgm:bulletEnabled val="1"/>
        </dgm:presLayoutVars>
      </dgm:prSet>
      <dgm:spPr/>
      <dgm:t>
        <a:bodyPr/>
        <a:lstStyle/>
        <a:p>
          <a:endParaRPr lang="es-EC"/>
        </a:p>
      </dgm:t>
    </dgm:pt>
    <dgm:pt modelId="{B6A2400C-BACE-4812-8EE2-7B3D4C5A817C}" type="pres">
      <dgm:prSet presAssocID="{5CA4D4C0-8A9A-4CFB-8048-32958A478295}" presName="parentNode2" presStyleLbl="node1" presStyleIdx="1" presStyleCnt="3" custLinFactNeighborY="10203">
        <dgm:presLayoutVars>
          <dgm:chMax val="0"/>
          <dgm:bulletEnabled val="1"/>
        </dgm:presLayoutVars>
      </dgm:prSet>
      <dgm:spPr/>
      <dgm:t>
        <a:bodyPr/>
        <a:lstStyle/>
        <a:p>
          <a:endParaRPr lang="es-EC"/>
        </a:p>
      </dgm:t>
    </dgm:pt>
    <dgm:pt modelId="{7B42079A-99D5-43AF-ACE2-74D8C2243490}" type="pres">
      <dgm:prSet presAssocID="{5CA4D4C0-8A9A-4CFB-8048-32958A478295}" presName="connSite2" presStyleCnt="0"/>
      <dgm:spPr/>
    </dgm:pt>
    <dgm:pt modelId="{F6404BC8-B7B3-48FE-9008-71C7BD957C9C}" type="pres">
      <dgm:prSet presAssocID="{9CBF143C-CBEC-42AC-9E18-D7C735771411}" presName="Name18" presStyleLbl="sibTrans2D1" presStyleIdx="1" presStyleCnt="2" custLinFactNeighborY="-6488"/>
      <dgm:spPr/>
      <dgm:t>
        <a:bodyPr/>
        <a:lstStyle/>
        <a:p>
          <a:endParaRPr lang="es-EC"/>
        </a:p>
      </dgm:t>
    </dgm:pt>
    <dgm:pt modelId="{90703DCB-6E7C-48AC-A8B8-2E82C1F73F19}" type="pres">
      <dgm:prSet presAssocID="{603ADF38-75F8-4A14-87B3-31F5349F03D7}" presName="composite1" presStyleCnt="0"/>
      <dgm:spPr/>
    </dgm:pt>
    <dgm:pt modelId="{EA9E3821-AA13-4BCF-B59C-12CA6ED03F47}" type="pres">
      <dgm:prSet presAssocID="{603ADF38-75F8-4A14-87B3-31F5349F03D7}" presName="dummyNode1" presStyleLbl="node1" presStyleIdx="1" presStyleCnt="3"/>
      <dgm:spPr/>
    </dgm:pt>
    <dgm:pt modelId="{712432BD-4AEF-4EF2-96A7-18552A9BC032}" type="pres">
      <dgm:prSet presAssocID="{603ADF38-75F8-4A14-87B3-31F5349F03D7}" presName="childNode1" presStyleLbl="bgAcc1" presStyleIdx="2" presStyleCnt="3" custLinFactNeighborY="-13156">
        <dgm:presLayoutVars>
          <dgm:bulletEnabled val="1"/>
        </dgm:presLayoutVars>
      </dgm:prSet>
      <dgm:spPr/>
      <dgm:t>
        <a:bodyPr/>
        <a:lstStyle/>
        <a:p>
          <a:endParaRPr lang="es-EC"/>
        </a:p>
      </dgm:t>
    </dgm:pt>
    <dgm:pt modelId="{D8C76CE7-9B38-477F-AF42-073D5871EF38}" type="pres">
      <dgm:prSet presAssocID="{603ADF38-75F8-4A14-87B3-31F5349F03D7}" presName="childNode1tx" presStyleLbl="bgAcc1" presStyleIdx="2" presStyleCnt="3">
        <dgm:presLayoutVars>
          <dgm:bulletEnabled val="1"/>
        </dgm:presLayoutVars>
      </dgm:prSet>
      <dgm:spPr/>
      <dgm:t>
        <a:bodyPr/>
        <a:lstStyle/>
        <a:p>
          <a:endParaRPr lang="es-EC"/>
        </a:p>
      </dgm:t>
    </dgm:pt>
    <dgm:pt modelId="{E9BF3892-962A-4933-8958-BA548EDCF27A}" type="pres">
      <dgm:prSet presAssocID="{603ADF38-75F8-4A14-87B3-31F5349F03D7}" presName="parentNode1" presStyleLbl="node1" presStyleIdx="2" presStyleCnt="3" custLinFactNeighborX="-1178" custLinFactNeighborY="4354">
        <dgm:presLayoutVars>
          <dgm:chMax val="1"/>
          <dgm:bulletEnabled val="1"/>
        </dgm:presLayoutVars>
      </dgm:prSet>
      <dgm:spPr/>
      <dgm:t>
        <a:bodyPr/>
        <a:lstStyle/>
        <a:p>
          <a:endParaRPr lang="es-EC"/>
        </a:p>
      </dgm:t>
    </dgm:pt>
    <dgm:pt modelId="{D1B9A9EE-7D3A-4E21-A959-E205F700C1D5}" type="pres">
      <dgm:prSet presAssocID="{603ADF38-75F8-4A14-87B3-31F5349F03D7}" presName="connSite1" presStyleCnt="0"/>
      <dgm:spPr/>
    </dgm:pt>
  </dgm:ptLst>
  <dgm:cxnLst>
    <dgm:cxn modelId="{D4FDE515-9504-4180-980F-B2BC163ECB0C}" srcId="{5CA4D4C0-8A9A-4CFB-8048-32958A478295}" destId="{332C4D2E-159B-4EA7-9874-C7B1A8FA0D5B}" srcOrd="0" destOrd="0" parTransId="{392C5A82-89A5-426A-91F2-CCE3A51AC7DB}" sibTransId="{F131E228-6669-4738-8AF2-16F282F70FD6}"/>
    <dgm:cxn modelId="{EF39D3C1-100E-4D26-B3AC-2F14A874D114}" type="presOf" srcId="{D05A4FAD-43DE-4BD0-810E-60A26D02894D}" destId="{2ABAC6FB-9273-453C-BA62-E02F1D12F4A0}" srcOrd="0" destOrd="0" presId="urn:microsoft.com/office/officeart/2005/8/layout/hProcess4"/>
    <dgm:cxn modelId="{066C7739-A183-443E-B731-7E530565714B}" srcId="{4DC23724-1BA9-4B1B-9CD0-DF3D0FE9D163}" destId="{5CA4D4C0-8A9A-4CFB-8048-32958A478295}" srcOrd="1" destOrd="0" parTransId="{99D9613C-63AE-4386-A8F6-C5E52A1CB64A}" sibTransId="{9CBF143C-CBEC-42AC-9E18-D7C735771411}"/>
    <dgm:cxn modelId="{FA1AA982-C390-470F-98FE-250B3AC6251A}" srcId="{603ADF38-75F8-4A14-87B3-31F5349F03D7}" destId="{92DC2244-AA5F-459F-846D-6C56AE9D3AE1}" srcOrd="1" destOrd="0" parTransId="{F274F8E9-4D2E-4287-8870-E6471F50DB47}" sibTransId="{C7F88201-7B67-4C6C-9487-8A65C6304915}"/>
    <dgm:cxn modelId="{C08159CD-F3AC-486A-90AF-BBAEE66CB402}" type="presOf" srcId="{98D1A7BA-FDEE-4215-B71A-556B1B8F0593}" destId="{0D47BA70-21DA-4E50-832D-9F03F3254DF4}" srcOrd="1" destOrd="0" presId="urn:microsoft.com/office/officeart/2005/8/layout/hProcess4"/>
    <dgm:cxn modelId="{0C8C8D04-B913-4559-9A3F-4BCE912EF10F}" type="presOf" srcId="{5CA4D4C0-8A9A-4CFB-8048-32958A478295}" destId="{B6A2400C-BACE-4812-8EE2-7B3D4C5A817C}" srcOrd="0" destOrd="0" presId="urn:microsoft.com/office/officeart/2005/8/layout/hProcess4"/>
    <dgm:cxn modelId="{25A35DD3-D927-4480-BB35-D3D0EA8B38EA}" type="presOf" srcId="{ED870565-63E7-4A67-B6DE-984B38B01CA5}" destId="{B4AD0C04-961C-47E3-A436-5B123B34BDBF}" srcOrd="1" destOrd="1" presId="urn:microsoft.com/office/officeart/2005/8/layout/hProcess4"/>
    <dgm:cxn modelId="{ECFE72CE-25AA-4D23-B50F-FD3B66908578}" srcId="{4DC23724-1BA9-4B1B-9CD0-DF3D0FE9D163}" destId="{D05A4FAD-43DE-4BD0-810E-60A26D02894D}" srcOrd="0" destOrd="0" parTransId="{BD59CD73-AE7B-47F1-B546-2521022658D5}" sibTransId="{FF63F9B1-C818-46EB-880B-96D1C2EC01BC}"/>
    <dgm:cxn modelId="{93E3A0DF-3DA0-4916-85B0-07772A4B1EAC}" type="presOf" srcId="{98D1A7BA-FDEE-4215-B71A-556B1B8F0593}" destId="{940D0667-4772-4D9E-AB52-43D16C4B5C5A}" srcOrd="0" destOrd="0" presId="urn:microsoft.com/office/officeart/2005/8/layout/hProcess4"/>
    <dgm:cxn modelId="{4172B940-5AD9-48F1-9C76-7E93011914D1}" type="presOf" srcId="{9CBF143C-CBEC-42AC-9E18-D7C735771411}" destId="{F6404BC8-B7B3-48FE-9008-71C7BD957C9C}" srcOrd="0" destOrd="0" presId="urn:microsoft.com/office/officeart/2005/8/layout/hProcess4"/>
    <dgm:cxn modelId="{219B18A1-F4F7-442C-A357-0D86993411CE}" type="presOf" srcId="{ED870565-63E7-4A67-B6DE-984B38B01CA5}" destId="{A0E60A38-072D-4335-A1EB-4F2FACDF769D}" srcOrd="0" destOrd="1" presId="urn:microsoft.com/office/officeart/2005/8/layout/hProcess4"/>
    <dgm:cxn modelId="{AACABB5C-1F7D-4EB9-8E87-943EF5C84CD2}" srcId="{4DC23724-1BA9-4B1B-9CD0-DF3D0FE9D163}" destId="{603ADF38-75F8-4A14-87B3-31F5349F03D7}" srcOrd="2" destOrd="0" parTransId="{342EC81E-4AAD-4657-8DF0-A47A6455F006}" sibTransId="{D23F7B0C-AA6D-44A3-9352-F7B27B18423D}"/>
    <dgm:cxn modelId="{DD6667A3-136A-4ABF-9EA3-633497ED9E8A}" type="presOf" srcId="{603ADF38-75F8-4A14-87B3-31F5349F03D7}" destId="{E9BF3892-962A-4933-8958-BA548EDCF27A}" srcOrd="0" destOrd="0" presId="urn:microsoft.com/office/officeart/2005/8/layout/hProcess4"/>
    <dgm:cxn modelId="{51194253-0902-4C91-9994-2528B8762CD6}" type="presOf" srcId="{92DC2244-AA5F-459F-846D-6C56AE9D3AE1}" destId="{D8C76CE7-9B38-477F-AF42-073D5871EF38}" srcOrd="1" destOrd="1" presId="urn:microsoft.com/office/officeart/2005/8/layout/hProcess4"/>
    <dgm:cxn modelId="{92922C78-A5C3-408E-8C23-832839FA638F}" type="presOf" srcId="{04254729-AB6F-473B-8295-7855BF6F906D}" destId="{940D0667-4772-4D9E-AB52-43D16C4B5C5A}" srcOrd="0" destOrd="1" presId="urn:microsoft.com/office/officeart/2005/8/layout/hProcess4"/>
    <dgm:cxn modelId="{645DD58F-597C-45E3-9CE9-BDD44C1E1671}" type="presOf" srcId="{92DC2244-AA5F-459F-846D-6C56AE9D3AE1}" destId="{712432BD-4AEF-4EF2-96A7-18552A9BC032}" srcOrd="0" destOrd="1" presId="urn:microsoft.com/office/officeart/2005/8/layout/hProcess4"/>
    <dgm:cxn modelId="{1B2C74E5-0FA4-487A-BFC1-096CE55035F4}" srcId="{603ADF38-75F8-4A14-87B3-31F5349F03D7}" destId="{5F05F515-9839-4F98-94A6-16FB8567E450}" srcOrd="0" destOrd="0" parTransId="{A0307099-3CE4-4048-81E3-6B0D81A22545}" sibTransId="{3A8EDB1D-4D19-4880-91C2-11AF4E5E045F}"/>
    <dgm:cxn modelId="{68E04B68-0C29-4E82-970D-8C4A44694C6C}" srcId="{D05A4FAD-43DE-4BD0-810E-60A26D02894D}" destId="{98D1A7BA-FDEE-4215-B71A-556B1B8F0593}" srcOrd="0" destOrd="0" parTransId="{31B3E747-6F92-4598-9CB7-8FF568E84530}" sibTransId="{4AE91427-876F-4EAD-A1E8-946F76A9F6DF}"/>
    <dgm:cxn modelId="{255BCFD2-D367-4834-BF65-9267B1152659}" type="presOf" srcId="{332C4D2E-159B-4EA7-9874-C7B1A8FA0D5B}" destId="{B4AD0C04-961C-47E3-A436-5B123B34BDBF}" srcOrd="1" destOrd="0" presId="urn:microsoft.com/office/officeart/2005/8/layout/hProcess4"/>
    <dgm:cxn modelId="{2B6A6C37-3909-4862-8F12-CB937EBF0613}" type="presOf" srcId="{332C4D2E-159B-4EA7-9874-C7B1A8FA0D5B}" destId="{A0E60A38-072D-4335-A1EB-4F2FACDF769D}" srcOrd="0" destOrd="0" presId="urn:microsoft.com/office/officeart/2005/8/layout/hProcess4"/>
    <dgm:cxn modelId="{6790940A-89C5-4194-A79F-C7078A926ACE}" srcId="{5CA4D4C0-8A9A-4CFB-8048-32958A478295}" destId="{ED870565-63E7-4A67-B6DE-984B38B01CA5}" srcOrd="1" destOrd="0" parTransId="{DB524232-9C0A-4739-8DCF-A1962194090D}" sibTransId="{D8E524FC-B4DD-4A7D-8D8C-92BABD3F6B31}"/>
    <dgm:cxn modelId="{C83EB9F0-5732-4F76-8C38-6287901F572C}" type="presOf" srcId="{FF63F9B1-C818-46EB-880B-96D1C2EC01BC}" destId="{440C63E7-D95B-495D-A07D-E5BF7579CBB8}" srcOrd="0" destOrd="0" presId="urn:microsoft.com/office/officeart/2005/8/layout/hProcess4"/>
    <dgm:cxn modelId="{0C43FB8D-AFF5-4931-9ECA-73E087E4772C}" srcId="{D05A4FAD-43DE-4BD0-810E-60A26D02894D}" destId="{04254729-AB6F-473B-8295-7855BF6F906D}" srcOrd="1" destOrd="0" parTransId="{94B8FF76-C82D-4B7B-B719-59FF7278436D}" sibTransId="{87D3CAC9-10DB-42BC-9CA8-B09C14FE617F}"/>
    <dgm:cxn modelId="{C0CBB5C5-F006-4E77-B1A8-E1A3416A32AE}" type="presOf" srcId="{5F05F515-9839-4F98-94A6-16FB8567E450}" destId="{712432BD-4AEF-4EF2-96A7-18552A9BC032}" srcOrd="0" destOrd="0" presId="urn:microsoft.com/office/officeart/2005/8/layout/hProcess4"/>
    <dgm:cxn modelId="{9332C571-E5C2-4EC8-A4EC-1559CC6BF813}" type="presOf" srcId="{5F05F515-9839-4F98-94A6-16FB8567E450}" destId="{D8C76CE7-9B38-477F-AF42-073D5871EF38}" srcOrd="1" destOrd="0" presId="urn:microsoft.com/office/officeart/2005/8/layout/hProcess4"/>
    <dgm:cxn modelId="{5CEED473-55DE-4A7E-98B7-3C08771DF340}" type="presOf" srcId="{4DC23724-1BA9-4B1B-9CD0-DF3D0FE9D163}" destId="{20660E25-2496-4C2D-9765-53A253314099}" srcOrd="0" destOrd="0" presId="urn:microsoft.com/office/officeart/2005/8/layout/hProcess4"/>
    <dgm:cxn modelId="{D09566E1-F371-4054-BCB9-C7EB38ED715B}" type="presOf" srcId="{04254729-AB6F-473B-8295-7855BF6F906D}" destId="{0D47BA70-21DA-4E50-832D-9F03F3254DF4}" srcOrd="1" destOrd="1" presId="urn:microsoft.com/office/officeart/2005/8/layout/hProcess4"/>
    <dgm:cxn modelId="{4823EE81-3879-4DD1-ACAF-834DF7B139A1}" type="presParOf" srcId="{20660E25-2496-4C2D-9765-53A253314099}" destId="{BABE8BF6-5F19-4AE0-8D31-12E181110374}" srcOrd="0" destOrd="0" presId="urn:microsoft.com/office/officeart/2005/8/layout/hProcess4"/>
    <dgm:cxn modelId="{CB3E7704-9F41-4DAC-9967-F7D52FE3566B}" type="presParOf" srcId="{20660E25-2496-4C2D-9765-53A253314099}" destId="{F4B544A1-7892-4043-B335-E5238452E094}" srcOrd="1" destOrd="0" presId="urn:microsoft.com/office/officeart/2005/8/layout/hProcess4"/>
    <dgm:cxn modelId="{4EDE0B5D-7051-447D-9637-7A285941BB10}" type="presParOf" srcId="{20660E25-2496-4C2D-9765-53A253314099}" destId="{AA6AD618-8CA5-4D11-B37A-6688C5605EEB}" srcOrd="2" destOrd="0" presId="urn:microsoft.com/office/officeart/2005/8/layout/hProcess4"/>
    <dgm:cxn modelId="{DF6EDFBC-B89E-4DD0-8907-C6250BC88077}" type="presParOf" srcId="{AA6AD618-8CA5-4D11-B37A-6688C5605EEB}" destId="{DE2A1B4F-61E0-4EF6-997B-123C7947A5C1}" srcOrd="0" destOrd="0" presId="urn:microsoft.com/office/officeart/2005/8/layout/hProcess4"/>
    <dgm:cxn modelId="{BF10AE7B-DFBB-49A2-97A4-C0C57B708FD5}" type="presParOf" srcId="{DE2A1B4F-61E0-4EF6-997B-123C7947A5C1}" destId="{2C93DDB4-3F38-4623-90E9-D856417E790D}" srcOrd="0" destOrd="0" presId="urn:microsoft.com/office/officeart/2005/8/layout/hProcess4"/>
    <dgm:cxn modelId="{8078D51B-C452-4C66-94F6-18FA9EFAF355}" type="presParOf" srcId="{DE2A1B4F-61E0-4EF6-997B-123C7947A5C1}" destId="{940D0667-4772-4D9E-AB52-43D16C4B5C5A}" srcOrd="1" destOrd="0" presId="urn:microsoft.com/office/officeart/2005/8/layout/hProcess4"/>
    <dgm:cxn modelId="{FEBFFF71-8717-4DDC-8900-4C475241B5DA}" type="presParOf" srcId="{DE2A1B4F-61E0-4EF6-997B-123C7947A5C1}" destId="{0D47BA70-21DA-4E50-832D-9F03F3254DF4}" srcOrd="2" destOrd="0" presId="urn:microsoft.com/office/officeart/2005/8/layout/hProcess4"/>
    <dgm:cxn modelId="{1AD351F5-ECCF-48C3-A29C-6B0F73C07867}" type="presParOf" srcId="{DE2A1B4F-61E0-4EF6-997B-123C7947A5C1}" destId="{2ABAC6FB-9273-453C-BA62-E02F1D12F4A0}" srcOrd="3" destOrd="0" presId="urn:microsoft.com/office/officeart/2005/8/layout/hProcess4"/>
    <dgm:cxn modelId="{1E6183D8-1170-4AE1-A5F5-D78569CFA361}" type="presParOf" srcId="{DE2A1B4F-61E0-4EF6-997B-123C7947A5C1}" destId="{4B6488DC-F8CA-4E36-93ED-CCA435466483}" srcOrd="4" destOrd="0" presId="urn:microsoft.com/office/officeart/2005/8/layout/hProcess4"/>
    <dgm:cxn modelId="{4623C9B0-8AFD-4D96-98CF-8A043BBC6458}" type="presParOf" srcId="{AA6AD618-8CA5-4D11-B37A-6688C5605EEB}" destId="{440C63E7-D95B-495D-A07D-E5BF7579CBB8}" srcOrd="1" destOrd="0" presId="urn:microsoft.com/office/officeart/2005/8/layout/hProcess4"/>
    <dgm:cxn modelId="{0AB40146-270F-4EFB-98FC-A1461524BCAD}" type="presParOf" srcId="{AA6AD618-8CA5-4D11-B37A-6688C5605EEB}" destId="{97684C60-C4EC-4045-B849-7A73D839B344}" srcOrd="2" destOrd="0" presId="urn:microsoft.com/office/officeart/2005/8/layout/hProcess4"/>
    <dgm:cxn modelId="{D6C471B7-1434-4781-B8EB-63157671C7BE}" type="presParOf" srcId="{97684C60-C4EC-4045-B849-7A73D839B344}" destId="{8047EBC6-619D-4940-BE8D-7C62E17B8629}" srcOrd="0" destOrd="0" presId="urn:microsoft.com/office/officeart/2005/8/layout/hProcess4"/>
    <dgm:cxn modelId="{1FA13731-5989-48B2-A7D3-DC38879216A8}" type="presParOf" srcId="{97684C60-C4EC-4045-B849-7A73D839B344}" destId="{A0E60A38-072D-4335-A1EB-4F2FACDF769D}" srcOrd="1" destOrd="0" presId="urn:microsoft.com/office/officeart/2005/8/layout/hProcess4"/>
    <dgm:cxn modelId="{A6335140-C4C5-4FAE-85E7-97C30C9D8085}" type="presParOf" srcId="{97684C60-C4EC-4045-B849-7A73D839B344}" destId="{B4AD0C04-961C-47E3-A436-5B123B34BDBF}" srcOrd="2" destOrd="0" presId="urn:microsoft.com/office/officeart/2005/8/layout/hProcess4"/>
    <dgm:cxn modelId="{BD103177-BE32-418A-8041-37CE20DFA238}" type="presParOf" srcId="{97684C60-C4EC-4045-B849-7A73D839B344}" destId="{B6A2400C-BACE-4812-8EE2-7B3D4C5A817C}" srcOrd="3" destOrd="0" presId="urn:microsoft.com/office/officeart/2005/8/layout/hProcess4"/>
    <dgm:cxn modelId="{10B4373F-AE33-4DDE-B320-DFFA205FEC48}" type="presParOf" srcId="{97684C60-C4EC-4045-B849-7A73D839B344}" destId="{7B42079A-99D5-43AF-ACE2-74D8C2243490}" srcOrd="4" destOrd="0" presId="urn:microsoft.com/office/officeart/2005/8/layout/hProcess4"/>
    <dgm:cxn modelId="{DBF3D667-2530-4AE7-B853-136059D81DA9}" type="presParOf" srcId="{AA6AD618-8CA5-4D11-B37A-6688C5605EEB}" destId="{F6404BC8-B7B3-48FE-9008-71C7BD957C9C}" srcOrd="3" destOrd="0" presId="urn:microsoft.com/office/officeart/2005/8/layout/hProcess4"/>
    <dgm:cxn modelId="{7AD379E3-7C2C-4959-9791-792BDAF52205}" type="presParOf" srcId="{AA6AD618-8CA5-4D11-B37A-6688C5605EEB}" destId="{90703DCB-6E7C-48AC-A8B8-2E82C1F73F19}" srcOrd="4" destOrd="0" presId="urn:microsoft.com/office/officeart/2005/8/layout/hProcess4"/>
    <dgm:cxn modelId="{9BAC8FD3-C8CD-4E25-8851-608D8A0468C5}" type="presParOf" srcId="{90703DCB-6E7C-48AC-A8B8-2E82C1F73F19}" destId="{EA9E3821-AA13-4BCF-B59C-12CA6ED03F47}" srcOrd="0" destOrd="0" presId="urn:microsoft.com/office/officeart/2005/8/layout/hProcess4"/>
    <dgm:cxn modelId="{32AE7284-51C8-431A-9794-F80CAE64B390}" type="presParOf" srcId="{90703DCB-6E7C-48AC-A8B8-2E82C1F73F19}" destId="{712432BD-4AEF-4EF2-96A7-18552A9BC032}" srcOrd="1" destOrd="0" presId="urn:microsoft.com/office/officeart/2005/8/layout/hProcess4"/>
    <dgm:cxn modelId="{A3F0AB35-215B-4780-A2B1-F375960D7ADE}" type="presParOf" srcId="{90703DCB-6E7C-48AC-A8B8-2E82C1F73F19}" destId="{D8C76CE7-9B38-477F-AF42-073D5871EF38}" srcOrd="2" destOrd="0" presId="urn:microsoft.com/office/officeart/2005/8/layout/hProcess4"/>
    <dgm:cxn modelId="{8A7372D9-4E4F-4A27-A1BC-9D0CD74A0807}" type="presParOf" srcId="{90703DCB-6E7C-48AC-A8B8-2E82C1F73F19}" destId="{E9BF3892-962A-4933-8958-BA548EDCF27A}" srcOrd="3" destOrd="0" presId="urn:microsoft.com/office/officeart/2005/8/layout/hProcess4"/>
    <dgm:cxn modelId="{3D02B477-0ADB-47A4-9677-3AC2DF8AF533}" type="presParOf" srcId="{90703DCB-6E7C-48AC-A8B8-2E82C1F73F19}" destId="{D1B9A9EE-7D3A-4E21-A959-E205F700C1D5}"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8595A1-389A-46E2-B122-10B4DDFB5A0A}" type="doc">
      <dgm:prSet loTypeId="urn:microsoft.com/office/officeart/2005/8/layout/vList3" loCatId="list" qsTypeId="urn:microsoft.com/office/officeart/2005/8/quickstyle/simple1" qsCatId="simple" csTypeId="urn:microsoft.com/office/officeart/2005/8/colors/accent1_2" csCatId="accent1" phldr="1"/>
      <dgm:spPr/>
    </dgm:pt>
    <dgm:pt modelId="{0B80B191-58A9-4CD4-BBC1-C65E66C537CB}">
      <dgm:prSet phldrT="[Texto]" custT="1"/>
      <dgm:spPr/>
      <dgm:t>
        <a:bodyPr/>
        <a:lstStyle/>
        <a:p>
          <a:r>
            <a:rPr lang="es-EC" sz="2400" dirty="0" smtClean="0">
              <a:latin typeface="Bookman Old Style" pitchFamily="18" charset="0"/>
            </a:rPr>
            <a:t>Máquina de ensayos universales SHIMADZU UH-600 </a:t>
          </a:r>
          <a:r>
            <a:rPr lang="es-EC" sz="2400" dirty="0" err="1" smtClean="0">
              <a:latin typeface="Bookman Old Style" pitchFamily="18" charset="0"/>
            </a:rPr>
            <a:t>kN</a:t>
          </a:r>
          <a:endParaRPr lang="es-EC" sz="2400" dirty="0">
            <a:latin typeface="Bookman Old Style" pitchFamily="18" charset="0"/>
          </a:endParaRPr>
        </a:p>
      </dgm:t>
    </dgm:pt>
    <dgm:pt modelId="{B6570D86-3089-46D0-8510-03457DD917A9}" type="parTrans" cxnId="{0CDA862E-203C-4705-B536-C54763EC1DC9}">
      <dgm:prSet/>
      <dgm:spPr/>
      <dgm:t>
        <a:bodyPr/>
        <a:lstStyle/>
        <a:p>
          <a:endParaRPr lang="es-EC"/>
        </a:p>
      </dgm:t>
    </dgm:pt>
    <dgm:pt modelId="{3933A7BC-C719-4D19-A329-3A8C07883373}" type="sibTrans" cxnId="{0CDA862E-203C-4705-B536-C54763EC1DC9}">
      <dgm:prSet/>
      <dgm:spPr/>
      <dgm:t>
        <a:bodyPr/>
        <a:lstStyle/>
        <a:p>
          <a:endParaRPr lang="es-EC"/>
        </a:p>
      </dgm:t>
    </dgm:pt>
    <dgm:pt modelId="{1F2212E0-39D6-4814-91B8-70455B7452E5}">
      <dgm:prSet phldrT="[Texto]" custT="1"/>
      <dgm:spPr/>
      <dgm:t>
        <a:bodyPr/>
        <a:lstStyle/>
        <a:p>
          <a:r>
            <a:rPr lang="es-EC" sz="2400" dirty="0" smtClean="0">
              <a:latin typeface="Bookman Old Style" pitchFamily="18" charset="0"/>
            </a:rPr>
            <a:t>Software de medición TRAPEZIUM 2</a:t>
          </a:r>
          <a:endParaRPr lang="es-EC" sz="2400" dirty="0">
            <a:latin typeface="Bookman Old Style" pitchFamily="18" charset="0"/>
          </a:endParaRPr>
        </a:p>
      </dgm:t>
    </dgm:pt>
    <dgm:pt modelId="{343B7C79-0E7A-4834-9B16-28C0C7EE37E8}" type="parTrans" cxnId="{74627449-5552-4537-B7F4-3FD17B4A5419}">
      <dgm:prSet/>
      <dgm:spPr/>
      <dgm:t>
        <a:bodyPr/>
        <a:lstStyle/>
        <a:p>
          <a:endParaRPr lang="es-EC"/>
        </a:p>
      </dgm:t>
    </dgm:pt>
    <dgm:pt modelId="{486239B5-7075-466D-83DF-A88C9940A893}" type="sibTrans" cxnId="{74627449-5552-4537-B7F4-3FD17B4A5419}">
      <dgm:prSet/>
      <dgm:spPr/>
      <dgm:t>
        <a:bodyPr/>
        <a:lstStyle/>
        <a:p>
          <a:endParaRPr lang="es-EC"/>
        </a:p>
      </dgm:t>
    </dgm:pt>
    <dgm:pt modelId="{FD1E0594-EFB2-4EAA-9A7C-83EAC1DD05CC}" type="pres">
      <dgm:prSet presAssocID="{228595A1-389A-46E2-B122-10B4DDFB5A0A}" presName="linearFlow" presStyleCnt="0">
        <dgm:presLayoutVars>
          <dgm:dir/>
          <dgm:resizeHandles val="exact"/>
        </dgm:presLayoutVars>
      </dgm:prSet>
      <dgm:spPr/>
    </dgm:pt>
    <dgm:pt modelId="{E32447E8-C476-4A73-948C-AC6EE31C6D46}" type="pres">
      <dgm:prSet presAssocID="{0B80B191-58A9-4CD4-BBC1-C65E66C537CB}" presName="composite" presStyleCnt="0"/>
      <dgm:spPr/>
    </dgm:pt>
    <dgm:pt modelId="{A9563F30-CE9F-4AE4-9422-E20CD6B1AE64}" type="pres">
      <dgm:prSet presAssocID="{0B80B191-58A9-4CD4-BBC1-C65E66C537CB}" presName="imgShp" presStyleLbl="fgImgPlace1" presStyleIdx="0" presStyleCnt="2" custScaleX="222158" custScaleY="223066" custLinFactNeighborX="-39698"/>
      <dgm:spPr>
        <a:blipFill rotWithShape="0">
          <a:blip xmlns:r="http://schemas.openxmlformats.org/officeDocument/2006/relationships" r:embed="rId1"/>
          <a:stretch>
            <a:fillRect/>
          </a:stretch>
        </a:blipFill>
      </dgm:spPr>
    </dgm:pt>
    <dgm:pt modelId="{ABFAD1CF-BF42-484B-91EA-1EE176421746}" type="pres">
      <dgm:prSet presAssocID="{0B80B191-58A9-4CD4-BBC1-C65E66C537CB}" presName="txShp" presStyleLbl="node1" presStyleIdx="0" presStyleCnt="2">
        <dgm:presLayoutVars>
          <dgm:bulletEnabled val="1"/>
        </dgm:presLayoutVars>
      </dgm:prSet>
      <dgm:spPr/>
      <dgm:t>
        <a:bodyPr/>
        <a:lstStyle/>
        <a:p>
          <a:endParaRPr lang="es-EC"/>
        </a:p>
      </dgm:t>
    </dgm:pt>
    <dgm:pt modelId="{321BFB32-6002-4FFA-8A28-85C4788EBF15}" type="pres">
      <dgm:prSet presAssocID="{3933A7BC-C719-4D19-A329-3A8C07883373}" presName="spacing" presStyleCnt="0"/>
      <dgm:spPr/>
    </dgm:pt>
    <dgm:pt modelId="{F6294F76-924B-4010-B95B-C328EEE89A73}" type="pres">
      <dgm:prSet presAssocID="{1F2212E0-39D6-4814-91B8-70455B7452E5}" presName="composite" presStyleCnt="0"/>
      <dgm:spPr/>
    </dgm:pt>
    <dgm:pt modelId="{E642CE71-2A87-43E0-878F-6674D10E6108}" type="pres">
      <dgm:prSet presAssocID="{1F2212E0-39D6-4814-91B8-70455B7452E5}" presName="imgShp" presStyleLbl="fgImgPlace1" presStyleIdx="1" presStyleCnt="2" custScaleX="228949" custScaleY="218254" custLinFactNeighborX="-44442" custLinFactNeighborY="-8565"/>
      <dgm:spPr>
        <a:blipFill rotWithShape="0">
          <a:blip xmlns:r="http://schemas.openxmlformats.org/officeDocument/2006/relationships" r:embed="rId2"/>
          <a:stretch>
            <a:fillRect/>
          </a:stretch>
        </a:blipFill>
      </dgm:spPr>
    </dgm:pt>
    <dgm:pt modelId="{8828DF31-9642-4FCF-8851-D398CC4496D7}" type="pres">
      <dgm:prSet presAssocID="{1F2212E0-39D6-4814-91B8-70455B7452E5}" presName="txShp" presStyleLbl="node1" presStyleIdx="1" presStyleCnt="2">
        <dgm:presLayoutVars>
          <dgm:bulletEnabled val="1"/>
        </dgm:presLayoutVars>
      </dgm:prSet>
      <dgm:spPr/>
      <dgm:t>
        <a:bodyPr/>
        <a:lstStyle/>
        <a:p>
          <a:endParaRPr lang="es-EC"/>
        </a:p>
      </dgm:t>
    </dgm:pt>
  </dgm:ptLst>
  <dgm:cxnLst>
    <dgm:cxn modelId="{A4C62D28-3507-4AA1-AF84-79BE4A7029E7}" type="presOf" srcId="{0B80B191-58A9-4CD4-BBC1-C65E66C537CB}" destId="{ABFAD1CF-BF42-484B-91EA-1EE176421746}" srcOrd="0" destOrd="0" presId="urn:microsoft.com/office/officeart/2005/8/layout/vList3"/>
    <dgm:cxn modelId="{5DE06820-2BDA-4ED9-9394-FA65226CD936}" type="presOf" srcId="{228595A1-389A-46E2-B122-10B4DDFB5A0A}" destId="{FD1E0594-EFB2-4EAA-9A7C-83EAC1DD05CC}" srcOrd="0" destOrd="0" presId="urn:microsoft.com/office/officeart/2005/8/layout/vList3"/>
    <dgm:cxn modelId="{74627449-5552-4537-B7F4-3FD17B4A5419}" srcId="{228595A1-389A-46E2-B122-10B4DDFB5A0A}" destId="{1F2212E0-39D6-4814-91B8-70455B7452E5}" srcOrd="1" destOrd="0" parTransId="{343B7C79-0E7A-4834-9B16-28C0C7EE37E8}" sibTransId="{486239B5-7075-466D-83DF-A88C9940A893}"/>
    <dgm:cxn modelId="{ABB2FD66-8C08-4311-9185-FEF40039DF44}" type="presOf" srcId="{1F2212E0-39D6-4814-91B8-70455B7452E5}" destId="{8828DF31-9642-4FCF-8851-D398CC4496D7}" srcOrd="0" destOrd="0" presId="urn:microsoft.com/office/officeart/2005/8/layout/vList3"/>
    <dgm:cxn modelId="{0CDA862E-203C-4705-B536-C54763EC1DC9}" srcId="{228595A1-389A-46E2-B122-10B4DDFB5A0A}" destId="{0B80B191-58A9-4CD4-BBC1-C65E66C537CB}" srcOrd="0" destOrd="0" parTransId="{B6570D86-3089-46D0-8510-03457DD917A9}" sibTransId="{3933A7BC-C719-4D19-A329-3A8C07883373}"/>
    <dgm:cxn modelId="{3D90E4A0-21F8-4E06-A93E-4C406EB0051A}" type="presParOf" srcId="{FD1E0594-EFB2-4EAA-9A7C-83EAC1DD05CC}" destId="{E32447E8-C476-4A73-948C-AC6EE31C6D46}" srcOrd="0" destOrd="0" presId="urn:microsoft.com/office/officeart/2005/8/layout/vList3"/>
    <dgm:cxn modelId="{2B7EE92C-6E9F-4564-9FD4-ECD83061F6F6}" type="presParOf" srcId="{E32447E8-C476-4A73-948C-AC6EE31C6D46}" destId="{A9563F30-CE9F-4AE4-9422-E20CD6B1AE64}" srcOrd="0" destOrd="0" presId="urn:microsoft.com/office/officeart/2005/8/layout/vList3"/>
    <dgm:cxn modelId="{C9BF8024-40DD-4D01-92A3-F3FA29A279B4}" type="presParOf" srcId="{E32447E8-C476-4A73-948C-AC6EE31C6D46}" destId="{ABFAD1CF-BF42-484B-91EA-1EE176421746}" srcOrd="1" destOrd="0" presId="urn:microsoft.com/office/officeart/2005/8/layout/vList3"/>
    <dgm:cxn modelId="{24FCF8A4-6131-4CBA-A570-CAE8136FFEBF}" type="presParOf" srcId="{FD1E0594-EFB2-4EAA-9A7C-83EAC1DD05CC}" destId="{321BFB32-6002-4FFA-8A28-85C4788EBF15}" srcOrd="1" destOrd="0" presId="urn:microsoft.com/office/officeart/2005/8/layout/vList3"/>
    <dgm:cxn modelId="{FD1EA10C-9453-409D-B8BD-A54C53B2E0E9}" type="presParOf" srcId="{FD1E0594-EFB2-4EAA-9A7C-83EAC1DD05CC}" destId="{F6294F76-924B-4010-B95B-C328EEE89A73}" srcOrd="2" destOrd="0" presId="urn:microsoft.com/office/officeart/2005/8/layout/vList3"/>
    <dgm:cxn modelId="{247ADF59-608E-4E37-88A1-D8FF24BA9C54}" type="presParOf" srcId="{F6294F76-924B-4010-B95B-C328EEE89A73}" destId="{E642CE71-2A87-43E0-878F-6674D10E6108}" srcOrd="0" destOrd="0" presId="urn:microsoft.com/office/officeart/2005/8/layout/vList3"/>
    <dgm:cxn modelId="{069CA14D-57CD-4F5A-9EF7-8E2E76703E00}" type="presParOf" srcId="{F6294F76-924B-4010-B95B-C328EEE89A73}" destId="{8828DF31-9642-4FCF-8851-D398CC4496D7}"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B5BFE9-7F05-4F1B-BE10-B34E1EAE1D90}" type="doc">
      <dgm:prSet loTypeId="urn:microsoft.com/office/officeart/2005/8/layout/chevron1" loCatId="process" qsTypeId="urn:microsoft.com/office/officeart/2005/8/quickstyle/3d5" qsCatId="3D" csTypeId="urn:microsoft.com/office/officeart/2005/8/colors/accent1_2" csCatId="accent1" phldr="1"/>
      <dgm:spPr/>
    </dgm:pt>
    <dgm:pt modelId="{EA9F3422-55A8-403A-BA32-E4C545F180A5}">
      <dgm:prSet phldrT="[Texto]" custT="1"/>
      <dgm:spPr/>
      <dgm:t>
        <a:bodyPr/>
        <a:lstStyle/>
        <a:p>
          <a:r>
            <a:rPr lang="es-EC" sz="1800" dirty="0" smtClean="0">
              <a:latin typeface="Bookman Old Style" pitchFamily="18" charset="0"/>
            </a:rPr>
            <a:t>Proporcionar análisis</a:t>
          </a:r>
          <a:endParaRPr lang="es-EC" sz="1800" dirty="0">
            <a:latin typeface="Bookman Old Style" pitchFamily="18" charset="0"/>
          </a:endParaRPr>
        </a:p>
      </dgm:t>
    </dgm:pt>
    <dgm:pt modelId="{C7D39D11-6949-4F5E-B4DA-79B09D5F3CB6}" type="parTrans" cxnId="{5A3240E2-0721-43C9-B37C-F157F5606C6E}">
      <dgm:prSet/>
      <dgm:spPr/>
      <dgm:t>
        <a:bodyPr/>
        <a:lstStyle/>
        <a:p>
          <a:endParaRPr lang="es-EC"/>
        </a:p>
      </dgm:t>
    </dgm:pt>
    <dgm:pt modelId="{D98D147E-EF53-4425-8416-7C12E18E6211}" type="sibTrans" cxnId="{5A3240E2-0721-43C9-B37C-F157F5606C6E}">
      <dgm:prSet/>
      <dgm:spPr/>
      <dgm:t>
        <a:bodyPr/>
        <a:lstStyle/>
        <a:p>
          <a:endParaRPr lang="es-EC"/>
        </a:p>
      </dgm:t>
    </dgm:pt>
    <dgm:pt modelId="{BACC4636-F815-4E53-A483-99947616EDD2}">
      <dgm:prSet phldrT="[Texto]" custT="1"/>
      <dgm:spPr/>
      <dgm:t>
        <a:bodyPr/>
        <a:lstStyle/>
        <a:p>
          <a:r>
            <a:rPr lang="es-EC" sz="1800" dirty="0" smtClean="0">
              <a:latin typeface="Bookman Old Style" pitchFamily="18" charset="0"/>
            </a:rPr>
            <a:t>Toma de decisiones</a:t>
          </a:r>
          <a:endParaRPr lang="es-EC" sz="1800" dirty="0">
            <a:latin typeface="Bookman Old Style" pitchFamily="18" charset="0"/>
          </a:endParaRPr>
        </a:p>
      </dgm:t>
    </dgm:pt>
    <dgm:pt modelId="{EBBE5123-D45B-4745-9E94-2537B0702C73}" type="parTrans" cxnId="{F611197D-74C6-4297-833A-9FC1F3263DB4}">
      <dgm:prSet/>
      <dgm:spPr/>
      <dgm:t>
        <a:bodyPr/>
        <a:lstStyle/>
        <a:p>
          <a:endParaRPr lang="es-EC"/>
        </a:p>
      </dgm:t>
    </dgm:pt>
    <dgm:pt modelId="{432BA41C-7BD5-44D1-8F1A-4AEFB5028409}" type="sibTrans" cxnId="{F611197D-74C6-4297-833A-9FC1F3263DB4}">
      <dgm:prSet/>
      <dgm:spPr/>
      <dgm:t>
        <a:bodyPr/>
        <a:lstStyle/>
        <a:p>
          <a:endParaRPr lang="es-EC"/>
        </a:p>
      </dgm:t>
    </dgm:pt>
    <dgm:pt modelId="{24B60B80-998D-43F9-AA31-1058EE0338E8}">
      <dgm:prSet phldrT="[Texto]" custT="1"/>
      <dgm:spPr/>
      <dgm:t>
        <a:bodyPr/>
        <a:lstStyle/>
        <a:p>
          <a:r>
            <a:rPr lang="es-EC" sz="1800" dirty="0" smtClean="0">
              <a:latin typeface="Bookman Old Style" pitchFamily="18" charset="0"/>
            </a:rPr>
            <a:t>Elementos adecuados</a:t>
          </a:r>
          <a:endParaRPr lang="es-EC" sz="1800" dirty="0">
            <a:latin typeface="Bookman Old Style" pitchFamily="18" charset="0"/>
          </a:endParaRPr>
        </a:p>
      </dgm:t>
    </dgm:pt>
    <dgm:pt modelId="{5E199755-8829-412F-84D9-A91D7E50357C}" type="parTrans" cxnId="{06F2A3C2-8E62-4614-9A31-97062CE6E275}">
      <dgm:prSet/>
      <dgm:spPr/>
      <dgm:t>
        <a:bodyPr/>
        <a:lstStyle/>
        <a:p>
          <a:endParaRPr lang="es-EC"/>
        </a:p>
      </dgm:t>
    </dgm:pt>
    <dgm:pt modelId="{69941414-98B2-4FBE-AE3D-60D838BCDBE2}" type="sibTrans" cxnId="{06F2A3C2-8E62-4614-9A31-97062CE6E275}">
      <dgm:prSet/>
      <dgm:spPr/>
      <dgm:t>
        <a:bodyPr/>
        <a:lstStyle/>
        <a:p>
          <a:endParaRPr lang="es-EC"/>
        </a:p>
      </dgm:t>
    </dgm:pt>
    <dgm:pt modelId="{15C15965-3238-4D92-8866-1CED93C2CBB6}" type="pres">
      <dgm:prSet presAssocID="{6EB5BFE9-7F05-4F1B-BE10-B34E1EAE1D90}" presName="Name0" presStyleCnt="0">
        <dgm:presLayoutVars>
          <dgm:dir/>
          <dgm:animLvl val="lvl"/>
          <dgm:resizeHandles val="exact"/>
        </dgm:presLayoutVars>
      </dgm:prSet>
      <dgm:spPr/>
    </dgm:pt>
    <dgm:pt modelId="{B990E9E1-4D89-43DF-9937-00BDDACB6873}" type="pres">
      <dgm:prSet presAssocID="{EA9F3422-55A8-403A-BA32-E4C545F180A5}" presName="parTxOnly" presStyleLbl="node1" presStyleIdx="0" presStyleCnt="3">
        <dgm:presLayoutVars>
          <dgm:chMax val="0"/>
          <dgm:chPref val="0"/>
          <dgm:bulletEnabled val="1"/>
        </dgm:presLayoutVars>
      </dgm:prSet>
      <dgm:spPr/>
      <dgm:t>
        <a:bodyPr/>
        <a:lstStyle/>
        <a:p>
          <a:endParaRPr lang="es-EC"/>
        </a:p>
      </dgm:t>
    </dgm:pt>
    <dgm:pt modelId="{234161CA-CD09-4D40-8769-C1B60E49836A}" type="pres">
      <dgm:prSet presAssocID="{D98D147E-EF53-4425-8416-7C12E18E6211}" presName="parTxOnlySpace" presStyleCnt="0"/>
      <dgm:spPr/>
    </dgm:pt>
    <dgm:pt modelId="{917A2C6C-157E-477B-943F-D9C8DEAC7CC6}" type="pres">
      <dgm:prSet presAssocID="{BACC4636-F815-4E53-A483-99947616EDD2}" presName="parTxOnly" presStyleLbl="node1" presStyleIdx="1" presStyleCnt="3">
        <dgm:presLayoutVars>
          <dgm:chMax val="0"/>
          <dgm:chPref val="0"/>
          <dgm:bulletEnabled val="1"/>
        </dgm:presLayoutVars>
      </dgm:prSet>
      <dgm:spPr/>
      <dgm:t>
        <a:bodyPr/>
        <a:lstStyle/>
        <a:p>
          <a:endParaRPr lang="es-EC"/>
        </a:p>
      </dgm:t>
    </dgm:pt>
    <dgm:pt modelId="{2E1DCF11-1701-4A99-8F4B-6A09DEC3EE6E}" type="pres">
      <dgm:prSet presAssocID="{432BA41C-7BD5-44D1-8F1A-4AEFB5028409}" presName="parTxOnlySpace" presStyleCnt="0"/>
      <dgm:spPr/>
    </dgm:pt>
    <dgm:pt modelId="{6F42308B-6A30-46B4-931C-75B6C983FF4D}" type="pres">
      <dgm:prSet presAssocID="{24B60B80-998D-43F9-AA31-1058EE0338E8}" presName="parTxOnly" presStyleLbl="node1" presStyleIdx="2" presStyleCnt="3">
        <dgm:presLayoutVars>
          <dgm:chMax val="0"/>
          <dgm:chPref val="0"/>
          <dgm:bulletEnabled val="1"/>
        </dgm:presLayoutVars>
      </dgm:prSet>
      <dgm:spPr/>
      <dgm:t>
        <a:bodyPr/>
        <a:lstStyle/>
        <a:p>
          <a:endParaRPr lang="es-EC"/>
        </a:p>
      </dgm:t>
    </dgm:pt>
  </dgm:ptLst>
  <dgm:cxnLst>
    <dgm:cxn modelId="{FC28ACBB-74D6-45C0-97EF-0D3C97582552}" type="presOf" srcId="{EA9F3422-55A8-403A-BA32-E4C545F180A5}" destId="{B990E9E1-4D89-43DF-9937-00BDDACB6873}" srcOrd="0" destOrd="0" presId="urn:microsoft.com/office/officeart/2005/8/layout/chevron1"/>
    <dgm:cxn modelId="{F611197D-74C6-4297-833A-9FC1F3263DB4}" srcId="{6EB5BFE9-7F05-4F1B-BE10-B34E1EAE1D90}" destId="{BACC4636-F815-4E53-A483-99947616EDD2}" srcOrd="1" destOrd="0" parTransId="{EBBE5123-D45B-4745-9E94-2537B0702C73}" sibTransId="{432BA41C-7BD5-44D1-8F1A-4AEFB5028409}"/>
    <dgm:cxn modelId="{5A3240E2-0721-43C9-B37C-F157F5606C6E}" srcId="{6EB5BFE9-7F05-4F1B-BE10-B34E1EAE1D90}" destId="{EA9F3422-55A8-403A-BA32-E4C545F180A5}" srcOrd="0" destOrd="0" parTransId="{C7D39D11-6949-4F5E-B4DA-79B09D5F3CB6}" sibTransId="{D98D147E-EF53-4425-8416-7C12E18E6211}"/>
    <dgm:cxn modelId="{06F2A3C2-8E62-4614-9A31-97062CE6E275}" srcId="{6EB5BFE9-7F05-4F1B-BE10-B34E1EAE1D90}" destId="{24B60B80-998D-43F9-AA31-1058EE0338E8}" srcOrd="2" destOrd="0" parTransId="{5E199755-8829-412F-84D9-A91D7E50357C}" sibTransId="{69941414-98B2-4FBE-AE3D-60D838BCDBE2}"/>
    <dgm:cxn modelId="{7B6A00DE-E078-4D7C-BAC8-B9EE62B0B483}" type="presOf" srcId="{BACC4636-F815-4E53-A483-99947616EDD2}" destId="{917A2C6C-157E-477B-943F-D9C8DEAC7CC6}" srcOrd="0" destOrd="0" presId="urn:microsoft.com/office/officeart/2005/8/layout/chevron1"/>
    <dgm:cxn modelId="{986C4A4F-CDB4-4455-ABBE-7FD6FAFAEA89}" type="presOf" srcId="{6EB5BFE9-7F05-4F1B-BE10-B34E1EAE1D90}" destId="{15C15965-3238-4D92-8866-1CED93C2CBB6}" srcOrd="0" destOrd="0" presId="urn:microsoft.com/office/officeart/2005/8/layout/chevron1"/>
    <dgm:cxn modelId="{C83F2B12-C69C-49A4-BD9F-90ED711F7A74}" type="presOf" srcId="{24B60B80-998D-43F9-AA31-1058EE0338E8}" destId="{6F42308B-6A30-46B4-931C-75B6C983FF4D}" srcOrd="0" destOrd="0" presId="urn:microsoft.com/office/officeart/2005/8/layout/chevron1"/>
    <dgm:cxn modelId="{6F104F29-7FEF-48D1-8C45-5121F7D78DC0}" type="presParOf" srcId="{15C15965-3238-4D92-8866-1CED93C2CBB6}" destId="{B990E9E1-4D89-43DF-9937-00BDDACB6873}" srcOrd="0" destOrd="0" presId="urn:microsoft.com/office/officeart/2005/8/layout/chevron1"/>
    <dgm:cxn modelId="{8A8628E4-E42D-40D1-A908-D7361F567216}" type="presParOf" srcId="{15C15965-3238-4D92-8866-1CED93C2CBB6}" destId="{234161CA-CD09-4D40-8769-C1B60E49836A}" srcOrd="1" destOrd="0" presId="urn:microsoft.com/office/officeart/2005/8/layout/chevron1"/>
    <dgm:cxn modelId="{552DE452-6170-426A-81D5-D30131C47A9C}" type="presParOf" srcId="{15C15965-3238-4D92-8866-1CED93C2CBB6}" destId="{917A2C6C-157E-477B-943F-D9C8DEAC7CC6}" srcOrd="2" destOrd="0" presId="urn:microsoft.com/office/officeart/2005/8/layout/chevron1"/>
    <dgm:cxn modelId="{53ACB7B6-1BD4-49ED-8B26-55D77AD45351}" type="presParOf" srcId="{15C15965-3238-4D92-8866-1CED93C2CBB6}" destId="{2E1DCF11-1701-4A99-8F4B-6A09DEC3EE6E}" srcOrd="3" destOrd="0" presId="urn:microsoft.com/office/officeart/2005/8/layout/chevron1"/>
    <dgm:cxn modelId="{5F7E7067-69E3-478E-A0CA-B9C22C5DD742}" type="presParOf" srcId="{15C15965-3238-4D92-8866-1CED93C2CBB6}" destId="{6F42308B-6A30-46B4-931C-75B6C983FF4D}"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C18387-8E74-4E93-BD78-67BCE92FB479}">
      <dsp:nvSpPr>
        <dsp:cNvPr id="0" name=""/>
        <dsp:cNvSpPr/>
      </dsp:nvSpPr>
      <dsp:spPr>
        <a:xfrm>
          <a:off x="2510257" y="30052"/>
          <a:ext cx="1647360" cy="1014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latin typeface="Bookman Old Style" pitchFamily="18" charset="0"/>
            </a:rPr>
            <a:t>Eventualidades</a:t>
          </a:r>
          <a:endParaRPr lang="es-EC" sz="1200" kern="1200" dirty="0">
            <a:latin typeface="Bookman Old Style" pitchFamily="18" charset="0"/>
          </a:endParaRPr>
        </a:p>
      </dsp:txBody>
      <dsp:txXfrm>
        <a:off x="2510257" y="30052"/>
        <a:ext cx="1647360" cy="1014722"/>
      </dsp:txXfrm>
    </dsp:sp>
    <dsp:sp modelId="{78CC6940-36E8-4A18-A66A-BE13DF18C0E7}">
      <dsp:nvSpPr>
        <dsp:cNvPr id="0" name=""/>
        <dsp:cNvSpPr/>
      </dsp:nvSpPr>
      <dsp:spPr>
        <a:xfrm>
          <a:off x="435354" y="188"/>
          <a:ext cx="3809810" cy="3809810"/>
        </a:xfrm>
        <a:prstGeom prst="circularArrow">
          <a:avLst>
            <a:gd name="adj1" fmla="val 5194"/>
            <a:gd name="adj2" fmla="val 335444"/>
            <a:gd name="adj3" fmla="val 21295153"/>
            <a:gd name="adj4" fmla="val 19764564"/>
            <a:gd name="adj5" fmla="val 6059"/>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CE3A81-F229-4BCF-8356-E222E000FB35}">
      <dsp:nvSpPr>
        <dsp:cNvPr id="0" name=""/>
        <dsp:cNvSpPr/>
      </dsp:nvSpPr>
      <dsp:spPr>
        <a:xfrm>
          <a:off x="3440702" y="1920139"/>
          <a:ext cx="1014722" cy="1014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Desperfectos e incidentes</a:t>
          </a:r>
          <a:endParaRPr lang="es-EC" sz="1400" kern="1200" dirty="0"/>
        </a:p>
      </dsp:txBody>
      <dsp:txXfrm>
        <a:off x="3440702" y="1920139"/>
        <a:ext cx="1014722" cy="1014722"/>
      </dsp:txXfrm>
    </dsp:sp>
    <dsp:sp modelId="{235080FF-261D-4311-88BC-4F79DEC2D8F9}">
      <dsp:nvSpPr>
        <dsp:cNvPr id="0" name=""/>
        <dsp:cNvSpPr/>
      </dsp:nvSpPr>
      <dsp:spPr>
        <a:xfrm>
          <a:off x="435354" y="188"/>
          <a:ext cx="3809810" cy="3809810"/>
        </a:xfrm>
        <a:prstGeom prst="circularArrow">
          <a:avLst>
            <a:gd name="adj1" fmla="val 5194"/>
            <a:gd name="adj2" fmla="val 335444"/>
            <a:gd name="adj3" fmla="val 4016679"/>
            <a:gd name="adj4" fmla="val 2251614"/>
            <a:gd name="adj5" fmla="val 6059"/>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08E721-A04B-4A8E-9F99-548EE3C8AFD5}">
      <dsp:nvSpPr>
        <dsp:cNvPr id="0" name=""/>
        <dsp:cNvSpPr/>
      </dsp:nvSpPr>
      <dsp:spPr>
        <a:xfrm>
          <a:off x="1832898" y="3088277"/>
          <a:ext cx="1014722" cy="1014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Reglamentos</a:t>
          </a:r>
          <a:endParaRPr lang="es-EC" sz="1400" kern="1200" dirty="0"/>
        </a:p>
      </dsp:txBody>
      <dsp:txXfrm>
        <a:off x="1832898" y="3088277"/>
        <a:ext cx="1014722" cy="1014722"/>
      </dsp:txXfrm>
    </dsp:sp>
    <dsp:sp modelId="{5A7C7D2F-EE05-4492-BB7A-B5E9C3FD18CB}">
      <dsp:nvSpPr>
        <dsp:cNvPr id="0" name=""/>
        <dsp:cNvSpPr/>
      </dsp:nvSpPr>
      <dsp:spPr>
        <a:xfrm>
          <a:off x="435354" y="188"/>
          <a:ext cx="3809810" cy="3809810"/>
        </a:xfrm>
        <a:prstGeom prst="circularArrow">
          <a:avLst>
            <a:gd name="adj1" fmla="val 5194"/>
            <a:gd name="adj2" fmla="val 335444"/>
            <a:gd name="adj3" fmla="val 8212942"/>
            <a:gd name="adj4" fmla="val 6447877"/>
            <a:gd name="adj5" fmla="val 6059"/>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10D3C8-F001-4333-B61A-D2A48789B273}">
      <dsp:nvSpPr>
        <dsp:cNvPr id="0" name=""/>
        <dsp:cNvSpPr/>
      </dsp:nvSpPr>
      <dsp:spPr>
        <a:xfrm>
          <a:off x="225095" y="1920139"/>
          <a:ext cx="1014722" cy="1014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Navegación segura </a:t>
          </a:r>
          <a:endParaRPr lang="es-EC" sz="1400" kern="1200" dirty="0"/>
        </a:p>
      </dsp:txBody>
      <dsp:txXfrm>
        <a:off x="225095" y="1920139"/>
        <a:ext cx="1014722" cy="1014722"/>
      </dsp:txXfrm>
    </dsp:sp>
    <dsp:sp modelId="{BAF63356-A30B-47EF-9F96-804FE7BD1D7A}">
      <dsp:nvSpPr>
        <dsp:cNvPr id="0" name=""/>
        <dsp:cNvSpPr/>
      </dsp:nvSpPr>
      <dsp:spPr>
        <a:xfrm>
          <a:off x="435354" y="188"/>
          <a:ext cx="3809810" cy="3809810"/>
        </a:xfrm>
        <a:prstGeom prst="circularArrow">
          <a:avLst>
            <a:gd name="adj1" fmla="val 5194"/>
            <a:gd name="adj2" fmla="val 335444"/>
            <a:gd name="adj3" fmla="val 12299992"/>
            <a:gd name="adj4" fmla="val 10769403"/>
            <a:gd name="adj5" fmla="val 6059"/>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73AB90-2BBE-418A-A382-AEC7A5070042}">
      <dsp:nvSpPr>
        <dsp:cNvPr id="0" name=""/>
        <dsp:cNvSpPr/>
      </dsp:nvSpPr>
      <dsp:spPr>
        <a:xfrm>
          <a:off x="839221" y="30052"/>
          <a:ext cx="1014722" cy="1014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Preservar la vida</a:t>
          </a:r>
          <a:endParaRPr lang="es-EC" sz="1400" kern="1200" dirty="0"/>
        </a:p>
      </dsp:txBody>
      <dsp:txXfrm>
        <a:off x="839221" y="30052"/>
        <a:ext cx="1014722" cy="1014722"/>
      </dsp:txXfrm>
    </dsp:sp>
    <dsp:sp modelId="{0FE3B415-EFBB-45D1-AF62-4A6420A1600E}">
      <dsp:nvSpPr>
        <dsp:cNvPr id="0" name=""/>
        <dsp:cNvSpPr/>
      </dsp:nvSpPr>
      <dsp:spPr>
        <a:xfrm rot="283521">
          <a:off x="435354" y="188"/>
          <a:ext cx="3809810" cy="3809810"/>
        </a:xfrm>
        <a:prstGeom prst="circularArrow">
          <a:avLst>
            <a:gd name="adj1" fmla="val 5194"/>
            <a:gd name="adj2" fmla="val 335444"/>
            <a:gd name="adj3" fmla="val 16210833"/>
            <a:gd name="adj4" fmla="val 15196895"/>
            <a:gd name="adj5" fmla="val 6059"/>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90E9E1-4D89-43DF-9937-00BDDACB6873}">
      <dsp:nvSpPr>
        <dsp:cNvPr id="0" name=""/>
        <dsp:cNvSpPr/>
      </dsp:nvSpPr>
      <dsp:spPr>
        <a:xfrm>
          <a:off x="921" y="741470"/>
          <a:ext cx="2726169" cy="1009954"/>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C" sz="1800" kern="1200" dirty="0" smtClean="0">
              <a:latin typeface="Bookman Old Style" pitchFamily="18" charset="0"/>
            </a:rPr>
            <a:t>Proveer alternativa</a:t>
          </a:r>
          <a:endParaRPr lang="es-EC" sz="1800" kern="1200" dirty="0">
            <a:latin typeface="Bookman Old Style" pitchFamily="18" charset="0"/>
          </a:endParaRPr>
        </a:p>
      </dsp:txBody>
      <dsp:txXfrm>
        <a:off x="921" y="741470"/>
        <a:ext cx="2726169" cy="1009954"/>
      </dsp:txXfrm>
    </dsp:sp>
    <dsp:sp modelId="{917A2C6C-157E-477B-943F-D9C8DEAC7CC6}">
      <dsp:nvSpPr>
        <dsp:cNvPr id="0" name=""/>
        <dsp:cNvSpPr/>
      </dsp:nvSpPr>
      <dsp:spPr>
        <a:xfrm>
          <a:off x="2474602" y="741470"/>
          <a:ext cx="2524885" cy="1009954"/>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C" sz="1800" kern="1200" dirty="0" smtClean="0">
              <a:latin typeface="Bookman Old Style" pitchFamily="18" charset="0"/>
            </a:rPr>
            <a:t>Prestaciones </a:t>
          </a:r>
          <a:br>
            <a:rPr lang="es-EC" sz="1800" kern="1200" dirty="0" smtClean="0">
              <a:latin typeface="Bookman Old Style" pitchFamily="18" charset="0"/>
            </a:rPr>
          </a:br>
          <a:r>
            <a:rPr lang="es-EC" sz="1800" kern="1200" dirty="0" smtClean="0">
              <a:latin typeface="Bookman Old Style" pitchFamily="18" charset="0"/>
            </a:rPr>
            <a:t>y garantías</a:t>
          </a:r>
          <a:endParaRPr lang="es-EC" sz="1800" kern="1200" dirty="0">
            <a:latin typeface="Bookman Old Style" pitchFamily="18" charset="0"/>
          </a:endParaRPr>
        </a:p>
      </dsp:txBody>
      <dsp:txXfrm>
        <a:off x="2474602" y="741470"/>
        <a:ext cx="2524885" cy="1009954"/>
      </dsp:txXfrm>
    </dsp:sp>
    <dsp:sp modelId="{6F42308B-6A30-46B4-931C-75B6C983FF4D}">
      <dsp:nvSpPr>
        <dsp:cNvPr id="0" name=""/>
        <dsp:cNvSpPr/>
      </dsp:nvSpPr>
      <dsp:spPr>
        <a:xfrm>
          <a:off x="4747000" y="741470"/>
          <a:ext cx="2524885" cy="1009954"/>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C" sz="1800" kern="1200" dirty="0" smtClean="0">
              <a:latin typeface="Bookman Old Style" pitchFamily="18" charset="0"/>
            </a:rPr>
            <a:t>Trabajos en altura</a:t>
          </a:r>
          <a:endParaRPr lang="es-EC" sz="1800" kern="1200" dirty="0">
            <a:latin typeface="Bookman Old Style" pitchFamily="18" charset="0"/>
          </a:endParaRPr>
        </a:p>
      </dsp:txBody>
      <dsp:txXfrm>
        <a:off x="4747000" y="741470"/>
        <a:ext cx="2524885" cy="100995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33066A-FEBC-436D-894D-6D4F8FAAD40B}">
      <dsp:nvSpPr>
        <dsp:cNvPr id="0" name=""/>
        <dsp:cNvSpPr/>
      </dsp:nvSpPr>
      <dsp:spPr>
        <a:xfrm rot="5400000">
          <a:off x="-294818" y="341498"/>
          <a:ext cx="1875451" cy="1316042"/>
        </a:xfrm>
        <a:prstGeom prst="chevron">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lang="es-EC" sz="1500" kern="1200" dirty="0">
            <a:latin typeface="Bookman Old Style" pitchFamily="18" charset="0"/>
          </a:endParaRPr>
        </a:p>
      </dsp:txBody>
      <dsp:txXfrm rot="5400000">
        <a:off x="-294818" y="341498"/>
        <a:ext cx="1875451" cy="1316042"/>
      </dsp:txXfrm>
    </dsp:sp>
    <dsp:sp modelId="{63346840-E1A3-4EDE-A103-A183652DC927}">
      <dsp:nvSpPr>
        <dsp:cNvPr id="0" name=""/>
        <dsp:cNvSpPr/>
      </dsp:nvSpPr>
      <dsp:spPr>
        <a:xfrm rot="5400000">
          <a:off x="4030915" y="-2755035"/>
          <a:ext cx="1360887" cy="6881317"/>
        </a:xfrm>
        <a:prstGeom prst="round2Same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latin typeface="Bookman Old Style" pitchFamily="18" charset="0"/>
            </a:rPr>
            <a:t>Mediante la observación del fenómeno pudimos apreciar que el equipo de seguridad individual utilizado a bordo presenta falencias en sus componentes como lo son: la mala disposición de los anillos de sujeción o hebillas, una línea de seguridad que no es la adecuada para detener una caída y un mosquetón que no cumple con las normativas correspondientes para ser usado en este tipo de trabajos.</a:t>
          </a:r>
          <a:endParaRPr lang="es-EC" sz="1500" kern="1200" dirty="0"/>
        </a:p>
      </dsp:txBody>
      <dsp:txXfrm rot="5400000">
        <a:off x="4030915" y="-2755035"/>
        <a:ext cx="1360887" cy="6881317"/>
      </dsp:txXfrm>
    </dsp:sp>
    <dsp:sp modelId="{CCF78125-4284-4718-A035-8F7C084110BF}">
      <dsp:nvSpPr>
        <dsp:cNvPr id="0" name=""/>
        <dsp:cNvSpPr/>
      </dsp:nvSpPr>
      <dsp:spPr>
        <a:xfrm rot="5400000">
          <a:off x="-284168" y="2019988"/>
          <a:ext cx="1793694" cy="1255586"/>
        </a:xfrm>
        <a:prstGeom prst="chevron">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lang="es-EC" sz="1500" kern="1200" dirty="0">
            <a:latin typeface="Bookman Old Style" pitchFamily="18" charset="0"/>
          </a:endParaRPr>
        </a:p>
      </dsp:txBody>
      <dsp:txXfrm rot="5400000">
        <a:off x="-284168" y="2019988"/>
        <a:ext cx="1793694" cy="1255586"/>
      </dsp:txXfrm>
    </dsp:sp>
    <dsp:sp modelId="{F4A577AF-5488-4418-8412-81AF1608FDD6}">
      <dsp:nvSpPr>
        <dsp:cNvPr id="0" name=""/>
        <dsp:cNvSpPr/>
      </dsp:nvSpPr>
      <dsp:spPr>
        <a:xfrm rot="5400000">
          <a:off x="4098180" y="-1156896"/>
          <a:ext cx="1165901" cy="6881317"/>
        </a:xfrm>
        <a:prstGeom prst="round2Same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latin typeface="Bookman Old Style" pitchFamily="18" charset="0"/>
            </a:rPr>
            <a:t>Mediante el Ensayo Metrológico pudimos determinar que existen componentes del equipo de seguridad individual que si podrían resistir el efecto de la caída libre de una persona pero de acuerdo a las normativas no son idóneos para formar parte de este sistema.</a:t>
          </a:r>
          <a:endParaRPr lang="es-EC" sz="1500" kern="1200" dirty="0"/>
        </a:p>
      </dsp:txBody>
      <dsp:txXfrm rot="5400000">
        <a:off x="4098180" y="-1156896"/>
        <a:ext cx="1165901" cy="6881317"/>
      </dsp:txXfrm>
    </dsp:sp>
    <dsp:sp modelId="{A4EC561D-D6C2-4792-89CE-BD199A238170}">
      <dsp:nvSpPr>
        <dsp:cNvPr id="0" name=""/>
        <dsp:cNvSpPr/>
      </dsp:nvSpPr>
      <dsp:spPr>
        <a:xfrm rot="5400000">
          <a:off x="-284168" y="3627371"/>
          <a:ext cx="1793694" cy="1255586"/>
        </a:xfrm>
        <a:prstGeom prst="chevron">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lang="es-EC" sz="1500" kern="1200" dirty="0">
            <a:latin typeface="Bookman Old Style" pitchFamily="18" charset="0"/>
          </a:endParaRPr>
        </a:p>
      </dsp:txBody>
      <dsp:txXfrm rot="5400000">
        <a:off x="-284168" y="3627371"/>
        <a:ext cx="1793694" cy="1255586"/>
      </dsp:txXfrm>
    </dsp:sp>
    <dsp:sp modelId="{D5BB968C-9409-4546-9DDD-150E51AA486C}">
      <dsp:nvSpPr>
        <dsp:cNvPr id="0" name=""/>
        <dsp:cNvSpPr/>
      </dsp:nvSpPr>
      <dsp:spPr>
        <a:xfrm rot="5400000">
          <a:off x="4098180" y="485510"/>
          <a:ext cx="1165901" cy="6881317"/>
        </a:xfrm>
        <a:prstGeom prst="round2Same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latin typeface="Bookman Old Style" pitchFamily="18" charset="0"/>
            </a:rPr>
            <a:t>El hecho de contar con un sistema de protección no quiere decir que nos olvidemos de seguir a cabalidad con los procesos de seguridad, mientras más seguro es un sistema, más responsable deberá ser el personal que lo maneje.</a:t>
          </a:r>
          <a:endParaRPr lang="es-EC" sz="1500" kern="1200" dirty="0"/>
        </a:p>
      </dsp:txBody>
      <dsp:txXfrm rot="5400000">
        <a:off x="4098180" y="485510"/>
        <a:ext cx="1165901" cy="6881317"/>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785D3F-17A7-4631-BED5-07380E2097EA}">
      <dsp:nvSpPr>
        <dsp:cNvPr id="0" name=""/>
        <dsp:cNvSpPr/>
      </dsp:nvSpPr>
      <dsp:spPr>
        <a:xfrm>
          <a:off x="0" y="1152128"/>
          <a:ext cx="8153400" cy="5040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F95A70C-A4F7-466B-A431-2004E8F2365D}">
      <dsp:nvSpPr>
        <dsp:cNvPr id="0" name=""/>
        <dsp:cNvSpPr/>
      </dsp:nvSpPr>
      <dsp:spPr>
        <a:xfrm>
          <a:off x="407670" y="101843"/>
          <a:ext cx="6582777" cy="1433626"/>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lvl="0" algn="l" defTabSz="711200">
            <a:lnSpc>
              <a:spcPct val="90000"/>
            </a:lnSpc>
            <a:spcBef>
              <a:spcPct val="0"/>
            </a:spcBef>
            <a:spcAft>
              <a:spcPct val="35000"/>
            </a:spcAft>
          </a:pPr>
          <a:r>
            <a:rPr lang="es-EC" sz="1600" kern="1200" dirty="0" smtClean="0">
              <a:latin typeface="Bookman Old Style" pitchFamily="18" charset="0"/>
            </a:rPr>
            <a:t>Considerar la renovación del elemento más importante dentro del equipamiento, como lo es el arnés de seguridad y sus componentes, por uno que cumpla con las normativas internacionales vigentes y que brinde la seguridad necesaria a Srs. Oficiales, Tripulantes y Guardiamarinas.</a:t>
          </a:r>
        </a:p>
      </dsp:txBody>
      <dsp:txXfrm>
        <a:off x="407670" y="101843"/>
        <a:ext cx="6582777" cy="1433626"/>
      </dsp:txXfrm>
    </dsp:sp>
    <dsp:sp modelId="{702AC2F4-201B-419F-8CD0-18E8404745DC}">
      <dsp:nvSpPr>
        <dsp:cNvPr id="0" name=""/>
        <dsp:cNvSpPr/>
      </dsp:nvSpPr>
      <dsp:spPr>
        <a:xfrm>
          <a:off x="0" y="2520280"/>
          <a:ext cx="8153400" cy="5040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EF41CAD-9F55-4B5B-83B2-227018A74708}">
      <dsp:nvSpPr>
        <dsp:cNvPr id="0" name=""/>
        <dsp:cNvSpPr/>
      </dsp:nvSpPr>
      <dsp:spPr>
        <a:xfrm>
          <a:off x="407670" y="1885545"/>
          <a:ext cx="6582720" cy="994776"/>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lvl="0" algn="l" defTabSz="711200">
            <a:lnSpc>
              <a:spcPct val="90000"/>
            </a:lnSpc>
            <a:spcBef>
              <a:spcPct val="0"/>
            </a:spcBef>
            <a:spcAft>
              <a:spcPct val="35000"/>
            </a:spcAft>
          </a:pPr>
          <a:r>
            <a:rPr lang="es-EC" sz="1600" kern="1200" dirty="0" smtClean="0">
              <a:latin typeface="Bookman Old Style" pitchFamily="18" charset="0"/>
            </a:rPr>
            <a:t>Capacitar al personal acerca del buen uso y mantenimiento del equipo de protección individual, ya que el personal es transbordado constantemente y este equipo debería conservarse en buenas condiciones.</a:t>
          </a:r>
        </a:p>
      </dsp:txBody>
      <dsp:txXfrm>
        <a:off x="407670" y="1885545"/>
        <a:ext cx="6582720" cy="994776"/>
      </dsp:txXfrm>
    </dsp:sp>
    <dsp:sp modelId="{11AFB938-F1B0-45CF-ADF7-83C392506080}">
      <dsp:nvSpPr>
        <dsp:cNvPr id="0" name=""/>
        <dsp:cNvSpPr/>
      </dsp:nvSpPr>
      <dsp:spPr>
        <a:xfrm>
          <a:off x="0" y="4637349"/>
          <a:ext cx="8153400" cy="550866"/>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7DCF10C-6AB6-4065-998E-A6C4A34B34B4}">
      <dsp:nvSpPr>
        <dsp:cNvPr id="0" name=""/>
        <dsp:cNvSpPr/>
      </dsp:nvSpPr>
      <dsp:spPr>
        <a:xfrm>
          <a:off x="395143" y="3238384"/>
          <a:ext cx="6589634" cy="1802178"/>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lvl="0" algn="l" defTabSz="711200">
            <a:lnSpc>
              <a:spcPct val="90000"/>
            </a:lnSpc>
            <a:spcBef>
              <a:spcPct val="0"/>
            </a:spcBef>
            <a:spcAft>
              <a:spcPct val="35000"/>
            </a:spcAft>
          </a:pPr>
          <a:r>
            <a:rPr lang="es-EC" sz="1600" kern="1200" dirty="0" smtClean="0">
              <a:latin typeface="Bookman Old Style" pitchFamily="18" charset="0"/>
            </a:rPr>
            <a:t>Realizar ensayos de esfuerzo en los materiales sería beneficioso para nuestra institución, cada vez que un elemento vaya a ser sustituido o renovado debe ser puesto a prueba, de esta forma sabremos si se va a tomar la decisión correcta y si estamos cumpliendo con los estándares mínimos para así brindar siempre seguridad a nuestro personal.</a:t>
          </a:r>
        </a:p>
      </dsp:txBody>
      <dsp:txXfrm>
        <a:off x="395143" y="3238384"/>
        <a:ext cx="6589634" cy="180217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BC4055-2995-4047-9490-5879092114A7}">
      <dsp:nvSpPr>
        <dsp:cNvPr id="0" name=""/>
        <dsp:cNvSpPr/>
      </dsp:nvSpPr>
      <dsp:spPr>
        <a:xfrm>
          <a:off x="3352130" y="2030574"/>
          <a:ext cx="1449139" cy="144913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C" sz="1900" kern="1200" dirty="0" smtClean="0"/>
            <a:t>Equipo de seguridad individual</a:t>
          </a:r>
          <a:endParaRPr lang="es-EC" sz="1900" kern="1200" dirty="0"/>
        </a:p>
      </dsp:txBody>
      <dsp:txXfrm>
        <a:off x="3352130" y="2030574"/>
        <a:ext cx="1449139" cy="1449139"/>
      </dsp:txXfrm>
    </dsp:sp>
    <dsp:sp modelId="{6827478C-15B2-4D1D-8597-E4C880243327}">
      <dsp:nvSpPr>
        <dsp:cNvPr id="0" name=""/>
        <dsp:cNvSpPr/>
      </dsp:nvSpPr>
      <dsp:spPr>
        <a:xfrm rot="16200000">
          <a:off x="3923043" y="1502999"/>
          <a:ext cx="307313" cy="4927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rot="16200000">
        <a:off x="3923043" y="1502999"/>
        <a:ext cx="307313" cy="492707"/>
      </dsp:txXfrm>
    </dsp:sp>
    <dsp:sp modelId="{7EA3D850-7E5E-43AB-8B30-FA72F0997DC9}">
      <dsp:nvSpPr>
        <dsp:cNvPr id="0" name=""/>
        <dsp:cNvSpPr/>
      </dsp:nvSpPr>
      <dsp:spPr>
        <a:xfrm>
          <a:off x="3352130" y="1598"/>
          <a:ext cx="1449139" cy="144913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Diseño artesanal</a:t>
          </a:r>
          <a:endParaRPr lang="es-EC" sz="1800" kern="1200" dirty="0"/>
        </a:p>
      </dsp:txBody>
      <dsp:txXfrm>
        <a:off x="3352130" y="1598"/>
        <a:ext cx="1449139" cy="1449139"/>
      </dsp:txXfrm>
    </dsp:sp>
    <dsp:sp modelId="{A43545C4-7261-4645-92B1-165A7FA43244}">
      <dsp:nvSpPr>
        <dsp:cNvPr id="0" name=""/>
        <dsp:cNvSpPr/>
      </dsp:nvSpPr>
      <dsp:spPr>
        <a:xfrm rot="1800000">
          <a:off x="4794083" y="3011685"/>
          <a:ext cx="307313" cy="4927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rot="1800000">
        <a:off x="4794083" y="3011685"/>
        <a:ext cx="307313" cy="492707"/>
      </dsp:txXfrm>
    </dsp:sp>
    <dsp:sp modelId="{1686F7AB-0341-427A-B468-4E353B307F5E}">
      <dsp:nvSpPr>
        <dsp:cNvPr id="0" name=""/>
        <dsp:cNvSpPr/>
      </dsp:nvSpPr>
      <dsp:spPr>
        <a:xfrm>
          <a:off x="5109274" y="3045062"/>
          <a:ext cx="1449139" cy="144913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Mala disposición de sus elementos</a:t>
          </a:r>
          <a:endParaRPr lang="es-EC" sz="1800" kern="1200" dirty="0"/>
        </a:p>
      </dsp:txBody>
      <dsp:txXfrm>
        <a:off x="5109274" y="3045062"/>
        <a:ext cx="1449139" cy="1449139"/>
      </dsp:txXfrm>
    </dsp:sp>
    <dsp:sp modelId="{28DECC91-84DE-4D51-8BB5-A764564D67B5}">
      <dsp:nvSpPr>
        <dsp:cNvPr id="0" name=""/>
        <dsp:cNvSpPr/>
      </dsp:nvSpPr>
      <dsp:spPr>
        <a:xfrm rot="9000000">
          <a:off x="3052003" y="3011685"/>
          <a:ext cx="307313" cy="4927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rot="9000000">
        <a:off x="3052003" y="3011685"/>
        <a:ext cx="307313" cy="492707"/>
      </dsp:txXfrm>
    </dsp:sp>
    <dsp:sp modelId="{472C6644-31B5-4B41-86FA-E5ABB547C074}">
      <dsp:nvSpPr>
        <dsp:cNvPr id="0" name=""/>
        <dsp:cNvSpPr/>
      </dsp:nvSpPr>
      <dsp:spPr>
        <a:xfrm>
          <a:off x="1594985" y="3045062"/>
          <a:ext cx="1449139" cy="144913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Deterioro por mal uso</a:t>
          </a:r>
          <a:endParaRPr lang="es-EC" sz="1800" kern="1200" dirty="0"/>
        </a:p>
      </dsp:txBody>
      <dsp:txXfrm>
        <a:off x="1594985" y="3045062"/>
        <a:ext cx="1449139" cy="144913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D368D8-D854-4E8E-A593-F1A68C719CCF}">
      <dsp:nvSpPr>
        <dsp:cNvPr id="0" name=""/>
        <dsp:cNvSpPr/>
      </dsp:nvSpPr>
      <dsp:spPr>
        <a:xfrm>
          <a:off x="0" y="566280"/>
          <a:ext cx="8119690" cy="8568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62745DFD-DB59-4E15-B0F3-3780704CF14C}">
      <dsp:nvSpPr>
        <dsp:cNvPr id="0" name=""/>
        <dsp:cNvSpPr/>
      </dsp:nvSpPr>
      <dsp:spPr>
        <a:xfrm>
          <a:off x="405984" y="64439"/>
          <a:ext cx="5683783" cy="100368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4833" tIns="0" rIns="214833" bIns="0" numCol="1" spcCol="1270" anchor="ctr" anchorCtr="0">
          <a:noAutofit/>
        </a:bodyPr>
        <a:lstStyle/>
        <a:p>
          <a:pPr lvl="0" algn="l" defTabSz="1422400">
            <a:lnSpc>
              <a:spcPct val="90000"/>
            </a:lnSpc>
            <a:spcBef>
              <a:spcPct val="0"/>
            </a:spcBef>
            <a:spcAft>
              <a:spcPct val="35000"/>
            </a:spcAft>
          </a:pPr>
          <a:r>
            <a:rPr lang="es-EC" sz="3200" kern="1200" dirty="0" smtClean="0">
              <a:latin typeface="Bookman Old Style" pitchFamily="18" charset="0"/>
            </a:rPr>
            <a:t>Ergonomía</a:t>
          </a:r>
          <a:endParaRPr lang="es-EC" sz="3200" kern="1200" dirty="0">
            <a:latin typeface="Bookman Old Style" pitchFamily="18" charset="0"/>
          </a:endParaRPr>
        </a:p>
      </dsp:txBody>
      <dsp:txXfrm>
        <a:off x="405984" y="64439"/>
        <a:ext cx="5683783" cy="1003680"/>
      </dsp:txXfrm>
    </dsp:sp>
    <dsp:sp modelId="{25EFC83A-6E1A-478E-B8CC-BDBB4CFEA128}">
      <dsp:nvSpPr>
        <dsp:cNvPr id="0" name=""/>
        <dsp:cNvSpPr/>
      </dsp:nvSpPr>
      <dsp:spPr>
        <a:xfrm>
          <a:off x="0" y="2108520"/>
          <a:ext cx="8119690" cy="8568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1B87A6B1-DE89-4551-9D1D-2857A1C14164}">
      <dsp:nvSpPr>
        <dsp:cNvPr id="0" name=""/>
        <dsp:cNvSpPr/>
      </dsp:nvSpPr>
      <dsp:spPr>
        <a:xfrm>
          <a:off x="405984" y="1606680"/>
          <a:ext cx="5683783" cy="100368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4833" tIns="0" rIns="214833" bIns="0" numCol="1" spcCol="1270" anchor="ctr" anchorCtr="0">
          <a:noAutofit/>
        </a:bodyPr>
        <a:lstStyle/>
        <a:p>
          <a:pPr lvl="0" algn="l" defTabSz="1422400">
            <a:lnSpc>
              <a:spcPct val="90000"/>
            </a:lnSpc>
            <a:spcBef>
              <a:spcPct val="0"/>
            </a:spcBef>
            <a:spcAft>
              <a:spcPct val="35000"/>
            </a:spcAft>
          </a:pPr>
          <a:r>
            <a:rPr lang="es-EC" sz="3200" kern="1200" dirty="0" smtClean="0">
              <a:latin typeface="Bookman Old Style" pitchFamily="18" charset="0"/>
            </a:rPr>
            <a:t>Trabajos en altura</a:t>
          </a:r>
          <a:endParaRPr lang="es-EC" sz="3200" kern="1200" dirty="0" smtClean="0">
            <a:latin typeface="Bookman Old Style" pitchFamily="18" charset="0"/>
          </a:endParaRPr>
        </a:p>
      </dsp:txBody>
      <dsp:txXfrm>
        <a:off x="405984" y="1606680"/>
        <a:ext cx="5683783" cy="1003680"/>
      </dsp:txXfrm>
    </dsp:sp>
    <dsp:sp modelId="{ADD6764F-39F7-4C7E-AD62-3EEF387C9AF0}">
      <dsp:nvSpPr>
        <dsp:cNvPr id="0" name=""/>
        <dsp:cNvSpPr/>
      </dsp:nvSpPr>
      <dsp:spPr>
        <a:xfrm>
          <a:off x="0" y="3650760"/>
          <a:ext cx="8119690" cy="8568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0C4214F8-663A-4C46-A14E-F3AADD0B10E9}">
      <dsp:nvSpPr>
        <dsp:cNvPr id="0" name=""/>
        <dsp:cNvSpPr/>
      </dsp:nvSpPr>
      <dsp:spPr>
        <a:xfrm>
          <a:off x="405984" y="3148920"/>
          <a:ext cx="5683783" cy="100368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4833" tIns="0" rIns="214833" bIns="0" numCol="1" spcCol="1270" anchor="ctr" anchorCtr="0">
          <a:noAutofit/>
        </a:bodyPr>
        <a:lstStyle/>
        <a:p>
          <a:pPr lvl="0" algn="l" defTabSz="1422400">
            <a:lnSpc>
              <a:spcPct val="90000"/>
            </a:lnSpc>
            <a:spcBef>
              <a:spcPct val="0"/>
            </a:spcBef>
            <a:spcAft>
              <a:spcPct val="35000"/>
            </a:spcAft>
          </a:pPr>
          <a:r>
            <a:rPr lang="es-EC" sz="3200" kern="1200" dirty="0" smtClean="0">
              <a:latin typeface="Bookman Old Style" pitchFamily="18" charset="0"/>
            </a:rPr>
            <a:t>Sistema de seguridad individual</a:t>
          </a:r>
          <a:endParaRPr lang="es-EC" sz="3200" kern="1200" dirty="0" smtClean="0">
            <a:latin typeface="Bookman Old Style" pitchFamily="18" charset="0"/>
          </a:endParaRPr>
        </a:p>
      </dsp:txBody>
      <dsp:txXfrm>
        <a:off x="405984" y="3148920"/>
        <a:ext cx="5683783" cy="100368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20BCCB-CC61-4009-9A65-7F2AF8719C6F}">
      <dsp:nvSpPr>
        <dsp:cNvPr id="0" name=""/>
        <dsp:cNvSpPr/>
      </dsp:nvSpPr>
      <dsp:spPr>
        <a:xfrm>
          <a:off x="3689259" y="3730767"/>
          <a:ext cx="91440" cy="397508"/>
        </a:xfrm>
        <a:custGeom>
          <a:avLst/>
          <a:gdLst/>
          <a:ahLst/>
          <a:cxnLst/>
          <a:rect l="0" t="0" r="0" b="0"/>
          <a:pathLst>
            <a:path>
              <a:moveTo>
                <a:pt x="45720" y="0"/>
              </a:moveTo>
              <a:lnTo>
                <a:pt x="45720" y="39750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D64EC7-5321-41CC-B610-478AC614E9D4}">
      <dsp:nvSpPr>
        <dsp:cNvPr id="0" name=""/>
        <dsp:cNvSpPr/>
      </dsp:nvSpPr>
      <dsp:spPr>
        <a:xfrm>
          <a:off x="3619037" y="2824322"/>
          <a:ext cx="91440" cy="331924"/>
        </a:xfrm>
        <a:custGeom>
          <a:avLst/>
          <a:gdLst/>
          <a:ahLst/>
          <a:cxnLst/>
          <a:rect l="0" t="0" r="0" b="0"/>
          <a:pathLst>
            <a:path>
              <a:moveTo>
                <a:pt x="45720" y="0"/>
              </a:moveTo>
              <a:lnTo>
                <a:pt x="45720" y="153650"/>
              </a:lnTo>
              <a:lnTo>
                <a:pt x="115941" y="153650"/>
              </a:lnTo>
              <a:lnTo>
                <a:pt x="115941" y="33192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974E01-5D55-4369-BE67-66A6DE61397C}">
      <dsp:nvSpPr>
        <dsp:cNvPr id="0" name=""/>
        <dsp:cNvSpPr/>
      </dsp:nvSpPr>
      <dsp:spPr>
        <a:xfrm>
          <a:off x="2525409" y="1484203"/>
          <a:ext cx="1139348" cy="757508"/>
        </a:xfrm>
        <a:custGeom>
          <a:avLst/>
          <a:gdLst/>
          <a:ahLst/>
          <a:cxnLst/>
          <a:rect l="0" t="0" r="0" b="0"/>
          <a:pathLst>
            <a:path>
              <a:moveTo>
                <a:pt x="0" y="0"/>
              </a:moveTo>
              <a:lnTo>
                <a:pt x="0" y="579234"/>
              </a:lnTo>
              <a:lnTo>
                <a:pt x="1139348" y="579234"/>
              </a:lnTo>
              <a:lnTo>
                <a:pt x="1139348" y="75750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7B811A-A5FB-4C7F-A808-4618FE6937F5}">
      <dsp:nvSpPr>
        <dsp:cNvPr id="0" name=""/>
        <dsp:cNvSpPr/>
      </dsp:nvSpPr>
      <dsp:spPr>
        <a:xfrm>
          <a:off x="968879" y="2891165"/>
          <a:ext cx="424003" cy="1283369"/>
        </a:xfrm>
        <a:custGeom>
          <a:avLst/>
          <a:gdLst/>
          <a:ahLst/>
          <a:cxnLst/>
          <a:rect l="0" t="0" r="0" b="0"/>
          <a:pathLst>
            <a:path>
              <a:moveTo>
                <a:pt x="424003" y="0"/>
              </a:moveTo>
              <a:lnTo>
                <a:pt x="424003" y="1105095"/>
              </a:lnTo>
              <a:lnTo>
                <a:pt x="0" y="1105095"/>
              </a:lnTo>
              <a:lnTo>
                <a:pt x="0" y="128336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CC911E-A85C-45E6-AC94-13A8649A0BAF}">
      <dsp:nvSpPr>
        <dsp:cNvPr id="0" name=""/>
        <dsp:cNvSpPr/>
      </dsp:nvSpPr>
      <dsp:spPr>
        <a:xfrm>
          <a:off x="1392882" y="1484203"/>
          <a:ext cx="1132526" cy="757508"/>
        </a:xfrm>
        <a:custGeom>
          <a:avLst/>
          <a:gdLst/>
          <a:ahLst/>
          <a:cxnLst/>
          <a:rect l="0" t="0" r="0" b="0"/>
          <a:pathLst>
            <a:path>
              <a:moveTo>
                <a:pt x="1132526" y="0"/>
              </a:moveTo>
              <a:lnTo>
                <a:pt x="1132526" y="579234"/>
              </a:lnTo>
              <a:lnTo>
                <a:pt x="0" y="579234"/>
              </a:lnTo>
              <a:lnTo>
                <a:pt x="0" y="75750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71B60B-B433-4CC8-A66F-7187ACBF2FF7}">
      <dsp:nvSpPr>
        <dsp:cNvPr id="0" name=""/>
        <dsp:cNvSpPr/>
      </dsp:nvSpPr>
      <dsp:spPr>
        <a:xfrm>
          <a:off x="2479689" y="556532"/>
          <a:ext cx="91440" cy="361851"/>
        </a:xfrm>
        <a:custGeom>
          <a:avLst/>
          <a:gdLst/>
          <a:ahLst/>
          <a:cxnLst/>
          <a:rect l="0" t="0" r="0" b="0"/>
          <a:pathLst>
            <a:path>
              <a:moveTo>
                <a:pt x="45720" y="0"/>
              </a:moveTo>
              <a:lnTo>
                <a:pt x="45720" y="36185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162BE4-8FE3-4E68-86D7-71BAC4E5C1FE}">
      <dsp:nvSpPr>
        <dsp:cNvPr id="0" name=""/>
        <dsp:cNvSpPr/>
      </dsp:nvSpPr>
      <dsp:spPr>
        <a:xfrm>
          <a:off x="1506410" y="2150"/>
          <a:ext cx="2037998" cy="55438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B7665F-3788-47B7-96D6-CEF5F6D026B5}">
      <dsp:nvSpPr>
        <dsp:cNvPr id="0" name=""/>
        <dsp:cNvSpPr/>
      </dsp:nvSpPr>
      <dsp:spPr>
        <a:xfrm>
          <a:off x="1720232" y="205281"/>
          <a:ext cx="2037998" cy="55438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Bookman Old Style" pitchFamily="18" charset="0"/>
            </a:rPr>
            <a:t>Objetivo de la ergonomía</a:t>
          </a:r>
          <a:endParaRPr lang="es-EC" sz="1400" kern="1200" dirty="0">
            <a:latin typeface="Bookman Old Style" pitchFamily="18" charset="0"/>
          </a:endParaRPr>
        </a:p>
      </dsp:txBody>
      <dsp:txXfrm>
        <a:off x="1720232" y="205281"/>
        <a:ext cx="2037998" cy="554382"/>
      </dsp:txXfrm>
    </dsp:sp>
    <dsp:sp modelId="{2B52E22A-477D-444F-96FC-C4B8214C40D4}">
      <dsp:nvSpPr>
        <dsp:cNvPr id="0" name=""/>
        <dsp:cNvSpPr/>
      </dsp:nvSpPr>
      <dsp:spPr>
        <a:xfrm>
          <a:off x="1625713" y="918383"/>
          <a:ext cx="1799391" cy="5658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4B92A-6B4B-446E-AC26-683455FBFD2E}">
      <dsp:nvSpPr>
        <dsp:cNvPr id="0" name=""/>
        <dsp:cNvSpPr/>
      </dsp:nvSpPr>
      <dsp:spPr>
        <a:xfrm>
          <a:off x="1839535" y="1121514"/>
          <a:ext cx="1799391" cy="5658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Bookman Old Style" pitchFamily="18" charset="0"/>
            </a:rPr>
            <a:t>Incrementar…</a:t>
          </a:r>
          <a:endParaRPr lang="es-EC" sz="1400" kern="1200" dirty="0">
            <a:latin typeface="Bookman Old Style" pitchFamily="18" charset="0"/>
          </a:endParaRPr>
        </a:p>
      </dsp:txBody>
      <dsp:txXfrm>
        <a:off x="1839535" y="1121514"/>
        <a:ext cx="1799391" cy="565820"/>
      </dsp:txXfrm>
    </dsp:sp>
    <dsp:sp modelId="{791F5E3C-00D5-46EB-B5C8-456B08B093DA}">
      <dsp:nvSpPr>
        <dsp:cNvPr id="0" name=""/>
        <dsp:cNvSpPr/>
      </dsp:nvSpPr>
      <dsp:spPr>
        <a:xfrm>
          <a:off x="517944" y="2241712"/>
          <a:ext cx="1749876" cy="6494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5CD0C9-3421-4D37-8C76-0F07E9802E49}">
      <dsp:nvSpPr>
        <dsp:cNvPr id="0" name=""/>
        <dsp:cNvSpPr/>
      </dsp:nvSpPr>
      <dsp:spPr>
        <a:xfrm>
          <a:off x="731766" y="2444843"/>
          <a:ext cx="1749876" cy="64945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Bookman Old Style" pitchFamily="18" charset="0"/>
            </a:rPr>
            <a:t>Calidad de vida</a:t>
          </a:r>
          <a:endParaRPr lang="es-EC" sz="1400" kern="1200" dirty="0">
            <a:latin typeface="Bookman Old Style" pitchFamily="18" charset="0"/>
          </a:endParaRPr>
        </a:p>
      </dsp:txBody>
      <dsp:txXfrm>
        <a:off x="731766" y="2444843"/>
        <a:ext cx="1749876" cy="649453"/>
      </dsp:txXfrm>
    </dsp:sp>
    <dsp:sp modelId="{4AD238C7-0D99-406B-93F6-7A8CC9CAF169}">
      <dsp:nvSpPr>
        <dsp:cNvPr id="0" name=""/>
        <dsp:cNvSpPr/>
      </dsp:nvSpPr>
      <dsp:spPr>
        <a:xfrm>
          <a:off x="2205" y="4174535"/>
          <a:ext cx="1933349" cy="59088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48DABC-8C59-4A6D-B054-7C76D558BB35}">
      <dsp:nvSpPr>
        <dsp:cNvPr id="0" name=""/>
        <dsp:cNvSpPr/>
      </dsp:nvSpPr>
      <dsp:spPr>
        <a:xfrm>
          <a:off x="216027" y="4377666"/>
          <a:ext cx="1933349" cy="59088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Bookman Old Style" pitchFamily="18" charset="0"/>
            </a:rPr>
            <a:t>Mejor fiabilidad del sistema</a:t>
          </a:r>
          <a:endParaRPr lang="es-EC" sz="1400" kern="1200" dirty="0">
            <a:latin typeface="Bookman Old Style" pitchFamily="18" charset="0"/>
          </a:endParaRPr>
        </a:p>
      </dsp:txBody>
      <dsp:txXfrm>
        <a:off x="216027" y="4377666"/>
        <a:ext cx="1933349" cy="590883"/>
      </dsp:txXfrm>
    </dsp:sp>
    <dsp:sp modelId="{17656E63-E875-497F-BF82-A032EF5CF7C2}">
      <dsp:nvSpPr>
        <dsp:cNvPr id="0" name=""/>
        <dsp:cNvSpPr/>
      </dsp:nvSpPr>
      <dsp:spPr>
        <a:xfrm>
          <a:off x="2796641" y="2241712"/>
          <a:ext cx="1736232" cy="58261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2B5A3E-60A3-450C-9191-14649976D1C2}">
      <dsp:nvSpPr>
        <dsp:cNvPr id="0" name=""/>
        <dsp:cNvSpPr/>
      </dsp:nvSpPr>
      <dsp:spPr>
        <a:xfrm>
          <a:off x="3010463" y="2444843"/>
          <a:ext cx="1736232" cy="58261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Bookman Old Style" pitchFamily="18" charset="0"/>
            </a:rPr>
            <a:t>Seguridad</a:t>
          </a:r>
          <a:endParaRPr lang="es-EC" sz="1400" kern="1200" dirty="0">
            <a:latin typeface="Bookman Old Style" pitchFamily="18" charset="0"/>
          </a:endParaRPr>
        </a:p>
      </dsp:txBody>
      <dsp:txXfrm>
        <a:off x="3010463" y="2444843"/>
        <a:ext cx="1736232" cy="582610"/>
      </dsp:txXfrm>
    </dsp:sp>
    <dsp:sp modelId="{680CF767-5AD2-4B93-A14D-5880A7AB0EF9}">
      <dsp:nvSpPr>
        <dsp:cNvPr id="0" name=""/>
        <dsp:cNvSpPr/>
      </dsp:nvSpPr>
      <dsp:spPr>
        <a:xfrm>
          <a:off x="2857423" y="3156247"/>
          <a:ext cx="1755111" cy="5745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83D57A-960B-4983-BB56-8EEBCDEB69F8}">
      <dsp:nvSpPr>
        <dsp:cNvPr id="0" name=""/>
        <dsp:cNvSpPr/>
      </dsp:nvSpPr>
      <dsp:spPr>
        <a:xfrm>
          <a:off x="3071245" y="3359378"/>
          <a:ext cx="1755111" cy="5745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Bookman Old Style" pitchFamily="18" charset="0"/>
            </a:rPr>
            <a:t>Bienestar</a:t>
          </a:r>
          <a:endParaRPr lang="es-EC" sz="1400" kern="1200" dirty="0">
            <a:latin typeface="Bookman Old Style" pitchFamily="18" charset="0"/>
          </a:endParaRPr>
        </a:p>
      </dsp:txBody>
      <dsp:txXfrm>
        <a:off x="3071245" y="3359378"/>
        <a:ext cx="1755111" cy="574520"/>
      </dsp:txXfrm>
    </dsp:sp>
    <dsp:sp modelId="{553CB4C5-7537-4166-ACBB-C36848E3B984}">
      <dsp:nvSpPr>
        <dsp:cNvPr id="0" name=""/>
        <dsp:cNvSpPr/>
      </dsp:nvSpPr>
      <dsp:spPr>
        <a:xfrm>
          <a:off x="2876811" y="4128276"/>
          <a:ext cx="1716334" cy="6008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EFF91D-75C9-476C-9A26-7C69201C10D4}">
      <dsp:nvSpPr>
        <dsp:cNvPr id="0" name=""/>
        <dsp:cNvSpPr/>
      </dsp:nvSpPr>
      <dsp:spPr>
        <a:xfrm>
          <a:off x="3090634" y="4331408"/>
          <a:ext cx="1716334" cy="60089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Bookman Old Style" pitchFamily="18" charset="0"/>
            </a:rPr>
            <a:t>Eficacia</a:t>
          </a:r>
          <a:endParaRPr lang="es-EC" sz="1400" kern="1200" dirty="0">
            <a:latin typeface="Bookman Old Style" pitchFamily="18" charset="0"/>
          </a:endParaRPr>
        </a:p>
      </dsp:txBody>
      <dsp:txXfrm>
        <a:off x="3090634" y="4331408"/>
        <a:ext cx="1716334" cy="60089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CA72F2-5495-47A4-A573-CE87CD482F1C}">
      <dsp:nvSpPr>
        <dsp:cNvPr id="0" name=""/>
        <dsp:cNvSpPr/>
      </dsp:nvSpPr>
      <dsp:spPr>
        <a:xfrm>
          <a:off x="6" y="576067"/>
          <a:ext cx="2603152" cy="3123782"/>
        </a:xfrm>
        <a:prstGeom prst="roundRect">
          <a:avLst>
            <a:gd name="adj" fmla="val 5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l" defTabSz="889000">
            <a:lnSpc>
              <a:spcPct val="90000"/>
            </a:lnSpc>
            <a:spcBef>
              <a:spcPct val="0"/>
            </a:spcBef>
            <a:spcAft>
              <a:spcPct val="35000"/>
            </a:spcAft>
          </a:pPr>
          <a:r>
            <a:rPr lang="es-EC" sz="2000" kern="1200" dirty="0" smtClean="0">
              <a:solidFill>
                <a:schemeClr val="bg1"/>
              </a:solidFill>
              <a:latin typeface="Bookman Old Style" pitchFamily="18" charset="0"/>
            </a:rPr>
            <a:t>Trabajos en altura</a:t>
          </a:r>
          <a:endParaRPr lang="es-EC" sz="2000" kern="1200" dirty="0">
            <a:solidFill>
              <a:schemeClr val="bg1"/>
            </a:solidFill>
            <a:latin typeface="Bookman Old Style" pitchFamily="18" charset="0"/>
          </a:endParaRPr>
        </a:p>
      </dsp:txBody>
      <dsp:txXfrm rot="16200000">
        <a:off x="-1020429" y="1596503"/>
        <a:ext cx="2561502" cy="520630"/>
      </dsp:txXfrm>
    </dsp:sp>
    <dsp:sp modelId="{97DB3E1B-4923-48C7-9A4F-600B8F7CF95E}">
      <dsp:nvSpPr>
        <dsp:cNvPr id="0" name=""/>
        <dsp:cNvSpPr/>
      </dsp:nvSpPr>
      <dsp:spPr>
        <a:xfrm>
          <a:off x="520636" y="576067"/>
          <a:ext cx="1939348" cy="3123782"/>
        </a:xfrm>
        <a:prstGeom prst="rect">
          <a:avLst/>
        </a:prstGeom>
        <a:noFill/>
        <a:ln>
          <a:noFill/>
        </a:ln>
        <a:effectLst/>
        <a:sp3d/>
      </dsp:spPr>
      <dsp:style>
        <a:lnRef idx="0">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s-EC" sz="2000" kern="1200" dirty="0" smtClean="0">
              <a:solidFill>
                <a:schemeClr val="bg1"/>
              </a:solidFill>
              <a:latin typeface="Bookman Old Style" pitchFamily="18" charset="0"/>
            </a:rPr>
            <a:t>Trabajar a más de 1,80 m. de altura.</a:t>
          </a:r>
        </a:p>
        <a:p>
          <a:pPr lvl="0" algn="l" defTabSz="889000">
            <a:lnSpc>
              <a:spcPct val="90000"/>
            </a:lnSpc>
            <a:spcBef>
              <a:spcPct val="0"/>
            </a:spcBef>
            <a:spcAft>
              <a:spcPct val="35000"/>
            </a:spcAft>
          </a:pPr>
          <a:endParaRPr lang="es-EC" sz="2000" kern="1200" dirty="0" smtClean="0">
            <a:solidFill>
              <a:schemeClr val="bg1"/>
            </a:solidFill>
            <a:latin typeface="Bookman Old Style" pitchFamily="18" charset="0"/>
          </a:endParaRPr>
        </a:p>
        <a:p>
          <a:pPr lvl="0" algn="l" defTabSz="889000">
            <a:lnSpc>
              <a:spcPct val="90000"/>
            </a:lnSpc>
            <a:spcBef>
              <a:spcPct val="0"/>
            </a:spcBef>
            <a:spcAft>
              <a:spcPct val="35000"/>
            </a:spcAft>
          </a:pPr>
          <a:r>
            <a:rPr lang="es-EC" sz="2000" kern="1200" dirty="0" smtClean="0">
              <a:solidFill>
                <a:schemeClr val="bg1"/>
              </a:solidFill>
              <a:latin typeface="Bookman Old Style" pitchFamily="18" charset="0"/>
            </a:rPr>
            <a:t>Dotado de equipo de seguridad individual.</a:t>
          </a:r>
          <a:endParaRPr lang="es-EC" sz="2000" kern="1200" dirty="0">
            <a:solidFill>
              <a:schemeClr val="bg1"/>
            </a:solidFill>
            <a:latin typeface="Bookman Old Style" pitchFamily="18" charset="0"/>
          </a:endParaRPr>
        </a:p>
      </dsp:txBody>
      <dsp:txXfrm>
        <a:off x="520636" y="576067"/>
        <a:ext cx="1939348" cy="3123782"/>
      </dsp:txXfrm>
    </dsp:sp>
    <dsp:sp modelId="{1C59EE74-BF32-48D3-8AEC-E82BE21428AD}">
      <dsp:nvSpPr>
        <dsp:cNvPr id="0" name=""/>
        <dsp:cNvSpPr/>
      </dsp:nvSpPr>
      <dsp:spPr>
        <a:xfrm>
          <a:off x="2694867" y="836653"/>
          <a:ext cx="2603152" cy="3123782"/>
        </a:xfrm>
        <a:prstGeom prst="roundRect">
          <a:avLst>
            <a:gd name="adj" fmla="val 5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ctr" defTabSz="889000">
            <a:lnSpc>
              <a:spcPct val="90000"/>
            </a:lnSpc>
            <a:spcBef>
              <a:spcPct val="0"/>
            </a:spcBef>
            <a:spcAft>
              <a:spcPct val="35000"/>
            </a:spcAft>
          </a:pPr>
          <a:r>
            <a:rPr lang="es-EC" sz="2000" kern="1200" dirty="0" smtClean="0">
              <a:solidFill>
                <a:schemeClr val="bg1"/>
              </a:solidFill>
              <a:latin typeface="Bookman Old Style" pitchFamily="18" charset="0"/>
            </a:rPr>
            <a:t>Caída libre</a:t>
          </a:r>
          <a:endParaRPr lang="es-EC" sz="2000" kern="1200" dirty="0">
            <a:solidFill>
              <a:schemeClr val="bg1"/>
            </a:solidFill>
            <a:latin typeface="Bookman Old Style" pitchFamily="18" charset="0"/>
          </a:endParaRPr>
        </a:p>
      </dsp:txBody>
      <dsp:txXfrm rot="16200000">
        <a:off x="1674431" y="1857089"/>
        <a:ext cx="2561502" cy="520630"/>
      </dsp:txXfrm>
    </dsp:sp>
    <dsp:sp modelId="{D2E60294-6B56-4DDD-B289-AFB706C137BB}">
      <dsp:nvSpPr>
        <dsp:cNvPr id="0" name=""/>
        <dsp:cNvSpPr/>
      </dsp:nvSpPr>
      <dsp:spPr>
        <a:xfrm rot="5400000">
          <a:off x="2478225" y="3247514"/>
          <a:ext cx="459316" cy="390472"/>
        </a:xfrm>
        <a:prstGeom prst="flowChartExtract">
          <a:avLst/>
        </a:prstGeom>
        <a:solidFill>
          <a:schemeClr val="l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257D7C98-EF5E-4664-8B29-8B2C134D82BD}">
      <dsp:nvSpPr>
        <dsp:cNvPr id="0" name=""/>
        <dsp:cNvSpPr/>
      </dsp:nvSpPr>
      <dsp:spPr>
        <a:xfrm>
          <a:off x="3215498" y="836653"/>
          <a:ext cx="1939348" cy="3123782"/>
        </a:xfrm>
        <a:prstGeom prst="rect">
          <a:avLst/>
        </a:prstGeom>
        <a:noFill/>
        <a:ln>
          <a:noFill/>
        </a:ln>
        <a:effectLst/>
        <a:sp3d/>
      </dsp:spPr>
      <dsp:style>
        <a:lnRef idx="0">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s-EC" sz="2000" kern="1200" dirty="0" smtClean="0">
              <a:solidFill>
                <a:schemeClr val="bg1"/>
              </a:solidFill>
              <a:latin typeface="Bookman Old Style" pitchFamily="18" charset="0"/>
            </a:rPr>
            <a:t>Movimiento acelerado cuando algo es sometido a la fuerza de gravedad.</a:t>
          </a:r>
        </a:p>
        <a:p>
          <a:pPr lvl="0" algn="l" defTabSz="889000">
            <a:lnSpc>
              <a:spcPct val="90000"/>
            </a:lnSpc>
            <a:spcBef>
              <a:spcPct val="0"/>
            </a:spcBef>
            <a:spcAft>
              <a:spcPct val="35000"/>
            </a:spcAft>
          </a:pPr>
          <a:r>
            <a:rPr lang="es-EC" sz="2000" kern="1200" dirty="0" smtClean="0">
              <a:solidFill>
                <a:schemeClr val="bg1"/>
              </a:solidFill>
              <a:latin typeface="Bookman Old Style" pitchFamily="18" charset="0"/>
            </a:rPr>
            <a:t>Causas personales y laborales de una caída.</a:t>
          </a:r>
          <a:endParaRPr lang="es-EC" sz="2000" kern="1200" dirty="0">
            <a:solidFill>
              <a:schemeClr val="bg1"/>
            </a:solidFill>
            <a:latin typeface="Bookman Old Style" pitchFamily="18" charset="0"/>
          </a:endParaRPr>
        </a:p>
      </dsp:txBody>
      <dsp:txXfrm>
        <a:off x="3215498" y="836653"/>
        <a:ext cx="1939348" cy="3123782"/>
      </dsp:txXfrm>
    </dsp:sp>
    <dsp:sp modelId="{66D03168-D3D5-427E-96E3-AB91D0C0B2ED}">
      <dsp:nvSpPr>
        <dsp:cNvPr id="0" name=""/>
        <dsp:cNvSpPr/>
      </dsp:nvSpPr>
      <dsp:spPr>
        <a:xfrm>
          <a:off x="5389130" y="1080121"/>
          <a:ext cx="2603152" cy="3123782"/>
        </a:xfrm>
        <a:prstGeom prst="roundRect">
          <a:avLst>
            <a:gd name="adj" fmla="val 5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l" defTabSz="889000">
            <a:lnSpc>
              <a:spcPct val="90000"/>
            </a:lnSpc>
            <a:spcBef>
              <a:spcPct val="0"/>
            </a:spcBef>
            <a:spcAft>
              <a:spcPct val="35000"/>
            </a:spcAft>
          </a:pPr>
          <a:r>
            <a:rPr lang="es-EC" sz="2000" kern="1200" dirty="0" smtClean="0">
              <a:solidFill>
                <a:schemeClr val="bg1"/>
              </a:solidFill>
              <a:latin typeface="Bookman Old Style" pitchFamily="18" charset="0"/>
            </a:rPr>
            <a:t>Fuerza de choque</a:t>
          </a:r>
          <a:endParaRPr lang="es-EC" sz="2000" kern="1200" dirty="0">
            <a:solidFill>
              <a:schemeClr val="bg1"/>
            </a:solidFill>
            <a:latin typeface="Bookman Old Style" pitchFamily="18" charset="0"/>
          </a:endParaRPr>
        </a:p>
      </dsp:txBody>
      <dsp:txXfrm rot="16200000">
        <a:off x="4368694" y="2100556"/>
        <a:ext cx="2561502" cy="520630"/>
      </dsp:txXfrm>
    </dsp:sp>
    <dsp:sp modelId="{9F157FC0-85A4-464C-AE00-5F35A0C2CD6B}">
      <dsp:nvSpPr>
        <dsp:cNvPr id="0" name=""/>
        <dsp:cNvSpPr/>
      </dsp:nvSpPr>
      <dsp:spPr>
        <a:xfrm rot="5400000">
          <a:off x="5119723" y="3535548"/>
          <a:ext cx="459316" cy="390472"/>
        </a:xfrm>
        <a:prstGeom prst="flowChartExtract">
          <a:avLst/>
        </a:prstGeom>
        <a:solidFill>
          <a:schemeClr val="l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CE385B7D-19BC-4EE5-A030-54122EA826A8}">
      <dsp:nvSpPr>
        <dsp:cNvPr id="0" name=""/>
        <dsp:cNvSpPr/>
      </dsp:nvSpPr>
      <dsp:spPr>
        <a:xfrm>
          <a:off x="5909761" y="1080121"/>
          <a:ext cx="1939348" cy="3123782"/>
        </a:xfrm>
        <a:prstGeom prst="rect">
          <a:avLst/>
        </a:prstGeom>
        <a:noFill/>
        <a:ln>
          <a:noFill/>
        </a:ln>
        <a:effectLst/>
        <a:sp3d/>
      </dsp:spPr>
      <dsp:style>
        <a:lnRef idx="0">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s-EC" sz="2000" kern="1200" dirty="0" smtClean="0">
              <a:solidFill>
                <a:schemeClr val="bg1"/>
              </a:solidFill>
              <a:latin typeface="Bookman Old Style" pitchFamily="18" charset="0"/>
            </a:rPr>
            <a:t>Fuerza que llega a experimentar un cuerpo por efecto de una caída.</a:t>
          </a:r>
        </a:p>
        <a:p>
          <a:pPr lvl="0" algn="l" defTabSz="889000">
            <a:lnSpc>
              <a:spcPct val="90000"/>
            </a:lnSpc>
            <a:spcBef>
              <a:spcPct val="0"/>
            </a:spcBef>
            <a:spcAft>
              <a:spcPct val="35000"/>
            </a:spcAft>
          </a:pPr>
          <a:endParaRPr lang="es-EC" sz="2000" kern="1200" dirty="0" smtClean="0">
            <a:latin typeface="Bookman Old Style" pitchFamily="18" charset="0"/>
          </a:endParaRPr>
        </a:p>
        <a:p>
          <a:pPr lvl="0" algn="l" defTabSz="889000">
            <a:lnSpc>
              <a:spcPct val="90000"/>
            </a:lnSpc>
            <a:spcBef>
              <a:spcPct val="0"/>
            </a:spcBef>
            <a:spcAft>
              <a:spcPct val="35000"/>
            </a:spcAft>
          </a:pPr>
          <a:endParaRPr lang="es-EC" sz="2000" kern="1200" dirty="0">
            <a:latin typeface="Bookman Old Style" pitchFamily="18" charset="0"/>
          </a:endParaRPr>
        </a:p>
      </dsp:txBody>
      <dsp:txXfrm>
        <a:off x="5909761" y="1080121"/>
        <a:ext cx="1939348" cy="312378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CA72F2-5495-47A4-A573-CE87CD482F1C}">
      <dsp:nvSpPr>
        <dsp:cNvPr id="0" name=""/>
        <dsp:cNvSpPr/>
      </dsp:nvSpPr>
      <dsp:spPr>
        <a:xfrm>
          <a:off x="6" y="648772"/>
          <a:ext cx="2579700" cy="3095640"/>
        </a:xfrm>
        <a:prstGeom prst="roundRect">
          <a:avLst>
            <a:gd name="adj" fmla="val 5000"/>
          </a:avLst>
        </a:prstGeom>
        <a:blipFill rotWithShape="0">
          <a:blip xmlns:r="http://schemas.openxmlformats.org/officeDocument/2006/relationships" r:embed="rId1"/>
          <a:stretch>
            <a:fillRect/>
          </a:stretch>
        </a:blipFill>
        <a:ln>
          <a:noFill/>
        </a:ln>
        <a:effectLst>
          <a:outerShdw blurRad="38100" dist="30000" dir="5400000" rotWithShape="0">
            <a:srgbClr val="000000">
              <a:alpha val="4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0" tIns="0" rIns="0" bIns="0" numCol="1" spcCol="1270" anchor="t" anchorCtr="0">
          <a:noAutofit/>
        </a:bodyPr>
        <a:lstStyle/>
        <a:p>
          <a:pPr lvl="0" algn="l" defTabSz="889000">
            <a:lnSpc>
              <a:spcPct val="100000"/>
            </a:lnSpc>
            <a:spcBef>
              <a:spcPct val="0"/>
            </a:spcBef>
            <a:spcAft>
              <a:spcPct val="35000"/>
            </a:spcAft>
          </a:pPr>
          <a:r>
            <a:rPr lang="es-EC" sz="2000" kern="1200" smtClean="0">
              <a:latin typeface="Bookman Old Style" pitchFamily="18" charset="0"/>
            </a:rPr>
            <a:t>Disp. de anclaje</a:t>
          </a:r>
          <a:endParaRPr lang="es-EC" sz="2000" kern="1200" dirty="0">
            <a:latin typeface="Bookman Old Style" pitchFamily="18" charset="0"/>
          </a:endParaRPr>
        </a:p>
      </dsp:txBody>
      <dsp:txXfrm rot="16200000">
        <a:off x="-1011236" y="1660015"/>
        <a:ext cx="2538425" cy="515940"/>
      </dsp:txXfrm>
    </dsp:sp>
    <dsp:sp modelId="{97DB3E1B-4923-48C7-9A4F-600B8F7CF95E}">
      <dsp:nvSpPr>
        <dsp:cNvPr id="0" name=""/>
        <dsp:cNvSpPr/>
      </dsp:nvSpPr>
      <dsp:spPr>
        <a:xfrm>
          <a:off x="515946" y="648772"/>
          <a:ext cx="1921876" cy="3095640"/>
        </a:xfrm>
        <a:prstGeom prst="rect">
          <a:avLst/>
        </a:prstGeom>
        <a:noFill/>
        <a:ln>
          <a:noFill/>
        </a:ln>
        <a:effectLst>
          <a:outerShdw blurRad="38100" dist="30000" dir="5400000" rotWithShape="0">
            <a:srgbClr val="000000">
              <a:alpha val="45000"/>
            </a:srgbClr>
          </a:outerShdw>
        </a:effectLst>
        <a:sp3d/>
      </dsp:spPr>
      <dsp:style>
        <a:lnRef idx="0">
          <a:scrgbClr r="0" g="0" b="0"/>
        </a:lnRef>
        <a:fillRef idx="1">
          <a:scrgbClr r="0" g="0" b="0"/>
        </a:fillRef>
        <a:effectRef idx="1">
          <a:scrgbClr r="0" g="0" b="0"/>
        </a:effectRef>
        <a:fontRef idx="minor">
          <a:schemeClr val="dk1"/>
        </a:fontRef>
      </dsp:style>
      <dsp:txBody>
        <a:bodyPr spcFirstLastPara="0" vert="horz" wrap="square" lIns="0" tIns="68580" rIns="0" bIns="0" numCol="1" spcCol="1270" anchor="ctr" anchorCtr="0">
          <a:noAutofit/>
        </a:bodyPr>
        <a:lstStyle/>
        <a:p>
          <a:pPr lvl="0" algn="l" defTabSz="889000">
            <a:lnSpc>
              <a:spcPct val="90000"/>
            </a:lnSpc>
            <a:spcBef>
              <a:spcPct val="0"/>
            </a:spcBef>
            <a:spcAft>
              <a:spcPct val="35000"/>
            </a:spcAft>
          </a:pPr>
          <a:endParaRPr lang="es-EC" sz="2000" kern="1200" dirty="0">
            <a:solidFill>
              <a:schemeClr val="bg1"/>
            </a:solidFill>
            <a:latin typeface="Bookman Old Style" pitchFamily="18" charset="0"/>
          </a:endParaRPr>
        </a:p>
      </dsp:txBody>
      <dsp:txXfrm>
        <a:off x="515946" y="648772"/>
        <a:ext cx="1921876" cy="3095640"/>
      </dsp:txXfrm>
    </dsp:sp>
    <dsp:sp modelId="{1C59EE74-BF32-48D3-8AEC-E82BE21428AD}">
      <dsp:nvSpPr>
        <dsp:cNvPr id="0" name=""/>
        <dsp:cNvSpPr/>
      </dsp:nvSpPr>
      <dsp:spPr>
        <a:xfrm>
          <a:off x="2748883" y="936109"/>
          <a:ext cx="2579700" cy="3095640"/>
        </a:xfrm>
        <a:prstGeom prst="roundRect">
          <a:avLst>
            <a:gd name="adj" fmla="val 5000"/>
          </a:avLst>
        </a:prstGeom>
        <a:blipFill dpi="0" rotWithShape="0">
          <a:blip xmlns:r="http://schemas.openxmlformats.org/officeDocument/2006/relationships" r:embed="rId2"/>
          <a:srcRect/>
          <a:stretch>
            <a:fillRect/>
          </a:stretch>
        </a:blipFill>
        <a:ln>
          <a:noFill/>
        </a:ln>
        <a:effectLst>
          <a:outerShdw blurRad="38100" dist="30000" dir="5400000" rotWithShape="0">
            <a:srgbClr val="000000">
              <a:alpha val="4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0" tIns="68580" rIns="88900" bIns="0" numCol="1" spcCol="1270" anchor="t" anchorCtr="0">
          <a:noAutofit/>
        </a:bodyPr>
        <a:lstStyle/>
        <a:p>
          <a:pPr lvl="0" algn="ctr" defTabSz="889000">
            <a:lnSpc>
              <a:spcPct val="90000"/>
            </a:lnSpc>
            <a:spcBef>
              <a:spcPct val="0"/>
            </a:spcBef>
            <a:spcAft>
              <a:spcPct val="35000"/>
            </a:spcAft>
          </a:pPr>
          <a:r>
            <a:rPr lang="es-EC" sz="2000" kern="1200" smtClean="0">
              <a:latin typeface="Bookman Old Style" pitchFamily="18" charset="0"/>
            </a:rPr>
            <a:t>Disp. de conexión</a:t>
          </a:r>
          <a:endParaRPr lang="es-EC" sz="2000" kern="1200" dirty="0">
            <a:latin typeface="Bookman Old Style" pitchFamily="18" charset="0"/>
          </a:endParaRPr>
        </a:p>
      </dsp:txBody>
      <dsp:txXfrm rot="16200000">
        <a:off x="1737640" y="1947352"/>
        <a:ext cx="2538425" cy="515940"/>
      </dsp:txXfrm>
    </dsp:sp>
    <dsp:sp modelId="{D2E60294-6B56-4DDD-B289-AFB706C137BB}">
      <dsp:nvSpPr>
        <dsp:cNvPr id="0" name=""/>
        <dsp:cNvSpPr/>
      </dsp:nvSpPr>
      <dsp:spPr>
        <a:xfrm rot="5400000">
          <a:off x="2456000" y="3288984"/>
          <a:ext cx="454974" cy="386955"/>
        </a:xfrm>
        <a:prstGeom prst="flowChartExtract">
          <a:avLst/>
        </a:prstGeom>
        <a:solidFill>
          <a:schemeClr val="accent1"/>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257D7C98-EF5E-4664-8B29-8B2C134D82BD}">
      <dsp:nvSpPr>
        <dsp:cNvPr id="0" name=""/>
        <dsp:cNvSpPr/>
      </dsp:nvSpPr>
      <dsp:spPr>
        <a:xfrm>
          <a:off x="3264823" y="936109"/>
          <a:ext cx="1921876" cy="3095640"/>
        </a:xfrm>
        <a:prstGeom prst="rect">
          <a:avLst/>
        </a:prstGeom>
        <a:noFill/>
        <a:ln>
          <a:noFill/>
        </a:ln>
        <a:effectLst>
          <a:outerShdw blurRad="38100" dist="30000" dir="5400000" rotWithShape="0">
            <a:srgbClr val="000000">
              <a:alpha val="45000"/>
            </a:srgbClr>
          </a:outerShdw>
        </a:effectLst>
        <a:sp3d/>
      </dsp:spPr>
      <dsp:style>
        <a:lnRef idx="0">
          <a:scrgbClr r="0" g="0" b="0"/>
        </a:lnRef>
        <a:fillRef idx="1">
          <a:scrgbClr r="0" g="0" b="0"/>
        </a:fillRef>
        <a:effectRef idx="1">
          <a:scrgbClr r="0" g="0" b="0"/>
        </a:effectRef>
        <a:fontRef idx="minor">
          <a:schemeClr val="dk1"/>
        </a:fontRef>
      </dsp:style>
      <dsp:txBody>
        <a:bodyPr spcFirstLastPara="0" vert="horz" wrap="square" lIns="0" tIns="68580" rIns="0" bIns="0" numCol="1" spcCol="1270" anchor="ctr" anchorCtr="0">
          <a:noAutofit/>
        </a:bodyPr>
        <a:lstStyle/>
        <a:p>
          <a:pPr lvl="0" algn="l" defTabSz="889000">
            <a:lnSpc>
              <a:spcPct val="90000"/>
            </a:lnSpc>
            <a:spcBef>
              <a:spcPct val="0"/>
            </a:spcBef>
            <a:spcAft>
              <a:spcPct val="35000"/>
            </a:spcAft>
          </a:pPr>
          <a:r>
            <a:rPr lang="es-EC" sz="2000" kern="1200" baseline="0" smtClean="0">
              <a:latin typeface="Bookman Old Style" pitchFamily="18" charset="0"/>
            </a:rPr>
            <a:t> </a:t>
          </a:r>
          <a:endParaRPr lang="es-EC" sz="2000" kern="1200" dirty="0">
            <a:latin typeface="Bookman Old Style" pitchFamily="18" charset="0"/>
          </a:endParaRPr>
        </a:p>
      </dsp:txBody>
      <dsp:txXfrm>
        <a:off x="3264823" y="936109"/>
        <a:ext cx="1921876" cy="3095640"/>
      </dsp:txXfrm>
    </dsp:sp>
    <dsp:sp modelId="{66D03168-D3D5-427E-96E3-AB91D0C0B2ED}">
      <dsp:nvSpPr>
        <dsp:cNvPr id="0" name=""/>
        <dsp:cNvSpPr/>
      </dsp:nvSpPr>
      <dsp:spPr>
        <a:xfrm>
          <a:off x="5340579" y="1296133"/>
          <a:ext cx="2579700" cy="3095640"/>
        </a:xfrm>
        <a:prstGeom prst="roundRect">
          <a:avLst>
            <a:gd name="adj" fmla="val 5000"/>
          </a:avLst>
        </a:prstGeom>
        <a:blipFill rotWithShape="0">
          <a:blip xmlns:r="http://schemas.openxmlformats.org/officeDocument/2006/relationships" r:embed="rId3"/>
          <a:stretch>
            <a:fillRect/>
          </a:stretch>
        </a:blipFill>
        <a:ln>
          <a:noFill/>
        </a:ln>
        <a:effectLst>
          <a:outerShdw blurRad="38100" dist="30000" dir="5400000" rotWithShape="0">
            <a:srgbClr val="000000">
              <a:alpha val="4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0" tIns="68580" rIns="88900" bIns="0" numCol="1" spcCol="1270" anchor="t" anchorCtr="0">
          <a:noAutofit/>
        </a:bodyPr>
        <a:lstStyle/>
        <a:p>
          <a:pPr lvl="0" algn="l" defTabSz="889000">
            <a:lnSpc>
              <a:spcPct val="90000"/>
            </a:lnSpc>
            <a:spcBef>
              <a:spcPct val="0"/>
            </a:spcBef>
            <a:spcAft>
              <a:spcPct val="35000"/>
            </a:spcAft>
          </a:pPr>
          <a:r>
            <a:rPr lang="es-EC" sz="2000" kern="1200" dirty="0" smtClean="0">
              <a:latin typeface="Bookman Old Style" pitchFamily="18" charset="0"/>
            </a:rPr>
            <a:t>Sujeción  de cuerpo</a:t>
          </a:r>
          <a:endParaRPr lang="es-EC" sz="2000" kern="1200" dirty="0">
            <a:latin typeface="Bookman Old Style" pitchFamily="18" charset="0"/>
          </a:endParaRPr>
        </a:p>
      </dsp:txBody>
      <dsp:txXfrm rot="16200000">
        <a:off x="4329337" y="2307375"/>
        <a:ext cx="2538425" cy="515940"/>
      </dsp:txXfrm>
    </dsp:sp>
    <dsp:sp modelId="{9F157FC0-85A4-464C-AE00-5F35A0C2CD6B}">
      <dsp:nvSpPr>
        <dsp:cNvPr id="0" name=""/>
        <dsp:cNvSpPr/>
      </dsp:nvSpPr>
      <dsp:spPr>
        <a:xfrm rot="5400000">
          <a:off x="5125991" y="3706417"/>
          <a:ext cx="454974" cy="386955"/>
        </a:xfrm>
        <a:prstGeom prst="flowChartExtract">
          <a:avLst/>
        </a:prstGeom>
        <a:solidFill>
          <a:schemeClr val="accent1"/>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CE385B7D-19BC-4EE5-A030-54122EA826A8}">
      <dsp:nvSpPr>
        <dsp:cNvPr id="0" name=""/>
        <dsp:cNvSpPr/>
      </dsp:nvSpPr>
      <dsp:spPr>
        <a:xfrm>
          <a:off x="5856519" y="1296133"/>
          <a:ext cx="1921876" cy="3095640"/>
        </a:xfrm>
        <a:prstGeom prst="rect">
          <a:avLst/>
        </a:prstGeom>
        <a:noFill/>
        <a:ln>
          <a:noFill/>
        </a:ln>
        <a:effectLst>
          <a:outerShdw blurRad="38100" dist="30000" dir="5400000" rotWithShape="0">
            <a:srgbClr val="000000">
              <a:alpha val="45000"/>
            </a:srgbClr>
          </a:outerShdw>
        </a:effectLst>
        <a:sp3d/>
      </dsp:spPr>
      <dsp:style>
        <a:lnRef idx="0">
          <a:scrgbClr r="0" g="0" b="0"/>
        </a:lnRef>
        <a:fillRef idx="1">
          <a:scrgbClr r="0" g="0" b="0"/>
        </a:fillRef>
        <a:effectRef idx="1">
          <a:scrgbClr r="0" g="0" b="0"/>
        </a:effectRef>
        <a:fontRef idx="minor">
          <a:schemeClr val="dk1"/>
        </a:fontRef>
      </dsp:style>
      <dsp:txBody>
        <a:bodyPr spcFirstLastPara="0" vert="horz" wrap="square" lIns="0" tIns="68580" rIns="0" bIns="0" numCol="1" spcCol="1270" anchor="ctr" anchorCtr="0">
          <a:noAutofit/>
        </a:bodyPr>
        <a:lstStyle/>
        <a:p>
          <a:pPr lvl="0" algn="l" defTabSz="889000">
            <a:lnSpc>
              <a:spcPct val="90000"/>
            </a:lnSpc>
            <a:spcBef>
              <a:spcPct val="0"/>
            </a:spcBef>
            <a:spcAft>
              <a:spcPct val="35000"/>
            </a:spcAft>
          </a:pPr>
          <a:endParaRPr lang="es-EC" sz="2000" kern="1200" dirty="0" smtClean="0">
            <a:latin typeface="Bookman Old Style" pitchFamily="18" charset="0"/>
          </a:endParaRPr>
        </a:p>
        <a:p>
          <a:pPr lvl="0" algn="l" defTabSz="889000">
            <a:lnSpc>
              <a:spcPct val="90000"/>
            </a:lnSpc>
            <a:spcBef>
              <a:spcPct val="0"/>
            </a:spcBef>
            <a:spcAft>
              <a:spcPct val="35000"/>
            </a:spcAft>
          </a:pPr>
          <a:endParaRPr lang="es-EC" sz="2000" kern="1200" dirty="0">
            <a:latin typeface="Bookman Old Style" pitchFamily="18" charset="0"/>
          </a:endParaRPr>
        </a:p>
      </dsp:txBody>
      <dsp:txXfrm>
        <a:off x="5856519" y="1296133"/>
        <a:ext cx="1921876" cy="309564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0D0667-4772-4D9E-AB52-43D16C4B5C5A}">
      <dsp:nvSpPr>
        <dsp:cNvPr id="0" name=""/>
        <dsp:cNvSpPr/>
      </dsp:nvSpPr>
      <dsp:spPr>
        <a:xfrm>
          <a:off x="2811" y="1362759"/>
          <a:ext cx="2238726" cy="1846480"/>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latin typeface="Bookman Old Style" pitchFamily="18" charset="0"/>
            </a:rPr>
            <a:t>Buque Escuela Guayas</a:t>
          </a:r>
          <a:endParaRPr lang="es-EC" sz="2000" kern="1200" dirty="0">
            <a:latin typeface="Bookman Old Style" pitchFamily="18" charset="0"/>
          </a:endParaRPr>
        </a:p>
        <a:p>
          <a:pPr marL="228600" lvl="1" indent="-228600" algn="l" defTabSz="889000">
            <a:lnSpc>
              <a:spcPct val="90000"/>
            </a:lnSpc>
            <a:spcBef>
              <a:spcPct val="0"/>
            </a:spcBef>
            <a:spcAft>
              <a:spcPct val="15000"/>
            </a:spcAft>
            <a:buChar char="••"/>
          </a:pPr>
          <a:r>
            <a:rPr lang="es-EC" sz="2000" kern="1200" dirty="0" smtClean="0">
              <a:latin typeface="Bookman Old Style" pitchFamily="18" charset="0"/>
            </a:rPr>
            <a:t>Objetivo y real</a:t>
          </a:r>
          <a:endParaRPr lang="es-EC" sz="2000" kern="1200" dirty="0">
            <a:latin typeface="Bookman Old Style" pitchFamily="18" charset="0"/>
          </a:endParaRPr>
        </a:p>
      </dsp:txBody>
      <dsp:txXfrm>
        <a:off x="2811" y="1362759"/>
        <a:ext cx="2238726" cy="1450806"/>
      </dsp:txXfrm>
    </dsp:sp>
    <dsp:sp modelId="{440C63E7-D95B-495D-A07D-E5BF7579CBB8}">
      <dsp:nvSpPr>
        <dsp:cNvPr id="0" name=""/>
        <dsp:cNvSpPr/>
      </dsp:nvSpPr>
      <dsp:spPr>
        <a:xfrm>
          <a:off x="1339979" y="2277343"/>
          <a:ext cx="2423969" cy="2423969"/>
        </a:xfrm>
        <a:prstGeom prst="leftCircularArrow">
          <a:avLst>
            <a:gd name="adj1" fmla="val 2906"/>
            <a:gd name="adj2" fmla="val 355514"/>
            <a:gd name="adj3" fmla="val 2570258"/>
            <a:gd name="adj4" fmla="val 9463723"/>
            <a:gd name="adj5" fmla="val 339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ABAC6FB-9273-453C-BA62-E02F1D12F4A0}">
      <dsp:nvSpPr>
        <dsp:cNvPr id="0" name=""/>
        <dsp:cNvSpPr/>
      </dsp:nvSpPr>
      <dsp:spPr>
        <a:xfrm>
          <a:off x="506017" y="3064787"/>
          <a:ext cx="1989978" cy="79134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smtClean="0">
              <a:latin typeface="Bookman Old Style" pitchFamily="18" charset="0"/>
            </a:rPr>
            <a:t>Alcance</a:t>
          </a:r>
        </a:p>
      </dsp:txBody>
      <dsp:txXfrm>
        <a:off x="506017" y="3064787"/>
        <a:ext cx="1989978" cy="791348"/>
      </dsp:txXfrm>
    </dsp:sp>
    <dsp:sp modelId="{A0E60A38-072D-4335-A1EB-4F2FACDF769D}">
      <dsp:nvSpPr>
        <dsp:cNvPr id="0" name=""/>
        <dsp:cNvSpPr/>
      </dsp:nvSpPr>
      <dsp:spPr>
        <a:xfrm>
          <a:off x="2825695" y="1865648"/>
          <a:ext cx="2238726" cy="1846480"/>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b" anchorCtr="0">
          <a:noAutofit/>
        </a:bodyPr>
        <a:lstStyle/>
        <a:p>
          <a:pPr marL="228600" lvl="1" indent="-228600" algn="l" defTabSz="889000">
            <a:lnSpc>
              <a:spcPct val="90000"/>
            </a:lnSpc>
            <a:spcBef>
              <a:spcPct val="0"/>
            </a:spcBef>
            <a:spcAft>
              <a:spcPct val="15000"/>
            </a:spcAft>
            <a:buChar char="••"/>
          </a:pPr>
          <a:r>
            <a:rPr lang="es-EC" sz="2000" kern="1200" dirty="0" smtClean="0">
              <a:latin typeface="Bookman Old Style" pitchFamily="18" charset="0"/>
            </a:rPr>
            <a:t>Identificación de un problema</a:t>
          </a:r>
          <a:endParaRPr lang="es-EC" sz="2000" kern="1200" dirty="0">
            <a:latin typeface="Bookman Old Style" pitchFamily="18" charset="0"/>
          </a:endParaRPr>
        </a:p>
        <a:p>
          <a:pPr marL="228600" lvl="1" indent="-228600" algn="l" defTabSz="889000">
            <a:lnSpc>
              <a:spcPct val="90000"/>
            </a:lnSpc>
            <a:spcBef>
              <a:spcPct val="0"/>
            </a:spcBef>
            <a:spcAft>
              <a:spcPct val="15000"/>
            </a:spcAft>
            <a:buChar char="••"/>
          </a:pPr>
          <a:r>
            <a:rPr lang="es-EC" sz="2000" kern="1200" dirty="0" smtClean="0">
              <a:latin typeface="Bookman Old Style" pitchFamily="18" charset="0"/>
            </a:rPr>
            <a:t>Contacto o experiencia</a:t>
          </a:r>
          <a:endParaRPr lang="es-EC" sz="2000" kern="1200" dirty="0">
            <a:latin typeface="Bookman Old Style" pitchFamily="18" charset="0"/>
          </a:endParaRPr>
        </a:p>
      </dsp:txBody>
      <dsp:txXfrm>
        <a:off x="2825695" y="2261323"/>
        <a:ext cx="2238726" cy="1450806"/>
      </dsp:txXfrm>
    </dsp:sp>
    <dsp:sp modelId="{F6404BC8-B7B3-48FE-9008-71C7BD957C9C}">
      <dsp:nvSpPr>
        <dsp:cNvPr id="0" name=""/>
        <dsp:cNvSpPr/>
      </dsp:nvSpPr>
      <dsp:spPr>
        <a:xfrm>
          <a:off x="4154232" y="-24889"/>
          <a:ext cx="2725151" cy="2725151"/>
        </a:xfrm>
        <a:prstGeom prst="circularArrow">
          <a:avLst>
            <a:gd name="adj1" fmla="val 2585"/>
            <a:gd name="adj2" fmla="val 313861"/>
            <a:gd name="adj3" fmla="val 19011478"/>
            <a:gd name="adj4" fmla="val 12076360"/>
            <a:gd name="adj5" fmla="val 3015"/>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B6A2400C-BACE-4812-8EE2-7B3D4C5A817C}">
      <dsp:nvSpPr>
        <dsp:cNvPr id="0" name=""/>
        <dsp:cNvSpPr/>
      </dsp:nvSpPr>
      <dsp:spPr>
        <a:xfrm>
          <a:off x="3323189" y="1047826"/>
          <a:ext cx="1989978" cy="79134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smtClean="0">
              <a:latin typeface="Bookman Old Style" pitchFamily="18" charset="0"/>
            </a:rPr>
            <a:t>Investigación descriptiva</a:t>
          </a:r>
          <a:endParaRPr lang="es-EC" sz="2000" kern="1200" dirty="0" smtClean="0">
            <a:solidFill>
              <a:schemeClr val="tx1"/>
            </a:solidFill>
            <a:latin typeface="Bookman Old Style" pitchFamily="18" charset="0"/>
          </a:endParaRPr>
        </a:p>
      </dsp:txBody>
      <dsp:txXfrm>
        <a:off x="3323189" y="1047826"/>
        <a:ext cx="1989978" cy="791348"/>
      </dsp:txXfrm>
    </dsp:sp>
    <dsp:sp modelId="{712432BD-4AEF-4EF2-96A7-18552A9BC032}">
      <dsp:nvSpPr>
        <dsp:cNvPr id="0" name=""/>
        <dsp:cNvSpPr/>
      </dsp:nvSpPr>
      <dsp:spPr>
        <a:xfrm>
          <a:off x="5648578" y="1119836"/>
          <a:ext cx="2238726" cy="1846480"/>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latin typeface="Bookman Old Style" pitchFamily="18" charset="0"/>
            </a:rPr>
            <a:t>Observación directa</a:t>
          </a:r>
          <a:endParaRPr lang="es-EC" sz="2000" kern="1200" dirty="0">
            <a:latin typeface="Bookman Old Style" pitchFamily="18" charset="0"/>
          </a:endParaRPr>
        </a:p>
        <a:p>
          <a:pPr marL="228600" lvl="1" indent="-228600" algn="l" defTabSz="889000">
            <a:lnSpc>
              <a:spcPct val="90000"/>
            </a:lnSpc>
            <a:spcBef>
              <a:spcPct val="0"/>
            </a:spcBef>
            <a:spcAft>
              <a:spcPct val="15000"/>
            </a:spcAft>
            <a:buChar char="••"/>
          </a:pPr>
          <a:r>
            <a:rPr lang="es-EC" sz="2000" kern="1200" dirty="0" smtClean="0">
              <a:latin typeface="Bookman Old Style" pitchFamily="18" charset="0"/>
            </a:rPr>
            <a:t>Investigación científica experimental</a:t>
          </a:r>
          <a:endParaRPr lang="es-EC" sz="2000" kern="1200" dirty="0">
            <a:latin typeface="Bookman Old Style" pitchFamily="18" charset="0"/>
          </a:endParaRPr>
        </a:p>
      </dsp:txBody>
      <dsp:txXfrm>
        <a:off x="5648578" y="1119836"/>
        <a:ext cx="2238726" cy="1450806"/>
      </dsp:txXfrm>
    </dsp:sp>
    <dsp:sp modelId="{E9BF3892-962A-4933-8958-BA548EDCF27A}">
      <dsp:nvSpPr>
        <dsp:cNvPr id="0" name=""/>
        <dsp:cNvSpPr/>
      </dsp:nvSpPr>
      <dsp:spPr>
        <a:xfrm>
          <a:off x="6122631" y="2848021"/>
          <a:ext cx="1989978" cy="79134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smtClean="0">
              <a:latin typeface="Bookman Old Style" pitchFamily="18" charset="0"/>
            </a:rPr>
            <a:t>Técnicas de investigación</a:t>
          </a:r>
        </a:p>
      </dsp:txBody>
      <dsp:txXfrm>
        <a:off x="6122631" y="2848021"/>
        <a:ext cx="1989978" cy="79134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FAD1CF-BF42-484B-91EA-1EE176421746}">
      <dsp:nvSpPr>
        <dsp:cNvPr id="0" name=""/>
        <dsp:cNvSpPr/>
      </dsp:nvSpPr>
      <dsp:spPr>
        <a:xfrm rot="10800000">
          <a:off x="2044155" y="702949"/>
          <a:ext cx="5602582" cy="113969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2572" tIns="91440" rIns="170688" bIns="91440" numCol="1" spcCol="1270" anchor="ctr" anchorCtr="0">
          <a:noAutofit/>
        </a:bodyPr>
        <a:lstStyle/>
        <a:p>
          <a:pPr lvl="0" algn="ctr" defTabSz="1066800">
            <a:lnSpc>
              <a:spcPct val="90000"/>
            </a:lnSpc>
            <a:spcBef>
              <a:spcPct val="0"/>
            </a:spcBef>
            <a:spcAft>
              <a:spcPct val="35000"/>
            </a:spcAft>
          </a:pPr>
          <a:r>
            <a:rPr lang="es-EC" sz="2400" kern="1200" dirty="0" smtClean="0">
              <a:latin typeface="Bookman Old Style" pitchFamily="18" charset="0"/>
            </a:rPr>
            <a:t>Máquina de ensayos universales SHIMADZU UH-600 </a:t>
          </a:r>
          <a:r>
            <a:rPr lang="es-EC" sz="2400" kern="1200" dirty="0" err="1" smtClean="0">
              <a:latin typeface="Bookman Old Style" pitchFamily="18" charset="0"/>
            </a:rPr>
            <a:t>kN</a:t>
          </a:r>
          <a:endParaRPr lang="es-EC" sz="2400" kern="1200" dirty="0">
            <a:latin typeface="Bookman Old Style" pitchFamily="18" charset="0"/>
          </a:endParaRPr>
        </a:p>
      </dsp:txBody>
      <dsp:txXfrm rot="10800000">
        <a:off x="2044155" y="702949"/>
        <a:ext cx="5602582" cy="1139690"/>
      </dsp:txXfrm>
    </dsp:sp>
    <dsp:sp modelId="{A9563F30-CE9F-4AE4-9422-E20CD6B1AE64}">
      <dsp:nvSpPr>
        <dsp:cNvPr id="0" name=""/>
        <dsp:cNvSpPr/>
      </dsp:nvSpPr>
      <dsp:spPr>
        <a:xfrm>
          <a:off x="325763" y="1663"/>
          <a:ext cx="2531913" cy="2542262"/>
        </a:xfrm>
        <a:prstGeom prst="ellipse">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28DF31-9642-4FCF-8851-D398CC4496D7}">
      <dsp:nvSpPr>
        <dsp:cNvPr id="0" name=""/>
        <dsp:cNvSpPr/>
      </dsp:nvSpPr>
      <dsp:spPr>
        <a:xfrm rot="10800000">
          <a:off x="2063504" y="3557996"/>
          <a:ext cx="5602582" cy="113969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2572" tIns="91440" rIns="170688" bIns="91440" numCol="1" spcCol="1270" anchor="ctr" anchorCtr="0">
          <a:noAutofit/>
        </a:bodyPr>
        <a:lstStyle/>
        <a:p>
          <a:pPr lvl="0" algn="ctr" defTabSz="1066800">
            <a:lnSpc>
              <a:spcPct val="90000"/>
            </a:lnSpc>
            <a:spcBef>
              <a:spcPct val="0"/>
            </a:spcBef>
            <a:spcAft>
              <a:spcPct val="35000"/>
            </a:spcAft>
          </a:pPr>
          <a:r>
            <a:rPr lang="es-EC" sz="2400" kern="1200" dirty="0" smtClean="0">
              <a:latin typeface="Bookman Old Style" pitchFamily="18" charset="0"/>
            </a:rPr>
            <a:t>Software de medición TRAPEZIUM 2</a:t>
          </a:r>
          <a:endParaRPr lang="es-EC" sz="2400" kern="1200" dirty="0">
            <a:latin typeface="Bookman Old Style" pitchFamily="18" charset="0"/>
          </a:endParaRPr>
        </a:p>
      </dsp:txBody>
      <dsp:txXfrm rot="10800000">
        <a:off x="2063504" y="3557996"/>
        <a:ext cx="5602582" cy="1139690"/>
      </dsp:txXfrm>
    </dsp:sp>
    <dsp:sp modelId="{E642CE71-2A87-43E0-878F-6674D10E6108}">
      <dsp:nvSpPr>
        <dsp:cNvPr id="0" name=""/>
        <dsp:cNvSpPr/>
      </dsp:nvSpPr>
      <dsp:spPr>
        <a:xfrm>
          <a:off x="252347" y="2786517"/>
          <a:ext cx="2609310" cy="2487420"/>
        </a:xfrm>
        <a:prstGeom prst="ellipse">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90E9E1-4D89-43DF-9937-00BDDACB6873}">
      <dsp:nvSpPr>
        <dsp:cNvPr id="0" name=""/>
        <dsp:cNvSpPr/>
      </dsp:nvSpPr>
      <dsp:spPr>
        <a:xfrm>
          <a:off x="2144" y="845591"/>
          <a:ext cx="2612802" cy="1045120"/>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C" sz="1800" kern="1200" dirty="0" smtClean="0">
              <a:latin typeface="Bookman Old Style" pitchFamily="18" charset="0"/>
            </a:rPr>
            <a:t>Proporcionar análisis</a:t>
          </a:r>
          <a:endParaRPr lang="es-EC" sz="1800" kern="1200" dirty="0">
            <a:latin typeface="Bookman Old Style" pitchFamily="18" charset="0"/>
          </a:endParaRPr>
        </a:p>
      </dsp:txBody>
      <dsp:txXfrm>
        <a:off x="2144" y="845591"/>
        <a:ext cx="2612802" cy="1045120"/>
      </dsp:txXfrm>
    </dsp:sp>
    <dsp:sp modelId="{917A2C6C-157E-477B-943F-D9C8DEAC7CC6}">
      <dsp:nvSpPr>
        <dsp:cNvPr id="0" name=""/>
        <dsp:cNvSpPr/>
      </dsp:nvSpPr>
      <dsp:spPr>
        <a:xfrm>
          <a:off x="2353666" y="845591"/>
          <a:ext cx="2612802" cy="1045120"/>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C" sz="1800" kern="1200" dirty="0" smtClean="0">
              <a:latin typeface="Bookman Old Style" pitchFamily="18" charset="0"/>
            </a:rPr>
            <a:t>Toma de decisiones</a:t>
          </a:r>
          <a:endParaRPr lang="es-EC" sz="1800" kern="1200" dirty="0">
            <a:latin typeface="Bookman Old Style" pitchFamily="18" charset="0"/>
          </a:endParaRPr>
        </a:p>
      </dsp:txBody>
      <dsp:txXfrm>
        <a:off x="2353666" y="845591"/>
        <a:ext cx="2612802" cy="1045120"/>
      </dsp:txXfrm>
    </dsp:sp>
    <dsp:sp modelId="{6F42308B-6A30-46B4-931C-75B6C983FF4D}">
      <dsp:nvSpPr>
        <dsp:cNvPr id="0" name=""/>
        <dsp:cNvSpPr/>
      </dsp:nvSpPr>
      <dsp:spPr>
        <a:xfrm>
          <a:off x="4705188" y="845591"/>
          <a:ext cx="2612802" cy="1045120"/>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C" sz="1800" kern="1200" dirty="0" smtClean="0">
              <a:latin typeface="Bookman Old Style" pitchFamily="18" charset="0"/>
            </a:rPr>
            <a:t>Elementos adecuados</a:t>
          </a:r>
          <a:endParaRPr lang="es-EC" sz="1800" kern="1200" dirty="0">
            <a:latin typeface="Bookman Old Style" pitchFamily="18" charset="0"/>
          </a:endParaRPr>
        </a:p>
      </dsp:txBody>
      <dsp:txXfrm>
        <a:off x="4705188" y="845591"/>
        <a:ext cx="2612802" cy="1045120"/>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555019-C1DC-4C48-A68E-22C5B6608CEE}" type="datetimeFigureOut">
              <a:rPr lang="es-EC" smtClean="0"/>
              <a:pPr/>
              <a:t>04/12/2013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B5288A-9612-4908-8775-5BAAEDF13BD3}"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cstate="print">
            <a:duotone>
              <a:schemeClr val="bg2">
                <a:shade val="45000"/>
                <a:satMod val="135000"/>
              </a:schemeClr>
              <a:prstClr val="white"/>
            </a:duotone>
            <a:lum/>
          </a:blip>
          <a:srcRect/>
          <a:stretch>
            <a:fillRect r="-20000"/>
          </a:stretch>
        </a:blip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s-ES" smtClean="0"/>
              <a:t>Haga clic para modificar el estilo de título del patrón</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2DA702F-0ED7-4DD0-BFAD-84C85B213D58}" type="datetime1">
              <a:rPr lang="es-EC" smtClean="0"/>
              <a:pPr/>
              <a:t>04/12/2013</a:t>
            </a:fld>
            <a:endParaRPr lang="es-EC"/>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C"/>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CAFDBE0-686B-48D9-9B8A-0414C88F63F5}"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F500758-4545-46A9-8484-1C99F3E6D2F5}" type="datetime1">
              <a:rPr lang="es-EC" smtClean="0"/>
              <a:pPr/>
              <a:t>04/12/2013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CAFDBE0-686B-48D9-9B8A-0414C88F63F5}"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6553200" y="6248402"/>
            <a:ext cx="2209800" cy="365125"/>
          </a:xfrm>
        </p:spPr>
        <p:txBody>
          <a:bodyPr/>
          <a:lstStyle/>
          <a:p>
            <a:fld id="{EBB9E1D3-7C67-44EF-9858-71ED945E5A0C}" type="datetime1">
              <a:rPr lang="es-EC" smtClean="0"/>
              <a:pPr/>
              <a:t>04/12/2013</a:t>
            </a:fld>
            <a:endParaRPr lang="es-EC"/>
          </a:p>
        </p:txBody>
      </p:sp>
      <p:sp>
        <p:nvSpPr>
          <p:cNvPr id="5" name="Footer Placeholder 4"/>
          <p:cNvSpPr>
            <a:spLocks noGrp="1"/>
          </p:cNvSpPr>
          <p:nvPr>
            <p:ph type="ftr" sz="quarter" idx="11"/>
          </p:nvPr>
        </p:nvSpPr>
        <p:spPr>
          <a:xfrm>
            <a:off x="457201" y="6248207"/>
            <a:ext cx="5573483" cy="365125"/>
          </a:xfrm>
        </p:spPr>
        <p:txBody>
          <a:bodyPr/>
          <a:lstStyle/>
          <a:p>
            <a:endParaRPr lang="es-EC"/>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CAFDBE0-686B-48D9-9B8A-0414C88F63F5}" type="slidenum">
              <a:rPr lang="es-EC" smtClean="0"/>
              <a:pPr/>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62DA702F-0ED7-4DD0-BFAD-84C85B213D58}" type="datetime1">
              <a:rPr lang="es-EC" smtClean="0"/>
              <a:pPr/>
              <a:t>04/12/2013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CAFDBE0-686B-48D9-9B8A-0414C88F63F5}" type="slidenum">
              <a:rPr lang="es-EC" smtClean="0"/>
              <a:pPr/>
              <a:t>‹Nº›</a:t>
            </a:fld>
            <a:endParaRPr lang="es-EC"/>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965D3973-35D5-481D-B000-DEBF5F5F5262}" type="datetime1">
              <a:rPr lang="es-EC" smtClean="0"/>
              <a:pPr/>
              <a:t>04/12/2013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CAFDBE0-686B-48D9-9B8A-0414C88F63F5}" type="slidenum">
              <a:rPr lang="es-EC" smtClean="0"/>
              <a:pPr/>
              <a:t>‹Nº›</a:t>
            </a:fld>
            <a:endParaRPr lang="es-EC"/>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EE750CA-7559-4E7D-BBF3-F04B6A5B3CC1}" type="datetime1">
              <a:rPr lang="es-EC" smtClean="0"/>
              <a:pPr/>
              <a:t>04/12/2013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CAFDBE0-686B-48D9-9B8A-0414C88F63F5}" type="slidenum">
              <a:rPr lang="es-EC" smtClean="0"/>
              <a:pPr/>
              <a:t>‹Nº›</a:t>
            </a:fld>
            <a:endParaRPr lang="es-EC"/>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C3A84ED9-553F-4494-A44E-28FD01836985}" type="datetime1">
              <a:rPr lang="es-EC" smtClean="0"/>
              <a:pPr/>
              <a:t>04/12/2013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CAFDBE0-686B-48D9-9B8A-0414C88F63F5}" type="slidenum">
              <a:rPr lang="es-EC" smtClean="0"/>
              <a:pPr/>
              <a:t>‹Nº›</a:t>
            </a:fld>
            <a:endParaRPr lang="es-EC"/>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8F4C4BB5-E29F-42EF-ADAB-97AFA3CFAF02}" type="datetime1">
              <a:rPr lang="es-EC" smtClean="0"/>
              <a:pPr/>
              <a:t>04/12/2013</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4CAFDBE0-686B-48D9-9B8A-0414C88F63F5}" type="slidenum">
              <a:rPr lang="es-EC" smtClean="0"/>
              <a:pPr/>
              <a:t>‹Nº›</a:t>
            </a:fld>
            <a:endParaRPr lang="es-EC"/>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F4BC1210-6320-40B4-AF74-79CF8EA00D44}" type="datetime1">
              <a:rPr lang="es-EC" smtClean="0"/>
              <a:pPr/>
              <a:t>04/12/2013</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4CAFDBE0-686B-48D9-9B8A-0414C88F63F5}" type="slidenum">
              <a:rPr lang="es-EC" smtClean="0"/>
              <a:pPr/>
              <a:t>‹Nº›</a:t>
            </a:fld>
            <a:endParaRPr lang="es-EC"/>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1C27256-C72F-450B-9E38-6B1C6A362272}" type="datetime1">
              <a:rPr lang="es-EC" smtClean="0"/>
              <a:pPr/>
              <a:t>04/12/2013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4CAFDBE0-686B-48D9-9B8A-0414C88F63F5}" type="slidenum">
              <a:rPr lang="es-EC" smtClean="0"/>
              <a:pPr/>
              <a:t>‹Nº›</a:t>
            </a:fld>
            <a:endParaRPr lang="es-EC"/>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1E7DC51-BF0F-4003-AD4D-4CCBC84B2A71}" type="datetime1">
              <a:rPr lang="es-EC" smtClean="0"/>
              <a:pPr/>
              <a:t>04/12/2013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CAFDBE0-686B-48D9-9B8A-0414C88F63F5}" type="slidenum">
              <a:rPr lang="es-EC" smtClean="0"/>
              <a:pPr/>
              <a:t>‹Nº›</a:t>
            </a:fld>
            <a:endParaRPr lang="es-EC"/>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965D3973-35D5-481D-B000-DEBF5F5F5262}" type="datetime1">
              <a:rPr lang="es-EC" smtClean="0"/>
              <a:pPr/>
              <a:t>04/12/2013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CAFDBE0-686B-48D9-9B8A-0414C88F63F5}" type="slidenum">
              <a:rPr lang="es-EC" smtClean="0"/>
              <a:pPr/>
              <a:t>‹Nº›</a:t>
            </a:fld>
            <a:endParaRPr lang="es-EC"/>
          </a:p>
        </p:txBody>
      </p:sp>
      <p:sp>
        <p:nvSpPr>
          <p:cNvPr id="8" name="Content Placeholder 7"/>
          <p:cNvSpPr>
            <a:spLocks noGrp="1"/>
          </p:cNvSpPr>
          <p:nvPr>
            <p:ph sz="quarter" idx="1"/>
          </p:nvPr>
        </p:nvSpPr>
        <p:spPr>
          <a:xfrm>
            <a:off x="612648" y="1600200"/>
            <a:ext cx="8153400" cy="4495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26272FF-E892-4536-90C0-78CE3CE28E7E}" type="datetime1">
              <a:rPr lang="es-EC" smtClean="0"/>
              <a:pPr/>
              <a:t>04/12/2013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CAFDBE0-686B-48D9-9B8A-0414C88F63F5}" type="slidenum">
              <a:rPr lang="es-EC" smtClean="0"/>
              <a:pPr/>
              <a:t>‹Nº›</a:t>
            </a:fld>
            <a:endParaRPr lang="es-EC"/>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F500758-4545-46A9-8484-1C99F3E6D2F5}" type="datetime1">
              <a:rPr lang="es-EC" smtClean="0"/>
              <a:pPr/>
              <a:t>04/12/2013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CAFDBE0-686B-48D9-9B8A-0414C88F63F5}" type="slidenum">
              <a:rPr lang="es-EC" smtClean="0"/>
              <a:pPr/>
              <a:t>‹Nº›</a:t>
            </a:fld>
            <a:endParaRPr lang="es-EC"/>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BB9E1D3-7C67-44EF-9858-71ED945E5A0C}" type="datetime1">
              <a:rPr lang="es-EC" smtClean="0"/>
              <a:pPr/>
              <a:t>04/12/2013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CAFDBE0-686B-48D9-9B8A-0414C88F63F5}"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s-ES" smtClean="0"/>
              <a:t>Haga clic para modificar el estilo de título del patrón</a:t>
            </a:r>
            <a:endParaRPr lang="en-US" dirty="0"/>
          </a:p>
        </p:txBody>
      </p:sp>
      <p:sp>
        <p:nvSpPr>
          <p:cNvPr id="12" name="Date Placeholder 11"/>
          <p:cNvSpPr>
            <a:spLocks noGrp="1"/>
          </p:cNvSpPr>
          <p:nvPr>
            <p:ph type="dt" sz="half" idx="10"/>
          </p:nvPr>
        </p:nvSpPr>
        <p:spPr/>
        <p:txBody>
          <a:bodyPr/>
          <a:lstStyle/>
          <a:p>
            <a:fld id="{0EE750CA-7559-4E7D-BBF3-F04B6A5B3CC1}" type="datetime1">
              <a:rPr lang="es-EC" smtClean="0"/>
              <a:pPr/>
              <a:t>04/12/2013</a:t>
            </a:fld>
            <a:endParaRPr lang="es-EC"/>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CAFDBE0-686B-48D9-9B8A-0414C88F63F5}" type="slidenum">
              <a:rPr lang="es-EC" smtClean="0"/>
              <a:pPr/>
              <a:t>‹Nº›</a:t>
            </a:fld>
            <a:endParaRPr lang="es-EC"/>
          </a:p>
        </p:txBody>
      </p:sp>
      <p:sp>
        <p:nvSpPr>
          <p:cNvPr id="14" name="Footer Placeholder 13"/>
          <p:cNvSpPr>
            <a:spLocks noGrp="1"/>
          </p:cNvSpPr>
          <p:nvPr>
            <p:ph type="ftr" sz="quarter" idx="12"/>
          </p:nvPr>
        </p:nvSpPr>
        <p:spPr/>
        <p:txBody>
          <a:bodyPr/>
          <a:lstStyle/>
          <a:p>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Date Placeholder 7"/>
          <p:cNvSpPr>
            <a:spLocks noGrp="1"/>
          </p:cNvSpPr>
          <p:nvPr>
            <p:ph type="dt" sz="half" idx="15"/>
          </p:nvPr>
        </p:nvSpPr>
        <p:spPr/>
        <p:txBody>
          <a:bodyPr rtlCol="0"/>
          <a:lstStyle/>
          <a:p>
            <a:fld id="{C3A84ED9-553F-4494-A44E-28FD01836985}" type="datetime1">
              <a:rPr lang="es-EC" smtClean="0"/>
              <a:pPr/>
              <a:t>04/12/2013</a:t>
            </a:fld>
            <a:endParaRPr lang="es-EC"/>
          </a:p>
        </p:txBody>
      </p:sp>
      <p:sp>
        <p:nvSpPr>
          <p:cNvPr id="10" name="Slide Number Placeholder 9"/>
          <p:cNvSpPr>
            <a:spLocks noGrp="1"/>
          </p:cNvSpPr>
          <p:nvPr>
            <p:ph type="sldNum" sz="quarter" idx="16"/>
          </p:nvPr>
        </p:nvSpPr>
        <p:spPr/>
        <p:txBody>
          <a:bodyPr rtlCol="0"/>
          <a:lstStyle/>
          <a:p>
            <a:fld id="{4CAFDBE0-686B-48D9-9B8A-0414C88F63F5}" type="slidenum">
              <a:rPr lang="es-EC" smtClean="0"/>
              <a:pPr/>
              <a:t>‹Nº›</a:t>
            </a:fld>
            <a:endParaRPr lang="es-EC"/>
          </a:p>
        </p:txBody>
      </p:sp>
      <p:sp>
        <p:nvSpPr>
          <p:cNvPr id="12" name="Footer Placeholder 11"/>
          <p:cNvSpPr>
            <a:spLocks noGrp="1"/>
          </p:cNvSpPr>
          <p:nvPr>
            <p:ph type="ftr" sz="quarter" idx="17"/>
          </p:nvPr>
        </p:nvSpPr>
        <p:spPr/>
        <p:txBody>
          <a:bodyPr rtlCol="0"/>
          <a:lstStyle/>
          <a:p>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es-ES" smtClean="0"/>
              <a:t>Haga clic para modificar el estilo de título del patrón</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 name="Date Placeholder 9"/>
          <p:cNvSpPr>
            <a:spLocks noGrp="1"/>
          </p:cNvSpPr>
          <p:nvPr>
            <p:ph type="dt" sz="half" idx="15"/>
          </p:nvPr>
        </p:nvSpPr>
        <p:spPr/>
        <p:txBody>
          <a:bodyPr rtlCol="0"/>
          <a:lstStyle/>
          <a:p>
            <a:fld id="{8F4C4BB5-E29F-42EF-ADAB-97AFA3CFAF02}" type="datetime1">
              <a:rPr lang="es-EC" smtClean="0"/>
              <a:pPr/>
              <a:t>04/12/2013</a:t>
            </a:fld>
            <a:endParaRPr lang="es-EC"/>
          </a:p>
        </p:txBody>
      </p:sp>
      <p:sp>
        <p:nvSpPr>
          <p:cNvPr id="12" name="Slide Number Placeholder 11"/>
          <p:cNvSpPr>
            <a:spLocks noGrp="1"/>
          </p:cNvSpPr>
          <p:nvPr>
            <p:ph type="sldNum" sz="quarter" idx="16"/>
          </p:nvPr>
        </p:nvSpPr>
        <p:spPr/>
        <p:txBody>
          <a:bodyPr rtlCol="0"/>
          <a:lstStyle/>
          <a:p>
            <a:fld id="{4CAFDBE0-686B-48D9-9B8A-0414C88F63F5}" type="slidenum">
              <a:rPr lang="es-EC" smtClean="0"/>
              <a:pPr/>
              <a:t>‹Nº›</a:t>
            </a:fld>
            <a:endParaRPr lang="es-EC"/>
          </a:p>
        </p:txBody>
      </p:sp>
      <p:sp>
        <p:nvSpPr>
          <p:cNvPr id="14" name="Footer Placeholder 13"/>
          <p:cNvSpPr>
            <a:spLocks noGrp="1"/>
          </p:cNvSpPr>
          <p:nvPr>
            <p:ph type="ftr" sz="quarter" idx="17"/>
          </p:nvPr>
        </p:nvSpPr>
        <p:spPr/>
        <p:txBody>
          <a:bodyPr rtlCol="0"/>
          <a:lstStyle/>
          <a:p>
            <a:endParaRPr lang="es-EC"/>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s-ES" smtClean="0"/>
              <a:t>Haga clic para modificar el estilo de texto del patrón</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F4BC1210-6320-40B4-AF74-79CF8EA00D44}" type="datetime1">
              <a:rPr lang="es-EC" smtClean="0"/>
              <a:pPr/>
              <a:t>04/12/2013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CAFDBE0-686B-48D9-9B8A-0414C88F63F5}"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27256-C72F-450B-9E38-6B1C6A362272}" type="datetime1">
              <a:rPr lang="es-EC" smtClean="0"/>
              <a:pPr/>
              <a:t>04/12/2013</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CAFDBE0-686B-48D9-9B8A-0414C88F63F5}"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522929DB-535D-4050-BDBF-282E1D5693FC}" type="datetime1">
              <a:rPr lang="es-EC" smtClean="0"/>
              <a:pPr/>
              <a:t>04/12/2013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CAFDBE0-686B-48D9-9B8A-0414C88F63F5}" type="slidenum">
              <a:rPr lang="es-EC" smtClean="0"/>
              <a:pPr/>
              <a:t>‹Nº›</a:t>
            </a:fld>
            <a:endParaRPr lang="es-EC"/>
          </a:p>
        </p:txBody>
      </p:sp>
      <p:sp>
        <p:nvSpPr>
          <p:cNvPr id="9" name="Content Placeholder 8"/>
          <p:cNvSpPr>
            <a:spLocks noGrp="1"/>
          </p:cNvSpPr>
          <p:nvPr>
            <p:ph sz="quarter" idx="1"/>
          </p:nvPr>
        </p:nvSpPr>
        <p:spPr>
          <a:xfrm>
            <a:off x="2362200" y="1752600"/>
            <a:ext cx="6400800" cy="4419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8" name="Picture 7" descr="sm_book.png"/>
          <p:cNvPicPr>
            <a:picLocks noChangeAspect="1"/>
          </p:cNvPicPr>
          <p:nvPr/>
        </p:nvPicPr>
        <p:blipFill>
          <a:blip r:embed="rId2" cstate="print"/>
          <a:stretch>
            <a:fillRect/>
          </a:stretch>
        </p:blipFill>
        <p:spPr>
          <a:xfrm>
            <a:off x="612648" y="1755648"/>
            <a:ext cx="1615307" cy="1688453"/>
          </a:xfrm>
          <a:prstGeom prst="rect">
            <a:avLst/>
          </a:prstGeom>
          <a:ln w="50800" cap="sq" cmpd="dbl">
            <a:solidFill>
              <a:schemeClr val="accent2"/>
            </a:solidFill>
            <a:miter lim="800000"/>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s-ES" smtClean="0"/>
              <a:t>Haga clic para modificar el estilo de texto del patrón</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s-ES" smtClean="0"/>
              <a:t>Haga clic para modificar el estilo de título del patrón</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6248400"/>
            <a:ext cx="2667000" cy="365125"/>
          </a:xfrm>
        </p:spPr>
        <p:txBody>
          <a:bodyPr rtlCol="0"/>
          <a:lstStyle/>
          <a:p>
            <a:fld id="{326272FF-E892-4536-90C0-78CE3CE28E7E}" type="datetime1">
              <a:rPr lang="es-EC" smtClean="0"/>
              <a:pPr/>
              <a:t>04/12/2013</a:t>
            </a:fld>
            <a:endParaRPr lang="es-EC"/>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CAFDBE0-686B-48D9-9B8A-0414C88F63F5}" type="slidenum">
              <a:rPr lang="es-EC" smtClean="0"/>
              <a:pPr/>
              <a:t>‹Nº›</a:t>
            </a:fld>
            <a:endParaRPr lang="es-EC"/>
          </a:p>
        </p:txBody>
      </p:sp>
      <p:sp>
        <p:nvSpPr>
          <p:cNvPr id="14" name="Footer Placeholder 13"/>
          <p:cNvSpPr>
            <a:spLocks noGrp="1"/>
          </p:cNvSpPr>
          <p:nvPr>
            <p:ph type="ftr" sz="quarter" idx="12"/>
          </p:nvPr>
        </p:nvSpPr>
        <p:spPr>
          <a:xfrm>
            <a:off x="1600200" y="6248206"/>
            <a:ext cx="4572000" cy="365125"/>
          </a:xfrm>
        </p:spPr>
        <p:txBody>
          <a:bodyPr rtlCol="0"/>
          <a:lstStyle/>
          <a:p>
            <a:endParaRPr lang="es-EC"/>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s-ES" smtClean="0"/>
              <a:t>Haga clic para modificar el estilo de título del patrón</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01E7DC51-BF0F-4003-AD4D-4CCBC84B2A71}" type="datetime1">
              <a:rPr lang="es-EC" smtClean="0"/>
              <a:pPr/>
              <a:t>04/12/2013</a:t>
            </a:fld>
            <a:endParaRPr lang="es-EC"/>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endParaRPr lang="es-EC"/>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fld id="{4CAFDBE0-686B-48D9-9B8A-0414C88F63F5}"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7DC51-BF0F-4003-AD4D-4CCBC84B2A71}" type="datetime1">
              <a:rPr lang="es-EC" smtClean="0"/>
              <a:pPr/>
              <a:t>04/12/2013</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FDBE0-686B-48D9-9B8A-0414C88F63F5}"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a:xfrm>
            <a:off x="8064000" y="6138000"/>
            <a:ext cx="1080000" cy="720000"/>
          </a:xfrm>
        </p:spPr>
        <p:txBody>
          <a:bodyPr vert="horz" anchor="ctr" anchorCtr="0">
            <a:normAutofit/>
          </a:bodyPr>
          <a:lstStyle/>
          <a:p>
            <a:pPr algn="ctr"/>
            <a:fld id="{4CAFDBE0-686B-48D9-9B8A-0414C88F63F5}" type="slidenum">
              <a:rPr lang="es-EC" sz="1400" b="1" smtClean="0">
                <a:solidFill>
                  <a:schemeClr val="tx1"/>
                </a:solidFill>
              </a:rPr>
              <a:pPr algn="ctr"/>
              <a:t>1</a:t>
            </a:fld>
            <a:endParaRPr lang="es-EC" sz="1400" b="1" dirty="0">
              <a:solidFill>
                <a:schemeClr val="tx1"/>
              </a:solidFill>
            </a:endParaRPr>
          </a:p>
        </p:txBody>
      </p:sp>
      <p:pic>
        <p:nvPicPr>
          <p:cNvPr id="1026" name="Picture 2" descr="Logo-RP-UFA-ESPE"/>
          <p:cNvPicPr preferRelativeResize="0">
            <a:picLocks noChangeArrowheads="1"/>
          </p:cNvPicPr>
          <p:nvPr/>
        </p:nvPicPr>
        <p:blipFill>
          <a:blip r:embed="rId2" cstate="print"/>
          <a:srcRect l="26215" r="1585" b="19254"/>
          <a:stretch>
            <a:fillRect/>
          </a:stretch>
        </p:blipFill>
        <p:spPr bwMode="auto">
          <a:xfrm>
            <a:off x="2771800" y="368648"/>
            <a:ext cx="4104456" cy="900112"/>
          </a:xfrm>
          <a:prstGeom prst="rect">
            <a:avLst/>
          </a:prstGeom>
          <a:noFill/>
          <a:ln w="0" algn="in">
            <a:noFill/>
            <a:miter lim="800000"/>
            <a:headEnd/>
            <a:tailEnd/>
          </a:ln>
          <a:effectLst/>
        </p:spPr>
      </p:pic>
      <p:pic>
        <p:nvPicPr>
          <p:cNvPr id="1027" name="Picture 3" descr="Logo-RP-UFA-ESPE"/>
          <p:cNvPicPr preferRelativeResize="0">
            <a:picLocks noChangeArrowheads="1"/>
          </p:cNvPicPr>
          <p:nvPr/>
        </p:nvPicPr>
        <p:blipFill>
          <a:blip r:embed="rId2" cstate="print"/>
          <a:srcRect r="72939" b="31366"/>
          <a:stretch>
            <a:fillRect/>
          </a:stretch>
        </p:blipFill>
        <p:spPr bwMode="auto">
          <a:xfrm>
            <a:off x="539552" y="260648"/>
            <a:ext cx="1230313" cy="1063625"/>
          </a:xfrm>
          <a:prstGeom prst="rect">
            <a:avLst/>
          </a:prstGeom>
          <a:noFill/>
          <a:ln w="0" algn="in">
            <a:noFill/>
            <a:miter lim="800000"/>
            <a:headEnd/>
            <a:tailEnd/>
          </a:ln>
          <a:effectLst/>
        </p:spPr>
      </p:pic>
      <p:pic>
        <p:nvPicPr>
          <p:cNvPr id="1029" name="Picture 5"/>
          <p:cNvPicPr>
            <a:picLocks noChangeAspect="1" noChangeArrowheads="1"/>
          </p:cNvPicPr>
          <p:nvPr/>
        </p:nvPicPr>
        <p:blipFill>
          <a:blip r:embed="rId3" cstate="print"/>
          <a:srcRect l="10477" r="6197"/>
          <a:stretch>
            <a:fillRect/>
          </a:stretch>
        </p:blipFill>
        <p:spPr bwMode="auto">
          <a:xfrm>
            <a:off x="92997824" y="99199640"/>
            <a:ext cx="9369425" cy="5568950"/>
          </a:xfrm>
          <a:prstGeom prst="rect">
            <a:avLst/>
          </a:prstGeom>
          <a:noFill/>
          <a:ln w="9525" algn="in">
            <a:noFill/>
            <a:miter lim="800000"/>
            <a:headEnd/>
            <a:tailEnd/>
          </a:ln>
          <a:effectLst/>
        </p:spPr>
      </p:pic>
      <p:sp>
        <p:nvSpPr>
          <p:cNvPr id="10" name="9 CuadroTexto"/>
          <p:cNvSpPr txBox="1"/>
          <p:nvPr/>
        </p:nvSpPr>
        <p:spPr>
          <a:xfrm>
            <a:off x="1321861" y="1556792"/>
            <a:ext cx="7066563" cy="5078313"/>
          </a:xfrm>
          <a:prstGeom prst="rect">
            <a:avLst/>
          </a:prstGeom>
          <a:noFill/>
        </p:spPr>
        <p:txBody>
          <a:bodyPr wrap="square" rtlCol="0">
            <a:spAutoFit/>
          </a:bodyPr>
          <a:lstStyle/>
          <a:p>
            <a:pPr algn="ctr"/>
            <a:r>
              <a:rPr lang="es-EC" b="1" dirty="0" smtClean="0"/>
              <a:t>DEPARTAMENTO DE SEGURIDAD Y DEFENSA</a:t>
            </a:r>
            <a:endParaRPr lang="es-EC" dirty="0" smtClean="0"/>
          </a:p>
          <a:p>
            <a:pPr algn="ctr"/>
            <a:r>
              <a:rPr lang="es-EC" b="1" dirty="0" smtClean="0"/>
              <a:t>CARRERA LICENCIATURA EN CIENCIAS NAVALES </a:t>
            </a:r>
            <a:endParaRPr lang="es-EC" dirty="0" smtClean="0"/>
          </a:p>
          <a:p>
            <a:pPr algn="ctr"/>
            <a:endParaRPr lang="es-EC" dirty="0" smtClean="0"/>
          </a:p>
          <a:p>
            <a:pPr algn="ctr"/>
            <a:r>
              <a:rPr lang="es-EC" b="1" dirty="0" smtClean="0"/>
              <a:t>TEMA</a:t>
            </a:r>
            <a:endParaRPr lang="es-EC" dirty="0" smtClean="0"/>
          </a:p>
          <a:p>
            <a:pPr algn="just"/>
            <a:r>
              <a:rPr lang="es-EC" b="1" dirty="0" smtClean="0"/>
              <a:t>MANIOBRAS EN LA ESTACIÓN TRINQUETE Y LA SEGURIDAD DEL PERSONAL EN LA RUTA LE HAVRE-LISBOA EN EL CRUCERO INTERNACIONAL “ATLÁNTICO 2012”; ANÁLISIS DE FACTIBILIDAD PARA EL CAMBIO DEL EQUIPO DE SEGURIDAD INDIVIDUAL UTILIZADO EN EL BUQUE ESCUELA GUAYAS </a:t>
            </a:r>
          </a:p>
          <a:p>
            <a:pPr algn="just"/>
            <a:endParaRPr lang="es-EC" b="1" dirty="0" smtClean="0"/>
          </a:p>
          <a:p>
            <a:pPr algn="ctr"/>
            <a:r>
              <a:rPr lang="es-EC" b="1" dirty="0" smtClean="0"/>
              <a:t>AUTOR</a:t>
            </a:r>
            <a:endParaRPr lang="es-EC" dirty="0" smtClean="0"/>
          </a:p>
          <a:p>
            <a:pPr algn="ctr"/>
            <a:r>
              <a:rPr lang="es-EC" b="1" dirty="0" smtClean="0"/>
              <a:t>CARLOS ANDRÉ FERNÁNDEZ QUINTANA</a:t>
            </a:r>
          </a:p>
          <a:p>
            <a:pPr algn="ctr"/>
            <a:endParaRPr lang="es-EC" b="1" dirty="0" smtClean="0"/>
          </a:p>
          <a:p>
            <a:pPr algn="ctr"/>
            <a:r>
              <a:rPr lang="es-ES" b="1" dirty="0" smtClean="0"/>
              <a:t>DIRECTOR</a:t>
            </a:r>
            <a:endParaRPr lang="es-ES" dirty="0" smtClean="0"/>
          </a:p>
          <a:p>
            <a:pPr algn="ctr"/>
            <a:r>
              <a:rPr lang="es-ES" b="1" dirty="0" smtClean="0"/>
              <a:t>TNNV-IM WALTER OMAR VÁSQUEZ JIMÉNEZ</a:t>
            </a:r>
            <a:endParaRPr lang="es-ES" dirty="0" smtClean="0"/>
          </a:p>
          <a:p>
            <a:r>
              <a:rPr lang="es-ES" dirty="0" smtClean="0"/>
              <a:t> </a:t>
            </a:r>
            <a:endParaRPr lang="es-EC" b="1" dirty="0" smtClean="0"/>
          </a:p>
          <a:p>
            <a:endParaRPr lang="es-ES" b="1" dirty="0" smtClean="0"/>
          </a:p>
          <a:p>
            <a:pPr algn="ctr"/>
            <a:r>
              <a:rPr lang="es-ES" b="1" dirty="0" smtClean="0"/>
              <a:t>SALINAS, DICIEMBRE 2013</a:t>
            </a:r>
            <a:r>
              <a:rPr lang="es-ES" dirty="0" smtClean="0"/>
              <a:t> </a:t>
            </a:r>
            <a:r>
              <a:rPr lang="es-EC" dirty="0" smtClean="0"/>
              <a:t> </a:t>
            </a:r>
          </a:p>
        </p:txBody>
      </p:sp>
      <p:pic>
        <p:nvPicPr>
          <p:cNvPr id="2" name="Picture 2"/>
          <p:cNvPicPr>
            <a:picLocks noChangeAspect="1" noChangeArrowheads="1"/>
          </p:cNvPicPr>
          <p:nvPr/>
        </p:nvPicPr>
        <p:blipFill>
          <a:blip r:embed="rId3" cstate="print"/>
          <a:srcRect l="57863" t="14870" r="40536" b="7545"/>
          <a:stretch>
            <a:fillRect/>
          </a:stretch>
        </p:blipFill>
        <p:spPr bwMode="auto">
          <a:xfrm>
            <a:off x="1043608" y="1412776"/>
            <a:ext cx="216025" cy="504056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anchor="ctr">
            <a:normAutofit fontScale="90000"/>
          </a:bodyPr>
          <a:lstStyle/>
          <a:p>
            <a:r>
              <a:rPr lang="es-EC" dirty="0" smtClean="0">
                <a:latin typeface="Lucida Calligraphy" pitchFamily="66" charset="0"/>
              </a:rPr>
              <a:t>Sistemas de seguridad individual</a:t>
            </a:r>
          </a:p>
        </p:txBody>
      </p:sp>
      <p:graphicFrame>
        <p:nvGraphicFramePr>
          <p:cNvPr id="6" name="5 Marcador de contenido"/>
          <p:cNvGraphicFramePr>
            <a:graphicFrameLocks noGrp="1"/>
          </p:cNvGraphicFramePr>
          <p:nvPr>
            <p:ph sz="quarter" idx="1"/>
          </p:nvPr>
        </p:nvGraphicFramePr>
        <p:xfrm>
          <a:off x="539552" y="1412776"/>
          <a:ext cx="792088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número de diapositiva"/>
          <p:cNvSpPr>
            <a:spLocks noGrp="1"/>
          </p:cNvSpPr>
          <p:nvPr>
            <p:ph type="sldNum" sz="quarter" idx="16"/>
          </p:nvPr>
        </p:nvSpPr>
        <p:spPr>
          <a:xfrm>
            <a:off x="8064000" y="6138000"/>
            <a:ext cx="1080000" cy="720000"/>
          </a:xfrm>
        </p:spPr>
        <p:txBody>
          <a:bodyPr vert="horz" rtlCol="0" anchor="ctr" anchorCtr="0">
            <a:normAutofit/>
          </a:bodyPr>
          <a:lstStyle/>
          <a:p>
            <a:fld id="{4CAFDBE0-686B-48D9-9B8A-0414C88F63F5}" type="slidenum">
              <a:rPr lang="es-EC" smtClean="0">
                <a:solidFill>
                  <a:schemeClr val="tx1"/>
                </a:solidFill>
              </a:rPr>
              <a:pPr/>
              <a:t>10</a:t>
            </a:fld>
            <a:endParaRPr lang="es-EC" dirty="0">
              <a:solidFill>
                <a:schemeClr val="tx1"/>
              </a:solidFill>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graphicEl>
                                              <a:dgm id="{CFCA72F2-5495-47A4-A573-CE87CD482F1C}"/>
                                            </p:graphicEl>
                                          </p:spTgt>
                                        </p:tgtEl>
                                        <p:attrNameLst>
                                          <p:attrName>style.visibility</p:attrName>
                                        </p:attrNameLst>
                                      </p:cBhvr>
                                      <p:to>
                                        <p:strVal val="visible"/>
                                      </p:to>
                                    </p:set>
                                    <p:anim calcmode="lin" valueType="num">
                                      <p:cBhvr additive="base">
                                        <p:cTn id="7" dur="1000" fill="hold"/>
                                        <p:tgtEl>
                                          <p:spTgt spid="6">
                                            <p:graphicEl>
                                              <a:dgm id="{CFCA72F2-5495-47A4-A573-CE87CD482F1C}"/>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graphicEl>
                                              <a:dgm id="{CFCA72F2-5495-47A4-A573-CE87CD482F1C}"/>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graphicEl>
                                              <a:dgm id="{97DB3E1B-4923-48C7-9A4F-600B8F7CF95E}"/>
                                            </p:graphicEl>
                                          </p:spTgt>
                                        </p:tgtEl>
                                        <p:attrNameLst>
                                          <p:attrName>style.visibility</p:attrName>
                                        </p:attrNameLst>
                                      </p:cBhvr>
                                      <p:to>
                                        <p:strVal val="visible"/>
                                      </p:to>
                                    </p:set>
                                    <p:anim calcmode="lin" valueType="num">
                                      <p:cBhvr additive="base">
                                        <p:cTn id="11" dur="1000" fill="hold"/>
                                        <p:tgtEl>
                                          <p:spTgt spid="6">
                                            <p:graphicEl>
                                              <a:dgm id="{97DB3E1B-4923-48C7-9A4F-600B8F7CF95E}"/>
                                            </p:graphicEl>
                                          </p:spTgt>
                                        </p:tgtEl>
                                        <p:attrNameLst>
                                          <p:attrName>ppt_x</p:attrName>
                                        </p:attrNameLst>
                                      </p:cBhvr>
                                      <p:tavLst>
                                        <p:tav tm="0">
                                          <p:val>
                                            <p:strVal val="#ppt_x"/>
                                          </p:val>
                                        </p:tav>
                                        <p:tav tm="100000">
                                          <p:val>
                                            <p:strVal val="#ppt_x"/>
                                          </p:val>
                                        </p:tav>
                                      </p:tavLst>
                                    </p:anim>
                                    <p:anim calcmode="lin" valueType="num">
                                      <p:cBhvr additive="base">
                                        <p:cTn id="12" dur="1000" fill="hold"/>
                                        <p:tgtEl>
                                          <p:spTgt spid="6">
                                            <p:graphicEl>
                                              <a:dgm id="{97DB3E1B-4923-48C7-9A4F-600B8F7CF95E}"/>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graphicEl>
                                              <a:dgm id="{D2E60294-6B56-4DDD-B289-AFB706C137BB}"/>
                                            </p:graphicEl>
                                          </p:spTgt>
                                        </p:tgtEl>
                                        <p:attrNameLst>
                                          <p:attrName>style.visibility</p:attrName>
                                        </p:attrNameLst>
                                      </p:cBhvr>
                                      <p:to>
                                        <p:strVal val="visible"/>
                                      </p:to>
                                    </p:set>
                                    <p:anim calcmode="lin" valueType="num">
                                      <p:cBhvr additive="base">
                                        <p:cTn id="15" dur="1000" fill="hold"/>
                                        <p:tgtEl>
                                          <p:spTgt spid="6">
                                            <p:graphicEl>
                                              <a:dgm id="{D2E60294-6B56-4DDD-B289-AFB706C137BB}"/>
                                            </p:graphicEl>
                                          </p:spTgt>
                                        </p:tgtEl>
                                        <p:attrNameLst>
                                          <p:attrName>ppt_x</p:attrName>
                                        </p:attrNameLst>
                                      </p:cBhvr>
                                      <p:tavLst>
                                        <p:tav tm="0">
                                          <p:val>
                                            <p:strVal val="#ppt_x"/>
                                          </p:val>
                                        </p:tav>
                                        <p:tav tm="100000">
                                          <p:val>
                                            <p:strVal val="#ppt_x"/>
                                          </p:val>
                                        </p:tav>
                                      </p:tavLst>
                                    </p:anim>
                                    <p:anim calcmode="lin" valueType="num">
                                      <p:cBhvr additive="base">
                                        <p:cTn id="16" dur="1000" fill="hold"/>
                                        <p:tgtEl>
                                          <p:spTgt spid="6">
                                            <p:graphicEl>
                                              <a:dgm id="{D2E60294-6B56-4DDD-B289-AFB706C137BB}"/>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graphicEl>
                                              <a:dgm id="{1C59EE74-BF32-48D3-8AEC-E82BE21428AD}"/>
                                            </p:graphicEl>
                                          </p:spTgt>
                                        </p:tgtEl>
                                        <p:attrNameLst>
                                          <p:attrName>style.visibility</p:attrName>
                                        </p:attrNameLst>
                                      </p:cBhvr>
                                      <p:to>
                                        <p:strVal val="visible"/>
                                      </p:to>
                                    </p:set>
                                    <p:anim calcmode="lin" valueType="num">
                                      <p:cBhvr additive="base">
                                        <p:cTn id="19" dur="1000" fill="hold"/>
                                        <p:tgtEl>
                                          <p:spTgt spid="6">
                                            <p:graphicEl>
                                              <a:dgm id="{1C59EE74-BF32-48D3-8AEC-E82BE21428AD}"/>
                                            </p:graphic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
                                            <p:graphicEl>
                                              <a:dgm id="{1C59EE74-BF32-48D3-8AEC-E82BE21428AD}"/>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graphicEl>
                                              <a:dgm id="{257D7C98-EF5E-4664-8B29-8B2C134D82BD}"/>
                                            </p:graphicEl>
                                          </p:spTgt>
                                        </p:tgtEl>
                                        <p:attrNameLst>
                                          <p:attrName>style.visibility</p:attrName>
                                        </p:attrNameLst>
                                      </p:cBhvr>
                                      <p:to>
                                        <p:strVal val="visible"/>
                                      </p:to>
                                    </p:set>
                                    <p:anim calcmode="lin" valueType="num">
                                      <p:cBhvr additive="base">
                                        <p:cTn id="23" dur="1000" fill="hold"/>
                                        <p:tgtEl>
                                          <p:spTgt spid="6">
                                            <p:graphicEl>
                                              <a:dgm id="{257D7C98-EF5E-4664-8B29-8B2C134D82BD}"/>
                                            </p:graphicEl>
                                          </p:spTgt>
                                        </p:tgtEl>
                                        <p:attrNameLst>
                                          <p:attrName>ppt_x</p:attrName>
                                        </p:attrNameLst>
                                      </p:cBhvr>
                                      <p:tavLst>
                                        <p:tav tm="0">
                                          <p:val>
                                            <p:strVal val="#ppt_x"/>
                                          </p:val>
                                        </p:tav>
                                        <p:tav tm="100000">
                                          <p:val>
                                            <p:strVal val="#ppt_x"/>
                                          </p:val>
                                        </p:tav>
                                      </p:tavLst>
                                    </p:anim>
                                    <p:anim calcmode="lin" valueType="num">
                                      <p:cBhvr additive="base">
                                        <p:cTn id="24" dur="1000" fill="hold"/>
                                        <p:tgtEl>
                                          <p:spTgt spid="6">
                                            <p:graphicEl>
                                              <a:dgm id="{257D7C98-EF5E-4664-8B29-8B2C134D82BD}"/>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graphicEl>
                                              <a:dgm id="{9F157FC0-85A4-464C-AE00-5F35A0C2CD6B}"/>
                                            </p:graphicEl>
                                          </p:spTgt>
                                        </p:tgtEl>
                                        <p:attrNameLst>
                                          <p:attrName>style.visibility</p:attrName>
                                        </p:attrNameLst>
                                      </p:cBhvr>
                                      <p:to>
                                        <p:strVal val="visible"/>
                                      </p:to>
                                    </p:set>
                                    <p:anim calcmode="lin" valueType="num">
                                      <p:cBhvr additive="base">
                                        <p:cTn id="27" dur="1000" fill="hold"/>
                                        <p:tgtEl>
                                          <p:spTgt spid="6">
                                            <p:graphicEl>
                                              <a:dgm id="{9F157FC0-85A4-464C-AE00-5F35A0C2CD6B}"/>
                                            </p:graphicEl>
                                          </p:spTgt>
                                        </p:tgtEl>
                                        <p:attrNameLst>
                                          <p:attrName>ppt_x</p:attrName>
                                        </p:attrNameLst>
                                      </p:cBhvr>
                                      <p:tavLst>
                                        <p:tav tm="0">
                                          <p:val>
                                            <p:strVal val="#ppt_x"/>
                                          </p:val>
                                        </p:tav>
                                        <p:tav tm="100000">
                                          <p:val>
                                            <p:strVal val="#ppt_x"/>
                                          </p:val>
                                        </p:tav>
                                      </p:tavLst>
                                    </p:anim>
                                    <p:anim calcmode="lin" valueType="num">
                                      <p:cBhvr additive="base">
                                        <p:cTn id="28" dur="1000" fill="hold"/>
                                        <p:tgtEl>
                                          <p:spTgt spid="6">
                                            <p:graphicEl>
                                              <a:dgm id="{9F157FC0-85A4-464C-AE00-5F35A0C2CD6B}"/>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graphicEl>
                                              <a:dgm id="{66D03168-D3D5-427E-96E3-AB91D0C0B2ED}"/>
                                            </p:graphicEl>
                                          </p:spTgt>
                                        </p:tgtEl>
                                        <p:attrNameLst>
                                          <p:attrName>style.visibility</p:attrName>
                                        </p:attrNameLst>
                                      </p:cBhvr>
                                      <p:to>
                                        <p:strVal val="visible"/>
                                      </p:to>
                                    </p:set>
                                    <p:anim calcmode="lin" valueType="num">
                                      <p:cBhvr additive="base">
                                        <p:cTn id="31" dur="1000" fill="hold"/>
                                        <p:tgtEl>
                                          <p:spTgt spid="6">
                                            <p:graphicEl>
                                              <a:dgm id="{66D03168-D3D5-427E-96E3-AB91D0C0B2ED}"/>
                                            </p:graphicEl>
                                          </p:spTgt>
                                        </p:tgtEl>
                                        <p:attrNameLst>
                                          <p:attrName>ppt_x</p:attrName>
                                        </p:attrNameLst>
                                      </p:cBhvr>
                                      <p:tavLst>
                                        <p:tav tm="0">
                                          <p:val>
                                            <p:strVal val="#ppt_x"/>
                                          </p:val>
                                        </p:tav>
                                        <p:tav tm="100000">
                                          <p:val>
                                            <p:strVal val="#ppt_x"/>
                                          </p:val>
                                        </p:tav>
                                      </p:tavLst>
                                    </p:anim>
                                    <p:anim calcmode="lin" valueType="num">
                                      <p:cBhvr additive="base">
                                        <p:cTn id="32" dur="1000" fill="hold"/>
                                        <p:tgtEl>
                                          <p:spTgt spid="6">
                                            <p:graphicEl>
                                              <a:dgm id="{66D03168-D3D5-427E-96E3-AB91D0C0B2ED}"/>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graphicEl>
                                              <a:dgm id="{CE385B7D-19BC-4EE5-A030-54122EA826A8}"/>
                                            </p:graphicEl>
                                          </p:spTgt>
                                        </p:tgtEl>
                                        <p:attrNameLst>
                                          <p:attrName>style.visibility</p:attrName>
                                        </p:attrNameLst>
                                      </p:cBhvr>
                                      <p:to>
                                        <p:strVal val="visible"/>
                                      </p:to>
                                    </p:set>
                                    <p:anim calcmode="lin" valueType="num">
                                      <p:cBhvr additive="base">
                                        <p:cTn id="35" dur="1000" fill="hold"/>
                                        <p:tgtEl>
                                          <p:spTgt spid="6">
                                            <p:graphicEl>
                                              <a:dgm id="{CE385B7D-19BC-4EE5-A030-54122EA826A8}"/>
                                            </p:graphicEl>
                                          </p:spTgt>
                                        </p:tgtEl>
                                        <p:attrNameLst>
                                          <p:attrName>ppt_x</p:attrName>
                                        </p:attrNameLst>
                                      </p:cBhvr>
                                      <p:tavLst>
                                        <p:tav tm="0">
                                          <p:val>
                                            <p:strVal val="#ppt_x"/>
                                          </p:val>
                                        </p:tav>
                                        <p:tav tm="100000">
                                          <p:val>
                                            <p:strVal val="#ppt_x"/>
                                          </p:val>
                                        </p:tav>
                                      </p:tavLst>
                                    </p:anim>
                                    <p:anim calcmode="lin" valueType="num">
                                      <p:cBhvr additive="base">
                                        <p:cTn id="36" dur="1000" fill="hold"/>
                                        <p:tgtEl>
                                          <p:spTgt spid="6">
                                            <p:graphicEl>
                                              <a:dgm id="{CE385B7D-19BC-4EE5-A030-54122EA826A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Lucida Calligraphy" pitchFamily="66" charset="0"/>
              </a:rPr>
              <a:t>Metodología</a:t>
            </a:r>
            <a:endParaRPr lang="es-EC" dirty="0">
              <a:latin typeface="Lucida Calligraphy" pitchFamily="66" charset="0"/>
            </a:endParaRPr>
          </a:p>
        </p:txBody>
      </p:sp>
      <p:graphicFrame>
        <p:nvGraphicFramePr>
          <p:cNvPr id="7" name="6 Marcador de contenido"/>
          <p:cNvGraphicFramePr>
            <a:graphicFrameLocks noGrp="1"/>
          </p:cNvGraphicFramePr>
          <p:nvPr>
            <p:ph sz="quarter" idx="1"/>
          </p:nvPr>
        </p:nvGraphicFramePr>
        <p:xfrm>
          <a:off x="609600" y="1589088"/>
          <a:ext cx="8138864"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Marcador de número de diapositiva"/>
          <p:cNvSpPr>
            <a:spLocks noGrp="1"/>
          </p:cNvSpPr>
          <p:nvPr>
            <p:ph type="sldNum" sz="quarter" idx="4294967295"/>
          </p:nvPr>
        </p:nvSpPr>
        <p:spPr>
          <a:xfrm>
            <a:off x="8064000" y="6138000"/>
            <a:ext cx="1080000" cy="720000"/>
          </a:xfrm>
          <a:prstGeom prst="rect">
            <a:avLst/>
          </a:prstGeom>
        </p:spPr>
        <p:txBody>
          <a:bodyPr vert="horz" anchor="ctr" anchorCtr="0">
            <a:normAutofit/>
          </a:bodyPr>
          <a:lstStyle/>
          <a:p>
            <a:pPr algn="ctr"/>
            <a:fld id="{4CAFDBE0-686B-48D9-9B8A-0414C88F63F5}" type="slidenum">
              <a:rPr lang="es-EC" sz="1400" smtClean="0">
                <a:solidFill>
                  <a:schemeClr val="tx1"/>
                </a:solidFill>
              </a:rPr>
              <a:pPr algn="ctr"/>
              <a:t>11</a:t>
            </a:fld>
            <a:endParaRPr lang="es-EC" sz="1400" dirty="0">
              <a:solidFill>
                <a:schemeClr val="tx1"/>
              </a:solidFill>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graphicEl>
                                              <a:dgm id="{2ABAC6FB-9273-453C-BA62-E02F1D12F4A0}"/>
                                            </p:graphicEl>
                                          </p:spTgt>
                                        </p:tgtEl>
                                        <p:attrNameLst>
                                          <p:attrName>style.visibility</p:attrName>
                                        </p:attrNameLst>
                                      </p:cBhvr>
                                      <p:to>
                                        <p:strVal val="visible"/>
                                      </p:to>
                                    </p:set>
                                    <p:animEffect transition="in" filter="fade">
                                      <p:cBhvr>
                                        <p:cTn id="7" dur="2000"/>
                                        <p:tgtEl>
                                          <p:spTgt spid="7">
                                            <p:graphicEl>
                                              <a:dgm id="{2ABAC6FB-9273-453C-BA62-E02F1D12F4A0}"/>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440C63E7-D95B-495D-A07D-E5BF7579CBB8}"/>
                                            </p:graphicEl>
                                          </p:spTgt>
                                        </p:tgtEl>
                                        <p:attrNameLst>
                                          <p:attrName>style.visibility</p:attrName>
                                        </p:attrNameLst>
                                      </p:cBhvr>
                                      <p:to>
                                        <p:strVal val="visible"/>
                                      </p:to>
                                    </p:set>
                                    <p:animEffect transition="in" filter="fade">
                                      <p:cBhvr>
                                        <p:cTn id="10" dur="2000"/>
                                        <p:tgtEl>
                                          <p:spTgt spid="7">
                                            <p:graphicEl>
                                              <a:dgm id="{440C63E7-D95B-495D-A07D-E5BF7579CBB8}"/>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graphicEl>
                                              <a:dgm id="{B6A2400C-BACE-4812-8EE2-7B3D4C5A817C}"/>
                                            </p:graphicEl>
                                          </p:spTgt>
                                        </p:tgtEl>
                                        <p:attrNameLst>
                                          <p:attrName>style.visibility</p:attrName>
                                        </p:attrNameLst>
                                      </p:cBhvr>
                                      <p:to>
                                        <p:strVal val="visible"/>
                                      </p:to>
                                    </p:set>
                                    <p:animEffect transition="in" filter="fade">
                                      <p:cBhvr>
                                        <p:cTn id="13" dur="2000"/>
                                        <p:tgtEl>
                                          <p:spTgt spid="7">
                                            <p:graphicEl>
                                              <a:dgm id="{B6A2400C-BACE-4812-8EE2-7B3D4C5A817C}"/>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graphicEl>
                                              <a:dgm id="{F6404BC8-B7B3-48FE-9008-71C7BD957C9C}"/>
                                            </p:graphicEl>
                                          </p:spTgt>
                                        </p:tgtEl>
                                        <p:attrNameLst>
                                          <p:attrName>style.visibility</p:attrName>
                                        </p:attrNameLst>
                                      </p:cBhvr>
                                      <p:to>
                                        <p:strVal val="visible"/>
                                      </p:to>
                                    </p:set>
                                    <p:animEffect transition="in" filter="fade">
                                      <p:cBhvr>
                                        <p:cTn id="16" dur="2000"/>
                                        <p:tgtEl>
                                          <p:spTgt spid="7">
                                            <p:graphicEl>
                                              <a:dgm id="{F6404BC8-B7B3-48FE-9008-71C7BD957C9C}"/>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graphicEl>
                                              <a:dgm id="{E9BF3892-962A-4933-8958-BA548EDCF27A}"/>
                                            </p:graphicEl>
                                          </p:spTgt>
                                        </p:tgtEl>
                                        <p:attrNameLst>
                                          <p:attrName>style.visibility</p:attrName>
                                        </p:attrNameLst>
                                      </p:cBhvr>
                                      <p:to>
                                        <p:strVal val="visible"/>
                                      </p:to>
                                    </p:set>
                                    <p:animEffect transition="in" filter="fade">
                                      <p:cBhvr>
                                        <p:cTn id="19" dur="2000"/>
                                        <p:tgtEl>
                                          <p:spTgt spid="7">
                                            <p:graphicEl>
                                              <a:dgm id="{E9BF3892-962A-4933-8958-BA548EDCF27A}"/>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graphicEl>
                                              <a:dgm id="{940D0667-4772-4D9E-AB52-43D16C4B5C5A}"/>
                                            </p:graphicEl>
                                          </p:spTgt>
                                        </p:tgtEl>
                                        <p:attrNameLst>
                                          <p:attrName>style.visibility</p:attrName>
                                        </p:attrNameLst>
                                      </p:cBhvr>
                                      <p:to>
                                        <p:strVal val="visible"/>
                                      </p:to>
                                    </p:set>
                                    <p:animEffect transition="in" filter="fade">
                                      <p:cBhvr>
                                        <p:cTn id="23" dur="1000"/>
                                        <p:tgtEl>
                                          <p:spTgt spid="7">
                                            <p:graphicEl>
                                              <a:dgm id="{940D0667-4772-4D9E-AB52-43D16C4B5C5A}"/>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graphicEl>
                                              <a:dgm id="{A0E60A38-072D-4335-A1EB-4F2FACDF769D}"/>
                                            </p:graphicEl>
                                          </p:spTgt>
                                        </p:tgtEl>
                                        <p:attrNameLst>
                                          <p:attrName>style.visibility</p:attrName>
                                        </p:attrNameLst>
                                      </p:cBhvr>
                                      <p:to>
                                        <p:strVal val="visible"/>
                                      </p:to>
                                    </p:set>
                                    <p:animEffect transition="in" filter="fade">
                                      <p:cBhvr>
                                        <p:cTn id="26" dur="1000"/>
                                        <p:tgtEl>
                                          <p:spTgt spid="7">
                                            <p:graphicEl>
                                              <a:dgm id="{A0E60A38-072D-4335-A1EB-4F2FACDF769D}"/>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graphicEl>
                                              <a:dgm id="{712432BD-4AEF-4EF2-96A7-18552A9BC032}"/>
                                            </p:graphicEl>
                                          </p:spTgt>
                                        </p:tgtEl>
                                        <p:attrNameLst>
                                          <p:attrName>style.visibility</p:attrName>
                                        </p:attrNameLst>
                                      </p:cBhvr>
                                      <p:to>
                                        <p:strVal val="visible"/>
                                      </p:to>
                                    </p:set>
                                    <p:animEffect transition="in" filter="fade">
                                      <p:cBhvr>
                                        <p:cTn id="29" dur="1000"/>
                                        <p:tgtEl>
                                          <p:spTgt spid="7">
                                            <p:graphicEl>
                                              <a:dgm id="{712432BD-4AEF-4EF2-96A7-18552A9BC03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AtOnc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anchor="ctr">
            <a:normAutofit/>
          </a:bodyPr>
          <a:lstStyle/>
          <a:p>
            <a:r>
              <a:rPr lang="es-EC" sz="4000" dirty="0" smtClean="0">
                <a:latin typeface="Lucida Calligraphy" pitchFamily="66" charset="0"/>
              </a:rPr>
              <a:t>Observación</a:t>
            </a:r>
          </a:p>
        </p:txBody>
      </p:sp>
      <p:sp>
        <p:nvSpPr>
          <p:cNvPr id="6" name="3 Marcador de número de diapositiva"/>
          <p:cNvSpPr>
            <a:spLocks noGrp="1"/>
          </p:cNvSpPr>
          <p:nvPr>
            <p:ph type="sldNum" sz="quarter" idx="4294967295"/>
          </p:nvPr>
        </p:nvSpPr>
        <p:spPr>
          <a:xfrm>
            <a:off x="8064000" y="6138000"/>
            <a:ext cx="1080000" cy="720000"/>
          </a:xfrm>
          <a:prstGeom prst="rect">
            <a:avLst/>
          </a:prstGeom>
        </p:spPr>
        <p:txBody>
          <a:bodyPr vert="horz" anchor="ctr" anchorCtr="0">
            <a:normAutofit/>
          </a:bodyPr>
          <a:lstStyle/>
          <a:p>
            <a:pPr algn="ctr"/>
            <a:fld id="{4CAFDBE0-686B-48D9-9B8A-0414C88F63F5}" type="slidenum">
              <a:rPr lang="es-EC" sz="1400" smtClean="0">
                <a:solidFill>
                  <a:schemeClr val="tx1"/>
                </a:solidFill>
              </a:rPr>
              <a:pPr algn="ctr"/>
              <a:t>12</a:t>
            </a:fld>
            <a:endParaRPr lang="es-EC" sz="1400" dirty="0">
              <a:solidFill>
                <a:schemeClr val="tx1"/>
              </a:solidFill>
            </a:endParaRPr>
          </a:p>
        </p:txBody>
      </p:sp>
      <p:pic>
        <p:nvPicPr>
          <p:cNvPr id="3074" name="Picture 2" descr="C:\Users\Usuario\Desktop\Crucero Internac. y Elaboracion de Proyecto\TIF\TESIS_ANDRE\IMAGENES\Anclaje incorrecto 2.jpg"/>
          <p:cNvPicPr>
            <a:picLocks noChangeAspect="1" noChangeArrowheads="1"/>
          </p:cNvPicPr>
          <p:nvPr/>
        </p:nvPicPr>
        <p:blipFill>
          <a:blip r:embed="rId2" cstate="print"/>
          <a:srcRect/>
          <a:stretch>
            <a:fillRect/>
          </a:stretch>
        </p:blipFill>
        <p:spPr bwMode="auto">
          <a:xfrm>
            <a:off x="1187624" y="1772816"/>
            <a:ext cx="3006702" cy="2232248"/>
          </a:xfrm>
          <a:prstGeom prst="rect">
            <a:avLst/>
          </a:prstGeom>
          <a:noFill/>
        </p:spPr>
      </p:pic>
      <p:pic>
        <p:nvPicPr>
          <p:cNvPr id="3075" name="Picture 3" descr="C:\Users\Usuario\Desktop\Crucero Internac. y Elaboracion de Proyecto\TIF\TESIS_ANDRE\IMAGENES\SAM_0399.JPG"/>
          <p:cNvPicPr>
            <a:picLocks noChangeAspect="1" noChangeArrowheads="1"/>
          </p:cNvPicPr>
          <p:nvPr/>
        </p:nvPicPr>
        <p:blipFill>
          <a:blip r:embed="rId3" cstate="print"/>
          <a:srcRect/>
          <a:stretch>
            <a:fillRect/>
          </a:stretch>
        </p:blipFill>
        <p:spPr bwMode="auto">
          <a:xfrm>
            <a:off x="5220071" y="1700808"/>
            <a:ext cx="3217655" cy="2232248"/>
          </a:xfrm>
          <a:prstGeom prst="rect">
            <a:avLst/>
          </a:prstGeom>
          <a:noFill/>
        </p:spPr>
      </p:pic>
      <p:pic>
        <p:nvPicPr>
          <p:cNvPr id="3076" name="Picture 4" descr="C:\Users\Usuario\Desktop\Crucero Internac. y Elaboracion de Proyecto\TIF\TESIS_ANDRE\IMAGENES\SAM_0400.JPG"/>
          <p:cNvPicPr>
            <a:picLocks noChangeAspect="1" noChangeArrowheads="1"/>
          </p:cNvPicPr>
          <p:nvPr/>
        </p:nvPicPr>
        <p:blipFill>
          <a:blip r:embed="rId4" cstate="print"/>
          <a:srcRect/>
          <a:stretch>
            <a:fillRect/>
          </a:stretch>
        </p:blipFill>
        <p:spPr bwMode="auto">
          <a:xfrm>
            <a:off x="2819806" y="4293096"/>
            <a:ext cx="2976330" cy="2232248"/>
          </a:xfrm>
          <a:prstGeom prst="rect">
            <a:avLst/>
          </a:prstGeom>
          <a:noFill/>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additive="base">
                                        <p:cTn id="12" dur="1000" fill="hold"/>
                                        <p:tgtEl>
                                          <p:spTgt spid="3075"/>
                                        </p:tgtEl>
                                        <p:attrNameLst>
                                          <p:attrName>ppt_x</p:attrName>
                                        </p:attrNameLst>
                                      </p:cBhvr>
                                      <p:tavLst>
                                        <p:tav tm="0">
                                          <p:val>
                                            <p:strVal val="#ppt_x"/>
                                          </p:val>
                                        </p:tav>
                                        <p:tav tm="100000">
                                          <p:val>
                                            <p:strVal val="#ppt_x"/>
                                          </p:val>
                                        </p:tav>
                                      </p:tavLst>
                                    </p:anim>
                                    <p:anim calcmode="lin" valueType="num">
                                      <p:cBhvr additive="base">
                                        <p:cTn id="13" dur="1000" fill="hold"/>
                                        <p:tgtEl>
                                          <p:spTgt spid="3075"/>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1000" fill="hold"/>
                                        <p:tgtEl>
                                          <p:spTgt spid="3076"/>
                                        </p:tgtEl>
                                        <p:attrNameLst>
                                          <p:attrName>ppt_x</p:attrName>
                                        </p:attrNameLst>
                                      </p:cBhvr>
                                      <p:tavLst>
                                        <p:tav tm="0">
                                          <p:val>
                                            <p:strVal val="#ppt_x"/>
                                          </p:val>
                                        </p:tav>
                                        <p:tav tm="100000">
                                          <p:val>
                                            <p:strVal val="#ppt_x"/>
                                          </p:val>
                                        </p:tav>
                                      </p:tavLst>
                                    </p:anim>
                                    <p:anim calcmode="lin" valueType="num">
                                      <p:cBhvr additive="base">
                                        <p:cTn id="18" dur="10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anchor="ctr">
            <a:normAutofit/>
          </a:bodyPr>
          <a:lstStyle/>
          <a:p>
            <a:r>
              <a:rPr lang="es-EC" sz="4000" dirty="0" smtClean="0">
                <a:latin typeface="Lucida Calligraphy" pitchFamily="66" charset="0"/>
              </a:rPr>
              <a:t>Ficha de observación</a:t>
            </a:r>
          </a:p>
        </p:txBody>
      </p:sp>
      <p:graphicFrame>
        <p:nvGraphicFramePr>
          <p:cNvPr id="8" name="7 Marcador de contenido"/>
          <p:cNvGraphicFramePr>
            <a:graphicFrameLocks noGrp="1"/>
          </p:cNvGraphicFramePr>
          <p:nvPr>
            <p:ph sz="quarter" idx="1"/>
          </p:nvPr>
        </p:nvGraphicFramePr>
        <p:xfrm>
          <a:off x="2411760" y="1628801"/>
          <a:ext cx="4246240" cy="5184575"/>
        </p:xfrm>
        <a:graphic>
          <a:graphicData uri="http://schemas.openxmlformats.org/drawingml/2006/table">
            <a:tbl>
              <a:tblPr/>
              <a:tblGrid>
                <a:gridCol w="1312651"/>
                <a:gridCol w="2933589"/>
              </a:tblGrid>
              <a:tr h="388397">
                <a:tc>
                  <a:txBody>
                    <a:bodyPr/>
                    <a:lstStyle/>
                    <a:p>
                      <a:pPr algn="ctr">
                        <a:lnSpc>
                          <a:spcPct val="115000"/>
                        </a:lnSpc>
                        <a:spcBef>
                          <a:spcPts val="600"/>
                        </a:spcBef>
                        <a:spcAft>
                          <a:spcPts val="600"/>
                        </a:spcAft>
                      </a:pPr>
                      <a:r>
                        <a:rPr lang="es-EC" sz="1000" b="0" cap="all" dirty="0">
                          <a:solidFill>
                            <a:srgbClr val="000000"/>
                          </a:solidFill>
                          <a:latin typeface="Arial" pitchFamily="34" charset="0"/>
                          <a:ea typeface="Calibri"/>
                          <a:cs typeface="Arial" pitchFamily="34" charset="0"/>
                        </a:rPr>
                        <a:t>N. DE FICHA: 01</a:t>
                      </a:r>
                    </a:p>
                  </a:txBody>
                  <a:tcPr marL="53453" marR="53453" marT="0" marB="0" anchor="ctr">
                    <a:lnL w="47625"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s-EC" sz="1000" b="0" cap="all" dirty="0">
                          <a:solidFill>
                            <a:srgbClr val="000000"/>
                          </a:solidFill>
                          <a:latin typeface="Arial" pitchFamily="34" charset="0"/>
                          <a:ea typeface="Calibri"/>
                          <a:cs typeface="Arial" pitchFamily="34" charset="0"/>
                        </a:rPr>
                        <a:t>ÁREA: Buque escuela “guayas”</a:t>
                      </a:r>
                    </a:p>
                  </a:txBody>
                  <a:tcPr marL="53453" marR="53453" marT="0" marB="0" anchor="ctr">
                    <a:lnL w="1905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88397">
                <a:tc gridSpan="2">
                  <a:txBody>
                    <a:bodyPr/>
                    <a:lstStyle/>
                    <a:p>
                      <a:pPr algn="just">
                        <a:lnSpc>
                          <a:spcPct val="115000"/>
                        </a:lnSpc>
                        <a:spcBef>
                          <a:spcPts val="600"/>
                        </a:spcBef>
                        <a:spcAft>
                          <a:spcPts val="600"/>
                        </a:spcAft>
                      </a:pPr>
                      <a:r>
                        <a:rPr lang="es-EC" sz="1000" b="0" dirty="0">
                          <a:solidFill>
                            <a:srgbClr val="000000"/>
                          </a:solidFill>
                          <a:latin typeface="Arial" pitchFamily="34" charset="0"/>
                          <a:ea typeface="Calibri"/>
                          <a:cs typeface="Arial" pitchFamily="34" charset="0"/>
                        </a:rPr>
                        <a:t>LOCALIDAD: Buque Escuela “guayas”</a:t>
                      </a:r>
                    </a:p>
                  </a:txBody>
                  <a:tcPr marL="53453" marR="53453" marT="0" marB="0" anchor="ctr">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s-EC"/>
                    </a:p>
                  </a:txBody>
                  <a:tcPr/>
                </a:tc>
              </a:tr>
              <a:tr h="388397">
                <a:tc gridSpan="2">
                  <a:txBody>
                    <a:bodyPr/>
                    <a:lstStyle/>
                    <a:p>
                      <a:pPr algn="just">
                        <a:lnSpc>
                          <a:spcPct val="115000"/>
                        </a:lnSpc>
                        <a:spcBef>
                          <a:spcPts val="600"/>
                        </a:spcBef>
                        <a:spcAft>
                          <a:spcPts val="600"/>
                        </a:spcAft>
                      </a:pPr>
                      <a:r>
                        <a:rPr lang="es-EC" sz="1000" b="0" dirty="0">
                          <a:solidFill>
                            <a:srgbClr val="000000"/>
                          </a:solidFill>
                          <a:latin typeface="Arial" pitchFamily="34" charset="0"/>
                          <a:ea typeface="Calibri"/>
                          <a:cs typeface="Arial" pitchFamily="34" charset="0"/>
                        </a:rPr>
                        <a:t>TÍTULO: Desempeño de las hebillas del arnés de seguridad utilizado a bordo del BESGUA.</a:t>
                      </a:r>
                    </a:p>
                  </a:txBody>
                  <a:tcPr marL="53453" marR="53453" marT="0" marB="0" anchor="ctr">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s-EC"/>
                    </a:p>
                  </a:txBody>
                  <a:tcPr/>
                </a:tc>
              </a:tr>
              <a:tr h="372684">
                <a:tc gridSpan="2">
                  <a:txBody>
                    <a:bodyPr/>
                    <a:lstStyle/>
                    <a:p>
                      <a:pPr algn="just">
                        <a:lnSpc>
                          <a:spcPct val="115000"/>
                        </a:lnSpc>
                        <a:spcBef>
                          <a:spcPts val="600"/>
                        </a:spcBef>
                        <a:spcAft>
                          <a:spcPts val="600"/>
                        </a:spcAft>
                      </a:pPr>
                      <a:r>
                        <a:rPr lang="es-EC" sz="1000" b="0" dirty="0" smtClean="0">
                          <a:solidFill>
                            <a:srgbClr val="000000"/>
                          </a:solidFill>
                          <a:latin typeface="Arial" pitchFamily="34" charset="0"/>
                          <a:ea typeface="Calibri"/>
                          <a:cs typeface="Arial" pitchFamily="34" charset="0"/>
                        </a:rPr>
                        <a:t>INVESTIGADOR: GM </a:t>
                      </a:r>
                      <a:r>
                        <a:rPr lang="es-EC" sz="1000" b="0" dirty="0">
                          <a:solidFill>
                            <a:srgbClr val="000000"/>
                          </a:solidFill>
                          <a:latin typeface="Arial" pitchFamily="34" charset="0"/>
                          <a:ea typeface="Calibri"/>
                          <a:cs typeface="Arial" pitchFamily="34" charset="0"/>
                        </a:rPr>
                        <a:t>4/A CARLOS ANDRÉ FERNÁNDEZ QUINTANA</a:t>
                      </a:r>
                    </a:p>
                  </a:txBody>
                  <a:tcPr marL="53453" marR="53453" marT="0" marB="0" anchor="ctr">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s-EC"/>
                    </a:p>
                  </a:txBody>
                  <a:tcPr/>
                </a:tc>
              </a:tr>
              <a:tr h="3646700">
                <a:tc gridSpan="2">
                  <a:txBody>
                    <a:bodyPr/>
                    <a:lstStyle/>
                    <a:p>
                      <a:pPr algn="l">
                        <a:lnSpc>
                          <a:spcPct val="115000"/>
                        </a:lnSpc>
                        <a:spcBef>
                          <a:spcPts val="600"/>
                        </a:spcBef>
                        <a:spcAft>
                          <a:spcPts val="600"/>
                        </a:spcAft>
                      </a:pPr>
                      <a:r>
                        <a:rPr lang="es-EC" sz="1000" b="0" dirty="0" smtClean="0">
                          <a:solidFill>
                            <a:srgbClr val="000000"/>
                          </a:solidFill>
                          <a:latin typeface="Arial" pitchFamily="34" charset="0"/>
                          <a:ea typeface="Calibri"/>
                          <a:cs typeface="Arial" pitchFamily="34" charset="0"/>
                        </a:rPr>
                        <a:t/>
                      </a:r>
                      <a:br>
                        <a:rPr lang="es-EC" sz="1000" b="0" dirty="0" smtClean="0">
                          <a:solidFill>
                            <a:srgbClr val="000000"/>
                          </a:solidFill>
                          <a:latin typeface="Arial" pitchFamily="34" charset="0"/>
                          <a:ea typeface="Calibri"/>
                          <a:cs typeface="Arial" pitchFamily="34" charset="0"/>
                        </a:rPr>
                      </a:br>
                      <a:r>
                        <a:rPr lang="es-EC" sz="1000" b="0" dirty="0" smtClean="0">
                          <a:solidFill>
                            <a:srgbClr val="000000"/>
                          </a:solidFill>
                          <a:latin typeface="Arial" pitchFamily="34" charset="0"/>
                          <a:ea typeface="Calibri"/>
                          <a:cs typeface="Arial" pitchFamily="34" charset="0"/>
                        </a:rPr>
                        <a:t>CONTENIDO</a:t>
                      </a:r>
                      <a:r>
                        <a:rPr lang="es-EC" sz="1000" b="0" dirty="0">
                          <a:solidFill>
                            <a:srgbClr val="000000"/>
                          </a:solidFill>
                          <a:latin typeface="Arial" pitchFamily="34" charset="0"/>
                          <a:ea typeface="Calibri"/>
                          <a:cs typeface="Arial" pitchFamily="34" charset="0"/>
                        </a:rPr>
                        <a:t>:</a:t>
                      </a:r>
                    </a:p>
                    <a:p>
                      <a:pPr algn="l">
                        <a:lnSpc>
                          <a:spcPct val="115000"/>
                        </a:lnSpc>
                        <a:spcBef>
                          <a:spcPts val="600"/>
                        </a:spcBef>
                        <a:spcAft>
                          <a:spcPts val="600"/>
                        </a:spcAft>
                      </a:pPr>
                      <a:r>
                        <a:rPr lang="es-EC" sz="1000" b="0" dirty="0">
                          <a:solidFill>
                            <a:srgbClr val="000000"/>
                          </a:solidFill>
                          <a:latin typeface="Arial" pitchFamily="34" charset="0"/>
                          <a:ea typeface="Calibri"/>
                          <a:cs typeface="Arial" pitchFamily="34" charset="0"/>
                        </a:rPr>
                        <a:t>El arnés utilizado a bordo del Buque Escuela “Guayas” posee unos anillos que colocados a la altura de la pelvis desempeñan el papel de hebillas para impedir que las correas ajustadas a los mismos se suelten.</a:t>
                      </a:r>
                    </a:p>
                    <a:p>
                      <a:pPr algn="l">
                        <a:lnSpc>
                          <a:spcPct val="115000"/>
                        </a:lnSpc>
                        <a:spcBef>
                          <a:spcPts val="600"/>
                        </a:spcBef>
                        <a:spcAft>
                          <a:spcPts val="600"/>
                        </a:spcAft>
                      </a:pPr>
                      <a:r>
                        <a:rPr lang="es-EC" sz="1000" b="0" dirty="0">
                          <a:solidFill>
                            <a:srgbClr val="000000"/>
                          </a:solidFill>
                          <a:latin typeface="Arial" pitchFamily="34" charset="0"/>
                          <a:ea typeface="Calibri"/>
                          <a:cs typeface="Arial" pitchFamily="34" charset="0"/>
                        </a:rPr>
                        <a:t>El fenómeno se presenta al momento de ajustar las correas ya que estos anillos se encuentran dispuestos de una forma tal que en el instante en el que se pretende apretar las correas un anillo pasa sobre el otro y las correas se sueltan, obviando totalmente el mínimo grado de seguridad posible para el usuario</a:t>
                      </a:r>
                    </a:p>
                    <a:p>
                      <a:pPr algn="l">
                        <a:lnSpc>
                          <a:spcPct val="115000"/>
                        </a:lnSpc>
                        <a:spcBef>
                          <a:spcPts val="600"/>
                        </a:spcBef>
                        <a:spcAft>
                          <a:spcPts val="600"/>
                        </a:spcAft>
                      </a:pPr>
                      <a:r>
                        <a:rPr lang="es-EC" sz="1000" b="0" dirty="0">
                          <a:solidFill>
                            <a:srgbClr val="000000"/>
                          </a:solidFill>
                          <a:latin typeface="Arial" pitchFamily="34" charset="0"/>
                          <a:ea typeface="Calibri"/>
                          <a:cs typeface="Arial" pitchFamily="34" charset="0"/>
                        </a:rPr>
                        <a:t>COMENTARIOS: </a:t>
                      </a:r>
                    </a:p>
                    <a:p>
                      <a:pPr algn="l">
                        <a:lnSpc>
                          <a:spcPct val="115000"/>
                        </a:lnSpc>
                        <a:spcBef>
                          <a:spcPts val="600"/>
                        </a:spcBef>
                        <a:spcAft>
                          <a:spcPts val="600"/>
                        </a:spcAft>
                      </a:pPr>
                      <a:r>
                        <a:rPr lang="es-EC" sz="1000" b="0" dirty="0">
                          <a:solidFill>
                            <a:srgbClr val="000000"/>
                          </a:solidFill>
                          <a:latin typeface="Arial" pitchFamily="34" charset="0"/>
                          <a:ea typeface="Calibri"/>
                          <a:cs typeface="Arial" pitchFamily="34" charset="0"/>
                        </a:rPr>
                        <a:t>Los anillos utilizados como hebillas para las correas del arnés no tienen una disposición correcta, quizás si el ojal en el que están colocados fuese un poco más ajustado no permitiera el movimiento de ambos anillos en la posición que se encuentran, impidiendo que pase uno sobre otro y por efecto que las correas se suelten.</a:t>
                      </a:r>
                    </a:p>
                  </a:txBody>
                  <a:tcPr marL="53453" marR="53453"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hMerge="1">
                  <a:txBody>
                    <a:bodyPr/>
                    <a:lstStyle/>
                    <a:p>
                      <a:endParaRPr lang="es-EC"/>
                    </a:p>
                  </a:txBody>
                  <a:tcPr/>
                </a:tc>
              </a:tr>
            </a:tbl>
          </a:graphicData>
        </a:graphic>
      </p:graphicFrame>
      <p:sp>
        <p:nvSpPr>
          <p:cNvPr id="6" name="3 Marcador de número de diapositiva"/>
          <p:cNvSpPr>
            <a:spLocks noGrp="1"/>
          </p:cNvSpPr>
          <p:nvPr>
            <p:ph type="sldNum" sz="quarter" idx="4294967295"/>
          </p:nvPr>
        </p:nvSpPr>
        <p:spPr>
          <a:xfrm>
            <a:off x="8064000" y="6138000"/>
            <a:ext cx="1080000" cy="720000"/>
          </a:xfrm>
          <a:prstGeom prst="rect">
            <a:avLst/>
          </a:prstGeom>
        </p:spPr>
        <p:txBody>
          <a:bodyPr vert="horz" anchor="ctr" anchorCtr="0">
            <a:normAutofit/>
          </a:bodyPr>
          <a:lstStyle/>
          <a:p>
            <a:pPr algn="ctr"/>
            <a:fld id="{4CAFDBE0-686B-48D9-9B8A-0414C88F63F5}" type="slidenum">
              <a:rPr lang="es-EC" sz="1400" smtClean="0">
                <a:solidFill>
                  <a:schemeClr val="tx1"/>
                </a:solidFill>
              </a:rPr>
              <a:pPr algn="ctr"/>
              <a:t>13</a:t>
            </a:fld>
            <a:endParaRPr lang="es-EC" sz="1400" dirty="0">
              <a:solidFill>
                <a:schemeClr val="tx1"/>
              </a:solidFill>
            </a:endParaRPr>
          </a:p>
        </p:txBody>
      </p:sp>
    </p:spTree>
  </p:cSld>
  <p:clrMapOvr>
    <a:masterClrMapping/>
  </p:clrMapOvr>
  <p:transition>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anchor="ctr">
            <a:normAutofit/>
          </a:bodyPr>
          <a:lstStyle/>
          <a:p>
            <a:r>
              <a:rPr lang="es-EC" sz="4000" dirty="0" smtClean="0">
                <a:latin typeface="Lucida Calligraphy" pitchFamily="66" charset="0"/>
              </a:rPr>
              <a:t>Ficha de observación</a:t>
            </a:r>
          </a:p>
        </p:txBody>
      </p:sp>
      <p:sp>
        <p:nvSpPr>
          <p:cNvPr id="6" name="3 Marcador de número de diapositiva"/>
          <p:cNvSpPr>
            <a:spLocks noGrp="1"/>
          </p:cNvSpPr>
          <p:nvPr>
            <p:ph type="sldNum" sz="quarter" idx="4294967295"/>
          </p:nvPr>
        </p:nvSpPr>
        <p:spPr>
          <a:xfrm>
            <a:off x="8064000" y="6138000"/>
            <a:ext cx="1080000" cy="720000"/>
          </a:xfrm>
          <a:prstGeom prst="rect">
            <a:avLst/>
          </a:prstGeom>
        </p:spPr>
        <p:txBody>
          <a:bodyPr vert="horz" anchor="ctr" anchorCtr="0">
            <a:normAutofit/>
          </a:bodyPr>
          <a:lstStyle/>
          <a:p>
            <a:pPr algn="ctr"/>
            <a:fld id="{4CAFDBE0-686B-48D9-9B8A-0414C88F63F5}" type="slidenum">
              <a:rPr lang="es-EC" sz="1400" smtClean="0">
                <a:solidFill>
                  <a:schemeClr val="tx1"/>
                </a:solidFill>
              </a:rPr>
              <a:pPr algn="ctr"/>
              <a:t>14</a:t>
            </a:fld>
            <a:endParaRPr lang="es-EC" sz="1400" dirty="0">
              <a:solidFill>
                <a:schemeClr val="tx1"/>
              </a:solidFill>
            </a:endParaRPr>
          </a:p>
        </p:txBody>
      </p:sp>
      <p:graphicFrame>
        <p:nvGraphicFramePr>
          <p:cNvPr id="13" name="12 Tabla"/>
          <p:cNvGraphicFramePr>
            <a:graphicFrameLocks noGrp="1"/>
          </p:cNvGraphicFramePr>
          <p:nvPr/>
        </p:nvGraphicFramePr>
        <p:xfrm>
          <a:off x="1350533" y="1628800"/>
          <a:ext cx="4301587" cy="5112567"/>
        </p:xfrm>
        <a:graphic>
          <a:graphicData uri="http://schemas.openxmlformats.org/drawingml/2006/table">
            <a:tbl>
              <a:tblPr/>
              <a:tblGrid>
                <a:gridCol w="1329463"/>
                <a:gridCol w="2972124"/>
              </a:tblGrid>
              <a:tr h="386850">
                <a:tc>
                  <a:txBody>
                    <a:bodyPr/>
                    <a:lstStyle/>
                    <a:p>
                      <a:pPr algn="ctr">
                        <a:lnSpc>
                          <a:spcPct val="115000"/>
                        </a:lnSpc>
                        <a:spcBef>
                          <a:spcPts val="600"/>
                        </a:spcBef>
                        <a:spcAft>
                          <a:spcPts val="600"/>
                        </a:spcAft>
                      </a:pPr>
                      <a:r>
                        <a:rPr lang="es-EC" sz="1000" b="0" cap="all" dirty="0">
                          <a:solidFill>
                            <a:srgbClr val="000000"/>
                          </a:solidFill>
                          <a:latin typeface="Arial"/>
                          <a:ea typeface="Calibri"/>
                          <a:cs typeface="Times New Roman"/>
                        </a:rPr>
                        <a:t>N. DE FICHA: 02</a:t>
                      </a:r>
                    </a:p>
                  </a:txBody>
                  <a:tcPr marL="58717" marR="58717" marT="0" marB="0" anchor="ctr">
                    <a:lnL w="47625"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600"/>
                        </a:spcAft>
                      </a:pPr>
                      <a:r>
                        <a:rPr lang="es-EC" sz="1000" b="0" cap="all" dirty="0">
                          <a:solidFill>
                            <a:srgbClr val="000000"/>
                          </a:solidFill>
                          <a:latin typeface="Arial"/>
                          <a:ea typeface="Calibri"/>
                          <a:cs typeface="Times New Roman"/>
                        </a:rPr>
                        <a:t>ÁREA: Buque escuela “guayas”</a:t>
                      </a:r>
                    </a:p>
                  </a:txBody>
                  <a:tcPr marL="58717" marR="58717" marT="0" marB="0" anchor="ctr">
                    <a:lnL w="1905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86850">
                <a:tc gridSpan="2">
                  <a:txBody>
                    <a:bodyPr/>
                    <a:lstStyle/>
                    <a:p>
                      <a:pPr algn="just">
                        <a:lnSpc>
                          <a:spcPct val="115000"/>
                        </a:lnSpc>
                        <a:spcBef>
                          <a:spcPts val="600"/>
                        </a:spcBef>
                        <a:spcAft>
                          <a:spcPts val="600"/>
                        </a:spcAft>
                      </a:pPr>
                      <a:r>
                        <a:rPr lang="es-EC" sz="1000" b="0" dirty="0">
                          <a:solidFill>
                            <a:srgbClr val="000000"/>
                          </a:solidFill>
                          <a:latin typeface="Arial"/>
                          <a:ea typeface="Calibri"/>
                          <a:cs typeface="Times New Roman"/>
                        </a:rPr>
                        <a:t>LOCALIDAD: Buque Escuela “Guayas”</a:t>
                      </a:r>
                    </a:p>
                  </a:txBody>
                  <a:tcPr marL="58717" marR="58717" marT="0" marB="0" anchor="ctr">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s-EC"/>
                    </a:p>
                  </a:txBody>
                  <a:tcPr/>
                </a:tc>
              </a:tr>
              <a:tr h="386850">
                <a:tc gridSpan="2">
                  <a:txBody>
                    <a:bodyPr/>
                    <a:lstStyle/>
                    <a:p>
                      <a:pPr algn="just">
                        <a:lnSpc>
                          <a:spcPct val="115000"/>
                        </a:lnSpc>
                        <a:spcBef>
                          <a:spcPts val="600"/>
                        </a:spcBef>
                        <a:spcAft>
                          <a:spcPts val="600"/>
                        </a:spcAft>
                      </a:pPr>
                      <a:r>
                        <a:rPr lang="es-EC" sz="1000" b="0" dirty="0">
                          <a:solidFill>
                            <a:srgbClr val="000000"/>
                          </a:solidFill>
                          <a:latin typeface="Arial"/>
                          <a:ea typeface="Calibri"/>
                          <a:cs typeface="Times New Roman"/>
                        </a:rPr>
                        <a:t>TÍTULO:  Cualidades de la Línea de </a:t>
                      </a:r>
                      <a:r>
                        <a:rPr lang="es-EC" sz="1000" b="0" dirty="0" smtClean="0">
                          <a:solidFill>
                            <a:srgbClr val="000000"/>
                          </a:solidFill>
                          <a:latin typeface="Arial"/>
                          <a:ea typeface="Calibri"/>
                          <a:cs typeface="Times New Roman"/>
                        </a:rPr>
                        <a:t>sujeción</a:t>
                      </a:r>
                      <a:r>
                        <a:rPr lang="es-EC" sz="1000" b="0" baseline="0" dirty="0" smtClean="0">
                          <a:solidFill>
                            <a:srgbClr val="000000"/>
                          </a:solidFill>
                          <a:latin typeface="Arial"/>
                          <a:ea typeface="Calibri"/>
                          <a:cs typeface="Times New Roman"/>
                        </a:rPr>
                        <a:t> </a:t>
                      </a:r>
                      <a:r>
                        <a:rPr lang="es-EC" sz="1000" b="0" dirty="0" smtClean="0">
                          <a:solidFill>
                            <a:srgbClr val="000000"/>
                          </a:solidFill>
                          <a:latin typeface="Arial"/>
                          <a:ea typeface="Calibri"/>
                          <a:cs typeface="Times New Roman"/>
                        </a:rPr>
                        <a:t>o </a:t>
                      </a:r>
                      <a:r>
                        <a:rPr lang="es-EC" sz="1000" b="0" dirty="0">
                          <a:solidFill>
                            <a:srgbClr val="000000"/>
                          </a:solidFill>
                          <a:latin typeface="Arial"/>
                          <a:ea typeface="Calibri"/>
                          <a:cs typeface="Times New Roman"/>
                        </a:rPr>
                        <a:t>eslinga</a:t>
                      </a:r>
                    </a:p>
                  </a:txBody>
                  <a:tcPr marL="58717" marR="58717" marT="0" marB="0" anchor="ctr">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s-EC"/>
                    </a:p>
                  </a:txBody>
                  <a:tcPr/>
                </a:tc>
              </a:tr>
              <a:tr h="370657">
                <a:tc gridSpan="2">
                  <a:txBody>
                    <a:bodyPr/>
                    <a:lstStyle/>
                    <a:p>
                      <a:pPr algn="just">
                        <a:lnSpc>
                          <a:spcPct val="115000"/>
                        </a:lnSpc>
                        <a:spcBef>
                          <a:spcPts val="600"/>
                        </a:spcBef>
                        <a:spcAft>
                          <a:spcPts val="600"/>
                        </a:spcAft>
                      </a:pPr>
                      <a:r>
                        <a:rPr lang="es-EC" sz="1000" b="0" dirty="0" smtClean="0">
                          <a:solidFill>
                            <a:srgbClr val="000000"/>
                          </a:solidFill>
                          <a:latin typeface="Arial"/>
                          <a:ea typeface="Calibri"/>
                          <a:cs typeface="Times New Roman"/>
                        </a:rPr>
                        <a:t>INVESTIGADOR:GM </a:t>
                      </a:r>
                      <a:r>
                        <a:rPr lang="es-EC" sz="1000" b="0" dirty="0">
                          <a:solidFill>
                            <a:srgbClr val="000000"/>
                          </a:solidFill>
                          <a:latin typeface="Arial"/>
                          <a:ea typeface="Calibri"/>
                          <a:cs typeface="Times New Roman"/>
                        </a:rPr>
                        <a:t>4/A CARLOS ANDRÉ FERNÁNDEZ QUINTANA</a:t>
                      </a:r>
                    </a:p>
                  </a:txBody>
                  <a:tcPr marL="58717" marR="58717" marT="0" marB="0" anchor="ctr">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s-EC"/>
                    </a:p>
                  </a:txBody>
                  <a:tcPr/>
                </a:tc>
              </a:tr>
              <a:tr h="3581360">
                <a:tc gridSpan="2">
                  <a:txBody>
                    <a:bodyPr/>
                    <a:lstStyle/>
                    <a:p>
                      <a:pPr algn="just">
                        <a:lnSpc>
                          <a:spcPct val="115000"/>
                        </a:lnSpc>
                        <a:spcBef>
                          <a:spcPts val="600"/>
                        </a:spcBef>
                        <a:spcAft>
                          <a:spcPts val="600"/>
                        </a:spcAft>
                      </a:pPr>
                      <a:r>
                        <a:rPr lang="es-EC" sz="1000" b="0" dirty="0" smtClean="0">
                          <a:solidFill>
                            <a:srgbClr val="000000"/>
                          </a:solidFill>
                          <a:latin typeface="Arial"/>
                          <a:ea typeface="Calibri"/>
                          <a:cs typeface="Times New Roman"/>
                        </a:rPr>
                        <a:t/>
                      </a:r>
                      <a:br>
                        <a:rPr lang="es-EC" sz="1000" b="0" dirty="0" smtClean="0">
                          <a:solidFill>
                            <a:srgbClr val="000000"/>
                          </a:solidFill>
                          <a:latin typeface="Arial"/>
                          <a:ea typeface="Calibri"/>
                          <a:cs typeface="Times New Roman"/>
                        </a:rPr>
                      </a:br>
                      <a:r>
                        <a:rPr lang="es-EC" sz="1000" b="0" dirty="0" smtClean="0">
                          <a:solidFill>
                            <a:srgbClr val="000000"/>
                          </a:solidFill>
                          <a:latin typeface="Arial"/>
                          <a:ea typeface="Calibri"/>
                          <a:cs typeface="Times New Roman"/>
                        </a:rPr>
                        <a:t>CONTENIDO</a:t>
                      </a:r>
                      <a:r>
                        <a:rPr lang="es-EC" sz="1000" b="0" dirty="0">
                          <a:solidFill>
                            <a:srgbClr val="000000"/>
                          </a:solidFill>
                          <a:latin typeface="Arial"/>
                          <a:ea typeface="Calibri"/>
                          <a:cs typeface="Times New Roman"/>
                        </a:rPr>
                        <a:t>: </a:t>
                      </a:r>
                    </a:p>
                    <a:p>
                      <a:pPr algn="just">
                        <a:lnSpc>
                          <a:spcPct val="115000"/>
                        </a:lnSpc>
                        <a:spcBef>
                          <a:spcPts val="600"/>
                        </a:spcBef>
                        <a:spcAft>
                          <a:spcPts val="600"/>
                        </a:spcAft>
                      </a:pPr>
                      <a:r>
                        <a:rPr lang="es-EC" sz="1000" b="0" dirty="0">
                          <a:solidFill>
                            <a:srgbClr val="000000"/>
                          </a:solidFill>
                          <a:latin typeface="Arial"/>
                          <a:ea typeface="Calibri"/>
                          <a:cs typeface="Times New Roman"/>
                        </a:rPr>
                        <a:t>La línea de </a:t>
                      </a:r>
                      <a:r>
                        <a:rPr lang="es-EC" sz="1000" b="0" dirty="0" smtClean="0">
                          <a:solidFill>
                            <a:srgbClr val="000000"/>
                          </a:solidFill>
                          <a:latin typeface="Arial"/>
                          <a:ea typeface="Calibri"/>
                          <a:cs typeface="Times New Roman"/>
                        </a:rPr>
                        <a:t>sujeción </a:t>
                      </a:r>
                      <a:r>
                        <a:rPr lang="es-EC" sz="1000" b="0" dirty="0">
                          <a:solidFill>
                            <a:srgbClr val="000000"/>
                          </a:solidFill>
                          <a:latin typeface="Arial"/>
                          <a:ea typeface="Calibri"/>
                          <a:cs typeface="Times New Roman"/>
                        </a:rPr>
                        <a:t>que tiene el arnés a bordo del Buque Escuela “Guayas” está fabricada en Nylon de ½ pulgada  y tiene 1 metro de largo. Si bien es cierto que este tipo de eslinga esta aprobada por la Norma EN362 y por la ANSI A10.14 (1991) para ser utilizada como  línea de posicionamiento al engancharse en los anillos que poseen ciertos arneses a la altura de la pelvis, pero no sirve para detener caídas. </a:t>
                      </a:r>
                    </a:p>
                    <a:p>
                      <a:pPr algn="just">
                        <a:lnSpc>
                          <a:spcPct val="115000"/>
                        </a:lnSpc>
                        <a:spcBef>
                          <a:spcPts val="600"/>
                        </a:spcBef>
                        <a:spcAft>
                          <a:spcPts val="600"/>
                        </a:spcAft>
                      </a:pPr>
                      <a:r>
                        <a:rPr lang="es-EC" sz="1000" b="0" dirty="0">
                          <a:solidFill>
                            <a:srgbClr val="000000"/>
                          </a:solidFill>
                          <a:latin typeface="Arial"/>
                          <a:ea typeface="Calibri"/>
                          <a:cs typeface="Times New Roman"/>
                        </a:rPr>
                        <a:t>COMENTARIOS: </a:t>
                      </a:r>
                    </a:p>
                    <a:p>
                      <a:pPr algn="just">
                        <a:lnSpc>
                          <a:spcPct val="115000"/>
                        </a:lnSpc>
                        <a:spcBef>
                          <a:spcPts val="600"/>
                        </a:spcBef>
                        <a:spcAft>
                          <a:spcPts val="600"/>
                        </a:spcAft>
                      </a:pPr>
                      <a:r>
                        <a:rPr lang="es-EC" sz="1000" b="0" dirty="0">
                          <a:solidFill>
                            <a:srgbClr val="000000"/>
                          </a:solidFill>
                          <a:latin typeface="Arial"/>
                          <a:ea typeface="Calibri"/>
                          <a:cs typeface="Times New Roman"/>
                        </a:rPr>
                        <a:t>Este eslinga debe ser sustituida por otras que si están aprobadas para detener la caída libre de la persona que la use, como las cintas de Nylon que se usan el todos los arneses de seguridad que se venden en la actualidad, estas cintas tienen 45mm de ancho y 1.5 metros de largo, en uno de sus extremos un gancho de seguridad de doble cierre y en el otro un mosquetón dispuesto a resistir 5000 </a:t>
                      </a:r>
                      <a:r>
                        <a:rPr lang="es-EC" sz="1000" b="0" dirty="0" err="1">
                          <a:solidFill>
                            <a:srgbClr val="000000"/>
                          </a:solidFill>
                          <a:latin typeface="Arial"/>
                          <a:ea typeface="Calibri"/>
                          <a:cs typeface="Times New Roman"/>
                        </a:rPr>
                        <a:t>lbs</a:t>
                      </a:r>
                      <a:r>
                        <a:rPr lang="es-EC" sz="1000" b="0" dirty="0">
                          <a:solidFill>
                            <a:srgbClr val="000000"/>
                          </a:solidFill>
                          <a:latin typeface="Arial"/>
                          <a:ea typeface="Calibri"/>
                          <a:cs typeface="Times New Roman"/>
                        </a:rPr>
                        <a:t> o </a:t>
                      </a:r>
                      <a:r>
                        <a:rPr lang="es-EC" sz="1000" b="0" dirty="0" smtClean="0">
                          <a:solidFill>
                            <a:srgbClr val="000000"/>
                          </a:solidFill>
                          <a:latin typeface="Arial"/>
                          <a:ea typeface="Calibri"/>
                          <a:cs typeface="Times New Roman"/>
                        </a:rPr>
                        <a:t>22,2 </a:t>
                      </a:r>
                      <a:r>
                        <a:rPr lang="es-EC" sz="1000" b="0" dirty="0" err="1">
                          <a:solidFill>
                            <a:srgbClr val="000000"/>
                          </a:solidFill>
                          <a:latin typeface="Arial"/>
                          <a:ea typeface="Calibri"/>
                          <a:cs typeface="Times New Roman"/>
                        </a:rPr>
                        <a:t>kN</a:t>
                      </a:r>
                      <a:r>
                        <a:rPr lang="es-EC" sz="1000" b="0" dirty="0">
                          <a:solidFill>
                            <a:srgbClr val="000000"/>
                          </a:solidFill>
                          <a:latin typeface="Arial"/>
                          <a:ea typeface="Calibri"/>
                          <a:cs typeface="Times New Roman"/>
                        </a:rPr>
                        <a:t>, además todas poseen un absorbedor de energía que amortigua el efecto de caída libre.</a:t>
                      </a:r>
                    </a:p>
                  </a:txBody>
                  <a:tcPr marL="58717" marR="58717" marT="0" marB="0">
                    <a:lnL w="47625" cap="flat" cmpd="dbl"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47625" cap="flat" cmpd="dbl" algn="ctr">
                      <a:solidFill>
                        <a:srgbClr val="000000"/>
                      </a:solidFill>
                      <a:prstDash val="solid"/>
                      <a:round/>
                      <a:headEnd type="none" w="med" len="med"/>
                      <a:tailEnd type="none" w="med" len="med"/>
                    </a:lnB>
                  </a:tcPr>
                </a:tc>
                <a:tc hMerge="1">
                  <a:txBody>
                    <a:bodyPr/>
                    <a:lstStyle/>
                    <a:p>
                      <a:endParaRPr lang="es-EC"/>
                    </a:p>
                  </a:txBody>
                  <a:tcPr/>
                </a:tc>
              </a:tr>
            </a:tbl>
          </a:graphicData>
        </a:graphic>
      </p:graphicFrame>
      <p:sp>
        <p:nvSpPr>
          <p:cNvPr id="4301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52413"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14" name="13 Imagen" descr="C:\Users\Usuario\Desktop\Crucero Internac. y Elaboracion de Proyecto\TIF\TESIS_ANDRE\IMAGENES\SAM_0400.JPG"/>
          <p:cNvPicPr>
            <a:picLocks noChangeAspect="1"/>
          </p:cNvPicPr>
          <p:nvPr/>
        </p:nvPicPr>
        <p:blipFill>
          <a:blip r:embed="rId2" cstate="print">
            <a:lum bright="14000" contrast="7000"/>
          </a:blip>
          <a:srcRect l="6418" r="6948" b="3145"/>
          <a:stretch>
            <a:fillRect/>
          </a:stretch>
        </p:blipFill>
        <p:spPr bwMode="auto">
          <a:xfrm>
            <a:off x="5868144" y="2492896"/>
            <a:ext cx="3118304" cy="1872208"/>
          </a:xfrm>
          <a:prstGeom prst="rect">
            <a:avLst/>
          </a:prstGeom>
          <a:ln w="38100" cap="sq" cmpd="thickThin">
            <a:solidFill>
              <a:srgbClr val="000000"/>
            </a:solidFill>
            <a:prstDash val="solid"/>
            <a:miter lim="800000"/>
          </a:ln>
          <a:effectLst>
            <a:innerShdw blurRad="76200">
              <a:srgbClr val="000000"/>
            </a:innerShdw>
          </a:effectLst>
        </p:spPr>
      </p:pic>
    </p:spTree>
  </p:cSld>
  <p:clrMapOvr>
    <a:masterClrMapping/>
  </p:clrMapOvr>
  <p:transition>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anchor="ctr">
            <a:normAutofit fontScale="90000"/>
          </a:bodyPr>
          <a:lstStyle/>
          <a:p>
            <a:r>
              <a:rPr lang="es-EC" dirty="0" smtClean="0">
                <a:latin typeface="Lucida Calligraphy" pitchFamily="66" charset="0"/>
              </a:rPr>
              <a:t>Investigación experimental</a:t>
            </a:r>
          </a:p>
        </p:txBody>
      </p:sp>
      <p:sp>
        <p:nvSpPr>
          <p:cNvPr id="6" name="3 Marcador de número de diapositiva"/>
          <p:cNvSpPr>
            <a:spLocks noGrp="1"/>
          </p:cNvSpPr>
          <p:nvPr>
            <p:ph type="sldNum" sz="quarter" idx="4294967295"/>
          </p:nvPr>
        </p:nvSpPr>
        <p:spPr>
          <a:xfrm>
            <a:off x="8064000" y="6138000"/>
            <a:ext cx="1080000" cy="720000"/>
          </a:xfrm>
          <a:prstGeom prst="rect">
            <a:avLst/>
          </a:prstGeom>
        </p:spPr>
        <p:txBody>
          <a:bodyPr vert="horz" anchor="ctr" anchorCtr="0">
            <a:normAutofit/>
          </a:bodyPr>
          <a:lstStyle/>
          <a:p>
            <a:pPr algn="ctr"/>
            <a:fld id="{4CAFDBE0-686B-48D9-9B8A-0414C88F63F5}" type="slidenum">
              <a:rPr lang="es-EC" sz="1400" smtClean="0">
                <a:solidFill>
                  <a:schemeClr val="tx1"/>
                </a:solidFill>
              </a:rPr>
              <a:pPr algn="ctr"/>
              <a:t>15</a:t>
            </a:fld>
            <a:endParaRPr lang="es-EC" sz="1400" dirty="0">
              <a:solidFill>
                <a:schemeClr val="tx1"/>
              </a:solidFill>
            </a:endParaRPr>
          </a:p>
        </p:txBody>
      </p:sp>
      <p:graphicFrame>
        <p:nvGraphicFramePr>
          <p:cNvPr id="10" name="9 Diagrama"/>
          <p:cNvGraphicFramePr/>
          <p:nvPr/>
        </p:nvGraphicFramePr>
        <p:xfrm>
          <a:off x="611560" y="1556792"/>
          <a:ext cx="8424936" cy="537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graphicEl>
                                              <a:dgm id="{A9563F30-CE9F-4AE4-9422-E20CD6B1AE64}"/>
                                            </p:graphicEl>
                                          </p:spTgt>
                                        </p:tgtEl>
                                        <p:attrNameLst>
                                          <p:attrName>style.visibility</p:attrName>
                                        </p:attrNameLst>
                                      </p:cBhvr>
                                      <p:to>
                                        <p:strVal val="visible"/>
                                      </p:to>
                                    </p:set>
                                    <p:anim calcmode="lin" valueType="num">
                                      <p:cBhvr additive="base">
                                        <p:cTn id="7" dur="1000" fill="hold"/>
                                        <p:tgtEl>
                                          <p:spTgt spid="10">
                                            <p:graphicEl>
                                              <a:dgm id="{A9563F30-CE9F-4AE4-9422-E20CD6B1AE64}"/>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10">
                                            <p:graphicEl>
                                              <a:dgm id="{A9563F30-CE9F-4AE4-9422-E20CD6B1AE64}"/>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graphicEl>
                                              <a:dgm id="{ABFAD1CF-BF42-484B-91EA-1EE176421746}"/>
                                            </p:graphicEl>
                                          </p:spTgt>
                                        </p:tgtEl>
                                        <p:attrNameLst>
                                          <p:attrName>style.visibility</p:attrName>
                                        </p:attrNameLst>
                                      </p:cBhvr>
                                      <p:to>
                                        <p:strVal val="visible"/>
                                      </p:to>
                                    </p:set>
                                    <p:anim calcmode="lin" valueType="num">
                                      <p:cBhvr additive="base">
                                        <p:cTn id="11" dur="1000" fill="hold"/>
                                        <p:tgtEl>
                                          <p:spTgt spid="10">
                                            <p:graphicEl>
                                              <a:dgm id="{ABFAD1CF-BF42-484B-91EA-1EE176421746}"/>
                                            </p:graphic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0">
                                            <p:graphicEl>
                                              <a:dgm id="{ABFAD1CF-BF42-484B-91EA-1EE176421746}"/>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graphicEl>
                                              <a:dgm id="{E642CE71-2A87-43E0-878F-6674D10E6108}"/>
                                            </p:graphicEl>
                                          </p:spTgt>
                                        </p:tgtEl>
                                        <p:attrNameLst>
                                          <p:attrName>style.visibility</p:attrName>
                                        </p:attrNameLst>
                                      </p:cBhvr>
                                      <p:to>
                                        <p:strVal val="visible"/>
                                      </p:to>
                                    </p:set>
                                    <p:anim calcmode="lin" valueType="num">
                                      <p:cBhvr additive="base">
                                        <p:cTn id="15" dur="1000" fill="hold"/>
                                        <p:tgtEl>
                                          <p:spTgt spid="10">
                                            <p:graphicEl>
                                              <a:dgm id="{E642CE71-2A87-43E0-878F-6674D10E6108}"/>
                                            </p:graphicEl>
                                          </p:spTgt>
                                        </p:tgtEl>
                                        <p:attrNameLst>
                                          <p:attrName>ppt_x</p:attrName>
                                        </p:attrNameLst>
                                      </p:cBhvr>
                                      <p:tavLst>
                                        <p:tav tm="0">
                                          <p:val>
                                            <p:strVal val="#ppt_x"/>
                                          </p:val>
                                        </p:tav>
                                        <p:tav tm="100000">
                                          <p:val>
                                            <p:strVal val="#ppt_x"/>
                                          </p:val>
                                        </p:tav>
                                      </p:tavLst>
                                    </p:anim>
                                    <p:anim calcmode="lin" valueType="num">
                                      <p:cBhvr additive="base">
                                        <p:cTn id="16" dur="1000" fill="hold"/>
                                        <p:tgtEl>
                                          <p:spTgt spid="10">
                                            <p:graphicEl>
                                              <a:dgm id="{E642CE71-2A87-43E0-878F-6674D10E6108}"/>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graphicEl>
                                              <a:dgm id="{8828DF31-9642-4FCF-8851-D398CC4496D7}"/>
                                            </p:graphicEl>
                                          </p:spTgt>
                                        </p:tgtEl>
                                        <p:attrNameLst>
                                          <p:attrName>style.visibility</p:attrName>
                                        </p:attrNameLst>
                                      </p:cBhvr>
                                      <p:to>
                                        <p:strVal val="visible"/>
                                      </p:to>
                                    </p:set>
                                    <p:anim calcmode="lin" valueType="num">
                                      <p:cBhvr additive="base">
                                        <p:cTn id="19" dur="1000" fill="hold"/>
                                        <p:tgtEl>
                                          <p:spTgt spid="10">
                                            <p:graphicEl>
                                              <a:dgm id="{8828DF31-9642-4FCF-8851-D398CC4496D7}"/>
                                            </p:graphic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0">
                                            <p:graphicEl>
                                              <a:dgm id="{8828DF31-9642-4FCF-8851-D398CC4496D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anchor="ctr">
            <a:normAutofit/>
          </a:bodyPr>
          <a:lstStyle/>
          <a:p>
            <a:r>
              <a:rPr lang="es-EC" sz="4000" dirty="0" smtClean="0">
                <a:latin typeface="Lucida Calligraphy" pitchFamily="66" charset="0"/>
              </a:rPr>
              <a:t>Ensayos realizados</a:t>
            </a:r>
          </a:p>
        </p:txBody>
      </p:sp>
      <p:sp>
        <p:nvSpPr>
          <p:cNvPr id="6" name="3 Marcador de número de diapositiva"/>
          <p:cNvSpPr>
            <a:spLocks noGrp="1"/>
          </p:cNvSpPr>
          <p:nvPr>
            <p:ph type="sldNum" sz="quarter" idx="4294967295"/>
          </p:nvPr>
        </p:nvSpPr>
        <p:spPr>
          <a:xfrm>
            <a:off x="8064000" y="6138000"/>
            <a:ext cx="1080000" cy="720000"/>
          </a:xfrm>
          <a:prstGeom prst="rect">
            <a:avLst/>
          </a:prstGeom>
        </p:spPr>
        <p:txBody>
          <a:bodyPr vert="horz" anchor="ctr" anchorCtr="0">
            <a:normAutofit/>
          </a:bodyPr>
          <a:lstStyle/>
          <a:p>
            <a:pPr algn="ctr"/>
            <a:fld id="{4CAFDBE0-686B-48D9-9B8A-0414C88F63F5}" type="slidenum">
              <a:rPr lang="es-EC" sz="1400" smtClean="0">
                <a:solidFill>
                  <a:schemeClr val="tx1"/>
                </a:solidFill>
              </a:rPr>
              <a:pPr algn="ctr"/>
              <a:t>16</a:t>
            </a:fld>
            <a:endParaRPr lang="es-EC" sz="1400" dirty="0">
              <a:solidFill>
                <a:schemeClr val="tx1"/>
              </a:solidFill>
            </a:endParaRPr>
          </a:p>
        </p:txBody>
      </p:sp>
      <p:pic>
        <p:nvPicPr>
          <p:cNvPr id="2050" name="Picture 2" descr="C:\Users\Usuario\Desktop\Crucero Internac. y Elaboracion de Proyecto\TIF\TESIS_ANDRE\IMAGENES\SAM_0416.JPG"/>
          <p:cNvPicPr>
            <a:picLocks noGrp="1" noChangeAspect="1" noChangeArrowheads="1"/>
          </p:cNvPicPr>
          <p:nvPr>
            <p:ph sz="quarter" idx="1"/>
          </p:nvPr>
        </p:nvPicPr>
        <p:blipFill>
          <a:blip r:embed="rId2" cstate="print"/>
          <a:srcRect/>
          <a:stretch>
            <a:fillRect/>
          </a:stretch>
        </p:blipFill>
        <p:spPr bwMode="auto">
          <a:xfrm>
            <a:off x="179512" y="2060848"/>
            <a:ext cx="4320479" cy="3888432"/>
          </a:xfrm>
          <a:prstGeom prst="rect">
            <a:avLst/>
          </a:prstGeom>
          <a:noFill/>
        </p:spPr>
      </p:pic>
      <p:pic>
        <p:nvPicPr>
          <p:cNvPr id="2051" name="Picture 3" descr="C:\Users\Usuario\Desktop\Crucero Internac. y Elaboracion de Proyecto\TIF\TESIS_ANDRE\IMAGENES\SAM_0417.JPG"/>
          <p:cNvPicPr>
            <a:picLocks noGrp="1" noChangeAspect="1" noChangeArrowheads="1"/>
          </p:cNvPicPr>
          <p:nvPr>
            <p:ph sz="quarter" idx="2"/>
          </p:nvPr>
        </p:nvPicPr>
        <p:blipFill>
          <a:blip r:embed="rId3" cstate="print"/>
          <a:srcRect/>
          <a:stretch>
            <a:fillRect/>
          </a:stretch>
        </p:blipFill>
        <p:spPr bwMode="auto">
          <a:xfrm>
            <a:off x="4716016" y="2060848"/>
            <a:ext cx="4176464" cy="3888432"/>
          </a:xfrm>
          <a:prstGeom prst="rect">
            <a:avLst/>
          </a:prstGeom>
          <a:noFill/>
        </p:spPr>
      </p:pic>
    </p:spTree>
  </p:cSld>
  <p:clrMapOvr>
    <a:masterClrMapping/>
  </p:clrMapOvr>
  <p:transition>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anchor="ctr">
            <a:normAutofit/>
          </a:bodyPr>
          <a:lstStyle/>
          <a:p>
            <a:r>
              <a:rPr lang="es-EC" sz="4000" dirty="0" smtClean="0">
                <a:latin typeface="Lucida Calligraphy" pitchFamily="66" charset="0"/>
              </a:rPr>
              <a:t>Ensayos realizados</a:t>
            </a:r>
          </a:p>
        </p:txBody>
      </p:sp>
      <p:sp>
        <p:nvSpPr>
          <p:cNvPr id="5" name="3 Marcador de número de diapositiva"/>
          <p:cNvSpPr>
            <a:spLocks noGrp="1"/>
          </p:cNvSpPr>
          <p:nvPr>
            <p:ph type="sldNum" sz="quarter" idx="4294967295"/>
          </p:nvPr>
        </p:nvSpPr>
        <p:spPr>
          <a:xfrm>
            <a:off x="8064000" y="6138000"/>
            <a:ext cx="1080000" cy="720000"/>
          </a:xfrm>
          <a:prstGeom prst="rect">
            <a:avLst/>
          </a:prstGeom>
        </p:spPr>
        <p:txBody>
          <a:bodyPr vert="horz" anchor="ctr" anchorCtr="0">
            <a:normAutofit/>
          </a:bodyPr>
          <a:lstStyle/>
          <a:p>
            <a:pPr algn="ctr"/>
            <a:fld id="{4CAFDBE0-686B-48D9-9B8A-0414C88F63F5}" type="slidenum">
              <a:rPr lang="es-EC" sz="1400" smtClean="0">
                <a:solidFill>
                  <a:schemeClr val="tx1"/>
                </a:solidFill>
              </a:rPr>
              <a:pPr algn="ctr"/>
              <a:t>17</a:t>
            </a:fld>
            <a:endParaRPr lang="es-EC" sz="1400" dirty="0">
              <a:solidFill>
                <a:schemeClr val="tx1"/>
              </a:solidFill>
            </a:endParaRPr>
          </a:p>
        </p:txBody>
      </p:sp>
      <p:pic>
        <p:nvPicPr>
          <p:cNvPr id="1026" name="Picture 2" descr="C:\Users\Usuario\Desktop\Crucero Internac. y Elaboracion de Proyecto\TIF\TESIS_ANDRE\IMAGENES\SAM_0425.JPG"/>
          <p:cNvPicPr>
            <a:picLocks noGrp="1" noChangeAspect="1" noChangeArrowheads="1"/>
          </p:cNvPicPr>
          <p:nvPr>
            <p:ph sz="quarter" idx="1"/>
          </p:nvPr>
        </p:nvPicPr>
        <p:blipFill>
          <a:blip r:embed="rId2" cstate="print"/>
          <a:srcRect/>
          <a:stretch>
            <a:fillRect/>
          </a:stretch>
        </p:blipFill>
        <p:spPr bwMode="auto">
          <a:xfrm>
            <a:off x="4644008" y="2060848"/>
            <a:ext cx="4318248" cy="3816424"/>
          </a:xfrm>
          <a:prstGeom prst="rect">
            <a:avLst/>
          </a:prstGeom>
          <a:noFill/>
        </p:spPr>
      </p:pic>
      <p:pic>
        <p:nvPicPr>
          <p:cNvPr id="1027" name="Picture 3" descr="C:\Users\Usuario\Desktop\Crucero Internac. y Elaboracion de Proyecto\TIF\TESIS_ANDRE\IMAGENES\SAM_0424.JPG"/>
          <p:cNvPicPr>
            <a:picLocks noGrp="1" noChangeAspect="1" noChangeArrowheads="1"/>
          </p:cNvPicPr>
          <p:nvPr>
            <p:ph sz="quarter" idx="2"/>
          </p:nvPr>
        </p:nvPicPr>
        <p:blipFill>
          <a:blip r:embed="rId3" cstate="print"/>
          <a:srcRect/>
          <a:stretch>
            <a:fillRect/>
          </a:stretch>
        </p:blipFill>
        <p:spPr bwMode="auto">
          <a:xfrm>
            <a:off x="395536" y="2060848"/>
            <a:ext cx="4210050" cy="3816424"/>
          </a:xfrm>
          <a:prstGeom prst="rect">
            <a:avLst/>
          </a:prstGeom>
          <a:noFill/>
        </p:spPr>
      </p:pic>
    </p:spTree>
  </p:cSld>
  <p:clrMapOvr>
    <a:masterClrMapping/>
  </p:clrMapOvr>
  <p:transition>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anchor="ctr">
            <a:normAutofit/>
          </a:bodyPr>
          <a:lstStyle/>
          <a:p>
            <a:r>
              <a:rPr lang="es-EC" sz="4000" dirty="0" smtClean="0">
                <a:latin typeface="Lucida Calligraphy" pitchFamily="66" charset="0"/>
              </a:rPr>
              <a:t>Resultados obtenidos</a:t>
            </a:r>
          </a:p>
        </p:txBody>
      </p:sp>
      <p:graphicFrame>
        <p:nvGraphicFramePr>
          <p:cNvPr id="6" name="7 Marcador de contenido"/>
          <p:cNvGraphicFramePr>
            <a:graphicFrameLocks/>
          </p:cNvGraphicFramePr>
          <p:nvPr/>
        </p:nvGraphicFramePr>
        <p:xfrm>
          <a:off x="2771800" y="1988840"/>
          <a:ext cx="3600832" cy="4176462"/>
        </p:xfrm>
        <a:graphic>
          <a:graphicData uri="http://schemas.openxmlformats.org/drawingml/2006/table">
            <a:tbl>
              <a:tblPr>
                <a:effectLst>
                  <a:outerShdw blurRad="76200" dir="18900000" sy="23000" kx="-1200000" algn="bl" rotWithShape="0">
                    <a:prstClr val="black">
                      <a:alpha val="20000"/>
                    </a:prstClr>
                  </a:outerShdw>
                </a:effectLst>
              </a:tblPr>
              <a:tblGrid>
                <a:gridCol w="1799984"/>
                <a:gridCol w="1800848"/>
              </a:tblGrid>
              <a:tr h="696077">
                <a:tc>
                  <a:txBody>
                    <a:bodyPr/>
                    <a:lstStyle/>
                    <a:p>
                      <a:pPr algn="ctr">
                        <a:spcBef>
                          <a:spcPts val="600"/>
                        </a:spcBef>
                        <a:spcAft>
                          <a:spcPts val="600"/>
                        </a:spcAft>
                      </a:pPr>
                      <a:r>
                        <a:rPr lang="es-EC" sz="1400" b="0" cap="all" dirty="0">
                          <a:solidFill>
                            <a:srgbClr val="000000"/>
                          </a:solidFill>
                          <a:latin typeface="Bookman Old Style" pitchFamily="18" charset="0"/>
                          <a:ea typeface="Calibri"/>
                          <a:cs typeface="Times New Roman"/>
                        </a:rPr>
                        <a:t>PARTES</a:t>
                      </a:r>
                      <a:endParaRPr lang="es-EC" sz="1400" b="1" cap="all" dirty="0">
                        <a:solidFill>
                          <a:srgbClr val="000000"/>
                        </a:solidFill>
                        <a:latin typeface="Bookman Old Style" pitchFamily="18" charset="0"/>
                        <a:ea typeface="Calibri"/>
                        <a:cs typeface="Times New Roman"/>
                      </a:endParaRPr>
                    </a:p>
                  </a:txBody>
                  <a:tcPr marL="50198" marR="50198"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spcBef>
                          <a:spcPts val="600"/>
                        </a:spcBef>
                        <a:spcAft>
                          <a:spcPts val="600"/>
                        </a:spcAft>
                      </a:pPr>
                      <a:r>
                        <a:rPr lang="es-EC" sz="1400" b="0" cap="all" dirty="0">
                          <a:solidFill>
                            <a:srgbClr val="000000"/>
                          </a:solidFill>
                          <a:latin typeface="Bookman Old Style" pitchFamily="18" charset="0"/>
                          <a:ea typeface="Calibri"/>
                          <a:cs typeface="Times New Roman"/>
                        </a:rPr>
                        <a:t>ARNÉS ACTUAL</a:t>
                      </a:r>
                      <a:endParaRPr lang="es-EC" sz="1400" b="1" cap="all" dirty="0">
                        <a:solidFill>
                          <a:srgbClr val="000000"/>
                        </a:solidFill>
                        <a:latin typeface="Bookman Old Style" pitchFamily="18" charset="0"/>
                        <a:ea typeface="Calibri"/>
                        <a:cs typeface="Times New Roman"/>
                      </a:endParaRPr>
                    </a:p>
                  </a:txBody>
                  <a:tcPr marL="50198" marR="50198"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696077">
                <a:tc>
                  <a:txBody>
                    <a:bodyPr/>
                    <a:lstStyle/>
                    <a:p>
                      <a:pPr algn="ctr">
                        <a:spcBef>
                          <a:spcPts val="600"/>
                        </a:spcBef>
                        <a:spcAft>
                          <a:spcPts val="600"/>
                        </a:spcAft>
                      </a:pPr>
                      <a:r>
                        <a:rPr lang="es-EC" sz="1400" b="0" cap="all" dirty="0">
                          <a:solidFill>
                            <a:srgbClr val="000000"/>
                          </a:solidFill>
                          <a:latin typeface="Bookman Old Style" pitchFamily="18" charset="0"/>
                          <a:ea typeface="Calibri"/>
                          <a:cs typeface="Times New Roman"/>
                        </a:rPr>
                        <a:t>HEBILLAS/ ANILLOS</a:t>
                      </a:r>
                      <a:endParaRPr lang="es-EC" sz="1400" b="1" cap="all" dirty="0">
                        <a:solidFill>
                          <a:srgbClr val="000000"/>
                        </a:solidFill>
                        <a:latin typeface="Bookman Old Style" pitchFamily="18" charset="0"/>
                        <a:ea typeface="Calibri"/>
                        <a:cs typeface="Times New Roman"/>
                      </a:endParaRPr>
                    </a:p>
                  </a:txBody>
                  <a:tcPr marL="50198" marR="50198"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spcBef>
                          <a:spcPts val="600"/>
                        </a:spcBef>
                        <a:spcAft>
                          <a:spcPts val="600"/>
                        </a:spcAft>
                      </a:pPr>
                      <a:r>
                        <a:rPr lang="es-EC" sz="1400" dirty="0" smtClean="0">
                          <a:solidFill>
                            <a:srgbClr val="000000"/>
                          </a:solidFill>
                          <a:latin typeface="Bookman Old Style" pitchFamily="18" charset="0"/>
                          <a:ea typeface="Calibri"/>
                          <a:cs typeface="Times New Roman"/>
                        </a:rPr>
                        <a:t>6,17 </a:t>
                      </a:r>
                      <a:r>
                        <a:rPr lang="es-EC" sz="1400" dirty="0" err="1">
                          <a:solidFill>
                            <a:srgbClr val="000000"/>
                          </a:solidFill>
                          <a:latin typeface="Bookman Old Style" pitchFamily="18" charset="0"/>
                          <a:ea typeface="Calibri"/>
                          <a:cs typeface="Times New Roman"/>
                        </a:rPr>
                        <a:t>kN</a:t>
                      </a:r>
                      <a:endParaRPr lang="es-EC" sz="1400" dirty="0">
                        <a:solidFill>
                          <a:srgbClr val="000000"/>
                        </a:solidFill>
                        <a:latin typeface="Bookman Old Style" pitchFamily="18" charset="0"/>
                        <a:ea typeface="Calibri"/>
                        <a:cs typeface="Times New Roman"/>
                      </a:endParaRPr>
                    </a:p>
                  </a:txBody>
                  <a:tcPr marL="50198" marR="50198"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r>
              <a:tr h="348038">
                <a:tc>
                  <a:txBody>
                    <a:bodyPr/>
                    <a:lstStyle/>
                    <a:p>
                      <a:pPr algn="ctr">
                        <a:spcBef>
                          <a:spcPts val="600"/>
                        </a:spcBef>
                        <a:spcAft>
                          <a:spcPts val="600"/>
                        </a:spcAft>
                      </a:pPr>
                      <a:r>
                        <a:rPr lang="es-EC" sz="1400" b="0" cap="all" dirty="0">
                          <a:solidFill>
                            <a:srgbClr val="000000"/>
                          </a:solidFill>
                          <a:latin typeface="Bookman Old Style" pitchFamily="18" charset="0"/>
                          <a:ea typeface="Calibri"/>
                          <a:cs typeface="Times New Roman"/>
                        </a:rPr>
                        <a:t>ANILLO “D”</a:t>
                      </a:r>
                      <a:endParaRPr lang="es-EC" sz="1400" b="1" cap="all" dirty="0">
                        <a:solidFill>
                          <a:srgbClr val="000000"/>
                        </a:solidFill>
                        <a:latin typeface="Bookman Old Style" pitchFamily="18" charset="0"/>
                        <a:ea typeface="Calibri"/>
                        <a:cs typeface="Times New Roman"/>
                      </a:endParaRPr>
                    </a:p>
                  </a:txBody>
                  <a:tcPr marL="50198" marR="50198" marT="0" marB="0" anchor="ctr">
                    <a:lnL>
                      <a:noFill/>
                    </a:lnL>
                    <a:lnR>
                      <a:noFill/>
                    </a:lnR>
                    <a:lnT>
                      <a:noFill/>
                    </a:lnT>
                    <a:lnB>
                      <a:noFill/>
                    </a:lnB>
                  </a:tcPr>
                </a:tc>
                <a:tc>
                  <a:txBody>
                    <a:bodyPr/>
                    <a:lstStyle/>
                    <a:p>
                      <a:pPr algn="ctr">
                        <a:spcBef>
                          <a:spcPts val="600"/>
                        </a:spcBef>
                        <a:spcAft>
                          <a:spcPts val="600"/>
                        </a:spcAft>
                      </a:pPr>
                      <a:r>
                        <a:rPr lang="es-EC" sz="1400" dirty="0" smtClean="0">
                          <a:solidFill>
                            <a:srgbClr val="000000"/>
                          </a:solidFill>
                          <a:latin typeface="Bookman Old Style" pitchFamily="18" charset="0"/>
                          <a:ea typeface="Calibri"/>
                          <a:cs typeface="Times New Roman"/>
                        </a:rPr>
                        <a:t>6,008 </a:t>
                      </a:r>
                      <a:r>
                        <a:rPr lang="es-EC" sz="1400" dirty="0" err="1">
                          <a:solidFill>
                            <a:srgbClr val="000000"/>
                          </a:solidFill>
                          <a:latin typeface="Bookman Old Style" pitchFamily="18" charset="0"/>
                          <a:ea typeface="Calibri"/>
                          <a:cs typeface="Times New Roman"/>
                        </a:rPr>
                        <a:t>kN</a:t>
                      </a:r>
                      <a:endParaRPr lang="es-EC" sz="1400" dirty="0">
                        <a:solidFill>
                          <a:srgbClr val="000000"/>
                        </a:solidFill>
                        <a:latin typeface="Bookman Old Style" pitchFamily="18" charset="0"/>
                        <a:ea typeface="Calibri"/>
                        <a:cs typeface="Times New Roman"/>
                      </a:endParaRPr>
                    </a:p>
                  </a:txBody>
                  <a:tcPr marL="50198" marR="50198" marT="0" marB="0" anchor="ctr">
                    <a:lnL>
                      <a:noFill/>
                    </a:lnL>
                    <a:lnR>
                      <a:noFill/>
                    </a:lnR>
                    <a:lnT>
                      <a:noFill/>
                    </a:lnT>
                    <a:lnB>
                      <a:noFill/>
                    </a:lnB>
                  </a:tcPr>
                </a:tc>
              </a:tr>
              <a:tr h="696077">
                <a:tc>
                  <a:txBody>
                    <a:bodyPr/>
                    <a:lstStyle/>
                    <a:p>
                      <a:pPr algn="ctr">
                        <a:spcBef>
                          <a:spcPts val="600"/>
                        </a:spcBef>
                        <a:spcAft>
                          <a:spcPts val="600"/>
                        </a:spcAft>
                      </a:pPr>
                      <a:r>
                        <a:rPr lang="es-EC" sz="1400" b="0" cap="all">
                          <a:solidFill>
                            <a:srgbClr val="000000"/>
                          </a:solidFill>
                          <a:latin typeface="Bookman Old Style" pitchFamily="18" charset="0"/>
                          <a:ea typeface="Calibri"/>
                          <a:cs typeface="Times New Roman"/>
                        </a:rPr>
                        <a:t>CORREAS DE POLIESTER</a:t>
                      </a:r>
                      <a:endParaRPr lang="es-EC" sz="1400" b="1" cap="all">
                        <a:solidFill>
                          <a:srgbClr val="000000"/>
                        </a:solidFill>
                        <a:latin typeface="Bookman Old Style" pitchFamily="18" charset="0"/>
                        <a:ea typeface="Calibri"/>
                        <a:cs typeface="Times New Roman"/>
                      </a:endParaRPr>
                    </a:p>
                  </a:txBody>
                  <a:tcPr marL="50198" marR="50198" marT="0" marB="0" anchor="ctr">
                    <a:lnL>
                      <a:noFill/>
                    </a:lnL>
                    <a:lnR>
                      <a:noFill/>
                    </a:lnR>
                    <a:lnT>
                      <a:noFill/>
                    </a:lnT>
                    <a:lnB>
                      <a:noFill/>
                    </a:lnB>
                    <a:solidFill>
                      <a:srgbClr val="D2EAF1"/>
                    </a:solidFill>
                  </a:tcPr>
                </a:tc>
                <a:tc>
                  <a:txBody>
                    <a:bodyPr/>
                    <a:lstStyle/>
                    <a:p>
                      <a:pPr algn="ctr">
                        <a:spcBef>
                          <a:spcPts val="600"/>
                        </a:spcBef>
                        <a:spcAft>
                          <a:spcPts val="600"/>
                        </a:spcAft>
                      </a:pPr>
                      <a:r>
                        <a:rPr lang="es-EC" sz="1400" dirty="0" smtClean="0">
                          <a:solidFill>
                            <a:srgbClr val="000000"/>
                          </a:solidFill>
                          <a:latin typeface="Bookman Old Style" pitchFamily="18" charset="0"/>
                          <a:ea typeface="Calibri"/>
                          <a:cs typeface="Times New Roman"/>
                        </a:rPr>
                        <a:t>5,51 </a:t>
                      </a:r>
                      <a:r>
                        <a:rPr lang="es-EC" sz="1400" dirty="0" err="1">
                          <a:solidFill>
                            <a:srgbClr val="000000"/>
                          </a:solidFill>
                          <a:latin typeface="Bookman Old Style" pitchFamily="18" charset="0"/>
                          <a:ea typeface="Calibri"/>
                          <a:cs typeface="Times New Roman"/>
                        </a:rPr>
                        <a:t>kN</a:t>
                      </a:r>
                      <a:endParaRPr lang="es-EC" sz="1400" dirty="0">
                        <a:solidFill>
                          <a:srgbClr val="000000"/>
                        </a:solidFill>
                        <a:latin typeface="Bookman Old Style" pitchFamily="18" charset="0"/>
                        <a:ea typeface="Calibri"/>
                        <a:cs typeface="Times New Roman"/>
                      </a:endParaRPr>
                    </a:p>
                  </a:txBody>
                  <a:tcPr marL="50198" marR="50198" marT="0" marB="0" anchor="ctr">
                    <a:lnL>
                      <a:noFill/>
                    </a:lnL>
                    <a:lnR>
                      <a:noFill/>
                    </a:lnR>
                    <a:lnT>
                      <a:noFill/>
                    </a:lnT>
                    <a:lnB>
                      <a:noFill/>
                    </a:lnB>
                    <a:solidFill>
                      <a:srgbClr val="D2EAF1"/>
                    </a:solidFill>
                  </a:tcPr>
                </a:tc>
              </a:tr>
              <a:tr h="1044116">
                <a:tc>
                  <a:txBody>
                    <a:bodyPr/>
                    <a:lstStyle/>
                    <a:p>
                      <a:pPr algn="ctr">
                        <a:spcBef>
                          <a:spcPts val="600"/>
                        </a:spcBef>
                        <a:spcAft>
                          <a:spcPts val="600"/>
                        </a:spcAft>
                      </a:pPr>
                      <a:r>
                        <a:rPr lang="es-EC" sz="1400" b="0" cap="all">
                          <a:solidFill>
                            <a:srgbClr val="000000"/>
                          </a:solidFill>
                          <a:latin typeface="Bookman Old Style" pitchFamily="18" charset="0"/>
                          <a:ea typeface="Calibri"/>
                          <a:cs typeface="Times New Roman"/>
                        </a:rPr>
                        <a:t>LÍNEA DE SEGURIDAD</a:t>
                      </a:r>
                      <a:endParaRPr lang="es-EC" sz="1400" b="1" cap="all">
                        <a:solidFill>
                          <a:srgbClr val="000000"/>
                        </a:solidFill>
                        <a:latin typeface="Bookman Old Style" pitchFamily="18" charset="0"/>
                        <a:ea typeface="Calibri"/>
                        <a:cs typeface="Times New Roman"/>
                      </a:endParaRPr>
                    </a:p>
                  </a:txBody>
                  <a:tcPr marL="50198" marR="50198" marT="0" marB="0" anchor="ctr">
                    <a:lnL>
                      <a:noFill/>
                    </a:lnL>
                    <a:lnR>
                      <a:noFill/>
                    </a:lnR>
                    <a:lnT>
                      <a:noFill/>
                    </a:lnT>
                    <a:lnB>
                      <a:noFill/>
                    </a:lnB>
                  </a:tcPr>
                </a:tc>
                <a:tc>
                  <a:txBody>
                    <a:bodyPr/>
                    <a:lstStyle/>
                    <a:p>
                      <a:pPr algn="ctr">
                        <a:spcBef>
                          <a:spcPts val="600"/>
                        </a:spcBef>
                        <a:spcAft>
                          <a:spcPts val="600"/>
                        </a:spcAft>
                      </a:pPr>
                      <a:r>
                        <a:rPr lang="es-EC" sz="1400" dirty="0" smtClean="0">
                          <a:solidFill>
                            <a:srgbClr val="000000"/>
                          </a:solidFill>
                          <a:latin typeface="Bookman Old Style" pitchFamily="18" charset="0"/>
                          <a:ea typeface="Calibri"/>
                          <a:cs typeface="Times New Roman"/>
                        </a:rPr>
                        <a:t>4,12</a:t>
                      </a:r>
                      <a:r>
                        <a:rPr lang="es-EC" sz="1400" baseline="0" dirty="0" smtClean="0">
                          <a:solidFill>
                            <a:srgbClr val="000000"/>
                          </a:solidFill>
                          <a:latin typeface="Bookman Old Style" pitchFamily="18" charset="0"/>
                          <a:ea typeface="Calibri"/>
                          <a:cs typeface="Times New Roman"/>
                        </a:rPr>
                        <a:t> </a:t>
                      </a:r>
                      <a:r>
                        <a:rPr lang="es-EC" sz="1400" baseline="0" dirty="0" err="1" smtClean="0">
                          <a:solidFill>
                            <a:srgbClr val="000000"/>
                          </a:solidFill>
                          <a:latin typeface="Bookman Old Style" pitchFamily="18" charset="0"/>
                          <a:ea typeface="Calibri"/>
                          <a:cs typeface="Times New Roman"/>
                        </a:rPr>
                        <a:t>kN</a:t>
                      </a:r>
                      <a:endParaRPr lang="es-EC" sz="1400" dirty="0">
                        <a:solidFill>
                          <a:srgbClr val="000000"/>
                        </a:solidFill>
                        <a:latin typeface="Bookman Old Style" pitchFamily="18" charset="0"/>
                        <a:ea typeface="Calibri"/>
                        <a:cs typeface="Times New Roman"/>
                      </a:endParaRPr>
                    </a:p>
                  </a:txBody>
                  <a:tcPr marL="50198" marR="50198" marT="0" marB="0" anchor="ctr">
                    <a:lnL>
                      <a:noFill/>
                    </a:lnL>
                    <a:lnR>
                      <a:noFill/>
                    </a:lnR>
                    <a:lnT>
                      <a:noFill/>
                    </a:lnT>
                    <a:lnB>
                      <a:noFill/>
                    </a:lnB>
                  </a:tcPr>
                </a:tc>
              </a:tr>
              <a:tr h="696077">
                <a:tc>
                  <a:txBody>
                    <a:bodyPr/>
                    <a:lstStyle/>
                    <a:p>
                      <a:pPr algn="ctr">
                        <a:spcBef>
                          <a:spcPts val="600"/>
                        </a:spcBef>
                        <a:spcAft>
                          <a:spcPts val="600"/>
                        </a:spcAft>
                      </a:pPr>
                      <a:r>
                        <a:rPr lang="es-EC" sz="1400" b="0" cap="all" dirty="0">
                          <a:solidFill>
                            <a:srgbClr val="000000"/>
                          </a:solidFill>
                          <a:latin typeface="Bookman Old Style" pitchFamily="18" charset="0"/>
                          <a:ea typeface="Calibri"/>
                          <a:cs typeface="Times New Roman"/>
                        </a:rPr>
                        <a:t>COSTURAS</a:t>
                      </a:r>
                      <a:endParaRPr lang="es-EC" sz="1400" b="1" cap="all" dirty="0">
                        <a:solidFill>
                          <a:srgbClr val="000000"/>
                        </a:solidFill>
                        <a:latin typeface="Bookman Old Style" pitchFamily="18" charset="0"/>
                        <a:ea typeface="Calibri"/>
                        <a:cs typeface="Times New Roman"/>
                      </a:endParaRPr>
                    </a:p>
                  </a:txBody>
                  <a:tcPr marL="50198" marR="50198" marT="0" marB="0" anchor="ctr">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algn="ctr">
                        <a:spcBef>
                          <a:spcPts val="600"/>
                        </a:spcBef>
                        <a:spcAft>
                          <a:spcPts val="600"/>
                        </a:spcAft>
                      </a:pPr>
                      <a:r>
                        <a:rPr lang="es-EC" sz="1400" dirty="0" smtClean="0">
                          <a:solidFill>
                            <a:srgbClr val="000000"/>
                          </a:solidFill>
                          <a:latin typeface="Bookman Old Style" pitchFamily="18" charset="0"/>
                          <a:ea typeface="Calibri"/>
                          <a:cs typeface="Times New Roman"/>
                        </a:rPr>
                        <a:t>Rompían</a:t>
                      </a:r>
                      <a:r>
                        <a:rPr lang="es-EC" sz="1400" baseline="0" dirty="0" smtClean="0">
                          <a:solidFill>
                            <a:srgbClr val="000000"/>
                          </a:solidFill>
                          <a:latin typeface="Bookman Old Style" pitchFamily="18" charset="0"/>
                          <a:ea typeface="Calibri"/>
                          <a:cs typeface="Times New Roman"/>
                        </a:rPr>
                        <a:t> en su mayoría al superar los 1,50 </a:t>
                      </a:r>
                      <a:r>
                        <a:rPr lang="es-EC" sz="1400" baseline="0" dirty="0" err="1" smtClean="0">
                          <a:solidFill>
                            <a:srgbClr val="000000"/>
                          </a:solidFill>
                          <a:latin typeface="Bookman Old Style" pitchFamily="18" charset="0"/>
                          <a:ea typeface="Calibri"/>
                          <a:cs typeface="Times New Roman"/>
                        </a:rPr>
                        <a:t>kN</a:t>
                      </a:r>
                      <a:endParaRPr lang="es-EC" sz="1400" dirty="0">
                        <a:solidFill>
                          <a:srgbClr val="000000"/>
                        </a:solidFill>
                        <a:latin typeface="Bookman Old Style" pitchFamily="18" charset="0"/>
                        <a:ea typeface="Calibri"/>
                        <a:cs typeface="Times New Roman"/>
                      </a:endParaRPr>
                    </a:p>
                  </a:txBody>
                  <a:tcPr marL="50198" marR="50198" marT="0" marB="0" anchor="ctr">
                    <a:lnL>
                      <a:noFill/>
                    </a:lnL>
                    <a:lnR>
                      <a:noFill/>
                    </a:lnR>
                    <a:lnT>
                      <a:noFill/>
                    </a:lnT>
                    <a:lnB w="12700" cap="flat" cmpd="sng" algn="ctr">
                      <a:solidFill>
                        <a:srgbClr val="4BACC6"/>
                      </a:solidFill>
                      <a:prstDash val="solid"/>
                      <a:round/>
                      <a:headEnd type="none" w="med" len="med"/>
                      <a:tailEnd type="none" w="med" len="med"/>
                    </a:lnB>
                    <a:solidFill>
                      <a:srgbClr val="D2EAF1"/>
                    </a:solidFill>
                  </a:tcPr>
                </a:tc>
              </a:tr>
            </a:tbl>
          </a:graphicData>
        </a:graphic>
      </p:graphicFrame>
      <p:sp>
        <p:nvSpPr>
          <p:cNvPr id="7" name="3 Marcador de número de diapositiva"/>
          <p:cNvSpPr>
            <a:spLocks noGrp="1"/>
          </p:cNvSpPr>
          <p:nvPr>
            <p:ph type="sldNum" sz="quarter" idx="4294967295"/>
          </p:nvPr>
        </p:nvSpPr>
        <p:spPr>
          <a:xfrm>
            <a:off x="8064000" y="6138000"/>
            <a:ext cx="1080000" cy="720000"/>
          </a:xfrm>
          <a:prstGeom prst="rect">
            <a:avLst/>
          </a:prstGeom>
        </p:spPr>
        <p:txBody>
          <a:bodyPr vert="horz" anchor="ctr" anchorCtr="0">
            <a:normAutofit/>
          </a:bodyPr>
          <a:lstStyle/>
          <a:p>
            <a:pPr algn="ctr"/>
            <a:fld id="{4CAFDBE0-686B-48D9-9B8A-0414C88F63F5}" type="slidenum">
              <a:rPr lang="es-EC" sz="1400" b="1" smtClean="0"/>
              <a:pPr algn="ctr"/>
              <a:t>18</a:t>
            </a:fld>
            <a:endParaRPr lang="es-EC" sz="1400" b="1" dirty="0"/>
          </a:p>
        </p:txBody>
      </p:sp>
      <p:sp>
        <p:nvSpPr>
          <p:cNvPr id="5" name="3 Marcador de número de diapositiva"/>
          <p:cNvSpPr>
            <a:spLocks noGrp="1"/>
          </p:cNvSpPr>
          <p:nvPr>
            <p:ph type="sldNum" sz="quarter" idx="4294967295"/>
          </p:nvPr>
        </p:nvSpPr>
        <p:spPr>
          <a:xfrm>
            <a:off x="8064000" y="6138000"/>
            <a:ext cx="1080000" cy="720000"/>
          </a:xfrm>
          <a:prstGeom prst="rect">
            <a:avLst/>
          </a:prstGeom>
        </p:spPr>
        <p:txBody>
          <a:bodyPr vert="horz" anchor="ctr" anchorCtr="0">
            <a:normAutofit/>
          </a:bodyPr>
          <a:lstStyle/>
          <a:p>
            <a:pPr algn="ctr"/>
            <a:fld id="{4CAFDBE0-686B-48D9-9B8A-0414C88F63F5}" type="slidenum">
              <a:rPr lang="es-EC" sz="1400" b="1" smtClean="0">
                <a:solidFill>
                  <a:schemeClr val="tx1"/>
                </a:solidFill>
              </a:rPr>
              <a:pPr algn="ctr"/>
              <a:t>18</a:t>
            </a:fld>
            <a:endParaRPr lang="es-EC" sz="1400" b="1" dirty="0">
              <a:solidFill>
                <a:schemeClr val="tx1"/>
              </a:solidFill>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texto"/>
          <p:cNvSpPr>
            <a:spLocks noGrp="1"/>
          </p:cNvSpPr>
          <p:nvPr>
            <p:ph type="body" idx="1"/>
          </p:nvPr>
        </p:nvSpPr>
        <p:spPr>
          <a:xfrm>
            <a:off x="432048" y="1102335"/>
            <a:ext cx="8711952" cy="2182649"/>
          </a:xfrm>
        </p:spPr>
        <p:txBody>
          <a:bodyPr vert="horz" wrap="square" anchor="ctr">
            <a:spAutoFit/>
          </a:bodyPr>
          <a:lstStyle/>
          <a:p>
            <a:r>
              <a:rPr lang="es-EC" sz="2600" dirty="0" smtClean="0">
                <a:solidFill>
                  <a:schemeClr val="tx1"/>
                </a:solidFill>
                <a:latin typeface="Lucida Calligraphy" pitchFamily="66" charset="0"/>
              </a:rPr>
              <a:t>A</a:t>
            </a:r>
            <a:r>
              <a:rPr lang="es-EC" sz="2600" dirty="0" smtClean="0">
                <a:solidFill>
                  <a:schemeClr val="tx1"/>
                </a:solidFill>
                <a:latin typeface="Bookman Old Style" pitchFamily="18" charset="0"/>
              </a:rPr>
              <a:t>nálisis de factibilidad para el cambio del equipo de 	</a:t>
            </a:r>
            <a:r>
              <a:rPr lang="es-EC" sz="2600" dirty="0" smtClean="0">
                <a:solidFill>
                  <a:schemeClr val="bg1"/>
                </a:solidFill>
                <a:latin typeface="Bookman Old Style" pitchFamily="18" charset="0"/>
              </a:rPr>
              <a:t>seguridad individual utilizado en el Buque 	Escuela Guayas.</a:t>
            </a:r>
            <a:br>
              <a:rPr lang="es-EC" sz="2600" dirty="0" smtClean="0">
                <a:solidFill>
                  <a:schemeClr val="bg1"/>
                </a:solidFill>
                <a:latin typeface="Bookman Old Style" pitchFamily="18" charset="0"/>
              </a:rPr>
            </a:br>
            <a:endParaRPr lang="es-EC" sz="2600" dirty="0" smtClean="0">
              <a:solidFill>
                <a:schemeClr val="tx1"/>
              </a:solidFill>
              <a:latin typeface="Bookman Old Style" pitchFamily="18" charset="0"/>
            </a:endParaRPr>
          </a:p>
          <a:p>
            <a:r>
              <a:rPr lang="es-EC" sz="2600" dirty="0" smtClean="0">
                <a:solidFill>
                  <a:schemeClr val="tx1"/>
                </a:solidFill>
                <a:latin typeface="Bookman Old Style" pitchFamily="18" charset="0"/>
              </a:rPr>
              <a:t>		Objetivos:</a:t>
            </a:r>
          </a:p>
        </p:txBody>
      </p:sp>
      <p:sp>
        <p:nvSpPr>
          <p:cNvPr id="8" name="3 Marcador de número de diapositiva"/>
          <p:cNvSpPr>
            <a:spLocks noGrp="1"/>
          </p:cNvSpPr>
          <p:nvPr>
            <p:ph type="sldNum" sz="quarter" idx="11"/>
          </p:nvPr>
        </p:nvSpPr>
        <p:spPr>
          <a:xfrm>
            <a:off x="8064000" y="6138000"/>
            <a:ext cx="1080000" cy="720000"/>
          </a:xfrm>
        </p:spPr>
        <p:txBody>
          <a:bodyPr vert="horz" anchor="ctr" anchorCtr="0">
            <a:normAutofit/>
          </a:bodyPr>
          <a:lstStyle/>
          <a:p>
            <a:fld id="{4CAFDBE0-686B-48D9-9B8A-0414C88F63F5}" type="slidenum">
              <a:rPr lang="es-EC" sz="1400" smtClean="0">
                <a:solidFill>
                  <a:schemeClr val="tx1"/>
                </a:solidFill>
              </a:rPr>
              <a:pPr/>
              <a:t>19</a:t>
            </a:fld>
            <a:endParaRPr lang="es-EC" sz="1400" dirty="0">
              <a:solidFill>
                <a:schemeClr val="tx1"/>
              </a:solidFill>
            </a:endParaRPr>
          </a:p>
        </p:txBody>
      </p:sp>
      <p:graphicFrame>
        <p:nvGraphicFramePr>
          <p:cNvPr id="5" name="4 Diagrama"/>
          <p:cNvGraphicFramePr/>
          <p:nvPr/>
        </p:nvGraphicFramePr>
        <p:xfrm>
          <a:off x="996280" y="2996952"/>
          <a:ext cx="7320136"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8 Diagrama"/>
          <p:cNvGraphicFramePr/>
          <p:nvPr/>
        </p:nvGraphicFramePr>
        <p:xfrm>
          <a:off x="1403648" y="4536504"/>
          <a:ext cx="7272808" cy="24928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dgm id="{B990E9E1-4D89-43DF-9937-00BDDACB6873}"/>
                                            </p:graphicEl>
                                          </p:spTgt>
                                        </p:tgtEl>
                                        <p:attrNameLst>
                                          <p:attrName>style.visibility</p:attrName>
                                        </p:attrNameLst>
                                      </p:cBhvr>
                                      <p:to>
                                        <p:strVal val="visible"/>
                                      </p:to>
                                    </p:set>
                                    <p:animEffect transition="in" filter="fade">
                                      <p:cBhvr>
                                        <p:cTn id="7" dur="1000"/>
                                        <p:tgtEl>
                                          <p:spTgt spid="5">
                                            <p:graphicEl>
                                              <a:dgm id="{B990E9E1-4D89-43DF-9937-00BDDACB6873}"/>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graphicEl>
                                              <a:dgm id="{917A2C6C-157E-477B-943F-D9C8DEAC7CC6}"/>
                                            </p:graphicEl>
                                          </p:spTgt>
                                        </p:tgtEl>
                                        <p:attrNameLst>
                                          <p:attrName>style.visibility</p:attrName>
                                        </p:attrNameLst>
                                      </p:cBhvr>
                                      <p:to>
                                        <p:strVal val="visible"/>
                                      </p:to>
                                    </p:set>
                                    <p:animEffect transition="in" filter="fade">
                                      <p:cBhvr>
                                        <p:cTn id="11" dur="1000"/>
                                        <p:tgtEl>
                                          <p:spTgt spid="5">
                                            <p:graphicEl>
                                              <a:dgm id="{917A2C6C-157E-477B-943F-D9C8DEAC7CC6}"/>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graphicEl>
                                              <a:dgm id="{6F42308B-6A30-46B4-931C-75B6C983FF4D}"/>
                                            </p:graphicEl>
                                          </p:spTgt>
                                        </p:tgtEl>
                                        <p:attrNameLst>
                                          <p:attrName>style.visibility</p:attrName>
                                        </p:attrNameLst>
                                      </p:cBhvr>
                                      <p:to>
                                        <p:strVal val="visible"/>
                                      </p:to>
                                    </p:set>
                                    <p:animEffect transition="in" filter="fade">
                                      <p:cBhvr>
                                        <p:cTn id="15" dur="1000"/>
                                        <p:tgtEl>
                                          <p:spTgt spid="5">
                                            <p:graphicEl>
                                              <a:dgm id="{6F42308B-6A30-46B4-931C-75B6C983FF4D}"/>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9">
                                            <p:graphicEl>
                                              <a:dgm id="{B990E9E1-4D89-43DF-9937-00BDDACB6873}"/>
                                            </p:graphicEl>
                                          </p:spTgt>
                                        </p:tgtEl>
                                        <p:attrNameLst>
                                          <p:attrName>style.visibility</p:attrName>
                                        </p:attrNameLst>
                                      </p:cBhvr>
                                      <p:to>
                                        <p:strVal val="visible"/>
                                      </p:to>
                                    </p:set>
                                    <p:animEffect transition="in" filter="fade">
                                      <p:cBhvr>
                                        <p:cTn id="19" dur="1000"/>
                                        <p:tgtEl>
                                          <p:spTgt spid="9">
                                            <p:graphicEl>
                                              <a:dgm id="{B990E9E1-4D89-43DF-9937-00BDDACB6873}"/>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9">
                                            <p:graphicEl>
                                              <a:dgm id="{917A2C6C-157E-477B-943F-D9C8DEAC7CC6}"/>
                                            </p:graphicEl>
                                          </p:spTgt>
                                        </p:tgtEl>
                                        <p:attrNameLst>
                                          <p:attrName>style.visibility</p:attrName>
                                        </p:attrNameLst>
                                      </p:cBhvr>
                                      <p:to>
                                        <p:strVal val="visible"/>
                                      </p:to>
                                    </p:set>
                                    <p:animEffect transition="in" filter="fade">
                                      <p:cBhvr>
                                        <p:cTn id="23" dur="1000"/>
                                        <p:tgtEl>
                                          <p:spTgt spid="9">
                                            <p:graphicEl>
                                              <a:dgm id="{917A2C6C-157E-477B-943F-D9C8DEAC7CC6}"/>
                                            </p:graphic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9">
                                            <p:graphicEl>
                                              <a:dgm id="{6F42308B-6A30-46B4-931C-75B6C983FF4D}"/>
                                            </p:graphicEl>
                                          </p:spTgt>
                                        </p:tgtEl>
                                        <p:attrNameLst>
                                          <p:attrName>style.visibility</p:attrName>
                                        </p:attrNameLst>
                                      </p:cBhvr>
                                      <p:to>
                                        <p:strVal val="visible"/>
                                      </p:to>
                                    </p:set>
                                    <p:animEffect transition="in" filter="fade">
                                      <p:cBhvr>
                                        <p:cTn id="27" dur="1000"/>
                                        <p:tgtEl>
                                          <p:spTgt spid="9">
                                            <p:graphicEl>
                                              <a:dgm id="{6F42308B-6A30-46B4-931C-75B6C983FF4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Graphic spid="9"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12648" y="228600"/>
            <a:ext cx="7631760" cy="990600"/>
          </a:xfrm>
        </p:spPr>
        <p:txBody>
          <a:bodyPr/>
          <a:lstStyle/>
          <a:p>
            <a:r>
              <a:rPr lang="es-EC" dirty="0" smtClean="0">
                <a:latin typeface="Lucida Calligraphy" pitchFamily="66" charset="0"/>
              </a:rPr>
              <a:t>Agenda</a:t>
            </a:r>
            <a:endParaRPr lang="es-EC" dirty="0">
              <a:latin typeface="Lucida Calligraphy" pitchFamily="66" charset="0"/>
            </a:endParaRPr>
          </a:p>
        </p:txBody>
      </p:sp>
      <p:sp>
        <p:nvSpPr>
          <p:cNvPr id="8" name="7 Marcador de contenido"/>
          <p:cNvSpPr>
            <a:spLocks noGrp="1"/>
          </p:cNvSpPr>
          <p:nvPr>
            <p:ph sz="quarter" idx="1"/>
          </p:nvPr>
        </p:nvSpPr>
        <p:spPr>
          <a:xfrm>
            <a:off x="612648" y="2060848"/>
            <a:ext cx="8153400" cy="4493096"/>
          </a:xfrm>
        </p:spPr>
        <p:txBody>
          <a:bodyPr>
            <a:normAutofit/>
          </a:bodyPr>
          <a:lstStyle/>
          <a:p>
            <a:r>
              <a:rPr lang="es-EC" dirty="0" smtClean="0">
                <a:latin typeface="Lucida Calligraphy" pitchFamily="66" charset="0"/>
              </a:rPr>
              <a:t>Introducción</a:t>
            </a:r>
          </a:p>
          <a:p>
            <a:r>
              <a:rPr lang="es-EC" dirty="0" smtClean="0">
                <a:latin typeface="Lucida Calligraphy" pitchFamily="66" charset="0"/>
              </a:rPr>
              <a:t>Definición del problema</a:t>
            </a:r>
          </a:p>
          <a:p>
            <a:r>
              <a:rPr lang="es-EC" dirty="0" smtClean="0">
                <a:latin typeface="Lucida Calligraphy" pitchFamily="66" charset="0"/>
              </a:rPr>
              <a:t>Objetivos Específicos</a:t>
            </a:r>
          </a:p>
          <a:p>
            <a:r>
              <a:rPr lang="es-EC" dirty="0" smtClean="0">
                <a:latin typeface="Lucida Calligraphy" pitchFamily="66" charset="0"/>
              </a:rPr>
              <a:t>Objetivo general</a:t>
            </a:r>
          </a:p>
          <a:p>
            <a:r>
              <a:rPr lang="es-EC" dirty="0" smtClean="0">
                <a:latin typeface="Lucida Calligraphy" pitchFamily="66" charset="0"/>
              </a:rPr>
              <a:t>Fundamentación teórica</a:t>
            </a:r>
          </a:p>
          <a:p>
            <a:r>
              <a:rPr lang="es-EC" dirty="0" smtClean="0">
                <a:latin typeface="Lucida Calligraphy" pitchFamily="66" charset="0"/>
              </a:rPr>
              <a:t>Metodología</a:t>
            </a:r>
          </a:p>
          <a:p>
            <a:r>
              <a:rPr lang="es-EC" dirty="0" smtClean="0">
                <a:latin typeface="Lucida Calligraphy" pitchFamily="66" charset="0"/>
              </a:rPr>
              <a:t>Propuesta</a:t>
            </a:r>
          </a:p>
          <a:p>
            <a:r>
              <a:rPr lang="es-EC" dirty="0" smtClean="0">
                <a:latin typeface="Lucida Calligraphy" pitchFamily="66" charset="0"/>
              </a:rPr>
              <a:t>Conclusiones y Recomendaciones</a:t>
            </a:r>
          </a:p>
        </p:txBody>
      </p:sp>
      <p:sp>
        <p:nvSpPr>
          <p:cNvPr id="9" name="3 Marcador de número de diapositiva"/>
          <p:cNvSpPr>
            <a:spLocks noGrp="1"/>
          </p:cNvSpPr>
          <p:nvPr>
            <p:ph type="sldNum" sz="quarter" idx="11"/>
          </p:nvPr>
        </p:nvSpPr>
        <p:spPr>
          <a:xfrm>
            <a:off x="8064000" y="6138000"/>
            <a:ext cx="1080000" cy="720000"/>
          </a:xfrm>
        </p:spPr>
        <p:txBody>
          <a:bodyPr vert="horz" anchor="ctr" anchorCtr="0">
            <a:normAutofit/>
          </a:bodyPr>
          <a:lstStyle/>
          <a:p>
            <a:pPr algn="ctr"/>
            <a:fld id="{4CAFDBE0-686B-48D9-9B8A-0414C88F63F5}" type="slidenum">
              <a:rPr lang="es-EC" sz="1400" b="1" smtClean="0">
                <a:solidFill>
                  <a:schemeClr val="tx1"/>
                </a:solidFill>
              </a:rPr>
              <a:pPr algn="ctr"/>
              <a:t>2</a:t>
            </a:fld>
            <a:endParaRPr lang="es-EC" sz="1400" b="1" dirty="0">
              <a:solidFill>
                <a:schemeClr val="tx1"/>
              </a:solidFill>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500"/>
                                        <p:tgtEl>
                                          <p:spTgt spid="8">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Effect transition="in" filter="fade">
                                      <p:cBhvr>
                                        <p:cTn id="35"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vert="horz" anchor="ctr">
            <a:normAutofit/>
          </a:bodyPr>
          <a:lstStyle/>
          <a:p>
            <a:r>
              <a:rPr lang="es-EC" sz="4000" dirty="0" smtClean="0">
                <a:latin typeface="Lucida Calligraphy" pitchFamily="66" charset="0"/>
              </a:rPr>
              <a:t>Equipo reglamentario</a:t>
            </a:r>
          </a:p>
        </p:txBody>
      </p:sp>
      <p:sp>
        <p:nvSpPr>
          <p:cNvPr id="8" name="3 Marcador de número de diapositiva"/>
          <p:cNvSpPr>
            <a:spLocks noGrp="1"/>
          </p:cNvSpPr>
          <p:nvPr>
            <p:ph type="sldNum" sz="quarter" idx="4294967295"/>
          </p:nvPr>
        </p:nvSpPr>
        <p:spPr>
          <a:xfrm>
            <a:off x="8064000" y="6138000"/>
            <a:ext cx="1080000" cy="720000"/>
          </a:xfrm>
          <a:prstGeom prst="rect">
            <a:avLst/>
          </a:prstGeom>
        </p:spPr>
        <p:txBody>
          <a:bodyPr vert="horz" anchor="ctr" anchorCtr="0">
            <a:normAutofit/>
          </a:bodyPr>
          <a:lstStyle/>
          <a:p>
            <a:pPr algn="ctr"/>
            <a:fld id="{4CAFDBE0-686B-48D9-9B8A-0414C88F63F5}" type="slidenum">
              <a:rPr lang="es-EC" sz="1400" b="1" smtClean="0"/>
              <a:pPr algn="ctr"/>
              <a:t>20</a:t>
            </a:fld>
            <a:endParaRPr lang="es-EC" sz="1400" b="1" dirty="0"/>
          </a:p>
        </p:txBody>
      </p:sp>
      <p:pic>
        <p:nvPicPr>
          <p:cNvPr id="4098" name="Picture 2" descr="C:\Users\Usuario\Desktop\Crucero Internac. y Elaboracion de Proyecto\TIF\TESIS_ANDRE\IMAGENES\ARNES DE CUERPO COMPLETO FINAL.jpg"/>
          <p:cNvPicPr>
            <a:picLocks noGrp="1" noChangeAspect="1" noChangeArrowheads="1"/>
          </p:cNvPicPr>
          <p:nvPr>
            <p:ph sz="quarter" idx="1"/>
          </p:nvPr>
        </p:nvPicPr>
        <p:blipFill>
          <a:blip r:embed="rId2" cstate="print"/>
          <a:srcRect/>
          <a:stretch>
            <a:fillRect/>
          </a:stretch>
        </p:blipFill>
        <p:spPr bwMode="auto">
          <a:xfrm>
            <a:off x="674652" y="1737320"/>
            <a:ext cx="3609316" cy="4393336"/>
          </a:xfrm>
          <a:prstGeom prst="rect">
            <a:avLst/>
          </a:prstGeom>
          <a:ln w="38100" cap="sq" cmpd="thickThin">
            <a:solidFill>
              <a:srgbClr val="000000"/>
            </a:solidFill>
            <a:prstDash val="solid"/>
            <a:miter lim="800000"/>
          </a:ln>
          <a:effectLst>
            <a:innerShdw blurRad="76200">
              <a:srgbClr val="000000"/>
            </a:innerShdw>
          </a:effectLst>
        </p:spPr>
      </p:pic>
      <p:graphicFrame>
        <p:nvGraphicFramePr>
          <p:cNvPr id="11" name="7 Marcador de contenido"/>
          <p:cNvGraphicFramePr>
            <a:graphicFrameLocks noGrp="1"/>
          </p:cNvGraphicFramePr>
          <p:nvPr>
            <p:ph sz="quarter" idx="1"/>
          </p:nvPr>
        </p:nvGraphicFramePr>
        <p:xfrm>
          <a:off x="5004048" y="1700808"/>
          <a:ext cx="3599968" cy="3480385"/>
        </p:xfrm>
        <a:graphic>
          <a:graphicData uri="http://schemas.openxmlformats.org/drawingml/2006/table">
            <a:tbl>
              <a:tblPr>
                <a:effectLst>
                  <a:outerShdw blurRad="50800" dist="38100" dir="2700000" algn="tl" rotWithShape="0">
                    <a:prstClr val="black">
                      <a:alpha val="40000"/>
                    </a:prstClr>
                  </a:outerShdw>
                </a:effectLst>
              </a:tblPr>
              <a:tblGrid>
                <a:gridCol w="1799984"/>
                <a:gridCol w="1799984"/>
              </a:tblGrid>
              <a:tr h="696077">
                <a:tc>
                  <a:txBody>
                    <a:bodyPr/>
                    <a:lstStyle/>
                    <a:p>
                      <a:pPr algn="ctr">
                        <a:spcBef>
                          <a:spcPts val="600"/>
                        </a:spcBef>
                        <a:spcAft>
                          <a:spcPts val="600"/>
                        </a:spcAft>
                      </a:pPr>
                      <a:r>
                        <a:rPr lang="es-EC" sz="1400" b="0" cap="all" dirty="0">
                          <a:solidFill>
                            <a:srgbClr val="000000"/>
                          </a:solidFill>
                          <a:latin typeface="Bookman Old Style" pitchFamily="18" charset="0"/>
                          <a:ea typeface="Calibri"/>
                          <a:cs typeface="Times New Roman"/>
                        </a:rPr>
                        <a:t>PARTES</a:t>
                      </a:r>
                      <a:endParaRPr lang="es-EC" sz="1400" b="1" cap="all" dirty="0">
                        <a:solidFill>
                          <a:srgbClr val="000000"/>
                        </a:solidFill>
                        <a:latin typeface="Bookman Old Style" pitchFamily="18" charset="0"/>
                        <a:ea typeface="Calibri"/>
                        <a:cs typeface="Times New Roman"/>
                      </a:endParaRPr>
                    </a:p>
                  </a:txBody>
                  <a:tcPr marL="50198" marR="50198"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spcBef>
                          <a:spcPts val="600"/>
                        </a:spcBef>
                        <a:spcAft>
                          <a:spcPts val="600"/>
                        </a:spcAft>
                      </a:pPr>
                      <a:r>
                        <a:rPr lang="es-EC" sz="1400" b="0" cap="all" dirty="0">
                          <a:solidFill>
                            <a:srgbClr val="000000"/>
                          </a:solidFill>
                          <a:latin typeface="Bookman Old Style" pitchFamily="18" charset="0"/>
                          <a:ea typeface="Calibri"/>
                          <a:cs typeface="Times New Roman"/>
                        </a:rPr>
                        <a:t>RESISTENCIA NOMINAL</a:t>
                      </a:r>
                      <a:endParaRPr lang="es-EC" sz="1400" b="1" cap="all" dirty="0">
                        <a:solidFill>
                          <a:srgbClr val="000000"/>
                        </a:solidFill>
                        <a:latin typeface="Bookman Old Style" pitchFamily="18" charset="0"/>
                        <a:ea typeface="Calibri"/>
                        <a:cs typeface="Times New Roman"/>
                      </a:endParaRPr>
                    </a:p>
                  </a:txBody>
                  <a:tcPr marL="50198" marR="50198"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696077">
                <a:tc>
                  <a:txBody>
                    <a:bodyPr/>
                    <a:lstStyle/>
                    <a:p>
                      <a:pPr algn="ctr">
                        <a:spcBef>
                          <a:spcPts val="600"/>
                        </a:spcBef>
                        <a:spcAft>
                          <a:spcPts val="600"/>
                        </a:spcAft>
                      </a:pPr>
                      <a:r>
                        <a:rPr lang="es-EC" sz="1400" b="0" cap="all">
                          <a:solidFill>
                            <a:srgbClr val="000000"/>
                          </a:solidFill>
                          <a:latin typeface="Bookman Old Style" pitchFamily="18" charset="0"/>
                          <a:ea typeface="Calibri"/>
                          <a:cs typeface="Times New Roman"/>
                        </a:rPr>
                        <a:t>HEBILLAS/ ANILLOS</a:t>
                      </a:r>
                      <a:endParaRPr lang="es-EC" sz="1400" b="1" cap="all">
                        <a:solidFill>
                          <a:srgbClr val="000000"/>
                        </a:solidFill>
                        <a:latin typeface="Bookman Old Style" pitchFamily="18" charset="0"/>
                        <a:ea typeface="Calibri"/>
                        <a:cs typeface="Times New Roman"/>
                      </a:endParaRPr>
                    </a:p>
                  </a:txBody>
                  <a:tcPr marL="50198" marR="50198"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spcBef>
                          <a:spcPts val="600"/>
                        </a:spcBef>
                        <a:spcAft>
                          <a:spcPts val="600"/>
                        </a:spcAft>
                      </a:pPr>
                      <a:r>
                        <a:rPr lang="es-EC" sz="1400" dirty="0" smtClean="0">
                          <a:solidFill>
                            <a:srgbClr val="000000"/>
                          </a:solidFill>
                          <a:latin typeface="Bookman Old Style" pitchFamily="18" charset="0"/>
                          <a:ea typeface="Calibri"/>
                          <a:cs typeface="Times New Roman"/>
                        </a:rPr>
                        <a:t>17,8 </a:t>
                      </a:r>
                      <a:r>
                        <a:rPr lang="es-EC" sz="1400" dirty="0" err="1">
                          <a:solidFill>
                            <a:srgbClr val="000000"/>
                          </a:solidFill>
                          <a:latin typeface="Bookman Old Style" pitchFamily="18" charset="0"/>
                          <a:ea typeface="Calibri"/>
                          <a:cs typeface="Times New Roman"/>
                        </a:rPr>
                        <a:t>kN</a:t>
                      </a:r>
                      <a:endParaRPr lang="es-EC" sz="1400" dirty="0">
                        <a:solidFill>
                          <a:srgbClr val="000000"/>
                        </a:solidFill>
                        <a:latin typeface="Bookman Old Style" pitchFamily="18" charset="0"/>
                        <a:ea typeface="Calibri"/>
                        <a:cs typeface="Times New Roman"/>
                      </a:endParaRPr>
                    </a:p>
                  </a:txBody>
                  <a:tcPr marL="50198" marR="50198"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r>
              <a:tr h="348038">
                <a:tc>
                  <a:txBody>
                    <a:bodyPr/>
                    <a:lstStyle/>
                    <a:p>
                      <a:pPr algn="ctr">
                        <a:spcBef>
                          <a:spcPts val="600"/>
                        </a:spcBef>
                        <a:spcAft>
                          <a:spcPts val="600"/>
                        </a:spcAft>
                      </a:pPr>
                      <a:r>
                        <a:rPr lang="es-EC" sz="1400" b="0" cap="all" dirty="0">
                          <a:solidFill>
                            <a:srgbClr val="000000"/>
                          </a:solidFill>
                          <a:latin typeface="Bookman Old Style" pitchFamily="18" charset="0"/>
                          <a:ea typeface="Calibri"/>
                          <a:cs typeface="Times New Roman"/>
                        </a:rPr>
                        <a:t>ANILLO “D”</a:t>
                      </a:r>
                      <a:endParaRPr lang="es-EC" sz="1400" b="1" cap="all" dirty="0">
                        <a:solidFill>
                          <a:srgbClr val="000000"/>
                        </a:solidFill>
                        <a:latin typeface="Bookman Old Style" pitchFamily="18" charset="0"/>
                        <a:ea typeface="Calibri"/>
                        <a:cs typeface="Times New Roman"/>
                      </a:endParaRPr>
                    </a:p>
                  </a:txBody>
                  <a:tcPr marL="50198" marR="50198" marT="0" marB="0" anchor="ctr">
                    <a:lnL>
                      <a:noFill/>
                    </a:lnL>
                    <a:lnR>
                      <a:noFill/>
                    </a:lnR>
                    <a:lnT>
                      <a:noFill/>
                    </a:lnT>
                    <a:lnB>
                      <a:noFill/>
                    </a:lnB>
                  </a:tcPr>
                </a:tc>
                <a:tc>
                  <a:txBody>
                    <a:bodyPr/>
                    <a:lstStyle/>
                    <a:p>
                      <a:pPr algn="ctr">
                        <a:spcBef>
                          <a:spcPts val="600"/>
                        </a:spcBef>
                        <a:spcAft>
                          <a:spcPts val="600"/>
                        </a:spcAft>
                      </a:pPr>
                      <a:r>
                        <a:rPr lang="es-EC" sz="1400" dirty="0">
                          <a:solidFill>
                            <a:srgbClr val="000000"/>
                          </a:solidFill>
                          <a:latin typeface="Bookman Old Style" pitchFamily="18" charset="0"/>
                          <a:ea typeface="Calibri"/>
                          <a:cs typeface="Times New Roman"/>
                        </a:rPr>
                        <a:t>16 </a:t>
                      </a:r>
                      <a:r>
                        <a:rPr lang="es-EC" sz="1400" dirty="0" err="1">
                          <a:solidFill>
                            <a:srgbClr val="000000"/>
                          </a:solidFill>
                          <a:latin typeface="Bookman Old Style" pitchFamily="18" charset="0"/>
                          <a:ea typeface="Calibri"/>
                          <a:cs typeface="Times New Roman"/>
                        </a:rPr>
                        <a:t>kN</a:t>
                      </a:r>
                      <a:endParaRPr lang="es-EC" sz="1400" dirty="0">
                        <a:solidFill>
                          <a:srgbClr val="000000"/>
                        </a:solidFill>
                        <a:latin typeface="Bookman Old Style" pitchFamily="18" charset="0"/>
                        <a:ea typeface="Calibri"/>
                        <a:cs typeface="Times New Roman"/>
                      </a:endParaRPr>
                    </a:p>
                  </a:txBody>
                  <a:tcPr marL="50198" marR="50198" marT="0" marB="0" anchor="ctr">
                    <a:lnL>
                      <a:noFill/>
                    </a:lnL>
                    <a:lnR>
                      <a:noFill/>
                    </a:lnR>
                    <a:lnT>
                      <a:noFill/>
                    </a:lnT>
                    <a:lnB>
                      <a:noFill/>
                    </a:lnB>
                  </a:tcPr>
                </a:tc>
              </a:tr>
              <a:tr h="696077">
                <a:tc>
                  <a:txBody>
                    <a:bodyPr/>
                    <a:lstStyle/>
                    <a:p>
                      <a:pPr algn="ctr">
                        <a:spcBef>
                          <a:spcPts val="600"/>
                        </a:spcBef>
                        <a:spcAft>
                          <a:spcPts val="600"/>
                        </a:spcAft>
                      </a:pPr>
                      <a:r>
                        <a:rPr lang="es-EC" sz="1400" b="0" cap="all">
                          <a:solidFill>
                            <a:srgbClr val="000000"/>
                          </a:solidFill>
                          <a:latin typeface="Bookman Old Style" pitchFamily="18" charset="0"/>
                          <a:ea typeface="Calibri"/>
                          <a:cs typeface="Times New Roman"/>
                        </a:rPr>
                        <a:t>CORREAS DE POLIESTER</a:t>
                      </a:r>
                      <a:endParaRPr lang="es-EC" sz="1400" b="1" cap="all">
                        <a:solidFill>
                          <a:srgbClr val="000000"/>
                        </a:solidFill>
                        <a:latin typeface="Bookman Old Style" pitchFamily="18" charset="0"/>
                        <a:ea typeface="Calibri"/>
                        <a:cs typeface="Times New Roman"/>
                      </a:endParaRPr>
                    </a:p>
                  </a:txBody>
                  <a:tcPr marL="50198" marR="50198" marT="0" marB="0" anchor="ctr">
                    <a:lnL>
                      <a:noFill/>
                    </a:lnL>
                    <a:lnR>
                      <a:noFill/>
                    </a:lnR>
                    <a:lnT>
                      <a:noFill/>
                    </a:lnT>
                    <a:lnB>
                      <a:noFill/>
                    </a:lnB>
                    <a:solidFill>
                      <a:srgbClr val="D2EAF1"/>
                    </a:solidFill>
                  </a:tcPr>
                </a:tc>
                <a:tc>
                  <a:txBody>
                    <a:bodyPr/>
                    <a:lstStyle/>
                    <a:p>
                      <a:pPr algn="ctr">
                        <a:spcBef>
                          <a:spcPts val="600"/>
                        </a:spcBef>
                        <a:spcAft>
                          <a:spcPts val="600"/>
                        </a:spcAft>
                      </a:pPr>
                      <a:r>
                        <a:rPr lang="es-EC" sz="1400" dirty="0" smtClean="0">
                          <a:solidFill>
                            <a:srgbClr val="000000"/>
                          </a:solidFill>
                          <a:latin typeface="Bookman Old Style" pitchFamily="18" charset="0"/>
                          <a:ea typeface="Calibri"/>
                          <a:cs typeface="Times New Roman"/>
                        </a:rPr>
                        <a:t>24,5 </a:t>
                      </a:r>
                      <a:r>
                        <a:rPr lang="es-EC" sz="1400" dirty="0" err="1">
                          <a:solidFill>
                            <a:srgbClr val="000000"/>
                          </a:solidFill>
                          <a:latin typeface="Bookman Old Style" pitchFamily="18" charset="0"/>
                          <a:ea typeface="Calibri"/>
                          <a:cs typeface="Times New Roman"/>
                        </a:rPr>
                        <a:t>kN</a:t>
                      </a:r>
                      <a:endParaRPr lang="es-EC" sz="1400" dirty="0">
                        <a:solidFill>
                          <a:srgbClr val="000000"/>
                        </a:solidFill>
                        <a:latin typeface="Bookman Old Style" pitchFamily="18" charset="0"/>
                        <a:ea typeface="Calibri"/>
                        <a:cs typeface="Times New Roman"/>
                      </a:endParaRPr>
                    </a:p>
                  </a:txBody>
                  <a:tcPr marL="50198" marR="50198" marT="0" marB="0" anchor="ctr">
                    <a:lnL>
                      <a:noFill/>
                    </a:lnL>
                    <a:lnR>
                      <a:noFill/>
                    </a:lnR>
                    <a:lnT>
                      <a:noFill/>
                    </a:lnT>
                    <a:lnB>
                      <a:noFill/>
                    </a:lnB>
                    <a:solidFill>
                      <a:srgbClr val="D2EAF1"/>
                    </a:solidFill>
                  </a:tcPr>
                </a:tc>
              </a:tr>
              <a:tr h="1044116">
                <a:tc>
                  <a:txBody>
                    <a:bodyPr/>
                    <a:lstStyle/>
                    <a:p>
                      <a:pPr algn="ctr">
                        <a:spcBef>
                          <a:spcPts val="600"/>
                        </a:spcBef>
                        <a:spcAft>
                          <a:spcPts val="600"/>
                        </a:spcAft>
                      </a:pPr>
                      <a:r>
                        <a:rPr lang="es-EC" sz="1400" b="0" cap="all" dirty="0">
                          <a:solidFill>
                            <a:srgbClr val="000000"/>
                          </a:solidFill>
                          <a:latin typeface="Bookman Old Style" pitchFamily="18" charset="0"/>
                          <a:ea typeface="Calibri"/>
                          <a:cs typeface="Times New Roman"/>
                        </a:rPr>
                        <a:t>LÍNEA DE SEGURIDAD</a:t>
                      </a:r>
                      <a:endParaRPr lang="es-EC" sz="1400" b="1" cap="all" dirty="0">
                        <a:solidFill>
                          <a:srgbClr val="000000"/>
                        </a:solidFill>
                        <a:latin typeface="Bookman Old Style" pitchFamily="18" charset="0"/>
                        <a:ea typeface="Calibri"/>
                        <a:cs typeface="Times New Roman"/>
                      </a:endParaRPr>
                    </a:p>
                  </a:txBody>
                  <a:tcPr marL="50198" marR="50198" marT="0" marB="0" anchor="ctr">
                    <a:lnL>
                      <a:noFill/>
                    </a:lnL>
                    <a:lnR>
                      <a:noFill/>
                    </a:lnR>
                    <a:lnT>
                      <a:noFill/>
                    </a:lnT>
                    <a:lnB>
                      <a:noFill/>
                    </a:lnB>
                  </a:tcPr>
                </a:tc>
                <a:tc>
                  <a:txBody>
                    <a:bodyPr/>
                    <a:lstStyle/>
                    <a:p>
                      <a:pPr algn="ctr">
                        <a:spcBef>
                          <a:spcPts val="600"/>
                        </a:spcBef>
                        <a:spcAft>
                          <a:spcPts val="600"/>
                        </a:spcAft>
                      </a:pPr>
                      <a:r>
                        <a:rPr lang="es-EC" sz="1400" dirty="0">
                          <a:solidFill>
                            <a:srgbClr val="000000"/>
                          </a:solidFill>
                          <a:latin typeface="Bookman Old Style" pitchFamily="18" charset="0"/>
                          <a:ea typeface="Calibri"/>
                          <a:cs typeface="Times New Roman"/>
                        </a:rPr>
                        <a:t>16 </a:t>
                      </a:r>
                      <a:r>
                        <a:rPr lang="es-EC" sz="1400" dirty="0" err="1">
                          <a:solidFill>
                            <a:srgbClr val="000000"/>
                          </a:solidFill>
                          <a:latin typeface="Bookman Old Style" pitchFamily="18" charset="0"/>
                          <a:ea typeface="Calibri"/>
                          <a:cs typeface="Times New Roman"/>
                        </a:rPr>
                        <a:t>kN</a:t>
                      </a:r>
                      <a:r>
                        <a:rPr lang="es-EC" sz="1400" dirty="0">
                          <a:solidFill>
                            <a:srgbClr val="000000"/>
                          </a:solidFill>
                          <a:latin typeface="Bookman Old Style" pitchFamily="18" charset="0"/>
                          <a:ea typeface="Calibri"/>
                          <a:cs typeface="Times New Roman"/>
                        </a:rPr>
                        <a:t> (min)</a:t>
                      </a:r>
                    </a:p>
                  </a:txBody>
                  <a:tcPr marL="50198" marR="50198" marT="0" marB="0" anchor="ctr">
                    <a:lnL>
                      <a:noFill/>
                    </a:lnL>
                    <a:lnR>
                      <a:noFill/>
                    </a:lnR>
                    <a:lnT>
                      <a:noFill/>
                    </a:lnT>
                    <a:lnB>
                      <a:noFill/>
                    </a:lnB>
                  </a:tcPr>
                </a:tc>
              </a:tr>
            </a:tbl>
          </a:graphicData>
        </a:graphic>
      </p:graphicFrame>
      <p:sp>
        <p:nvSpPr>
          <p:cNvPr id="10" name="3 Marcador de número de diapositiva"/>
          <p:cNvSpPr>
            <a:spLocks noGrp="1"/>
          </p:cNvSpPr>
          <p:nvPr>
            <p:ph type="sldNum" sz="quarter" idx="4294967295"/>
          </p:nvPr>
        </p:nvSpPr>
        <p:spPr>
          <a:xfrm>
            <a:off x="8064000" y="6138000"/>
            <a:ext cx="1080000" cy="720000"/>
          </a:xfrm>
          <a:prstGeom prst="rect">
            <a:avLst/>
          </a:prstGeom>
        </p:spPr>
        <p:txBody>
          <a:bodyPr vert="horz" anchor="ctr" anchorCtr="0">
            <a:normAutofit/>
          </a:bodyPr>
          <a:lstStyle/>
          <a:p>
            <a:pPr algn="ctr"/>
            <a:fld id="{4CAFDBE0-686B-48D9-9B8A-0414C88F63F5}" type="slidenum">
              <a:rPr lang="es-EC" sz="1400" b="1" smtClean="0">
                <a:solidFill>
                  <a:schemeClr val="tx1"/>
                </a:solidFill>
              </a:rPr>
              <a:pPr algn="ctr"/>
              <a:t>20</a:t>
            </a:fld>
            <a:endParaRPr lang="es-EC" sz="1400" b="1" dirty="0">
              <a:solidFill>
                <a:schemeClr val="tx1"/>
              </a:solidFill>
            </a:endParaRPr>
          </a:p>
        </p:txBody>
      </p:sp>
      <p:grpSp>
        <p:nvGrpSpPr>
          <p:cNvPr id="13" name="12 Grupo"/>
          <p:cNvGrpSpPr/>
          <p:nvPr/>
        </p:nvGrpSpPr>
        <p:grpSpPr>
          <a:xfrm>
            <a:off x="3563888" y="4027032"/>
            <a:ext cx="4570809" cy="2642328"/>
            <a:chOff x="3563888" y="4027032"/>
            <a:chExt cx="4570809" cy="2642328"/>
          </a:xfrm>
        </p:grpSpPr>
        <p:grpSp>
          <p:nvGrpSpPr>
            <p:cNvPr id="15" name="14 Grupo"/>
            <p:cNvGrpSpPr/>
            <p:nvPr/>
          </p:nvGrpSpPr>
          <p:grpSpPr>
            <a:xfrm>
              <a:off x="3563888" y="5013176"/>
              <a:ext cx="4570809" cy="1656184"/>
              <a:chOff x="3563888" y="5013176"/>
              <a:chExt cx="4570809" cy="1656184"/>
            </a:xfrm>
          </p:grpSpPr>
          <p:pic>
            <p:nvPicPr>
              <p:cNvPr id="4100" name="Picture 4" descr="C:\Users\Usuario\Desktop\Crucero Internac. y Elaboracion de Proyecto\TIF\TESIS_ANDRE\IMAGENES\ANSI-LOGO.gif"/>
              <p:cNvPicPr>
                <a:picLocks noChangeAspect="1" noChangeArrowheads="1"/>
              </p:cNvPicPr>
              <p:nvPr/>
            </p:nvPicPr>
            <p:blipFill>
              <a:blip r:embed="rId3" cstate="print"/>
              <a:srcRect l="9199" t="10824" b="14956"/>
              <a:stretch>
                <a:fillRect/>
              </a:stretch>
            </p:blipFill>
            <p:spPr bwMode="auto">
              <a:xfrm>
                <a:off x="3563888" y="5733256"/>
                <a:ext cx="2132235" cy="936104"/>
              </a:xfrm>
              <a:prstGeom prst="rect">
                <a:avLst/>
              </a:prstGeom>
              <a:noFill/>
            </p:spPr>
          </p:pic>
          <p:pic>
            <p:nvPicPr>
              <p:cNvPr id="4101" name="Picture 5" descr="C:\Users\Usuario\Desktop\Crucero Internac. y Elaboracion de Proyecto\TIF\TESIS_ANDRE\IMAGENES\osha-logo.jpg"/>
              <p:cNvPicPr>
                <a:picLocks noChangeAspect="1" noChangeArrowheads="1"/>
              </p:cNvPicPr>
              <p:nvPr/>
            </p:nvPicPr>
            <p:blipFill>
              <a:blip r:embed="rId4" cstate="print"/>
              <a:srcRect/>
              <a:stretch>
                <a:fillRect/>
              </a:stretch>
            </p:blipFill>
            <p:spPr bwMode="auto">
              <a:xfrm>
                <a:off x="5004048" y="5430721"/>
                <a:ext cx="1728192" cy="1022615"/>
              </a:xfrm>
              <a:prstGeom prst="rect">
                <a:avLst/>
              </a:prstGeom>
              <a:noFill/>
            </p:spPr>
          </p:pic>
          <p:pic>
            <p:nvPicPr>
              <p:cNvPr id="4102" name="Picture 6" descr="C:\Users\Usuario\Desktop\Crucero Internac. y Elaboracion de Proyecto\TIF\TESIS_ANDRE\IMAGENES\ISO-logo.jpg"/>
              <p:cNvPicPr>
                <a:picLocks noChangeAspect="1" noChangeArrowheads="1"/>
              </p:cNvPicPr>
              <p:nvPr/>
            </p:nvPicPr>
            <p:blipFill>
              <a:blip r:embed="rId5" cstate="print"/>
              <a:srcRect/>
              <a:stretch>
                <a:fillRect/>
              </a:stretch>
            </p:blipFill>
            <p:spPr bwMode="auto">
              <a:xfrm>
                <a:off x="6804248" y="5013176"/>
                <a:ext cx="1330449" cy="1222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12289" name="Picture 1" descr="C:\Users\Usuario\Desktop\Crucero Internac. y Elaboracion de Proyecto\TIF\TESIS_ANDRE\IMAGENES\uiaa.jpg"/>
            <p:cNvPicPr>
              <a:picLocks noChangeAspect="1" noChangeArrowheads="1"/>
            </p:cNvPicPr>
            <p:nvPr/>
          </p:nvPicPr>
          <p:blipFill>
            <a:blip r:embed="rId6" cstate="print"/>
            <a:srcRect/>
            <a:stretch>
              <a:fillRect/>
            </a:stretch>
          </p:blipFill>
          <p:spPr bwMode="auto">
            <a:xfrm>
              <a:off x="3923928" y="4027032"/>
              <a:ext cx="1008112" cy="914136"/>
            </a:xfrm>
            <a:prstGeom prst="rect">
              <a:avLst/>
            </a:prstGeom>
            <a:noFill/>
          </p:spPr>
        </p:pic>
        <p:pic>
          <p:nvPicPr>
            <p:cNvPr id="12290" name="Picture 2" descr="C:\Users\Usuario\Desktop\Crucero Internac. y Elaboracion de Proyecto\TIF\TESIS_ANDRE\IMAGENES\CE.jpg"/>
            <p:cNvPicPr>
              <a:picLocks noChangeAspect="1" noChangeArrowheads="1"/>
            </p:cNvPicPr>
            <p:nvPr/>
          </p:nvPicPr>
          <p:blipFill>
            <a:blip r:embed="rId7" cstate="print"/>
            <a:srcRect/>
            <a:stretch>
              <a:fillRect/>
            </a:stretch>
          </p:blipFill>
          <p:spPr bwMode="auto">
            <a:xfrm>
              <a:off x="3923928" y="4941168"/>
              <a:ext cx="968611" cy="792088"/>
            </a:xfrm>
            <a:prstGeom prst="rect">
              <a:avLst/>
            </a:prstGeom>
            <a:noFill/>
          </p:spPr>
        </p:pic>
      </p:gr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par>
                                <p:cTn id="8" presetID="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ppt_x"/>
                                          </p:val>
                                        </p:tav>
                                        <p:tav tm="100000">
                                          <p:val>
                                            <p:strVal val="#ppt_x"/>
                                          </p:val>
                                        </p:tav>
                                      </p:tavLst>
                                    </p:anim>
                                    <p:anim calcmode="lin" valueType="num">
                                      <p:cBhvr additive="base">
                                        <p:cTn id="11" dur="1000" fill="hold"/>
                                        <p:tgtEl>
                                          <p:spTgt spid="11"/>
                                        </p:tgtEl>
                                        <p:attrNameLst>
                                          <p:attrName>ppt_y</p:attrName>
                                        </p:attrNameLst>
                                      </p:cBhvr>
                                      <p:tavLst>
                                        <p:tav tm="0">
                                          <p:val>
                                            <p:strVal val="1+#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es-EC" dirty="0" smtClean="0">
                <a:latin typeface="Lucida Calligraphy" pitchFamily="66" charset="0"/>
              </a:rPr>
              <a:t>Análisis comparativo</a:t>
            </a:r>
            <a:endParaRPr lang="es-EC" dirty="0">
              <a:latin typeface="Lucida Calligraphy" pitchFamily="66" charset="0"/>
            </a:endParaRPr>
          </a:p>
        </p:txBody>
      </p:sp>
      <p:sp>
        <p:nvSpPr>
          <p:cNvPr id="9" name="3 Marcador de número de diapositiva"/>
          <p:cNvSpPr txBox="1">
            <a:spLocks/>
          </p:cNvSpPr>
          <p:nvPr/>
        </p:nvSpPr>
        <p:spPr>
          <a:xfrm>
            <a:off x="8064000" y="6138000"/>
            <a:ext cx="1080000" cy="720000"/>
          </a:xfrm>
          <a:prstGeom prst="rect">
            <a:avLst/>
          </a:prstGeom>
        </p:spPr>
        <p:txBody>
          <a:bodyPr vert="horz"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CAFDBE0-686B-48D9-9B8A-0414C88F63F5}" type="slidenum">
              <a:rPr kumimoji="0" lang="es-EC" sz="1400" b="1" i="0" u="none" strike="noStrike" kern="1200" cap="none" spc="0" normalizeH="0" baseline="0" noProof="0" smtClean="0">
                <a:ln>
                  <a:noFill/>
                </a:ln>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s-EC" sz="1400" b="1" i="0" u="none" strike="noStrike" kern="1200" cap="none" spc="0" normalizeH="0" baseline="0" noProof="0" dirty="0">
              <a:ln>
                <a:noFill/>
              </a:ln>
              <a:effectLst/>
              <a:uLnTx/>
              <a:uFillTx/>
              <a:latin typeface="+mn-lt"/>
              <a:ea typeface="+mn-ea"/>
              <a:cs typeface="+mn-cs"/>
            </a:endParaRPr>
          </a:p>
        </p:txBody>
      </p:sp>
      <p:graphicFrame>
        <p:nvGraphicFramePr>
          <p:cNvPr id="6" name="5 Tabla"/>
          <p:cNvGraphicFramePr>
            <a:graphicFrameLocks noGrp="1"/>
          </p:cNvGraphicFramePr>
          <p:nvPr/>
        </p:nvGraphicFramePr>
        <p:xfrm>
          <a:off x="899591" y="1772816"/>
          <a:ext cx="7416825" cy="4392488"/>
        </p:xfrm>
        <a:graphic>
          <a:graphicData uri="http://schemas.openxmlformats.org/drawingml/2006/table">
            <a:tbl>
              <a:tblPr/>
              <a:tblGrid>
                <a:gridCol w="1805898"/>
                <a:gridCol w="1805898"/>
                <a:gridCol w="1902960"/>
                <a:gridCol w="1902069"/>
              </a:tblGrid>
              <a:tr h="723216">
                <a:tc>
                  <a:txBody>
                    <a:bodyPr/>
                    <a:lstStyle/>
                    <a:p>
                      <a:pPr algn="ctr">
                        <a:spcBef>
                          <a:spcPts val="600"/>
                        </a:spcBef>
                        <a:spcAft>
                          <a:spcPts val="600"/>
                        </a:spcAft>
                      </a:pPr>
                      <a:r>
                        <a:rPr lang="es-EC" sz="1400" b="0" cap="all" dirty="0">
                          <a:solidFill>
                            <a:srgbClr val="000000"/>
                          </a:solidFill>
                          <a:latin typeface="Bookman Old Style" pitchFamily="18" charset="0"/>
                          <a:ea typeface="Calibri"/>
                          <a:cs typeface="Times New Roman"/>
                        </a:rPr>
                        <a:t>PARTES</a:t>
                      </a: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spcBef>
                          <a:spcPts val="600"/>
                        </a:spcBef>
                        <a:spcAft>
                          <a:spcPts val="600"/>
                        </a:spcAft>
                      </a:pPr>
                      <a:r>
                        <a:rPr lang="es-EC" sz="1400" b="0" cap="all">
                          <a:solidFill>
                            <a:srgbClr val="000000"/>
                          </a:solidFill>
                          <a:latin typeface="Bookman Old Style" pitchFamily="18" charset="0"/>
                          <a:ea typeface="Calibri"/>
                          <a:cs typeface="Times New Roman"/>
                        </a:rPr>
                        <a:t>ARNÉS REGLAMENTARIO</a:t>
                      </a: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spcBef>
                          <a:spcPts val="600"/>
                        </a:spcBef>
                        <a:spcAft>
                          <a:spcPts val="600"/>
                        </a:spcAft>
                      </a:pPr>
                      <a:r>
                        <a:rPr lang="es-EC" sz="1400" b="0" kern="1200" cap="all" dirty="0">
                          <a:solidFill>
                            <a:srgbClr val="000000"/>
                          </a:solidFill>
                          <a:latin typeface="Bookman Old Style" pitchFamily="18" charset="0"/>
                          <a:ea typeface="Calibri"/>
                        </a:rPr>
                        <a:t>ARNÉS ACTUAL </a:t>
                      </a:r>
                      <a:endParaRPr lang="es-EC" sz="1400" b="0" dirty="0">
                        <a:solidFill>
                          <a:srgbClr val="31849B"/>
                        </a:solidFill>
                        <a:latin typeface="Bookman Old Style" pitchFamily="18" charset="0"/>
                        <a:ea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spcBef>
                          <a:spcPts val="600"/>
                        </a:spcBef>
                        <a:spcAft>
                          <a:spcPts val="600"/>
                        </a:spcAft>
                      </a:pPr>
                      <a:r>
                        <a:rPr lang="es-EC" sz="1400" b="0" cap="all" dirty="0" smtClean="0">
                          <a:solidFill>
                            <a:srgbClr val="000000"/>
                          </a:solidFill>
                          <a:latin typeface="Bookman Old Style" pitchFamily="18" charset="0"/>
                          <a:ea typeface="Calibri"/>
                          <a:cs typeface="Times New Roman"/>
                        </a:rPr>
                        <a:t>PORCENTAJE de efectividad</a:t>
                      </a:r>
                      <a:endParaRPr lang="es-EC" sz="1400" b="0" cap="all" dirty="0">
                        <a:solidFill>
                          <a:srgbClr val="000000"/>
                        </a:solidFill>
                        <a:latin typeface="Bookman Old Style" pitchFamily="18" charset="0"/>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723216">
                <a:tc>
                  <a:txBody>
                    <a:bodyPr/>
                    <a:lstStyle/>
                    <a:p>
                      <a:pPr algn="ctr">
                        <a:spcBef>
                          <a:spcPts val="600"/>
                        </a:spcBef>
                        <a:spcAft>
                          <a:spcPts val="600"/>
                        </a:spcAft>
                      </a:pPr>
                      <a:r>
                        <a:rPr lang="es-EC" sz="1400" b="0" cap="all" dirty="0">
                          <a:solidFill>
                            <a:srgbClr val="000000"/>
                          </a:solidFill>
                          <a:latin typeface="Bookman Old Style" pitchFamily="18" charset="0"/>
                          <a:ea typeface="Calibri"/>
                          <a:cs typeface="Times New Roman"/>
                        </a:rPr>
                        <a:t>HEBILLAS/ ANILLOS</a:t>
                      </a: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spcBef>
                          <a:spcPts val="600"/>
                        </a:spcBef>
                        <a:spcAft>
                          <a:spcPts val="600"/>
                        </a:spcAft>
                      </a:pPr>
                      <a:r>
                        <a:rPr lang="es-EC" sz="1400" b="0" dirty="0" smtClean="0">
                          <a:solidFill>
                            <a:srgbClr val="000000"/>
                          </a:solidFill>
                          <a:latin typeface="Bookman Old Style" pitchFamily="18" charset="0"/>
                          <a:ea typeface="Calibri"/>
                          <a:cs typeface="Times New Roman"/>
                        </a:rPr>
                        <a:t>17,8 </a:t>
                      </a:r>
                      <a:r>
                        <a:rPr lang="es-EC" sz="1400" b="0" dirty="0" err="1">
                          <a:solidFill>
                            <a:srgbClr val="000000"/>
                          </a:solidFill>
                          <a:latin typeface="Bookman Old Style" pitchFamily="18" charset="0"/>
                          <a:ea typeface="Calibri"/>
                          <a:cs typeface="Times New Roman"/>
                        </a:rPr>
                        <a:t>kN</a:t>
                      </a:r>
                      <a:endParaRPr lang="es-EC" sz="1400" b="0" dirty="0">
                        <a:solidFill>
                          <a:srgbClr val="000000"/>
                        </a:solidFill>
                        <a:latin typeface="Bookman Old Style" pitchFamily="18" charset="0"/>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spcBef>
                          <a:spcPts val="600"/>
                        </a:spcBef>
                        <a:spcAft>
                          <a:spcPts val="600"/>
                        </a:spcAft>
                      </a:pPr>
                      <a:r>
                        <a:rPr lang="es-EC" sz="1400" b="0" kern="1200" dirty="0" smtClean="0">
                          <a:solidFill>
                            <a:srgbClr val="000000"/>
                          </a:solidFill>
                          <a:latin typeface="Bookman Old Style" pitchFamily="18" charset="0"/>
                          <a:ea typeface="Calibri"/>
                        </a:rPr>
                        <a:t>6,17 </a:t>
                      </a:r>
                      <a:r>
                        <a:rPr lang="es-EC" sz="1400" b="0" kern="1200" dirty="0" err="1">
                          <a:solidFill>
                            <a:srgbClr val="000000"/>
                          </a:solidFill>
                          <a:latin typeface="Bookman Old Style" pitchFamily="18" charset="0"/>
                          <a:ea typeface="Calibri"/>
                        </a:rPr>
                        <a:t>kN</a:t>
                      </a:r>
                      <a:r>
                        <a:rPr lang="es-EC" sz="1400" b="0" kern="1200" dirty="0">
                          <a:solidFill>
                            <a:srgbClr val="000000"/>
                          </a:solidFill>
                          <a:latin typeface="Bookman Old Style" pitchFamily="18" charset="0"/>
                          <a:ea typeface="Calibri"/>
                        </a:rPr>
                        <a:t> </a:t>
                      </a:r>
                      <a:endParaRPr lang="es-EC" sz="1400" b="0" dirty="0">
                        <a:solidFill>
                          <a:srgbClr val="31849B"/>
                        </a:solidFill>
                        <a:latin typeface="Bookman Old Style" pitchFamily="18" charset="0"/>
                        <a:ea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algn="ctr">
                        <a:spcBef>
                          <a:spcPts val="600"/>
                        </a:spcBef>
                        <a:spcAft>
                          <a:spcPts val="600"/>
                        </a:spcAft>
                      </a:pPr>
                      <a:r>
                        <a:rPr lang="es-EC" sz="1400" b="0">
                          <a:solidFill>
                            <a:srgbClr val="000000"/>
                          </a:solidFill>
                          <a:latin typeface="Bookman Old Style" pitchFamily="18" charset="0"/>
                          <a:ea typeface="Calibri"/>
                          <a:cs typeface="Times New Roman"/>
                        </a:rPr>
                        <a:t>34,66%</a:t>
                      </a: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r>
              <a:tr h="491009">
                <a:tc>
                  <a:txBody>
                    <a:bodyPr/>
                    <a:lstStyle/>
                    <a:p>
                      <a:pPr algn="ctr">
                        <a:spcBef>
                          <a:spcPts val="600"/>
                        </a:spcBef>
                        <a:spcAft>
                          <a:spcPts val="600"/>
                        </a:spcAft>
                      </a:pPr>
                      <a:r>
                        <a:rPr lang="es-EC" sz="1400" b="0" cap="all">
                          <a:solidFill>
                            <a:srgbClr val="000000"/>
                          </a:solidFill>
                          <a:latin typeface="Bookman Old Style" pitchFamily="18" charset="0"/>
                          <a:ea typeface="Calibri"/>
                          <a:cs typeface="Times New Roman"/>
                        </a:rPr>
                        <a:t>ANILLO “D”</a:t>
                      </a:r>
                    </a:p>
                  </a:txBody>
                  <a:tcPr marL="68580" marR="68580" marT="0" marB="0" anchor="ctr">
                    <a:lnL>
                      <a:noFill/>
                    </a:lnL>
                    <a:lnR>
                      <a:noFill/>
                    </a:lnR>
                    <a:lnT>
                      <a:noFill/>
                    </a:lnT>
                    <a:lnB>
                      <a:noFill/>
                    </a:lnB>
                  </a:tcPr>
                </a:tc>
                <a:tc>
                  <a:txBody>
                    <a:bodyPr/>
                    <a:lstStyle/>
                    <a:p>
                      <a:pPr algn="ctr">
                        <a:spcBef>
                          <a:spcPts val="600"/>
                        </a:spcBef>
                        <a:spcAft>
                          <a:spcPts val="600"/>
                        </a:spcAft>
                      </a:pPr>
                      <a:r>
                        <a:rPr lang="es-EC" sz="1400" b="0" dirty="0">
                          <a:solidFill>
                            <a:srgbClr val="000000"/>
                          </a:solidFill>
                          <a:latin typeface="Bookman Old Style" pitchFamily="18" charset="0"/>
                          <a:ea typeface="Calibri"/>
                          <a:cs typeface="Times New Roman"/>
                        </a:rPr>
                        <a:t>16 </a:t>
                      </a:r>
                      <a:r>
                        <a:rPr lang="es-EC" sz="1400" b="0" dirty="0" err="1">
                          <a:solidFill>
                            <a:srgbClr val="000000"/>
                          </a:solidFill>
                          <a:latin typeface="Bookman Old Style" pitchFamily="18" charset="0"/>
                          <a:ea typeface="Calibri"/>
                          <a:cs typeface="Times New Roman"/>
                        </a:rPr>
                        <a:t>kN</a:t>
                      </a:r>
                      <a:endParaRPr lang="es-EC" sz="1400" b="0" dirty="0">
                        <a:solidFill>
                          <a:srgbClr val="000000"/>
                        </a:solidFill>
                        <a:latin typeface="Bookman Old Style" pitchFamily="18" charset="0"/>
                        <a:ea typeface="Calibri"/>
                        <a:cs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s-EC" sz="1400" b="0" kern="1200" dirty="0" smtClean="0">
                          <a:solidFill>
                            <a:srgbClr val="000000"/>
                          </a:solidFill>
                          <a:latin typeface="Bookman Old Style" pitchFamily="18" charset="0"/>
                          <a:ea typeface="Calibri"/>
                        </a:rPr>
                        <a:t>6,008 </a:t>
                      </a:r>
                      <a:r>
                        <a:rPr lang="es-EC" sz="1400" b="0" kern="1200" dirty="0" err="1">
                          <a:solidFill>
                            <a:srgbClr val="000000"/>
                          </a:solidFill>
                          <a:latin typeface="Bookman Old Style" pitchFamily="18" charset="0"/>
                          <a:ea typeface="Calibri"/>
                        </a:rPr>
                        <a:t>kN</a:t>
                      </a:r>
                      <a:r>
                        <a:rPr lang="es-EC" sz="1400" b="0" kern="1200" dirty="0">
                          <a:solidFill>
                            <a:srgbClr val="000000"/>
                          </a:solidFill>
                          <a:latin typeface="Bookman Old Style" pitchFamily="18" charset="0"/>
                          <a:ea typeface="Calibri"/>
                        </a:rPr>
                        <a:t> </a:t>
                      </a:r>
                      <a:endParaRPr lang="es-EC" sz="1400" b="0" dirty="0">
                        <a:solidFill>
                          <a:srgbClr val="31849B"/>
                        </a:solidFill>
                        <a:latin typeface="Bookman Old Style" pitchFamily="18" charset="0"/>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s-EC" sz="1400" b="0">
                          <a:solidFill>
                            <a:srgbClr val="000000"/>
                          </a:solidFill>
                          <a:latin typeface="Bookman Old Style" pitchFamily="18" charset="0"/>
                          <a:ea typeface="Calibri"/>
                          <a:cs typeface="Times New Roman"/>
                        </a:rPr>
                        <a:t>37,55%</a:t>
                      </a:r>
                    </a:p>
                  </a:txBody>
                  <a:tcPr marL="68580" marR="68580" marT="0" marB="0" anchor="ctr">
                    <a:lnL>
                      <a:noFill/>
                    </a:lnL>
                    <a:lnR>
                      <a:noFill/>
                    </a:lnR>
                    <a:lnT>
                      <a:noFill/>
                    </a:lnT>
                    <a:lnB>
                      <a:noFill/>
                    </a:lnB>
                  </a:tcPr>
                </a:tc>
              </a:tr>
              <a:tr h="723216">
                <a:tc>
                  <a:txBody>
                    <a:bodyPr/>
                    <a:lstStyle/>
                    <a:p>
                      <a:pPr algn="ctr">
                        <a:spcBef>
                          <a:spcPts val="600"/>
                        </a:spcBef>
                        <a:spcAft>
                          <a:spcPts val="600"/>
                        </a:spcAft>
                      </a:pPr>
                      <a:r>
                        <a:rPr lang="es-EC" sz="1400" b="0" cap="all">
                          <a:solidFill>
                            <a:srgbClr val="000000"/>
                          </a:solidFill>
                          <a:latin typeface="Bookman Old Style" pitchFamily="18" charset="0"/>
                          <a:ea typeface="Calibri"/>
                          <a:cs typeface="Times New Roman"/>
                        </a:rPr>
                        <a:t>CORREAS DE POLIESTER</a:t>
                      </a:r>
                    </a:p>
                  </a:txBody>
                  <a:tcPr marL="68580" marR="68580" marT="0" marB="0" anchor="ctr">
                    <a:lnL>
                      <a:noFill/>
                    </a:lnL>
                    <a:lnR>
                      <a:noFill/>
                    </a:lnR>
                    <a:lnT>
                      <a:noFill/>
                    </a:lnT>
                    <a:lnB>
                      <a:noFill/>
                    </a:lnB>
                    <a:solidFill>
                      <a:srgbClr val="D2EAF1"/>
                    </a:solidFill>
                  </a:tcPr>
                </a:tc>
                <a:tc>
                  <a:txBody>
                    <a:bodyPr/>
                    <a:lstStyle/>
                    <a:p>
                      <a:pPr algn="ctr">
                        <a:spcBef>
                          <a:spcPts val="600"/>
                        </a:spcBef>
                        <a:spcAft>
                          <a:spcPts val="600"/>
                        </a:spcAft>
                      </a:pPr>
                      <a:r>
                        <a:rPr lang="es-EC" sz="1400" b="0" dirty="0" smtClean="0">
                          <a:solidFill>
                            <a:srgbClr val="000000"/>
                          </a:solidFill>
                          <a:latin typeface="Bookman Old Style" pitchFamily="18" charset="0"/>
                          <a:ea typeface="Calibri"/>
                          <a:cs typeface="Times New Roman"/>
                        </a:rPr>
                        <a:t>24,5 </a:t>
                      </a:r>
                      <a:r>
                        <a:rPr lang="es-EC" sz="1400" b="0" dirty="0" err="1">
                          <a:solidFill>
                            <a:srgbClr val="000000"/>
                          </a:solidFill>
                          <a:latin typeface="Bookman Old Style" pitchFamily="18" charset="0"/>
                          <a:ea typeface="Calibri"/>
                          <a:cs typeface="Times New Roman"/>
                        </a:rPr>
                        <a:t>kN</a:t>
                      </a:r>
                      <a:endParaRPr lang="es-EC" sz="1400" b="0" dirty="0">
                        <a:solidFill>
                          <a:srgbClr val="000000"/>
                        </a:solidFill>
                        <a:latin typeface="Bookman Old Style" pitchFamily="18" charset="0"/>
                        <a:ea typeface="Calibri"/>
                        <a:cs typeface="Times New Roman"/>
                      </a:endParaRPr>
                    </a:p>
                  </a:txBody>
                  <a:tcPr marL="68580" marR="68580" marT="0" marB="0" anchor="ctr">
                    <a:lnL>
                      <a:noFill/>
                    </a:lnL>
                    <a:lnR>
                      <a:noFill/>
                    </a:lnR>
                    <a:lnT>
                      <a:noFill/>
                    </a:lnT>
                    <a:lnB>
                      <a:noFill/>
                    </a:lnB>
                    <a:solidFill>
                      <a:srgbClr val="D2EAF1"/>
                    </a:solidFill>
                  </a:tcPr>
                </a:tc>
                <a:tc>
                  <a:txBody>
                    <a:bodyPr/>
                    <a:lstStyle/>
                    <a:p>
                      <a:pPr algn="ctr">
                        <a:spcBef>
                          <a:spcPts val="600"/>
                        </a:spcBef>
                        <a:spcAft>
                          <a:spcPts val="600"/>
                        </a:spcAft>
                      </a:pPr>
                      <a:r>
                        <a:rPr lang="es-EC" sz="1400" b="0" kern="1200" dirty="0" smtClean="0">
                          <a:solidFill>
                            <a:srgbClr val="000000"/>
                          </a:solidFill>
                          <a:latin typeface="Bookman Old Style" pitchFamily="18" charset="0"/>
                          <a:ea typeface="Calibri"/>
                        </a:rPr>
                        <a:t>5,51 </a:t>
                      </a:r>
                      <a:r>
                        <a:rPr lang="es-EC" sz="1400" b="0" kern="1200" dirty="0" err="1">
                          <a:solidFill>
                            <a:srgbClr val="000000"/>
                          </a:solidFill>
                          <a:latin typeface="Bookman Old Style" pitchFamily="18" charset="0"/>
                          <a:ea typeface="Calibri"/>
                        </a:rPr>
                        <a:t>kN</a:t>
                      </a:r>
                      <a:r>
                        <a:rPr lang="es-EC" sz="1400" b="0" kern="1200" dirty="0">
                          <a:solidFill>
                            <a:srgbClr val="000000"/>
                          </a:solidFill>
                          <a:latin typeface="Bookman Old Style" pitchFamily="18" charset="0"/>
                          <a:ea typeface="Calibri"/>
                        </a:rPr>
                        <a:t> </a:t>
                      </a:r>
                      <a:endParaRPr lang="es-EC" sz="1400" b="0" dirty="0">
                        <a:solidFill>
                          <a:srgbClr val="31849B"/>
                        </a:solidFill>
                        <a:latin typeface="Bookman Old Style" pitchFamily="18" charset="0"/>
                        <a:ea typeface="Times New Roman"/>
                      </a:endParaRPr>
                    </a:p>
                  </a:txBody>
                  <a:tcPr marL="68580" marR="68580" marT="0" marB="0" anchor="ctr">
                    <a:lnL>
                      <a:noFill/>
                    </a:lnL>
                    <a:lnR>
                      <a:noFill/>
                    </a:lnR>
                    <a:lnT>
                      <a:noFill/>
                    </a:lnT>
                    <a:lnB>
                      <a:noFill/>
                    </a:lnB>
                    <a:solidFill>
                      <a:srgbClr val="D2EAF1"/>
                    </a:solidFill>
                  </a:tcPr>
                </a:tc>
                <a:tc>
                  <a:txBody>
                    <a:bodyPr/>
                    <a:lstStyle/>
                    <a:p>
                      <a:pPr algn="ctr">
                        <a:spcBef>
                          <a:spcPts val="600"/>
                        </a:spcBef>
                        <a:spcAft>
                          <a:spcPts val="600"/>
                        </a:spcAft>
                      </a:pPr>
                      <a:r>
                        <a:rPr lang="es-EC" sz="1400" b="0" dirty="0">
                          <a:solidFill>
                            <a:srgbClr val="000000"/>
                          </a:solidFill>
                          <a:latin typeface="Bookman Old Style" pitchFamily="18" charset="0"/>
                          <a:ea typeface="Calibri"/>
                          <a:cs typeface="Times New Roman"/>
                        </a:rPr>
                        <a:t>22,49%</a:t>
                      </a:r>
                    </a:p>
                  </a:txBody>
                  <a:tcPr marL="68580" marR="68580" marT="0" marB="0" anchor="ctr">
                    <a:lnL>
                      <a:noFill/>
                    </a:lnL>
                    <a:lnR>
                      <a:noFill/>
                    </a:lnR>
                    <a:lnT>
                      <a:noFill/>
                    </a:lnT>
                    <a:lnB>
                      <a:noFill/>
                    </a:lnB>
                    <a:solidFill>
                      <a:srgbClr val="D2EAF1"/>
                    </a:solidFill>
                  </a:tcPr>
                </a:tc>
              </a:tr>
              <a:tr h="982019">
                <a:tc>
                  <a:txBody>
                    <a:bodyPr/>
                    <a:lstStyle/>
                    <a:p>
                      <a:pPr algn="ctr">
                        <a:spcBef>
                          <a:spcPts val="600"/>
                        </a:spcBef>
                        <a:spcAft>
                          <a:spcPts val="600"/>
                        </a:spcAft>
                      </a:pPr>
                      <a:r>
                        <a:rPr lang="es-EC" sz="1400" b="0" cap="all">
                          <a:solidFill>
                            <a:srgbClr val="000000"/>
                          </a:solidFill>
                          <a:latin typeface="Bookman Old Style" pitchFamily="18" charset="0"/>
                          <a:ea typeface="Calibri"/>
                          <a:cs typeface="Times New Roman"/>
                        </a:rPr>
                        <a:t>LÍNEA DE SEGURIDAD</a:t>
                      </a:r>
                    </a:p>
                  </a:txBody>
                  <a:tcPr marL="68580" marR="68580" marT="0" marB="0" anchor="ctr">
                    <a:lnL>
                      <a:noFill/>
                    </a:lnL>
                    <a:lnR>
                      <a:noFill/>
                    </a:lnR>
                    <a:lnT>
                      <a:noFill/>
                    </a:lnT>
                    <a:lnB>
                      <a:noFill/>
                    </a:lnB>
                  </a:tcPr>
                </a:tc>
                <a:tc>
                  <a:txBody>
                    <a:bodyPr/>
                    <a:lstStyle/>
                    <a:p>
                      <a:pPr algn="ctr">
                        <a:spcBef>
                          <a:spcPts val="600"/>
                        </a:spcBef>
                        <a:spcAft>
                          <a:spcPts val="600"/>
                        </a:spcAft>
                      </a:pPr>
                      <a:r>
                        <a:rPr lang="es-EC" sz="1400" b="0" dirty="0">
                          <a:solidFill>
                            <a:srgbClr val="000000"/>
                          </a:solidFill>
                          <a:latin typeface="Bookman Old Style" pitchFamily="18" charset="0"/>
                          <a:ea typeface="Calibri"/>
                          <a:cs typeface="Times New Roman"/>
                        </a:rPr>
                        <a:t>Debe estar fabricada en cintas de nylon</a:t>
                      </a:r>
                    </a:p>
                  </a:txBody>
                  <a:tcPr marL="68580" marR="68580" marT="0" marB="0" anchor="ctr">
                    <a:lnL>
                      <a:noFill/>
                    </a:lnL>
                    <a:lnR>
                      <a:noFill/>
                    </a:lnR>
                    <a:lnT>
                      <a:noFill/>
                    </a:lnT>
                    <a:lnB>
                      <a:noFill/>
                    </a:lnB>
                  </a:tcPr>
                </a:tc>
                <a:tc>
                  <a:txBody>
                    <a:bodyPr/>
                    <a:lstStyle/>
                    <a:p>
                      <a:pPr algn="ctr">
                        <a:spcBef>
                          <a:spcPts val="600"/>
                        </a:spcBef>
                        <a:spcAft>
                          <a:spcPts val="600"/>
                        </a:spcAft>
                      </a:pPr>
                      <a:r>
                        <a:rPr lang="es-EC" sz="1400" b="0" kern="1200" dirty="0" smtClean="0">
                          <a:solidFill>
                            <a:srgbClr val="000000"/>
                          </a:solidFill>
                          <a:latin typeface="Bookman Old Style" pitchFamily="18" charset="0"/>
                          <a:ea typeface="Calibri"/>
                        </a:rPr>
                        <a:t>4,12 </a:t>
                      </a:r>
                      <a:r>
                        <a:rPr lang="es-EC" sz="1400" b="0" kern="1200" dirty="0" err="1">
                          <a:solidFill>
                            <a:srgbClr val="000000"/>
                          </a:solidFill>
                          <a:latin typeface="Bookman Old Style" pitchFamily="18" charset="0"/>
                          <a:ea typeface="Calibri"/>
                        </a:rPr>
                        <a:t>kN</a:t>
                      </a:r>
                      <a:r>
                        <a:rPr lang="es-EC" sz="1400" b="0" kern="1200" dirty="0">
                          <a:solidFill>
                            <a:srgbClr val="000000"/>
                          </a:solidFill>
                          <a:latin typeface="Bookman Old Style" pitchFamily="18" charset="0"/>
                          <a:ea typeface="Calibri"/>
                        </a:rPr>
                        <a:t>, Está hecha de nylon trenzado, no reglamentaria</a:t>
                      </a:r>
                      <a:endParaRPr lang="es-EC" sz="1400" b="0" dirty="0">
                        <a:solidFill>
                          <a:srgbClr val="31849B"/>
                        </a:solidFill>
                        <a:latin typeface="Bookman Old Style" pitchFamily="18" charset="0"/>
                        <a:ea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s-EC" sz="1400" b="0">
                          <a:solidFill>
                            <a:srgbClr val="000000"/>
                          </a:solidFill>
                          <a:latin typeface="Bookman Old Style" pitchFamily="18" charset="0"/>
                          <a:ea typeface="Calibri"/>
                          <a:cs typeface="Times New Roman"/>
                        </a:rPr>
                        <a:t>25,75%</a:t>
                      </a:r>
                    </a:p>
                  </a:txBody>
                  <a:tcPr marL="68580" marR="68580" marT="0" marB="0" anchor="ctr">
                    <a:lnL>
                      <a:noFill/>
                    </a:lnL>
                    <a:lnR>
                      <a:noFill/>
                    </a:lnR>
                    <a:lnT>
                      <a:noFill/>
                    </a:lnT>
                    <a:lnB>
                      <a:noFill/>
                    </a:lnB>
                  </a:tcPr>
                </a:tc>
              </a:tr>
              <a:tr h="749812">
                <a:tc>
                  <a:txBody>
                    <a:bodyPr/>
                    <a:lstStyle/>
                    <a:p>
                      <a:pPr algn="ctr">
                        <a:spcBef>
                          <a:spcPts val="600"/>
                        </a:spcBef>
                        <a:spcAft>
                          <a:spcPts val="600"/>
                        </a:spcAft>
                      </a:pPr>
                      <a:r>
                        <a:rPr lang="es-EC" sz="1400" b="0" cap="all" dirty="0">
                          <a:solidFill>
                            <a:srgbClr val="000000"/>
                          </a:solidFill>
                          <a:latin typeface="Bookman Old Style" pitchFamily="18" charset="0"/>
                          <a:ea typeface="Calibri"/>
                          <a:cs typeface="Times New Roman"/>
                        </a:rPr>
                        <a:t>COSTURAS</a:t>
                      </a: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algn="ctr">
                        <a:spcBef>
                          <a:spcPts val="600"/>
                        </a:spcBef>
                        <a:spcAft>
                          <a:spcPts val="600"/>
                        </a:spcAft>
                      </a:pPr>
                      <a:r>
                        <a:rPr lang="es-EC" sz="1400" b="0">
                          <a:solidFill>
                            <a:srgbClr val="000000"/>
                          </a:solidFill>
                          <a:latin typeface="Bookman Old Style" pitchFamily="18" charset="0"/>
                          <a:ea typeface="Calibri"/>
                          <a:cs typeface="Times New Roman"/>
                        </a:rPr>
                        <a:t>Costuras de nylon y kevlar</a:t>
                      </a: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algn="ctr">
                        <a:spcBef>
                          <a:spcPts val="600"/>
                        </a:spcBef>
                        <a:spcAft>
                          <a:spcPts val="600"/>
                        </a:spcAft>
                      </a:pPr>
                      <a:r>
                        <a:rPr lang="es-EC" sz="1400" b="0" kern="1200" dirty="0" smtClean="0">
                          <a:solidFill>
                            <a:srgbClr val="000000"/>
                          </a:solidFill>
                          <a:latin typeface="Bookman Old Style" pitchFamily="18" charset="0"/>
                          <a:ea typeface="Calibri"/>
                        </a:rPr>
                        <a:t>1,50 </a:t>
                      </a:r>
                      <a:r>
                        <a:rPr lang="es-EC" sz="1400" b="0" kern="1200" dirty="0" err="1">
                          <a:solidFill>
                            <a:srgbClr val="000000"/>
                          </a:solidFill>
                          <a:latin typeface="Bookman Old Style" pitchFamily="18" charset="0"/>
                          <a:ea typeface="Calibri"/>
                        </a:rPr>
                        <a:t>kN</a:t>
                      </a:r>
                      <a:r>
                        <a:rPr lang="es-EC" sz="1400" b="0" kern="1200" dirty="0">
                          <a:solidFill>
                            <a:srgbClr val="000000"/>
                          </a:solidFill>
                          <a:latin typeface="Bookman Old Style" pitchFamily="18" charset="0"/>
                          <a:ea typeface="Calibri"/>
                        </a:rPr>
                        <a:t>, Costuras de nylon y/o poliéster</a:t>
                      </a:r>
                      <a:endParaRPr lang="es-EC" sz="1400" b="0" dirty="0">
                        <a:solidFill>
                          <a:srgbClr val="31849B"/>
                        </a:solidFill>
                        <a:latin typeface="Bookman Old Style" pitchFamily="18" charset="0"/>
                        <a:ea typeface="Times New Roman"/>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algn="ctr">
                        <a:spcBef>
                          <a:spcPts val="600"/>
                        </a:spcBef>
                        <a:spcAft>
                          <a:spcPts val="600"/>
                        </a:spcAft>
                      </a:pPr>
                      <a:r>
                        <a:rPr lang="es-EC" sz="1400" b="0" dirty="0">
                          <a:solidFill>
                            <a:srgbClr val="000000"/>
                          </a:solidFill>
                          <a:latin typeface="Bookman Old Style" pitchFamily="18" charset="0"/>
                          <a:ea typeface="Calibri"/>
                          <a:cs typeface="Times New Roman"/>
                        </a:rPr>
                        <a:t>9,38%</a:t>
                      </a: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solidFill>
                      <a:srgbClr val="D2EAF1"/>
                    </a:solidFill>
                  </a:tcPr>
                </a:tc>
              </a:tr>
            </a:tbl>
          </a:graphicData>
        </a:graphic>
      </p:graphicFrame>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vert="horz" anchor="ctr">
            <a:normAutofit/>
          </a:bodyPr>
          <a:lstStyle/>
          <a:p>
            <a:r>
              <a:rPr lang="es-EC" dirty="0" smtClean="0">
                <a:latin typeface="Lucida Calligraphy" pitchFamily="66" charset="0"/>
              </a:rPr>
              <a:t>Factibilidad técnica</a:t>
            </a:r>
          </a:p>
        </p:txBody>
      </p:sp>
      <p:sp>
        <p:nvSpPr>
          <p:cNvPr id="8" name="3 Marcador de número de diapositiva"/>
          <p:cNvSpPr>
            <a:spLocks noGrp="1"/>
          </p:cNvSpPr>
          <p:nvPr>
            <p:ph type="sldNum" sz="quarter" idx="4294967295"/>
          </p:nvPr>
        </p:nvSpPr>
        <p:spPr>
          <a:xfrm>
            <a:off x="8064000" y="6138000"/>
            <a:ext cx="1080000" cy="720000"/>
          </a:xfrm>
          <a:prstGeom prst="rect">
            <a:avLst/>
          </a:prstGeom>
        </p:spPr>
        <p:txBody>
          <a:bodyPr vert="horz" anchor="ctr" anchorCtr="0">
            <a:normAutofit/>
          </a:bodyPr>
          <a:lstStyle/>
          <a:p>
            <a:pPr algn="ctr"/>
            <a:fld id="{4CAFDBE0-686B-48D9-9B8A-0414C88F63F5}" type="slidenum">
              <a:rPr lang="es-EC" sz="1400" smtClean="0">
                <a:solidFill>
                  <a:schemeClr val="tx1"/>
                </a:solidFill>
              </a:rPr>
              <a:pPr algn="ctr"/>
              <a:t>22</a:t>
            </a:fld>
            <a:endParaRPr lang="es-EC" sz="1400" dirty="0">
              <a:solidFill>
                <a:schemeClr val="tx1"/>
              </a:solidFill>
            </a:endParaRPr>
          </a:p>
        </p:txBody>
      </p:sp>
      <p:graphicFrame>
        <p:nvGraphicFramePr>
          <p:cNvPr id="9" name="8 Tabla"/>
          <p:cNvGraphicFramePr>
            <a:graphicFrameLocks noGrp="1"/>
          </p:cNvGraphicFramePr>
          <p:nvPr/>
        </p:nvGraphicFramePr>
        <p:xfrm>
          <a:off x="1979712" y="2420888"/>
          <a:ext cx="5328592" cy="2952329"/>
        </p:xfrm>
        <a:graphic>
          <a:graphicData uri="http://schemas.openxmlformats.org/drawingml/2006/table">
            <a:tbl>
              <a:tblPr/>
              <a:tblGrid>
                <a:gridCol w="1383683"/>
                <a:gridCol w="3944909"/>
              </a:tblGrid>
              <a:tr h="310771">
                <a:tc gridSpan="2">
                  <a:txBody>
                    <a:bodyPr/>
                    <a:lstStyle/>
                    <a:p>
                      <a:pPr algn="ctr">
                        <a:spcBef>
                          <a:spcPts val="600"/>
                        </a:spcBef>
                        <a:spcAft>
                          <a:spcPts val="600"/>
                        </a:spcAft>
                      </a:pPr>
                      <a:r>
                        <a:rPr lang="es-EC" sz="1200" b="0" cap="all" dirty="0" smtClean="0">
                          <a:solidFill>
                            <a:srgbClr val="000000"/>
                          </a:solidFill>
                          <a:latin typeface="Bookman Old Style" pitchFamily="18" charset="0"/>
                          <a:ea typeface="Calibri"/>
                          <a:cs typeface="Times New Roman"/>
                        </a:rPr>
                        <a:t>Arnés de cuerpo completo</a:t>
                      </a:r>
                      <a:r>
                        <a:rPr lang="es-EC" sz="1200" b="0" cap="all" baseline="0" dirty="0" smtClean="0">
                          <a:solidFill>
                            <a:srgbClr val="000000"/>
                          </a:solidFill>
                          <a:latin typeface="Bookman Old Style" pitchFamily="18" charset="0"/>
                          <a:ea typeface="Calibri"/>
                          <a:cs typeface="Times New Roman"/>
                        </a:rPr>
                        <a:t> “</a:t>
                      </a:r>
                      <a:r>
                        <a:rPr lang="es-EC" sz="1200" b="0" cap="all" baseline="0" dirty="0" err="1" smtClean="0">
                          <a:solidFill>
                            <a:srgbClr val="000000"/>
                          </a:solidFill>
                          <a:latin typeface="Bookman Old Style" pitchFamily="18" charset="0"/>
                          <a:ea typeface="Calibri"/>
                          <a:cs typeface="Times New Roman"/>
                        </a:rPr>
                        <a:t>trupper</a:t>
                      </a:r>
                      <a:r>
                        <a:rPr lang="es-EC" sz="1200" b="0" cap="all" baseline="0" dirty="0" smtClean="0">
                          <a:solidFill>
                            <a:srgbClr val="000000"/>
                          </a:solidFill>
                          <a:latin typeface="Bookman Old Style" pitchFamily="18" charset="0"/>
                          <a:ea typeface="Calibri"/>
                          <a:cs typeface="Times New Roman"/>
                        </a:rPr>
                        <a:t>”</a:t>
                      </a:r>
                      <a:endParaRPr lang="es-EC" sz="1200" b="0" cap="all" dirty="0">
                        <a:solidFill>
                          <a:srgbClr val="000000"/>
                        </a:solidFill>
                        <a:latin typeface="Bookman Old Style" pitchFamily="18" charset="0"/>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es-EC"/>
                    </a:p>
                  </a:txBody>
                  <a:tcPr/>
                </a:tc>
              </a:tr>
              <a:tr h="310771">
                <a:tc gridSpan="2">
                  <a:txBody>
                    <a:bodyPr/>
                    <a:lstStyle/>
                    <a:p>
                      <a:pPr algn="ctr">
                        <a:spcBef>
                          <a:spcPts val="600"/>
                        </a:spcBef>
                        <a:spcAft>
                          <a:spcPts val="600"/>
                        </a:spcAft>
                      </a:pPr>
                      <a:r>
                        <a:rPr lang="es-EC" sz="1200" b="0" cap="all">
                          <a:solidFill>
                            <a:srgbClr val="000000"/>
                          </a:solidFill>
                          <a:latin typeface="Bookman Old Style" pitchFamily="18" charset="0"/>
                          <a:ea typeface="Calibri"/>
                          <a:cs typeface="Times New Roman"/>
                        </a:rPr>
                        <a:t>SISTEMA ANTICAÍDAS</a:t>
                      </a: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hMerge="1">
                  <a:txBody>
                    <a:bodyPr/>
                    <a:lstStyle/>
                    <a:p>
                      <a:endParaRPr lang="es-EC"/>
                    </a:p>
                  </a:txBody>
                  <a:tcPr/>
                </a:tc>
              </a:tr>
              <a:tr h="310771">
                <a:tc>
                  <a:txBody>
                    <a:bodyPr/>
                    <a:lstStyle/>
                    <a:p>
                      <a:pPr algn="ctr">
                        <a:spcBef>
                          <a:spcPts val="600"/>
                        </a:spcBef>
                        <a:spcAft>
                          <a:spcPts val="600"/>
                        </a:spcAft>
                      </a:pPr>
                      <a:r>
                        <a:rPr lang="es-EC" sz="1200" b="0" cap="all" dirty="0">
                          <a:solidFill>
                            <a:srgbClr val="000000"/>
                          </a:solidFill>
                          <a:latin typeface="Bookman Old Style" pitchFamily="18" charset="0"/>
                          <a:ea typeface="Calibri"/>
                          <a:cs typeface="Times New Roman"/>
                        </a:rPr>
                        <a:t>EQUIPO</a:t>
                      </a:r>
                    </a:p>
                  </a:txBody>
                  <a:tcPr marL="68580" marR="68580" marT="0" marB="0" anchor="ctr">
                    <a:lnL>
                      <a:noFill/>
                    </a:lnL>
                    <a:lnR>
                      <a:noFill/>
                    </a:lnR>
                    <a:lnT>
                      <a:noFill/>
                    </a:lnT>
                    <a:lnB>
                      <a:noFill/>
                    </a:lnB>
                  </a:tcPr>
                </a:tc>
                <a:tc>
                  <a:txBody>
                    <a:bodyPr/>
                    <a:lstStyle/>
                    <a:p>
                      <a:pPr algn="ctr">
                        <a:spcBef>
                          <a:spcPts val="600"/>
                        </a:spcBef>
                        <a:spcAft>
                          <a:spcPts val="600"/>
                        </a:spcAft>
                      </a:pPr>
                      <a:r>
                        <a:rPr lang="es-EC" sz="1200" b="0" cap="all">
                          <a:solidFill>
                            <a:srgbClr val="000000"/>
                          </a:solidFill>
                          <a:latin typeface="Bookman Old Style" pitchFamily="18" charset="0"/>
                          <a:ea typeface="Calibri"/>
                          <a:cs typeface="Times New Roman"/>
                        </a:rPr>
                        <a:t>ESPECIFICACIÓN</a:t>
                      </a:r>
                    </a:p>
                  </a:txBody>
                  <a:tcPr marL="68580" marR="68580" marT="0" marB="0" anchor="ctr">
                    <a:lnL>
                      <a:noFill/>
                    </a:lnL>
                    <a:lnR>
                      <a:noFill/>
                    </a:lnR>
                    <a:lnT>
                      <a:noFill/>
                    </a:lnT>
                    <a:lnB>
                      <a:noFill/>
                    </a:lnB>
                  </a:tcPr>
                </a:tc>
              </a:tr>
              <a:tr h="730314">
                <a:tc>
                  <a:txBody>
                    <a:bodyPr/>
                    <a:lstStyle/>
                    <a:p>
                      <a:pPr algn="ctr">
                        <a:spcBef>
                          <a:spcPts val="600"/>
                        </a:spcBef>
                        <a:spcAft>
                          <a:spcPts val="600"/>
                        </a:spcAft>
                      </a:pPr>
                      <a:r>
                        <a:rPr lang="es-EC" sz="1200" b="0">
                          <a:solidFill>
                            <a:srgbClr val="000000"/>
                          </a:solidFill>
                          <a:latin typeface="Bookman Old Style" pitchFamily="18" charset="0"/>
                          <a:ea typeface="Calibri"/>
                          <a:cs typeface="Times New Roman"/>
                        </a:rPr>
                        <a:t>ARNÉS</a:t>
                      </a:r>
                    </a:p>
                  </a:txBody>
                  <a:tcPr marL="68580" marR="68580" marT="0" marB="0" anchor="ctr">
                    <a:lnL>
                      <a:noFill/>
                    </a:lnL>
                    <a:lnR>
                      <a:noFill/>
                    </a:lnR>
                    <a:lnT>
                      <a:noFill/>
                    </a:lnT>
                    <a:lnB>
                      <a:noFill/>
                    </a:lnB>
                    <a:solidFill>
                      <a:srgbClr val="D2EAF1"/>
                    </a:solidFill>
                  </a:tcPr>
                </a:tc>
                <a:tc>
                  <a:txBody>
                    <a:bodyPr/>
                    <a:lstStyle/>
                    <a:p>
                      <a:pPr algn="l">
                        <a:spcBef>
                          <a:spcPts val="600"/>
                        </a:spcBef>
                        <a:spcAft>
                          <a:spcPts val="600"/>
                        </a:spcAft>
                      </a:pPr>
                      <a:r>
                        <a:rPr lang="es-EC" sz="1200" b="0" dirty="0">
                          <a:solidFill>
                            <a:srgbClr val="000000"/>
                          </a:solidFill>
                          <a:latin typeface="Bookman Old Style" pitchFamily="18" charset="0"/>
                          <a:ea typeface="Calibri"/>
                          <a:cs typeface="Times New Roman"/>
                        </a:rPr>
                        <a:t>Cintas de poliéster con costuras de nylon y </a:t>
                      </a:r>
                      <a:r>
                        <a:rPr lang="es-EC" sz="1200" b="0" dirty="0" err="1">
                          <a:solidFill>
                            <a:srgbClr val="000000"/>
                          </a:solidFill>
                          <a:latin typeface="Bookman Old Style" pitchFamily="18" charset="0"/>
                          <a:ea typeface="Calibri"/>
                          <a:cs typeface="Times New Roman"/>
                        </a:rPr>
                        <a:t>kevlar</a:t>
                      </a:r>
                      <a:r>
                        <a:rPr lang="es-EC" sz="1200" b="0" dirty="0">
                          <a:solidFill>
                            <a:srgbClr val="000000"/>
                          </a:solidFill>
                          <a:latin typeface="Bookman Old Style" pitchFamily="18" charset="0"/>
                          <a:ea typeface="Calibri"/>
                          <a:cs typeface="Times New Roman"/>
                        </a:rPr>
                        <a:t>. Resiste fuerzas de 23 </a:t>
                      </a:r>
                      <a:r>
                        <a:rPr lang="es-EC" sz="1200" b="0" dirty="0" err="1" smtClean="0">
                          <a:solidFill>
                            <a:srgbClr val="000000"/>
                          </a:solidFill>
                          <a:latin typeface="Bookman Old Style" pitchFamily="18" charset="0"/>
                          <a:ea typeface="Calibri"/>
                          <a:cs typeface="Times New Roman"/>
                        </a:rPr>
                        <a:t>kN</a:t>
                      </a:r>
                      <a:r>
                        <a:rPr lang="es-EC" sz="1200" b="0" dirty="0" smtClean="0">
                          <a:solidFill>
                            <a:srgbClr val="000000"/>
                          </a:solidFill>
                          <a:latin typeface="Bookman Old Style" pitchFamily="18" charset="0"/>
                          <a:ea typeface="Calibri"/>
                          <a:cs typeface="Times New Roman"/>
                        </a:rPr>
                        <a:t>.</a:t>
                      </a:r>
                      <a:endParaRPr lang="es-EC" sz="1200" b="0" dirty="0">
                        <a:solidFill>
                          <a:srgbClr val="000000"/>
                        </a:solidFill>
                        <a:latin typeface="Bookman Old Style" pitchFamily="18" charset="0"/>
                        <a:ea typeface="Calibri"/>
                        <a:cs typeface="Times New Roman"/>
                      </a:endParaRPr>
                    </a:p>
                  </a:txBody>
                  <a:tcPr marL="68580" marR="68580" marT="0" marB="0" anchor="ctr">
                    <a:lnL>
                      <a:noFill/>
                    </a:lnL>
                    <a:lnR>
                      <a:noFill/>
                    </a:lnR>
                    <a:lnT>
                      <a:noFill/>
                    </a:lnT>
                    <a:lnB>
                      <a:noFill/>
                    </a:lnB>
                    <a:solidFill>
                      <a:srgbClr val="D2EAF1"/>
                    </a:solidFill>
                  </a:tcPr>
                </a:tc>
              </a:tr>
              <a:tr h="621543">
                <a:tc>
                  <a:txBody>
                    <a:bodyPr/>
                    <a:lstStyle/>
                    <a:p>
                      <a:pPr algn="ctr">
                        <a:spcBef>
                          <a:spcPts val="600"/>
                        </a:spcBef>
                        <a:spcAft>
                          <a:spcPts val="600"/>
                        </a:spcAft>
                      </a:pPr>
                      <a:r>
                        <a:rPr lang="es-EC" sz="1200" b="0" dirty="0">
                          <a:solidFill>
                            <a:srgbClr val="000000"/>
                          </a:solidFill>
                          <a:latin typeface="Bookman Old Style" pitchFamily="18" charset="0"/>
                          <a:ea typeface="Calibri"/>
                          <a:cs typeface="Times New Roman"/>
                        </a:rPr>
                        <a:t>LÍNEA DE </a:t>
                      </a:r>
                      <a:r>
                        <a:rPr lang="es-EC" sz="1200" b="0" dirty="0" smtClean="0">
                          <a:solidFill>
                            <a:srgbClr val="000000"/>
                          </a:solidFill>
                          <a:latin typeface="Bookman Old Style" pitchFamily="18" charset="0"/>
                          <a:ea typeface="Calibri"/>
                          <a:cs typeface="Times New Roman"/>
                        </a:rPr>
                        <a:t>SEGURIDAD</a:t>
                      </a:r>
                      <a:endParaRPr lang="es-EC" sz="1200" b="0" dirty="0">
                        <a:solidFill>
                          <a:srgbClr val="000000"/>
                        </a:solidFill>
                        <a:latin typeface="Bookman Old Style" pitchFamily="18" charset="0"/>
                        <a:ea typeface="Calibri"/>
                        <a:cs typeface="Times New Roman"/>
                      </a:endParaRPr>
                    </a:p>
                  </a:txBody>
                  <a:tcPr marL="68580" marR="68580" marT="0" marB="0" anchor="ctr">
                    <a:lnL>
                      <a:noFill/>
                    </a:lnL>
                    <a:lnR>
                      <a:noFill/>
                    </a:lnR>
                    <a:lnT>
                      <a:noFill/>
                    </a:lnT>
                    <a:lnB>
                      <a:noFill/>
                    </a:lnB>
                  </a:tcPr>
                </a:tc>
                <a:tc>
                  <a:txBody>
                    <a:bodyPr/>
                    <a:lstStyle/>
                    <a:p>
                      <a:pPr algn="l">
                        <a:spcBef>
                          <a:spcPts val="600"/>
                        </a:spcBef>
                        <a:spcAft>
                          <a:spcPts val="600"/>
                        </a:spcAft>
                      </a:pPr>
                      <a:r>
                        <a:rPr lang="es-EC" sz="1200" b="0" dirty="0">
                          <a:solidFill>
                            <a:srgbClr val="000000"/>
                          </a:solidFill>
                          <a:latin typeface="Bookman Old Style" pitchFamily="18" charset="0"/>
                          <a:ea typeface="Calibri"/>
                          <a:cs typeface="Times New Roman"/>
                        </a:rPr>
                        <a:t>Con absorbedor de impactos, mantiene la fuerza de choque por debajo de los 4 </a:t>
                      </a:r>
                      <a:r>
                        <a:rPr lang="es-EC" sz="1200" b="0" dirty="0" err="1">
                          <a:solidFill>
                            <a:srgbClr val="000000"/>
                          </a:solidFill>
                          <a:latin typeface="Bookman Old Style" pitchFamily="18" charset="0"/>
                          <a:ea typeface="Calibri"/>
                          <a:cs typeface="Times New Roman"/>
                        </a:rPr>
                        <a:t>kN</a:t>
                      </a:r>
                      <a:r>
                        <a:rPr lang="es-EC" sz="1200" b="0" dirty="0">
                          <a:solidFill>
                            <a:srgbClr val="000000"/>
                          </a:solidFill>
                          <a:latin typeface="Bookman Old Style" pitchFamily="18" charset="0"/>
                          <a:ea typeface="Calibri"/>
                          <a:cs typeface="Times New Roman"/>
                        </a:rPr>
                        <a:t>.</a:t>
                      </a:r>
                    </a:p>
                  </a:txBody>
                  <a:tcPr marL="68580" marR="68580" marT="0" marB="0" anchor="ctr">
                    <a:lnL>
                      <a:noFill/>
                    </a:lnL>
                    <a:lnR>
                      <a:noFill/>
                    </a:lnR>
                    <a:lnT>
                      <a:noFill/>
                    </a:lnT>
                    <a:lnB>
                      <a:noFill/>
                    </a:lnB>
                  </a:tcPr>
                </a:tc>
              </a:tr>
              <a:tr h="668159">
                <a:tc>
                  <a:txBody>
                    <a:bodyPr/>
                    <a:lstStyle/>
                    <a:p>
                      <a:pPr algn="ctr">
                        <a:spcBef>
                          <a:spcPts val="600"/>
                        </a:spcBef>
                        <a:spcAft>
                          <a:spcPts val="600"/>
                        </a:spcAft>
                      </a:pPr>
                      <a:r>
                        <a:rPr lang="es-EC" sz="1200" b="0">
                          <a:solidFill>
                            <a:srgbClr val="000000"/>
                          </a:solidFill>
                          <a:latin typeface="Bookman Old Style" pitchFamily="18" charset="0"/>
                          <a:ea typeface="Calibri"/>
                          <a:cs typeface="Times New Roman"/>
                        </a:rPr>
                        <a:t>ANCLAJE DE CONEXIÓN</a:t>
                      </a: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algn="l">
                        <a:spcBef>
                          <a:spcPts val="600"/>
                        </a:spcBef>
                        <a:spcAft>
                          <a:spcPts val="600"/>
                        </a:spcAft>
                      </a:pPr>
                      <a:r>
                        <a:rPr lang="es-EC" sz="1200" b="0" dirty="0">
                          <a:solidFill>
                            <a:srgbClr val="000000"/>
                          </a:solidFill>
                          <a:latin typeface="Bookman Old Style" pitchFamily="18" charset="0"/>
                          <a:ea typeface="Calibri"/>
                          <a:cs typeface="Times New Roman"/>
                        </a:rPr>
                        <a:t>Herraje de acero forjado. Resiste fuerzas mayores a 22 </a:t>
                      </a:r>
                      <a:r>
                        <a:rPr lang="es-EC" sz="1200" b="0" dirty="0" err="1">
                          <a:solidFill>
                            <a:srgbClr val="000000"/>
                          </a:solidFill>
                          <a:latin typeface="Bookman Old Style" pitchFamily="18" charset="0"/>
                          <a:ea typeface="Calibri"/>
                          <a:cs typeface="Times New Roman"/>
                        </a:rPr>
                        <a:t>kN</a:t>
                      </a:r>
                      <a:r>
                        <a:rPr lang="es-EC" sz="1200" b="0" dirty="0">
                          <a:solidFill>
                            <a:srgbClr val="000000"/>
                          </a:solidFill>
                          <a:latin typeface="Bookman Old Style" pitchFamily="18" charset="0"/>
                          <a:ea typeface="Calibri"/>
                          <a:cs typeface="Times New Roman"/>
                        </a:rPr>
                        <a:t>.</a:t>
                      </a: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solidFill>
                      <a:srgbClr val="D2EAF1"/>
                    </a:solidFill>
                  </a:tcPr>
                </a:tc>
              </a:tr>
            </a:tbl>
          </a:graphicData>
        </a:graphic>
      </p:graphicFrame>
      <p:graphicFrame>
        <p:nvGraphicFramePr>
          <p:cNvPr id="10" name="9 Tabla"/>
          <p:cNvGraphicFramePr>
            <a:graphicFrameLocks noGrp="1"/>
          </p:cNvGraphicFramePr>
          <p:nvPr/>
        </p:nvGraphicFramePr>
        <p:xfrm>
          <a:off x="2051720" y="2420888"/>
          <a:ext cx="5328592" cy="2952327"/>
        </p:xfrm>
        <a:graphic>
          <a:graphicData uri="http://schemas.openxmlformats.org/drawingml/2006/table">
            <a:tbl>
              <a:tblPr/>
              <a:tblGrid>
                <a:gridCol w="1285094"/>
                <a:gridCol w="4043498"/>
              </a:tblGrid>
              <a:tr h="275918">
                <a:tc gridSpan="2">
                  <a:txBody>
                    <a:bodyPr/>
                    <a:lstStyle/>
                    <a:p>
                      <a:pPr algn="ctr">
                        <a:spcBef>
                          <a:spcPts val="600"/>
                        </a:spcBef>
                        <a:spcAft>
                          <a:spcPts val="0"/>
                        </a:spcAft>
                      </a:pPr>
                      <a:r>
                        <a:rPr lang="es-EC" sz="1200" b="0" cap="all" dirty="0" smtClean="0">
                          <a:solidFill>
                            <a:srgbClr val="000000"/>
                          </a:solidFill>
                          <a:latin typeface="Bookman Old Style" pitchFamily="18" charset="0"/>
                          <a:ea typeface="Calibri"/>
                          <a:cs typeface="Times New Roman"/>
                        </a:rPr>
                        <a:t>Arnés de cuerpo completo “</a:t>
                      </a:r>
                      <a:r>
                        <a:rPr lang="es-EC" sz="1200" b="0" cap="all" dirty="0" err="1" smtClean="0">
                          <a:solidFill>
                            <a:srgbClr val="000000"/>
                          </a:solidFill>
                          <a:latin typeface="Bookman Old Style" pitchFamily="18" charset="0"/>
                          <a:ea typeface="Calibri"/>
                          <a:cs typeface="Times New Roman"/>
                        </a:rPr>
                        <a:t>msa</a:t>
                      </a:r>
                      <a:r>
                        <a:rPr lang="es-EC" sz="1200" b="0" cap="all" dirty="0" smtClean="0">
                          <a:solidFill>
                            <a:srgbClr val="000000"/>
                          </a:solidFill>
                          <a:latin typeface="Bookman Old Style" pitchFamily="18" charset="0"/>
                          <a:ea typeface="Calibri"/>
                          <a:cs typeface="Times New Roman"/>
                        </a:rPr>
                        <a:t>”</a:t>
                      </a:r>
                      <a:endParaRPr lang="es-EC" sz="1200" b="0" cap="all" dirty="0">
                        <a:solidFill>
                          <a:srgbClr val="000000"/>
                        </a:solidFill>
                        <a:latin typeface="Bookman Old Style" pitchFamily="18" charset="0"/>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es-EC"/>
                    </a:p>
                  </a:txBody>
                  <a:tcPr/>
                </a:tc>
              </a:tr>
              <a:tr h="275918">
                <a:tc gridSpan="2">
                  <a:txBody>
                    <a:bodyPr/>
                    <a:lstStyle/>
                    <a:p>
                      <a:pPr algn="ctr">
                        <a:spcBef>
                          <a:spcPts val="600"/>
                        </a:spcBef>
                        <a:spcAft>
                          <a:spcPts val="0"/>
                        </a:spcAft>
                      </a:pPr>
                      <a:r>
                        <a:rPr lang="es-EC" sz="1200" b="0" cap="all">
                          <a:solidFill>
                            <a:srgbClr val="000000"/>
                          </a:solidFill>
                          <a:latin typeface="Bookman Old Style" pitchFamily="18" charset="0"/>
                          <a:ea typeface="Calibri"/>
                          <a:cs typeface="Times New Roman"/>
                        </a:rPr>
                        <a:t>SISTEMA ANTICAÍDAS</a:t>
                      </a: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hMerge="1">
                  <a:txBody>
                    <a:bodyPr/>
                    <a:lstStyle/>
                    <a:p>
                      <a:endParaRPr lang="es-EC"/>
                    </a:p>
                  </a:txBody>
                  <a:tcPr/>
                </a:tc>
              </a:tr>
              <a:tr h="275918">
                <a:tc>
                  <a:txBody>
                    <a:bodyPr/>
                    <a:lstStyle/>
                    <a:p>
                      <a:pPr algn="ctr">
                        <a:spcBef>
                          <a:spcPts val="600"/>
                        </a:spcBef>
                        <a:spcAft>
                          <a:spcPts val="0"/>
                        </a:spcAft>
                      </a:pPr>
                      <a:r>
                        <a:rPr lang="es-EC" sz="1200" b="0" cap="all">
                          <a:solidFill>
                            <a:srgbClr val="000000"/>
                          </a:solidFill>
                          <a:latin typeface="Bookman Old Style" pitchFamily="18" charset="0"/>
                          <a:ea typeface="Calibri"/>
                          <a:cs typeface="Times New Roman"/>
                        </a:rPr>
                        <a:t>EQUIPO</a:t>
                      </a:r>
                    </a:p>
                  </a:txBody>
                  <a:tcPr marL="68580" marR="68580" marT="0" marB="0" anchor="ctr">
                    <a:lnL>
                      <a:noFill/>
                    </a:lnL>
                    <a:lnR>
                      <a:noFill/>
                    </a:lnR>
                    <a:lnT>
                      <a:noFill/>
                    </a:lnT>
                    <a:lnB>
                      <a:noFill/>
                    </a:lnB>
                  </a:tcPr>
                </a:tc>
                <a:tc>
                  <a:txBody>
                    <a:bodyPr/>
                    <a:lstStyle/>
                    <a:p>
                      <a:pPr algn="ctr">
                        <a:spcBef>
                          <a:spcPts val="600"/>
                        </a:spcBef>
                        <a:spcAft>
                          <a:spcPts val="0"/>
                        </a:spcAft>
                      </a:pPr>
                      <a:r>
                        <a:rPr lang="es-EC" sz="1200" b="0" cap="all" dirty="0">
                          <a:solidFill>
                            <a:srgbClr val="000000"/>
                          </a:solidFill>
                          <a:latin typeface="Bookman Old Style" pitchFamily="18" charset="0"/>
                          <a:ea typeface="Calibri"/>
                          <a:cs typeface="Times New Roman"/>
                        </a:rPr>
                        <a:t>ESPECIFICACIÓN</a:t>
                      </a:r>
                    </a:p>
                  </a:txBody>
                  <a:tcPr marL="68580" marR="68580" marT="0" marB="0" anchor="ctr">
                    <a:lnL>
                      <a:noFill/>
                    </a:lnL>
                    <a:lnR>
                      <a:noFill/>
                    </a:lnR>
                    <a:lnT>
                      <a:noFill/>
                    </a:lnT>
                    <a:lnB>
                      <a:noFill/>
                    </a:lnB>
                  </a:tcPr>
                </a:tc>
              </a:tr>
              <a:tr h="579429">
                <a:tc>
                  <a:txBody>
                    <a:bodyPr/>
                    <a:lstStyle/>
                    <a:p>
                      <a:pPr algn="ctr">
                        <a:spcBef>
                          <a:spcPts val="600"/>
                        </a:spcBef>
                        <a:spcAft>
                          <a:spcPts val="0"/>
                        </a:spcAft>
                      </a:pPr>
                      <a:r>
                        <a:rPr lang="es-EC" sz="1200" b="0" dirty="0">
                          <a:solidFill>
                            <a:srgbClr val="000000"/>
                          </a:solidFill>
                          <a:latin typeface="Bookman Old Style" pitchFamily="18" charset="0"/>
                          <a:ea typeface="Calibri"/>
                          <a:cs typeface="Times New Roman"/>
                        </a:rPr>
                        <a:t>ARNÉS</a:t>
                      </a:r>
                    </a:p>
                  </a:txBody>
                  <a:tcPr marL="68580" marR="68580" marT="0" marB="0" anchor="ctr">
                    <a:lnL>
                      <a:noFill/>
                    </a:lnL>
                    <a:lnR>
                      <a:noFill/>
                    </a:lnR>
                    <a:lnT>
                      <a:noFill/>
                    </a:lnT>
                    <a:lnB>
                      <a:noFill/>
                    </a:lnB>
                    <a:solidFill>
                      <a:srgbClr val="D2EAF1"/>
                    </a:solidFill>
                  </a:tcPr>
                </a:tc>
                <a:tc>
                  <a:txBody>
                    <a:bodyPr/>
                    <a:lstStyle/>
                    <a:p>
                      <a:pPr algn="l">
                        <a:spcBef>
                          <a:spcPts val="600"/>
                        </a:spcBef>
                        <a:spcAft>
                          <a:spcPts val="0"/>
                        </a:spcAft>
                      </a:pPr>
                      <a:r>
                        <a:rPr lang="es-EC" sz="1200" b="0" dirty="0">
                          <a:solidFill>
                            <a:srgbClr val="000000"/>
                          </a:solidFill>
                          <a:latin typeface="Bookman Old Style" pitchFamily="18" charset="0"/>
                          <a:ea typeface="Calibri"/>
                          <a:cs typeface="Times New Roman"/>
                        </a:rPr>
                        <a:t>Cintas de poliéster con costuras de nylon y </a:t>
                      </a:r>
                      <a:r>
                        <a:rPr lang="es-EC" sz="1200" b="0" dirty="0" err="1">
                          <a:solidFill>
                            <a:srgbClr val="000000"/>
                          </a:solidFill>
                          <a:latin typeface="Bookman Old Style" pitchFamily="18" charset="0"/>
                          <a:ea typeface="Calibri"/>
                          <a:cs typeface="Times New Roman"/>
                        </a:rPr>
                        <a:t>kevlar</a:t>
                      </a:r>
                      <a:r>
                        <a:rPr lang="es-EC" sz="1200" b="0" dirty="0">
                          <a:solidFill>
                            <a:srgbClr val="000000"/>
                          </a:solidFill>
                          <a:latin typeface="Bookman Old Style" pitchFamily="18" charset="0"/>
                          <a:ea typeface="Calibri"/>
                          <a:cs typeface="Times New Roman"/>
                        </a:rPr>
                        <a:t>. Resiste fuerzas de 22,2 </a:t>
                      </a:r>
                      <a:r>
                        <a:rPr lang="es-EC" sz="1200" b="0" dirty="0" err="1">
                          <a:solidFill>
                            <a:srgbClr val="000000"/>
                          </a:solidFill>
                          <a:latin typeface="Bookman Old Style" pitchFamily="18" charset="0"/>
                          <a:ea typeface="Calibri"/>
                          <a:cs typeface="Times New Roman"/>
                        </a:rPr>
                        <a:t>kN</a:t>
                      </a:r>
                      <a:r>
                        <a:rPr lang="es-EC" sz="1200" b="0" dirty="0">
                          <a:solidFill>
                            <a:srgbClr val="000000"/>
                          </a:solidFill>
                          <a:latin typeface="Bookman Old Style" pitchFamily="18" charset="0"/>
                          <a:ea typeface="Calibri"/>
                          <a:cs typeface="Times New Roman"/>
                        </a:rPr>
                        <a:t>.</a:t>
                      </a:r>
                    </a:p>
                  </a:txBody>
                  <a:tcPr marL="68580" marR="68580" marT="0" marB="0" anchor="ctr">
                    <a:lnL>
                      <a:noFill/>
                    </a:lnL>
                    <a:lnR>
                      <a:noFill/>
                    </a:lnR>
                    <a:lnT>
                      <a:noFill/>
                    </a:lnT>
                    <a:lnB>
                      <a:noFill/>
                    </a:lnB>
                    <a:solidFill>
                      <a:srgbClr val="D2EAF1"/>
                    </a:solidFill>
                  </a:tcPr>
                </a:tc>
              </a:tr>
              <a:tr h="882940">
                <a:tc>
                  <a:txBody>
                    <a:bodyPr/>
                    <a:lstStyle/>
                    <a:p>
                      <a:pPr algn="ctr">
                        <a:spcBef>
                          <a:spcPts val="600"/>
                        </a:spcBef>
                        <a:spcAft>
                          <a:spcPts val="0"/>
                        </a:spcAft>
                      </a:pPr>
                      <a:r>
                        <a:rPr lang="es-EC" sz="1200" b="0" dirty="0">
                          <a:solidFill>
                            <a:srgbClr val="000000"/>
                          </a:solidFill>
                          <a:latin typeface="Bookman Old Style" pitchFamily="18" charset="0"/>
                          <a:ea typeface="Calibri"/>
                          <a:cs typeface="Times New Roman"/>
                        </a:rPr>
                        <a:t>LÍNEA DE </a:t>
                      </a:r>
                      <a:r>
                        <a:rPr lang="es-EC" sz="1200" b="0" dirty="0" smtClean="0">
                          <a:solidFill>
                            <a:srgbClr val="000000"/>
                          </a:solidFill>
                          <a:latin typeface="Bookman Old Style" pitchFamily="18" charset="0"/>
                          <a:ea typeface="Calibri"/>
                          <a:cs typeface="Times New Roman"/>
                        </a:rPr>
                        <a:t>SEGURIDAD</a:t>
                      </a:r>
                      <a:endParaRPr lang="es-EC" sz="1200" b="0" dirty="0">
                        <a:solidFill>
                          <a:srgbClr val="000000"/>
                        </a:solidFill>
                        <a:latin typeface="Bookman Old Style" pitchFamily="18" charset="0"/>
                        <a:ea typeface="Calibri"/>
                        <a:cs typeface="Times New Roman"/>
                      </a:endParaRPr>
                    </a:p>
                  </a:txBody>
                  <a:tcPr marL="68580" marR="68580" marT="0" marB="0" anchor="ctr">
                    <a:lnL>
                      <a:noFill/>
                    </a:lnL>
                    <a:lnR>
                      <a:noFill/>
                    </a:lnR>
                    <a:lnT>
                      <a:noFill/>
                    </a:lnT>
                    <a:lnB>
                      <a:noFill/>
                    </a:lnB>
                  </a:tcPr>
                </a:tc>
                <a:tc>
                  <a:txBody>
                    <a:bodyPr/>
                    <a:lstStyle/>
                    <a:p>
                      <a:pPr algn="l">
                        <a:spcBef>
                          <a:spcPts val="600"/>
                        </a:spcBef>
                        <a:spcAft>
                          <a:spcPts val="0"/>
                        </a:spcAft>
                      </a:pPr>
                      <a:r>
                        <a:rPr lang="es-EC" sz="1200" b="0" dirty="0">
                          <a:solidFill>
                            <a:srgbClr val="000000"/>
                          </a:solidFill>
                          <a:latin typeface="Bookman Old Style" pitchFamily="18" charset="0"/>
                          <a:ea typeface="Calibri"/>
                          <a:cs typeface="Times New Roman"/>
                        </a:rPr>
                        <a:t>La línea de vida cuenta en uno de sus extremos con un gancho de seguridad y en el otro extremo con un mosquetón. Absorbedor de impactos</a:t>
                      </a:r>
                    </a:p>
                  </a:txBody>
                  <a:tcPr marL="68580" marR="68580" marT="0" marB="0" anchor="ctr">
                    <a:lnL>
                      <a:noFill/>
                    </a:lnL>
                    <a:lnR>
                      <a:noFill/>
                    </a:lnR>
                    <a:lnT>
                      <a:noFill/>
                    </a:lnT>
                    <a:lnB>
                      <a:noFill/>
                    </a:lnB>
                  </a:tcPr>
                </a:tc>
              </a:tr>
              <a:tr h="662204">
                <a:tc>
                  <a:txBody>
                    <a:bodyPr/>
                    <a:lstStyle/>
                    <a:p>
                      <a:pPr algn="ctr">
                        <a:spcBef>
                          <a:spcPts val="600"/>
                        </a:spcBef>
                        <a:spcAft>
                          <a:spcPts val="0"/>
                        </a:spcAft>
                      </a:pPr>
                      <a:r>
                        <a:rPr lang="es-EC" sz="1200" b="0" dirty="0">
                          <a:solidFill>
                            <a:srgbClr val="000000"/>
                          </a:solidFill>
                          <a:latin typeface="Bookman Old Style" pitchFamily="18" charset="0"/>
                          <a:ea typeface="Calibri"/>
                          <a:cs typeface="Times New Roman"/>
                        </a:rPr>
                        <a:t>ANCLAJE DE CONEXIÓN</a:t>
                      </a: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algn="l">
                        <a:spcBef>
                          <a:spcPts val="600"/>
                        </a:spcBef>
                        <a:spcAft>
                          <a:spcPts val="0"/>
                        </a:spcAft>
                      </a:pPr>
                      <a:r>
                        <a:rPr lang="es-EC" sz="1200" b="0" dirty="0">
                          <a:solidFill>
                            <a:srgbClr val="000000"/>
                          </a:solidFill>
                          <a:latin typeface="Bookman Old Style" pitchFamily="18" charset="0"/>
                          <a:ea typeface="Calibri"/>
                          <a:cs typeface="Times New Roman"/>
                        </a:rPr>
                        <a:t>No disponible.</a:t>
                      </a: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solidFill>
                      <a:srgbClr val="D2EAF1"/>
                    </a:solidFill>
                  </a:tcPr>
                </a:tc>
              </a:tr>
            </a:tbl>
          </a:graphicData>
        </a:graphic>
      </p:graphicFrame>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xit" presetSubtype="0" fill="hold" nodeType="clickEffect">
                                  <p:stCondLst>
                                    <p:cond delay="0"/>
                                  </p:stCondLst>
                                  <p:childTnLst>
                                    <p:anim calcmode="lin" valueType="num">
                                      <p:cBhvr>
                                        <p:cTn id="12" dur="1000"/>
                                        <p:tgtEl>
                                          <p:spTgt spid="9"/>
                                        </p:tgtEl>
                                        <p:attrNameLst>
                                          <p:attrName>ppt_w</p:attrName>
                                        </p:attrNameLst>
                                      </p:cBhvr>
                                      <p:tavLst>
                                        <p:tav tm="0">
                                          <p:val>
                                            <p:strVal val="ppt_w"/>
                                          </p:val>
                                        </p:tav>
                                        <p:tav tm="100000">
                                          <p:val>
                                            <p:strVal val="ppt_w*0.70"/>
                                          </p:val>
                                        </p:tav>
                                      </p:tavLst>
                                    </p:anim>
                                    <p:anim calcmode="lin" valueType="num">
                                      <p:cBhvr>
                                        <p:cTn id="13" dur="1000"/>
                                        <p:tgtEl>
                                          <p:spTgt spid="9"/>
                                        </p:tgtEl>
                                        <p:attrNameLst>
                                          <p:attrName>ppt_h</p:attrName>
                                        </p:attrNameLst>
                                      </p:cBhvr>
                                      <p:tavLst>
                                        <p:tav tm="0">
                                          <p:val>
                                            <p:strVal val="ppt_h"/>
                                          </p:val>
                                        </p:tav>
                                        <p:tav tm="100000">
                                          <p:val>
                                            <p:strVal val="ppt_h"/>
                                          </p:val>
                                        </p:tav>
                                      </p:tavLst>
                                    </p:anim>
                                    <p:animEffect transition="out" filter="fade">
                                      <p:cBhvr>
                                        <p:cTn id="14" dur="1000"/>
                                        <p:tgtEl>
                                          <p:spTgt spid="9"/>
                                        </p:tgtEl>
                                      </p:cBhvr>
                                    </p:animEffect>
                                    <p:set>
                                      <p:cBhvr>
                                        <p:cTn id="15" dur="1" fill="hold">
                                          <p:stCondLst>
                                            <p:cond delay="999"/>
                                          </p:stCondLst>
                                        </p:cTn>
                                        <p:tgtEl>
                                          <p:spTgt spid="9"/>
                                        </p:tgtEl>
                                        <p:attrNameLst>
                                          <p:attrName>style.visibility</p:attrName>
                                        </p:attrNameLst>
                                      </p:cBhvr>
                                      <p:to>
                                        <p:strVal val="hidden"/>
                                      </p:to>
                                    </p:set>
                                  </p:childTnLst>
                                </p:cTn>
                              </p:par>
                              <p:par>
                                <p:cTn id="16" presetID="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ppt_x"/>
                                          </p:val>
                                        </p:tav>
                                        <p:tav tm="100000">
                                          <p:val>
                                            <p:strVal val="#ppt_x"/>
                                          </p:val>
                                        </p:tav>
                                      </p:tavLst>
                                    </p:anim>
                                    <p:anim calcmode="lin" valueType="num">
                                      <p:cBhvr additive="base">
                                        <p:cTn id="19"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anchor="ctr">
            <a:normAutofit/>
          </a:bodyPr>
          <a:lstStyle/>
          <a:p>
            <a:r>
              <a:rPr lang="es-EC" dirty="0" smtClean="0">
                <a:latin typeface="Lucida Calligraphy" pitchFamily="66" charset="0"/>
              </a:rPr>
              <a:t>Factibilidad económica</a:t>
            </a:r>
          </a:p>
        </p:txBody>
      </p:sp>
      <p:sp>
        <p:nvSpPr>
          <p:cNvPr id="5" name="3 Marcador de número de diapositiva"/>
          <p:cNvSpPr>
            <a:spLocks noGrp="1"/>
          </p:cNvSpPr>
          <p:nvPr>
            <p:ph type="sldNum" sz="quarter" idx="4294967295"/>
          </p:nvPr>
        </p:nvSpPr>
        <p:spPr>
          <a:xfrm>
            <a:off x="8064000" y="6138000"/>
            <a:ext cx="1080000" cy="720000"/>
          </a:xfrm>
          <a:prstGeom prst="rect">
            <a:avLst/>
          </a:prstGeom>
        </p:spPr>
        <p:txBody>
          <a:bodyPr vert="horz" anchor="ctr" anchorCtr="0">
            <a:normAutofit/>
          </a:bodyPr>
          <a:lstStyle/>
          <a:p>
            <a:pPr algn="ctr"/>
            <a:fld id="{4CAFDBE0-686B-48D9-9B8A-0414C88F63F5}" type="slidenum">
              <a:rPr lang="es-EC" sz="1400" smtClean="0">
                <a:solidFill>
                  <a:schemeClr val="tx1"/>
                </a:solidFill>
              </a:rPr>
              <a:pPr algn="ctr"/>
              <a:t>23</a:t>
            </a:fld>
            <a:endParaRPr lang="es-EC" sz="1400" dirty="0">
              <a:solidFill>
                <a:schemeClr val="tx1"/>
              </a:solidFill>
            </a:endParaRPr>
          </a:p>
        </p:txBody>
      </p:sp>
      <p:graphicFrame>
        <p:nvGraphicFramePr>
          <p:cNvPr id="7" name="6 Tabla"/>
          <p:cNvGraphicFramePr>
            <a:graphicFrameLocks noGrp="1"/>
          </p:cNvGraphicFramePr>
          <p:nvPr/>
        </p:nvGraphicFramePr>
        <p:xfrm>
          <a:off x="1403650" y="1988840"/>
          <a:ext cx="6336702" cy="4010348"/>
        </p:xfrm>
        <a:graphic>
          <a:graphicData uri="http://schemas.openxmlformats.org/drawingml/2006/table">
            <a:tbl>
              <a:tblPr/>
              <a:tblGrid>
                <a:gridCol w="1440160"/>
                <a:gridCol w="1008112"/>
                <a:gridCol w="3888430"/>
              </a:tblGrid>
              <a:tr h="320828">
                <a:tc gridSpan="3">
                  <a:txBody>
                    <a:bodyPr/>
                    <a:lstStyle/>
                    <a:p>
                      <a:pPr algn="ctr">
                        <a:spcBef>
                          <a:spcPts val="600"/>
                        </a:spcBef>
                        <a:spcAft>
                          <a:spcPts val="600"/>
                        </a:spcAft>
                      </a:pPr>
                      <a:r>
                        <a:rPr lang="es-EC" sz="1200" b="0" cap="all" dirty="0" smtClean="0">
                          <a:solidFill>
                            <a:srgbClr val="000000"/>
                          </a:solidFill>
                          <a:latin typeface="Bookman Old Style" pitchFamily="18" charset="0"/>
                          <a:ea typeface="Calibri"/>
                          <a:cs typeface="Times New Roman"/>
                        </a:rPr>
                        <a:t>Arnés de cuerpo completo “</a:t>
                      </a:r>
                      <a:r>
                        <a:rPr lang="es-EC" sz="1200" b="0" cap="all" dirty="0" err="1" smtClean="0">
                          <a:solidFill>
                            <a:srgbClr val="000000"/>
                          </a:solidFill>
                          <a:latin typeface="Bookman Old Style" pitchFamily="18" charset="0"/>
                          <a:ea typeface="Calibri"/>
                          <a:cs typeface="Times New Roman"/>
                        </a:rPr>
                        <a:t>trupper</a:t>
                      </a:r>
                      <a:r>
                        <a:rPr lang="es-EC" sz="1200" b="0" cap="all" dirty="0" smtClean="0">
                          <a:solidFill>
                            <a:srgbClr val="000000"/>
                          </a:solidFill>
                          <a:latin typeface="Bookman Old Style" pitchFamily="18" charset="0"/>
                          <a:ea typeface="Calibri"/>
                          <a:cs typeface="Times New Roman"/>
                        </a:rPr>
                        <a:t>”</a:t>
                      </a:r>
                      <a:endParaRPr lang="es-EC" sz="1200" b="0" cap="all" dirty="0">
                        <a:solidFill>
                          <a:srgbClr val="000000"/>
                        </a:solidFill>
                        <a:latin typeface="Bookman Old Style" pitchFamily="18" charset="0"/>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320828">
                <a:tc gridSpan="3">
                  <a:txBody>
                    <a:bodyPr/>
                    <a:lstStyle/>
                    <a:p>
                      <a:pPr algn="ctr">
                        <a:spcBef>
                          <a:spcPts val="600"/>
                        </a:spcBef>
                        <a:spcAft>
                          <a:spcPts val="600"/>
                        </a:spcAft>
                      </a:pPr>
                      <a:r>
                        <a:rPr lang="es-EC" sz="1200" b="0" cap="all" dirty="0">
                          <a:solidFill>
                            <a:srgbClr val="000000"/>
                          </a:solidFill>
                          <a:latin typeface="Bookman Old Style" pitchFamily="18" charset="0"/>
                          <a:ea typeface="Calibri"/>
                          <a:cs typeface="Times New Roman"/>
                        </a:rPr>
                        <a:t>ANÁLISIS COSTO/BENEFICIO</a:t>
                      </a: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hMerge="1">
                  <a:txBody>
                    <a:bodyPr/>
                    <a:lstStyle/>
                    <a:p>
                      <a:endParaRPr lang="es-EC"/>
                    </a:p>
                  </a:txBody>
                  <a:tcPr/>
                </a:tc>
                <a:tc hMerge="1">
                  <a:txBody>
                    <a:bodyPr/>
                    <a:lstStyle/>
                    <a:p>
                      <a:endParaRPr lang="es-EC"/>
                    </a:p>
                  </a:txBody>
                  <a:tcPr/>
                </a:tc>
              </a:tr>
              <a:tr h="320828">
                <a:tc>
                  <a:txBody>
                    <a:bodyPr/>
                    <a:lstStyle/>
                    <a:p>
                      <a:pPr algn="ctr">
                        <a:spcBef>
                          <a:spcPts val="600"/>
                        </a:spcBef>
                        <a:spcAft>
                          <a:spcPts val="600"/>
                        </a:spcAft>
                      </a:pPr>
                      <a:r>
                        <a:rPr lang="es-EC" sz="1200" b="0" cap="all">
                          <a:solidFill>
                            <a:srgbClr val="000000"/>
                          </a:solidFill>
                          <a:latin typeface="Bookman Old Style" pitchFamily="18" charset="0"/>
                          <a:ea typeface="Calibri"/>
                          <a:cs typeface="Times New Roman"/>
                        </a:rPr>
                        <a:t>EQUIPO</a:t>
                      </a:r>
                    </a:p>
                  </a:txBody>
                  <a:tcPr marL="68580" marR="68580" marT="0" marB="0" anchor="ctr">
                    <a:lnL>
                      <a:noFill/>
                    </a:lnL>
                    <a:lnR>
                      <a:noFill/>
                    </a:lnR>
                    <a:lnT>
                      <a:noFill/>
                    </a:lnT>
                    <a:lnB>
                      <a:noFill/>
                    </a:lnB>
                  </a:tcPr>
                </a:tc>
                <a:tc>
                  <a:txBody>
                    <a:bodyPr/>
                    <a:lstStyle/>
                    <a:p>
                      <a:pPr algn="ctr">
                        <a:spcBef>
                          <a:spcPts val="600"/>
                        </a:spcBef>
                        <a:spcAft>
                          <a:spcPts val="600"/>
                        </a:spcAft>
                      </a:pPr>
                      <a:r>
                        <a:rPr lang="es-EC" sz="1200" b="0" cap="all">
                          <a:solidFill>
                            <a:srgbClr val="000000"/>
                          </a:solidFill>
                          <a:latin typeface="Bookman Old Style" pitchFamily="18" charset="0"/>
                          <a:ea typeface="Calibri"/>
                          <a:cs typeface="Times New Roman"/>
                        </a:rPr>
                        <a:t>PRECIO</a:t>
                      </a:r>
                    </a:p>
                  </a:txBody>
                  <a:tcPr marL="68580" marR="68580" marT="0" marB="0" anchor="ctr">
                    <a:lnL>
                      <a:noFill/>
                    </a:lnL>
                    <a:lnR>
                      <a:noFill/>
                    </a:lnR>
                    <a:lnT>
                      <a:noFill/>
                    </a:lnT>
                    <a:lnB>
                      <a:noFill/>
                    </a:lnB>
                  </a:tcPr>
                </a:tc>
                <a:tc>
                  <a:txBody>
                    <a:bodyPr/>
                    <a:lstStyle/>
                    <a:p>
                      <a:pPr algn="ctr">
                        <a:spcBef>
                          <a:spcPts val="600"/>
                        </a:spcBef>
                        <a:spcAft>
                          <a:spcPts val="600"/>
                        </a:spcAft>
                      </a:pPr>
                      <a:r>
                        <a:rPr lang="es-EC" sz="1200" b="0" cap="all" dirty="0">
                          <a:solidFill>
                            <a:srgbClr val="000000"/>
                          </a:solidFill>
                          <a:latin typeface="Bookman Old Style" pitchFamily="18" charset="0"/>
                          <a:ea typeface="Calibri"/>
                          <a:cs typeface="Times New Roman"/>
                        </a:rPr>
                        <a:t>BENEFICIO</a:t>
                      </a:r>
                    </a:p>
                  </a:txBody>
                  <a:tcPr marL="68580" marR="68580" marT="0" marB="0" anchor="ctr">
                    <a:lnL>
                      <a:noFill/>
                    </a:lnL>
                    <a:lnR>
                      <a:noFill/>
                    </a:lnR>
                    <a:lnT>
                      <a:noFill/>
                    </a:lnT>
                    <a:lnB>
                      <a:noFill/>
                    </a:lnB>
                  </a:tcPr>
                </a:tc>
              </a:tr>
              <a:tr h="513324">
                <a:tc>
                  <a:txBody>
                    <a:bodyPr/>
                    <a:lstStyle/>
                    <a:p>
                      <a:pPr algn="ctr">
                        <a:spcBef>
                          <a:spcPts val="600"/>
                        </a:spcBef>
                        <a:spcAft>
                          <a:spcPts val="600"/>
                        </a:spcAft>
                      </a:pPr>
                      <a:r>
                        <a:rPr lang="es-EC" sz="1200" b="0">
                          <a:solidFill>
                            <a:srgbClr val="000000"/>
                          </a:solidFill>
                          <a:latin typeface="Bookman Old Style" pitchFamily="18" charset="0"/>
                          <a:ea typeface="Calibri"/>
                          <a:cs typeface="Times New Roman"/>
                        </a:rPr>
                        <a:t>ARNÉS</a:t>
                      </a:r>
                    </a:p>
                  </a:txBody>
                  <a:tcPr marL="68580" marR="68580" marT="0" marB="0" anchor="ctr">
                    <a:lnL>
                      <a:noFill/>
                    </a:lnL>
                    <a:lnR>
                      <a:noFill/>
                    </a:lnR>
                    <a:lnT>
                      <a:noFill/>
                    </a:lnT>
                    <a:lnB>
                      <a:noFill/>
                    </a:lnB>
                    <a:solidFill>
                      <a:srgbClr val="D2EAF1"/>
                    </a:solidFill>
                  </a:tcPr>
                </a:tc>
                <a:tc>
                  <a:txBody>
                    <a:bodyPr/>
                    <a:lstStyle/>
                    <a:p>
                      <a:pPr algn="ctr">
                        <a:spcBef>
                          <a:spcPts val="600"/>
                        </a:spcBef>
                        <a:spcAft>
                          <a:spcPts val="600"/>
                        </a:spcAft>
                      </a:pPr>
                      <a:r>
                        <a:rPr lang="es-EC" sz="1200" b="0">
                          <a:solidFill>
                            <a:srgbClr val="000000"/>
                          </a:solidFill>
                          <a:latin typeface="Bookman Old Style" pitchFamily="18" charset="0"/>
                          <a:ea typeface="Calibri"/>
                          <a:cs typeface="Times New Roman"/>
                        </a:rPr>
                        <a:t>$ 46,67</a:t>
                      </a:r>
                    </a:p>
                  </a:txBody>
                  <a:tcPr marL="68580" marR="68580" marT="0" marB="0" anchor="ctr">
                    <a:lnL>
                      <a:noFill/>
                    </a:lnL>
                    <a:lnR>
                      <a:noFill/>
                    </a:lnR>
                    <a:lnT>
                      <a:noFill/>
                    </a:lnT>
                    <a:lnB>
                      <a:noFill/>
                    </a:lnB>
                    <a:solidFill>
                      <a:srgbClr val="D2EAF1"/>
                    </a:solidFill>
                  </a:tcPr>
                </a:tc>
                <a:tc>
                  <a:txBody>
                    <a:bodyPr/>
                    <a:lstStyle/>
                    <a:p>
                      <a:pPr algn="l">
                        <a:spcBef>
                          <a:spcPts val="600"/>
                        </a:spcBef>
                        <a:spcAft>
                          <a:spcPts val="600"/>
                        </a:spcAft>
                      </a:pPr>
                      <a:r>
                        <a:rPr lang="es-EC" sz="1200" b="0" dirty="0">
                          <a:solidFill>
                            <a:srgbClr val="000000"/>
                          </a:solidFill>
                          <a:latin typeface="Bookman Old Style" pitchFamily="18" charset="0"/>
                          <a:ea typeface="Calibri"/>
                          <a:cs typeface="Times New Roman"/>
                        </a:rPr>
                        <a:t>$ 41,67 precio del artículo en caso de su compra masiva.</a:t>
                      </a:r>
                    </a:p>
                  </a:txBody>
                  <a:tcPr marL="68580" marR="68580" marT="0" marB="0" anchor="ctr">
                    <a:lnL>
                      <a:noFill/>
                    </a:lnL>
                    <a:lnR>
                      <a:noFill/>
                    </a:lnR>
                    <a:lnT>
                      <a:noFill/>
                    </a:lnT>
                    <a:lnB>
                      <a:noFill/>
                    </a:lnB>
                    <a:solidFill>
                      <a:srgbClr val="D2EAF1"/>
                    </a:solidFill>
                  </a:tcPr>
                </a:tc>
              </a:tr>
              <a:tr h="994566">
                <a:tc>
                  <a:txBody>
                    <a:bodyPr/>
                    <a:lstStyle/>
                    <a:p>
                      <a:pPr algn="ctr">
                        <a:spcBef>
                          <a:spcPts val="600"/>
                        </a:spcBef>
                        <a:spcAft>
                          <a:spcPts val="600"/>
                        </a:spcAft>
                      </a:pPr>
                      <a:r>
                        <a:rPr lang="es-EC" sz="1200" b="0" dirty="0" smtClean="0">
                          <a:solidFill>
                            <a:srgbClr val="000000"/>
                          </a:solidFill>
                          <a:latin typeface="Bookman Old Style" pitchFamily="18" charset="0"/>
                          <a:ea typeface="Calibri"/>
                          <a:cs typeface="Times New Roman"/>
                        </a:rPr>
                        <a:t>LÍNEA DE SEGURIDAD</a:t>
                      </a:r>
                      <a:endParaRPr lang="es-EC" sz="1200" b="0" dirty="0">
                        <a:solidFill>
                          <a:srgbClr val="000000"/>
                        </a:solidFill>
                        <a:latin typeface="Bookman Old Style" pitchFamily="18" charset="0"/>
                        <a:ea typeface="Calibri"/>
                        <a:cs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s-EC" sz="1200" b="0" dirty="0">
                          <a:solidFill>
                            <a:srgbClr val="000000"/>
                          </a:solidFill>
                          <a:latin typeface="Bookman Old Style" pitchFamily="18" charset="0"/>
                          <a:ea typeface="Calibri"/>
                          <a:cs typeface="Times New Roman"/>
                        </a:rPr>
                        <a:t>$ 21,53</a:t>
                      </a:r>
                    </a:p>
                  </a:txBody>
                  <a:tcPr marL="68580" marR="68580" marT="0" marB="0" anchor="ctr">
                    <a:lnL>
                      <a:noFill/>
                    </a:lnL>
                    <a:lnR>
                      <a:noFill/>
                    </a:lnR>
                    <a:lnT>
                      <a:noFill/>
                    </a:lnT>
                    <a:lnB>
                      <a:noFill/>
                    </a:lnB>
                  </a:tcPr>
                </a:tc>
                <a:tc>
                  <a:txBody>
                    <a:bodyPr/>
                    <a:lstStyle/>
                    <a:p>
                      <a:pPr algn="l">
                        <a:spcBef>
                          <a:spcPts val="600"/>
                        </a:spcBef>
                        <a:spcAft>
                          <a:spcPts val="600"/>
                        </a:spcAft>
                      </a:pPr>
                      <a:r>
                        <a:rPr lang="es-EC" sz="1200" b="0" dirty="0">
                          <a:solidFill>
                            <a:srgbClr val="000000"/>
                          </a:solidFill>
                          <a:latin typeface="Bookman Old Style" pitchFamily="18" charset="0"/>
                          <a:ea typeface="Calibri"/>
                          <a:cs typeface="Times New Roman"/>
                        </a:rPr>
                        <a:t>$ 19,22 precio del artículo en caso de su compra masiva. Al momento no cuentan de líneas con absorbedor de impactos</a:t>
                      </a:r>
                    </a:p>
                  </a:txBody>
                  <a:tcPr marL="68580" marR="68580" marT="0" marB="0" anchor="ctr">
                    <a:lnL>
                      <a:noFill/>
                    </a:lnL>
                    <a:lnR>
                      <a:noFill/>
                    </a:lnR>
                    <a:lnT>
                      <a:noFill/>
                    </a:lnT>
                    <a:lnB>
                      <a:noFill/>
                    </a:lnB>
                  </a:tcPr>
                </a:tc>
              </a:tr>
              <a:tr h="769987">
                <a:tc>
                  <a:txBody>
                    <a:bodyPr/>
                    <a:lstStyle/>
                    <a:p>
                      <a:pPr algn="ctr">
                        <a:spcBef>
                          <a:spcPts val="600"/>
                        </a:spcBef>
                        <a:spcAft>
                          <a:spcPts val="600"/>
                        </a:spcAft>
                      </a:pPr>
                      <a:r>
                        <a:rPr lang="es-EC" sz="1200" b="0" dirty="0">
                          <a:solidFill>
                            <a:srgbClr val="000000"/>
                          </a:solidFill>
                          <a:latin typeface="Bookman Old Style" pitchFamily="18" charset="0"/>
                          <a:ea typeface="Calibri"/>
                          <a:cs typeface="Times New Roman"/>
                        </a:rPr>
                        <a:t>ANCLAJE DE CONEXIÓN</a:t>
                      </a:r>
                    </a:p>
                  </a:txBody>
                  <a:tcPr marL="68580" marR="68580" marT="0" marB="0" anchor="ctr">
                    <a:lnL>
                      <a:noFill/>
                    </a:lnL>
                    <a:lnR>
                      <a:noFill/>
                    </a:lnR>
                    <a:lnT>
                      <a:noFill/>
                    </a:lnT>
                    <a:lnB w="12700" cap="flat" cmpd="sng" algn="ctr">
                      <a:noFill/>
                      <a:prstDash val="solid"/>
                      <a:round/>
                      <a:headEnd type="none" w="med" len="med"/>
                      <a:tailEnd type="none" w="med" len="med"/>
                    </a:lnB>
                    <a:solidFill>
                      <a:srgbClr val="D2EAF1"/>
                    </a:solidFill>
                  </a:tcPr>
                </a:tc>
                <a:tc>
                  <a:txBody>
                    <a:bodyPr/>
                    <a:lstStyle/>
                    <a:p>
                      <a:pPr algn="ctr">
                        <a:spcBef>
                          <a:spcPts val="600"/>
                        </a:spcBef>
                        <a:spcAft>
                          <a:spcPts val="600"/>
                        </a:spcAft>
                      </a:pPr>
                      <a:r>
                        <a:rPr lang="es-EC" sz="1200" b="0">
                          <a:solidFill>
                            <a:srgbClr val="000000"/>
                          </a:solidFill>
                          <a:latin typeface="Bookman Old Style" pitchFamily="18" charset="0"/>
                          <a:ea typeface="Calibri"/>
                          <a:cs typeface="Times New Roman"/>
                        </a:rPr>
                        <a:t>$ 12,53</a:t>
                      </a:r>
                    </a:p>
                  </a:txBody>
                  <a:tcPr marL="68580" marR="68580" marT="0" marB="0" anchor="ctr">
                    <a:lnL>
                      <a:noFill/>
                    </a:lnL>
                    <a:lnR>
                      <a:noFill/>
                    </a:lnR>
                    <a:lnT>
                      <a:noFill/>
                    </a:lnT>
                    <a:lnB w="12700" cap="flat" cmpd="sng" algn="ctr">
                      <a:noFill/>
                      <a:prstDash val="solid"/>
                      <a:round/>
                      <a:headEnd type="none" w="med" len="med"/>
                      <a:tailEnd type="none" w="med" len="med"/>
                    </a:lnB>
                    <a:solidFill>
                      <a:srgbClr val="D2EAF1"/>
                    </a:solidFill>
                  </a:tcPr>
                </a:tc>
                <a:tc>
                  <a:txBody>
                    <a:bodyPr/>
                    <a:lstStyle/>
                    <a:p>
                      <a:pPr algn="l">
                        <a:spcBef>
                          <a:spcPts val="600"/>
                        </a:spcBef>
                        <a:spcAft>
                          <a:spcPts val="600"/>
                        </a:spcAft>
                      </a:pPr>
                      <a:r>
                        <a:rPr lang="es-EC" sz="1200" b="0" dirty="0">
                          <a:solidFill>
                            <a:srgbClr val="000000"/>
                          </a:solidFill>
                          <a:latin typeface="Bookman Old Style" pitchFamily="18" charset="0"/>
                          <a:ea typeface="Calibri"/>
                          <a:cs typeface="Times New Roman"/>
                        </a:rPr>
                        <a:t>su resistencia es igual a la de otras marcas conocidas</a:t>
                      </a:r>
                    </a:p>
                  </a:txBody>
                  <a:tcPr marL="68580" marR="68580" marT="0" marB="0" anchor="ctr">
                    <a:lnL>
                      <a:noFill/>
                    </a:lnL>
                    <a:lnR>
                      <a:noFill/>
                    </a:lnR>
                    <a:lnT>
                      <a:noFill/>
                    </a:lnT>
                    <a:lnB w="12700" cap="flat" cmpd="sng" algn="ctr">
                      <a:noFill/>
                      <a:prstDash val="solid"/>
                      <a:round/>
                      <a:headEnd type="none" w="med" len="med"/>
                      <a:tailEnd type="none" w="med" len="med"/>
                    </a:lnB>
                    <a:solidFill>
                      <a:srgbClr val="D2EAF1"/>
                    </a:solidFill>
                  </a:tcPr>
                </a:tc>
              </a:tr>
              <a:tr h="769987">
                <a:tc>
                  <a:txBody>
                    <a:bodyPr/>
                    <a:lstStyle/>
                    <a:p>
                      <a:pPr algn="ctr">
                        <a:spcBef>
                          <a:spcPts val="600"/>
                        </a:spcBef>
                        <a:spcAft>
                          <a:spcPts val="600"/>
                        </a:spcAft>
                      </a:pPr>
                      <a:r>
                        <a:rPr lang="es-EC" sz="1200" b="0" dirty="0" smtClean="0">
                          <a:solidFill>
                            <a:srgbClr val="000000"/>
                          </a:solidFill>
                          <a:latin typeface="Bookman Old Style" pitchFamily="18" charset="0"/>
                          <a:ea typeface="Calibri"/>
                          <a:cs typeface="Times New Roman"/>
                        </a:rPr>
                        <a:t>PRESUPUESTO</a:t>
                      </a:r>
                      <a:endParaRPr lang="es-EC" sz="1200" b="0" dirty="0">
                        <a:solidFill>
                          <a:srgbClr val="000000"/>
                        </a:solidFill>
                        <a:latin typeface="Bookman Old Style" pitchFamily="18" charset="0"/>
                        <a:ea typeface="Calibri"/>
                        <a:cs typeface="Times New Roman"/>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algn="ctr">
                        <a:spcBef>
                          <a:spcPts val="600"/>
                        </a:spcBef>
                        <a:spcAft>
                          <a:spcPts val="600"/>
                        </a:spcAft>
                      </a:pPr>
                      <a:r>
                        <a:rPr lang="es-EC" sz="1200" b="0" dirty="0" smtClean="0">
                          <a:solidFill>
                            <a:srgbClr val="000000"/>
                          </a:solidFill>
                          <a:latin typeface="Bookman Old Style" pitchFamily="18" charset="0"/>
                          <a:ea typeface="Calibri"/>
                          <a:cs typeface="Times New Roman"/>
                        </a:rPr>
                        <a:t>$ 12628,24</a:t>
                      </a:r>
                      <a:endParaRPr lang="es-EC" sz="1200" b="0" dirty="0">
                        <a:solidFill>
                          <a:srgbClr val="000000"/>
                        </a:solidFill>
                        <a:latin typeface="Bookman Old Style" pitchFamily="18" charset="0"/>
                        <a:ea typeface="Calibri"/>
                        <a:cs typeface="Times New Roman"/>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algn="l">
                        <a:spcBef>
                          <a:spcPts val="600"/>
                        </a:spcBef>
                        <a:spcAft>
                          <a:spcPts val="600"/>
                        </a:spcAft>
                      </a:pPr>
                      <a:r>
                        <a:rPr lang="es-EC" sz="1200" b="0" dirty="0" smtClean="0">
                          <a:solidFill>
                            <a:srgbClr val="000000"/>
                          </a:solidFill>
                          <a:latin typeface="Bookman Old Style" pitchFamily="18" charset="0"/>
                          <a:ea typeface="Calibri"/>
                          <a:cs typeface="Times New Roman"/>
                        </a:rPr>
                        <a:t>Considerando</a:t>
                      </a:r>
                      <a:r>
                        <a:rPr lang="es-EC" sz="1200" b="0" baseline="0" dirty="0" smtClean="0">
                          <a:solidFill>
                            <a:srgbClr val="000000"/>
                          </a:solidFill>
                          <a:latin typeface="Bookman Old Style" pitchFamily="18" charset="0"/>
                          <a:ea typeface="Calibri"/>
                          <a:cs typeface="Times New Roman"/>
                        </a:rPr>
                        <a:t> personal embarcado en Crucero de Instrucción 2012  (172 trip.)</a:t>
                      </a:r>
                      <a:endParaRPr lang="es-EC" sz="1200" b="0" dirty="0">
                        <a:solidFill>
                          <a:srgbClr val="000000"/>
                        </a:solidFill>
                        <a:latin typeface="Bookman Old Style" pitchFamily="18" charset="0"/>
                        <a:ea typeface="Calibri"/>
                        <a:cs typeface="Times New Roman"/>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solidFill>
                      <a:srgbClr val="D2EAF1"/>
                    </a:solidFill>
                  </a:tcPr>
                </a:tc>
              </a:tr>
            </a:tbl>
          </a:graphicData>
        </a:graphic>
      </p:graphicFrame>
      <p:graphicFrame>
        <p:nvGraphicFramePr>
          <p:cNvPr id="8" name="7 Tabla"/>
          <p:cNvGraphicFramePr>
            <a:graphicFrameLocks noGrp="1"/>
          </p:cNvGraphicFramePr>
          <p:nvPr/>
        </p:nvGraphicFramePr>
        <p:xfrm>
          <a:off x="1475656" y="2017611"/>
          <a:ext cx="6336705" cy="4075685"/>
        </p:xfrm>
        <a:graphic>
          <a:graphicData uri="http://schemas.openxmlformats.org/drawingml/2006/table">
            <a:tbl>
              <a:tblPr/>
              <a:tblGrid>
                <a:gridCol w="1440160"/>
                <a:gridCol w="1008112"/>
                <a:gridCol w="3888433"/>
              </a:tblGrid>
              <a:tr h="281904">
                <a:tc gridSpan="3">
                  <a:txBody>
                    <a:bodyPr/>
                    <a:lstStyle/>
                    <a:p>
                      <a:pPr algn="ctr">
                        <a:spcBef>
                          <a:spcPts val="600"/>
                        </a:spcBef>
                        <a:spcAft>
                          <a:spcPts val="600"/>
                        </a:spcAft>
                      </a:pPr>
                      <a:r>
                        <a:rPr lang="es-EC" sz="1200" b="0" cap="all" dirty="0" smtClean="0">
                          <a:solidFill>
                            <a:srgbClr val="000000"/>
                          </a:solidFill>
                          <a:latin typeface="Bookman Old Style" pitchFamily="18" charset="0"/>
                          <a:ea typeface="Calibri"/>
                          <a:cs typeface="Times New Roman"/>
                        </a:rPr>
                        <a:t>Arnés de cuerpo completo “</a:t>
                      </a:r>
                      <a:r>
                        <a:rPr lang="es-EC" sz="1200" b="0" cap="all" dirty="0" err="1" smtClean="0">
                          <a:solidFill>
                            <a:srgbClr val="000000"/>
                          </a:solidFill>
                          <a:latin typeface="Bookman Old Style" pitchFamily="18" charset="0"/>
                          <a:ea typeface="Calibri"/>
                          <a:cs typeface="Times New Roman"/>
                        </a:rPr>
                        <a:t>msa</a:t>
                      </a:r>
                      <a:r>
                        <a:rPr lang="es-EC" sz="1200" b="0" cap="all" dirty="0" smtClean="0">
                          <a:solidFill>
                            <a:srgbClr val="000000"/>
                          </a:solidFill>
                          <a:latin typeface="Bookman Old Style" pitchFamily="18" charset="0"/>
                          <a:ea typeface="Calibri"/>
                          <a:cs typeface="Times New Roman"/>
                        </a:rPr>
                        <a:t>”</a:t>
                      </a:r>
                      <a:endParaRPr lang="es-EC" sz="1200" b="0" cap="all" dirty="0">
                        <a:solidFill>
                          <a:srgbClr val="000000"/>
                        </a:solidFill>
                        <a:latin typeface="Bookman Old Style" pitchFamily="18" charset="0"/>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387720">
                <a:tc gridSpan="3">
                  <a:txBody>
                    <a:bodyPr/>
                    <a:lstStyle/>
                    <a:p>
                      <a:pPr algn="ctr">
                        <a:spcBef>
                          <a:spcPts val="600"/>
                        </a:spcBef>
                        <a:spcAft>
                          <a:spcPts val="600"/>
                        </a:spcAft>
                      </a:pPr>
                      <a:r>
                        <a:rPr lang="es-EC" sz="1200" b="0" cap="all" dirty="0">
                          <a:solidFill>
                            <a:srgbClr val="000000"/>
                          </a:solidFill>
                          <a:latin typeface="Bookman Old Style" pitchFamily="18" charset="0"/>
                          <a:ea typeface="Calibri"/>
                          <a:cs typeface="Times New Roman"/>
                        </a:rPr>
                        <a:t>ANÁLISIS COSTO/BENEFICIO</a:t>
                      </a: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hMerge="1">
                  <a:txBody>
                    <a:bodyPr/>
                    <a:lstStyle/>
                    <a:p>
                      <a:endParaRPr lang="es-EC"/>
                    </a:p>
                  </a:txBody>
                  <a:tcPr/>
                </a:tc>
                <a:tc hMerge="1">
                  <a:txBody>
                    <a:bodyPr/>
                    <a:lstStyle/>
                    <a:p>
                      <a:endParaRPr lang="es-EC"/>
                    </a:p>
                  </a:txBody>
                  <a:tcPr/>
                </a:tc>
              </a:tr>
              <a:tr h="266479">
                <a:tc>
                  <a:txBody>
                    <a:bodyPr/>
                    <a:lstStyle/>
                    <a:p>
                      <a:pPr algn="ctr">
                        <a:spcBef>
                          <a:spcPts val="600"/>
                        </a:spcBef>
                        <a:spcAft>
                          <a:spcPts val="600"/>
                        </a:spcAft>
                      </a:pPr>
                      <a:r>
                        <a:rPr lang="es-EC" sz="1200" b="0" cap="all">
                          <a:solidFill>
                            <a:srgbClr val="000000"/>
                          </a:solidFill>
                          <a:latin typeface="Bookman Old Style" pitchFamily="18" charset="0"/>
                          <a:ea typeface="Calibri"/>
                          <a:cs typeface="Times New Roman"/>
                        </a:rPr>
                        <a:t>EQUIPO</a:t>
                      </a:r>
                    </a:p>
                  </a:txBody>
                  <a:tcPr marL="68580" marR="68580" marT="0" marB="0" anchor="ctr">
                    <a:lnL>
                      <a:noFill/>
                    </a:lnL>
                    <a:lnR>
                      <a:noFill/>
                    </a:lnR>
                    <a:lnT>
                      <a:noFill/>
                    </a:lnT>
                    <a:lnB>
                      <a:noFill/>
                    </a:lnB>
                  </a:tcPr>
                </a:tc>
                <a:tc>
                  <a:txBody>
                    <a:bodyPr/>
                    <a:lstStyle/>
                    <a:p>
                      <a:pPr algn="ctr">
                        <a:spcBef>
                          <a:spcPts val="600"/>
                        </a:spcBef>
                        <a:spcAft>
                          <a:spcPts val="600"/>
                        </a:spcAft>
                      </a:pPr>
                      <a:r>
                        <a:rPr lang="es-EC" sz="1200" b="0" cap="all">
                          <a:solidFill>
                            <a:srgbClr val="000000"/>
                          </a:solidFill>
                          <a:latin typeface="Bookman Old Style" pitchFamily="18" charset="0"/>
                          <a:ea typeface="Calibri"/>
                          <a:cs typeface="Times New Roman"/>
                        </a:rPr>
                        <a:t>PRECIO</a:t>
                      </a:r>
                    </a:p>
                  </a:txBody>
                  <a:tcPr marL="68580" marR="68580" marT="0" marB="0" anchor="ctr">
                    <a:lnL>
                      <a:noFill/>
                    </a:lnL>
                    <a:lnR>
                      <a:noFill/>
                    </a:lnR>
                    <a:lnT>
                      <a:noFill/>
                    </a:lnT>
                    <a:lnB>
                      <a:noFill/>
                    </a:lnB>
                  </a:tcPr>
                </a:tc>
                <a:tc>
                  <a:txBody>
                    <a:bodyPr/>
                    <a:lstStyle/>
                    <a:p>
                      <a:pPr algn="ctr">
                        <a:spcBef>
                          <a:spcPts val="600"/>
                        </a:spcBef>
                        <a:spcAft>
                          <a:spcPts val="600"/>
                        </a:spcAft>
                      </a:pPr>
                      <a:r>
                        <a:rPr lang="es-EC" sz="1200" b="0" cap="all">
                          <a:solidFill>
                            <a:srgbClr val="000000"/>
                          </a:solidFill>
                          <a:latin typeface="Bookman Old Style" pitchFamily="18" charset="0"/>
                          <a:ea typeface="Calibri"/>
                          <a:cs typeface="Times New Roman"/>
                        </a:rPr>
                        <a:t>BENEFICIO</a:t>
                      </a:r>
                    </a:p>
                  </a:txBody>
                  <a:tcPr marL="68580" marR="68580" marT="0" marB="0" anchor="ctr">
                    <a:lnL>
                      <a:noFill/>
                    </a:lnL>
                    <a:lnR>
                      <a:noFill/>
                    </a:lnR>
                    <a:lnT>
                      <a:noFill/>
                    </a:lnT>
                    <a:lnB>
                      <a:noFill/>
                    </a:lnB>
                  </a:tcPr>
                </a:tc>
              </a:tr>
              <a:tr h="504056">
                <a:tc>
                  <a:txBody>
                    <a:bodyPr/>
                    <a:lstStyle/>
                    <a:p>
                      <a:pPr algn="ctr">
                        <a:spcBef>
                          <a:spcPts val="600"/>
                        </a:spcBef>
                        <a:spcAft>
                          <a:spcPts val="600"/>
                        </a:spcAft>
                      </a:pPr>
                      <a:r>
                        <a:rPr lang="es-EC" sz="1200" b="0" dirty="0">
                          <a:solidFill>
                            <a:srgbClr val="000000"/>
                          </a:solidFill>
                          <a:latin typeface="Bookman Old Style" pitchFamily="18" charset="0"/>
                          <a:ea typeface="Calibri"/>
                          <a:cs typeface="Times New Roman"/>
                        </a:rPr>
                        <a:t>ARNÉS</a:t>
                      </a:r>
                    </a:p>
                  </a:txBody>
                  <a:tcPr marL="68580" marR="68580" marT="0" marB="0" anchor="ctr">
                    <a:lnL>
                      <a:noFill/>
                    </a:lnL>
                    <a:lnR>
                      <a:noFill/>
                    </a:lnR>
                    <a:lnT>
                      <a:noFill/>
                    </a:lnT>
                    <a:lnB>
                      <a:noFill/>
                    </a:lnB>
                    <a:solidFill>
                      <a:srgbClr val="D2EAF1"/>
                    </a:solidFill>
                  </a:tcPr>
                </a:tc>
                <a:tc>
                  <a:txBody>
                    <a:bodyPr/>
                    <a:lstStyle/>
                    <a:p>
                      <a:pPr algn="ctr">
                        <a:spcBef>
                          <a:spcPts val="600"/>
                        </a:spcBef>
                        <a:spcAft>
                          <a:spcPts val="600"/>
                        </a:spcAft>
                      </a:pPr>
                      <a:r>
                        <a:rPr lang="es-EC" sz="1200" b="0">
                          <a:solidFill>
                            <a:srgbClr val="000000"/>
                          </a:solidFill>
                          <a:latin typeface="Bookman Old Style" pitchFamily="18" charset="0"/>
                          <a:ea typeface="Calibri"/>
                          <a:cs typeface="Times New Roman"/>
                        </a:rPr>
                        <a:t>$ 82,00</a:t>
                      </a:r>
                    </a:p>
                  </a:txBody>
                  <a:tcPr marL="68580" marR="68580" marT="0" marB="0" anchor="ctr">
                    <a:lnL>
                      <a:noFill/>
                    </a:lnL>
                    <a:lnR>
                      <a:noFill/>
                    </a:lnR>
                    <a:lnT>
                      <a:noFill/>
                    </a:lnT>
                    <a:lnB>
                      <a:noFill/>
                    </a:lnB>
                    <a:solidFill>
                      <a:srgbClr val="D2EAF1"/>
                    </a:solidFill>
                  </a:tcPr>
                </a:tc>
                <a:tc>
                  <a:txBody>
                    <a:bodyPr/>
                    <a:lstStyle/>
                    <a:p>
                      <a:pPr algn="l">
                        <a:spcBef>
                          <a:spcPts val="600"/>
                        </a:spcBef>
                        <a:spcAft>
                          <a:spcPts val="600"/>
                        </a:spcAft>
                      </a:pPr>
                      <a:r>
                        <a:rPr lang="es-EC" sz="1200" b="0" dirty="0">
                          <a:solidFill>
                            <a:srgbClr val="000000"/>
                          </a:solidFill>
                          <a:latin typeface="Bookman Old Style" pitchFamily="18" charset="0"/>
                          <a:ea typeface="Calibri"/>
                          <a:cs typeface="Times New Roman"/>
                        </a:rPr>
                        <a:t>Es una marca reconocida en el  mercado, lo que hace deducir la razón de su precio y pensar que sería la mejor alternativa.</a:t>
                      </a:r>
                    </a:p>
                  </a:txBody>
                  <a:tcPr marL="68580" marR="68580" marT="0" marB="0" anchor="ctr">
                    <a:lnL>
                      <a:noFill/>
                    </a:lnL>
                    <a:lnR>
                      <a:noFill/>
                    </a:lnR>
                    <a:lnT>
                      <a:noFill/>
                    </a:lnT>
                    <a:lnB>
                      <a:noFill/>
                    </a:lnB>
                    <a:solidFill>
                      <a:srgbClr val="D2EAF1"/>
                    </a:solidFill>
                  </a:tcPr>
                </a:tc>
              </a:tr>
              <a:tr h="978147">
                <a:tc>
                  <a:txBody>
                    <a:bodyPr/>
                    <a:lstStyle/>
                    <a:p>
                      <a:pPr algn="ctr">
                        <a:spcBef>
                          <a:spcPts val="600"/>
                        </a:spcBef>
                        <a:spcAft>
                          <a:spcPts val="600"/>
                        </a:spcAft>
                      </a:pPr>
                      <a:r>
                        <a:rPr lang="es-EC" sz="1200" b="0" dirty="0">
                          <a:solidFill>
                            <a:srgbClr val="000000"/>
                          </a:solidFill>
                          <a:latin typeface="Bookman Old Style" pitchFamily="18" charset="0"/>
                          <a:ea typeface="Calibri"/>
                          <a:cs typeface="Times New Roman"/>
                        </a:rPr>
                        <a:t>LÍNEA </a:t>
                      </a:r>
                      <a:r>
                        <a:rPr lang="es-EC" sz="1200" b="0" dirty="0" smtClean="0">
                          <a:solidFill>
                            <a:srgbClr val="000000"/>
                          </a:solidFill>
                          <a:latin typeface="Bookman Old Style" pitchFamily="18" charset="0"/>
                          <a:ea typeface="Calibri"/>
                          <a:cs typeface="Times New Roman"/>
                        </a:rPr>
                        <a:t>DE</a:t>
                      </a:r>
                      <a:r>
                        <a:rPr lang="es-EC" sz="1200" b="0" baseline="0" dirty="0" smtClean="0">
                          <a:solidFill>
                            <a:srgbClr val="000000"/>
                          </a:solidFill>
                          <a:latin typeface="Bookman Old Style" pitchFamily="18" charset="0"/>
                          <a:ea typeface="Calibri"/>
                          <a:cs typeface="Times New Roman"/>
                        </a:rPr>
                        <a:t> SEGURIDAD</a:t>
                      </a:r>
                      <a:endParaRPr lang="es-EC" sz="1200" b="0" dirty="0">
                        <a:solidFill>
                          <a:srgbClr val="000000"/>
                        </a:solidFill>
                        <a:latin typeface="Bookman Old Style" pitchFamily="18" charset="0"/>
                        <a:ea typeface="Calibri"/>
                        <a:cs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s-EC" sz="1200" b="0">
                          <a:solidFill>
                            <a:srgbClr val="000000"/>
                          </a:solidFill>
                          <a:latin typeface="Bookman Old Style" pitchFamily="18" charset="0"/>
                          <a:ea typeface="Calibri"/>
                          <a:cs typeface="Times New Roman"/>
                        </a:rPr>
                        <a:t>$ 35,28</a:t>
                      </a:r>
                    </a:p>
                  </a:txBody>
                  <a:tcPr marL="68580" marR="68580" marT="0" marB="0" anchor="ctr">
                    <a:lnL>
                      <a:noFill/>
                    </a:lnL>
                    <a:lnR>
                      <a:noFill/>
                    </a:lnR>
                    <a:lnT>
                      <a:noFill/>
                    </a:lnT>
                    <a:lnB>
                      <a:noFill/>
                    </a:lnB>
                  </a:tcPr>
                </a:tc>
                <a:tc>
                  <a:txBody>
                    <a:bodyPr/>
                    <a:lstStyle/>
                    <a:p>
                      <a:pPr algn="l">
                        <a:spcBef>
                          <a:spcPts val="600"/>
                        </a:spcBef>
                        <a:spcAft>
                          <a:spcPts val="600"/>
                        </a:spcAft>
                      </a:pPr>
                      <a:endParaRPr lang="es-EC" sz="1200" b="0" dirty="0">
                        <a:solidFill>
                          <a:srgbClr val="000000"/>
                        </a:solidFill>
                        <a:latin typeface="Bookman Old Style" pitchFamily="18" charset="0"/>
                        <a:ea typeface="Calibri"/>
                        <a:cs typeface="Times New Roman"/>
                      </a:endParaRPr>
                    </a:p>
                  </a:txBody>
                  <a:tcPr marL="68580" marR="68580" marT="0" marB="0" anchor="ctr">
                    <a:lnL>
                      <a:noFill/>
                    </a:lnL>
                    <a:lnR>
                      <a:noFill/>
                    </a:lnR>
                    <a:lnT>
                      <a:noFill/>
                    </a:lnT>
                    <a:lnB>
                      <a:noFill/>
                    </a:lnB>
                    <a:noFill/>
                  </a:tcPr>
                </a:tc>
              </a:tr>
              <a:tr h="794366">
                <a:tc>
                  <a:txBody>
                    <a:bodyPr/>
                    <a:lstStyle/>
                    <a:p>
                      <a:pPr algn="ctr">
                        <a:spcBef>
                          <a:spcPts val="600"/>
                        </a:spcBef>
                        <a:spcAft>
                          <a:spcPts val="600"/>
                        </a:spcAft>
                      </a:pPr>
                      <a:r>
                        <a:rPr lang="es-EC" sz="1200" b="0" dirty="0">
                          <a:solidFill>
                            <a:srgbClr val="000000"/>
                          </a:solidFill>
                          <a:latin typeface="Bookman Old Style" pitchFamily="18" charset="0"/>
                          <a:ea typeface="Calibri"/>
                          <a:cs typeface="Times New Roman"/>
                        </a:rPr>
                        <a:t>ANCLAJE DE CONEXIÓN</a:t>
                      </a:r>
                    </a:p>
                  </a:txBody>
                  <a:tcPr marL="68580" marR="68580" marT="0" marB="0" anchor="ctr">
                    <a:lnL>
                      <a:noFill/>
                    </a:lnL>
                    <a:lnR>
                      <a:noFill/>
                    </a:lnR>
                    <a:lnT>
                      <a:noFill/>
                    </a:lnT>
                    <a:lnB w="12700" cap="flat" cmpd="sng" algn="ctr">
                      <a:noFill/>
                      <a:prstDash val="solid"/>
                      <a:round/>
                      <a:headEnd type="none" w="med" len="med"/>
                      <a:tailEnd type="none" w="med" len="med"/>
                    </a:lnB>
                    <a:solidFill>
                      <a:srgbClr val="D2EAF1"/>
                    </a:solidFill>
                  </a:tcPr>
                </a:tc>
                <a:tc>
                  <a:txBody>
                    <a:bodyPr/>
                    <a:lstStyle/>
                    <a:p>
                      <a:pPr algn="ctr">
                        <a:spcBef>
                          <a:spcPts val="600"/>
                        </a:spcBef>
                        <a:spcAft>
                          <a:spcPts val="600"/>
                        </a:spcAft>
                      </a:pPr>
                      <a:r>
                        <a:rPr lang="es-EC" sz="1200" b="0" dirty="0">
                          <a:solidFill>
                            <a:srgbClr val="000000"/>
                          </a:solidFill>
                          <a:latin typeface="Bookman Old Style" pitchFamily="18" charset="0"/>
                          <a:ea typeface="Calibri"/>
                          <a:cs typeface="Times New Roman"/>
                        </a:rPr>
                        <a:t>-</a:t>
                      </a:r>
                    </a:p>
                  </a:txBody>
                  <a:tcPr marL="68580" marR="68580" marT="0" marB="0" anchor="ctr">
                    <a:lnL>
                      <a:noFill/>
                    </a:lnL>
                    <a:lnR>
                      <a:noFill/>
                    </a:lnR>
                    <a:lnT>
                      <a:noFill/>
                    </a:lnT>
                    <a:lnB w="12700" cap="flat" cmpd="sng" algn="ctr">
                      <a:noFill/>
                      <a:prstDash val="solid"/>
                      <a:round/>
                      <a:headEnd type="none" w="med" len="med"/>
                      <a:tailEnd type="none" w="med" len="med"/>
                    </a:lnB>
                    <a:solidFill>
                      <a:srgbClr val="D2EAF1"/>
                    </a:solidFill>
                  </a:tcPr>
                </a:tc>
                <a:tc>
                  <a:txBody>
                    <a:bodyPr/>
                    <a:lstStyle/>
                    <a:p>
                      <a:pPr algn="l">
                        <a:spcBef>
                          <a:spcPts val="600"/>
                        </a:spcBef>
                        <a:spcAft>
                          <a:spcPts val="600"/>
                        </a:spcAft>
                      </a:pPr>
                      <a:r>
                        <a:rPr lang="es-EC" sz="1200" b="0" dirty="0">
                          <a:solidFill>
                            <a:srgbClr val="000000"/>
                          </a:solidFill>
                          <a:latin typeface="Bookman Old Style" pitchFamily="18" charset="0"/>
                          <a:ea typeface="Calibri"/>
                          <a:cs typeface="Times New Roman"/>
                        </a:rPr>
                        <a:t>No disponible debido a su configuración</a:t>
                      </a:r>
                    </a:p>
                  </a:txBody>
                  <a:tcPr marL="68580" marR="68580" marT="0" marB="0" anchor="ctr">
                    <a:lnL>
                      <a:noFill/>
                    </a:lnL>
                    <a:lnR>
                      <a:noFill/>
                    </a:lnR>
                    <a:lnT>
                      <a:noFill/>
                    </a:lnT>
                    <a:lnB w="12700" cap="flat" cmpd="sng" algn="ctr">
                      <a:noFill/>
                      <a:prstDash val="solid"/>
                      <a:round/>
                      <a:headEnd type="none" w="med" len="med"/>
                      <a:tailEnd type="none" w="med" len="med"/>
                    </a:lnB>
                    <a:solidFill>
                      <a:srgbClr val="D2EAF1"/>
                    </a:solidFill>
                  </a:tcPr>
                </a:tc>
              </a:tr>
              <a:tr h="818429">
                <a:tc>
                  <a:txBody>
                    <a:bodyPr/>
                    <a:lstStyle/>
                    <a:p>
                      <a:pPr algn="ctr">
                        <a:spcBef>
                          <a:spcPts val="600"/>
                        </a:spcBef>
                        <a:spcAft>
                          <a:spcPts val="600"/>
                        </a:spcAft>
                      </a:pPr>
                      <a:r>
                        <a:rPr lang="es-EC" sz="1200" b="0" dirty="0" smtClean="0">
                          <a:solidFill>
                            <a:srgbClr val="000000"/>
                          </a:solidFill>
                          <a:latin typeface="Bookman Old Style" pitchFamily="18" charset="0"/>
                          <a:ea typeface="Calibri"/>
                          <a:cs typeface="Times New Roman"/>
                        </a:rPr>
                        <a:t>PRESUPUESTO</a:t>
                      </a:r>
                      <a:endParaRPr lang="es-EC" sz="1200" b="0" dirty="0">
                        <a:solidFill>
                          <a:srgbClr val="000000"/>
                        </a:solidFill>
                        <a:latin typeface="Bookman Old Style" pitchFamily="18" charset="0"/>
                        <a:ea typeface="Calibri"/>
                        <a:cs typeface="Times New Roman"/>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algn="ctr">
                        <a:spcBef>
                          <a:spcPts val="600"/>
                        </a:spcBef>
                        <a:spcAft>
                          <a:spcPts val="600"/>
                        </a:spcAft>
                      </a:pPr>
                      <a:r>
                        <a:rPr lang="es-EC" sz="1200" b="0" dirty="0" smtClean="0">
                          <a:solidFill>
                            <a:srgbClr val="000000"/>
                          </a:solidFill>
                          <a:latin typeface="Bookman Old Style" pitchFamily="18" charset="0"/>
                          <a:ea typeface="Calibri"/>
                          <a:cs typeface="Times New Roman"/>
                        </a:rPr>
                        <a:t>$ 20172,16</a:t>
                      </a:r>
                      <a:endParaRPr lang="es-EC" sz="1200" b="0" dirty="0">
                        <a:solidFill>
                          <a:srgbClr val="000000"/>
                        </a:solidFill>
                        <a:latin typeface="Bookman Old Style" pitchFamily="18" charset="0"/>
                        <a:ea typeface="Calibri"/>
                        <a:cs typeface="Times New Roman"/>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algn="l">
                        <a:spcBef>
                          <a:spcPts val="600"/>
                        </a:spcBef>
                        <a:spcAft>
                          <a:spcPts val="600"/>
                        </a:spcAft>
                      </a:pPr>
                      <a:r>
                        <a:rPr lang="es-EC" sz="1200" b="0" dirty="0" smtClean="0">
                          <a:solidFill>
                            <a:srgbClr val="000000"/>
                          </a:solidFill>
                          <a:latin typeface="Bookman Old Style" pitchFamily="18" charset="0"/>
                          <a:ea typeface="Calibri"/>
                          <a:cs typeface="Times New Roman"/>
                        </a:rPr>
                        <a:t>Considerando el personal embarcado en Crucero</a:t>
                      </a:r>
                      <a:r>
                        <a:rPr lang="es-EC" sz="1200" b="0" baseline="0" dirty="0" smtClean="0">
                          <a:solidFill>
                            <a:srgbClr val="000000"/>
                          </a:solidFill>
                          <a:latin typeface="Bookman Old Style" pitchFamily="18" charset="0"/>
                          <a:ea typeface="Calibri"/>
                          <a:cs typeface="Times New Roman"/>
                        </a:rPr>
                        <a:t> de Instrucción 2012 (172)</a:t>
                      </a:r>
                      <a:endParaRPr lang="es-EC" sz="1200" b="0" dirty="0">
                        <a:solidFill>
                          <a:srgbClr val="000000"/>
                        </a:solidFill>
                        <a:latin typeface="Bookman Old Style" pitchFamily="18" charset="0"/>
                        <a:ea typeface="Calibri"/>
                        <a:cs typeface="Times New Roman"/>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solidFill>
                      <a:srgbClr val="D2EAF1"/>
                    </a:solidFill>
                  </a:tcPr>
                </a:tc>
              </a:tr>
            </a:tbl>
          </a:graphicData>
        </a:graphic>
      </p:graphicFrame>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xit" presetSubtype="0" fill="hold" nodeType="clickEffect">
                                  <p:stCondLst>
                                    <p:cond delay="0"/>
                                  </p:stCondLst>
                                  <p:childTnLst>
                                    <p:anim calcmode="lin" valueType="num">
                                      <p:cBhvr>
                                        <p:cTn id="12" dur="1000"/>
                                        <p:tgtEl>
                                          <p:spTgt spid="7"/>
                                        </p:tgtEl>
                                        <p:attrNameLst>
                                          <p:attrName>ppt_w</p:attrName>
                                        </p:attrNameLst>
                                      </p:cBhvr>
                                      <p:tavLst>
                                        <p:tav tm="0">
                                          <p:val>
                                            <p:strVal val="ppt_w"/>
                                          </p:val>
                                        </p:tav>
                                        <p:tav tm="100000">
                                          <p:val>
                                            <p:strVal val="ppt_w*0.70"/>
                                          </p:val>
                                        </p:tav>
                                      </p:tavLst>
                                    </p:anim>
                                    <p:anim calcmode="lin" valueType="num">
                                      <p:cBhvr>
                                        <p:cTn id="13" dur="1000"/>
                                        <p:tgtEl>
                                          <p:spTgt spid="7"/>
                                        </p:tgtEl>
                                        <p:attrNameLst>
                                          <p:attrName>ppt_h</p:attrName>
                                        </p:attrNameLst>
                                      </p:cBhvr>
                                      <p:tavLst>
                                        <p:tav tm="0">
                                          <p:val>
                                            <p:strVal val="ppt_h"/>
                                          </p:val>
                                        </p:tav>
                                        <p:tav tm="100000">
                                          <p:val>
                                            <p:strVal val="ppt_h"/>
                                          </p:val>
                                        </p:tav>
                                      </p:tavLst>
                                    </p:anim>
                                    <p:animEffect transition="out" filter="fade">
                                      <p:cBhvr>
                                        <p:cTn id="14" dur="1000"/>
                                        <p:tgtEl>
                                          <p:spTgt spid="7"/>
                                        </p:tgtEl>
                                      </p:cBhvr>
                                    </p:animEffect>
                                    <p:set>
                                      <p:cBhvr>
                                        <p:cTn id="15" dur="1" fill="hold">
                                          <p:stCondLst>
                                            <p:cond delay="999"/>
                                          </p:stCondLst>
                                        </p:cTn>
                                        <p:tgtEl>
                                          <p:spTgt spid="7"/>
                                        </p:tgtEl>
                                        <p:attrNameLst>
                                          <p:attrName>style.visibility</p:attrName>
                                        </p:attrNameLst>
                                      </p:cBhvr>
                                      <p:to>
                                        <p:strVal val="hidden"/>
                                      </p:to>
                                    </p:set>
                                  </p:childTnLst>
                                </p:cTn>
                              </p:par>
                              <p:par>
                                <p:cTn id="16" presetID="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ppt_x"/>
                                          </p:val>
                                        </p:tav>
                                        <p:tav tm="100000">
                                          <p:val>
                                            <p:strVal val="#ppt_x"/>
                                          </p:val>
                                        </p:tav>
                                      </p:tavLst>
                                    </p:anim>
                                    <p:anim calcmode="lin" valueType="num">
                                      <p:cBhvr additive="base">
                                        <p:cTn id="19"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anchor="ctr">
            <a:normAutofit/>
          </a:bodyPr>
          <a:lstStyle/>
          <a:p>
            <a:r>
              <a:rPr lang="es-EC" dirty="0" smtClean="0">
                <a:latin typeface="Lucida Calligraphy" pitchFamily="66" charset="0"/>
              </a:rPr>
              <a:t>Mejor alternativa</a:t>
            </a:r>
          </a:p>
        </p:txBody>
      </p:sp>
      <p:graphicFrame>
        <p:nvGraphicFramePr>
          <p:cNvPr id="6" name="5 Tabla"/>
          <p:cNvGraphicFramePr>
            <a:graphicFrameLocks noGrp="1"/>
          </p:cNvGraphicFramePr>
          <p:nvPr/>
        </p:nvGraphicFramePr>
        <p:xfrm>
          <a:off x="827584" y="2132856"/>
          <a:ext cx="7632848" cy="4129098"/>
        </p:xfrm>
        <a:graphic>
          <a:graphicData uri="http://schemas.openxmlformats.org/drawingml/2006/table">
            <a:tbl>
              <a:tblPr/>
              <a:tblGrid>
                <a:gridCol w="1464890"/>
                <a:gridCol w="1120209"/>
                <a:gridCol w="2412760"/>
                <a:gridCol w="2634989"/>
              </a:tblGrid>
              <a:tr h="296194">
                <a:tc gridSpan="4">
                  <a:txBody>
                    <a:bodyPr/>
                    <a:lstStyle/>
                    <a:p>
                      <a:pPr algn="ctr">
                        <a:spcBef>
                          <a:spcPts val="600"/>
                        </a:spcBef>
                        <a:spcAft>
                          <a:spcPts val="600"/>
                        </a:spcAft>
                      </a:pPr>
                      <a:r>
                        <a:rPr lang="es-EC" sz="1200" b="0" cap="all" dirty="0" smtClean="0">
                          <a:solidFill>
                            <a:srgbClr val="000000"/>
                          </a:solidFill>
                          <a:latin typeface="Bookman Old Style" pitchFamily="18" charset="0"/>
                          <a:ea typeface="Calibri"/>
                          <a:cs typeface="Times New Roman"/>
                        </a:rPr>
                        <a:t>Arné</a:t>
                      </a:r>
                      <a:r>
                        <a:rPr lang="es-EC" sz="1200" b="0" cap="all" baseline="0" dirty="0" smtClean="0">
                          <a:solidFill>
                            <a:srgbClr val="000000"/>
                          </a:solidFill>
                          <a:latin typeface="Bookman Old Style" pitchFamily="18" charset="0"/>
                          <a:ea typeface="Calibri"/>
                          <a:cs typeface="Times New Roman"/>
                        </a:rPr>
                        <a:t>s de  cuerpo completo “</a:t>
                      </a:r>
                      <a:r>
                        <a:rPr lang="es-EC" sz="1200" b="0" cap="all" baseline="0" dirty="0" err="1" smtClean="0">
                          <a:solidFill>
                            <a:srgbClr val="000000"/>
                          </a:solidFill>
                          <a:latin typeface="Bookman Old Style" pitchFamily="18" charset="0"/>
                          <a:ea typeface="Calibri"/>
                          <a:cs typeface="Times New Roman"/>
                        </a:rPr>
                        <a:t>msa</a:t>
                      </a:r>
                      <a:r>
                        <a:rPr lang="es-EC" sz="1200" b="0" cap="all" baseline="0" dirty="0" smtClean="0">
                          <a:solidFill>
                            <a:srgbClr val="000000"/>
                          </a:solidFill>
                          <a:latin typeface="Bookman Old Style" pitchFamily="18" charset="0"/>
                          <a:ea typeface="Calibri"/>
                          <a:cs typeface="Times New Roman"/>
                        </a:rPr>
                        <a:t>”</a:t>
                      </a:r>
                      <a:endParaRPr lang="es-EC" sz="1200" b="0" cap="all" dirty="0">
                        <a:solidFill>
                          <a:srgbClr val="000000"/>
                        </a:solidFill>
                        <a:latin typeface="Bookman Old Style" pitchFamily="18" charset="0"/>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296194">
                <a:tc gridSpan="4">
                  <a:txBody>
                    <a:bodyPr/>
                    <a:lstStyle/>
                    <a:p>
                      <a:pPr algn="ctr">
                        <a:spcBef>
                          <a:spcPts val="600"/>
                        </a:spcBef>
                        <a:spcAft>
                          <a:spcPts val="600"/>
                        </a:spcAft>
                      </a:pPr>
                      <a:r>
                        <a:rPr lang="es-EC" sz="1200" b="0" cap="all" dirty="0">
                          <a:solidFill>
                            <a:srgbClr val="000000"/>
                          </a:solidFill>
                          <a:latin typeface="Bookman Old Style" pitchFamily="18" charset="0"/>
                          <a:ea typeface="Calibri"/>
                          <a:cs typeface="Times New Roman"/>
                        </a:rPr>
                        <a:t>ANÁLISIS COSTO/BENEFICIO</a:t>
                      </a: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296194">
                <a:tc>
                  <a:txBody>
                    <a:bodyPr/>
                    <a:lstStyle/>
                    <a:p>
                      <a:pPr algn="ctr">
                        <a:spcBef>
                          <a:spcPts val="600"/>
                        </a:spcBef>
                        <a:spcAft>
                          <a:spcPts val="600"/>
                        </a:spcAft>
                      </a:pPr>
                      <a:r>
                        <a:rPr lang="es-EC" sz="1200" b="0" cap="all">
                          <a:solidFill>
                            <a:srgbClr val="000000"/>
                          </a:solidFill>
                          <a:latin typeface="Bookman Old Style" pitchFamily="18" charset="0"/>
                          <a:ea typeface="Calibri"/>
                          <a:cs typeface="Times New Roman"/>
                        </a:rPr>
                        <a:t>EQUIPO</a:t>
                      </a:r>
                    </a:p>
                  </a:txBody>
                  <a:tcPr marL="68580" marR="68580" marT="0" marB="0" anchor="ctr">
                    <a:lnL>
                      <a:noFill/>
                    </a:lnL>
                    <a:lnR>
                      <a:noFill/>
                    </a:lnR>
                    <a:lnT>
                      <a:noFill/>
                    </a:lnT>
                    <a:lnB>
                      <a:noFill/>
                    </a:lnB>
                  </a:tcPr>
                </a:tc>
                <a:tc>
                  <a:txBody>
                    <a:bodyPr/>
                    <a:lstStyle/>
                    <a:p>
                      <a:pPr algn="ctr">
                        <a:spcBef>
                          <a:spcPts val="600"/>
                        </a:spcBef>
                        <a:spcAft>
                          <a:spcPts val="600"/>
                        </a:spcAft>
                      </a:pPr>
                      <a:r>
                        <a:rPr lang="es-EC" sz="1200" b="0" cap="all">
                          <a:solidFill>
                            <a:srgbClr val="000000"/>
                          </a:solidFill>
                          <a:latin typeface="Bookman Old Style" pitchFamily="18" charset="0"/>
                          <a:ea typeface="Calibri"/>
                          <a:cs typeface="Times New Roman"/>
                        </a:rPr>
                        <a:t>PRECIO</a:t>
                      </a:r>
                    </a:p>
                  </a:txBody>
                  <a:tcPr marL="68580" marR="68580" marT="0" marB="0" anchor="ctr">
                    <a:lnL>
                      <a:noFill/>
                    </a:lnL>
                    <a:lnR>
                      <a:noFill/>
                    </a:lnR>
                    <a:lnT>
                      <a:noFill/>
                    </a:lnT>
                    <a:lnB>
                      <a:noFill/>
                    </a:lnB>
                  </a:tcPr>
                </a:tc>
                <a:tc>
                  <a:txBody>
                    <a:bodyPr/>
                    <a:lstStyle/>
                    <a:p>
                      <a:pPr algn="ctr">
                        <a:spcBef>
                          <a:spcPts val="600"/>
                        </a:spcBef>
                        <a:spcAft>
                          <a:spcPts val="600"/>
                        </a:spcAft>
                      </a:pPr>
                      <a:r>
                        <a:rPr lang="es-EC" sz="1200" b="0" cap="all" dirty="0" smtClean="0">
                          <a:solidFill>
                            <a:srgbClr val="000000"/>
                          </a:solidFill>
                          <a:latin typeface="Bookman Old Style" pitchFamily="18" charset="0"/>
                          <a:ea typeface="Calibri"/>
                          <a:cs typeface="Times New Roman"/>
                        </a:rPr>
                        <a:t>ESPECIFICACIÓN</a:t>
                      </a:r>
                      <a:endParaRPr lang="es-EC" sz="1200" b="0" cap="all" dirty="0">
                        <a:solidFill>
                          <a:srgbClr val="000000"/>
                        </a:solidFill>
                        <a:latin typeface="Bookman Old Style" pitchFamily="18" charset="0"/>
                        <a:ea typeface="Calibri"/>
                        <a:cs typeface="Times New Roman"/>
                      </a:endParaRPr>
                    </a:p>
                  </a:txBody>
                  <a:tcPr marL="68580" marR="68580" marT="0" marB="0" anchor="ctr">
                    <a:lnL>
                      <a:noFill/>
                    </a:lnL>
                    <a:lnR>
                      <a:noFill/>
                    </a:lnR>
                    <a:lnT>
                      <a:noFill/>
                    </a:lnT>
                    <a:lnB>
                      <a:noFill/>
                    </a:lnB>
                  </a:tcPr>
                </a:tc>
                <a:tc>
                  <a:txBody>
                    <a:bodyPr/>
                    <a:lstStyle/>
                    <a:p>
                      <a:pPr algn="ctr">
                        <a:spcBef>
                          <a:spcPts val="600"/>
                        </a:spcBef>
                        <a:spcAft>
                          <a:spcPts val="600"/>
                        </a:spcAft>
                      </a:pPr>
                      <a:r>
                        <a:rPr lang="es-EC" sz="1200" b="0" cap="all">
                          <a:solidFill>
                            <a:srgbClr val="000000"/>
                          </a:solidFill>
                          <a:latin typeface="Bookman Old Style" pitchFamily="18" charset="0"/>
                          <a:ea typeface="Calibri"/>
                          <a:cs typeface="Times New Roman"/>
                        </a:rPr>
                        <a:t>BENEFICIO</a:t>
                      </a:r>
                    </a:p>
                  </a:txBody>
                  <a:tcPr marL="68580" marR="68580" marT="0" marB="0" anchor="ctr">
                    <a:lnL>
                      <a:noFill/>
                    </a:lnL>
                    <a:lnR>
                      <a:noFill/>
                    </a:lnR>
                    <a:lnT>
                      <a:noFill/>
                    </a:lnT>
                    <a:lnB>
                      <a:noFill/>
                    </a:lnB>
                  </a:tcPr>
                </a:tc>
              </a:tr>
              <a:tr h="296194">
                <a:tc>
                  <a:txBody>
                    <a:bodyPr/>
                    <a:lstStyle/>
                    <a:p>
                      <a:pPr algn="ctr">
                        <a:spcBef>
                          <a:spcPts val="600"/>
                        </a:spcBef>
                        <a:spcAft>
                          <a:spcPts val="600"/>
                        </a:spcAft>
                      </a:pPr>
                      <a:r>
                        <a:rPr lang="es-EC" sz="1200" b="0">
                          <a:solidFill>
                            <a:srgbClr val="000000"/>
                          </a:solidFill>
                          <a:latin typeface="Bookman Old Style" pitchFamily="18" charset="0"/>
                          <a:ea typeface="Calibri"/>
                          <a:cs typeface="Times New Roman"/>
                        </a:rPr>
                        <a:t>ARNÉS</a:t>
                      </a:r>
                    </a:p>
                  </a:txBody>
                  <a:tcPr marL="68580" marR="68580" marT="0" marB="0" anchor="ctr">
                    <a:lnL>
                      <a:noFill/>
                    </a:lnL>
                    <a:lnR>
                      <a:noFill/>
                    </a:lnR>
                    <a:lnT>
                      <a:noFill/>
                    </a:lnT>
                    <a:lnB>
                      <a:noFill/>
                    </a:lnB>
                    <a:solidFill>
                      <a:srgbClr val="D2EAF1"/>
                    </a:solidFill>
                  </a:tcPr>
                </a:tc>
                <a:tc>
                  <a:txBody>
                    <a:bodyPr/>
                    <a:lstStyle/>
                    <a:p>
                      <a:pPr algn="ctr">
                        <a:spcBef>
                          <a:spcPts val="600"/>
                        </a:spcBef>
                        <a:spcAft>
                          <a:spcPts val="600"/>
                        </a:spcAft>
                      </a:pPr>
                      <a:r>
                        <a:rPr lang="es-EC" sz="1200" b="0">
                          <a:solidFill>
                            <a:srgbClr val="000000"/>
                          </a:solidFill>
                          <a:latin typeface="Bookman Old Style" pitchFamily="18" charset="0"/>
                          <a:ea typeface="Calibri"/>
                          <a:cs typeface="Times New Roman"/>
                        </a:rPr>
                        <a:t>$ 82,00</a:t>
                      </a:r>
                    </a:p>
                  </a:txBody>
                  <a:tcPr marL="68580" marR="68580" marT="0" marB="0" anchor="ctr">
                    <a:lnL>
                      <a:noFill/>
                    </a:lnL>
                    <a:lnR>
                      <a:noFill/>
                    </a:lnR>
                    <a:lnT>
                      <a:noFill/>
                    </a:lnT>
                    <a:lnB>
                      <a:noFill/>
                    </a:lnB>
                    <a:solidFill>
                      <a:srgbClr val="D2EAF1"/>
                    </a:solidFill>
                  </a:tcPr>
                </a:tc>
                <a:tc>
                  <a:txBody>
                    <a:bodyPr/>
                    <a:lstStyle/>
                    <a:p>
                      <a:pPr algn="l">
                        <a:spcBef>
                          <a:spcPts val="600"/>
                        </a:spcBef>
                        <a:spcAft>
                          <a:spcPts val="600"/>
                        </a:spcAft>
                      </a:pPr>
                      <a:r>
                        <a:rPr lang="es-EC" sz="1200" b="0" dirty="0" smtClean="0">
                          <a:solidFill>
                            <a:srgbClr val="000000"/>
                          </a:solidFill>
                          <a:latin typeface="Bookman Old Style" pitchFamily="18" charset="0"/>
                          <a:ea typeface="Calibri"/>
                          <a:cs typeface="Times New Roman"/>
                        </a:rPr>
                        <a:t>Cintas</a:t>
                      </a:r>
                      <a:r>
                        <a:rPr lang="es-EC" sz="1200" b="0" baseline="0" dirty="0" smtClean="0">
                          <a:solidFill>
                            <a:srgbClr val="000000"/>
                          </a:solidFill>
                          <a:latin typeface="Bookman Old Style" pitchFamily="18" charset="0"/>
                          <a:ea typeface="Calibri"/>
                          <a:cs typeface="Times New Roman"/>
                        </a:rPr>
                        <a:t> de poliéster con costuras de nylon y </a:t>
                      </a:r>
                      <a:r>
                        <a:rPr lang="es-EC" sz="1200" b="0" baseline="0" dirty="0" err="1" smtClean="0">
                          <a:solidFill>
                            <a:srgbClr val="000000"/>
                          </a:solidFill>
                          <a:latin typeface="Bookman Old Style" pitchFamily="18" charset="0"/>
                          <a:ea typeface="Calibri"/>
                          <a:cs typeface="Times New Roman"/>
                        </a:rPr>
                        <a:t>kevlar</a:t>
                      </a:r>
                      <a:r>
                        <a:rPr lang="es-EC" sz="1200" b="0" baseline="0" dirty="0" smtClean="0">
                          <a:solidFill>
                            <a:srgbClr val="000000"/>
                          </a:solidFill>
                          <a:latin typeface="Bookman Old Style" pitchFamily="18" charset="0"/>
                          <a:ea typeface="Calibri"/>
                          <a:cs typeface="Times New Roman"/>
                        </a:rPr>
                        <a:t>, resiste 22,2 </a:t>
                      </a:r>
                      <a:r>
                        <a:rPr lang="es-EC" sz="1200" b="0" baseline="0" dirty="0" err="1" smtClean="0">
                          <a:solidFill>
                            <a:srgbClr val="000000"/>
                          </a:solidFill>
                          <a:latin typeface="Bookman Old Style" pitchFamily="18" charset="0"/>
                          <a:ea typeface="Calibri"/>
                          <a:cs typeface="Times New Roman"/>
                        </a:rPr>
                        <a:t>kN</a:t>
                      </a:r>
                      <a:endParaRPr lang="es-EC" sz="1200" b="0" dirty="0">
                        <a:solidFill>
                          <a:srgbClr val="000000"/>
                        </a:solidFill>
                        <a:latin typeface="Bookman Old Style" pitchFamily="18" charset="0"/>
                        <a:ea typeface="Calibri"/>
                        <a:cs typeface="Times New Roman"/>
                      </a:endParaRPr>
                    </a:p>
                  </a:txBody>
                  <a:tcPr marL="68580" marR="68580" marT="0" marB="0" anchor="ctr">
                    <a:lnL>
                      <a:noFill/>
                    </a:lnL>
                    <a:lnR>
                      <a:noFill/>
                    </a:lnR>
                    <a:lnT>
                      <a:noFill/>
                    </a:lnT>
                    <a:lnB>
                      <a:noFill/>
                    </a:lnB>
                    <a:solidFill>
                      <a:srgbClr val="D2EAF1"/>
                    </a:solidFill>
                  </a:tcPr>
                </a:tc>
                <a:tc>
                  <a:txBody>
                    <a:bodyPr/>
                    <a:lstStyle/>
                    <a:p>
                      <a:pPr algn="l">
                        <a:spcBef>
                          <a:spcPts val="600"/>
                        </a:spcBef>
                        <a:spcAft>
                          <a:spcPts val="600"/>
                        </a:spcAft>
                      </a:pPr>
                      <a:r>
                        <a:rPr lang="es-EC" sz="1200" b="0" dirty="0">
                          <a:solidFill>
                            <a:srgbClr val="000000"/>
                          </a:solidFill>
                          <a:latin typeface="Bookman Old Style" pitchFamily="18" charset="0"/>
                          <a:ea typeface="Calibri"/>
                          <a:cs typeface="Times New Roman"/>
                        </a:rPr>
                        <a:t>Es una marca reconocida en el  mercado, lo que hace deducir la razón de su </a:t>
                      </a:r>
                      <a:r>
                        <a:rPr lang="es-EC" sz="1200" b="0" dirty="0" smtClean="0">
                          <a:solidFill>
                            <a:srgbClr val="000000"/>
                          </a:solidFill>
                          <a:latin typeface="Bookman Old Style" pitchFamily="18" charset="0"/>
                          <a:ea typeface="Calibri"/>
                          <a:cs typeface="Times New Roman"/>
                        </a:rPr>
                        <a:t>precio,</a:t>
                      </a:r>
                      <a:r>
                        <a:rPr lang="es-EC" sz="1200" b="0" baseline="0" dirty="0" smtClean="0">
                          <a:solidFill>
                            <a:srgbClr val="000000"/>
                          </a:solidFill>
                          <a:latin typeface="Bookman Old Style" pitchFamily="18" charset="0"/>
                          <a:ea typeface="Calibri"/>
                          <a:cs typeface="Times New Roman"/>
                        </a:rPr>
                        <a:t> su uso dentro de Armada del Ecuador </a:t>
                      </a:r>
                      <a:r>
                        <a:rPr lang="es-EC" sz="1200" b="0" dirty="0" smtClean="0">
                          <a:solidFill>
                            <a:srgbClr val="000000"/>
                          </a:solidFill>
                          <a:latin typeface="Bookman Old Style" pitchFamily="18" charset="0"/>
                          <a:ea typeface="Calibri"/>
                          <a:cs typeface="Times New Roman"/>
                        </a:rPr>
                        <a:t> permite pensar </a:t>
                      </a:r>
                      <a:r>
                        <a:rPr lang="es-EC" sz="1200" b="0" dirty="0">
                          <a:solidFill>
                            <a:srgbClr val="000000"/>
                          </a:solidFill>
                          <a:latin typeface="Bookman Old Style" pitchFamily="18" charset="0"/>
                          <a:ea typeface="Calibri"/>
                          <a:cs typeface="Times New Roman"/>
                        </a:rPr>
                        <a:t>que sería la mejor alternativa.</a:t>
                      </a:r>
                    </a:p>
                  </a:txBody>
                  <a:tcPr marL="68580" marR="68580" marT="0" marB="0" anchor="ctr">
                    <a:lnL>
                      <a:noFill/>
                    </a:lnL>
                    <a:lnR>
                      <a:noFill/>
                    </a:lnR>
                    <a:lnT>
                      <a:noFill/>
                    </a:lnT>
                    <a:lnB>
                      <a:noFill/>
                    </a:lnB>
                    <a:solidFill>
                      <a:srgbClr val="D2EAF1"/>
                    </a:solidFill>
                  </a:tcPr>
                </a:tc>
              </a:tr>
              <a:tr h="645290">
                <a:tc>
                  <a:txBody>
                    <a:bodyPr/>
                    <a:lstStyle/>
                    <a:p>
                      <a:pPr algn="ctr">
                        <a:spcBef>
                          <a:spcPts val="600"/>
                        </a:spcBef>
                        <a:spcAft>
                          <a:spcPts val="600"/>
                        </a:spcAft>
                      </a:pPr>
                      <a:r>
                        <a:rPr lang="es-EC" sz="1200" b="0" dirty="0">
                          <a:solidFill>
                            <a:srgbClr val="000000"/>
                          </a:solidFill>
                          <a:latin typeface="Bookman Old Style" pitchFamily="18" charset="0"/>
                          <a:ea typeface="Calibri"/>
                          <a:cs typeface="Times New Roman"/>
                        </a:rPr>
                        <a:t>LÍNEA DE VIDA</a:t>
                      </a:r>
                    </a:p>
                  </a:txBody>
                  <a:tcPr marL="68580" marR="68580" marT="0" marB="0" anchor="ctr">
                    <a:lnL>
                      <a:noFill/>
                    </a:lnL>
                    <a:lnR>
                      <a:noFill/>
                    </a:lnR>
                    <a:lnT>
                      <a:noFill/>
                    </a:lnT>
                    <a:lnB>
                      <a:noFill/>
                    </a:lnB>
                  </a:tcPr>
                </a:tc>
                <a:tc>
                  <a:txBody>
                    <a:bodyPr/>
                    <a:lstStyle/>
                    <a:p>
                      <a:pPr algn="ctr">
                        <a:spcBef>
                          <a:spcPts val="600"/>
                        </a:spcBef>
                        <a:spcAft>
                          <a:spcPts val="600"/>
                        </a:spcAft>
                      </a:pPr>
                      <a:r>
                        <a:rPr lang="es-EC" sz="1200" b="0">
                          <a:solidFill>
                            <a:srgbClr val="000000"/>
                          </a:solidFill>
                          <a:latin typeface="Bookman Old Style" pitchFamily="18" charset="0"/>
                          <a:ea typeface="Calibri"/>
                          <a:cs typeface="Times New Roman"/>
                        </a:rPr>
                        <a:t>$ 35,28</a:t>
                      </a:r>
                    </a:p>
                  </a:txBody>
                  <a:tcPr marL="68580" marR="68580" marT="0" marB="0" anchor="ctr">
                    <a:lnL>
                      <a:noFill/>
                    </a:lnL>
                    <a:lnR>
                      <a:noFill/>
                    </a:lnR>
                    <a:lnT>
                      <a:noFill/>
                    </a:lnT>
                    <a:lnB>
                      <a:noFill/>
                    </a:lnB>
                  </a:tcPr>
                </a:tc>
                <a:tc>
                  <a:txBody>
                    <a:bodyPr/>
                    <a:lstStyle/>
                    <a:p>
                      <a:pPr algn="l">
                        <a:spcBef>
                          <a:spcPts val="600"/>
                        </a:spcBef>
                        <a:spcAft>
                          <a:spcPts val="600"/>
                        </a:spcAft>
                      </a:pPr>
                      <a:r>
                        <a:rPr lang="es-EC" sz="1200" b="0" dirty="0" smtClean="0">
                          <a:solidFill>
                            <a:srgbClr val="000000"/>
                          </a:solidFill>
                          <a:latin typeface="Bookman Old Style" pitchFamily="18" charset="0"/>
                          <a:ea typeface="Calibri"/>
                          <a:cs typeface="Times New Roman"/>
                        </a:rPr>
                        <a:t>Línea</a:t>
                      </a:r>
                      <a:r>
                        <a:rPr lang="es-EC" sz="1200" b="0" baseline="0" dirty="0" smtClean="0">
                          <a:solidFill>
                            <a:srgbClr val="000000"/>
                          </a:solidFill>
                          <a:latin typeface="Bookman Old Style" pitchFamily="18" charset="0"/>
                          <a:ea typeface="Calibri"/>
                          <a:cs typeface="Times New Roman"/>
                        </a:rPr>
                        <a:t> de vida cuenta con: gancho de seguridad, mosquetón y absorbedor de impactos</a:t>
                      </a:r>
                      <a:endParaRPr lang="es-EC" sz="1200" b="0" dirty="0">
                        <a:solidFill>
                          <a:srgbClr val="000000"/>
                        </a:solidFill>
                        <a:latin typeface="Bookman Old Style" pitchFamily="18" charset="0"/>
                        <a:ea typeface="Calibri"/>
                        <a:cs typeface="Times New Roman"/>
                      </a:endParaRPr>
                    </a:p>
                  </a:txBody>
                  <a:tcPr marL="68580" marR="68580" marT="0" marB="0" anchor="ctr">
                    <a:lnL>
                      <a:noFill/>
                    </a:lnL>
                    <a:lnR>
                      <a:noFill/>
                    </a:lnR>
                    <a:lnT>
                      <a:noFill/>
                    </a:lnT>
                    <a:lnB>
                      <a:noFill/>
                    </a:lnB>
                  </a:tcPr>
                </a:tc>
                <a:tc>
                  <a:txBody>
                    <a:bodyPr/>
                    <a:lstStyle/>
                    <a:p>
                      <a:endParaRPr lang="es-EC" dirty="0"/>
                    </a:p>
                  </a:txBody>
                  <a:tcPr marL="68580" marR="68580" marT="0" marB="0" anchor="ctr">
                    <a:lnL>
                      <a:noFill/>
                    </a:lnL>
                    <a:lnR>
                      <a:noFill/>
                    </a:lnR>
                    <a:lnT>
                      <a:noFill/>
                    </a:lnT>
                    <a:lnB>
                      <a:noFill/>
                    </a:lnB>
                    <a:noFill/>
                  </a:tcPr>
                </a:tc>
              </a:tr>
              <a:tr h="705858">
                <a:tc>
                  <a:txBody>
                    <a:bodyPr/>
                    <a:lstStyle/>
                    <a:p>
                      <a:pPr algn="ctr">
                        <a:spcBef>
                          <a:spcPts val="600"/>
                        </a:spcBef>
                        <a:spcAft>
                          <a:spcPts val="600"/>
                        </a:spcAft>
                      </a:pPr>
                      <a:r>
                        <a:rPr lang="es-EC" sz="1200" b="0" dirty="0">
                          <a:solidFill>
                            <a:srgbClr val="000000"/>
                          </a:solidFill>
                          <a:latin typeface="Bookman Old Style" pitchFamily="18" charset="0"/>
                          <a:ea typeface="Calibri"/>
                          <a:cs typeface="Times New Roman"/>
                        </a:rPr>
                        <a:t>ANCLAJE DE CONEXIÓN</a:t>
                      </a:r>
                    </a:p>
                  </a:txBody>
                  <a:tcPr marL="68580" marR="68580" marT="0" marB="0" anchor="ctr">
                    <a:lnL>
                      <a:noFill/>
                    </a:lnL>
                    <a:lnR>
                      <a:noFill/>
                    </a:lnR>
                    <a:lnT>
                      <a:noFill/>
                    </a:lnT>
                    <a:lnB w="12700" cap="flat" cmpd="sng" algn="ctr">
                      <a:noFill/>
                      <a:prstDash val="solid"/>
                      <a:round/>
                      <a:headEnd type="none" w="med" len="med"/>
                      <a:tailEnd type="none" w="med" len="med"/>
                    </a:lnB>
                    <a:solidFill>
                      <a:srgbClr val="D2EAF1"/>
                    </a:solidFill>
                  </a:tcPr>
                </a:tc>
                <a:tc>
                  <a:txBody>
                    <a:bodyPr/>
                    <a:lstStyle/>
                    <a:p>
                      <a:pPr algn="ctr">
                        <a:spcBef>
                          <a:spcPts val="600"/>
                        </a:spcBef>
                        <a:spcAft>
                          <a:spcPts val="600"/>
                        </a:spcAft>
                      </a:pPr>
                      <a:r>
                        <a:rPr lang="es-EC" sz="1200" b="0" dirty="0">
                          <a:solidFill>
                            <a:srgbClr val="000000"/>
                          </a:solidFill>
                          <a:latin typeface="Bookman Old Style" pitchFamily="18" charset="0"/>
                          <a:ea typeface="Calibri"/>
                          <a:cs typeface="Times New Roman"/>
                        </a:rPr>
                        <a:t>-</a:t>
                      </a:r>
                    </a:p>
                  </a:txBody>
                  <a:tcPr marL="68580" marR="68580" marT="0" marB="0" anchor="ctr">
                    <a:lnL>
                      <a:noFill/>
                    </a:lnL>
                    <a:lnR>
                      <a:noFill/>
                    </a:lnR>
                    <a:lnT>
                      <a:noFill/>
                    </a:lnT>
                    <a:lnB w="12700" cap="flat" cmpd="sng" algn="ctr">
                      <a:noFill/>
                      <a:prstDash val="solid"/>
                      <a:round/>
                      <a:headEnd type="none" w="med" len="med"/>
                      <a:tailEnd type="none" w="med" len="med"/>
                    </a:lnB>
                    <a:solidFill>
                      <a:srgbClr val="D2EAF1"/>
                    </a:solidFill>
                  </a:tcPr>
                </a:tc>
                <a:tc>
                  <a:txBody>
                    <a:bodyPr/>
                    <a:lstStyle/>
                    <a:p>
                      <a:pPr algn="ctr">
                        <a:spcBef>
                          <a:spcPts val="600"/>
                        </a:spcBef>
                        <a:spcAft>
                          <a:spcPts val="600"/>
                        </a:spcAft>
                      </a:pPr>
                      <a:r>
                        <a:rPr lang="es-EC" sz="1200" b="0" dirty="0" smtClean="0">
                          <a:solidFill>
                            <a:srgbClr val="000000"/>
                          </a:solidFill>
                          <a:latin typeface="Bookman Old Style" pitchFamily="18" charset="0"/>
                          <a:ea typeface="Calibri"/>
                          <a:cs typeface="Times New Roman"/>
                        </a:rPr>
                        <a:t>-</a:t>
                      </a:r>
                      <a:endParaRPr lang="es-EC" sz="1200" b="0" dirty="0">
                        <a:solidFill>
                          <a:srgbClr val="000000"/>
                        </a:solidFill>
                        <a:latin typeface="Bookman Old Style" pitchFamily="18" charset="0"/>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solidFill>
                      <a:srgbClr val="D2EAF1"/>
                    </a:solidFill>
                  </a:tcPr>
                </a:tc>
                <a:tc>
                  <a:txBody>
                    <a:bodyPr/>
                    <a:lstStyle/>
                    <a:p>
                      <a:pPr algn="l">
                        <a:spcBef>
                          <a:spcPts val="600"/>
                        </a:spcBef>
                        <a:spcAft>
                          <a:spcPts val="600"/>
                        </a:spcAft>
                      </a:pPr>
                      <a:r>
                        <a:rPr lang="es-EC" sz="1200" b="0" dirty="0">
                          <a:solidFill>
                            <a:srgbClr val="000000"/>
                          </a:solidFill>
                          <a:latin typeface="Bookman Old Style" pitchFamily="18" charset="0"/>
                          <a:ea typeface="Calibri"/>
                          <a:cs typeface="Times New Roman"/>
                        </a:rPr>
                        <a:t>No disponible debido a su configuración</a:t>
                      </a:r>
                    </a:p>
                  </a:txBody>
                  <a:tcPr marL="68580" marR="68580" marT="0" marB="0" anchor="ctr">
                    <a:lnL>
                      <a:noFill/>
                    </a:lnL>
                    <a:lnR>
                      <a:noFill/>
                    </a:lnR>
                    <a:lnT>
                      <a:noFill/>
                    </a:lnT>
                    <a:lnB w="12700" cap="flat" cmpd="sng" algn="ctr">
                      <a:noFill/>
                      <a:prstDash val="solid"/>
                      <a:round/>
                      <a:headEnd type="none" w="med" len="med"/>
                      <a:tailEnd type="none" w="med" len="med"/>
                    </a:lnB>
                    <a:solidFill>
                      <a:srgbClr val="D2EAF1"/>
                    </a:solidFill>
                  </a:tcPr>
                </a:tc>
              </a:tr>
              <a:tr h="705858">
                <a:tc>
                  <a:txBody>
                    <a:bodyPr/>
                    <a:lstStyle/>
                    <a:p>
                      <a:pPr algn="ctr">
                        <a:spcBef>
                          <a:spcPts val="600"/>
                        </a:spcBef>
                        <a:spcAft>
                          <a:spcPts val="600"/>
                        </a:spcAft>
                      </a:pPr>
                      <a:r>
                        <a:rPr lang="es-EC" sz="1200" b="0" dirty="0" smtClean="0">
                          <a:solidFill>
                            <a:srgbClr val="000000"/>
                          </a:solidFill>
                          <a:latin typeface="Bookman Old Style" pitchFamily="18" charset="0"/>
                          <a:ea typeface="Calibri"/>
                          <a:cs typeface="Times New Roman"/>
                        </a:rPr>
                        <a:t>PRESUPUESTO</a:t>
                      </a:r>
                      <a:endParaRPr lang="es-EC" sz="1200" b="0" dirty="0">
                        <a:solidFill>
                          <a:srgbClr val="000000"/>
                        </a:solidFill>
                        <a:latin typeface="Bookman Old Style" pitchFamily="18" charset="0"/>
                        <a:ea typeface="Calibri"/>
                        <a:cs typeface="Times New Roman"/>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algn="ctr">
                        <a:spcBef>
                          <a:spcPts val="600"/>
                        </a:spcBef>
                        <a:spcAft>
                          <a:spcPts val="600"/>
                        </a:spcAft>
                      </a:pPr>
                      <a:r>
                        <a:rPr lang="es-EC" sz="1200" b="0" dirty="0" smtClean="0">
                          <a:solidFill>
                            <a:srgbClr val="000000"/>
                          </a:solidFill>
                          <a:latin typeface="Bookman Old Style" pitchFamily="18" charset="0"/>
                          <a:ea typeface="Calibri"/>
                          <a:cs typeface="Times New Roman"/>
                        </a:rPr>
                        <a:t>$ 20172,16</a:t>
                      </a:r>
                      <a:endParaRPr lang="es-EC" sz="1200" b="0" dirty="0">
                        <a:solidFill>
                          <a:srgbClr val="000000"/>
                        </a:solidFill>
                        <a:latin typeface="Bookman Old Style" pitchFamily="18" charset="0"/>
                        <a:ea typeface="Calibri"/>
                        <a:cs typeface="Times New Roman"/>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algn="l">
                        <a:spcBef>
                          <a:spcPts val="600"/>
                        </a:spcBef>
                        <a:spcAft>
                          <a:spcPts val="600"/>
                        </a:spcAft>
                      </a:pPr>
                      <a:r>
                        <a:rPr lang="es-EC" sz="1200" b="0" dirty="0" smtClean="0">
                          <a:solidFill>
                            <a:srgbClr val="000000"/>
                          </a:solidFill>
                          <a:latin typeface="Bookman Old Style" pitchFamily="18" charset="0"/>
                          <a:ea typeface="Calibri"/>
                          <a:cs typeface="Times New Roman"/>
                        </a:rPr>
                        <a:t>Considerando el personal embarcado en Crucero</a:t>
                      </a:r>
                      <a:r>
                        <a:rPr lang="es-EC" sz="1200" b="0" baseline="0" dirty="0" smtClean="0">
                          <a:solidFill>
                            <a:srgbClr val="000000"/>
                          </a:solidFill>
                          <a:latin typeface="Bookman Old Style" pitchFamily="18" charset="0"/>
                          <a:ea typeface="Calibri"/>
                          <a:cs typeface="Times New Roman"/>
                        </a:rPr>
                        <a:t> de Instrucción 2012 (172)</a:t>
                      </a:r>
                      <a:endParaRPr lang="es-EC" sz="1200" b="0" dirty="0">
                        <a:solidFill>
                          <a:srgbClr val="000000"/>
                        </a:solidFill>
                        <a:latin typeface="Bookman Old Style" pitchFamily="18" charset="0"/>
                        <a:ea typeface="Calibri"/>
                        <a:cs typeface="Times New Roman"/>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algn="ctr">
                        <a:spcBef>
                          <a:spcPts val="600"/>
                        </a:spcBef>
                        <a:spcAft>
                          <a:spcPts val="600"/>
                        </a:spcAft>
                      </a:pPr>
                      <a:r>
                        <a:rPr lang="es-EC" sz="1200" b="0" dirty="0" smtClean="0">
                          <a:solidFill>
                            <a:srgbClr val="000000"/>
                          </a:solidFill>
                          <a:latin typeface="Bookman Old Style" pitchFamily="18" charset="0"/>
                          <a:ea typeface="Calibri"/>
                          <a:cs typeface="Times New Roman"/>
                        </a:rPr>
                        <a:t>-</a:t>
                      </a:r>
                      <a:endParaRPr lang="es-EC" sz="1200" b="0" dirty="0">
                        <a:solidFill>
                          <a:srgbClr val="000000"/>
                        </a:solidFill>
                        <a:latin typeface="Bookman Old Style" pitchFamily="18" charset="0"/>
                        <a:ea typeface="Calibri"/>
                        <a:cs typeface="Times New Roman"/>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solidFill>
                      <a:srgbClr val="D2EAF1"/>
                    </a:solidFill>
                  </a:tcPr>
                </a:tc>
              </a:tr>
            </a:tbl>
          </a:graphicData>
        </a:graphic>
      </p:graphicFrame>
      <p:sp>
        <p:nvSpPr>
          <p:cNvPr id="8" name="3 Marcador de número de diapositiva"/>
          <p:cNvSpPr>
            <a:spLocks noGrp="1"/>
          </p:cNvSpPr>
          <p:nvPr>
            <p:ph type="sldNum" sz="quarter" idx="4294967295"/>
          </p:nvPr>
        </p:nvSpPr>
        <p:spPr>
          <a:xfrm>
            <a:off x="8064000" y="6138000"/>
            <a:ext cx="1080000" cy="720000"/>
          </a:xfrm>
          <a:prstGeom prst="rect">
            <a:avLst/>
          </a:prstGeom>
        </p:spPr>
        <p:txBody>
          <a:bodyPr vert="horz" anchor="ctr" anchorCtr="0">
            <a:normAutofit/>
          </a:bodyPr>
          <a:lstStyle/>
          <a:p>
            <a:pPr algn="ctr"/>
            <a:fld id="{4CAFDBE0-686B-48D9-9B8A-0414C88F63F5}" type="slidenum">
              <a:rPr lang="es-EC" sz="1400" smtClean="0">
                <a:solidFill>
                  <a:schemeClr val="tx1"/>
                </a:solidFill>
              </a:rPr>
              <a:pPr algn="ctr"/>
              <a:t>24</a:t>
            </a:fld>
            <a:endParaRPr lang="es-EC" sz="1400" dirty="0">
              <a:solidFill>
                <a:schemeClr val="tx1"/>
              </a:solidFill>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EC" dirty="0" smtClean="0">
                <a:latin typeface="Lucida Calligraphy" pitchFamily="66" charset="0"/>
              </a:rPr>
              <a:t>Conclusiones</a:t>
            </a:r>
            <a:endParaRPr lang="es-EC" dirty="0">
              <a:latin typeface="Lucida Calligraphy" pitchFamily="66" charset="0"/>
            </a:endParaRPr>
          </a:p>
        </p:txBody>
      </p:sp>
      <p:sp>
        <p:nvSpPr>
          <p:cNvPr id="6" name="3 Marcador de número de diapositiva"/>
          <p:cNvSpPr>
            <a:spLocks noGrp="1"/>
          </p:cNvSpPr>
          <p:nvPr>
            <p:ph type="sldNum" sz="quarter" idx="11"/>
          </p:nvPr>
        </p:nvSpPr>
        <p:spPr>
          <a:xfrm>
            <a:off x="8064000" y="6138000"/>
            <a:ext cx="1080000" cy="720000"/>
          </a:xfrm>
        </p:spPr>
        <p:txBody>
          <a:bodyPr vert="horz" anchor="ctr" anchorCtr="0">
            <a:normAutofit/>
          </a:bodyPr>
          <a:lstStyle/>
          <a:p>
            <a:pPr algn="ctr"/>
            <a:fld id="{4CAFDBE0-686B-48D9-9B8A-0414C88F63F5}" type="slidenum">
              <a:rPr lang="es-EC" sz="1400" b="1" smtClean="0">
                <a:solidFill>
                  <a:schemeClr val="tx1"/>
                </a:solidFill>
              </a:rPr>
              <a:pPr algn="ctr"/>
              <a:t>25</a:t>
            </a:fld>
            <a:endParaRPr lang="es-EC" sz="1400" b="1" dirty="0">
              <a:solidFill>
                <a:schemeClr val="tx1"/>
              </a:solidFill>
            </a:endParaRPr>
          </a:p>
        </p:txBody>
      </p:sp>
      <p:graphicFrame>
        <p:nvGraphicFramePr>
          <p:cNvPr id="10" name="9 Marcador de contenido"/>
          <p:cNvGraphicFramePr>
            <a:graphicFrameLocks noGrp="1"/>
          </p:cNvGraphicFramePr>
          <p:nvPr>
            <p:ph sz="quarter" idx="1"/>
          </p:nvPr>
        </p:nvGraphicFramePr>
        <p:xfrm>
          <a:off x="611560" y="1944216"/>
          <a:ext cx="8136904" cy="515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graphicEl>
                                              <a:dgm id="{C733066A-FEBC-436D-894D-6D4F8FAAD40B}"/>
                                            </p:graphicEl>
                                          </p:spTgt>
                                        </p:tgtEl>
                                        <p:attrNameLst>
                                          <p:attrName>style.visibility</p:attrName>
                                        </p:attrNameLst>
                                      </p:cBhvr>
                                      <p:to>
                                        <p:strVal val="visible"/>
                                      </p:to>
                                    </p:set>
                                    <p:animEffect transition="in" filter="fade">
                                      <p:cBhvr>
                                        <p:cTn id="7" dur="2000"/>
                                        <p:tgtEl>
                                          <p:spTgt spid="10">
                                            <p:graphicEl>
                                              <a:dgm id="{C733066A-FEBC-436D-894D-6D4F8FAAD40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graphicEl>
                                              <a:dgm id="{CCF78125-4284-4718-A035-8F7C084110BF}"/>
                                            </p:graphicEl>
                                          </p:spTgt>
                                        </p:tgtEl>
                                        <p:attrNameLst>
                                          <p:attrName>style.visibility</p:attrName>
                                        </p:attrNameLst>
                                      </p:cBhvr>
                                      <p:to>
                                        <p:strVal val="visible"/>
                                      </p:to>
                                    </p:set>
                                    <p:animEffect transition="in" filter="fade">
                                      <p:cBhvr>
                                        <p:cTn id="10" dur="2000"/>
                                        <p:tgtEl>
                                          <p:spTgt spid="10">
                                            <p:graphicEl>
                                              <a:dgm id="{CCF78125-4284-4718-A035-8F7C084110BF}"/>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graphicEl>
                                              <a:dgm id="{A4EC561D-D6C2-4792-89CE-BD199A238170}"/>
                                            </p:graphicEl>
                                          </p:spTgt>
                                        </p:tgtEl>
                                        <p:attrNameLst>
                                          <p:attrName>style.visibility</p:attrName>
                                        </p:attrNameLst>
                                      </p:cBhvr>
                                      <p:to>
                                        <p:strVal val="visible"/>
                                      </p:to>
                                    </p:set>
                                    <p:animEffect transition="in" filter="fade">
                                      <p:cBhvr>
                                        <p:cTn id="13" dur="2000"/>
                                        <p:tgtEl>
                                          <p:spTgt spid="10">
                                            <p:graphicEl>
                                              <a:dgm id="{A4EC561D-D6C2-4792-89CE-BD199A238170}"/>
                                            </p:graphicEl>
                                          </p:spTgt>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0">
                                            <p:graphicEl>
                                              <a:dgm id="{63346840-E1A3-4EDE-A103-A183652DC927}"/>
                                            </p:graphicEl>
                                          </p:spTgt>
                                        </p:tgtEl>
                                        <p:attrNameLst>
                                          <p:attrName>style.visibility</p:attrName>
                                        </p:attrNameLst>
                                      </p:cBhvr>
                                      <p:to>
                                        <p:strVal val="visible"/>
                                      </p:to>
                                    </p:set>
                                    <p:animEffect transition="in" filter="fade">
                                      <p:cBhvr>
                                        <p:cTn id="17" dur="500"/>
                                        <p:tgtEl>
                                          <p:spTgt spid="10">
                                            <p:graphicEl>
                                              <a:dgm id="{63346840-E1A3-4EDE-A103-A183652DC927}"/>
                                            </p:graphic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0">
                                            <p:graphicEl>
                                              <a:dgm id="{F4A577AF-5488-4418-8412-81AF1608FDD6}"/>
                                            </p:graphicEl>
                                          </p:spTgt>
                                        </p:tgtEl>
                                        <p:attrNameLst>
                                          <p:attrName>style.visibility</p:attrName>
                                        </p:attrNameLst>
                                      </p:cBhvr>
                                      <p:to>
                                        <p:strVal val="visible"/>
                                      </p:to>
                                    </p:set>
                                    <p:animEffect transition="in" filter="fade">
                                      <p:cBhvr>
                                        <p:cTn id="21" dur="1000"/>
                                        <p:tgtEl>
                                          <p:spTgt spid="10">
                                            <p:graphicEl>
                                              <a:dgm id="{F4A577AF-5488-4418-8412-81AF1608FDD6}"/>
                                            </p:graphicEl>
                                          </p:spTgt>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10">
                                            <p:graphicEl>
                                              <a:dgm id="{D5BB968C-9409-4546-9DDD-150E51AA486C}"/>
                                            </p:graphicEl>
                                          </p:spTgt>
                                        </p:tgtEl>
                                        <p:attrNameLst>
                                          <p:attrName>style.visibility</p:attrName>
                                        </p:attrNameLst>
                                      </p:cBhvr>
                                      <p:to>
                                        <p:strVal val="visible"/>
                                      </p:to>
                                    </p:set>
                                    <p:animEffect transition="in" filter="fade">
                                      <p:cBhvr>
                                        <p:cTn id="25" dur="1000"/>
                                        <p:tgtEl>
                                          <p:spTgt spid="10">
                                            <p:graphicEl>
                                              <a:dgm id="{D5BB968C-9409-4546-9DDD-150E51AA486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lvlAtOnc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6047584" cy="990600"/>
          </a:xfrm>
        </p:spPr>
        <p:txBody>
          <a:bodyPr/>
          <a:lstStyle/>
          <a:p>
            <a:r>
              <a:rPr lang="es-EC" dirty="0" smtClean="0">
                <a:latin typeface="Lucida Calligraphy" pitchFamily="66" charset="0"/>
              </a:rPr>
              <a:t>Recomendaciones</a:t>
            </a:r>
            <a:endParaRPr lang="es-EC" dirty="0">
              <a:latin typeface="Lucida Calligraphy" pitchFamily="66" charset="0"/>
            </a:endParaRPr>
          </a:p>
        </p:txBody>
      </p:sp>
      <p:graphicFrame>
        <p:nvGraphicFramePr>
          <p:cNvPr id="6" name="5 Marcador de contenido"/>
          <p:cNvGraphicFramePr>
            <a:graphicFrameLocks noGrp="1"/>
          </p:cNvGraphicFramePr>
          <p:nvPr>
            <p:ph sz="quarter" idx="1"/>
          </p:nvPr>
        </p:nvGraphicFramePr>
        <p:xfrm>
          <a:off x="611560" y="1556792"/>
          <a:ext cx="815340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3 Marcador de número de diapositiva"/>
          <p:cNvSpPr>
            <a:spLocks noGrp="1"/>
          </p:cNvSpPr>
          <p:nvPr>
            <p:ph type="sldNum" sz="quarter" idx="11"/>
          </p:nvPr>
        </p:nvSpPr>
        <p:spPr>
          <a:xfrm>
            <a:off x="8064000" y="6138000"/>
            <a:ext cx="1080000" cy="720000"/>
          </a:xfrm>
        </p:spPr>
        <p:txBody>
          <a:bodyPr vert="horz" anchor="ctr" anchorCtr="0">
            <a:normAutofit/>
          </a:bodyPr>
          <a:lstStyle/>
          <a:p>
            <a:pPr algn="ctr"/>
            <a:fld id="{4CAFDBE0-686B-48D9-9B8A-0414C88F63F5}" type="slidenum">
              <a:rPr lang="es-EC" b="1" smtClean="0">
                <a:solidFill>
                  <a:schemeClr val="tx1"/>
                </a:solidFill>
              </a:rPr>
              <a:pPr algn="ctr"/>
              <a:t>26</a:t>
            </a:fld>
            <a:endParaRPr lang="es-EC" b="1" dirty="0">
              <a:solidFill>
                <a:schemeClr val="tx1"/>
              </a:solidFill>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graphicEl>
                                              <a:dgm id="{6F95A70C-A4F7-466B-A431-2004E8F2365D}"/>
                                            </p:graphicEl>
                                          </p:spTgt>
                                        </p:tgtEl>
                                        <p:attrNameLst>
                                          <p:attrName>style.visibility</p:attrName>
                                        </p:attrNameLst>
                                      </p:cBhvr>
                                      <p:to>
                                        <p:strVal val="visible"/>
                                      </p:to>
                                    </p:set>
                                    <p:anim calcmode="lin" valueType="num">
                                      <p:cBhvr additive="base">
                                        <p:cTn id="7" dur="1000" fill="hold"/>
                                        <p:tgtEl>
                                          <p:spTgt spid="6">
                                            <p:graphicEl>
                                              <a:dgm id="{6F95A70C-A4F7-466B-A431-2004E8F2365D}"/>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graphicEl>
                                              <a:dgm id="{6F95A70C-A4F7-466B-A431-2004E8F2365D}"/>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graphicEl>
                                              <a:dgm id="{3EF41CAD-9F55-4B5B-83B2-227018A74708}"/>
                                            </p:graphicEl>
                                          </p:spTgt>
                                        </p:tgtEl>
                                        <p:attrNameLst>
                                          <p:attrName>style.visibility</p:attrName>
                                        </p:attrNameLst>
                                      </p:cBhvr>
                                      <p:to>
                                        <p:strVal val="visible"/>
                                      </p:to>
                                    </p:set>
                                    <p:anim calcmode="lin" valueType="num">
                                      <p:cBhvr additive="base">
                                        <p:cTn id="11" dur="1000" fill="hold"/>
                                        <p:tgtEl>
                                          <p:spTgt spid="6">
                                            <p:graphicEl>
                                              <a:dgm id="{3EF41CAD-9F55-4B5B-83B2-227018A74708}"/>
                                            </p:graphicEl>
                                          </p:spTgt>
                                        </p:tgtEl>
                                        <p:attrNameLst>
                                          <p:attrName>ppt_x</p:attrName>
                                        </p:attrNameLst>
                                      </p:cBhvr>
                                      <p:tavLst>
                                        <p:tav tm="0">
                                          <p:val>
                                            <p:strVal val="#ppt_x"/>
                                          </p:val>
                                        </p:tav>
                                        <p:tav tm="100000">
                                          <p:val>
                                            <p:strVal val="#ppt_x"/>
                                          </p:val>
                                        </p:tav>
                                      </p:tavLst>
                                    </p:anim>
                                    <p:anim calcmode="lin" valueType="num">
                                      <p:cBhvr additive="base">
                                        <p:cTn id="12" dur="1000" fill="hold"/>
                                        <p:tgtEl>
                                          <p:spTgt spid="6">
                                            <p:graphicEl>
                                              <a:dgm id="{3EF41CAD-9F55-4B5B-83B2-227018A74708}"/>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graphicEl>
                                              <a:dgm id="{77DCF10C-6AB6-4065-998E-A6C4A34B34B4}"/>
                                            </p:graphicEl>
                                          </p:spTgt>
                                        </p:tgtEl>
                                        <p:attrNameLst>
                                          <p:attrName>style.visibility</p:attrName>
                                        </p:attrNameLst>
                                      </p:cBhvr>
                                      <p:to>
                                        <p:strVal val="visible"/>
                                      </p:to>
                                    </p:set>
                                    <p:anim calcmode="lin" valueType="num">
                                      <p:cBhvr additive="base">
                                        <p:cTn id="15" dur="1000" fill="hold"/>
                                        <p:tgtEl>
                                          <p:spTgt spid="6">
                                            <p:graphicEl>
                                              <a:dgm id="{77DCF10C-6AB6-4065-998E-A6C4A34B34B4}"/>
                                            </p:graphicEl>
                                          </p:spTgt>
                                        </p:tgtEl>
                                        <p:attrNameLst>
                                          <p:attrName>ppt_x</p:attrName>
                                        </p:attrNameLst>
                                      </p:cBhvr>
                                      <p:tavLst>
                                        <p:tav tm="0">
                                          <p:val>
                                            <p:strVal val="#ppt_x"/>
                                          </p:val>
                                        </p:tav>
                                        <p:tav tm="100000">
                                          <p:val>
                                            <p:strVal val="#ppt_x"/>
                                          </p:val>
                                        </p:tav>
                                      </p:tavLst>
                                    </p:anim>
                                    <p:anim calcmode="lin" valueType="num">
                                      <p:cBhvr additive="base">
                                        <p:cTn id="16" dur="1000" fill="hold"/>
                                        <p:tgtEl>
                                          <p:spTgt spid="6">
                                            <p:graphicEl>
                                              <a:dgm id="{77DCF10C-6AB6-4065-998E-A6C4A34B34B4}"/>
                                            </p:graphicEl>
                                          </p:spTgt>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
                                            <p:graphicEl>
                                              <a:dgm id="{01785D3F-17A7-4631-BED5-07380E2097EA}"/>
                                            </p:graphicEl>
                                          </p:spTgt>
                                        </p:tgtEl>
                                        <p:attrNameLst>
                                          <p:attrName>style.visibility</p:attrName>
                                        </p:attrNameLst>
                                      </p:cBhvr>
                                      <p:to>
                                        <p:strVal val="visible"/>
                                      </p:to>
                                    </p:set>
                                    <p:anim calcmode="lin" valueType="num">
                                      <p:cBhvr additive="base">
                                        <p:cTn id="20" dur="1000" fill="hold"/>
                                        <p:tgtEl>
                                          <p:spTgt spid="6">
                                            <p:graphicEl>
                                              <a:dgm id="{01785D3F-17A7-4631-BED5-07380E2097EA}"/>
                                            </p:graphicEl>
                                          </p:spTgt>
                                        </p:tgtEl>
                                        <p:attrNameLst>
                                          <p:attrName>ppt_x</p:attrName>
                                        </p:attrNameLst>
                                      </p:cBhvr>
                                      <p:tavLst>
                                        <p:tav tm="0">
                                          <p:val>
                                            <p:strVal val="#ppt_x"/>
                                          </p:val>
                                        </p:tav>
                                        <p:tav tm="100000">
                                          <p:val>
                                            <p:strVal val="#ppt_x"/>
                                          </p:val>
                                        </p:tav>
                                      </p:tavLst>
                                    </p:anim>
                                    <p:anim calcmode="lin" valueType="num">
                                      <p:cBhvr additive="base">
                                        <p:cTn id="21" dur="1000" fill="hold"/>
                                        <p:tgtEl>
                                          <p:spTgt spid="6">
                                            <p:graphicEl>
                                              <a:dgm id="{01785D3F-17A7-4631-BED5-07380E2097EA}"/>
                                            </p:graphicEl>
                                          </p:spTgt>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6">
                                            <p:graphicEl>
                                              <a:dgm id="{702AC2F4-201B-419F-8CD0-18E8404745DC}"/>
                                            </p:graphicEl>
                                          </p:spTgt>
                                        </p:tgtEl>
                                        <p:attrNameLst>
                                          <p:attrName>style.visibility</p:attrName>
                                        </p:attrNameLst>
                                      </p:cBhvr>
                                      <p:to>
                                        <p:strVal val="visible"/>
                                      </p:to>
                                    </p:set>
                                    <p:anim calcmode="lin" valueType="num">
                                      <p:cBhvr additive="base">
                                        <p:cTn id="25" dur="1000" fill="hold"/>
                                        <p:tgtEl>
                                          <p:spTgt spid="6">
                                            <p:graphicEl>
                                              <a:dgm id="{702AC2F4-201B-419F-8CD0-18E8404745DC}"/>
                                            </p:graphicEl>
                                          </p:spTgt>
                                        </p:tgtEl>
                                        <p:attrNameLst>
                                          <p:attrName>ppt_x</p:attrName>
                                        </p:attrNameLst>
                                      </p:cBhvr>
                                      <p:tavLst>
                                        <p:tav tm="0">
                                          <p:val>
                                            <p:strVal val="#ppt_x"/>
                                          </p:val>
                                        </p:tav>
                                        <p:tav tm="100000">
                                          <p:val>
                                            <p:strVal val="#ppt_x"/>
                                          </p:val>
                                        </p:tav>
                                      </p:tavLst>
                                    </p:anim>
                                    <p:anim calcmode="lin" valueType="num">
                                      <p:cBhvr additive="base">
                                        <p:cTn id="26" dur="1000" fill="hold"/>
                                        <p:tgtEl>
                                          <p:spTgt spid="6">
                                            <p:graphicEl>
                                              <a:dgm id="{702AC2F4-201B-419F-8CD0-18E8404745DC}"/>
                                            </p:graphicEl>
                                          </p:spTgt>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 presetClass="entr" presetSubtype="4" fill="hold" grpId="0" nodeType="afterEffect">
                                  <p:stCondLst>
                                    <p:cond delay="0"/>
                                  </p:stCondLst>
                                  <p:childTnLst>
                                    <p:set>
                                      <p:cBhvr>
                                        <p:cTn id="29" dur="1" fill="hold">
                                          <p:stCondLst>
                                            <p:cond delay="0"/>
                                          </p:stCondLst>
                                        </p:cTn>
                                        <p:tgtEl>
                                          <p:spTgt spid="6">
                                            <p:graphicEl>
                                              <a:dgm id="{11AFB938-F1B0-45CF-ADF7-83C392506080}"/>
                                            </p:graphicEl>
                                          </p:spTgt>
                                        </p:tgtEl>
                                        <p:attrNameLst>
                                          <p:attrName>style.visibility</p:attrName>
                                        </p:attrNameLst>
                                      </p:cBhvr>
                                      <p:to>
                                        <p:strVal val="visible"/>
                                      </p:to>
                                    </p:set>
                                    <p:anim calcmode="lin" valueType="num">
                                      <p:cBhvr additive="base">
                                        <p:cTn id="30" dur="1000" fill="hold"/>
                                        <p:tgtEl>
                                          <p:spTgt spid="6">
                                            <p:graphicEl>
                                              <a:dgm id="{11AFB938-F1B0-45CF-ADF7-83C392506080}"/>
                                            </p:graphicEl>
                                          </p:spTgt>
                                        </p:tgtEl>
                                        <p:attrNameLst>
                                          <p:attrName>ppt_x</p:attrName>
                                        </p:attrNameLst>
                                      </p:cBhvr>
                                      <p:tavLst>
                                        <p:tav tm="0">
                                          <p:val>
                                            <p:strVal val="#ppt_x"/>
                                          </p:val>
                                        </p:tav>
                                        <p:tav tm="100000">
                                          <p:val>
                                            <p:strVal val="#ppt_x"/>
                                          </p:val>
                                        </p:tav>
                                      </p:tavLst>
                                    </p:anim>
                                    <p:anim calcmode="lin" valueType="num">
                                      <p:cBhvr additive="base">
                                        <p:cTn id="31" dur="1000" fill="hold"/>
                                        <p:tgtEl>
                                          <p:spTgt spid="6">
                                            <p:graphicEl>
                                              <a:dgm id="{11AFB938-F1B0-45CF-ADF7-83C39250608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AtOnc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1331640" y="2176264"/>
            <a:ext cx="6336704" cy="1540768"/>
          </a:xfrm>
        </p:spPr>
        <p:txBody>
          <a:bodyPr anchor="ctr">
            <a:noAutofit/>
          </a:bodyPr>
          <a:lstStyle/>
          <a:p>
            <a:pPr algn="ctr"/>
            <a:r>
              <a:rPr lang="es-EC" sz="4800" cap="none" dirty="0" smtClean="0">
                <a:latin typeface="Lucida Calligraphy" pitchFamily="66" charset="0"/>
              </a:rPr>
              <a:t>Gracias</a:t>
            </a:r>
            <a:endParaRPr lang="es-EC" sz="4800" cap="none" dirty="0">
              <a:latin typeface="Lucida Calligraphy" pitchFamily="66" charset="0"/>
            </a:endParaRPr>
          </a:p>
        </p:txBody>
      </p:sp>
      <p:sp>
        <p:nvSpPr>
          <p:cNvPr id="6" name="5 Subtítulo"/>
          <p:cNvSpPr>
            <a:spLocks noGrp="1"/>
          </p:cNvSpPr>
          <p:nvPr>
            <p:ph type="subTitle" idx="1"/>
          </p:nvPr>
        </p:nvSpPr>
        <p:spPr>
          <a:xfrm>
            <a:off x="2362200" y="5983560"/>
            <a:ext cx="6705600" cy="685800"/>
          </a:xfrm>
        </p:spPr>
        <p:txBody>
          <a:bodyPr>
            <a:noAutofit/>
          </a:bodyPr>
          <a:lstStyle/>
          <a:p>
            <a:r>
              <a:rPr lang="es-EC" sz="2000" dirty="0" smtClean="0">
                <a:latin typeface="Bookman Old Style" pitchFamily="18" charset="0"/>
              </a:rPr>
              <a:t>LA SEGURIDAD ES RESPONSABILIDAD DE UNO, PERO COMPROMISO DE TODOS.</a:t>
            </a:r>
            <a:endParaRPr lang="es-EC" sz="2000" dirty="0">
              <a:latin typeface="Bookman Old Style" pitchFamily="18" charset="0"/>
            </a:endParaRPr>
          </a:p>
        </p:txBody>
      </p:sp>
      <p:sp>
        <p:nvSpPr>
          <p:cNvPr id="3" name="2 Marcador de número de diapositiva"/>
          <p:cNvSpPr>
            <a:spLocks noGrp="1"/>
          </p:cNvSpPr>
          <p:nvPr>
            <p:ph type="sldNum" sz="quarter" idx="12"/>
          </p:nvPr>
        </p:nvSpPr>
        <p:spPr>
          <a:xfrm>
            <a:off x="8064000" y="6138000"/>
            <a:ext cx="1080000" cy="720000"/>
          </a:xfrm>
        </p:spPr>
        <p:txBody>
          <a:bodyPr vert="horz" anchor="ctr" anchorCtr="0">
            <a:normAutofit/>
          </a:bodyPr>
          <a:lstStyle/>
          <a:p>
            <a:fld id="{4CAFDBE0-686B-48D9-9B8A-0414C88F63F5}" type="slidenum">
              <a:rPr lang="es-EC" smtClean="0">
                <a:solidFill>
                  <a:schemeClr val="tx1"/>
                </a:solidFill>
              </a:rPr>
              <a:pPr/>
              <a:t>27</a:t>
            </a:fld>
            <a:endParaRPr lang="es-EC" dirty="0">
              <a:solidFill>
                <a:schemeClr val="tx1"/>
              </a:solidFill>
            </a:endParaRPr>
          </a:p>
        </p:txBody>
      </p:sp>
    </p:spTree>
  </p:cSld>
  <p:clrMapOvr>
    <a:masterClrMapping/>
  </p:clrMapOvr>
  <p:transition>
    <p:pull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EC" dirty="0" smtClean="0">
                <a:latin typeface="Lucida Calligraphy" pitchFamily="66" charset="0"/>
              </a:rPr>
              <a:t>Introducción</a:t>
            </a:r>
            <a:endParaRPr lang="es-EC" dirty="0">
              <a:latin typeface="Lucida Calligraphy" pitchFamily="66" charset="0"/>
            </a:endParaRPr>
          </a:p>
        </p:txBody>
      </p:sp>
      <p:sp>
        <p:nvSpPr>
          <p:cNvPr id="11" name="8 Marcador de número de diapositiva"/>
          <p:cNvSpPr>
            <a:spLocks noGrp="1"/>
          </p:cNvSpPr>
          <p:nvPr>
            <p:ph type="sldNum" sz="quarter" idx="4294967295"/>
          </p:nvPr>
        </p:nvSpPr>
        <p:spPr>
          <a:xfrm>
            <a:off x="8064000" y="6138000"/>
            <a:ext cx="1080000" cy="720000"/>
          </a:xfrm>
          <a:prstGeom prst="rect">
            <a:avLst/>
          </a:prstGeom>
        </p:spPr>
        <p:txBody>
          <a:bodyPr vert="horz" anchor="ctr" anchorCtr="0">
            <a:normAutofit/>
          </a:bodyPr>
          <a:lstStyle/>
          <a:p>
            <a:pPr algn="ctr"/>
            <a:fld id="{4CAFDBE0-686B-48D9-9B8A-0414C88F63F5}" type="slidenum">
              <a:rPr lang="es-EC" smtClean="0">
                <a:solidFill>
                  <a:schemeClr val="tx1"/>
                </a:solidFill>
              </a:rPr>
              <a:pPr algn="ctr"/>
              <a:t>3</a:t>
            </a:fld>
            <a:endParaRPr lang="es-EC" dirty="0" smtClean="0">
              <a:solidFill>
                <a:schemeClr val="tx1"/>
              </a:solidFill>
            </a:endParaRPr>
          </a:p>
        </p:txBody>
      </p:sp>
      <p:pic>
        <p:nvPicPr>
          <p:cNvPr id="13315" name="Picture 3" descr="C:\Users\Usuario\Desktop\Crucero Internac. y Elaboracion de Proyecto\FOTOS ATLANTICO 2012\IMG_0324.JPG"/>
          <p:cNvPicPr>
            <a:picLocks noChangeAspect="1" noChangeArrowheads="1"/>
          </p:cNvPicPr>
          <p:nvPr/>
        </p:nvPicPr>
        <p:blipFill>
          <a:blip r:embed="rId2" cstate="print"/>
          <a:srcRect/>
          <a:stretch>
            <a:fillRect/>
          </a:stretch>
        </p:blipFill>
        <p:spPr bwMode="auto">
          <a:xfrm>
            <a:off x="4427984" y="1844824"/>
            <a:ext cx="4536504" cy="4320480"/>
          </a:xfrm>
          <a:prstGeom prst="rect">
            <a:avLst/>
          </a:prstGeom>
          <a:noFill/>
          <a:effectLst>
            <a:softEdge rad="317500"/>
          </a:effectLst>
        </p:spPr>
      </p:pic>
      <p:graphicFrame>
        <p:nvGraphicFramePr>
          <p:cNvPr id="6" name="5 Diagrama"/>
          <p:cNvGraphicFramePr/>
          <p:nvPr/>
        </p:nvGraphicFramePr>
        <p:xfrm>
          <a:off x="179512" y="1916832"/>
          <a:ext cx="468052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graphicEl>
                                              <a:dgm id="{4AC18387-8E74-4E93-BD78-67BCE92FB479}"/>
                                            </p:graphicEl>
                                          </p:spTgt>
                                        </p:tgtEl>
                                        <p:attrNameLst>
                                          <p:attrName>style.visibility</p:attrName>
                                        </p:attrNameLst>
                                      </p:cBhvr>
                                      <p:to>
                                        <p:strVal val="visible"/>
                                      </p:to>
                                    </p:set>
                                    <p:animEffect transition="in" filter="fade">
                                      <p:cBhvr>
                                        <p:cTn id="7" dur="500"/>
                                        <p:tgtEl>
                                          <p:spTgt spid="6">
                                            <p:graphicEl>
                                              <a:dgm id="{4AC18387-8E74-4E93-BD78-67BCE92FB479}"/>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graphicEl>
                                              <a:dgm id="{78CC6940-36E8-4A18-A66A-BE13DF18C0E7}"/>
                                            </p:graphicEl>
                                          </p:spTgt>
                                        </p:tgtEl>
                                        <p:attrNameLst>
                                          <p:attrName>style.visibility</p:attrName>
                                        </p:attrNameLst>
                                      </p:cBhvr>
                                      <p:to>
                                        <p:strVal val="visible"/>
                                      </p:to>
                                    </p:set>
                                    <p:animEffect transition="in" filter="fade">
                                      <p:cBhvr>
                                        <p:cTn id="11" dur="500"/>
                                        <p:tgtEl>
                                          <p:spTgt spid="6">
                                            <p:graphicEl>
                                              <a:dgm id="{78CC6940-36E8-4A18-A66A-BE13DF18C0E7}"/>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graphicEl>
                                              <a:dgm id="{86CE3A81-F229-4BCF-8356-E222E000FB35}"/>
                                            </p:graphicEl>
                                          </p:spTgt>
                                        </p:tgtEl>
                                        <p:attrNameLst>
                                          <p:attrName>style.visibility</p:attrName>
                                        </p:attrNameLst>
                                      </p:cBhvr>
                                      <p:to>
                                        <p:strVal val="visible"/>
                                      </p:to>
                                    </p:set>
                                    <p:animEffect transition="in" filter="fade">
                                      <p:cBhvr>
                                        <p:cTn id="14" dur="500"/>
                                        <p:tgtEl>
                                          <p:spTgt spid="6">
                                            <p:graphicEl>
                                              <a:dgm id="{86CE3A81-F229-4BCF-8356-E222E000FB35}"/>
                                            </p:graphic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
                                            <p:graphicEl>
                                              <a:dgm id="{235080FF-261D-4311-88BC-4F79DEC2D8F9}"/>
                                            </p:graphicEl>
                                          </p:spTgt>
                                        </p:tgtEl>
                                        <p:attrNameLst>
                                          <p:attrName>style.visibility</p:attrName>
                                        </p:attrNameLst>
                                      </p:cBhvr>
                                      <p:to>
                                        <p:strVal val="visible"/>
                                      </p:to>
                                    </p:set>
                                    <p:animEffect transition="in" filter="fade">
                                      <p:cBhvr>
                                        <p:cTn id="18" dur="500"/>
                                        <p:tgtEl>
                                          <p:spTgt spid="6">
                                            <p:graphicEl>
                                              <a:dgm id="{235080FF-261D-4311-88BC-4F79DEC2D8F9}"/>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graphicEl>
                                              <a:dgm id="{1D08E721-A04B-4A8E-9F99-548EE3C8AFD5}"/>
                                            </p:graphicEl>
                                          </p:spTgt>
                                        </p:tgtEl>
                                        <p:attrNameLst>
                                          <p:attrName>style.visibility</p:attrName>
                                        </p:attrNameLst>
                                      </p:cBhvr>
                                      <p:to>
                                        <p:strVal val="visible"/>
                                      </p:to>
                                    </p:set>
                                    <p:animEffect transition="in" filter="fade">
                                      <p:cBhvr>
                                        <p:cTn id="21" dur="500"/>
                                        <p:tgtEl>
                                          <p:spTgt spid="6">
                                            <p:graphicEl>
                                              <a:dgm id="{1D08E721-A04B-4A8E-9F99-548EE3C8AFD5}"/>
                                            </p:graphic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6">
                                            <p:graphicEl>
                                              <a:dgm id="{5A7C7D2F-EE05-4492-BB7A-B5E9C3FD18CB}"/>
                                            </p:graphicEl>
                                          </p:spTgt>
                                        </p:tgtEl>
                                        <p:attrNameLst>
                                          <p:attrName>style.visibility</p:attrName>
                                        </p:attrNameLst>
                                      </p:cBhvr>
                                      <p:to>
                                        <p:strVal val="visible"/>
                                      </p:to>
                                    </p:set>
                                    <p:animEffect transition="in" filter="fade">
                                      <p:cBhvr>
                                        <p:cTn id="25" dur="500"/>
                                        <p:tgtEl>
                                          <p:spTgt spid="6">
                                            <p:graphicEl>
                                              <a:dgm id="{5A7C7D2F-EE05-4492-BB7A-B5E9C3FD18CB}"/>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graphicEl>
                                              <a:dgm id="{8B10D3C8-F001-4333-B61A-D2A48789B273}"/>
                                            </p:graphicEl>
                                          </p:spTgt>
                                        </p:tgtEl>
                                        <p:attrNameLst>
                                          <p:attrName>style.visibility</p:attrName>
                                        </p:attrNameLst>
                                      </p:cBhvr>
                                      <p:to>
                                        <p:strVal val="visible"/>
                                      </p:to>
                                    </p:set>
                                    <p:animEffect transition="in" filter="fade">
                                      <p:cBhvr>
                                        <p:cTn id="28" dur="500"/>
                                        <p:tgtEl>
                                          <p:spTgt spid="6">
                                            <p:graphicEl>
                                              <a:dgm id="{8B10D3C8-F001-4333-B61A-D2A48789B273}"/>
                                            </p:graphic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6">
                                            <p:graphicEl>
                                              <a:dgm id="{BAF63356-A30B-47EF-9F96-804FE7BD1D7A}"/>
                                            </p:graphicEl>
                                          </p:spTgt>
                                        </p:tgtEl>
                                        <p:attrNameLst>
                                          <p:attrName>style.visibility</p:attrName>
                                        </p:attrNameLst>
                                      </p:cBhvr>
                                      <p:to>
                                        <p:strVal val="visible"/>
                                      </p:to>
                                    </p:set>
                                    <p:animEffect transition="in" filter="fade">
                                      <p:cBhvr>
                                        <p:cTn id="32" dur="500"/>
                                        <p:tgtEl>
                                          <p:spTgt spid="6">
                                            <p:graphicEl>
                                              <a:dgm id="{BAF63356-A30B-47EF-9F96-804FE7BD1D7A}"/>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graphicEl>
                                              <a:dgm id="{E273AB90-2BBE-418A-A382-AEC7A5070042}"/>
                                            </p:graphicEl>
                                          </p:spTgt>
                                        </p:tgtEl>
                                        <p:attrNameLst>
                                          <p:attrName>style.visibility</p:attrName>
                                        </p:attrNameLst>
                                      </p:cBhvr>
                                      <p:to>
                                        <p:strVal val="visible"/>
                                      </p:to>
                                    </p:set>
                                    <p:animEffect transition="in" filter="fade">
                                      <p:cBhvr>
                                        <p:cTn id="35" dur="500"/>
                                        <p:tgtEl>
                                          <p:spTgt spid="6">
                                            <p:graphicEl>
                                              <a:dgm id="{E273AB90-2BBE-418A-A382-AEC7A5070042}"/>
                                            </p:graphicEl>
                                          </p:spTgt>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6">
                                            <p:graphicEl>
                                              <a:dgm id="{0FE3B415-EFBB-45D1-AF62-4A6420A1600E}"/>
                                            </p:graphicEl>
                                          </p:spTgt>
                                        </p:tgtEl>
                                        <p:attrNameLst>
                                          <p:attrName>style.visibility</p:attrName>
                                        </p:attrNameLst>
                                      </p:cBhvr>
                                      <p:to>
                                        <p:strVal val="visible"/>
                                      </p:to>
                                    </p:set>
                                    <p:animEffect transition="in" filter="fade">
                                      <p:cBhvr>
                                        <p:cTn id="39" dur="500"/>
                                        <p:tgtEl>
                                          <p:spTgt spid="6">
                                            <p:graphicEl>
                                              <a:dgm id="{0FE3B415-EFBB-45D1-AF62-4A6420A1600E}"/>
                                            </p:graphicEl>
                                          </p:spTgt>
                                        </p:tgtEl>
                                      </p:cBhvr>
                                    </p:animEffec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13315"/>
                                        </p:tgtEl>
                                        <p:attrNameLst>
                                          <p:attrName>style.visibility</p:attrName>
                                        </p:attrNameLst>
                                      </p:cBhvr>
                                      <p:to>
                                        <p:strVal val="visible"/>
                                      </p:to>
                                    </p:set>
                                    <p:animEffect transition="in" filter="fade">
                                      <p:cBhvr>
                                        <p:cTn id="43" dur="3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anchor="ctr">
            <a:normAutofit/>
          </a:bodyPr>
          <a:lstStyle/>
          <a:p>
            <a:r>
              <a:rPr lang="es-EC" dirty="0" smtClean="0">
                <a:latin typeface="Lucida Calligraphy" pitchFamily="66" charset="0"/>
              </a:rPr>
              <a:t>Definición del problema</a:t>
            </a:r>
          </a:p>
        </p:txBody>
      </p:sp>
      <p:graphicFrame>
        <p:nvGraphicFramePr>
          <p:cNvPr id="8" name="7 Marcador de contenido"/>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8 Marcador de número de diapositiva"/>
          <p:cNvSpPr>
            <a:spLocks noGrp="1"/>
          </p:cNvSpPr>
          <p:nvPr>
            <p:ph type="sldNum" sz="quarter" idx="4294967295"/>
          </p:nvPr>
        </p:nvSpPr>
        <p:spPr>
          <a:xfrm>
            <a:off x="8064000" y="6138000"/>
            <a:ext cx="1080000" cy="720000"/>
          </a:xfrm>
          <a:prstGeom prst="rect">
            <a:avLst/>
          </a:prstGeom>
        </p:spPr>
        <p:txBody>
          <a:bodyPr vert="horz" anchor="ctr" anchorCtr="0">
            <a:normAutofit/>
          </a:bodyPr>
          <a:lstStyle/>
          <a:p>
            <a:pPr algn="ctr"/>
            <a:fld id="{4CAFDBE0-686B-48D9-9B8A-0414C88F63F5}" type="slidenum">
              <a:rPr lang="es-EC" smtClean="0">
                <a:solidFill>
                  <a:schemeClr val="tx1"/>
                </a:solidFill>
              </a:rPr>
              <a:pPr algn="ctr"/>
              <a:t>4</a:t>
            </a:fld>
            <a:endParaRPr lang="es-EC" dirty="0" smtClean="0">
              <a:solidFill>
                <a:schemeClr val="tx1"/>
              </a:solidFill>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graphicEl>
                                              <a:dgm id="{15BC4055-2995-4047-9490-5879092114A7}"/>
                                            </p:graphicEl>
                                          </p:spTgt>
                                        </p:tgtEl>
                                        <p:attrNameLst>
                                          <p:attrName>style.visibility</p:attrName>
                                        </p:attrNameLst>
                                      </p:cBhvr>
                                      <p:to>
                                        <p:strVal val="visible"/>
                                      </p:to>
                                    </p:set>
                                    <p:animEffect transition="in" filter="fade">
                                      <p:cBhvr>
                                        <p:cTn id="7" dur="500"/>
                                        <p:tgtEl>
                                          <p:spTgt spid="8">
                                            <p:graphicEl>
                                              <a:dgm id="{15BC4055-2995-4047-9490-5879092114A7}"/>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graphicEl>
                                              <a:dgm id="{6827478C-15B2-4D1D-8597-E4C880243327}"/>
                                            </p:graphicEl>
                                          </p:spTgt>
                                        </p:tgtEl>
                                        <p:attrNameLst>
                                          <p:attrName>style.visibility</p:attrName>
                                        </p:attrNameLst>
                                      </p:cBhvr>
                                      <p:to>
                                        <p:strVal val="visible"/>
                                      </p:to>
                                    </p:set>
                                    <p:animEffect transition="in" filter="fade">
                                      <p:cBhvr>
                                        <p:cTn id="11" dur="500"/>
                                        <p:tgtEl>
                                          <p:spTgt spid="8">
                                            <p:graphicEl>
                                              <a:dgm id="{6827478C-15B2-4D1D-8597-E4C880243327}"/>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graphicEl>
                                              <a:dgm id="{7EA3D850-7E5E-43AB-8B30-FA72F0997DC9}"/>
                                            </p:graphicEl>
                                          </p:spTgt>
                                        </p:tgtEl>
                                        <p:attrNameLst>
                                          <p:attrName>style.visibility</p:attrName>
                                        </p:attrNameLst>
                                      </p:cBhvr>
                                      <p:to>
                                        <p:strVal val="visible"/>
                                      </p:to>
                                    </p:set>
                                    <p:animEffect transition="in" filter="fade">
                                      <p:cBhvr>
                                        <p:cTn id="14" dur="500"/>
                                        <p:tgtEl>
                                          <p:spTgt spid="8">
                                            <p:graphicEl>
                                              <a:dgm id="{7EA3D850-7E5E-43AB-8B30-FA72F0997DC9}"/>
                                            </p:graphic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graphicEl>
                                              <a:dgm id="{A43545C4-7261-4645-92B1-165A7FA43244}"/>
                                            </p:graphicEl>
                                          </p:spTgt>
                                        </p:tgtEl>
                                        <p:attrNameLst>
                                          <p:attrName>style.visibility</p:attrName>
                                        </p:attrNameLst>
                                      </p:cBhvr>
                                      <p:to>
                                        <p:strVal val="visible"/>
                                      </p:to>
                                    </p:set>
                                    <p:animEffect transition="in" filter="fade">
                                      <p:cBhvr>
                                        <p:cTn id="18" dur="500"/>
                                        <p:tgtEl>
                                          <p:spTgt spid="8">
                                            <p:graphicEl>
                                              <a:dgm id="{A43545C4-7261-4645-92B1-165A7FA43244}"/>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graphicEl>
                                              <a:dgm id="{1686F7AB-0341-427A-B468-4E353B307F5E}"/>
                                            </p:graphicEl>
                                          </p:spTgt>
                                        </p:tgtEl>
                                        <p:attrNameLst>
                                          <p:attrName>style.visibility</p:attrName>
                                        </p:attrNameLst>
                                      </p:cBhvr>
                                      <p:to>
                                        <p:strVal val="visible"/>
                                      </p:to>
                                    </p:set>
                                    <p:animEffect transition="in" filter="fade">
                                      <p:cBhvr>
                                        <p:cTn id="21" dur="500"/>
                                        <p:tgtEl>
                                          <p:spTgt spid="8">
                                            <p:graphicEl>
                                              <a:dgm id="{1686F7AB-0341-427A-B468-4E353B307F5E}"/>
                                            </p:graphic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8">
                                            <p:graphicEl>
                                              <a:dgm id="{28DECC91-84DE-4D51-8BB5-A764564D67B5}"/>
                                            </p:graphicEl>
                                          </p:spTgt>
                                        </p:tgtEl>
                                        <p:attrNameLst>
                                          <p:attrName>style.visibility</p:attrName>
                                        </p:attrNameLst>
                                      </p:cBhvr>
                                      <p:to>
                                        <p:strVal val="visible"/>
                                      </p:to>
                                    </p:set>
                                    <p:animEffect transition="in" filter="fade">
                                      <p:cBhvr>
                                        <p:cTn id="25" dur="500"/>
                                        <p:tgtEl>
                                          <p:spTgt spid="8">
                                            <p:graphicEl>
                                              <a:dgm id="{28DECC91-84DE-4D51-8BB5-A764564D67B5}"/>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graphicEl>
                                              <a:dgm id="{472C6644-31B5-4B41-86FA-E5ABB547C074}"/>
                                            </p:graphicEl>
                                          </p:spTgt>
                                        </p:tgtEl>
                                        <p:attrNameLst>
                                          <p:attrName>style.visibility</p:attrName>
                                        </p:attrNameLst>
                                      </p:cBhvr>
                                      <p:to>
                                        <p:strVal val="visible"/>
                                      </p:to>
                                    </p:set>
                                    <p:animEffect transition="in" filter="fade">
                                      <p:cBhvr>
                                        <p:cTn id="28" dur="500"/>
                                        <p:tgtEl>
                                          <p:spTgt spid="8">
                                            <p:graphicEl>
                                              <a:dgm id="{472C6644-31B5-4B41-86FA-E5ABB547C07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latin typeface="Lucida Calligraphy" pitchFamily="66" charset="0"/>
              </a:rPr>
              <a:t>Objetivos específicos</a:t>
            </a:r>
            <a:endParaRPr lang="es-EC" dirty="0">
              <a:latin typeface="Lucida Calligraphy" pitchFamily="66" charset="0"/>
            </a:endParaRPr>
          </a:p>
        </p:txBody>
      </p:sp>
      <p:sp>
        <p:nvSpPr>
          <p:cNvPr id="5" name="4 Marcador de contenido"/>
          <p:cNvSpPr>
            <a:spLocks noGrp="1"/>
          </p:cNvSpPr>
          <p:nvPr>
            <p:ph sz="quarter" idx="1"/>
          </p:nvPr>
        </p:nvSpPr>
        <p:spPr>
          <a:xfrm>
            <a:off x="611560" y="1983318"/>
            <a:ext cx="8153400" cy="4324261"/>
          </a:xfrm>
        </p:spPr>
        <p:txBody>
          <a:bodyPr wrap="square">
            <a:spAutoFit/>
          </a:bodyPr>
          <a:lstStyle/>
          <a:p>
            <a:pPr marL="0" algn="just"/>
            <a:endParaRPr lang="es-EC" sz="2000" dirty="0" smtClean="0">
              <a:latin typeface="Bookman Old Style" pitchFamily="18" charset="0"/>
            </a:endParaRPr>
          </a:p>
          <a:p>
            <a:pPr marL="0" algn="just"/>
            <a:r>
              <a:rPr lang="es-EC" sz="2000" dirty="0" smtClean="0">
                <a:latin typeface="Bookman Old Style" pitchFamily="18" charset="0"/>
              </a:rPr>
              <a:t>Determinar la efectividad en el equipo de seguridad individual utilizado a bordo del Buque Escuela Guayas. </a:t>
            </a:r>
          </a:p>
          <a:p>
            <a:pPr marL="0" algn="just">
              <a:buNone/>
            </a:pPr>
            <a:endParaRPr lang="es-EC" sz="2000" dirty="0" smtClean="0">
              <a:latin typeface="Bookman Old Style" pitchFamily="18" charset="0"/>
            </a:endParaRPr>
          </a:p>
          <a:p>
            <a:pPr marL="0" algn="just"/>
            <a:r>
              <a:rPr lang="es-EC" sz="2000" dirty="0" smtClean="0">
                <a:latin typeface="Bookman Old Style" pitchFamily="18" charset="0"/>
              </a:rPr>
              <a:t>Realizar un ensayo metrológico que demuestre las capacidades reales del equipo de seguridad individual utilizado en la unidad.</a:t>
            </a:r>
          </a:p>
          <a:p>
            <a:pPr marL="0" algn="just">
              <a:buNone/>
            </a:pPr>
            <a:endParaRPr lang="es-EC" sz="2000" dirty="0" smtClean="0">
              <a:latin typeface="Bookman Old Style" pitchFamily="18" charset="0"/>
            </a:endParaRPr>
          </a:p>
          <a:p>
            <a:pPr marL="0" algn="just"/>
            <a:r>
              <a:rPr lang="es-EC" sz="2000" dirty="0" smtClean="0">
                <a:latin typeface="Bookman Old Style" pitchFamily="18" charset="0"/>
              </a:rPr>
              <a:t>Analizar los posibles equipos de seguridad individual que podrían sustituir al que actualmente se utiliza en el Buque Escuela Guayas, así como sus prestaciones y garantías. </a:t>
            </a:r>
          </a:p>
          <a:p>
            <a:pPr marL="0" algn="just"/>
            <a:endParaRPr lang="es-EC" sz="2000" dirty="0">
              <a:latin typeface="Bookman Old Style" pitchFamily="18" charset="0"/>
            </a:endParaRPr>
          </a:p>
        </p:txBody>
      </p:sp>
      <p:sp>
        <p:nvSpPr>
          <p:cNvPr id="6" name="5 Marcador de número de diapositiva"/>
          <p:cNvSpPr>
            <a:spLocks noGrp="1"/>
          </p:cNvSpPr>
          <p:nvPr>
            <p:ph type="sldNum" sz="quarter" idx="12"/>
          </p:nvPr>
        </p:nvSpPr>
        <p:spPr>
          <a:xfrm>
            <a:off x="8064000" y="6138000"/>
            <a:ext cx="1080000" cy="720000"/>
          </a:xfrm>
        </p:spPr>
        <p:txBody>
          <a:bodyPr vert="horz" anchor="ctr" anchorCtr="0">
            <a:normAutofit/>
          </a:bodyPr>
          <a:lstStyle/>
          <a:p>
            <a:fld id="{4CAFDBE0-686B-48D9-9B8A-0414C88F63F5}" type="slidenum">
              <a:rPr lang="es-EC" smtClean="0">
                <a:solidFill>
                  <a:schemeClr val="tx1"/>
                </a:solidFill>
              </a:rPr>
              <a:pPr/>
              <a:t>5</a:t>
            </a:fld>
            <a:endParaRPr lang="es-EC" dirty="0" smtClean="0">
              <a:solidFill>
                <a:schemeClr val="tx1"/>
              </a:solidFill>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000"/>
                                        <p:tgtEl>
                                          <p:spTgt spid="5">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Effect transition="in" filter="fade">
                                      <p:cBhvr>
                                        <p:cTn id="11" dur="2000"/>
                                        <p:tgtEl>
                                          <p:spTgt spid="5">
                                            <p:txEl>
                                              <p:pRg st="3" end="3"/>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fade">
                                      <p:cBhvr>
                                        <p:cTn id="15"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texto"/>
          <p:cNvSpPr>
            <a:spLocks noGrp="1"/>
          </p:cNvSpPr>
          <p:nvPr>
            <p:ph type="body" idx="1"/>
          </p:nvPr>
        </p:nvSpPr>
        <p:spPr>
          <a:xfrm>
            <a:off x="1403648" y="3212976"/>
            <a:ext cx="6912768" cy="2308324"/>
          </a:xfrm>
        </p:spPr>
        <p:txBody>
          <a:bodyPr vert="horz" wrap="square">
            <a:spAutoFit/>
          </a:bodyPr>
          <a:lstStyle/>
          <a:p>
            <a:pPr marL="0" algn="just">
              <a:lnSpc>
                <a:spcPct val="150000"/>
              </a:lnSpc>
            </a:pPr>
            <a:r>
              <a:rPr lang="es-EC" sz="2400" dirty="0" smtClean="0">
                <a:solidFill>
                  <a:schemeClr val="tx1"/>
                </a:solidFill>
                <a:latin typeface="Bookman Old Style" pitchFamily="18" charset="0"/>
              </a:rPr>
              <a:t>Elaborar un análisis que me permita determinar la factibilidad de cambio del equipo de seguridad individual utilizado actualmente en el Buque Escuela Guayas. </a:t>
            </a:r>
            <a:endParaRPr lang="es-EC" sz="2400" dirty="0">
              <a:solidFill>
                <a:schemeClr val="tx1"/>
              </a:solidFill>
              <a:latin typeface="Bookman Old Style" pitchFamily="18" charset="0"/>
            </a:endParaRPr>
          </a:p>
        </p:txBody>
      </p:sp>
      <p:sp>
        <p:nvSpPr>
          <p:cNvPr id="6" name="5 Título"/>
          <p:cNvSpPr>
            <a:spLocks noGrp="1"/>
          </p:cNvSpPr>
          <p:nvPr>
            <p:ph type="title"/>
          </p:nvPr>
        </p:nvSpPr>
        <p:spPr/>
        <p:txBody>
          <a:bodyPr/>
          <a:lstStyle/>
          <a:p>
            <a:r>
              <a:rPr lang="es-EC" dirty="0" smtClean="0">
                <a:latin typeface="Lucida Calligraphy" pitchFamily="66" charset="0"/>
              </a:rPr>
              <a:t>Objetivo general</a:t>
            </a:r>
            <a:endParaRPr lang="es-EC" dirty="0">
              <a:latin typeface="Lucida Calligraphy" pitchFamily="66" charset="0"/>
            </a:endParaRPr>
          </a:p>
        </p:txBody>
      </p:sp>
      <p:sp>
        <p:nvSpPr>
          <p:cNvPr id="8" name="7 Marcador de número de diapositiva"/>
          <p:cNvSpPr>
            <a:spLocks noGrp="1"/>
          </p:cNvSpPr>
          <p:nvPr>
            <p:ph type="sldNum" sz="quarter" idx="11"/>
          </p:nvPr>
        </p:nvSpPr>
        <p:spPr>
          <a:xfrm>
            <a:off x="8064000" y="6138000"/>
            <a:ext cx="1080000" cy="720000"/>
          </a:xfrm>
        </p:spPr>
        <p:txBody>
          <a:bodyPr vert="horz" anchor="ctr" anchorCtr="0">
            <a:normAutofit/>
          </a:bodyPr>
          <a:lstStyle/>
          <a:p>
            <a:fld id="{4CAFDBE0-686B-48D9-9B8A-0414C88F63F5}" type="slidenum">
              <a:rPr lang="es-EC" sz="1400" smtClean="0">
                <a:solidFill>
                  <a:schemeClr val="tx1"/>
                </a:solidFill>
              </a:rPr>
              <a:pPr/>
              <a:t>6</a:t>
            </a:fld>
            <a:endParaRPr lang="es-EC" sz="1400" dirty="0" smtClean="0">
              <a:solidFill>
                <a:schemeClr val="tx1"/>
              </a:solidFill>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C" dirty="0" smtClean="0">
                <a:latin typeface="Lucida Calligraphy" pitchFamily="66" charset="0"/>
              </a:rPr>
              <a:t>Fundamentación teórica</a:t>
            </a:r>
            <a:endParaRPr lang="es-EC" dirty="0">
              <a:latin typeface="Lucida Calligraphy" pitchFamily="66" charset="0"/>
            </a:endParaRPr>
          </a:p>
        </p:txBody>
      </p:sp>
      <p:graphicFrame>
        <p:nvGraphicFramePr>
          <p:cNvPr id="10" name="9 Marcador de contenido"/>
          <p:cNvGraphicFramePr>
            <a:graphicFrameLocks noGrp="1"/>
          </p:cNvGraphicFramePr>
          <p:nvPr>
            <p:ph sz="quarter" idx="2"/>
          </p:nvPr>
        </p:nvGraphicFramePr>
        <p:xfrm>
          <a:off x="611560" y="1953344"/>
          <a:ext cx="811969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Marcador de número de diapositiva"/>
          <p:cNvSpPr>
            <a:spLocks noGrp="1"/>
          </p:cNvSpPr>
          <p:nvPr>
            <p:ph type="sldNum" sz="quarter" idx="16"/>
          </p:nvPr>
        </p:nvSpPr>
        <p:spPr>
          <a:xfrm>
            <a:off x="8064000" y="6138000"/>
            <a:ext cx="1080000" cy="720000"/>
          </a:xfrm>
        </p:spPr>
        <p:txBody>
          <a:bodyPr vert="horz" anchor="ctr" anchorCtr="0">
            <a:normAutofit/>
          </a:bodyPr>
          <a:lstStyle/>
          <a:p>
            <a:fld id="{4CAFDBE0-686B-48D9-9B8A-0414C88F63F5}" type="slidenum">
              <a:rPr lang="es-EC" smtClean="0">
                <a:solidFill>
                  <a:schemeClr val="tx1"/>
                </a:solidFill>
              </a:rPr>
              <a:pPr/>
              <a:t>7</a:t>
            </a:fld>
            <a:endParaRPr lang="es-EC" dirty="0" smtClean="0">
              <a:solidFill>
                <a:schemeClr val="tx1"/>
              </a:solidFill>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graphicEl>
                                              <a:dgm id="{62745DFD-DB59-4E15-B0F3-3780704CF14C}"/>
                                            </p:graphicEl>
                                          </p:spTgt>
                                        </p:tgtEl>
                                        <p:attrNameLst>
                                          <p:attrName>style.visibility</p:attrName>
                                        </p:attrNameLst>
                                      </p:cBhvr>
                                      <p:to>
                                        <p:strVal val="visible"/>
                                      </p:to>
                                    </p:set>
                                    <p:anim calcmode="lin" valueType="num">
                                      <p:cBhvr additive="base">
                                        <p:cTn id="7" dur="1000" fill="hold"/>
                                        <p:tgtEl>
                                          <p:spTgt spid="10">
                                            <p:graphicEl>
                                              <a:dgm id="{62745DFD-DB59-4E15-B0F3-3780704CF14C}"/>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10">
                                            <p:graphicEl>
                                              <a:dgm id="{62745DFD-DB59-4E15-B0F3-3780704CF14C}"/>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graphicEl>
                                              <a:dgm id="{1B87A6B1-DE89-4551-9D1D-2857A1C14164}"/>
                                            </p:graphicEl>
                                          </p:spTgt>
                                        </p:tgtEl>
                                        <p:attrNameLst>
                                          <p:attrName>style.visibility</p:attrName>
                                        </p:attrNameLst>
                                      </p:cBhvr>
                                      <p:to>
                                        <p:strVal val="visible"/>
                                      </p:to>
                                    </p:set>
                                    <p:anim calcmode="lin" valueType="num">
                                      <p:cBhvr additive="base">
                                        <p:cTn id="11" dur="1000" fill="hold"/>
                                        <p:tgtEl>
                                          <p:spTgt spid="10">
                                            <p:graphicEl>
                                              <a:dgm id="{1B87A6B1-DE89-4551-9D1D-2857A1C14164}"/>
                                            </p:graphic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0">
                                            <p:graphicEl>
                                              <a:dgm id="{1B87A6B1-DE89-4551-9D1D-2857A1C14164}"/>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graphicEl>
                                              <a:dgm id="{0C4214F8-663A-4C46-A14E-F3AADD0B10E9}"/>
                                            </p:graphicEl>
                                          </p:spTgt>
                                        </p:tgtEl>
                                        <p:attrNameLst>
                                          <p:attrName>style.visibility</p:attrName>
                                        </p:attrNameLst>
                                      </p:cBhvr>
                                      <p:to>
                                        <p:strVal val="visible"/>
                                      </p:to>
                                    </p:set>
                                    <p:anim calcmode="lin" valueType="num">
                                      <p:cBhvr additive="base">
                                        <p:cTn id="15" dur="1000" fill="hold"/>
                                        <p:tgtEl>
                                          <p:spTgt spid="10">
                                            <p:graphicEl>
                                              <a:dgm id="{0C4214F8-663A-4C46-A14E-F3AADD0B10E9}"/>
                                            </p:graphicEl>
                                          </p:spTgt>
                                        </p:tgtEl>
                                        <p:attrNameLst>
                                          <p:attrName>ppt_x</p:attrName>
                                        </p:attrNameLst>
                                      </p:cBhvr>
                                      <p:tavLst>
                                        <p:tav tm="0">
                                          <p:val>
                                            <p:strVal val="#ppt_x"/>
                                          </p:val>
                                        </p:tav>
                                        <p:tav tm="100000">
                                          <p:val>
                                            <p:strVal val="#ppt_x"/>
                                          </p:val>
                                        </p:tav>
                                      </p:tavLst>
                                    </p:anim>
                                    <p:anim calcmode="lin" valueType="num">
                                      <p:cBhvr additive="base">
                                        <p:cTn id="16" dur="1000" fill="hold"/>
                                        <p:tgtEl>
                                          <p:spTgt spid="10">
                                            <p:graphicEl>
                                              <a:dgm id="{0C4214F8-663A-4C46-A14E-F3AADD0B10E9}"/>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graphicEl>
                                              <a:dgm id="{06D368D8-D854-4E8E-A593-F1A68C719CCF}"/>
                                            </p:graphicEl>
                                          </p:spTgt>
                                        </p:tgtEl>
                                        <p:attrNameLst>
                                          <p:attrName>style.visibility</p:attrName>
                                        </p:attrNameLst>
                                      </p:cBhvr>
                                      <p:to>
                                        <p:strVal val="visible"/>
                                      </p:to>
                                    </p:set>
                                    <p:anim calcmode="lin" valueType="num">
                                      <p:cBhvr additive="base">
                                        <p:cTn id="19" dur="1000" fill="hold"/>
                                        <p:tgtEl>
                                          <p:spTgt spid="10">
                                            <p:graphicEl>
                                              <a:dgm id="{06D368D8-D854-4E8E-A593-F1A68C719CCF}"/>
                                            </p:graphic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0">
                                            <p:graphicEl>
                                              <a:dgm id="{06D368D8-D854-4E8E-A593-F1A68C719CCF}"/>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graphicEl>
                                              <a:dgm id="{25EFC83A-6E1A-478E-B8CC-BDBB4CFEA128}"/>
                                            </p:graphicEl>
                                          </p:spTgt>
                                        </p:tgtEl>
                                        <p:attrNameLst>
                                          <p:attrName>style.visibility</p:attrName>
                                        </p:attrNameLst>
                                      </p:cBhvr>
                                      <p:to>
                                        <p:strVal val="visible"/>
                                      </p:to>
                                    </p:set>
                                    <p:anim calcmode="lin" valueType="num">
                                      <p:cBhvr additive="base">
                                        <p:cTn id="23" dur="1000" fill="hold"/>
                                        <p:tgtEl>
                                          <p:spTgt spid="10">
                                            <p:graphicEl>
                                              <a:dgm id="{25EFC83A-6E1A-478E-B8CC-BDBB4CFEA128}"/>
                                            </p:graphicEl>
                                          </p:spTgt>
                                        </p:tgtEl>
                                        <p:attrNameLst>
                                          <p:attrName>ppt_x</p:attrName>
                                        </p:attrNameLst>
                                      </p:cBhvr>
                                      <p:tavLst>
                                        <p:tav tm="0">
                                          <p:val>
                                            <p:strVal val="#ppt_x"/>
                                          </p:val>
                                        </p:tav>
                                        <p:tav tm="100000">
                                          <p:val>
                                            <p:strVal val="#ppt_x"/>
                                          </p:val>
                                        </p:tav>
                                      </p:tavLst>
                                    </p:anim>
                                    <p:anim calcmode="lin" valueType="num">
                                      <p:cBhvr additive="base">
                                        <p:cTn id="24" dur="1000" fill="hold"/>
                                        <p:tgtEl>
                                          <p:spTgt spid="10">
                                            <p:graphicEl>
                                              <a:dgm id="{25EFC83A-6E1A-478E-B8CC-BDBB4CFEA128}"/>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graphicEl>
                                              <a:dgm id="{ADD6764F-39F7-4C7E-AD62-3EEF387C9AF0}"/>
                                            </p:graphicEl>
                                          </p:spTgt>
                                        </p:tgtEl>
                                        <p:attrNameLst>
                                          <p:attrName>style.visibility</p:attrName>
                                        </p:attrNameLst>
                                      </p:cBhvr>
                                      <p:to>
                                        <p:strVal val="visible"/>
                                      </p:to>
                                    </p:set>
                                    <p:anim calcmode="lin" valueType="num">
                                      <p:cBhvr additive="base">
                                        <p:cTn id="27" dur="1000" fill="hold"/>
                                        <p:tgtEl>
                                          <p:spTgt spid="10">
                                            <p:graphicEl>
                                              <a:dgm id="{ADD6764F-39F7-4C7E-AD62-3EEF387C9AF0}"/>
                                            </p:graphic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0">
                                            <p:graphicEl>
                                              <a:dgm id="{ADD6764F-39F7-4C7E-AD62-3EEF387C9AF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anchor="ctr">
            <a:normAutofit/>
          </a:bodyPr>
          <a:lstStyle/>
          <a:p>
            <a:r>
              <a:rPr lang="es-EC" sz="4000" dirty="0" smtClean="0">
                <a:latin typeface="Lucida Calligraphy" pitchFamily="66" charset="0"/>
              </a:rPr>
              <a:t>Ergonomía</a:t>
            </a:r>
          </a:p>
        </p:txBody>
      </p:sp>
      <p:graphicFrame>
        <p:nvGraphicFramePr>
          <p:cNvPr id="7" name="6 Marcador de contenido"/>
          <p:cNvGraphicFramePr>
            <a:graphicFrameLocks noGrp="1"/>
          </p:cNvGraphicFramePr>
          <p:nvPr>
            <p:ph sz="quarter" idx="1"/>
          </p:nvPr>
        </p:nvGraphicFramePr>
        <p:xfrm>
          <a:off x="2123728" y="1561008"/>
          <a:ext cx="5182344" cy="532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Marcador de número de diapositiva"/>
          <p:cNvSpPr>
            <a:spLocks noGrp="1"/>
          </p:cNvSpPr>
          <p:nvPr>
            <p:ph type="sldNum" sz="quarter" idx="4294967295"/>
          </p:nvPr>
        </p:nvSpPr>
        <p:spPr>
          <a:xfrm>
            <a:off x="8064000" y="6138000"/>
            <a:ext cx="1080000" cy="720000"/>
          </a:xfrm>
          <a:prstGeom prst="rect">
            <a:avLst/>
          </a:prstGeom>
        </p:spPr>
        <p:txBody>
          <a:bodyPr vert="horz" anchor="ctr" anchorCtr="0">
            <a:normAutofit/>
          </a:bodyPr>
          <a:lstStyle/>
          <a:p>
            <a:pPr algn="ctr"/>
            <a:fld id="{4CAFDBE0-686B-48D9-9B8A-0414C88F63F5}" type="slidenum">
              <a:rPr lang="es-EC" sz="1400" smtClean="0">
                <a:solidFill>
                  <a:schemeClr val="tx1"/>
                </a:solidFill>
              </a:rPr>
              <a:pPr algn="ctr"/>
              <a:t>8</a:t>
            </a:fld>
            <a:endParaRPr lang="es-EC" sz="1400" dirty="0">
              <a:solidFill>
                <a:schemeClr val="tx1"/>
              </a:solidFill>
            </a:endParaRPr>
          </a:p>
        </p:txBody>
      </p:sp>
      <p:cxnSp>
        <p:nvCxnSpPr>
          <p:cNvPr id="27" name="26 Conector recto de flecha"/>
          <p:cNvCxnSpPr/>
          <p:nvPr/>
        </p:nvCxnSpPr>
        <p:spPr>
          <a:xfrm flipH="1">
            <a:off x="4283968" y="6381328"/>
            <a:ext cx="93610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graphicEl>
                                              <a:dgm id="{90162BE4-8FE3-4E68-86D7-71BAC4E5C1FE}"/>
                                            </p:graphicEl>
                                          </p:spTgt>
                                        </p:tgtEl>
                                        <p:attrNameLst>
                                          <p:attrName>style.visibility</p:attrName>
                                        </p:attrNameLst>
                                      </p:cBhvr>
                                      <p:to>
                                        <p:strVal val="visible"/>
                                      </p:to>
                                    </p:set>
                                    <p:animEffect transition="in" filter="fade">
                                      <p:cBhvr>
                                        <p:cTn id="7" dur="2000"/>
                                        <p:tgtEl>
                                          <p:spTgt spid="7">
                                            <p:graphicEl>
                                              <a:dgm id="{90162BE4-8FE3-4E68-86D7-71BAC4E5C1F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6BB7665F-3788-47B7-96D6-CEF5F6D026B5}"/>
                                            </p:graphicEl>
                                          </p:spTgt>
                                        </p:tgtEl>
                                        <p:attrNameLst>
                                          <p:attrName>style.visibility</p:attrName>
                                        </p:attrNameLst>
                                      </p:cBhvr>
                                      <p:to>
                                        <p:strVal val="visible"/>
                                      </p:to>
                                    </p:set>
                                    <p:animEffect transition="in" filter="fade">
                                      <p:cBhvr>
                                        <p:cTn id="10" dur="2000"/>
                                        <p:tgtEl>
                                          <p:spTgt spid="7">
                                            <p:graphicEl>
                                              <a:dgm id="{6BB7665F-3788-47B7-96D6-CEF5F6D026B5}"/>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graphicEl>
                                              <a:dgm id="{F671B60B-B433-4CC8-A66F-7187ACBF2FF7}"/>
                                            </p:graphicEl>
                                          </p:spTgt>
                                        </p:tgtEl>
                                        <p:attrNameLst>
                                          <p:attrName>style.visibility</p:attrName>
                                        </p:attrNameLst>
                                      </p:cBhvr>
                                      <p:to>
                                        <p:strVal val="visible"/>
                                      </p:to>
                                    </p:set>
                                    <p:animEffect transition="in" filter="fade">
                                      <p:cBhvr>
                                        <p:cTn id="13" dur="2000"/>
                                        <p:tgtEl>
                                          <p:spTgt spid="7">
                                            <p:graphicEl>
                                              <a:dgm id="{F671B60B-B433-4CC8-A66F-7187ACBF2FF7}"/>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graphicEl>
                                              <a:dgm id="{2B52E22A-477D-444F-96FC-C4B8214C40D4}"/>
                                            </p:graphicEl>
                                          </p:spTgt>
                                        </p:tgtEl>
                                        <p:attrNameLst>
                                          <p:attrName>style.visibility</p:attrName>
                                        </p:attrNameLst>
                                      </p:cBhvr>
                                      <p:to>
                                        <p:strVal val="visible"/>
                                      </p:to>
                                    </p:set>
                                    <p:animEffect transition="in" filter="fade">
                                      <p:cBhvr>
                                        <p:cTn id="16" dur="2000"/>
                                        <p:tgtEl>
                                          <p:spTgt spid="7">
                                            <p:graphicEl>
                                              <a:dgm id="{2B52E22A-477D-444F-96FC-C4B8214C40D4}"/>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graphicEl>
                                              <a:dgm id="{6BC4B92A-6B4B-446E-AC26-683455FBFD2E}"/>
                                            </p:graphicEl>
                                          </p:spTgt>
                                        </p:tgtEl>
                                        <p:attrNameLst>
                                          <p:attrName>style.visibility</p:attrName>
                                        </p:attrNameLst>
                                      </p:cBhvr>
                                      <p:to>
                                        <p:strVal val="visible"/>
                                      </p:to>
                                    </p:set>
                                    <p:animEffect transition="in" filter="fade">
                                      <p:cBhvr>
                                        <p:cTn id="19" dur="2000"/>
                                        <p:tgtEl>
                                          <p:spTgt spid="7">
                                            <p:graphicEl>
                                              <a:dgm id="{6BC4B92A-6B4B-446E-AC26-683455FBFD2E}"/>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graphicEl>
                                              <a:dgm id="{8FCC911E-A85C-45E6-AC94-13A8649A0BAF}"/>
                                            </p:graphicEl>
                                          </p:spTgt>
                                        </p:tgtEl>
                                        <p:attrNameLst>
                                          <p:attrName>style.visibility</p:attrName>
                                        </p:attrNameLst>
                                      </p:cBhvr>
                                      <p:to>
                                        <p:strVal val="visible"/>
                                      </p:to>
                                    </p:set>
                                    <p:animEffect transition="in" filter="fade">
                                      <p:cBhvr>
                                        <p:cTn id="22" dur="2000"/>
                                        <p:tgtEl>
                                          <p:spTgt spid="7">
                                            <p:graphicEl>
                                              <a:dgm id="{8FCC911E-A85C-45E6-AC94-13A8649A0BAF}"/>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graphicEl>
                                              <a:dgm id="{791F5E3C-00D5-46EB-B5C8-456B08B093DA}"/>
                                            </p:graphicEl>
                                          </p:spTgt>
                                        </p:tgtEl>
                                        <p:attrNameLst>
                                          <p:attrName>style.visibility</p:attrName>
                                        </p:attrNameLst>
                                      </p:cBhvr>
                                      <p:to>
                                        <p:strVal val="visible"/>
                                      </p:to>
                                    </p:set>
                                    <p:animEffect transition="in" filter="fade">
                                      <p:cBhvr>
                                        <p:cTn id="25" dur="2000"/>
                                        <p:tgtEl>
                                          <p:spTgt spid="7">
                                            <p:graphicEl>
                                              <a:dgm id="{791F5E3C-00D5-46EB-B5C8-456B08B093DA}"/>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graphicEl>
                                              <a:dgm id="{445CD0C9-3421-4D37-8C76-0F07E9802E49}"/>
                                            </p:graphicEl>
                                          </p:spTgt>
                                        </p:tgtEl>
                                        <p:attrNameLst>
                                          <p:attrName>style.visibility</p:attrName>
                                        </p:attrNameLst>
                                      </p:cBhvr>
                                      <p:to>
                                        <p:strVal val="visible"/>
                                      </p:to>
                                    </p:set>
                                    <p:animEffect transition="in" filter="fade">
                                      <p:cBhvr>
                                        <p:cTn id="28" dur="2000"/>
                                        <p:tgtEl>
                                          <p:spTgt spid="7">
                                            <p:graphicEl>
                                              <a:dgm id="{445CD0C9-3421-4D37-8C76-0F07E9802E49}"/>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graphicEl>
                                              <a:dgm id="{297B811A-A5FB-4C7F-A808-4618FE6937F5}"/>
                                            </p:graphicEl>
                                          </p:spTgt>
                                        </p:tgtEl>
                                        <p:attrNameLst>
                                          <p:attrName>style.visibility</p:attrName>
                                        </p:attrNameLst>
                                      </p:cBhvr>
                                      <p:to>
                                        <p:strVal val="visible"/>
                                      </p:to>
                                    </p:set>
                                    <p:animEffect transition="in" filter="fade">
                                      <p:cBhvr>
                                        <p:cTn id="31" dur="2000"/>
                                        <p:tgtEl>
                                          <p:spTgt spid="7">
                                            <p:graphicEl>
                                              <a:dgm id="{297B811A-A5FB-4C7F-A808-4618FE6937F5}"/>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graphicEl>
                                              <a:dgm id="{4AD238C7-0D99-406B-93F6-7A8CC9CAF169}"/>
                                            </p:graphicEl>
                                          </p:spTgt>
                                        </p:tgtEl>
                                        <p:attrNameLst>
                                          <p:attrName>style.visibility</p:attrName>
                                        </p:attrNameLst>
                                      </p:cBhvr>
                                      <p:to>
                                        <p:strVal val="visible"/>
                                      </p:to>
                                    </p:set>
                                    <p:animEffect transition="in" filter="fade">
                                      <p:cBhvr>
                                        <p:cTn id="34" dur="2000"/>
                                        <p:tgtEl>
                                          <p:spTgt spid="7">
                                            <p:graphicEl>
                                              <a:dgm id="{4AD238C7-0D99-406B-93F6-7A8CC9CAF169}"/>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graphicEl>
                                              <a:dgm id="{FE48DABC-8C59-4A6D-B054-7C76D558BB35}"/>
                                            </p:graphicEl>
                                          </p:spTgt>
                                        </p:tgtEl>
                                        <p:attrNameLst>
                                          <p:attrName>style.visibility</p:attrName>
                                        </p:attrNameLst>
                                      </p:cBhvr>
                                      <p:to>
                                        <p:strVal val="visible"/>
                                      </p:to>
                                    </p:set>
                                    <p:animEffect transition="in" filter="fade">
                                      <p:cBhvr>
                                        <p:cTn id="37" dur="2000"/>
                                        <p:tgtEl>
                                          <p:spTgt spid="7">
                                            <p:graphicEl>
                                              <a:dgm id="{FE48DABC-8C59-4A6D-B054-7C76D558BB35}"/>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graphicEl>
                                              <a:dgm id="{60974E01-5D55-4369-BE67-66A6DE61397C}"/>
                                            </p:graphicEl>
                                          </p:spTgt>
                                        </p:tgtEl>
                                        <p:attrNameLst>
                                          <p:attrName>style.visibility</p:attrName>
                                        </p:attrNameLst>
                                      </p:cBhvr>
                                      <p:to>
                                        <p:strVal val="visible"/>
                                      </p:to>
                                    </p:set>
                                    <p:animEffect transition="in" filter="fade">
                                      <p:cBhvr>
                                        <p:cTn id="40" dur="2000"/>
                                        <p:tgtEl>
                                          <p:spTgt spid="7">
                                            <p:graphicEl>
                                              <a:dgm id="{60974E01-5D55-4369-BE67-66A6DE61397C}"/>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graphicEl>
                                              <a:dgm id="{17656E63-E875-497F-BF82-A032EF5CF7C2}"/>
                                            </p:graphicEl>
                                          </p:spTgt>
                                        </p:tgtEl>
                                        <p:attrNameLst>
                                          <p:attrName>style.visibility</p:attrName>
                                        </p:attrNameLst>
                                      </p:cBhvr>
                                      <p:to>
                                        <p:strVal val="visible"/>
                                      </p:to>
                                    </p:set>
                                    <p:animEffect transition="in" filter="fade">
                                      <p:cBhvr>
                                        <p:cTn id="43" dur="2000"/>
                                        <p:tgtEl>
                                          <p:spTgt spid="7">
                                            <p:graphicEl>
                                              <a:dgm id="{17656E63-E875-497F-BF82-A032EF5CF7C2}"/>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graphicEl>
                                              <a:dgm id="{B52B5A3E-60A3-450C-9191-14649976D1C2}"/>
                                            </p:graphicEl>
                                          </p:spTgt>
                                        </p:tgtEl>
                                        <p:attrNameLst>
                                          <p:attrName>style.visibility</p:attrName>
                                        </p:attrNameLst>
                                      </p:cBhvr>
                                      <p:to>
                                        <p:strVal val="visible"/>
                                      </p:to>
                                    </p:set>
                                    <p:animEffect transition="in" filter="fade">
                                      <p:cBhvr>
                                        <p:cTn id="46" dur="2000"/>
                                        <p:tgtEl>
                                          <p:spTgt spid="7">
                                            <p:graphicEl>
                                              <a:dgm id="{B52B5A3E-60A3-450C-9191-14649976D1C2}"/>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graphicEl>
                                              <a:dgm id="{CDD64EC7-5321-41CC-B610-478AC614E9D4}"/>
                                            </p:graphicEl>
                                          </p:spTgt>
                                        </p:tgtEl>
                                        <p:attrNameLst>
                                          <p:attrName>style.visibility</p:attrName>
                                        </p:attrNameLst>
                                      </p:cBhvr>
                                      <p:to>
                                        <p:strVal val="visible"/>
                                      </p:to>
                                    </p:set>
                                    <p:animEffect transition="in" filter="fade">
                                      <p:cBhvr>
                                        <p:cTn id="49" dur="2000"/>
                                        <p:tgtEl>
                                          <p:spTgt spid="7">
                                            <p:graphicEl>
                                              <a:dgm id="{CDD64EC7-5321-41CC-B610-478AC614E9D4}"/>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
                                            <p:graphicEl>
                                              <a:dgm id="{680CF767-5AD2-4B93-A14D-5880A7AB0EF9}"/>
                                            </p:graphicEl>
                                          </p:spTgt>
                                        </p:tgtEl>
                                        <p:attrNameLst>
                                          <p:attrName>style.visibility</p:attrName>
                                        </p:attrNameLst>
                                      </p:cBhvr>
                                      <p:to>
                                        <p:strVal val="visible"/>
                                      </p:to>
                                    </p:set>
                                    <p:animEffect transition="in" filter="fade">
                                      <p:cBhvr>
                                        <p:cTn id="52" dur="2000"/>
                                        <p:tgtEl>
                                          <p:spTgt spid="7">
                                            <p:graphicEl>
                                              <a:dgm id="{680CF767-5AD2-4B93-A14D-5880A7AB0EF9}"/>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
                                            <p:graphicEl>
                                              <a:dgm id="{4B83D57A-960B-4983-BB56-8EEBCDEB69F8}"/>
                                            </p:graphicEl>
                                          </p:spTgt>
                                        </p:tgtEl>
                                        <p:attrNameLst>
                                          <p:attrName>style.visibility</p:attrName>
                                        </p:attrNameLst>
                                      </p:cBhvr>
                                      <p:to>
                                        <p:strVal val="visible"/>
                                      </p:to>
                                    </p:set>
                                    <p:animEffect transition="in" filter="fade">
                                      <p:cBhvr>
                                        <p:cTn id="55" dur="2000"/>
                                        <p:tgtEl>
                                          <p:spTgt spid="7">
                                            <p:graphicEl>
                                              <a:dgm id="{4B83D57A-960B-4983-BB56-8EEBCDEB69F8}"/>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
                                            <p:graphicEl>
                                              <a:dgm id="{9320BCCB-CC61-4009-9A65-7F2AF8719C6F}"/>
                                            </p:graphicEl>
                                          </p:spTgt>
                                        </p:tgtEl>
                                        <p:attrNameLst>
                                          <p:attrName>style.visibility</p:attrName>
                                        </p:attrNameLst>
                                      </p:cBhvr>
                                      <p:to>
                                        <p:strVal val="visible"/>
                                      </p:to>
                                    </p:set>
                                    <p:animEffect transition="in" filter="fade">
                                      <p:cBhvr>
                                        <p:cTn id="58" dur="2000"/>
                                        <p:tgtEl>
                                          <p:spTgt spid="7">
                                            <p:graphicEl>
                                              <a:dgm id="{9320BCCB-CC61-4009-9A65-7F2AF8719C6F}"/>
                                            </p:graphic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
                                            <p:graphicEl>
                                              <a:dgm id="{553CB4C5-7537-4166-ACBB-C36848E3B984}"/>
                                            </p:graphicEl>
                                          </p:spTgt>
                                        </p:tgtEl>
                                        <p:attrNameLst>
                                          <p:attrName>style.visibility</p:attrName>
                                        </p:attrNameLst>
                                      </p:cBhvr>
                                      <p:to>
                                        <p:strVal val="visible"/>
                                      </p:to>
                                    </p:set>
                                    <p:animEffect transition="in" filter="fade">
                                      <p:cBhvr>
                                        <p:cTn id="61" dur="2000"/>
                                        <p:tgtEl>
                                          <p:spTgt spid="7">
                                            <p:graphicEl>
                                              <a:dgm id="{553CB4C5-7537-4166-ACBB-C36848E3B984}"/>
                                            </p:graphic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
                                            <p:graphicEl>
                                              <a:dgm id="{96EFF91D-75C9-476C-9A26-7C69201C10D4}"/>
                                            </p:graphicEl>
                                          </p:spTgt>
                                        </p:tgtEl>
                                        <p:attrNameLst>
                                          <p:attrName>style.visibility</p:attrName>
                                        </p:attrNameLst>
                                      </p:cBhvr>
                                      <p:to>
                                        <p:strVal val="visible"/>
                                      </p:to>
                                    </p:set>
                                    <p:animEffect transition="in" filter="fade">
                                      <p:cBhvr>
                                        <p:cTn id="64" dur="2000"/>
                                        <p:tgtEl>
                                          <p:spTgt spid="7">
                                            <p:graphicEl>
                                              <a:dgm id="{96EFF91D-75C9-476C-9A26-7C69201C10D4}"/>
                                            </p:graphic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anchor="ctr">
            <a:normAutofit/>
          </a:bodyPr>
          <a:lstStyle/>
          <a:p>
            <a:r>
              <a:rPr lang="es-EC" dirty="0" smtClean="0">
                <a:latin typeface="Lucida Calligraphy" pitchFamily="66" charset="0"/>
              </a:rPr>
              <a:t>Trabajos en altura</a:t>
            </a:r>
          </a:p>
        </p:txBody>
      </p:sp>
      <p:graphicFrame>
        <p:nvGraphicFramePr>
          <p:cNvPr id="6" name="5 Marcador de contenido"/>
          <p:cNvGraphicFramePr>
            <a:graphicFrameLocks noGrp="1"/>
          </p:cNvGraphicFramePr>
          <p:nvPr>
            <p:ph sz="quarter" idx="1"/>
          </p:nvPr>
        </p:nvGraphicFramePr>
        <p:xfrm>
          <a:off x="755576" y="1844824"/>
          <a:ext cx="799288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número de diapositiva"/>
          <p:cNvSpPr>
            <a:spLocks noGrp="1"/>
          </p:cNvSpPr>
          <p:nvPr>
            <p:ph type="sldNum" sz="quarter" idx="16"/>
          </p:nvPr>
        </p:nvSpPr>
        <p:spPr>
          <a:xfrm>
            <a:off x="8064000" y="6138000"/>
            <a:ext cx="1080000" cy="720000"/>
          </a:xfrm>
        </p:spPr>
        <p:txBody>
          <a:bodyPr vert="horz" rtlCol="0" anchor="ctr" anchorCtr="0">
            <a:normAutofit/>
          </a:bodyPr>
          <a:lstStyle/>
          <a:p>
            <a:fld id="{4CAFDBE0-686B-48D9-9B8A-0414C88F63F5}" type="slidenum">
              <a:rPr lang="es-EC" smtClean="0">
                <a:solidFill>
                  <a:schemeClr val="tx1"/>
                </a:solidFill>
              </a:rPr>
              <a:pPr/>
              <a:t>9</a:t>
            </a:fld>
            <a:endParaRPr lang="es-EC" dirty="0">
              <a:solidFill>
                <a:schemeClr val="tx1"/>
              </a:solidFill>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graphicEl>
                                              <a:dgm id="{CFCA72F2-5495-47A4-A573-CE87CD482F1C}"/>
                                            </p:graphicEl>
                                          </p:spTgt>
                                        </p:tgtEl>
                                        <p:attrNameLst>
                                          <p:attrName>style.visibility</p:attrName>
                                        </p:attrNameLst>
                                      </p:cBhvr>
                                      <p:to>
                                        <p:strVal val="visible"/>
                                      </p:to>
                                    </p:set>
                                    <p:anim calcmode="lin" valueType="num">
                                      <p:cBhvr additive="base">
                                        <p:cTn id="7" dur="1000" fill="hold"/>
                                        <p:tgtEl>
                                          <p:spTgt spid="6">
                                            <p:graphicEl>
                                              <a:dgm id="{CFCA72F2-5495-47A4-A573-CE87CD482F1C}"/>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graphicEl>
                                              <a:dgm id="{CFCA72F2-5495-47A4-A573-CE87CD482F1C}"/>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graphicEl>
                                              <a:dgm id="{97DB3E1B-4923-48C7-9A4F-600B8F7CF95E}"/>
                                            </p:graphicEl>
                                          </p:spTgt>
                                        </p:tgtEl>
                                        <p:attrNameLst>
                                          <p:attrName>style.visibility</p:attrName>
                                        </p:attrNameLst>
                                      </p:cBhvr>
                                      <p:to>
                                        <p:strVal val="visible"/>
                                      </p:to>
                                    </p:set>
                                    <p:anim calcmode="lin" valueType="num">
                                      <p:cBhvr additive="base">
                                        <p:cTn id="11" dur="1000" fill="hold"/>
                                        <p:tgtEl>
                                          <p:spTgt spid="6">
                                            <p:graphicEl>
                                              <a:dgm id="{97DB3E1B-4923-48C7-9A4F-600B8F7CF95E}"/>
                                            </p:graphicEl>
                                          </p:spTgt>
                                        </p:tgtEl>
                                        <p:attrNameLst>
                                          <p:attrName>ppt_x</p:attrName>
                                        </p:attrNameLst>
                                      </p:cBhvr>
                                      <p:tavLst>
                                        <p:tav tm="0">
                                          <p:val>
                                            <p:strVal val="#ppt_x"/>
                                          </p:val>
                                        </p:tav>
                                        <p:tav tm="100000">
                                          <p:val>
                                            <p:strVal val="#ppt_x"/>
                                          </p:val>
                                        </p:tav>
                                      </p:tavLst>
                                    </p:anim>
                                    <p:anim calcmode="lin" valueType="num">
                                      <p:cBhvr additive="base">
                                        <p:cTn id="12" dur="1000" fill="hold"/>
                                        <p:tgtEl>
                                          <p:spTgt spid="6">
                                            <p:graphicEl>
                                              <a:dgm id="{97DB3E1B-4923-48C7-9A4F-600B8F7CF95E}"/>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graphicEl>
                                              <a:dgm id="{D2E60294-6B56-4DDD-B289-AFB706C137BB}"/>
                                            </p:graphicEl>
                                          </p:spTgt>
                                        </p:tgtEl>
                                        <p:attrNameLst>
                                          <p:attrName>style.visibility</p:attrName>
                                        </p:attrNameLst>
                                      </p:cBhvr>
                                      <p:to>
                                        <p:strVal val="visible"/>
                                      </p:to>
                                    </p:set>
                                    <p:anim calcmode="lin" valueType="num">
                                      <p:cBhvr additive="base">
                                        <p:cTn id="15" dur="1000" fill="hold"/>
                                        <p:tgtEl>
                                          <p:spTgt spid="6">
                                            <p:graphicEl>
                                              <a:dgm id="{D2E60294-6B56-4DDD-B289-AFB706C137BB}"/>
                                            </p:graphicEl>
                                          </p:spTgt>
                                        </p:tgtEl>
                                        <p:attrNameLst>
                                          <p:attrName>ppt_x</p:attrName>
                                        </p:attrNameLst>
                                      </p:cBhvr>
                                      <p:tavLst>
                                        <p:tav tm="0">
                                          <p:val>
                                            <p:strVal val="#ppt_x"/>
                                          </p:val>
                                        </p:tav>
                                        <p:tav tm="100000">
                                          <p:val>
                                            <p:strVal val="#ppt_x"/>
                                          </p:val>
                                        </p:tav>
                                      </p:tavLst>
                                    </p:anim>
                                    <p:anim calcmode="lin" valueType="num">
                                      <p:cBhvr additive="base">
                                        <p:cTn id="16" dur="1000" fill="hold"/>
                                        <p:tgtEl>
                                          <p:spTgt spid="6">
                                            <p:graphicEl>
                                              <a:dgm id="{D2E60294-6B56-4DDD-B289-AFB706C137BB}"/>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graphicEl>
                                              <a:dgm id="{1C59EE74-BF32-48D3-8AEC-E82BE21428AD}"/>
                                            </p:graphicEl>
                                          </p:spTgt>
                                        </p:tgtEl>
                                        <p:attrNameLst>
                                          <p:attrName>style.visibility</p:attrName>
                                        </p:attrNameLst>
                                      </p:cBhvr>
                                      <p:to>
                                        <p:strVal val="visible"/>
                                      </p:to>
                                    </p:set>
                                    <p:anim calcmode="lin" valueType="num">
                                      <p:cBhvr additive="base">
                                        <p:cTn id="19" dur="1000" fill="hold"/>
                                        <p:tgtEl>
                                          <p:spTgt spid="6">
                                            <p:graphicEl>
                                              <a:dgm id="{1C59EE74-BF32-48D3-8AEC-E82BE21428AD}"/>
                                            </p:graphic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
                                            <p:graphicEl>
                                              <a:dgm id="{1C59EE74-BF32-48D3-8AEC-E82BE21428AD}"/>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graphicEl>
                                              <a:dgm id="{257D7C98-EF5E-4664-8B29-8B2C134D82BD}"/>
                                            </p:graphicEl>
                                          </p:spTgt>
                                        </p:tgtEl>
                                        <p:attrNameLst>
                                          <p:attrName>style.visibility</p:attrName>
                                        </p:attrNameLst>
                                      </p:cBhvr>
                                      <p:to>
                                        <p:strVal val="visible"/>
                                      </p:to>
                                    </p:set>
                                    <p:anim calcmode="lin" valueType="num">
                                      <p:cBhvr additive="base">
                                        <p:cTn id="23" dur="1000" fill="hold"/>
                                        <p:tgtEl>
                                          <p:spTgt spid="6">
                                            <p:graphicEl>
                                              <a:dgm id="{257D7C98-EF5E-4664-8B29-8B2C134D82BD}"/>
                                            </p:graphicEl>
                                          </p:spTgt>
                                        </p:tgtEl>
                                        <p:attrNameLst>
                                          <p:attrName>ppt_x</p:attrName>
                                        </p:attrNameLst>
                                      </p:cBhvr>
                                      <p:tavLst>
                                        <p:tav tm="0">
                                          <p:val>
                                            <p:strVal val="#ppt_x"/>
                                          </p:val>
                                        </p:tav>
                                        <p:tav tm="100000">
                                          <p:val>
                                            <p:strVal val="#ppt_x"/>
                                          </p:val>
                                        </p:tav>
                                      </p:tavLst>
                                    </p:anim>
                                    <p:anim calcmode="lin" valueType="num">
                                      <p:cBhvr additive="base">
                                        <p:cTn id="24" dur="1000" fill="hold"/>
                                        <p:tgtEl>
                                          <p:spTgt spid="6">
                                            <p:graphicEl>
                                              <a:dgm id="{257D7C98-EF5E-4664-8B29-8B2C134D82BD}"/>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graphicEl>
                                              <a:dgm id="{9F157FC0-85A4-464C-AE00-5F35A0C2CD6B}"/>
                                            </p:graphicEl>
                                          </p:spTgt>
                                        </p:tgtEl>
                                        <p:attrNameLst>
                                          <p:attrName>style.visibility</p:attrName>
                                        </p:attrNameLst>
                                      </p:cBhvr>
                                      <p:to>
                                        <p:strVal val="visible"/>
                                      </p:to>
                                    </p:set>
                                    <p:anim calcmode="lin" valueType="num">
                                      <p:cBhvr additive="base">
                                        <p:cTn id="27" dur="1000" fill="hold"/>
                                        <p:tgtEl>
                                          <p:spTgt spid="6">
                                            <p:graphicEl>
                                              <a:dgm id="{9F157FC0-85A4-464C-AE00-5F35A0C2CD6B}"/>
                                            </p:graphicEl>
                                          </p:spTgt>
                                        </p:tgtEl>
                                        <p:attrNameLst>
                                          <p:attrName>ppt_x</p:attrName>
                                        </p:attrNameLst>
                                      </p:cBhvr>
                                      <p:tavLst>
                                        <p:tav tm="0">
                                          <p:val>
                                            <p:strVal val="#ppt_x"/>
                                          </p:val>
                                        </p:tav>
                                        <p:tav tm="100000">
                                          <p:val>
                                            <p:strVal val="#ppt_x"/>
                                          </p:val>
                                        </p:tav>
                                      </p:tavLst>
                                    </p:anim>
                                    <p:anim calcmode="lin" valueType="num">
                                      <p:cBhvr additive="base">
                                        <p:cTn id="28" dur="1000" fill="hold"/>
                                        <p:tgtEl>
                                          <p:spTgt spid="6">
                                            <p:graphicEl>
                                              <a:dgm id="{9F157FC0-85A4-464C-AE00-5F35A0C2CD6B}"/>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graphicEl>
                                              <a:dgm id="{66D03168-D3D5-427E-96E3-AB91D0C0B2ED}"/>
                                            </p:graphicEl>
                                          </p:spTgt>
                                        </p:tgtEl>
                                        <p:attrNameLst>
                                          <p:attrName>style.visibility</p:attrName>
                                        </p:attrNameLst>
                                      </p:cBhvr>
                                      <p:to>
                                        <p:strVal val="visible"/>
                                      </p:to>
                                    </p:set>
                                    <p:anim calcmode="lin" valueType="num">
                                      <p:cBhvr additive="base">
                                        <p:cTn id="31" dur="1000" fill="hold"/>
                                        <p:tgtEl>
                                          <p:spTgt spid="6">
                                            <p:graphicEl>
                                              <a:dgm id="{66D03168-D3D5-427E-96E3-AB91D0C0B2ED}"/>
                                            </p:graphicEl>
                                          </p:spTgt>
                                        </p:tgtEl>
                                        <p:attrNameLst>
                                          <p:attrName>ppt_x</p:attrName>
                                        </p:attrNameLst>
                                      </p:cBhvr>
                                      <p:tavLst>
                                        <p:tav tm="0">
                                          <p:val>
                                            <p:strVal val="#ppt_x"/>
                                          </p:val>
                                        </p:tav>
                                        <p:tav tm="100000">
                                          <p:val>
                                            <p:strVal val="#ppt_x"/>
                                          </p:val>
                                        </p:tav>
                                      </p:tavLst>
                                    </p:anim>
                                    <p:anim calcmode="lin" valueType="num">
                                      <p:cBhvr additive="base">
                                        <p:cTn id="32" dur="1000" fill="hold"/>
                                        <p:tgtEl>
                                          <p:spTgt spid="6">
                                            <p:graphicEl>
                                              <a:dgm id="{66D03168-D3D5-427E-96E3-AB91D0C0B2ED}"/>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graphicEl>
                                              <a:dgm id="{CE385B7D-19BC-4EE5-A030-54122EA826A8}"/>
                                            </p:graphicEl>
                                          </p:spTgt>
                                        </p:tgtEl>
                                        <p:attrNameLst>
                                          <p:attrName>style.visibility</p:attrName>
                                        </p:attrNameLst>
                                      </p:cBhvr>
                                      <p:to>
                                        <p:strVal val="visible"/>
                                      </p:to>
                                    </p:set>
                                    <p:anim calcmode="lin" valueType="num">
                                      <p:cBhvr additive="base">
                                        <p:cTn id="35" dur="1000" fill="hold"/>
                                        <p:tgtEl>
                                          <p:spTgt spid="6">
                                            <p:graphicEl>
                                              <a:dgm id="{CE385B7D-19BC-4EE5-A030-54122EA826A8}"/>
                                            </p:graphicEl>
                                          </p:spTgt>
                                        </p:tgtEl>
                                        <p:attrNameLst>
                                          <p:attrName>ppt_x</p:attrName>
                                        </p:attrNameLst>
                                      </p:cBhvr>
                                      <p:tavLst>
                                        <p:tav tm="0">
                                          <p:val>
                                            <p:strVal val="#ppt_x"/>
                                          </p:val>
                                        </p:tav>
                                        <p:tav tm="100000">
                                          <p:val>
                                            <p:strVal val="#ppt_x"/>
                                          </p:val>
                                        </p:tav>
                                      </p:tavLst>
                                    </p:anim>
                                    <p:anim calcmode="lin" valueType="num">
                                      <p:cBhvr additive="base">
                                        <p:cTn id="36" dur="1000" fill="hold"/>
                                        <p:tgtEl>
                                          <p:spTgt spid="6">
                                            <p:graphicEl>
                                              <a:dgm id="{CE385B7D-19BC-4EE5-A030-54122EA826A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cademicPresentation2_TP010352480">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4319</TotalTime>
  <Words>1326</Words>
  <Application>Microsoft Office PowerPoint</Application>
  <PresentationFormat>Presentación en pantalla (4:3)</PresentationFormat>
  <Paragraphs>280</Paragraphs>
  <Slides>27</Slides>
  <Notes>0</Notes>
  <HiddenSlides>0</HiddenSlides>
  <MMClips>0</MMClips>
  <ScaleCrop>false</ScaleCrop>
  <HeadingPairs>
    <vt:vector size="4" baseType="variant">
      <vt:variant>
        <vt:lpstr>Tema</vt:lpstr>
      </vt:variant>
      <vt:variant>
        <vt:i4>2</vt:i4>
      </vt:variant>
      <vt:variant>
        <vt:lpstr>Títulos de diapositiva</vt:lpstr>
      </vt:variant>
      <vt:variant>
        <vt:i4>27</vt:i4>
      </vt:variant>
    </vt:vector>
  </HeadingPairs>
  <TitlesOfParts>
    <vt:vector size="29" baseType="lpstr">
      <vt:lpstr>AcademicPresentation2_TP010352480</vt:lpstr>
      <vt:lpstr>Tema de Office</vt:lpstr>
      <vt:lpstr>Diapositiva 1</vt:lpstr>
      <vt:lpstr>Agenda</vt:lpstr>
      <vt:lpstr>Introducción</vt:lpstr>
      <vt:lpstr>Definición del problema</vt:lpstr>
      <vt:lpstr>Objetivos específicos</vt:lpstr>
      <vt:lpstr>Objetivo general</vt:lpstr>
      <vt:lpstr>Fundamentación teórica</vt:lpstr>
      <vt:lpstr>Ergonomía</vt:lpstr>
      <vt:lpstr>Trabajos en altura</vt:lpstr>
      <vt:lpstr>Sistemas de seguridad individual</vt:lpstr>
      <vt:lpstr>Metodología</vt:lpstr>
      <vt:lpstr>Observación</vt:lpstr>
      <vt:lpstr>Ficha de observación</vt:lpstr>
      <vt:lpstr>Ficha de observación</vt:lpstr>
      <vt:lpstr>Investigación experimental</vt:lpstr>
      <vt:lpstr>Ensayos realizados</vt:lpstr>
      <vt:lpstr>Ensayos realizados</vt:lpstr>
      <vt:lpstr>Resultados obtenidos</vt:lpstr>
      <vt:lpstr>Diapositiva 19</vt:lpstr>
      <vt:lpstr>Equipo reglamentario</vt:lpstr>
      <vt:lpstr>Análisis comparativo</vt:lpstr>
      <vt:lpstr>Factibilidad técnica</vt:lpstr>
      <vt:lpstr>Factibilidad económica</vt:lpstr>
      <vt:lpstr>Mejor alternativa</vt:lpstr>
      <vt:lpstr>Conclusiones</vt:lpstr>
      <vt:lpstr>Recomendaciones</vt:lpstr>
      <vt:lpstr>Gracias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ARMADA DEL ECUADOR UNIVERSIDAD NAVAL ¨COMANDANTE RAFAEL MORAN VALVERDE¨   CARRERA DE CIENCIAS NAVALES PROYECTO PROFESIONAL DE GRADO PREVIO A LA OBTENCION DEL TITULO DE LICENCIADO EN CIENCIAS NAVALES  TITULO MANIOBRAS EN LA ESTACIÓN TRINQUETE Y LA SEGURIDAD DEL PERSONAL EN LA RUTA LE HAVRE-LISBOA EN EL CRUCERO INTERNACIONAL “ATLÁNTICO 2012”; ANÁLISIS DE FACTIBILIDAD PARA EL CAMBIO DEL EQUIPO DE SEGURIDAD INDIVIDUAL (ARNÉS) UTILIZADO EN EL BUQUE ESCUELA GUAYAS.  AUTOR CARLOS ANDRÉ FERNÁNDEZ QUINTANA SALINAS - ECUADOR 2013  </dc:title>
  <dc:creator>Usuario</dc:creator>
  <cp:lastModifiedBy>Usuario</cp:lastModifiedBy>
  <cp:revision>81</cp:revision>
  <dcterms:created xsi:type="dcterms:W3CDTF">2013-11-19T12:32:55Z</dcterms:created>
  <dcterms:modified xsi:type="dcterms:W3CDTF">2013-12-04T20:40:49Z</dcterms:modified>
</cp:coreProperties>
</file>