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66" r:id="rId11"/>
    <p:sldId id="268" r:id="rId12"/>
    <p:sldId id="278" r:id="rId13"/>
    <p:sldId id="280" r:id="rId14"/>
    <p:sldId id="271" r:id="rId15"/>
    <p:sldId id="287" r:id="rId16"/>
    <p:sldId id="292" r:id="rId17"/>
    <p:sldId id="288" r:id="rId18"/>
    <p:sldId id="289" r:id="rId19"/>
    <p:sldId id="290" r:id="rId20"/>
    <p:sldId id="293" r:id="rId21"/>
    <p:sldId id="273" r:id="rId22"/>
    <p:sldId id="274" r:id="rId23"/>
    <p:sldId id="275" r:id="rId24"/>
    <p:sldId id="276" r:id="rId25"/>
    <p:sldId id="281" r:id="rId26"/>
    <p:sldId id="282" r:id="rId27"/>
    <p:sldId id="283" r:id="rId28"/>
    <p:sldId id="285" r:id="rId29"/>
    <p:sldId id="286" r:id="rId30"/>
    <p:sldId id="295" r:id="rId31"/>
    <p:sldId id="296" r:id="rId32"/>
    <p:sldId id="297" r:id="rId33"/>
    <p:sldId id="298" r:id="rId34"/>
    <p:sldId id="300" r:id="rId35"/>
    <p:sldId id="299" r:id="rId3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2593" autoAdjust="0"/>
  </p:normalViewPr>
  <p:slideViewPr>
    <p:cSldViewPr>
      <p:cViewPr varScale="1">
        <p:scale>
          <a:sx n="51" d="100"/>
          <a:sy n="51" d="100"/>
        </p:scale>
        <p:origin x="-1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gradFill rotWithShape="1">
      <a:gsLst>
        <a:gs pos="38000">
          <a:schemeClr val="accent6">
            <a:satMod val="120000"/>
          </a:schemeClr>
        </a:gs>
        <a:gs pos="100000">
          <a:schemeClr val="accent6">
            <a:shade val="60000"/>
            <a:satMod val="180000"/>
            <a:lumMod val="70000"/>
          </a:schemeClr>
        </a:gs>
      </a:gsLst>
      <a:lin ang="4680000" scaled="0"/>
    </a:gradFill>
    <a:ln w="12700" cap="flat" cmpd="sng" algn="ctr">
      <a:solidFill>
        <a:schemeClr val="accent6">
          <a:shade val="50000"/>
        </a:schemeClr>
      </a:solidFill>
      <a:prstDash val="solid"/>
    </a:ln>
    <a:effectLst>
      <a:outerShdw blurRad="76200" dist="25400" dir="5400000" rotWithShape="0">
        <a:srgbClr val="000000">
          <a:alpha val="50000"/>
        </a:srgbClr>
      </a:outerShdw>
    </a:effectLst>
    <a:scene3d>
      <a:camera prst="orthographicFront">
        <a:rot lat="0" lon="0" rev="0"/>
      </a:camera>
      <a:lightRig rig="glow" dir="tl">
        <a:rot lat="0" lon="0" rev="19800000"/>
      </a:lightRig>
    </a:scene3d>
    <a:sp3d prstMaterial="metal">
      <a:bevelT w="152400" h="63500" prst="softRound"/>
    </a:sp3d>
  </c:spPr>
  <c:txPr>
    <a:bodyPr/>
    <a:lstStyle/>
    <a:p>
      <a:pPr>
        <a:defRPr sz="1800"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19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gradFill rotWithShape="1">
      <a:gsLst>
        <a:gs pos="38000">
          <a:schemeClr val="accent6">
            <a:satMod val="120000"/>
          </a:schemeClr>
        </a:gs>
        <a:gs pos="100000">
          <a:schemeClr val="accent6">
            <a:shade val="60000"/>
            <a:satMod val="180000"/>
            <a:lumMod val="70000"/>
          </a:schemeClr>
        </a:gs>
      </a:gsLst>
      <a:lin ang="4680000" scaled="0"/>
    </a:gradFill>
    <a:ln w="12700" cap="flat" cmpd="sng" algn="ctr">
      <a:solidFill>
        <a:schemeClr val="accent6">
          <a:shade val="50000"/>
        </a:schemeClr>
      </a:solidFill>
      <a:prstDash val="solid"/>
    </a:ln>
    <a:effectLst>
      <a:outerShdw blurRad="76200" dist="25400" dir="5400000" rotWithShape="0">
        <a:srgbClr val="000000">
          <a:alpha val="50000"/>
        </a:srgbClr>
      </a:outerShdw>
    </a:effectLst>
    <a:scene3d>
      <a:camera prst="orthographicFront">
        <a:rot lat="0" lon="0" rev="0"/>
      </a:camera>
      <a:lightRig rig="glow" dir="tl">
        <a:rot lat="0" lon="0" rev="19800000"/>
      </a:lightRig>
    </a:scene3d>
    <a:sp3d prstMaterial="metal">
      <a:bevelT w="152400" h="63500" prst="softRound"/>
    </a:sp3d>
  </c:spPr>
  <c:txPr>
    <a:bodyPr/>
    <a:lstStyle/>
    <a:p>
      <a:pPr>
        <a:defRPr sz="2000"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gradFill rotWithShape="1">
      <a:gsLst>
        <a:gs pos="38000">
          <a:schemeClr val="accent6">
            <a:satMod val="120000"/>
          </a:schemeClr>
        </a:gs>
        <a:gs pos="100000">
          <a:schemeClr val="accent6">
            <a:shade val="60000"/>
            <a:satMod val="180000"/>
            <a:lumMod val="70000"/>
          </a:schemeClr>
        </a:gs>
      </a:gsLst>
      <a:lin ang="4680000" scaled="0"/>
    </a:gradFill>
    <a:ln w="12700" cap="flat" cmpd="sng" algn="ctr">
      <a:solidFill>
        <a:schemeClr val="accent6">
          <a:shade val="50000"/>
        </a:schemeClr>
      </a:solidFill>
      <a:prstDash val="solid"/>
    </a:ln>
    <a:effectLst>
      <a:outerShdw blurRad="76200" dist="25400" dir="5400000" rotWithShape="0">
        <a:srgbClr val="000000">
          <a:alpha val="50000"/>
        </a:srgbClr>
      </a:outerShdw>
    </a:effectLst>
    <a:scene3d>
      <a:camera prst="orthographicFront">
        <a:rot lat="0" lon="0" rev="0"/>
      </a:camera>
      <a:lightRig rig="glow" dir="tl">
        <a:rot lat="0" lon="0" rev="19800000"/>
      </a:lightRig>
    </a:scene3d>
    <a:sp3d prstMaterial="metal">
      <a:bevelT w="152400" h="63500" prst="softRound"/>
    </a:sp3d>
  </c:spPr>
  <c:txPr>
    <a:bodyPr/>
    <a:lstStyle/>
    <a:p>
      <a:pPr>
        <a:defRPr sz="2400"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gradFill rotWithShape="1">
      <a:gsLst>
        <a:gs pos="38000">
          <a:schemeClr val="accent6">
            <a:satMod val="120000"/>
          </a:schemeClr>
        </a:gs>
        <a:gs pos="100000">
          <a:schemeClr val="accent6">
            <a:shade val="60000"/>
            <a:satMod val="180000"/>
            <a:lumMod val="70000"/>
          </a:schemeClr>
        </a:gs>
      </a:gsLst>
      <a:lin ang="4680000" scaled="0"/>
    </a:gradFill>
    <a:ln w="12700" cap="flat" cmpd="sng" algn="ctr">
      <a:solidFill>
        <a:schemeClr val="accent6">
          <a:shade val="50000"/>
        </a:schemeClr>
      </a:solidFill>
      <a:prstDash val="solid"/>
    </a:ln>
    <a:effectLst>
      <a:outerShdw blurRad="76200" dist="25400" dir="5400000" rotWithShape="0">
        <a:srgbClr val="000000">
          <a:alpha val="50000"/>
        </a:srgbClr>
      </a:outerShdw>
    </a:effectLst>
    <a:scene3d>
      <a:camera prst="orthographicFront">
        <a:rot lat="0" lon="0" rev="0"/>
      </a:camera>
      <a:lightRig rig="glow" dir="tl">
        <a:rot lat="0" lon="0" rev="19800000"/>
      </a:lightRig>
    </a:scene3d>
    <a:sp3d prstMaterial="metal">
      <a:bevelT w="152400" h="63500" prst="softRound"/>
    </a:sp3d>
  </c:spPr>
  <c:txPr>
    <a:bodyPr/>
    <a:lstStyle/>
    <a:p>
      <a:pPr>
        <a:defRPr sz="2400"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'Hoja1'!$B$1</c:f>
              <c:strCache>
                <c:ptCount val="1"/>
                <c:pt idx="0">
                  <c:v>Columna2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'Hoja1'!$A$2:$A$3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'Hoja1'!$B$2:$B$3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gradFill rotWithShape="1">
      <a:gsLst>
        <a:gs pos="38000">
          <a:schemeClr val="accent6">
            <a:satMod val="120000"/>
          </a:schemeClr>
        </a:gs>
        <a:gs pos="100000">
          <a:schemeClr val="accent6">
            <a:shade val="60000"/>
            <a:satMod val="180000"/>
            <a:lumMod val="70000"/>
          </a:schemeClr>
        </a:gs>
      </a:gsLst>
      <a:lin ang="4680000" scaled="0"/>
    </a:gradFill>
    <a:ln w="12700" cap="flat" cmpd="sng" algn="ctr">
      <a:solidFill>
        <a:schemeClr val="accent6">
          <a:shade val="50000"/>
        </a:schemeClr>
      </a:solidFill>
      <a:prstDash val="solid"/>
    </a:ln>
    <a:effectLst>
      <a:outerShdw blurRad="76200" dist="25400" dir="5400000" rotWithShape="0">
        <a:srgbClr val="000000">
          <a:alpha val="50000"/>
        </a:srgbClr>
      </a:outerShdw>
    </a:effectLst>
    <a:scene3d>
      <a:camera prst="orthographicFront">
        <a:rot lat="0" lon="0" rev="0"/>
      </a:camera>
      <a:lightRig rig="glow" dir="tl">
        <a:rot lat="0" lon="0" rev="19800000"/>
      </a:lightRig>
    </a:scene3d>
    <a:sp3d prstMaterial="metal">
      <a:bevelT w="152400" h="63500" prst="softRound"/>
    </a:sp3d>
  </c:spPr>
  <c:txPr>
    <a:bodyPr/>
    <a:lstStyle/>
    <a:p>
      <a:pPr>
        <a:defRPr sz="2400"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gradFill rotWithShape="1">
      <a:gsLst>
        <a:gs pos="38000">
          <a:schemeClr val="accent6">
            <a:satMod val="120000"/>
          </a:schemeClr>
        </a:gs>
        <a:gs pos="100000">
          <a:schemeClr val="accent6">
            <a:shade val="60000"/>
            <a:satMod val="180000"/>
            <a:lumMod val="70000"/>
          </a:schemeClr>
        </a:gs>
      </a:gsLst>
      <a:lin ang="4680000" scaled="0"/>
    </a:gradFill>
    <a:ln w="12700" cap="flat" cmpd="sng" algn="ctr">
      <a:solidFill>
        <a:schemeClr val="accent6">
          <a:shade val="50000"/>
        </a:schemeClr>
      </a:solidFill>
      <a:prstDash val="solid"/>
    </a:ln>
    <a:effectLst>
      <a:outerShdw blurRad="76200" dist="25400" dir="5400000" rotWithShape="0">
        <a:srgbClr val="000000">
          <a:alpha val="50000"/>
        </a:srgbClr>
      </a:outerShdw>
    </a:effectLst>
    <a:scene3d>
      <a:camera prst="orthographicFront">
        <a:rot lat="0" lon="0" rev="0"/>
      </a:camera>
      <a:lightRig rig="glow" dir="tl">
        <a:rot lat="0" lon="0" rev="19800000"/>
      </a:lightRig>
    </a:scene3d>
    <a:sp3d prstMaterial="metal">
      <a:bevelT w="152400" h="63500" prst="softRound"/>
    </a:sp3d>
  </c:spPr>
  <c:txPr>
    <a:bodyPr/>
    <a:lstStyle/>
    <a:p>
      <a:pPr>
        <a:defRPr sz="2400">
          <a:solidFill>
            <a:schemeClr val="lt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E3161-240B-4FEE-BD75-2F3322C4ECF1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E270CC1-A365-40AF-859A-719AA556FFE6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GUÍA</a:t>
          </a:r>
          <a:endParaRPr lang="es-EC" dirty="0"/>
        </a:p>
      </dgm:t>
    </dgm:pt>
    <dgm:pt modelId="{CBE51876-193E-4F53-96CE-6A51EA7C992A}" type="parTrans" cxnId="{D25DE3A3-B7D7-44CF-BB88-72307D5834FA}">
      <dgm:prSet/>
      <dgm:spPr/>
      <dgm:t>
        <a:bodyPr/>
        <a:lstStyle/>
        <a:p>
          <a:endParaRPr lang="es-EC" dirty="0"/>
        </a:p>
      </dgm:t>
    </dgm:pt>
    <dgm:pt modelId="{9EFFEF43-8A03-4B52-8313-7F0199834D43}" type="sibTrans" cxnId="{D25DE3A3-B7D7-44CF-BB88-72307D5834FA}">
      <dgm:prSet/>
      <dgm:spPr/>
      <dgm:t>
        <a:bodyPr/>
        <a:lstStyle/>
        <a:p>
          <a:endParaRPr lang="es-EC" dirty="0"/>
        </a:p>
      </dgm:t>
    </dgm:pt>
    <dgm:pt modelId="{2DF2D860-1C2F-4A97-A68B-5E31B29D6549}" type="pres">
      <dgm:prSet presAssocID="{B39E3161-240B-4FEE-BD75-2F3322C4EC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004FF5F-D7CA-41BC-96CF-1C7BA14B90F4}" type="pres">
      <dgm:prSet presAssocID="{FE270CC1-A365-40AF-859A-719AA556FFE6}" presName="node" presStyleLbl="node1" presStyleIdx="0" presStyleCnt="1" custLinFactNeighborX="-2618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557182-2A0D-4F88-BA1B-E191732D6107}" type="presOf" srcId="{B39E3161-240B-4FEE-BD75-2F3322C4ECF1}" destId="{2DF2D860-1C2F-4A97-A68B-5E31B29D6549}" srcOrd="0" destOrd="0" presId="urn:microsoft.com/office/officeart/2005/8/layout/default"/>
    <dgm:cxn modelId="{D25DE3A3-B7D7-44CF-BB88-72307D5834FA}" srcId="{B39E3161-240B-4FEE-BD75-2F3322C4ECF1}" destId="{FE270CC1-A365-40AF-859A-719AA556FFE6}" srcOrd="0" destOrd="0" parTransId="{CBE51876-193E-4F53-96CE-6A51EA7C992A}" sibTransId="{9EFFEF43-8A03-4B52-8313-7F0199834D43}"/>
    <dgm:cxn modelId="{49CE2FDE-625D-461F-97AA-94529649AC35}" type="presOf" srcId="{FE270CC1-A365-40AF-859A-719AA556FFE6}" destId="{8004FF5F-D7CA-41BC-96CF-1C7BA14B90F4}" srcOrd="0" destOrd="0" presId="urn:microsoft.com/office/officeart/2005/8/layout/default"/>
    <dgm:cxn modelId="{58B02AFF-0434-4BE1-94C7-358E894508AD}" type="presParOf" srcId="{2DF2D860-1C2F-4A97-A68B-5E31B29D6549}" destId="{8004FF5F-D7CA-41BC-96CF-1C7BA14B90F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BC826E-F854-4DCC-85A8-FDB916617C66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8C94566-48A7-4823-83AD-02D04C073463}">
      <dgm:prSet phldrT="[Texto]" custT="1"/>
      <dgm:spPr/>
      <dgm:t>
        <a:bodyPr anchor="ctr"/>
        <a:lstStyle/>
        <a:p>
          <a:r>
            <a:rPr lang="es-EC" sz="2400" dirty="0" smtClean="0"/>
            <a:t>DISPOSICIONES</a:t>
          </a:r>
          <a:endParaRPr lang="es-EC" sz="2400" dirty="0"/>
        </a:p>
      </dgm:t>
    </dgm:pt>
    <dgm:pt modelId="{5B7F6F40-A2DC-4049-A632-D65BDB5BE960}" type="parTrans" cxnId="{0EC87BF0-430D-41BE-9422-CE1B294D414F}">
      <dgm:prSet/>
      <dgm:spPr/>
      <dgm:t>
        <a:bodyPr/>
        <a:lstStyle/>
        <a:p>
          <a:endParaRPr lang="es-EC" sz="2000" dirty="0"/>
        </a:p>
      </dgm:t>
    </dgm:pt>
    <dgm:pt modelId="{8B0C0A7A-37BC-4661-87B9-B5D96032AB44}" type="sibTrans" cxnId="{0EC87BF0-430D-41BE-9422-CE1B294D414F}">
      <dgm:prSet/>
      <dgm:spPr/>
      <dgm:t>
        <a:bodyPr/>
        <a:lstStyle/>
        <a:p>
          <a:endParaRPr lang="es-EC" sz="2000" dirty="0"/>
        </a:p>
      </dgm:t>
    </dgm:pt>
    <dgm:pt modelId="{08B8124B-F443-4F20-B19D-C3E6131ABDDA}">
      <dgm:prSet phldrT="[Texto]" custT="1"/>
      <dgm:spPr/>
      <dgm:t>
        <a:bodyPr anchor="ctr"/>
        <a:lstStyle/>
        <a:p>
          <a:r>
            <a:rPr lang="es-EC" sz="2400" dirty="0" smtClean="0"/>
            <a:t>CORREGIR</a:t>
          </a:r>
          <a:endParaRPr lang="es-EC" sz="2400" dirty="0"/>
        </a:p>
      </dgm:t>
    </dgm:pt>
    <dgm:pt modelId="{37056995-E232-4DF3-9BB4-01EF565F8910}" type="parTrans" cxnId="{828DFAD0-BFF2-478C-838B-A86E086AC04A}">
      <dgm:prSet/>
      <dgm:spPr/>
      <dgm:t>
        <a:bodyPr/>
        <a:lstStyle/>
        <a:p>
          <a:endParaRPr lang="es-EC" sz="2000" dirty="0"/>
        </a:p>
      </dgm:t>
    </dgm:pt>
    <dgm:pt modelId="{93963630-A831-4087-AF19-F474258A72AA}" type="sibTrans" cxnId="{828DFAD0-BFF2-478C-838B-A86E086AC04A}">
      <dgm:prSet/>
      <dgm:spPr/>
      <dgm:t>
        <a:bodyPr/>
        <a:lstStyle/>
        <a:p>
          <a:endParaRPr lang="es-EC" sz="2000" dirty="0"/>
        </a:p>
      </dgm:t>
    </dgm:pt>
    <dgm:pt modelId="{792BAFF9-9711-409C-8454-F4958A3CA710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 vert="vert" anchor="ctr"/>
        <a:lstStyle/>
        <a:p>
          <a:r>
            <a:rPr lang="es-EC" sz="4800" dirty="0" smtClean="0"/>
            <a:t>DIRECTIVAS</a:t>
          </a:r>
          <a:endParaRPr lang="es-EC" sz="4800" dirty="0"/>
        </a:p>
      </dgm:t>
    </dgm:pt>
    <dgm:pt modelId="{BE3B28D7-D94E-4A40-96A2-2946214689DC}" type="sibTrans" cxnId="{A1EFBB61-7DE9-4987-8FC7-3CFFBF018E57}">
      <dgm:prSet/>
      <dgm:spPr/>
      <dgm:t>
        <a:bodyPr/>
        <a:lstStyle/>
        <a:p>
          <a:endParaRPr lang="es-EC" sz="2000" dirty="0"/>
        </a:p>
      </dgm:t>
    </dgm:pt>
    <dgm:pt modelId="{DB49E74D-ACED-4116-838E-912063E9607E}" type="parTrans" cxnId="{A1EFBB61-7DE9-4987-8FC7-3CFFBF018E57}">
      <dgm:prSet/>
      <dgm:spPr/>
      <dgm:t>
        <a:bodyPr/>
        <a:lstStyle/>
        <a:p>
          <a:endParaRPr lang="es-EC" sz="2000" dirty="0"/>
        </a:p>
      </dgm:t>
    </dgm:pt>
    <dgm:pt modelId="{EB8F0FAC-E5DF-434D-AEE2-24C020EA464D}" type="pres">
      <dgm:prSet presAssocID="{7BBC826E-F854-4DCC-85A8-FDB916617C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9917E7-2AE4-4EC0-B52A-1B8D3DA306B5}" type="pres">
      <dgm:prSet presAssocID="{792BAFF9-9711-409C-8454-F4958A3CA710}" presName="thickLine" presStyleLbl="alignNode1" presStyleIdx="0" presStyleCnt="1"/>
      <dgm:spPr/>
    </dgm:pt>
    <dgm:pt modelId="{C9BCC528-2D1A-4648-801B-2AF1BE378F66}" type="pres">
      <dgm:prSet presAssocID="{792BAFF9-9711-409C-8454-F4958A3CA710}" presName="horz1" presStyleCnt="0"/>
      <dgm:spPr/>
    </dgm:pt>
    <dgm:pt modelId="{1A8F72A9-1E1A-4061-8DE0-A8847C3307E0}" type="pres">
      <dgm:prSet presAssocID="{792BAFF9-9711-409C-8454-F4958A3CA710}" presName="tx1" presStyleLbl="revTx" presStyleIdx="0" presStyleCnt="3" custFlipHor="1" custScaleX="163753" custLinFactX="3736" custLinFactNeighborX="100000" custLinFactNeighborY="1725"/>
      <dgm:spPr/>
      <dgm:t>
        <a:bodyPr/>
        <a:lstStyle/>
        <a:p>
          <a:endParaRPr lang="es-EC"/>
        </a:p>
      </dgm:t>
    </dgm:pt>
    <dgm:pt modelId="{CAA30C82-FDFD-45D6-A526-9DF7C4BB972E}" type="pres">
      <dgm:prSet presAssocID="{792BAFF9-9711-409C-8454-F4958A3CA710}" presName="vert1" presStyleCnt="0"/>
      <dgm:spPr/>
    </dgm:pt>
    <dgm:pt modelId="{C38D5D2D-E3B5-4C9B-AF8E-86CFF166F0B9}" type="pres">
      <dgm:prSet presAssocID="{08C94566-48A7-4823-83AD-02D04C073463}" presName="vertSpace2a" presStyleCnt="0"/>
      <dgm:spPr/>
    </dgm:pt>
    <dgm:pt modelId="{60F7BAA5-5F44-49DB-B18A-83FBCCD22CA9}" type="pres">
      <dgm:prSet presAssocID="{08C94566-48A7-4823-83AD-02D04C073463}" presName="horz2" presStyleCnt="0"/>
      <dgm:spPr/>
    </dgm:pt>
    <dgm:pt modelId="{75100055-FFD6-4F0D-AFE7-7F299CC5C0F0}" type="pres">
      <dgm:prSet presAssocID="{08C94566-48A7-4823-83AD-02D04C073463}" presName="horzSpace2" presStyleCnt="0"/>
      <dgm:spPr/>
    </dgm:pt>
    <dgm:pt modelId="{98ECD483-53EF-4662-8392-86A74F4A8613}" type="pres">
      <dgm:prSet presAssocID="{08C94566-48A7-4823-83AD-02D04C073463}" presName="tx2" presStyleLbl="revTx" presStyleIdx="1" presStyleCnt="3" custLinFactNeighborX="-44948"/>
      <dgm:spPr/>
      <dgm:t>
        <a:bodyPr/>
        <a:lstStyle/>
        <a:p>
          <a:endParaRPr lang="es-EC"/>
        </a:p>
      </dgm:t>
    </dgm:pt>
    <dgm:pt modelId="{257699EE-1784-4437-B38B-F31DA304814C}" type="pres">
      <dgm:prSet presAssocID="{08C94566-48A7-4823-83AD-02D04C073463}" presName="vert2" presStyleCnt="0"/>
      <dgm:spPr/>
    </dgm:pt>
    <dgm:pt modelId="{A1C07FAF-91D1-4EDF-8924-4B51D5589D0B}" type="pres">
      <dgm:prSet presAssocID="{08C94566-48A7-4823-83AD-02D04C073463}" presName="thinLine2b" presStyleLbl="callout" presStyleIdx="0" presStyleCnt="2" custLinFactNeighborX="-42231"/>
      <dgm:spPr/>
    </dgm:pt>
    <dgm:pt modelId="{04C2DB48-B367-40B0-BAC9-38910890BF31}" type="pres">
      <dgm:prSet presAssocID="{08C94566-48A7-4823-83AD-02D04C073463}" presName="vertSpace2b" presStyleCnt="0"/>
      <dgm:spPr/>
    </dgm:pt>
    <dgm:pt modelId="{314DD74F-6971-4092-920D-D7C445000CE6}" type="pres">
      <dgm:prSet presAssocID="{08B8124B-F443-4F20-B19D-C3E6131ABDDA}" presName="horz2" presStyleCnt="0"/>
      <dgm:spPr/>
    </dgm:pt>
    <dgm:pt modelId="{8BEFD1B5-E161-43EC-9716-8D800DEF955E}" type="pres">
      <dgm:prSet presAssocID="{08B8124B-F443-4F20-B19D-C3E6131ABDDA}" presName="horzSpace2" presStyleCnt="0"/>
      <dgm:spPr/>
    </dgm:pt>
    <dgm:pt modelId="{E94B6D17-4867-48F9-8F15-34AC63E19864}" type="pres">
      <dgm:prSet presAssocID="{08B8124B-F443-4F20-B19D-C3E6131ABDDA}" presName="tx2" presStyleLbl="revTx" presStyleIdx="2" presStyleCnt="3" custLinFactNeighborX="-44948"/>
      <dgm:spPr/>
      <dgm:t>
        <a:bodyPr/>
        <a:lstStyle/>
        <a:p>
          <a:endParaRPr lang="es-EC"/>
        </a:p>
      </dgm:t>
    </dgm:pt>
    <dgm:pt modelId="{E444146D-5EC1-4228-9856-4E0AF3017770}" type="pres">
      <dgm:prSet presAssocID="{08B8124B-F443-4F20-B19D-C3E6131ABDDA}" presName="vert2" presStyleCnt="0"/>
      <dgm:spPr/>
    </dgm:pt>
    <dgm:pt modelId="{4E35354F-D43D-478F-AB77-D2D1B3872045}" type="pres">
      <dgm:prSet presAssocID="{08B8124B-F443-4F20-B19D-C3E6131ABDDA}" presName="thinLine2b" presStyleLbl="callout" presStyleIdx="1" presStyleCnt="2" custLinFactNeighborX="-57901"/>
      <dgm:spPr/>
    </dgm:pt>
    <dgm:pt modelId="{EA8F7A02-368E-4098-8F46-024A9401A7AA}" type="pres">
      <dgm:prSet presAssocID="{08B8124B-F443-4F20-B19D-C3E6131ABDDA}" presName="vertSpace2b" presStyleCnt="0"/>
      <dgm:spPr/>
    </dgm:pt>
  </dgm:ptLst>
  <dgm:cxnLst>
    <dgm:cxn modelId="{828DFAD0-BFF2-478C-838B-A86E086AC04A}" srcId="{792BAFF9-9711-409C-8454-F4958A3CA710}" destId="{08B8124B-F443-4F20-B19D-C3E6131ABDDA}" srcOrd="1" destOrd="0" parTransId="{37056995-E232-4DF3-9BB4-01EF565F8910}" sibTransId="{93963630-A831-4087-AF19-F474258A72AA}"/>
    <dgm:cxn modelId="{03538C9A-FA8C-49AE-82EB-140936D967F9}" type="presOf" srcId="{08C94566-48A7-4823-83AD-02D04C073463}" destId="{98ECD483-53EF-4662-8392-86A74F4A8613}" srcOrd="0" destOrd="0" presId="urn:microsoft.com/office/officeart/2008/layout/LinedList"/>
    <dgm:cxn modelId="{198192A2-C652-43B2-ACF2-D0CDCE298CEC}" type="presOf" srcId="{08B8124B-F443-4F20-B19D-C3E6131ABDDA}" destId="{E94B6D17-4867-48F9-8F15-34AC63E19864}" srcOrd="0" destOrd="0" presId="urn:microsoft.com/office/officeart/2008/layout/LinedList"/>
    <dgm:cxn modelId="{30471684-809F-4C12-9BD9-BFD37036F58B}" type="presOf" srcId="{792BAFF9-9711-409C-8454-F4958A3CA710}" destId="{1A8F72A9-1E1A-4061-8DE0-A8847C3307E0}" srcOrd="0" destOrd="0" presId="urn:microsoft.com/office/officeart/2008/layout/LinedList"/>
    <dgm:cxn modelId="{A1EFBB61-7DE9-4987-8FC7-3CFFBF018E57}" srcId="{7BBC826E-F854-4DCC-85A8-FDB916617C66}" destId="{792BAFF9-9711-409C-8454-F4958A3CA710}" srcOrd="0" destOrd="0" parTransId="{DB49E74D-ACED-4116-838E-912063E9607E}" sibTransId="{BE3B28D7-D94E-4A40-96A2-2946214689DC}"/>
    <dgm:cxn modelId="{0EC87BF0-430D-41BE-9422-CE1B294D414F}" srcId="{792BAFF9-9711-409C-8454-F4958A3CA710}" destId="{08C94566-48A7-4823-83AD-02D04C073463}" srcOrd="0" destOrd="0" parTransId="{5B7F6F40-A2DC-4049-A632-D65BDB5BE960}" sibTransId="{8B0C0A7A-37BC-4661-87B9-B5D96032AB44}"/>
    <dgm:cxn modelId="{ACA65B4B-8195-4F22-BB0D-1FC0DF162FC7}" type="presOf" srcId="{7BBC826E-F854-4DCC-85A8-FDB916617C66}" destId="{EB8F0FAC-E5DF-434D-AEE2-24C020EA464D}" srcOrd="0" destOrd="0" presId="urn:microsoft.com/office/officeart/2008/layout/LinedList"/>
    <dgm:cxn modelId="{84AA6109-81DC-484F-B7F5-B2092E576D97}" type="presParOf" srcId="{EB8F0FAC-E5DF-434D-AEE2-24C020EA464D}" destId="{8A9917E7-2AE4-4EC0-B52A-1B8D3DA306B5}" srcOrd="0" destOrd="0" presId="urn:microsoft.com/office/officeart/2008/layout/LinedList"/>
    <dgm:cxn modelId="{89AFE166-1501-4520-9E1F-B031D9394198}" type="presParOf" srcId="{EB8F0FAC-E5DF-434D-AEE2-24C020EA464D}" destId="{C9BCC528-2D1A-4648-801B-2AF1BE378F66}" srcOrd="1" destOrd="0" presId="urn:microsoft.com/office/officeart/2008/layout/LinedList"/>
    <dgm:cxn modelId="{310EFF3B-0080-43F0-8BF7-A0CB7E061899}" type="presParOf" srcId="{C9BCC528-2D1A-4648-801B-2AF1BE378F66}" destId="{1A8F72A9-1E1A-4061-8DE0-A8847C3307E0}" srcOrd="0" destOrd="0" presId="urn:microsoft.com/office/officeart/2008/layout/LinedList"/>
    <dgm:cxn modelId="{2EC003C1-33A6-4876-A6E9-CAE0ED856D1A}" type="presParOf" srcId="{C9BCC528-2D1A-4648-801B-2AF1BE378F66}" destId="{CAA30C82-FDFD-45D6-A526-9DF7C4BB972E}" srcOrd="1" destOrd="0" presId="urn:microsoft.com/office/officeart/2008/layout/LinedList"/>
    <dgm:cxn modelId="{F33CDF8C-9BC1-431C-81B1-47D11AB69AC4}" type="presParOf" srcId="{CAA30C82-FDFD-45D6-A526-9DF7C4BB972E}" destId="{C38D5D2D-E3B5-4C9B-AF8E-86CFF166F0B9}" srcOrd="0" destOrd="0" presId="urn:microsoft.com/office/officeart/2008/layout/LinedList"/>
    <dgm:cxn modelId="{A070F1B2-E1A6-4F76-BDF6-12E8F97B018B}" type="presParOf" srcId="{CAA30C82-FDFD-45D6-A526-9DF7C4BB972E}" destId="{60F7BAA5-5F44-49DB-B18A-83FBCCD22CA9}" srcOrd="1" destOrd="0" presId="urn:microsoft.com/office/officeart/2008/layout/LinedList"/>
    <dgm:cxn modelId="{56BEBA2E-4549-4C2B-826A-93F638A1C295}" type="presParOf" srcId="{60F7BAA5-5F44-49DB-B18A-83FBCCD22CA9}" destId="{75100055-FFD6-4F0D-AFE7-7F299CC5C0F0}" srcOrd="0" destOrd="0" presId="urn:microsoft.com/office/officeart/2008/layout/LinedList"/>
    <dgm:cxn modelId="{816169D0-BE6F-44A5-9703-045E806F0A48}" type="presParOf" srcId="{60F7BAA5-5F44-49DB-B18A-83FBCCD22CA9}" destId="{98ECD483-53EF-4662-8392-86A74F4A8613}" srcOrd="1" destOrd="0" presId="urn:microsoft.com/office/officeart/2008/layout/LinedList"/>
    <dgm:cxn modelId="{D08E1DE8-6E6F-4141-92C7-8FDE99DC208D}" type="presParOf" srcId="{60F7BAA5-5F44-49DB-B18A-83FBCCD22CA9}" destId="{257699EE-1784-4437-B38B-F31DA304814C}" srcOrd="2" destOrd="0" presId="urn:microsoft.com/office/officeart/2008/layout/LinedList"/>
    <dgm:cxn modelId="{FB564D74-135E-461E-B372-A819225B2059}" type="presParOf" srcId="{CAA30C82-FDFD-45D6-A526-9DF7C4BB972E}" destId="{A1C07FAF-91D1-4EDF-8924-4B51D5589D0B}" srcOrd="2" destOrd="0" presId="urn:microsoft.com/office/officeart/2008/layout/LinedList"/>
    <dgm:cxn modelId="{D05D9052-8BC4-41B0-8FB6-9A67A25544F4}" type="presParOf" srcId="{CAA30C82-FDFD-45D6-A526-9DF7C4BB972E}" destId="{04C2DB48-B367-40B0-BAC9-38910890BF31}" srcOrd="3" destOrd="0" presId="urn:microsoft.com/office/officeart/2008/layout/LinedList"/>
    <dgm:cxn modelId="{60757BB6-1C33-4B59-918A-93B5BBF740E5}" type="presParOf" srcId="{CAA30C82-FDFD-45D6-A526-9DF7C4BB972E}" destId="{314DD74F-6971-4092-920D-D7C445000CE6}" srcOrd="4" destOrd="0" presId="urn:microsoft.com/office/officeart/2008/layout/LinedList"/>
    <dgm:cxn modelId="{D15B5E66-152C-4980-915D-FEE6CCE619E0}" type="presParOf" srcId="{314DD74F-6971-4092-920D-D7C445000CE6}" destId="{8BEFD1B5-E161-43EC-9716-8D800DEF955E}" srcOrd="0" destOrd="0" presId="urn:microsoft.com/office/officeart/2008/layout/LinedList"/>
    <dgm:cxn modelId="{5C4FD1AF-E60D-436B-85C0-665AFE1EB6FE}" type="presParOf" srcId="{314DD74F-6971-4092-920D-D7C445000CE6}" destId="{E94B6D17-4867-48F9-8F15-34AC63E19864}" srcOrd="1" destOrd="0" presId="urn:microsoft.com/office/officeart/2008/layout/LinedList"/>
    <dgm:cxn modelId="{A6DE9A19-9099-44FA-9452-CAF58A6D897D}" type="presParOf" srcId="{314DD74F-6971-4092-920D-D7C445000CE6}" destId="{E444146D-5EC1-4228-9856-4E0AF3017770}" srcOrd="2" destOrd="0" presId="urn:microsoft.com/office/officeart/2008/layout/LinedList"/>
    <dgm:cxn modelId="{C1AD6DF4-888B-4D93-BA85-40B2E4832FE1}" type="presParOf" srcId="{CAA30C82-FDFD-45D6-A526-9DF7C4BB972E}" destId="{4E35354F-D43D-478F-AB77-D2D1B3872045}" srcOrd="5" destOrd="0" presId="urn:microsoft.com/office/officeart/2008/layout/LinedList"/>
    <dgm:cxn modelId="{A14FC0A9-E5EC-4FB0-9936-4F3EA9F69B34}" type="presParOf" srcId="{CAA30C82-FDFD-45D6-A526-9DF7C4BB972E}" destId="{EA8F7A02-368E-4098-8F46-024A9401A7AA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F465D2-9243-47B7-B93A-416847CE60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C97D3FA-E5E5-4C4A-A861-B80F8EBD5389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dirty="0" smtClean="0"/>
            <a:t>DESCRIPCIÓN</a:t>
          </a:r>
          <a:endParaRPr lang="es-EC" b="1" dirty="0"/>
        </a:p>
      </dgm:t>
    </dgm:pt>
    <dgm:pt modelId="{31AC3297-3BFA-4083-8AB0-C4913EDE3937}" type="parTrans" cxnId="{F361D25C-1513-4B1D-AD08-BD0D37BBC375}">
      <dgm:prSet/>
      <dgm:spPr/>
      <dgm:t>
        <a:bodyPr/>
        <a:lstStyle/>
        <a:p>
          <a:endParaRPr lang="es-EC" dirty="0"/>
        </a:p>
      </dgm:t>
    </dgm:pt>
    <dgm:pt modelId="{809215DA-55DC-4B97-A5D3-B667345810F6}" type="sibTrans" cxnId="{F361D25C-1513-4B1D-AD08-BD0D37BBC375}">
      <dgm:prSet/>
      <dgm:spPr/>
      <dgm:t>
        <a:bodyPr/>
        <a:lstStyle/>
        <a:p>
          <a:endParaRPr lang="es-EC" dirty="0"/>
        </a:p>
      </dgm:t>
    </dgm:pt>
    <dgm:pt modelId="{4F6B5164-28A9-40CB-97FB-BC95221E17F4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dirty="0" smtClean="0"/>
            <a:t>MANTENIMIENTO</a:t>
          </a:r>
          <a:endParaRPr lang="es-EC" b="1" dirty="0"/>
        </a:p>
      </dgm:t>
    </dgm:pt>
    <dgm:pt modelId="{5F49D085-7C8A-484D-8B73-DAEB547EA276}" type="parTrans" cxnId="{1E369464-72C9-4044-9A4D-C65A68339B12}">
      <dgm:prSet/>
      <dgm:spPr/>
      <dgm:t>
        <a:bodyPr/>
        <a:lstStyle/>
        <a:p>
          <a:endParaRPr lang="es-EC" dirty="0"/>
        </a:p>
      </dgm:t>
    </dgm:pt>
    <dgm:pt modelId="{984E2432-79C8-42C7-9352-65BDD87B92E7}" type="sibTrans" cxnId="{1E369464-72C9-4044-9A4D-C65A68339B12}">
      <dgm:prSet/>
      <dgm:spPr/>
      <dgm:t>
        <a:bodyPr/>
        <a:lstStyle/>
        <a:p>
          <a:endParaRPr lang="es-EC" dirty="0"/>
        </a:p>
      </dgm:t>
    </dgm:pt>
    <dgm:pt modelId="{1495A1DC-5569-4894-9A50-311B750570ED}" type="pres">
      <dgm:prSet presAssocID="{0EF465D2-9243-47B7-B93A-416847CE60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50C51C-5551-4B3F-8454-D7A2100E6E12}" type="pres">
      <dgm:prSet presAssocID="{3C97D3FA-E5E5-4C4A-A861-B80F8EBD538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F3D57F-9B71-47D9-B681-13CF70865483}" type="pres">
      <dgm:prSet presAssocID="{809215DA-55DC-4B97-A5D3-B667345810F6}" presName="sibTrans" presStyleCnt="0"/>
      <dgm:spPr/>
    </dgm:pt>
    <dgm:pt modelId="{35579DFC-70F0-4AF5-9F39-4460925945AC}" type="pres">
      <dgm:prSet presAssocID="{4F6B5164-28A9-40CB-97FB-BC95221E17F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5BB1F0-71FD-4668-BD61-6AB5037F3565}" type="presOf" srcId="{4F6B5164-28A9-40CB-97FB-BC95221E17F4}" destId="{35579DFC-70F0-4AF5-9F39-4460925945AC}" srcOrd="0" destOrd="0" presId="urn:microsoft.com/office/officeart/2005/8/layout/default"/>
    <dgm:cxn modelId="{B69C35A2-E5A6-44D9-9449-B25B2444AF3D}" type="presOf" srcId="{3C97D3FA-E5E5-4C4A-A861-B80F8EBD5389}" destId="{0A50C51C-5551-4B3F-8454-D7A2100E6E12}" srcOrd="0" destOrd="0" presId="urn:microsoft.com/office/officeart/2005/8/layout/default"/>
    <dgm:cxn modelId="{13A0E8CD-04FE-4CE3-A155-2C2512B192BA}" type="presOf" srcId="{0EF465D2-9243-47B7-B93A-416847CE6038}" destId="{1495A1DC-5569-4894-9A50-311B750570ED}" srcOrd="0" destOrd="0" presId="urn:microsoft.com/office/officeart/2005/8/layout/default"/>
    <dgm:cxn modelId="{1E369464-72C9-4044-9A4D-C65A68339B12}" srcId="{0EF465D2-9243-47B7-B93A-416847CE6038}" destId="{4F6B5164-28A9-40CB-97FB-BC95221E17F4}" srcOrd="1" destOrd="0" parTransId="{5F49D085-7C8A-484D-8B73-DAEB547EA276}" sibTransId="{984E2432-79C8-42C7-9352-65BDD87B92E7}"/>
    <dgm:cxn modelId="{F361D25C-1513-4B1D-AD08-BD0D37BBC375}" srcId="{0EF465D2-9243-47B7-B93A-416847CE6038}" destId="{3C97D3FA-E5E5-4C4A-A861-B80F8EBD5389}" srcOrd="0" destOrd="0" parTransId="{31AC3297-3BFA-4083-8AB0-C4913EDE3937}" sibTransId="{809215DA-55DC-4B97-A5D3-B667345810F6}"/>
    <dgm:cxn modelId="{A091F229-CFF9-4DBB-93CA-8AC682538E4B}" type="presParOf" srcId="{1495A1DC-5569-4894-9A50-311B750570ED}" destId="{0A50C51C-5551-4B3F-8454-D7A2100E6E12}" srcOrd="0" destOrd="0" presId="urn:microsoft.com/office/officeart/2005/8/layout/default"/>
    <dgm:cxn modelId="{B1CB52C7-CB60-4A87-AD59-1834607B6AA9}" type="presParOf" srcId="{1495A1DC-5569-4894-9A50-311B750570ED}" destId="{85F3D57F-9B71-47D9-B681-13CF70865483}" srcOrd="1" destOrd="0" presId="urn:microsoft.com/office/officeart/2005/8/layout/default"/>
    <dgm:cxn modelId="{7FA7E31B-B68C-421B-ACCC-508E8369CEA1}" type="presParOf" srcId="{1495A1DC-5569-4894-9A50-311B750570ED}" destId="{35579DFC-70F0-4AF5-9F39-4460925945A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F465D2-9243-47B7-B93A-416847CE60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C97D3FA-E5E5-4C4A-A861-B80F8EBD5389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dirty="0" smtClean="0"/>
            <a:t>DESCRIPCIÓN</a:t>
          </a:r>
          <a:endParaRPr lang="es-EC" b="1" dirty="0"/>
        </a:p>
      </dgm:t>
    </dgm:pt>
    <dgm:pt modelId="{31AC3297-3BFA-4083-8AB0-C4913EDE3937}" type="parTrans" cxnId="{F361D25C-1513-4B1D-AD08-BD0D37BBC375}">
      <dgm:prSet/>
      <dgm:spPr/>
      <dgm:t>
        <a:bodyPr/>
        <a:lstStyle/>
        <a:p>
          <a:endParaRPr lang="es-EC" dirty="0"/>
        </a:p>
      </dgm:t>
    </dgm:pt>
    <dgm:pt modelId="{809215DA-55DC-4B97-A5D3-B667345810F6}" type="sibTrans" cxnId="{F361D25C-1513-4B1D-AD08-BD0D37BBC375}">
      <dgm:prSet/>
      <dgm:spPr/>
      <dgm:t>
        <a:bodyPr/>
        <a:lstStyle/>
        <a:p>
          <a:endParaRPr lang="es-EC" dirty="0"/>
        </a:p>
      </dgm:t>
    </dgm:pt>
    <dgm:pt modelId="{4F6B5164-28A9-40CB-97FB-BC95221E17F4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b="1" dirty="0" smtClean="0"/>
            <a:t>MANTENIMIENTO</a:t>
          </a:r>
          <a:endParaRPr lang="es-EC" b="1" dirty="0"/>
        </a:p>
      </dgm:t>
    </dgm:pt>
    <dgm:pt modelId="{5F49D085-7C8A-484D-8B73-DAEB547EA276}" type="parTrans" cxnId="{1E369464-72C9-4044-9A4D-C65A68339B12}">
      <dgm:prSet/>
      <dgm:spPr/>
      <dgm:t>
        <a:bodyPr/>
        <a:lstStyle/>
        <a:p>
          <a:endParaRPr lang="es-EC" dirty="0"/>
        </a:p>
      </dgm:t>
    </dgm:pt>
    <dgm:pt modelId="{984E2432-79C8-42C7-9352-65BDD87B92E7}" type="sibTrans" cxnId="{1E369464-72C9-4044-9A4D-C65A68339B12}">
      <dgm:prSet/>
      <dgm:spPr/>
      <dgm:t>
        <a:bodyPr/>
        <a:lstStyle/>
        <a:p>
          <a:endParaRPr lang="es-EC" dirty="0"/>
        </a:p>
      </dgm:t>
    </dgm:pt>
    <dgm:pt modelId="{1495A1DC-5569-4894-9A50-311B750570ED}" type="pres">
      <dgm:prSet presAssocID="{0EF465D2-9243-47B7-B93A-416847CE60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50C51C-5551-4B3F-8454-D7A2100E6E12}" type="pres">
      <dgm:prSet presAssocID="{3C97D3FA-E5E5-4C4A-A861-B80F8EBD538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F3D57F-9B71-47D9-B681-13CF70865483}" type="pres">
      <dgm:prSet presAssocID="{809215DA-55DC-4B97-A5D3-B667345810F6}" presName="sibTrans" presStyleCnt="0"/>
      <dgm:spPr/>
    </dgm:pt>
    <dgm:pt modelId="{35579DFC-70F0-4AF5-9F39-4460925945AC}" type="pres">
      <dgm:prSet presAssocID="{4F6B5164-28A9-40CB-97FB-BC95221E17F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C85A9F-9D30-4892-9247-72F07936DF3F}" type="presOf" srcId="{4F6B5164-28A9-40CB-97FB-BC95221E17F4}" destId="{35579DFC-70F0-4AF5-9F39-4460925945AC}" srcOrd="0" destOrd="0" presId="urn:microsoft.com/office/officeart/2005/8/layout/default"/>
    <dgm:cxn modelId="{CD85E77E-D23D-40D9-9B3B-15165D1B2BBD}" type="presOf" srcId="{3C97D3FA-E5E5-4C4A-A861-B80F8EBD5389}" destId="{0A50C51C-5551-4B3F-8454-D7A2100E6E12}" srcOrd="0" destOrd="0" presId="urn:microsoft.com/office/officeart/2005/8/layout/default"/>
    <dgm:cxn modelId="{1E369464-72C9-4044-9A4D-C65A68339B12}" srcId="{0EF465D2-9243-47B7-B93A-416847CE6038}" destId="{4F6B5164-28A9-40CB-97FB-BC95221E17F4}" srcOrd="1" destOrd="0" parTransId="{5F49D085-7C8A-484D-8B73-DAEB547EA276}" sibTransId="{984E2432-79C8-42C7-9352-65BDD87B92E7}"/>
    <dgm:cxn modelId="{F361D25C-1513-4B1D-AD08-BD0D37BBC375}" srcId="{0EF465D2-9243-47B7-B93A-416847CE6038}" destId="{3C97D3FA-E5E5-4C4A-A861-B80F8EBD5389}" srcOrd="0" destOrd="0" parTransId="{31AC3297-3BFA-4083-8AB0-C4913EDE3937}" sibTransId="{809215DA-55DC-4B97-A5D3-B667345810F6}"/>
    <dgm:cxn modelId="{D50F5F7B-D1FC-4251-8BC4-AC5441214947}" type="presOf" srcId="{0EF465D2-9243-47B7-B93A-416847CE6038}" destId="{1495A1DC-5569-4894-9A50-311B750570ED}" srcOrd="0" destOrd="0" presId="urn:microsoft.com/office/officeart/2005/8/layout/default"/>
    <dgm:cxn modelId="{F889FE1F-C661-43D8-939E-D115AFE026AF}" type="presParOf" srcId="{1495A1DC-5569-4894-9A50-311B750570ED}" destId="{0A50C51C-5551-4B3F-8454-D7A2100E6E12}" srcOrd="0" destOrd="0" presId="urn:microsoft.com/office/officeart/2005/8/layout/default"/>
    <dgm:cxn modelId="{2198CDE5-0E5B-49D4-8DBA-3A053C226BED}" type="presParOf" srcId="{1495A1DC-5569-4894-9A50-311B750570ED}" destId="{85F3D57F-9B71-47D9-B681-13CF70865483}" srcOrd="1" destOrd="0" presId="urn:microsoft.com/office/officeart/2005/8/layout/default"/>
    <dgm:cxn modelId="{44B51F7D-C8C7-4DE2-91AA-525110B74CC1}" type="presParOf" srcId="{1495A1DC-5569-4894-9A50-311B750570ED}" destId="{35579DFC-70F0-4AF5-9F39-4460925945A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6309A2-36B7-46E4-901E-B4875DBB73EF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FA2A6A2-C570-496D-8EAD-F86744BB8B02}">
      <dgm:prSet phldrT="[Texto]"/>
      <dgm:spPr/>
      <dgm:t>
        <a:bodyPr/>
        <a:lstStyle/>
        <a:p>
          <a:r>
            <a:rPr lang="es-ES" b="1" dirty="0" smtClean="0"/>
            <a:t>VÁLVULA PILOTO </a:t>
          </a:r>
          <a:endParaRPr lang="es-EC" dirty="0"/>
        </a:p>
      </dgm:t>
    </dgm:pt>
    <dgm:pt modelId="{821E07C0-7A27-4C1C-B371-0C14DB2F0432}" type="parTrans" cxnId="{6DB023CC-BA6C-421F-954C-0C7055D1BCE6}">
      <dgm:prSet/>
      <dgm:spPr/>
      <dgm:t>
        <a:bodyPr/>
        <a:lstStyle/>
        <a:p>
          <a:endParaRPr lang="es-EC"/>
        </a:p>
      </dgm:t>
    </dgm:pt>
    <dgm:pt modelId="{502DD22F-94F5-4B1E-8127-076439BE75C6}" type="sibTrans" cxnId="{6DB023CC-BA6C-421F-954C-0C7055D1BCE6}">
      <dgm:prSet/>
      <dgm:spPr/>
      <dgm:t>
        <a:bodyPr/>
        <a:lstStyle/>
        <a:p>
          <a:endParaRPr lang="es-EC"/>
        </a:p>
      </dgm:t>
    </dgm:pt>
    <dgm:pt modelId="{716CEFB9-8BD6-4BA4-A8FF-34BA66524AE7}">
      <dgm:prSet phldrT="[Texto]"/>
      <dgm:spPr/>
      <dgm:t>
        <a:bodyPr/>
        <a:lstStyle/>
        <a:p>
          <a:r>
            <a:rPr lang="es-ES" b="1" dirty="0" smtClean="0"/>
            <a:t>VÁLVULA DE CONTROL PRINCIPAL</a:t>
          </a:r>
          <a:endParaRPr lang="es-EC" dirty="0"/>
        </a:p>
      </dgm:t>
    </dgm:pt>
    <dgm:pt modelId="{A9D9AEFE-0EFA-4EC6-B8D7-D8A9CA8861DC}" type="parTrans" cxnId="{24201EFD-6EE0-4118-ADB2-579055B1496C}">
      <dgm:prSet/>
      <dgm:spPr/>
      <dgm:t>
        <a:bodyPr/>
        <a:lstStyle/>
        <a:p>
          <a:endParaRPr lang="es-EC"/>
        </a:p>
      </dgm:t>
    </dgm:pt>
    <dgm:pt modelId="{452B440B-6205-4CC1-9272-2FB7236826CB}" type="sibTrans" cxnId="{24201EFD-6EE0-4118-ADB2-579055B1496C}">
      <dgm:prSet/>
      <dgm:spPr/>
      <dgm:t>
        <a:bodyPr/>
        <a:lstStyle/>
        <a:p>
          <a:endParaRPr lang="es-EC"/>
        </a:p>
      </dgm:t>
    </dgm:pt>
    <dgm:pt modelId="{3060EAF9-BB0F-42B8-93BD-A8E4CF2548D1}">
      <dgm:prSet phldrT="[Texto]"/>
      <dgm:spPr/>
      <dgm:t>
        <a:bodyPr/>
        <a:lstStyle/>
        <a:p>
          <a:r>
            <a:rPr lang="es-ES" b="1" dirty="0" smtClean="0"/>
            <a:t>VÁLVULA DE CONTROL DE FLUJO</a:t>
          </a:r>
          <a:endParaRPr lang="es-EC" dirty="0"/>
        </a:p>
      </dgm:t>
    </dgm:pt>
    <dgm:pt modelId="{EFC9F5A2-270C-4124-8038-C712053A9F4B}" type="parTrans" cxnId="{56900853-0FEF-4211-9EEC-3D5CDED78AC6}">
      <dgm:prSet/>
      <dgm:spPr/>
      <dgm:t>
        <a:bodyPr/>
        <a:lstStyle/>
        <a:p>
          <a:endParaRPr lang="es-EC"/>
        </a:p>
      </dgm:t>
    </dgm:pt>
    <dgm:pt modelId="{EA4AF85C-8FD7-4C72-A113-60131BF77637}" type="sibTrans" cxnId="{56900853-0FEF-4211-9EEC-3D5CDED78AC6}">
      <dgm:prSet/>
      <dgm:spPr/>
      <dgm:t>
        <a:bodyPr/>
        <a:lstStyle/>
        <a:p>
          <a:endParaRPr lang="es-EC"/>
        </a:p>
      </dgm:t>
    </dgm:pt>
    <dgm:pt modelId="{31356965-15F7-43FA-ACC5-0AD45E78E101}">
      <dgm:prSet phldrT="[Texto]"/>
      <dgm:spPr/>
      <dgm:t>
        <a:bodyPr/>
        <a:lstStyle/>
        <a:p>
          <a:r>
            <a:rPr lang="es-ES" b="1" dirty="0" smtClean="0"/>
            <a:t>VÁLVULA DE BLOQUEO </a:t>
          </a:r>
          <a:endParaRPr lang="es-EC" dirty="0"/>
        </a:p>
      </dgm:t>
    </dgm:pt>
    <dgm:pt modelId="{6CAF985D-D5C0-43BA-B373-E57700CC7339}" type="parTrans" cxnId="{94A6EFD2-A50A-4743-AA0B-D8DCA60C0BD7}">
      <dgm:prSet/>
      <dgm:spPr/>
      <dgm:t>
        <a:bodyPr/>
        <a:lstStyle/>
        <a:p>
          <a:endParaRPr lang="es-EC"/>
        </a:p>
      </dgm:t>
    </dgm:pt>
    <dgm:pt modelId="{305D3CF8-4104-4CE7-B495-A8B6108460D0}" type="sibTrans" cxnId="{94A6EFD2-A50A-4743-AA0B-D8DCA60C0BD7}">
      <dgm:prSet/>
      <dgm:spPr/>
      <dgm:t>
        <a:bodyPr/>
        <a:lstStyle/>
        <a:p>
          <a:endParaRPr lang="es-EC"/>
        </a:p>
      </dgm:t>
    </dgm:pt>
    <dgm:pt modelId="{097BB06D-7A78-48FF-A799-5F030E612913}">
      <dgm:prSet phldrT="[Texto]"/>
      <dgm:spPr/>
      <dgm:t>
        <a:bodyPr/>
        <a:lstStyle/>
        <a:p>
          <a:r>
            <a:rPr lang="es-ES" b="1" dirty="0" smtClean="0"/>
            <a:t>VÁLVULA DE ALIVIO DE PRESIÓN</a:t>
          </a:r>
          <a:endParaRPr lang="es-EC" dirty="0"/>
        </a:p>
      </dgm:t>
    </dgm:pt>
    <dgm:pt modelId="{793407FC-73D0-4F1A-B6ED-8B76B7D4D4E2}" type="parTrans" cxnId="{EF849D7C-DF07-4297-9A9C-DC243C18A85E}">
      <dgm:prSet/>
      <dgm:spPr/>
      <dgm:t>
        <a:bodyPr/>
        <a:lstStyle/>
        <a:p>
          <a:endParaRPr lang="es-EC"/>
        </a:p>
      </dgm:t>
    </dgm:pt>
    <dgm:pt modelId="{1BA58A64-6329-4ED2-BE29-DCA13335A7F9}" type="sibTrans" cxnId="{EF849D7C-DF07-4297-9A9C-DC243C18A85E}">
      <dgm:prSet/>
      <dgm:spPr/>
      <dgm:t>
        <a:bodyPr/>
        <a:lstStyle/>
        <a:p>
          <a:endParaRPr lang="es-EC"/>
        </a:p>
      </dgm:t>
    </dgm:pt>
    <dgm:pt modelId="{2B7E368D-1445-43AA-810A-77E5210A0A2C}">
      <dgm:prSet phldrT="[Texto]"/>
      <dgm:spPr/>
      <dgm:t>
        <a:bodyPr/>
        <a:lstStyle/>
        <a:p>
          <a:r>
            <a:rPr lang="es-EC" dirty="0" smtClean="0"/>
            <a:t>BOMBA ELECTRO HIDRÁULICA </a:t>
          </a:r>
          <a:endParaRPr lang="es-EC" dirty="0"/>
        </a:p>
      </dgm:t>
    </dgm:pt>
    <dgm:pt modelId="{1DEC60E7-5052-413F-B81A-D7915BB26DE2}" type="parTrans" cxnId="{9DEEA525-5260-405C-89F3-EB2DEB993E63}">
      <dgm:prSet/>
      <dgm:spPr/>
      <dgm:t>
        <a:bodyPr/>
        <a:lstStyle/>
        <a:p>
          <a:endParaRPr lang="es-EC"/>
        </a:p>
      </dgm:t>
    </dgm:pt>
    <dgm:pt modelId="{289CD00E-A07A-4E02-8EF2-903A6188941C}" type="sibTrans" cxnId="{9DEEA525-5260-405C-89F3-EB2DEB993E63}">
      <dgm:prSet/>
      <dgm:spPr/>
      <dgm:t>
        <a:bodyPr/>
        <a:lstStyle/>
        <a:p>
          <a:endParaRPr lang="es-EC"/>
        </a:p>
      </dgm:t>
    </dgm:pt>
    <dgm:pt modelId="{FE586883-DBA5-4E3A-8654-A6335E05C93C}" type="pres">
      <dgm:prSet presAssocID="{006309A2-36B7-46E4-901E-B4875DBB73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774681-AF57-41E4-825B-28721B6EA3D0}" type="pres">
      <dgm:prSet presAssocID="{DFA2A6A2-C570-496D-8EAD-F86744BB8B0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86660C-F953-454F-9139-BA6B07671B1E}" type="pres">
      <dgm:prSet presAssocID="{502DD22F-94F5-4B1E-8127-076439BE75C6}" presName="sibTrans" presStyleCnt="0"/>
      <dgm:spPr/>
    </dgm:pt>
    <dgm:pt modelId="{E86F6398-B373-4436-9220-26A716A7A0A2}" type="pres">
      <dgm:prSet presAssocID="{716CEFB9-8BD6-4BA4-A8FF-34BA66524AE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FC0F43-16A8-4E23-9E9F-425EEE9A2BDD}" type="pres">
      <dgm:prSet presAssocID="{452B440B-6205-4CC1-9272-2FB7236826CB}" presName="sibTrans" presStyleCnt="0"/>
      <dgm:spPr/>
    </dgm:pt>
    <dgm:pt modelId="{0211CF11-8842-47B4-8A86-D1E79435B914}" type="pres">
      <dgm:prSet presAssocID="{3060EAF9-BB0F-42B8-93BD-A8E4CF2548D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F230F3-27ED-4F96-B8F2-3D862FB7B5C7}" type="pres">
      <dgm:prSet presAssocID="{EA4AF85C-8FD7-4C72-A113-60131BF77637}" presName="sibTrans" presStyleCnt="0"/>
      <dgm:spPr/>
    </dgm:pt>
    <dgm:pt modelId="{FE0A6073-ECDB-46A5-9BB3-8236D508911E}" type="pres">
      <dgm:prSet presAssocID="{31356965-15F7-43FA-ACC5-0AD45E78E1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87255D-549F-403F-86FB-5EC250A451F9}" type="pres">
      <dgm:prSet presAssocID="{305D3CF8-4104-4CE7-B495-A8B6108460D0}" presName="sibTrans" presStyleCnt="0"/>
      <dgm:spPr/>
    </dgm:pt>
    <dgm:pt modelId="{0305B372-C5E4-491C-BD7E-011CFE94A7D2}" type="pres">
      <dgm:prSet presAssocID="{097BB06D-7A78-48FF-A799-5F030E6129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B2B366-09E0-4526-9469-615487EE4377}" type="pres">
      <dgm:prSet presAssocID="{1BA58A64-6329-4ED2-BE29-DCA13335A7F9}" presName="sibTrans" presStyleCnt="0"/>
      <dgm:spPr/>
    </dgm:pt>
    <dgm:pt modelId="{4E62F2D4-CD43-4241-AED2-73116A54C33A}" type="pres">
      <dgm:prSet presAssocID="{2B7E368D-1445-43AA-810A-77E5210A0A2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2FB9CC-474E-41CF-A1E9-7C66B6DD21FA}" type="presOf" srcId="{DFA2A6A2-C570-496D-8EAD-F86744BB8B02}" destId="{4F774681-AF57-41E4-825B-28721B6EA3D0}" srcOrd="0" destOrd="0" presId="urn:microsoft.com/office/officeart/2005/8/layout/default"/>
    <dgm:cxn modelId="{9DEEA525-5260-405C-89F3-EB2DEB993E63}" srcId="{006309A2-36B7-46E4-901E-B4875DBB73EF}" destId="{2B7E368D-1445-43AA-810A-77E5210A0A2C}" srcOrd="5" destOrd="0" parTransId="{1DEC60E7-5052-413F-B81A-D7915BB26DE2}" sibTransId="{289CD00E-A07A-4E02-8EF2-903A6188941C}"/>
    <dgm:cxn modelId="{E33AB006-1D42-440F-BCB9-AE750C507B50}" type="presOf" srcId="{31356965-15F7-43FA-ACC5-0AD45E78E101}" destId="{FE0A6073-ECDB-46A5-9BB3-8236D508911E}" srcOrd="0" destOrd="0" presId="urn:microsoft.com/office/officeart/2005/8/layout/default"/>
    <dgm:cxn modelId="{F6B9C800-BFF0-4DBB-A691-045FF4094879}" type="presOf" srcId="{006309A2-36B7-46E4-901E-B4875DBB73EF}" destId="{FE586883-DBA5-4E3A-8654-A6335E05C93C}" srcOrd="0" destOrd="0" presId="urn:microsoft.com/office/officeart/2005/8/layout/default"/>
    <dgm:cxn modelId="{6DB023CC-BA6C-421F-954C-0C7055D1BCE6}" srcId="{006309A2-36B7-46E4-901E-B4875DBB73EF}" destId="{DFA2A6A2-C570-496D-8EAD-F86744BB8B02}" srcOrd="0" destOrd="0" parTransId="{821E07C0-7A27-4C1C-B371-0C14DB2F0432}" sibTransId="{502DD22F-94F5-4B1E-8127-076439BE75C6}"/>
    <dgm:cxn modelId="{C7ADF00E-F92B-4855-8632-F72542DDB767}" type="presOf" srcId="{2B7E368D-1445-43AA-810A-77E5210A0A2C}" destId="{4E62F2D4-CD43-4241-AED2-73116A54C33A}" srcOrd="0" destOrd="0" presId="urn:microsoft.com/office/officeart/2005/8/layout/default"/>
    <dgm:cxn modelId="{EF849D7C-DF07-4297-9A9C-DC243C18A85E}" srcId="{006309A2-36B7-46E4-901E-B4875DBB73EF}" destId="{097BB06D-7A78-48FF-A799-5F030E612913}" srcOrd="4" destOrd="0" parTransId="{793407FC-73D0-4F1A-B6ED-8B76B7D4D4E2}" sibTransId="{1BA58A64-6329-4ED2-BE29-DCA13335A7F9}"/>
    <dgm:cxn modelId="{843EF114-B34C-425D-9155-9FC0E6D9A0D2}" type="presOf" srcId="{3060EAF9-BB0F-42B8-93BD-A8E4CF2548D1}" destId="{0211CF11-8842-47B4-8A86-D1E79435B914}" srcOrd="0" destOrd="0" presId="urn:microsoft.com/office/officeart/2005/8/layout/default"/>
    <dgm:cxn modelId="{94A6EFD2-A50A-4743-AA0B-D8DCA60C0BD7}" srcId="{006309A2-36B7-46E4-901E-B4875DBB73EF}" destId="{31356965-15F7-43FA-ACC5-0AD45E78E101}" srcOrd="3" destOrd="0" parTransId="{6CAF985D-D5C0-43BA-B373-E57700CC7339}" sibTransId="{305D3CF8-4104-4CE7-B495-A8B6108460D0}"/>
    <dgm:cxn modelId="{24201EFD-6EE0-4118-ADB2-579055B1496C}" srcId="{006309A2-36B7-46E4-901E-B4875DBB73EF}" destId="{716CEFB9-8BD6-4BA4-A8FF-34BA66524AE7}" srcOrd="1" destOrd="0" parTransId="{A9D9AEFE-0EFA-4EC6-B8D7-D8A9CA8861DC}" sibTransId="{452B440B-6205-4CC1-9272-2FB7236826CB}"/>
    <dgm:cxn modelId="{A9E80F92-CCA2-4423-BC13-9286C76C936F}" type="presOf" srcId="{097BB06D-7A78-48FF-A799-5F030E612913}" destId="{0305B372-C5E4-491C-BD7E-011CFE94A7D2}" srcOrd="0" destOrd="0" presId="urn:microsoft.com/office/officeart/2005/8/layout/default"/>
    <dgm:cxn modelId="{E048E6C3-6707-4BFF-98AF-24FD38D03FB8}" type="presOf" srcId="{716CEFB9-8BD6-4BA4-A8FF-34BA66524AE7}" destId="{E86F6398-B373-4436-9220-26A716A7A0A2}" srcOrd="0" destOrd="0" presId="urn:microsoft.com/office/officeart/2005/8/layout/default"/>
    <dgm:cxn modelId="{56900853-0FEF-4211-9EEC-3D5CDED78AC6}" srcId="{006309A2-36B7-46E4-901E-B4875DBB73EF}" destId="{3060EAF9-BB0F-42B8-93BD-A8E4CF2548D1}" srcOrd="2" destOrd="0" parTransId="{EFC9F5A2-270C-4124-8038-C712053A9F4B}" sibTransId="{EA4AF85C-8FD7-4C72-A113-60131BF77637}"/>
    <dgm:cxn modelId="{18C7FD96-F177-4B6C-9C3A-73AC9415D5DE}" type="presParOf" srcId="{FE586883-DBA5-4E3A-8654-A6335E05C93C}" destId="{4F774681-AF57-41E4-825B-28721B6EA3D0}" srcOrd="0" destOrd="0" presId="urn:microsoft.com/office/officeart/2005/8/layout/default"/>
    <dgm:cxn modelId="{4B45367A-1830-45C7-9F31-8445C3546AA4}" type="presParOf" srcId="{FE586883-DBA5-4E3A-8654-A6335E05C93C}" destId="{4E86660C-F953-454F-9139-BA6B07671B1E}" srcOrd="1" destOrd="0" presId="urn:microsoft.com/office/officeart/2005/8/layout/default"/>
    <dgm:cxn modelId="{EEA8EB12-3F65-44B0-B108-C5F4EA21B9E7}" type="presParOf" srcId="{FE586883-DBA5-4E3A-8654-A6335E05C93C}" destId="{E86F6398-B373-4436-9220-26A716A7A0A2}" srcOrd="2" destOrd="0" presId="urn:microsoft.com/office/officeart/2005/8/layout/default"/>
    <dgm:cxn modelId="{679BB0AE-443A-4868-82A5-FFFE9C162DD1}" type="presParOf" srcId="{FE586883-DBA5-4E3A-8654-A6335E05C93C}" destId="{E6FC0F43-16A8-4E23-9E9F-425EEE9A2BDD}" srcOrd="3" destOrd="0" presId="urn:microsoft.com/office/officeart/2005/8/layout/default"/>
    <dgm:cxn modelId="{23817AA8-6ADC-4964-B9A4-DCC19AB8DFCD}" type="presParOf" srcId="{FE586883-DBA5-4E3A-8654-A6335E05C93C}" destId="{0211CF11-8842-47B4-8A86-D1E79435B914}" srcOrd="4" destOrd="0" presId="urn:microsoft.com/office/officeart/2005/8/layout/default"/>
    <dgm:cxn modelId="{435CAD86-C842-498E-B5E5-0A6727A263A6}" type="presParOf" srcId="{FE586883-DBA5-4E3A-8654-A6335E05C93C}" destId="{67F230F3-27ED-4F96-B8F2-3D862FB7B5C7}" srcOrd="5" destOrd="0" presId="urn:microsoft.com/office/officeart/2005/8/layout/default"/>
    <dgm:cxn modelId="{35CBFAA2-0F5A-42DD-B99F-6060D195F35E}" type="presParOf" srcId="{FE586883-DBA5-4E3A-8654-A6335E05C93C}" destId="{FE0A6073-ECDB-46A5-9BB3-8236D508911E}" srcOrd="6" destOrd="0" presId="urn:microsoft.com/office/officeart/2005/8/layout/default"/>
    <dgm:cxn modelId="{B01D1BCC-1749-494C-9B63-AB0A3899388B}" type="presParOf" srcId="{FE586883-DBA5-4E3A-8654-A6335E05C93C}" destId="{0687255D-549F-403F-86FB-5EC250A451F9}" srcOrd="7" destOrd="0" presId="urn:microsoft.com/office/officeart/2005/8/layout/default"/>
    <dgm:cxn modelId="{752CD939-8450-451F-A8BD-ECD90B507FA9}" type="presParOf" srcId="{FE586883-DBA5-4E3A-8654-A6335E05C93C}" destId="{0305B372-C5E4-491C-BD7E-011CFE94A7D2}" srcOrd="8" destOrd="0" presId="urn:microsoft.com/office/officeart/2005/8/layout/default"/>
    <dgm:cxn modelId="{35055577-A10E-4B84-AF30-F51EC991273C}" type="presParOf" srcId="{FE586883-DBA5-4E3A-8654-A6335E05C93C}" destId="{62B2B366-09E0-4526-9469-615487EE4377}" srcOrd="9" destOrd="0" presId="urn:microsoft.com/office/officeart/2005/8/layout/default"/>
    <dgm:cxn modelId="{AC448D0F-2BEF-4C02-9FB4-1DE26510551E}" type="presParOf" srcId="{FE586883-DBA5-4E3A-8654-A6335E05C93C}" destId="{4E62F2D4-CD43-4241-AED2-73116A54C3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D9D674-E1FC-43A6-ABAC-2ED12A4C20A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8D31D24-3D65-4F07-983D-F77795981717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600" b="1" dirty="0" smtClean="0"/>
            <a:t>RECOMENDACIONES</a:t>
          </a:r>
          <a:endParaRPr lang="es-EC" sz="2600" b="1" dirty="0"/>
        </a:p>
      </dgm:t>
    </dgm:pt>
    <dgm:pt modelId="{62E0F6A7-E10C-498B-A93F-EE0DC0A128AF}" type="sibTrans" cxnId="{1798A9D2-AB50-4477-A7AF-1EF4336D56BC}">
      <dgm:prSet/>
      <dgm:spPr/>
      <dgm:t>
        <a:bodyPr/>
        <a:lstStyle/>
        <a:p>
          <a:endParaRPr lang="es-EC" sz="2600" b="1" dirty="0"/>
        </a:p>
      </dgm:t>
    </dgm:pt>
    <dgm:pt modelId="{FBFFD7C5-EE21-4E36-BB9D-95F82500FBC3}" type="parTrans" cxnId="{1798A9D2-AB50-4477-A7AF-1EF4336D56BC}">
      <dgm:prSet/>
      <dgm:spPr/>
      <dgm:t>
        <a:bodyPr/>
        <a:lstStyle/>
        <a:p>
          <a:endParaRPr lang="es-EC" sz="2600" b="1" dirty="0"/>
        </a:p>
      </dgm:t>
    </dgm:pt>
    <dgm:pt modelId="{301E1544-FD60-409D-84E3-E3E04B10B809}" type="pres">
      <dgm:prSet presAssocID="{A8D9D674-E1FC-43A6-ABAC-2ED12A4C20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15E15F-46F5-43A4-9BA5-95945943C70F}" type="pres">
      <dgm:prSet presAssocID="{48D31D24-3D65-4F07-983D-F77795981717}" presName="node" presStyleLbl="node1" presStyleIdx="0" presStyleCnt="1" custLinFactNeighborY="-10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808233-7204-4C2E-837F-FE756B585DE8}" type="presOf" srcId="{A8D9D674-E1FC-43A6-ABAC-2ED12A4C20A3}" destId="{301E1544-FD60-409D-84E3-E3E04B10B809}" srcOrd="0" destOrd="0" presId="urn:microsoft.com/office/officeart/2005/8/layout/default"/>
    <dgm:cxn modelId="{1798A9D2-AB50-4477-A7AF-1EF4336D56BC}" srcId="{A8D9D674-E1FC-43A6-ABAC-2ED12A4C20A3}" destId="{48D31D24-3D65-4F07-983D-F77795981717}" srcOrd="0" destOrd="0" parTransId="{FBFFD7C5-EE21-4E36-BB9D-95F82500FBC3}" sibTransId="{62E0F6A7-E10C-498B-A93F-EE0DC0A128AF}"/>
    <dgm:cxn modelId="{E986108C-6989-460A-BE65-C0987F612BFD}" type="presOf" srcId="{48D31D24-3D65-4F07-983D-F77795981717}" destId="{4315E15F-46F5-43A4-9BA5-95945943C70F}" srcOrd="0" destOrd="0" presId="urn:microsoft.com/office/officeart/2005/8/layout/default"/>
    <dgm:cxn modelId="{38122B49-D327-405C-8FBE-880B7A94D7D7}" type="presParOf" srcId="{301E1544-FD60-409D-84E3-E3E04B10B809}" destId="{4315E15F-46F5-43A4-9BA5-95945943C70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8D9D674-E1FC-43A6-ABAC-2ED12A4C20A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8D31D24-3D65-4F07-983D-F77795981717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900" b="1" dirty="0" smtClean="0"/>
            <a:t>CONCLUSIONES</a:t>
          </a:r>
          <a:endParaRPr lang="es-EC" sz="2900" b="1" dirty="0"/>
        </a:p>
      </dgm:t>
    </dgm:pt>
    <dgm:pt modelId="{62E0F6A7-E10C-498B-A93F-EE0DC0A128AF}" type="sibTrans" cxnId="{1798A9D2-AB50-4477-A7AF-1EF4336D56BC}">
      <dgm:prSet/>
      <dgm:spPr/>
      <dgm:t>
        <a:bodyPr/>
        <a:lstStyle/>
        <a:p>
          <a:endParaRPr lang="es-EC" b="1" dirty="0"/>
        </a:p>
      </dgm:t>
    </dgm:pt>
    <dgm:pt modelId="{FBFFD7C5-EE21-4E36-BB9D-95F82500FBC3}" type="parTrans" cxnId="{1798A9D2-AB50-4477-A7AF-1EF4336D56BC}">
      <dgm:prSet/>
      <dgm:spPr/>
      <dgm:t>
        <a:bodyPr/>
        <a:lstStyle/>
        <a:p>
          <a:endParaRPr lang="es-EC" b="1" dirty="0"/>
        </a:p>
      </dgm:t>
    </dgm:pt>
    <dgm:pt modelId="{301E1544-FD60-409D-84E3-E3E04B10B809}" type="pres">
      <dgm:prSet presAssocID="{A8D9D674-E1FC-43A6-ABAC-2ED12A4C20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15E15F-46F5-43A4-9BA5-95945943C70F}" type="pres">
      <dgm:prSet presAssocID="{48D31D24-3D65-4F07-983D-F77795981717}" presName="node" presStyleLbl="node1" presStyleIdx="0" presStyleCnt="1" custLinFactX="-9078" custLinFactNeighborX="-100000" custLinFactNeighborY="-73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98A9D2-AB50-4477-A7AF-1EF4336D56BC}" srcId="{A8D9D674-E1FC-43A6-ABAC-2ED12A4C20A3}" destId="{48D31D24-3D65-4F07-983D-F77795981717}" srcOrd="0" destOrd="0" parTransId="{FBFFD7C5-EE21-4E36-BB9D-95F82500FBC3}" sibTransId="{62E0F6A7-E10C-498B-A93F-EE0DC0A128AF}"/>
    <dgm:cxn modelId="{BFDD0541-2400-4A6E-A04F-AC3CE17D75C9}" type="presOf" srcId="{A8D9D674-E1FC-43A6-ABAC-2ED12A4C20A3}" destId="{301E1544-FD60-409D-84E3-E3E04B10B809}" srcOrd="0" destOrd="0" presId="urn:microsoft.com/office/officeart/2005/8/layout/default"/>
    <dgm:cxn modelId="{B42143E2-9BBE-4BC0-B7EC-F3388A08ACC6}" type="presOf" srcId="{48D31D24-3D65-4F07-983D-F77795981717}" destId="{4315E15F-46F5-43A4-9BA5-95945943C70F}" srcOrd="0" destOrd="0" presId="urn:microsoft.com/office/officeart/2005/8/layout/default"/>
    <dgm:cxn modelId="{D90CD288-CBD5-4AD4-A4D1-F06C64D19E6A}" type="presParOf" srcId="{301E1544-FD60-409D-84E3-E3E04B10B809}" destId="{4315E15F-46F5-43A4-9BA5-95945943C70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CF045B-39BB-436B-9A26-3BF530095A83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28A789D-7635-4A0B-9E2D-C4C2813F2C72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Se dio a conocer los sistemas hidráulicos existentes en el Buque Escuela Guayas, su uso y su correcto mantenimiento. </a:t>
          </a:r>
          <a:endParaRPr lang="es-EC" dirty="0">
            <a:solidFill>
              <a:schemeClr val="bg1"/>
            </a:solidFill>
          </a:endParaRPr>
        </a:p>
      </dgm:t>
    </dgm:pt>
    <dgm:pt modelId="{F41D4472-7D71-47F9-8AD4-6ED9C0D19F3F}" type="parTrans" cxnId="{7E3B90F1-CE78-42E5-8B55-FE99462A5ED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7B3AE51-B8EC-40EF-B8E3-1CAFEAFCD2B5}" type="sibTrans" cxnId="{7E3B90F1-CE78-42E5-8B55-FE99462A5ED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E0C29B3-EC1D-40DE-9BBB-913D4DBDEC2F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Se logró fortalecer conocimientos y capacitar al personal de tripulación y de  Guardiamarinas sobre los sistemas hidráulicos.</a:t>
          </a:r>
          <a:endParaRPr lang="es-EC" dirty="0">
            <a:solidFill>
              <a:schemeClr val="bg1"/>
            </a:solidFill>
          </a:endParaRPr>
        </a:p>
      </dgm:t>
    </dgm:pt>
    <dgm:pt modelId="{809FD839-ABEF-463A-8F1D-81AB217C6869}" type="parTrans" cxnId="{F1D8DC56-3E89-4A2C-B13C-D3848395706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C8B64CC-9925-4A5D-A56D-58CF7EE52EFD}" type="sibTrans" cxnId="{F1D8DC56-3E89-4A2C-B13C-D3848395706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7579DC9-4D51-431D-8BFC-648E267B72CD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Se diseñó una guía de procedimientos e instrucción en el cual provee información al personal de tripulación y  de guardiamarinas.</a:t>
          </a:r>
          <a:endParaRPr lang="es-EC" dirty="0">
            <a:solidFill>
              <a:schemeClr val="bg1"/>
            </a:solidFill>
          </a:endParaRPr>
        </a:p>
      </dgm:t>
    </dgm:pt>
    <dgm:pt modelId="{38461228-EFB0-4B0A-9380-752BAC30DA7D}" type="parTrans" cxnId="{5064ED75-A998-4CA2-A048-9852BFF05EC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D17BF2B-888A-4FE9-9E41-443EB2C3E7BD}" type="sibTrans" cxnId="{5064ED75-A998-4CA2-A048-9852BFF05EC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034D9BD-EAD1-4CBE-9E87-81B0F5E807C6}" type="pres">
      <dgm:prSet presAssocID="{D6CF045B-39BB-436B-9A26-3BF530095A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68B5489-DE5C-494A-8719-A01C5E1705C9}" type="pres">
      <dgm:prSet presAssocID="{D6CF045B-39BB-436B-9A26-3BF530095A83}" presName="Name1" presStyleCnt="0"/>
      <dgm:spPr/>
    </dgm:pt>
    <dgm:pt modelId="{DE39E2EB-C167-4B88-A2C7-45584FE09F33}" type="pres">
      <dgm:prSet presAssocID="{D6CF045B-39BB-436B-9A26-3BF530095A83}" presName="cycle" presStyleCnt="0"/>
      <dgm:spPr/>
    </dgm:pt>
    <dgm:pt modelId="{29B5DEEE-8D7B-47D9-B233-DECBBED3420C}" type="pres">
      <dgm:prSet presAssocID="{D6CF045B-39BB-436B-9A26-3BF530095A83}" presName="srcNode" presStyleLbl="node1" presStyleIdx="0" presStyleCnt="3"/>
      <dgm:spPr/>
    </dgm:pt>
    <dgm:pt modelId="{6BB77F31-BC68-47FC-BA8D-26C3B8AD9E6C}" type="pres">
      <dgm:prSet presAssocID="{D6CF045B-39BB-436B-9A26-3BF530095A83}" presName="conn" presStyleLbl="parChTrans1D2" presStyleIdx="0" presStyleCnt="1"/>
      <dgm:spPr/>
      <dgm:t>
        <a:bodyPr/>
        <a:lstStyle/>
        <a:p>
          <a:endParaRPr lang="es-EC"/>
        </a:p>
      </dgm:t>
    </dgm:pt>
    <dgm:pt modelId="{38FFD932-3D06-4D21-A062-BFF65994C567}" type="pres">
      <dgm:prSet presAssocID="{D6CF045B-39BB-436B-9A26-3BF530095A83}" presName="extraNode" presStyleLbl="node1" presStyleIdx="0" presStyleCnt="3"/>
      <dgm:spPr/>
    </dgm:pt>
    <dgm:pt modelId="{E5D41133-0B4E-4C43-84A5-48A087AF9031}" type="pres">
      <dgm:prSet presAssocID="{D6CF045B-39BB-436B-9A26-3BF530095A83}" presName="dstNode" presStyleLbl="node1" presStyleIdx="0" presStyleCnt="3"/>
      <dgm:spPr/>
    </dgm:pt>
    <dgm:pt modelId="{90CA29C6-3C02-4748-A2C6-A389C8AEC680}" type="pres">
      <dgm:prSet presAssocID="{928A789D-7635-4A0B-9E2D-C4C2813F2C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BC288C-C093-4DFF-B73F-66B12065FD15}" type="pres">
      <dgm:prSet presAssocID="{928A789D-7635-4A0B-9E2D-C4C2813F2C72}" presName="accent_1" presStyleCnt="0"/>
      <dgm:spPr/>
    </dgm:pt>
    <dgm:pt modelId="{1BDC66B3-E419-4401-B1DC-0E92F3E9A362}" type="pres">
      <dgm:prSet presAssocID="{928A789D-7635-4A0B-9E2D-C4C2813F2C72}" presName="accentRepeatNode" presStyleLbl="solidFgAcc1" presStyleIdx="0" presStyleCnt="3"/>
      <dgm:spPr/>
    </dgm:pt>
    <dgm:pt modelId="{118E76DF-4953-49C1-A7DE-08EFA582ABC5}" type="pres">
      <dgm:prSet presAssocID="{CE0C29B3-EC1D-40DE-9BBB-913D4DBDEC2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32F2AB-A19F-485D-812A-BFCB434770E8}" type="pres">
      <dgm:prSet presAssocID="{CE0C29B3-EC1D-40DE-9BBB-913D4DBDEC2F}" presName="accent_2" presStyleCnt="0"/>
      <dgm:spPr/>
    </dgm:pt>
    <dgm:pt modelId="{73757DD2-603B-4A83-826B-611B7B22D6AC}" type="pres">
      <dgm:prSet presAssocID="{CE0C29B3-EC1D-40DE-9BBB-913D4DBDEC2F}" presName="accentRepeatNode" presStyleLbl="solidFgAcc1" presStyleIdx="1" presStyleCnt="3"/>
      <dgm:spPr/>
    </dgm:pt>
    <dgm:pt modelId="{8C3EF088-D48C-4A06-B20A-DADFF33D5A1F}" type="pres">
      <dgm:prSet presAssocID="{47579DC9-4D51-431D-8BFC-648E267B72C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205DF5-9180-483C-9067-917BDC6DE0D4}" type="pres">
      <dgm:prSet presAssocID="{47579DC9-4D51-431D-8BFC-648E267B72CD}" presName="accent_3" presStyleCnt="0"/>
      <dgm:spPr/>
    </dgm:pt>
    <dgm:pt modelId="{B6DCF8E5-1022-4804-9420-9FB2A220456B}" type="pres">
      <dgm:prSet presAssocID="{47579DC9-4D51-431D-8BFC-648E267B72CD}" presName="accentRepeatNode" presStyleLbl="solidFgAcc1" presStyleIdx="2" presStyleCnt="3"/>
      <dgm:spPr/>
    </dgm:pt>
  </dgm:ptLst>
  <dgm:cxnLst>
    <dgm:cxn modelId="{D6E3F71F-8BE3-4568-B35F-37E8488E11FB}" type="presOf" srcId="{928A789D-7635-4A0B-9E2D-C4C2813F2C72}" destId="{90CA29C6-3C02-4748-A2C6-A389C8AEC680}" srcOrd="0" destOrd="0" presId="urn:microsoft.com/office/officeart/2008/layout/VerticalCurvedList"/>
    <dgm:cxn modelId="{7E3B90F1-CE78-42E5-8B55-FE99462A5ED5}" srcId="{D6CF045B-39BB-436B-9A26-3BF530095A83}" destId="{928A789D-7635-4A0B-9E2D-C4C2813F2C72}" srcOrd="0" destOrd="0" parTransId="{F41D4472-7D71-47F9-8AD4-6ED9C0D19F3F}" sibTransId="{D7B3AE51-B8EC-40EF-B8E3-1CAFEAFCD2B5}"/>
    <dgm:cxn modelId="{B02FAEC6-43FF-45F3-AA2C-4260B1469B55}" type="presOf" srcId="{D6CF045B-39BB-436B-9A26-3BF530095A83}" destId="{3034D9BD-EAD1-4CBE-9E87-81B0F5E807C6}" srcOrd="0" destOrd="0" presId="urn:microsoft.com/office/officeart/2008/layout/VerticalCurvedList"/>
    <dgm:cxn modelId="{5064ED75-A998-4CA2-A048-9852BFF05ECC}" srcId="{D6CF045B-39BB-436B-9A26-3BF530095A83}" destId="{47579DC9-4D51-431D-8BFC-648E267B72CD}" srcOrd="2" destOrd="0" parTransId="{38461228-EFB0-4B0A-9380-752BAC30DA7D}" sibTransId="{5D17BF2B-888A-4FE9-9E41-443EB2C3E7BD}"/>
    <dgm:cxn modelId="{00B63471-0A46-402E-A99E-2200DCBA076C}" type="presOf" srcId="{D7B3AE51-B8EC-40EF-B8E3-1CAFEAFCD2B5}" destId="{6BB77F31-BC68-47FC-BA8D-26C3B8AD9E6C}" srcOrd="0" destOrd="0" presId="urn:microsoft.com/office/officeart/2008/layout/VerticalCurvedList"/>
    <dgm:cxn modelId="{F1D8DC56-3E89-4A2C-B13C-D38483957063}" srcId="{D6CF045B-39BB-436B-9A26-3BF530095A83}" destId="{CE0C29B3-EC1D-40DE-9BBB-913D4DBDEC2F}" srcOrd="1" destOrd="0" parTransId="{809FD839-ABEF-463A-8F1D-81AB217C6869}" sibTransId="{3C8B64CC-9925-4A5D-A56D-58CF7EE52EFD}"/>
    <dgm:cxn modelId="{13949465-EC23-455A-8B5D-EC5F27C8DD25}" type="presOf" srcId="{47579DC9-4D51-431D-8BFC-648E267B72CD}" destId="{8C3EF088-D48C-4A06-B20A-DADFF33D5A1F}" srcOrd="0" destOrd="0" presId="urn:microsoft.com/office/officeart/2008/layout/VerticalCurvedList"/>
    <dgm:cxn modelId="{30E004E0-75F8-4AD6-AE45-904338A6ECCD}" type="presOf" srcId="{CE0C29B3-EC1D-40DE-9BBB-913D4DBDEC2F}" destId="{118E76DF-4953-49C1-A7DE-08EFA582ABC5}" srcOrd="0" destOrd="0" presId="urn:microsoft.com/office/officeart/2008/layout/VerticalCurvedList"/>
    <dgm:cxn modelId="{DD908F20-00D1-452D-96E0-80BF69BCD78C}" type="presParOf" srcId="{3034D9BD-EAD1-4CBE-9E87-81B0F5E807C6}" destId="{868B5489-DE5C-494A-8719-A01C5E1705C9}" srcOrd="0" destOrd="0" presId="urn:microsoft.com/office/officeart/2008/layout/VerticalCurvedList"/>
    <dgm:cxn modelId="{23A5D9DF-8C8A-4F61-A9BB-8BA5BD19D464}" type="presParOf" srcId="{868B5489-DE5C-494A-8719-A01C5E1705C9}" destId="{DE39E2EB-C167-4B88-A2C7-45584FE09F33}" srcOrd="0" destOrd="0" presId="urn:microsoft.com/office/officeart/2008/layout/VerticalCurvedList"/>
    <dgm:cxn modelId="{4F6D900C-CD62-434C-AE7E-12D72E480923}" type="presParOf" srcId="{DE39E2EB-C167-4B88-A2C7-45584FE09F33}" destId="{29B5DEEE-8D7B-47D9-B233-DECBBED3420C}" srcOrd="0" destOrd="0" presId="urn:microsoft.com/office/officeart/2008/layout/VerticalCurvedList"/>
    <dgm:cxn modelId="{DF556E13-2093-436C-A378-B2D965A079CD}" type="presParOf" srcId="{DE39E2EB-C167-4B88-A2C7-45584FE09F33}" destId="{6BB77F31-BC68-47FC-BA8D-26C3B8AD9E6C}" srcOrd="1" destOrd="0" presId="urn:microsoft.com/office/officeart/2008/layout/VerticalCurvedList"/>
    <dgm:cxn modelId="{2B403EB1-1418-47BE-B351-A89E87ABF23E}" type="presParOf" srcId="{DE39E2EB-C167-4B88-A2C7-45584FE09F33}" destId="{38FFD932-3D06-4D21-A062-BFF65994C567}" srcOrd="2" destOrd="0" presId="urn:microsoft.com/office/officeart/2008/layout/VerticalCurvedList"/>
    <dgm:cxn modelId="{49FAD413-FEC5-40F6-9766-AD8254F4F0D3}" type="presParOf" srcId="{DE39E2EB-C167-4B88-A2C7-45584FE09F33}" destId="{E5D41133-0B4E-4C43-84A5-48A087AF9031}" srcOrd="3" destOrd="0" presId="urn:microsoft.com/office/officeart/2008/layout/VerticalCurvedList"/>
    <dgm:cxn modelId="{0A3A23AD-40D0-426E-81E5-A3099F42B12E}" type="presParOf" srcId="{868B5489-DE5C-494A-8719-A01C5E1705C9}" destId="{90CA29C6-3C02-4748-A2C6-A389C8AEC680}" srcOrd="1" destOrd="0" presId="urn:microsoft.com/office/officeart/2008/layout/VerticalCurvedList"/>
    <dgm:cxn modelId="{AE880F03-5BE3-41E9-A0F6-6B09A10A1E74}" type="presParOf" srcId="{868B5489-DE5C-494A-8719-A01C5E1705C9}" destId="{43BC288C-C093-4DFF-B73F-66B12065FD15}" srcOrd="2" destOrd="0" presId="urn:microsoft.com/office/officeart/2008/layout/VerticalCurvedList"/>
    <dgm:cxn modelId="{D9B48F4F-9521-4316-A45A-626795D3BDE6}" type="presParOf" srcId="{43BC288C-C093-4DFF-B73F-66B12065FD15}" destId="{1BDC66B3-E419-4401-B1DC-0E92F3E9A362}" srcOrd="0" destOrd="0" presId="urn:microsoft.com/office/officeart/2008/layout/VerticalCurvedList"/>
    <dgm:cxn modelId="{245A6C41-E645-49F8-A164-94BF05933409}" type="presParOf" srcId="{868B5489-DE5C-494A-8719-A01C5E1705C9}" destId="{118E76DF-4953-49C1-A7DE-08EFA582ABC5}" srcOrd="3" destOrd="0" presId="urn:microsoft.com/office/officeart/2008/layout/VerticalCurvedList"/>
    <dgm:cxn modelId="{A17CC1D6-FC25-4AE3-A4A9-E55938ADE486}" type="presParOf" srcId="{868B5489-DE5C-494A-8719-A01C5E1705C9}" destId="{4C32F2AB-A19F-485D-812A-BFCB434770E8}" srcOrd="4" destOrd="0" presId="urn:microsoft.com/office/officeart/2008/layout/VerticalCurvedList"/>
    <dgm:cxn modelId="{A68496E0-F7B5-481F-B429-9515E68CC556}" type="presParOf" srcId="{4C32F2AB-A19F-485D-812A-BFCB434770E8}" destId="{73757DD2-603B-4A83-826B-611B7B22D6AC}" srcOrd="0" destOrd="0" presId="urn:microsoft.com/office/officeart/2008/layout/VerticalCurvedList"/>
    <dgm:cxn modelId="{5FC83391-82D2-4C63-860E-60A27E17ADC0}" type="presParOf" srcId="{868B5489-DE5C-494A-8719-A01C5E1705C9}" destId="{8C3EF088-D48C-4A06-B20A-DADFF33D5A1F}" srcOrd="5" destOrd="0" presId="urn:microsoft.com/office/officeart/2008/layout/VerticalCurvedList"/>
    <dgm:cxn modelId="{56F31610-B10C-4260-BFBB-DC3FF3670726}" type="presParOf" srcId="{868B5489-DE5C-494A-8719-A01C5E1705C9}" destId="{B2205DF5-9180-483C-9067-917BDC6DE0D4}" srcOrd="6" destOrd="0" presId="urn:microsoft.com/office/officeart/2008/layout/VerticalCurvedList"/>
    <dgm:cxn modelId="{9AA92048-5809-4D6D-A6E1-7AAE067488BE}" type="presParOf" srcId="{B2205DF5-9180-483C-9067-917BDC6DE0D4}" destId="{B6DCF8E5-1022-4804-9420-9FB2A22045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6CF045B-39BB-436B-9A26-3BF530095A83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28A789D-7635-4A0B-9E2D-C4C2813F2C72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Realizar la publicación y distribución de la guía de procedimientos e instrucción al persona que forme parte de la tripulación del buque.</a:t>
          </a:r>
          <a:endParaRPr lang="es-EC" dirty="0">
            <a:solidFill>
              <a:schemeClr val="bg1"/>
            </a:solidFill>
          </a:endParaRPr>
        </a:p>
      </dgm:t>
    </dgm:pt>
    <dgm:pt modelId="{F41D4472-7D71-47F9-8AD4-6ED9C0D19F3F}" type="parTrans" cxnId="{7E3B90F1-CE78-42E5-8B55-FE99462A5ED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7B3AE51-B8EC-40EF-B8E3-1CAFEAFCD2B5}" type="sibTrans" cxnId="{7E3B90F1-CE78-42E5-8B55-FE99462A5ED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E0C29B3-EC1D-40DE-9BBB-913D4DBDEC2F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Verificar las condiciones y realizar los mantenimientos respectivos de los sistemas hidráulicos del Buque Escuela Guayas.</a:t>
          </a:r>
          <a:endParaRPr lang="es-EC" dirty="0">
            <a:solidFill>
              <a:schemeClr val="bg1"/>
            </a:solidFill>
          </a:endParaRPr>
        </a:p>
      </dgm:t>
    </dgm:pt>
    <dgm:pt modelId="{809FD839-ABEF-463A-8F1D-81AB217C6869}" type="parTrans" cxnId="{F1D8DC56-3E89-4A2C-B13C-D3848395706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C8B64CC-9925-4A5D-A56D-58CF7EE52EFD}" type="sibTrans" cxnId="{F1D8DC56-3E89-4A2C-B13C-D3848395706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7579DC9-4D51-431D-8BFC-648E267B72CD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Realizar constantes prácticas de los procedimientos en caso una emergencia en el sistema de gobierno.</a:t>
          </a:r>
          <a:endParaRPr lang="es-EC" dirty="0">
            <a:solidFill>
              <a:schemeClr val="bg1"/>
            </a:solidFill>
          </a:endParaRPr>
        </a:p>
      </dgm:t>
    </dgm:pt>
    <dgm:pt modelId="{38461228-EFB0-4B0A-9380-752BAC30DA7D}" type="parTrans" cxnId="{5064ED75-A998-4CA2-A048-9852BFF05EC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D17BF2B-888A-4FE9-9E41-443EB2C3E7BD}" type="sibTrans" cxnId="{5064ED75-A998-4CA2-A048-9852BFF05EC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21F2FDE-BA29-4E48-82BF-78F1C0C949C3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Mejorar continuamente la guía de procedimientos mediante una  actualización periódica de  la información del mismo, para la instrucción del personal del Buque Escuela Guayas.</a:t>
          </a:r>
          <a:endParaRPr lang="es-EC" dirty="0">
            <a:solidFill>
              <a:schemeClr val="bg1"/>
            </a:solidFill>
          </a:endParaRPr>
        </a:p>
      </dgm:t>
    </dgm:pt>
    <dgm:pt modelId="{99F2FD62-C9AB-4A93-97E5-BA00F2AAA640}" type="parTrans" cxnId="{3C47E578-093A-49AD-B04D-74B32CECDEC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32A3541-59B6-4265-8591-6AE93DBAD038}" type="sibTrans" cxnId="{3C47E578-093A-49AD-B04D-74B32CECDEC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034D9BD-EAD1-4CBE-9E87-81B0F5E807C6}" type="pres">
      <dgm:prSet presAssocID="{D6CF045B-39BB-436B-9A26-3BF530095A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68B5489-DE5C-494A-8719-A01C5E1705C9}" type="pres">
      <dgm:prSet presAssocID="{D6CF045B-39BB-436B-9A26-3BF530095A83}" presName="Name1" presStyleCnt="0"/>
      <dgm:spPr/>
    </dgm:pt>
    <dgm:pt modelId="{DE39E2EB-C167-4B88-A2C7-45584FE09F33}" type="pres">
      <dgm:prSet presAssocID="{D6CF045B-39BB-436B-9A26-3BF530095A83}" presName="cycle" presStyleCnt="0"/>
      <dgm:spPr/>
    </dgm:pt>
    <dgm:pt modelId="{29B5DEEE-8D7B-47D9-B233-DECBBED3420C}" type="pres">
      <dgm:prSet presAssocID="{D6CF045B-39BB-436B-9A26-3BF530095A83}" presName="srcNode" presStyleLbl="node1" presStyleIdx="0" presStyleCnt="4"/>
      <dgm:spPr/>
    </dgm:pt>
    <dgm:pt modelId="{6BB77F31-BC68-47FC-BA8D-26C3B8AD9E6C}" type="pres">
      <dgm:prSet presAssocID="{D6CF045B-39BB-436B-9A26-3BF530095A83}" presName="conn" presStyleLbl="parChTrans1D2" presStyleIdx="0" presStyleCnt="1"/>
      <dgm:spPr/>
      <dgm:t>
        <a:bodyPr/>
        <a:lstStyle/>
        <a:p>
          <a:endParaRPr lang="es-EC"/>
        </a:p>
      </dgm:t>
    </dgm:pt>
    <dgm:pt modelId="{38FFD932-3D06-4D21-A062-BFF65994C567}" type="pres">
      <dgm:prSet presAssocID="{D6CF045B-39BB-436B-9A26-3BF530095A83}" presName="extraNode" presStyleLbl="node1" presStyleIdx="0" presStyleCnt="4"/>
      <dgm:spPr/>
    </dgm:pt>
    <dgm:pt modelId="{E5D41133-0B4E-4C43-84A5-48A087AF9031}" type="pres">
      <dgm:prSet presAssocID="{D6CF045B-39BB-436B-9A26-3BF530095A83}" presName="dstNode" presStyleLbl="node1" presStyleIdx="0" presStyleCnt="4"/>
      <dgm:spPr/>
    </dgm:pt>
    <dgm:pt modelId="{90CA29C6-3C02-4748-A2C6-A389C8AEC680}" type="pres">
      <dgm:prSet presAssocID="{928A789D-7635-4A0B-9E2D-C4C2813F2C7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BC288C-C093-4DFF-B73F-66B12065FD15}" type="pres">
      <dgm:prSet presAssocID="{928A789D-7635-4A0B-9E2D-C4C2813F2C72}" presName="accent_1" presStyleCnt="0"/>
      <dgm:spPr/>
    </dgm:pt>
    <dgm:pt modelId="{1BDC66B3-E419-4401-B1DC-0E92F3E9A362}" type="pres">
      <dgm:prSet presAssocID="{928A789D-7635-4A0B-9E2D-C4C2813F2C72}" presName="accentRepeatNode" presStyleLbl="solidFgAcc1" presStyleIdx="0" presStyleCnt="4"/>
      <dgm:spPr/>
    </dgm:pt>
    <dgm:pt modelId="{118E76DF-4953-49C1-A7DE-08EFA582ABC5}" type="pres">
      <dgm:prSet presAssocID="{CE0C29B3-EC1D-40DE-9BBB-913D4DBDEC2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32F2AB-A19F-485D-812A-BFCB434770E8}" type="pres">
      <dgm:prSet presAssocID="{CE0C29B3-EC1D-40DE-9BBB-913D4DBDEC2F}" presName="accent_2" presStyleCnt="0"/>
      <dgm:spPr/>
    </dgm:pt>
    <dgm:pt modelId="{73757DD2-603B-4A83-826B-611B7B22D6AC}" type="pres">
      <dgm:prSet presAssocID="{CE0C29B3-EC1D-40DE-9BBB-913D4DBDEC2F}" presName="accentRepeatNode" presStyleLbl="solidFgAcc1" presStyleIdx="1" presStyleCnt="4"/>
      <dgm:spPr/>
    </dgm:pt>
    <dgm:pt modelId="{8C3EF088-D48C-4A06-B20A-DADFF33D5A1F}" type="pres">
      <dgm:prSet presAssocID="{47579DC9-4D51-431D-8BFC-648E267B72C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205DF5-9180-483C-9067-917BDC6DE0D4}" type="pres">
      <dgm:prSet presAssocID="{47579DC9-4D51-431D-8BFC-648E267B72CD}" presName="accent_3" presStyleCnt="0"/>
      <dgm:spPr/>
    </dgm:pt>
    <dgm:pt modelId="{B6DCF8E5-1022-4804-9420-9FB2A220456B}" type="pres">
      <dgm:prSet presAssocID="{47579DC9-4D51-431D-8BFC-648E267B72CD}" presName="accentRepeatNode" presStyleLbl="solidFgAcc1" presStyleIdx="2" presStyleCnt="4"/>
      <dgm:spPr/>
    </dgm:pt>
    <dgm:pt modelId="{536A7FA4-2486-4C15-ABC4-2FB44E232AC5}" type="pres">
      <dgm:prSet presAssocID="{421F2FDE-BA29-4E48-82BF-78F1C0C949C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8B8A4D-4420-4BA4-A3D0-9BFC952722E7}" type="pres">
      <dgm:prSet presAssocID="{421F2FDE-BA29-4E48-82BF-78F1C0C949C3}" presName="accent_4" presStyleCnt="0"/>
      <dgm:spPr/>
    </dgm:pt>
    <dgm:pt modelId="{28C75E25-C19F-4965-856C-258F270F7C7B}" type="pres">
      <dgm:prSet presAssocID="{421F2FDE-BA29-4E48-82BF-78F1C0C949C3}" presName="accentRepeatNode" presStyleLbl="solidFgAcc1" presStyleIdx="3" presStyleCnt="4"/>
      <dgm:spPr/>
    </dgm:pt>
  </dgm:ptLst>
  <dgm:cxnLst>
    <dgm:cxn modelId="{F1D8DC56-3E89-4A2C-B13C-D38483957063}" srcId="{D6CF045B-39BB-436B-9A26-3BF530095A83}" destId="{CE0C29B3-EC1D-40DE-9BBB-913D4DBDEC2F}" srcOrd="1" destOrd="0" parTransId="{809FD839-ABEF-463A-8F1D-81AB217C6869}" sibTransId="{3C8B64CC-9925-4A5D-A56D-58CF7EE52EFD}"/>
    <dgm:cxn modelId="{5064ED75-A998-4CA2-A048-9852BFF05ECC}" srcId="{D6CF045B-39BB-436B-9A26-3BF530095A83}" destId="{47579DC9-4D51-431D-8BFC-648E267B72CD}" srcOrd="2" destOrd="0" parTransId="{38461228-EFB0-4B0A-9380-752BAC30DA7D}" sibTransId="{5D17BF2B-888A-4FE9-9E41-443EB2C3E7BD}"/>
    <dgm:cxn modelId="{504AB0BA-81D5-426E-B9C2-049746B8C67C}" type="presOf" srcId="{D6CF045B-39BB-436B-9A26-3BF530095A83}" destId="{3034D9BD-EAD1-4CBE-9E87-81B0F5E807C6}" srcOrd="0" destOrd="0" presId="urn:microsoft.com/office/officeart/2008/layout/VerticalCurvedList"/>
    <dgm:cxn modelId="{53D352A7-9B02-4D97-B6B2-3E15E8CE2FEA}" type="presOf" srcId="{D7B3AE51-B8EC-40EF-B8E3-1CAFEAFCD2B5}" destId="{6BB77F31-BC68-47FC-BA8D-26C3B8AD9E6C}" srcOrd="0" destOrd="0" presId="urn:microsoft.com/office/officeart/2008/layout/VerticalCurvedList"/>
    <dgm:cxn modelId="{7FB47BFD-0D54-4CE7-9525-7DBA78363C18}" type="presOf" srcId="{CE0C29B3-EC1D-40DE-9BBB-913D4DBDEC2F}" destId="{118E76DF-4953-49C1-A7DE-08EFA582ABC5}" srcOrd="0" destOrd="0" presId="urn:microsoft.com/office/officeart/2008/layout/VerticalCurvedList"/>
    <dgm:cxn modelId="{3C47E578-093A-49AD-B04D-74B32CECDECF}" srcId="{D6CF045B-39BB-436B-9A26-3BF530095A83}" destId="{421F2FDE-BA29-4E48-82BF-78F1C0C949C3}" srcOrd="3" destOrd="0" parTransId="{99F2FD62-C9AB-4A93-97E5-BA00F2AAA640}" sibTransId="{B32A3541-59B6-4265-8591-6AE93DBAD038}"/>
    <dgm:cxn modelId="{6EF90839-C7D1-4B35-8F85-8EC309635748}" type="presOf" srcId="{421F2FDE-BA29-4E48-82BF-78F1C0C949C3}" destId="{536A7FA4-2486-4C15-ABC4-2FB44E232AC5}" srcOrd="0" destOrd="0" presId="urn:microsoft.com/office/officeart/2008/layout/VerticalCurvedList"/>
    <dgm:cxn modelId="{8C1FC329-23ED-4E66-9F29-83B5C64385B2}" type="presOf" srcId="{47579DC9-4D51-431D-8BFC-648E267B72CD}" destId="{8C3EF088-D48C-4A06-B20A-DADFF33D5A1F}" srcOrd="0" destOrd="0" presId="urn:microsoft.com/office/officeart/2008/layout/VerticalCurvedList"/>
    <dgm:cxn modelId="{26C6698D-59DB-4D6A-A7CD-7822FDFFA84C}" type="presOf" srcId="{928A789D-7635-4A0B-9E2D-C4C2813F2C72}" destId="{90CA29C6-3C02-4748-A2C6-A389C8AEC680}" srcOrd="0" destOrd="0" presId="urn:microsoft.com/office/officeart/2008/layout/VerticalCurvedList"/>
    <dgm:cxn modelId="{7E3B90F1-CE78-42E5-8B55-FE99462A5ED5}" srcId="{D6CF045B-39BB-436B-9A26-3BF530095A83}" destId="{928A789D-7635-4A0B-9E2D-C4C2813F2C72}" srcOrd="0" destOrd="0" parTransId="{F41D4472-7D71-47F9-8AD4-6ED9C0D19F3F}" sibTransId="{D7B3AE51-B8EC-40EF-B8E3-1CAFEAFCD2B5}"/>
    <dgm:cxn modelId="{461824B5-AF27-44A8-9C67-55EA907D001E}" type="presParOf" srcId="{3034D9BD-EAD1-4CBE-9E87-81B0F5E807C6}" destId="{868B5489-DE5C-494A-8719-A01C5E1705C9}" srcOrd="0" destOrd="0" presId="urn:microsoft.com/office/officeart/2008/layout/VerticalCurvedList"/>
    <dgm:cxn modelId="{B6149219-C546-407A-B449-AE21DA0C9835}" type="presParOf" srcId="{868B5489-DE5C-494A-8719-A01C5E1705C9}" destId="{DE39E2EB-C167-4B88-A2C7-45584FE09F33}" srcOrd="0" destOrd="0" presId="urn:microsoft.com/office/officeart/2008/layout/VerticalCurvedList"/>
    <dgm:cxn modelId="{FD77E60C-90AB-4117-8841-15A609EDE0DF}" type="presParOf" srcId="{DE39E2EB-C167-4B88-A2C7-45584FE09F33}" destId="{29B5DEEE-8D7B-47D9-B233-DECBBED3420C}" srcOrd="0" destOrd="0" presId="urn:microsoft.com/office/officeart/2008/layout/VerticalCurvedList"/>
    <dgm:cxn modelId="{52C04080-B473-4E6E-B5B3-53E00233550F}" type="presParOf" srcId="{DE39E2EB-C167-4B88-A2C7-45584FE09F33}" destId="{6BB77F31-BC68-47FC-BA8D-26C3B8AD9E6C}" srcOrd="1" destOrd="0" presId="urn:microsoft.com/office/officeart/2008/layout/VerticalCurvedList"/>
    <dgm:cxn modelId="{017BD2CA-2E19-4EFA-B4EA-EF1A2F327351}" type="presParOf" srcId="{DE39E2EB-C167-4B88-A2C7-45584FE09F33}" destId="{38FFD932-3D06-4D21-A062-BFF65994C567}" srcOrd="2" destOrd="0" presId="urn:microsoft.com/office/officeart/2008/layout/VerticalCurvedList"/>
    <dgm:cxn modelId="{B01DFD14-A629-4295-BE4D-71C11D7D8D75}" type="presParOf" srcId="{DE39E2EB-C167-4B88-A2C7-45584FE09F33}" destId="{E5D41133-0B4E-4C43-84A5-48A087AF9031}" srcOrd="3" destOrd="0" presId="urn:microsoft.com/office/officeart/2008/layout/VerticalCurvedList"/>
    <dgm:cxn modelId="{D776B2F4-1CB9-4D4F-956F-DD14691FAC7E}" type="presParOf" srcId="{868B5489-DE5C-494A-8719-A01C5E1705C9}" destId="{90CA29C6-3C02-4748-A2C6-A389C8AEC680}" srcOrd="1" destOrd="0" presId="urn:microsoft.com/office/officeart/2008/layout/VerticalCurvedList"/>
    <dgm:cxn modelId="{5A921EFD-3C95-47C0-87D0-265277BFAE4B}" type="presParOf" srcId="{868B5489-DE5C-494A-8719-A01C5E1705C9}" destId="{43BC288C-C093-4DFF-B73F-66B12065FD15}" srcOrd="2" destOrd="0" presId="urn:microsoft.com/office/officeart/2008/layout/VerticalCurvedList"/>
    <dgm:cxn modelId="{11682963-9A5B-41B7-AE6C-BFC38EC6A7F3}" type="presParOf" srcId="{43BC288C-C093-4DFF-B73F-66B12065FD15}" destId="{1BDC66B3-E419-4401-B1DC-0E92F3E9A362}" srcOrd="0" destOrd="0" presId="urn:microsoft.com/office/officeart/2008/layout/VerticalCurvedList"/>
    <dgm:cxn modelId="{E39B46C1-88E1-4221-8BF7-2649A3EA5958}" type="presParOf" srcId="{868B5489-DE5C-494A-8719-A01C5E1705C9}" destId="{118E76DF-4953-49C1-A7DE-08EFA582ABC5}" srcOrd="3" destOrd="0" presId="urn:microsoft.com/office/officeart/2008/layout/VerticalCurvedList"/>
    <dgm:cxn modelId="{3678033F-E55C-49C2-BD96-62ED3D089CE2}" type="presParOf" srcId="{868B5489-DE5C-494A-8719-A01C5E1705C9}" destId="{4C32F2AB-A19F-485D-812A-BFCB434770E8}" srcOrd="4" destOrd="0" presId="urn:microsoft.com/office/officeart/2008/layout/VerticalCurvedList"/>
    <dgm:cxn modelId="{BE2D51F7-7155-4914-BE5A-19E0349B3252}" type="presParOf" srcId="{4C32F2AB-A19F-485D-812A-BFCB434770E8}" destId="{73757DD2-603B-4A83-826B-611B7B22D6AC}" srcOrd="0" destOrd="0" presId="urn:microsoft.com/office/officeart/2008/layout/VerticalCurvedList"/>
    <dgm:cxn modelId="{78CBD254-94ED-4A13-B975-DC96ECDBD5D7}" type="presParOf" srcId="{868B5489-DE5C-494A-8719-A01C5E1705C9}" destId="{8C3EF088-D48C-4A06-B20A-DADFF33D5A1F}" srcOrd="5" destOrd="0" presId="urn:microsoft.com/office/officeart/2008/layout/VerticalCurvedList"/>
    <dgm:cxn modelId="{066064EC-3DAD-427F-8D6E-F94639F03390}" type="presParOf" srcId="{868B5489-DE5C-494A-8719-A01C5E1705C9}" destId="{B2205DF5-9180-483C-9067-917BDC6DE0D4}" srcOrd="6" destOrd="0" presId="urn:microsoft.com/office/officeart/2008/layout/VerticalCurvedList"/>
    <dgm:cxn modelId="{0F6DEFA1-19F5-40C6-BBD6-E1D72403C72C}" type="presParOf" srcId="{B2205DF5-9180-483C-9067-917BDC6DE0D4}" destId="{B6DCF8E5-1022-4804-9420-9FB2A220456B}" srcOrd="0" destOrd="0" presId="urn:microsoft.com/office/officeart/2008/layout/VerticalCurvedList"/>
    <dgm:cxn modelId="{15B3FB97-A150-4B63-A2F0-22A0143040E7}" type="presParOf" srcId="{868B5489-DE5C-494A-8719-A01C5E1705C9}" destId="{536A7FA4-2486-4C15-ABC4-2FB44E232AC5}" srcOrd="7" destOrd="0" presId="urn:microsoft.com/office/officeart/2008/layout/VerticalCurvedList"/>
    <dgm:cxn modelId="{8C0CE659-E4E0-4CD5-9C7F-0D59A43CCAF9}" type="presParOf" srcId="{868B5489-DE5C-494A-8719-A01C5E1705C9}" destId="{F98B8A4D-4420-4BA4-A3D0-9BFC952722E7}" srcOrd="8" destOrd="0" presId="urn:microsoft.com/office/officeart/2008/layout/VerticalCurvedList"/>
    <dgm:cxn modelId="{67597D98-4004-4780-AEC3-58F63C2EB991}" type="presParOf" srcId="{F98B8A4D-4420-4BA4-A3D0-9BFC952722E7}" destId="{28C75E25-C19F-4965-856C-258F270F7C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CF5B6-4589-4886-BB7D-483AA5C95112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AC41C9C-76C2-4745-8853-002C5FD590AC}">
      <dgm:prSet phldrT="[Texto]" custT="1"/>
      <dgm:spPr/>
      <dgm:t>
        <a:bodyPr/>
        <a:lstStyle/>
        <a:p>
          <a:pPr algn="l"/>
          <a:r>
            <a:rPr lang="es-ES" sz="2400" dirty="0" smtClean="0">
              <a:effectLst/>
            </a:rPr>
            <a:t>Periodos de instrucción para Guardiamarinas.</a:t>
          </a:r>
          <a:endParaRPr lang="es-EC" sz="2400" dirty="0"/>
        </a:p>
      </dgm:t>
    </dgm:pt>
    <dgm:pt modelId="{22B7FDBA-DB6E-4843-BEDE-67F38D10C1C2}" type="parTrans" cxnId="{E56CAA70-A7A9-4A98-8631-74752DE0CFF9}">
      <dgm:prSet/>
      <dgm:spPr/>
      <dgm:t>
        <a:bodyPr/>
        <a:lstStyle/>
        <a:p>
          <a:pPr algn="l"/>
          <a:endParaRPr lang="es-EC" sz="1600"/>
        </a:p>
      </dgm:t>
    </dgm:pt>
    <dgm:pt modelId="{D0656811-C6B1-4A32-BC92-BDE97DCCE160}" type="sibTrans" cxnId="{E56CAA70-A7A9-4A98-8631-74752DE0CFF9}">
      <dgm:prSet/>
      <dgm:spPr/>
      <dgm:t>
        <a:bodyPr/>
        <a:lstStyle/>
        <a:p>
          <a:pPr algn="l"/>
          <a:endParaRPr lang="es-EC" sz="1600"/>
        </a:p>
      </dgm:t>
    </dgm:pt>
    <dgm:pt modelId="{015C4B37-F8E3-443A-AEF8-A8D4722C9D9C}">
      <dgm:prSet phldrT="[Texto]" custT="1"/>
      <dgm:spPr/>
      <dgm:t>
        <a:bodyPr/>
        <a:lstStyle/>
        <a:p>
          <a:pPr algn="l"/>
          <a:r>
            <a:rPr lang="es-ES" sz="2400" dirty="0" smtClean="0">
              <a:effectLst/>
            </a:rPr>
            <a:t>Procedimientos de emergencias  utilizados para sistema de gobierno del buque.</a:t>
          </a:r>
          <a:endParaRPr lang="es-EC" sz="2400" dirty="0"/>
        </a:p>
      </dgm:t>
    </dgm:pt>
    <dgm:pt modelId="{9FCFA608-F8D0-4CC8-98D8-1A54BCB9A4A3}" type="parTrans" cxnId="{5011487D-F4B0-4E12-AD05-44B0E225A562}">
      <dgm:prSet/>
      <dgm:spPr/>
      <dgm:t>
        <a:bodyPr/>
        <a:lstStyle/>
        <a:p>
          <a:pPr algn="l"/>
          <a:endParaRPr lang="es-EC" sz="1600"/>
        </a:p>
      </dgm:t>
    </dgm:pt>
    <dgm:pt modelId="{B6F4B01B-9146-45E1-A060-D40DB73385FF}" type="sibTrans" cxnId="{5011487D-F4B0-4E12-AD05-44B0E225A562}">
      <dgm:prSet/>
      <dgm:spPr/>
      <dgm:t>
        <a:bodyPr/>
        <a:lstStyle/>
        <a:p>
          <a:pPr algn="l"/>
          <a:endParaRPr lang="es-EC" sz="1600"/>
        </a:p>
      </dgm:t>
    </dgm:pt>
    <dgm:pt modelId="{904940B4-B0E3-4962-8A9A-5412CBBB8765}">
      <dgm:prSet phldrT="[Texto]" custT="1"/>
      <dgm:spPr/>
      <dgm:t>
        <a:bodyPr/>
        <a:lstStyle/>
        <a:p>
          <a:pPr algn="l"/>
          <a:r>
            <a:rPr lang="es-ES" sz="2400" smtClean="0">
              <a:effectLst/>
            </a:rPr>
            <a:t>Control y mantenimiento de los sistemas hidráulicos del buque.</a:t>
          </a:r>
          <a:endParaRPr lang="es-EC" sz="2400" dirty="0"/>
        </a:p>
      </dgm:t>
    </dgm:pt>
    <dgm:pt modelId="{B6552E07-95AE-4822-AA41-A0622C4ECF8A}" type="sibTrans" cxnId="{1BEA2B74-AE4E-4D6C-87FD-0DBD025F3F38}">
      <dgm:prSet/>
      <dgm:spPr/>
      <dgm:t>
        <a:bodyPr/>
        <a:lstStyle/>
        <a:p>
          <a:pPr algn="l"/>
          <a:endParaRPr lang="es-EC" sz="1600"/>
        </a:p>
      </dgm:t>
    </dgm:pt>
    <dgm:pt modelId="{1CCA60C4-C5B1-43B1-829D-1665C8F02C3B}" type="parTrans" cxnId="{1BEA2B74-AE4E-4D6C-87FD-0DBD025F3F38}">
      <dgm:prSet/>
      <dgm:spPr/>
      <dgm:t>
        <a:bodyPr/>
        <a:lstStyle/>
        <a:p>
          <a:pPr algn="l"/>
          <a:endParaRPr lang="es-EC" sz="1600"/>
        </a:p>
      </dgm:t>
    </dgm:pt>
    <dgm:pt modelId="{70AF9CE6-1694-4D54-9EC6-27DAAC391051}" type="pres">
      <dgm:prSet presAssocID="{369CF5B6-4589-4886-BB7D-483AA5C951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47E1CFA-3BF7-4A8D-87E0-507CD8D6AFF1}" type="pres">
      <dgm:prSet presAssocID="{369CF5B6-4589-4886-BB7D-483AA5C95112}" presName="Name1" presStyleCnt="0"/>
      <dgm:spPr/>
      <dgm:t>
        <a:bodyPr/>
        <a:lstStyle/>
        <a:p>
          <a:endParaRPr lang="es-EC"/>
        </a:p>
      </dgm:t>
    </dgm:pt>
    <dgm:pt modelId="{6CAF3DF4-E32F-45EB-9934-0BF95286CF49}" type="pres">
      <dgm:prSet presAssocID="{369CF5B6-4589-4886-BB7D-483AA5C95112}" presName="cycle" presStyleCnt="0"/>
      <dgm:spPr/>
      <dgm:t>
        <a:bodyPr/>
        <a:lstStyle/>
        <a:p>
          <a:endParaRPr lang="es-EC"/>
        </a:p>
      </dgm:t>
    </dgm:pt>
    <dgm:pt modelId="{4E03D701-3597-47F7-8D03-A97528D097AA}" type="pres">
      <dgm:prSet presAssocID="{369CF5B6-4589-4886-BB7D-483AA5C95112}" presName="srcNode" presStyleLbl="node1" presStyleIdx="0" presStyleCnt="3"/>
      <dgm:spPr/>
      <dgm:t>
        <a:bodyPr/>
        <a:lstStyle/>
        <a:p>
          <a:endParaRPr lang="es-EC"/>
        </a:p>
      </dgm:t>
    </dgm:pt>
    <dgm:pt modelId="{5DF2FD01-756D-4379-B3AA-F4A8D9990AFE}" type="pres">
      <dgm:prSet presAssocID="{369CF5B6-4589-4886-BB7D-483AA5C95112}" presName="conn" presStyleLbl="parChTrans1D2" presStyleIdx="0" presStyleCnt="1"/>
      <dgm:spPr/>
      <dgm:t>
        <a:bodyPr/>
        <a:lstStyle/>
        <a:p>
          <a:endParaRPr lang="es-EC"/>
        </a:p>
      </dgm:t>
    </dgm:pt>
    <dgm:pt modelId="{93BC586B-72FF-45A2-975D-A4BC34B5DE96}" type="pres">
      <dgm:prSet presAssocID="{369CF5B6-4589-4886-BB7D-483AA5C95112}" presName="extraNode" presStyleLbl="node1" presStyleIdx="0" presStyleCnt="3"/>
      <dgm:spPr/>
      <dgm:t>
        <a:bodyPr/>
        <a:lstStyle/>
        <a:p>
          <a:endParaRPr lang="es-EC"/>
        </a:p>
      </dgm:t>
    </dgm:pt>
    <dgm:pt modelId="{098C9A48-541B-44A6-BF9D-C4EF5EA908CD}" type="pres">
      <dgm:prSet presAssocID="{369CF5B6-4589-4886-BB7D-483AA5C95112}" presName="dstNode" presStyleLbl="node1" presStyleIdx="0" presStyleCnt="3"/>
      <dgm:spPr/>
      <dgm:t>
        <a:bodyPr/>
        <a:lstStyle/>
        <a:p>
          <a:endParaRPr lang="es-EC"/>
        </a:p>
      </dgm:t>
    </dgm:pt>
    <dgm:pt modelId="{2FD6DC39-2AF5-4732-9D62-1D1899B82B04}" type="pres">
      <dgm:prSet presAssocID="{9AC41C9C-76C2-4745-8853-002C5FD590AC}" presName="text_1" presStyleLbl="node1" presStyleIdx="0" presStyleCnt="3" custScaleX="1020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BA7A84-5E24-4451-877A-AB0282406651}" type="pres">
      <dgm:prSet presAssocID="{9AC41C9C-76C2-4745-8853-002C5FD590AC}" presName="accent_1" presStyleCnt="0"/>
      <dgm:spPr/>
      <dgm:t>
        <a:bodyPr/>
        <a:lstStyle/>
        <a:p>
          <a:endParaRPr lang="es-EC"/>
        </a:p>
      </dgm:t>
    </dgm:pt>
    <dgm:pt modelId="{5E484293-6B4F-4721-B1C1-705C804D95D5}" type="pres">
      <dgm:prSet presAssocID="{9AC41C9C-76C2-4745-8853-002C5FD590AC}" presName="accentRepeatNode" presStyleLbl="solidFgAcc1" presStyleIdx="0" presStyleCnt="3"/>
      <dgm:spPr/>
      <dgm:t>
        <a:bodyPr/>
        <a:lstStyle/>
        <a:p>
          <a:endParaRPr lang="es-EC"/>
        </a:p>
      </dgm:t>
    </dgm:pt>
    <dgm:pt modelId="{CBCD136C-03B4-4BF2-A36B-F2864247FAB9}" type="pres">
      <dgm:prSet presAssocID="{904940B4-B0E3-4962-8A9A-5412CBBB876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67BF3B-7851-4D8F-AC7D-F3CD76FC3B29}" type="pres">
      <dgm:prSet presAssocID="{904940B4-B0E3-4962-8A9A-5412CBBB8765}" presName="accent_2" presStyleCnt="0"/>
      <dgm:spPr/>
      <dgm:t>
        <a:bodyPr/>
        <a:lstStyle/>
        <a:p>
          <a:endParaRPr lang="es-EC"/>
        </a:p>
      </dgm:t>
    </dgm:pt>
    <dgm:pt modelId="{A8985EFE-1C6B-4EF0-9BBD-4FA825127A17}" type="pres">
      <dgm:prSet presAssocID="{904940B4-B0E3-4962-8A9A-5412CBBB8765}" presName="accentRepeatNode" presStyleLbl="solidFgAcc1" presStyleIdx="1" presStyleCnt="3"/>
      <dgm:spPr/>
      <dgm:t>
        <a:bodyPr/>
        <a:lstStyle/>
        <a:p>
          <a:endParaRPr lang="es-EC"/>
        </a:p>
      </dgm:t>
    </dgm:pt>
    <dgm:pt modelId="{04ABBD6D-698E-4196-AA54-5BAEB9384ACB}" type="pres">
      <dgm:prSet presAssocID="{015C4B37-F8E3-443A-AEF8-A8D4722C9D9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8D63A4-23AC-4DDE-B368-D2F2EADE352D}" type="pres">
      <dgm:prSet presAssocID="{015C4B37-F8E3-443A-AEF8-A8D4722C9D9C}" presName="accent_3" presStyleCnt="0"/>
      <dgm:spPr/>
      <dgm:t>
        <a:bodyPr/>
        <a:lstStyle/>
        <a:p>
          <a:endParaRPr lang="es-EC"/>
        </a:p>
      </dgm:t>
    </dgm:pt>
    <dgm:pt modelId="{BC40088C-0A42-4402-8126-6DE766206FE1}" type="pres">
      <dgm:prSet presAssocID="{015C4B37-F8E3-443A-AEF8-A8D4722C9D9C}" presName="accentRepeatNode" presStyleLbl="solidFgAcc1" presStyleIdx="2" presStyleCnt="3"/>
      <dgm:spPr/>
      <dgm:t>
        <a:bodyPr/>
        <a:lstStyle/>
        <a:p>
          <a:endParaRPr lang="es-EC"/>
        </a:p>
      </dgm:t>
    </dgm:pt>
  </dgm:ptLst>
  <dgm:cxnLst>
    <dgm:cxn modelId="{E56CAA70-A7A9-4A98-8631-74752DE0CFF9}" srcId="{369CF5B6-4589-4886-BB7D-483AA5C95112}" destId="{9AC41C9C-76C2-4745-8853-002C5FD590AC}" srcOrd="0" destOrd="0" parTransId="{22B7FDBA-DB6E-4843-BEDE-67F38D10C1C2}" sibTransId="{D0656811-C6B1-4A32-BC92-BDE97DCCE160}"/>
    <dgm:cxn modelId="{5E563303-FD47-45E9-8FD1-9DFC041C7CFD}" type="presOf" srcId="{D0656811-C6B1-4A32-BC92-BDE97DCCE160}" destId="{5DF2FD01-756D-4379-B3AA-F4A8D9990AFE}" srcOrd="0" destOrd="0" presId="urn:microsoft.com/office/officeart/2008/layout/VerticalCurvedList"/>
    <dgm:cxn modelId="{5011487D-F4B0-4E12-AD05-44B0E225A562}" srcId="{369CF5B6-4589-4886-BB7D-483AA5C95112}" destId="{015C4B37-F8E3-443A-AEF8-A8D4722C9D9C}" srcOrd="2" destOrd="0" parTransId="{9FCFA608-F8D0-4CC8-98D8-1A54BCB9A4A3}" sibTransId="{B6F4B01B-9146-45E1-A060-D40DB73385FF}"/>
    <dgm:cxn modelId="{1BEA2B74-AE4E-4D6C-87FD-0DBD025F3F38}" srcId="{369CF5B6-4589-4886-BB7D-483AA5C95112}" destId="{904940B4-B0E3-4962-8A9A-5412CBBB8765}" srcOrd="1" destOrd="0" parTransId="{1CCA60C4-C5B1-43B1-829D-1665C8F02C3B}" sibTransId="{B6552E07-95AE-4822-AA41-A0622C4ECF8A}"/>
    <dgm:cxn modelId="{1D527E34-1B1D-43C0-8016-1D8DB50B1006}" type="presOf" srcId="{369CF5B6-4589-4886-BB7D-483AA5C95112}" destId="{70AF9CE6-1694-4D54-9EC6-27DAAC391051}" srcOrd="0" destOrd="0" presId="urn:microsoft.com/office/officeart/2008/layout/VerticalCurvedList"/>
    <dgm:cxn modelId="{A30DC72D-F44A-447C-B486-3760516781F1}" type="presOf" srcId="{904940B4-B0E3-4962-8A9A-5412CBBB8765}" destId="{CBCD136C-03B4-4BF2-A36B-F2864247FAB9}" srcOrd="0" destOrd="0" presId="urn:microsoft.com/office/officeart/2008/layout/VerticalCurvedList"/>
    <dgm:cxn modelId="{D867E502-E189-41E0-BA50-F883F88F91C0}" type="presOf" srcId="{015C4B37-F8E3-443A-AEF8-A8D4722C9D9C}" destId="{04ABBD6D-698E-4196-AA54-5BAEB9384ACB}" srcOrd="0" destOrd="0" presId="urn:microsoft.com/office/officeart/2008/layout/VerticalCurvedList"/>
    <dgm:cxn modelId="{D1A6FEE0-B800-42CA-930C-2ECB17228130}" type="presOf" srcId="{9AC41C9C-76C2-4745-8853-002C5FD590AC}" destId="{2FD6DC39-2AF5-4732-9D62-1D1899B82B04}" srcOrd="0" destOrd="0" presId="urn:microsoft.com/office/officeart/2008/layout/VerticalCurvedList"/>
    <dgm:cxn modelId="{44632E99-702F-4AE7-9243-1D9117687731}" type="presParOf" srcId="{70AF9CE6-1694-4D54-9EC6-27DAAC391051}" destId="{E47E1CFA-3BF7-4A8D-87E0-507CD8D6AFF1}" srcOrd="0" destOrd="0" presId="urn:microsoft.com/office/officeart/2008/layout/VerticalCurvedList"/>
    <dgm:cxn modelId="{7B3F3B81-23DA-4863-835C-FB8F6457D2CB}" type="presParOf" srcId="{E47E1CFA-3BF7-4A8D-87E0-507CD8D6AFF1}" destId="{6CAF3DF4-E32F-45EB-9934-0BF95286CF49}" srcOrd="0" destOrd="0" presId="urn:microsoft.com/office/officeart/2008/layout/VerticalCurvedList"/>
    <dgm:cxn modelId="{B208F367-E000-4963-9819-7F0116FDB023}" type="presParOf" srcId="{6CAF3DF4-E32F-45EB-9934-0BF95286CF49}" destId="{4E03D701-3597-47F7-8D03-A97528D097AA}" srcOrd="0" destOrd="0" presId="urn:microsoft.com/office/officeart/2008/layout/VerticalCurvedList"/>
    <dgm:cxn modelId="{569A259E-4D95-484C-937B-1A56F6B97CA9}" type="presParOf" srcId="{6CAF3DF4-E32F-45EB-9934-0BF95286CF49}" destId="{5DF2FD01-756D-4379-B3AA-F4A8D9990AFE}" srcOrd="1" destOrd="0" presId="urn:microsoft.com/office/officeart/2008/layout/VerticalCurvedList"/>
    <dgm:cxn modelId="{C98FEEA0-7ABF-48B5-8533-845B6E5AA0FE}" type="presParOf" srcId="{6CAF3DF4-E32F-45EB-9934-0BF95286CF49}" destId="{93BC586B-72FF-45A2-975D-A4BC34B5DE96}" srcOrd="2" destOrd="0" presId="urn:microsoft.com/office/officeart/2008/layout/VerticalCurvedList"/>
    <dgm:cxn modelId="{1867ED3B-37D7-4DF5-A85B-081B062FAEAB}" type="presParOf" srcId="{6CAF3DF4-E32F-45EB-9934-0BF95286CF49}" destId="{098C9A48-541B-44A6-BF9D-C4EF5EA908CD}" srcOrd="3" destOrd="0" presId="urn:microsoft.com/office/officeart/2008/layout/VerticalCurvedList"/>
    <dgm:cxn modelId="{F4A0EF7B-6D6A-462B-B736-1D884511F196}" type="presParOf" srcId="{E47E1CFA-3BF7-4A8D-87E0-507CD8D6AFF1}" destId="{2FD6DC39-2AF5-4732-9D62-1D1899B82B04}" srcOrd="1" destOrd="0" presId="urn:microsoft.com/office/officeart/2008/layout/VerticalCurvedList"/>
    <dgm:cxn modelId="{F4C1C65C-7FC6-4939-96EC-76E0D34B236F}" type="presParOf" srcId="{E47E1CFA-3BF7-4A8D-87E0-507CD8D6AFF1}" destId="{CCBA7A84-5E24-4451-877A-AB0282406651}" srcOrd="2" destOrd="0" presId="urn:microsoft.com/office/officeart/2008/layout/VerticalCurvedList"/>
    <dgm:cxn modelId="{27980576-F9DC-4E81-A2B5-020332E32A93}" type="presParOf" srcId="{CCBA7A84-5E24-4451-877A-AB0282406651}" destId="{5E484293-6B4F-4721-B1C1-705C804D95D5}" srcOrd="0" destOrd="0" presId="urn:microsoft.com/office/officeart/2008/layout/VerticalCurvedList"/>
    <dgm:cxn modelId="{686230C9-0DF9-47BF-867F-1C72BBCEEF6D}" type="presParOf" srcId="{E47E1CFA-3BF7-4A8D-87E0-507CD8D6AFF1}" destId="{CBCD136C-03B4-4BF2-A36B-F2864247FAB9}" srcOrd="3" destOrd="0" presId="urn:microsoft.com/office/officeart/2008/layout/VerticalCurvedList"/>
    <dgm:cxn modelId="{834FE3E3-941D-4E9F-AA14-D0FA3D09E677}" type="presParOf" srcId="{E47E1CFA-3BF7-4A8D-87E0-507CD8D6AFF1}" destId="{FF67BF3B-7851-4D8F-AC7D-F3CD76FC3B29}" srcOrd="4" destOrd="0" presId="urn:microsoft.com/office/officeart/2008/layout/VerticalCurvedList"/>
    <dgm:cxn modelId="{0693B1BB-B2FC-4D1A-B47B-38CF2A195612}" type="presParOf" srcId="{FF67BF3B-7851-4D8F-AC7D-F3CD76FC3B29}" destId="{A8985EFE-1C6B-4EF0-9BBD-4FA825127A17}" srcOrd="0" destOrd="0" presId="urn:microsoft.com/office/officeart/2008/layout/VerticalCurvedList"/>
    <dgm:cxn modelId="{96C686C9-DB27-4C5B-B27D-BC7B83695BCB}" type="presParOf" srcId="{E47E1CFA-3BF7-4A8D-87E0-507CD8D6AFF1}" destId="{04ABBD6D-698E-4196-AA54-5BAEB9384ACB}" srcOrd="5" destOrd="0" presId="urn:microsoft.com/office/officeart/2008/layout/VerticalCurvedList"/>
    <dgm:cxn modelId="{99126992-60DF-4C14-AB80-99AF7F9E12FB}" type="presParOf" srcId="{E47E1CFA-3BF7-4A8D-87E0-507CD8D6AFF1}" destId="{EE8D63A4-23AC-4DDE-B368-D2F2EADE352D}" srcOrd="6" destOrd="0" presId="urn:microsoft.com/office/officeart/2008/layout/VerticalCurvedList"/>
    <dgm:cxn modelId="{B451B304-629C-4EBA-A2FF-37D84042FC59}" type="presParOf" srcId="{EE8D63A4-23AC-4DDE-B368-D2F2EADE352D}" destId="{BC40088C-0A42-4402-8126-6DE766206F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5744A1-4DBD-4EEF-AB8B-18AC1F874616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A5E019-ADC2-4B96-89F8-BE6A6F333F59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PLANTEAMIENTO DEL PROBLEMA</a:t>
          </a:r>
          <a:endParaRPr lang="es-EC" dirty="0"/>
        </a:p>
      </dgm:t>
    </dgm:pt>
    <dgm:pt modelId="{68F52B65-99D6-434E-A707-AD977B39AE5D}" type="parTrans" cxnId="{C4ABAC0E-FBC3-49AA-B717-428DDA35DEC7}">
      <dgm:prSet/>
      <dgm:spPr/>
      <dgm:t>
        <a:bodyPr/>
        <a:lstStyle/>
        <a:p>
          <a:endParaRPr lang="es-EC"/>
        </a:p>
      </dgm:t>
    </dgm:pt>
    <dgm:pt modelId="{84B94236-FE80-4F69-B49A-2D4044DBC5AA}" type="sibTrans" cxnId="{C4ABAC0E-FBC3-49AA-B717-428DDA35DEC7}">
      <dgm:prSet/>
      <dgm:spPr/>
      <dgm:t>
        <a:bodyPr/>
        <a:lstStyle/>
        <a:p>
          <a:endParaRPr lang="es-EC"/>
        </a:p>
      </dgm:t>
    </dgm:pt>
    <dgm:pt modelId="{4EE2B80D-3C6D-47BE-9861-158AC1EC998E}">
      <dgm:prSet phldrT="[Texto]"/>
      <dgm:spPr/>
      <dgm:t>
        <a:bodyPr/>
        <a:lstStyle/>
        <a:p>
          <a:r>
            <a:rPr lang="es-ES" dirty="0" smtClean="0"/>
            <a:t>Riesgos relacionados con el mar </a:t>
          </a:r>
          <a:endParaRPr lang="es-EC" dirty="0"/>
        </a:p>
      </dgm:t>
    </dgm:pt>
    <dgm:pt modelId="{F4FE9E31-1B78-4466-B923-8E134332C25B}" type="parTrans" cxnId="{A5404B69-E7A5-4FA4-B51E-E89DC64FE622}">
      <dgm:prSet/>
      <dgm:spPr/>
      <dgm:t>
        <a:bodyPr/>
        <a:lstStyle/>
        <a:p>
          <a:endParaRPr lang="es-EC"/>
        </a:p>
      </dgm:t>
    </dgm:pt>
    <dgm:pt modelId="{0809AEC9-A970-4A98-93D9-941A86565E55}" type="sibTrans" cxnId="{A5404B69-E7A5-4FA4-B51E-E89DC64FE622}">
      <dgm:prSet/>
      <dgm:spPr/>
      <dgm:t>
        <a:bodyPr/>
        <a:lstStyle/>
        <a:p>
          <a:endParaRPr lang="es-EC"/>
        </a:p>
      </dgm:t>
    </dgm:pt>
    <dgm:pt modelId="{81859397-DF60-4002-8753-5CDBFA6211D6}">
      <dgm:prSet phldrT="[Texto]"/>
      <dgm:spPr/>
      <dgm:t>
        <a:bodyPr/>
        <a:lstStyle/>
        <a:p>
          <a:r>
            <a:rPr lang="es-ES" dirty="0" smtClean="0"/>
            <a:t>Procedimientos de emergencia</a:t>
          </a:r>
          <a:endParaRPr lang="es-EC" dirty="0"/>
        </a:p>
      </dgm:t>
    </dgm:pt>
    <dgm:pt modelId="{B8C97A9A-59F6-4A14-9241-34C29E58FAB9}" type="parTrans" cxnId="{51FF54D4-77C1-40BF-ABF8-4FBA66D0063C}">
      <dgm:prSet/>
      <dgm:spPr/>
      <dgm:t>
        <a:bodyPr/>
        <a:lstStyle/>
        <a:p>
          <a:endParaRPr lang="es-EC"/>
        </a:p>
      </dgm:t>
    </dgm:pt>
    <dgm:pt modelId="{DE7643D3-CE5A-418C-9AFD-B5ECA9F42162}" type="sibTrans" cxnId="{51FF54D4-77C1-40BF-ABF8-4FBA66D0063C}">
      <dgm:prSet/>
      <dgm:spPr/>
      <dgm:t>
        <a:bodyPr/>
        <a:lstStyle/>
        <a:p>
          <a:endParaRPr lang="es-EC"/>
        </a:p>
      </dgm:t>
    </dgm:pt>
    <dgm:pt modelId="{F9C9465C-84E8-47A9-B733-650234BB48F3}">
      <dgm:prSet phldrT="[Texto]"/>
      <dgm:spPr/>
      <dgm:t>
        <a:bodyPr/>
        <a:lstStyle/>
        <a:p>
          <a:r>
            <a:rPr lang="es-ES" dirty="0" smtClean="0"/>
            <a:t>Falta de conocimientos </a:t>
          </a:r>
          <a:endParaRPr lang="es-EC" dirty="0"/>
        </a:p>
      </dgm:t>
    </dgm:pt>
    <dgm:pt modelId="{70A28311-F8FF-4D8A-80E2-6B6F9D1B3AE2}" type="parTrans" cxnId="{AF2DB770-4B69-4EED-9349-732AD544D88F}">
      <dgm:prSet/>
      <dgm:spPr/>
      <dgm:t>
        <a:bodyPr/>
        <a:lstStyle/>
        <a:p>
          <a:endParaRPr lang="es-EC"/>
        </a:p>
      </dgm:t>
    </dgm:pt>
    <dgm:pt modelId="{05CD14E0-697B-460F-ABC8-11AD6B693AFB}" type="sibTrans" cxnId="{AF2DB770-4B69-4EED-9349-732AD544D88F}">
      <dgm:prSet/>
      <dgm:spPr/>
      <dgm:t>
        <a:bodyPr/>
        <a:lstStyle/>
        <a:p>
          <a:endParaRPr lang="es-EC"/>
        </a:p>
      </dgm:t>
    </dgm:pt>
    <dgm:pt modelId="{2B8A448C-2EA9-4BA5-99EE-AF9C5E739354}" type="pres">
      <dgm:prSet presAssocID="{4E5744A1-4DBD-4EEF-AB8B-18AC1F8746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402A14B-0621-4858-B5D1-2B1CB0B5E86A}" type="pres">
      <dgm:prSet presAssocID="{78A5E019-ADC2-4B96-89F8-BE6A6F333F59}" presName="singleCycle" presStyleCnt="0"/>
      <dgm:spPr/>
    </dgm:pt>
    <dgm:pt modelId="{78E103BA-14C3-4495-BA1E-6A3498D7D5E0}" type="pres">
      <dgm:prSet presAssocID="{78A5E019-ADC2-4B96-89F8-BE6A6F333F59}" presName="singleCenter" presStyleLbl="node1" presStyleIdx="0" presStyleCnt="4" custScaleX="210570" custScaleY="66203" custLinFactNeighborX="657" custLinFactNeighborY="-6090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6D93E2DE-DAFC-4F74-9451-65FDC6B7B939}" type="pres">
      <dgm:prSet presAssocID="{F4FE9E31-1B78-4466-B923-8E134332C25B}" presName="Name56" presStyleLbl="parChTrans1D2" presStyleIdx="0" presStyleCnt="3"/>
      <dgm:spPr/>
      <dgm:t>
        <a:bodyPr/>
        <a:lstStyle/>
        <a:p>
          <a:endParaRPr lang="es-EC"/>
        </a:p>
      </dgm:t>
    </dgm:pt>
    <dgm:pt modelId="{764C0F3C-DE2E-4837-A833-D0552F9CA5F2}" type="pres">
      <dgm:prSet presAssocID="{4EE2B80D-3C6D-47BE-9861-158AC1EC998E}" presName="text0" presStyleLbl="node1" presStyleIdx="1" presStyleCnt="4" custScaleX="219407" custScaleY="119224" custRadScaleRad="89552" custRadScaleInc="3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69FD33-2D7D-4335-B630-EDFBE8A9A854}" type="pres">
      <dgm:prSet presAssocID="{B8C97A9A-59F6-4A14-9241-34C29E58FAB9}" presName="Name56" presStyleLbl="parChTrans1D2" presStyleIdx="1" presStyleCnt="3"/>
      <dgm:spPr/>
      <dgm:t>
        <a:bodyPr/>
        <a:lstStyle/>
        <a:p>
          <a:endParaRPr lang="es-EC"/>
        </a:p>
      </dgm:t>
    </dgm:pt>
    <dgm:pt modelId="{CE3FA3E8-BB1F-445A-B034-98297E2C9ACD}" type="pres">
      <dgm:prSet presAssocID="{81859397-DF60-4002-8753-5CDBFA6211D6}" presName="text0" presStyleLbl="node1" presStyleIdx="2" presStyleCnt="4" custScaleX="195276" custScaleY="1315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037A2E-850A-4BAF-9E83-06E2BF86110C}" type="pres">
      <dgm:prSet presAssocID="{70A28311-F8FF-4D8A-80E2-6B6F9D1B3AE2}" presName="Name56" presStyleLbl="parChTrans1D2" presStyleIdx="2" presStyleCnt="3"/>
      <dgm:spPr/>
      <dgm:t>
        <a:bodyPr/>
        <a:lstStyle/>
        <a:p>
          <a:endParaRPr lang="es-EC"/>
        </a:p>
      </dgm:t>
    </dgm:pt>
    <dgm:pt modelId="{577F51F8-06A7-48DC-8FB3-1C1ACB202CDF}" type="pres">
      <dgm:prSet presAssocID="{F9C9465C-84E8-47A9-B733-650234BB48F3}" presName="text0" presStyleLbl="node1" presStyleIdx="3" presStyleCnt="4" custScaleX="193670" custScaleY="1329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47E2FA-7817-4EE7-85F2-5A5437F5D2D8}" type="presOf" srcId="{F9C9465C-84E8-47A9-B733-650234BB48F3}" destId="{577F51F8-06A7-48DC-8FB3-1C1ACB202CDF}" srcOrd="0" destOrd="0" presId="urn:microsoft.com/office/officeart/2008/layout/RadialCluster"/>
    <dgm:cxn modelId="{8F43330F-5A05-4D9B-98F7-16DB2DF60315}" type="presOf" srcId="{B8C97A9A-59F6-4A14-9241-34C29E58FAB9}" destId="{7469FD33-2D7D-4335-B630-EDFBE8A9A854}" srcOrd="0" destOrd="0" presId="urn:microsoft.com/office/officeart/2008/layout/RadialCluster"/>
    <dgm:cxn modelId="{9575D476-C76F-471F-AE36-56E69E4FAF79}" type="presOf" srcId="{4E5744A1-4DBD-4EEF-AB8B-18AC1F874616}" destId="{2B8A448C-2EA9-4BA5-99EE-AF9C5E739354}" srcOrd="0" destOrd="0" presId="urn:microsoft.com/office/officeart/2008/layout/RadialCluster"/>
    <dgm:cxn modelId="{681521E8-2B04-499D-AAD0-314075BB54C2}" type="presOf" srcId="{78A5E019-ADC2-4B96-89F8-BE6A6F333F59}" destId="{78E103BA-14C3-4495-BA1E-6A3498D7D5E0}" srcOrd="0" destOrd="0" presId="urn:microsoft.com/office/officeart/2008/layout/RadialCluster"/>
    <dgm:cxn modelId="{D9E9D083-DEAD-4CFB-B7E4-FC085DE51F8E}" type="presOf" srcId="{81859397-DF60-4002-8753-5CDBFA6211D6}" destId="{CE3FA3E8-BB1F-445A-B034-98297E2C9ACD}" srcOrd="0" destOrd="0" presId="urn:microsoft.com/office/officeart/2008/layout/RadialCluster"/>
    <dgm:cxn modelId="{C4ABAC0E-FBC3-49AA-B717-428DDA35DEC7}" srcId="{4E5744A1-4DBD-4EEF-AB8B-18AC1F874616}" destId="{78A5E019-ADC2-4B96-89F8-BE6A6F333F59}" srcOrd="0" destOrd="0" parTransId="{68F52B65-99D6-434E-A707-AD977B39AE5D}" sibTransId="{84B94236-FE80-4F69-B49A-2D4044DBC5AA}"/>
    <dgm:cxn modelId="{39174816-BEA3-40EE-98C5-7BA916053718}" type="presOf" srcId="{F4FE9E31-1B78-4466-B923-8E134332C25B}" destId="{6D93E2DE-DAFC-4F74-9451-65FDC6B7B939}" srcOrd="0" destOrd="0" presId="urn:microsoft.com/office/officeart/2008/layout/RadialCluster"/>
    <dgm:cxn modelId="{51FF54D4-77C1-40BF-ABF8-4FBA66D0063C}" srcId="{78A5E019-ADC2-4B96-89F8-BE6A6F333F59}" destId="{81859397-DF60-4002-8753-5CDBFA6211D6}" srcOrd="1" destOrd="0" parTransId="{B8C97A9A-59F6-4A14-9241-34C29E58FAB9}" sibTransId="{DE7643D3-CE5A-418C-9AFD-B5ECA9F42162}"/>
    <dgm:cxn modelId="{BC5BB08B-FD2C-4590-B4E3-6A8BA302E9A8}" type="presOf" srcId="{4EE2B80D-3C6D-47BE-9861-158AC1EC998E}" destId="{764C0F3C-DE2E-4837-A833-D0552F9CA5F2}" srcOrd="0" destOrd="0" presId="urn:microsoft.com/office/officeart/2008/layout/RadialCluster"/>
    <dgm:cxn modelId="{A5404B69-E7A5-4FA4-B51E-E89DC64FE622}" srcId="{78A5E019-ADC2-4B96-89F8-BE6A6F333F59}" destId="{4EE2B80D-3C6D-47BE-9861-158AC1EC998E}" srcOrd="0" destOrd="0" parTransId="{F4FE9E31-1B78-4466-B923-8E134332C25B}" sibTransId="{0809AEC9-A970-4A98-93D9-941A86565E55}"/>
    <dgm:cxn modelId="{09A1A287-9171-4225-830C-BFAE9606277D}" type="presOf" srcId="{70A28311-F8FF-4D8A-80E2-6B6F9D1B3AE2}" destId="{D9037A2E-850A-4BAF-9E83-06E2BF86110C}" srcOrd="0" destOrd="0" presId="urn:microsoft.com/office/officeart/2008/layout/RadialCluster"/>
    <dgm:cxn modelId="{AF2DB770-4B69-4EED-9349-732AD544D88F}" srcId="{78A5E019-ADC2-4B96-89F8-BE6A6F333F59}" destId="{F9C9465C-84E8-47A9-B733-650234BB48F3}" srcOrd="2" destOrd="0" parTransId="{70A28311-F8FF-4D8A-80E2-6B6F9D1B3AE2}" sibTransId="{05CD14E0-697B-460F-ABC8-11AD6B693AFB}"/>
    <dgm:cxn modelId="{9D8680CB-DE7E-4C82-A35E-3DEA782E8FCE}" type="presParOf" srcId="{2B8A448C-2EA9-4BA5-99EE-AF9C5E739354}" destId="{F402A14B-0621-4858-B5D1-2B1CB0B5E86A}" srcOrd="0" destOrd="0" presId="urn:microsoft.com/office/officeart/2008/layout/RadialCluster"/>
    <dgm:cxn modelId="{591687EE-271D-4F50-A88D-FE1DE16E30D8}" type="presParOf" srcId="{F402A14B-0621-4858-B5D1-2B1CB0B5E86A}" destId="{78E103BA-14C3-4495-BA1E-6A3498D7D5E0}" srcOrd="0" destOrd="0" presId="urn:microsoft.com/office/officeart/2008/layout/RadialCluster"/>
    <dgm:cxn modelId="{6EC76E65-1038-426A-BD61-AB0B4785EB6A}" type="presParOf" srcId="{F402A14B-0621-4858-B5D1-2B1CB0B5E86A}" destId="{6D93E2DE-DAFC-4F74-9451-65FDC6B7B939}" srcOrd="1" destOrd="0" presId="urn:microsoft.com/office/officeart/2008/layout/RadialCluster"/>
    <dgm:cxn modelId="{C5756CD9-E12F-40FD-9C5B-CC0EA618C52D}" type="presParOf" srcId="{F402A14B-0621-4858-B5D1-2B1CB0B5E86A}" destId="{764C0F3C-DE2E-4837-A833-D0552F9CA5F2}" srcOrd="2" destOrd="0" presId="urn:microsoft.com/office/officeart/2008/layout/RadialCluster"/>
    <dgm:cxn modelId="{3E312224-DA5B-468B-BF60-007BCB0D2A5A}" type="presParOf" srcId="{F402A14B-0621-4858-B5D1-2B1CB0B5E86A}" destId="{7469FD33-2D7D-4335-B630-EDFBE8A9A854}" srcOrd="3" destOrd="0" presId="urn:microsoft.com/office/officeart/2008/layout/RadialCluster"/>
    <dgm:cxn modelId="{C5321537-DBF6-48B1-8CFE-65FEDA3BA7E4}" type="presParOf" srcId="{F402A14B-0621-4858-B5D1-2B1CB0B5E86A}" destId="{CE3FA3E8-BB1F-445A-B034-98297E2C9ACD}" srcOrd="4" destOrd="0" presId="urn:microsoft.com/office/officeart/2008/layout/RadialCluster"/>
    <dgm:cxn modelId="{E8D983F0-2F92-4F70-81CF-3E0597036928}" type="presParOf" srcId="{F402A14B-0621-4858-B5D1-2B1CB0B5E86A}" destId="{D9037A2E-850A-4BAF-9E83-06E2BF86110C}" srcOrd="5" destOrd="0" presId="urn:microsoft.com/office/officeart/2008/layout/RadialCluster"/>
    <dgm:cxn modelId="{CD5202DC-5184-4B26-8D9E-07A3DF4C2B1C}" type="presParOf" srcId="{F402A14B-0621-4858-B5D1-2B1CB0B5E86A}" destId="{577F51F8-06A7-48DC-8FB3-1C1ACB202CD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39FB64-463F-489D-9ADC-BF48A39DA1A0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EAD05D8-CE7B-4DAC-9C6E-B359B5E202DD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dirty="0" smtClean="0">
              <a:effectLst/>
            </a:rPr>
            <a:t>Determinar la correcta operación y mantenimiento del Sistema Hidráulico del Buque Escuela Guayas, para optimizar los procedimientos de emergencia durante el Crucero Internacional 2012.</a:t>
          </a:r>
          <a:endParaRPr lang="es-EC" dirty="0"/>
        </a:p>
      </dgm:t>
    </dgm:pt>
    <dgm:pt modelId="{4EF44E24-2FD0-4393-A759-877EA8E20F23}" type="parTrans" cxnId="{9EBCDA39-CDD6-456C-B0BE-EFCC57C7BE99}">
      <dgm:prSet/>
      <dgm:spPr/>
      <dgm:t>
        <a:bodyPr/>
        <a:lstStyle/>
        <a:p>
          <a:pPr algn="ctr"/>
          <a:endParaRPr lang="es-EC"/>
        </a:p>
      </dgm:t>
    </dgm:pt>
    <dgm:pt modelId="{6216C88E-B8B8-43B5-B5E2-0F0CE8783B0B}" type="sibTrans" cxnId="{9EBCDA39-CDD6-456C-B0BE-EFCC57C7BE99}">
      <dgm:prSet/>
      <dgm:spPr/>
      <dgm:t>
        <a:bodyPr/>
        <a:lstStyle/>
        <a:p>
          <a:pPr algn="ctr"/>
          <a:endParaRPr lang="es-EC"/>
        </a:p>
      </dgm:t>
    </dgm:pt>
    <dgm:pt modelId="{89AFE38B-DB02-4F8A-8515-705C325F7781}" type="pres">
      <dgm:prSet presAssocID="{7339FB64-463F-489D-9ADC-BF48A39DA1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FF2871-8429-4E39-B14C-A86A024EF3B3}" type="pres">
      <dgm:prSet presAssocID="{3EAD05D8-CE7B-4DAC-9C6E-B359B5E202DD}" presName="node" presStyleLbl="node1" presStyleIdx="0" presStyleCnt="1" custScaleX="130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BCDA39-CDD6-456C-B0BE-EFCC57C7BE99}" srcId="{7339FB64-463F-489D-9ADC-BF48A39DA1A0}" destId="{3EAD05D8-CE7B-4DAC-9C6E-B359B5E202DD}" srcOrd="0" destOrd="0" parTransId="{4EF44E24-2FD0-4393-A759-877EA8E20F23}" sibTransId="{6216C88E-B8B8-43B5-B5E2-0F0CE8783B0B}"/>
    <dgm:cxn modelId="{DB54DDB6-AD75-43B0-86CF-B10F3DB6B6DC}" type="presOf" srcId="{3EAD05D8-CE7B-4DAC-9C6E-B359B5E202DD}" destId="{C5FF2871-8429-4E39-B14C-A86A024EF3B3}" srcOrd="0" destOrd="0" presId="urn:microsoft.com/office/officeart/2005/8/layout/default"/>
    <dgm:cxn modelId="{17F3A9FE-F1AA-4A7C-8768-833E752EA702}" type="presOf" srcId="{7339FB64-463F-489D-9ADC-BF48A39DA1A0}" destId="{89AFE38B-DB02-4F8A-8515-705C325F7781}" srcOrd="0" destOrd="0" presId="urn:microsoft.com/office/officeart/2005/8/layout/default"/>
    <dgm:cxn modelId="{369244F3-CDB1-4F28-8C63-B042A89FBD69}" type="presParOf" srcId="{89AFE38B-DB02-4F8A-8515-705C325F7781}" destId="{C5FF2871-8429-4E39-B14C-A86A024EF3B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AEB454-C638-4528-B900-D44F79234EEC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2CE6CE0-4925-49B5-B57A-A16E3A7D7D49}">
      <dgm:prSet phldrT="[Texto]"/>
      <dgm:spPr/>
      <dgm:t>
        <a:bodyPr/>
        <a:lstStyle/>
        <a:p>
          <a:pPr algn="just"/>
          <a:r>
            <a:rPr lang="es-ES" dirty="0" smtClean="0"/>
            <a:t>Identificar los factores que afecten el sistema hidráulico del Buque Escuela Guayas,  para evitar accidentes en futuros Cruceros.</a:t>
          </a:r>
          <a:endParaRPr lang="es-EC" dirty="0"/>
        </a:p>
      </dgm:t>
    </dgm:pt>
    <dgm:pt modelId="{56D9E909-00EB-4AB9-BD0D-D828FAB50AFD}" type="parTrans" cxnId="{D9661568-09CD-4DBB-9479-5D8E00AEEFE2}">
      <dgm:prSet/>
      <dgm:spPr/>
      <dgm:t>
        <a:bodyPr/>
        <a:lstStyle/>
        <a:p>
          <a:pPr algn="just"/>
          <a:endParaRPr lang="es-EC"/>
        </a:p>
      </dgm:t>
    </dgm:pt>
    <dgm:pt modelId="{4814E184-2D7F-44DF-BE22-20C079C78922}" type="sibTrans" cxnId="{D9661568-09CD-4DBB-9479-5D8E00AEEFE2}">
      <dgm:prSet/>
      <dgm:spPr/>
      <dgm:t>
        <a:bodyPr/>
        <a:lstStyle/>
        <a:p>
          <a:pPr algn="just"/>
          <a:endParaRPr lang="es-EC"/>
        </a:p>
      </dgm:t>
    </dgm:pt>
    <dgm:pt modelId="{6D9BF747-8235-460B-84BB-D03AB3C20AFD}">
      <dgm:prSet phldrT="[Texto]"/>
      <dgm:spPr/>
      <dgm:t>
        <a:bodyPr/>
        <a:lstStyle/>
        <a:p>
          <a:pPr algn="just"/>
          <a:r>
            <a:rPr lang="es-ES" dirty="0" smtClean="0"/>
            <a:t>Conocer los elementos que conforman el sistema hidráulico y su funcionamiento para una correcta utilización en los procedimientos de emergencia.</a:t>
          </a:r>
          <a:endParaRPr lang="es-EC" dirty="0"/>
        </a:p>
      </dgm:t>
    </dgm:pt>
    <dgm:pt modelId="{CEFF5011-0D7C-4E9E-863B-48111DA8E2B6}" type="parTrans" cxnId="{39265B1F-3988-4377-A780-13B240A1DB90}">
      <dgm:prSet/>
      <dgm:spPr/>
      <dgm:t>
        <a:bodyPr/>
        <a:lstStyle/>
        <a:p>
          <a:pPr algn="just"/>
          <a:endParaRPr lang="es-EC"/>
        </a:p>
      </dgm:t>
    </dgm:pt>
    <dgm:pt modelId="{3E88042A-23D0-4707-A317-BE55E6C27E53}" type="sibTrans" cxnId="{39265B1F-3988-4377-A780-13B240A1DB90}">
      <dgm:prSet/>
      <dgm:spPr/>
      <dgm:t>
        <a:bodyPr/>
        <a:lstStyle/>
        <a:p>
          <a:pPr algn="just"/>
          <a:endParaRPr lang="es-EC"/>
        </a:p>
      </dgm:t>
    </dgm:pt>
    <dgm:pt modelId="{986EEF34-37E6-4FD7-B8A3-C1C979F51C68}">
      <dgm:prSet phldrT="[Texto]"/>
      <dgm:spPr/>
      <dgm:t>
        <a:bodyPr/>
        <a:lstStyle/>
        <a:p>
          <a:pPr algn="just"/>
          <a:r>
            <a:rPr lang="es-ES" dirty="0" smtClean="0"/>
            <a:t>Elaboración de una guía de procedimientos y mantenimiento del sistema hidráulico del Buque Escuela Guayas</a:t>
          </a:r>
          <a:endParaRPr lang="es-EC" dirty="0"/>
        </a:p>
      </dgm:t>
    </dgm:pt>
    <dgm:pt modelId="{3331D75D-75EA-458B-AF1A-E309FD9B3A0A}" type="parTrans" cxnId="{3A3A1CEC-9EF5-4D9E-BD50-D2677BC78C01}">
      <dgm:prSet/>
      <dgm:spPr/>
      <dgm:t>
        <a:bodyPr/>
        <a:lstStyle/>
        <a:p>
          <a:pPr algn="just"/>
          <a:endParaRPr lang="es-EC"/>
        </a:p>
      </dgm:t>
    </dgm:pt>
    <dgm:pt modelId="{187D9556-649B-452B-B89B-F7CEAA1909CA}" type="sibTrans" cxnId="{3A3A1CEC-9EF5-4D9E-BD50-D2677BC78C01}">
      <dgm:prSet/>
      <dgm:spPr/>
      <dgm:t>
        <a:bodyPr/>
        <a:lstStyle/>
        <a:p>
          <a:pPr algn="just"/>
          <a:endParaRPr lang="es-EC"/>
        </a:p>
      </dgm:t>
    </dgm:pt>
    <dgm:pt modelId="{3C59C044-7F5C-41C0-A094-344B0DA9C2EF}" type="pres">
      <dgm:prSet presAssocID="{36AEB454-C638-4528-B900-D44F79234E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9752AC-724F-4156-8285-0C89F79A9C70}" type="pres">
      <dgm:prSet presAssocID="{92CE6CE0-4925-49B5-B57A-A16E3A7D7D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EF7E68-4446-4EB5-8DA6-4D3BD388CA6F}" type="pres">
      <dgm:prSet presAssocID="{4814E184-2D7F-44DF-BE22-20C079C78922}" presName="spacer" presStyleCnt="0"/>
      <dgm:spPr/>
      <dgm:t>
        <a:bodyPr/>
        <a:lstStyle/>
        <a:p>
          <a:endParaRPr lang="es-EC"/>
        </a:p>
      </dgm:t>
    </dgm:pt>
    <dgm:pt modelId="{D7056709-C297-41C4-92A9-A9517B4F6F29}" type="pres">
      <dgm:prSet presAssocID="{6D9BF747-8235-460B-84BB-D03AB3C20A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DD453D-86BB-44B0-9357-764BBA4A7339}" type="pres">
      <dgm:prSet presAssocID="{3E88042A-23D0-4707-A317-BE55E6C27E53}" presName="spacer" presStyleCnt="0"/>
      <dgm:spPr/>
      <dgm:t>
        <a:bodyPr/>
        <a:lstStyle/>
        <a:p>
          <a:endParaRPr lang="es-EC"/>
        </a:p>
      </dgm:t>
    </dgm:pt>
    <dgm:pt modelId="{1E5BE413-0DD5-4B36-A86F-B381944B37DD}" type="pres">
      <dgm:prSet presAssocID="{986EEF34-37E6-4FD7-B8A3-C1C979F51C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E53FDC-A584-44CB-A319-A3237EF39D71}" type="presOf" srcId="{92CE6CE0-4925-49B5-B57A-A16E3A7D7D49}" destId="{C29752AC-724F-4156-8285-0C89F79A9C70}" srcOrd="0" destOrd="0" presId="urn:microsoft.com/office/officeart/2005/8/layout/vList2"/>
    <dgm:cxn modelId="{E4AA5F37-9FB6-4D64-8538-C1C959E66BF3}" type="presOf" srcId="{6D9BF747-8235-460B-84BB-D03AB3C20AFD}" destId="{D7056709-C297-41C4-92A9-A9517B4F6F29}" srcOrd="0" destOrd="0" presId="urn:microsoft.com/office/officeart/2005/8/layout/vList2"/>
    <dgm:cxn modelId="{3A3A1CEC-9EF5-4D9E-BD50-D2677BC78C01}" srcId="{36AEB454-C638-4528-B900-D44F79234EEC}" destId="{986EEF34-37E6-4FD7-B8A3-C1C979F51C68}" srcOrd="2" destOrd="0" parTransId="{3331D75D-75EA-458B-AF1A-E309FD9B3A0A}" sibTransId="{187D9556-649B-452B-B89B-F7CEAA1909CA}"/>
    <dgm:cxn modelId="{39265B1F-3988-4377-A780-13B240A1DB90}" srcId="{36AEB454-C638-4528-B900-D44F79234EEC}" destId="{6D9BF747-8235-460B-84BB-D03AB3C20AFD}" srcOrd="1" destOrd="0" parTransId="{CEFF5011-0D7C-4E9E-863B-48111DA8E2B6}" sibTransId="{3E88042A-23D0-4707-A317-BE55E6C27E53}"/>
    <dgm:cxn modelId="{D9661568-09CD-4DBB-9479-5D8E00AEEFE2}" srcId="{36AEB454-C638-4528-B900-D44F79234EEC}" destId="{92CE6CE0-4925-49B5-B57A-A16E3A7D7D49}" srcOrd="0" destOrd="0" parTransId="{56D9E909-00EB-4AB9-BD0D-D828FAB50AFD}" sibTransId="{4814E184-2D7F-44DF-BE22-20C079C78922}"/>
    <dgm:cxn modelId="{3FC1BA38-318C-4C5D-9231-16B845272DBA}" type="presOf" srcId="{986EEF34-37E6-4FD7-B8A3-C1C979F51C68}" destId="{1E5BE413-0DD5-4B36-A86F-B381944B37DD}" srcOrd="0" destOrd="0" presId="urn:microsoft.com/office/officeart/2005/8/layout/vList2"/>
    <dgm:cxn modelId="{B0A68F93-6B4A-4ED6-B4E3-E64C749BB609}" type="presOf" srcId="{36AEB454-C638-4528-B900-D44F79234EEC}" destId="{3C59C044-7F5C-41C0-A094-344B0DA9C2EF}" srcOrd="0" destOrd="0" presId="urn:microsoft.com/office/officeart/2005/8/layout/vList2"/>
    <dgm:cxn modelId="{1CE1B200-5B2D-497B-AA3F-25569CD3FBE2}" type="presParOf" srcId="{3C59C044-7F5C-41C0-A094-344B0DA9C2EF}" destId="{C29752AC-724F-4156-8285-0C89F79A9C70}" srcOrd="0" destOrd="0" presId="urn:microsoft.com/office/officeart/2005/8/layout/vList2"/>
    <dgm:cxn modelId="{A2C5A5E7-79CC-4D94-A920-FC1B35D090EE}" type="presParOf" srcId="{3C59C044-7F5C-41C0-A094-344B0DA9C2EF}" destId="{13EF7E68-4446-4EB5-8DA6-4D3BD388CA6F}" srcOrd="1" destOrd="0" presId="urn:microsoft.com/office/officeart/2005/8/layout/vList2"/>
    <dgm:cxn modelId="{67ECE616-691C-435C-A658-342625BB00CD}" type="presParOf" srcId="{3C59C044-7F5C-41C0-A094-344B0DA9C2EF}" destId="{D7056709-C297-41C4-92A9-A9517B4F6F29}" srcOrd="2" destOrd="0" presId="urn:microsoft.com/office/officeart/2005/8/layout/vList2"/>
    <dgm:cxn modelId="{4AA33B0D-DA0B-4B9E-9452-30AE29B950D3}" type="presParOf" srcId="{3C59C044-7F5C-41C0-A094-344B0DA9C2EF}" destId="{05DD453D-86BB-44B0-9357-764BBA4A7339}" srcOrd="3" destOrd="0" presId="urn:microsoft.com/office/officeart/2005/8/layout/vList2"/>
    <dgm:cxn modelId="{6A305730-2B4E-446F-B1BE-7E6873BB5480}" type="presParOf" srcId="{3C59C044-7F5C-41C0-A094-344B0DA9C2EF}" destId="{1E5BE413-0DD5-4B36-A86F-B381944B37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E8A1C6-813C-4CA2-A763-E6216E19CF50}" type="doc">
      <dgm:prSet loTypeId="urn:microsoft.com/office/officeart/2009/layout/CircleArrow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040601B-E3F2-4B47-8C44-2046A12E1F7D}">
      <dgm:prSet phldrT="[Texto]" custT="1"/>
      <dgm:spPr/>
      <dgm:t>
        <a:bodyPr/>
        <a:lstStyle/>
        <a:p>
          <a:r>
            <a:rPr lang="es-ES" sz="1600" dirty="0" smtClean="0"/>
            <a:t>INDUCTIVO-DEDUCTIVO</a:t>
          </a:r>
          <a:endParaRPr lang="es-EC" sz="1600" dirty="0"/>
        </a:p>
      </dgm:t>
    </dgm:pt>
    <dgm:pt modelId="{CEBDDAD9-5460-4E53-AF93-12A72F474F2F}" type="parTrans" cxnId="{08733398-BBAF-423C-818D-9DBD9BBD1278}">
      <dgm:prSet/>
      <dgm:spPr/>
      <dgm:t>
        <a:bodyPr/>
        <a:lstStyle/>
        <a:p>
          <a:endParaRPr lang="es-EC"/>
        </a:p>
      </dgm:t>
    </dgm:pt>
    <dgm:pt modelId="{E294BEBF-D0EE-4A0C-ABAB-BE4FD20A0D36}" type="sibTrans" cxnId="{08733398-BBAF-423C-818D-9DBD9BBD1278}">
      <dgm:prSet/>
      <dgm:spPr/>
      <dgm:t>
        <a:bodyPr/>
        <a:lstStyle/>
        <a:p>
          <a:endParaRPr lang="es-EC"/>
        </a:p>
      </dgm:t>
    </dgm:pt>
    <dgm:pt modelId="{5E7D9E57-60B9-46F0-9D05-E61E78B3CBAC}">
      <dgm:prSet phldrT="[Texto]" custT="1"/>
      <dgm:spPr/>
      <dgm:t>
        <a:bodyPr/>
        <a:lstStyle/>
        <a:p>
          <a:r>
            <a:rPr lang="es-ES" sz="1600" dirty="0" smtClean="0"/>
            <a:t>ANALÍTICO – SINTÉTICO Y  DE NIVEL EMPÍRICO</a:t>
          </a:r>
          <a:endParaRPr lang="es-EC" sz="1600" dirty="0"/>
        </a:p>
      </dgm:t>
    </dgm:pt>
    <dgm:pt modelId="{E8F797DD-3273-4F10-9BDB-429B964916B4}" type="parTrans" cxnId="{B7CD5938-13B3-4309-8733-4B9CD7ABBF17}">
      <dgm:prSet/>
      <dgm:spPr/>
      <dgm:t>
        <a:bodyPr/>
        <a:lstStyle/>
        <a:p>
          <a:endParaRPr lang="es-EC"/>
        </a:p>
      </dgm:t>
    </dgm:pt>
    <dgm:pt modelId="{408F7A10-1318-44E4-A9DD-1C35A1A43A50}" type="sibTrans" cxnId="{B7CD5938-13B3-4309-8733-4B9CD7ABBF17}">
      <dgm:prSet/>
      <dgm:spPr/>
      <dgm:t>
        <a:bodyPr/>
        <a:lstStyle/>
        <a:p>
          <a:endParaRPr lang="es-EC"/>
        </a:p>
      </dgm:t>
    </dgm:pt>
    <dgm:pt modelId="{90A4B0E4-77E7-4512-9050-F702278E646C}" type="pres">
      <dgm:prSet presAssocID="{E3E8A1C6-813C-4CA2-A763-E6216E19CF5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9216029-0260-4F38-8B58-974EBBC68627}" type="pres">
      <dgm:prSet presAssocID="{0040601B-E3F2-4B47-8C44-2046A12E1F7D}" presName="Accent1" presStyleCnt="0"/>
      <dgm:spPr/>
    </dgm:pt>
    <dgm:pt modelId="{18E03AE3-8AD5-4162-B6A4-8265E2954702}" type="pres">
      <dgm:prSet presAssocID="{0040601B-E3F2-4B47-8C44-2046A12E1F7D}" presName="Accent" presStyleLbl="node1" presStyleIdx="0" presStyleCnt="2"/>
      <dgm:spPr/>
    </dgm:pt>
    <dgm:pt modelId="{6B9205A4-3D55-4EC8-AABF-D8E1B3D8D3D4}" type="pres">
      <dgm:prSet presAssocID="{0040601B-E3F2-4B47-8C44-2046A12E1F7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0D4EE5-3F7D-4D85-94DD-E943D7330777}" type="pres">
      <dgm:prSet presAssocID="{5E7D9E57-60B9-46F0-9D05-E61E78B3CBAC}" presName="Accent2" presStyleCnt="0"/>
      <dgm:spPr/>
    </dgm:pt>
    <dgm:pt modelId="{6F8A2D44-6359-4F60-B6FB-562BA10A9246}" type="pres">
      <dgm:prSet presAssocID="{5E7D9E57-60B9-46F0-9D05-E61E78B3CBAC}" presName="Accent" presStyleLbl="node1" presStyleIdx="1" presStyleCnt="2"/>
      <dgm:spPr/>
    </dgm:pt>
    <dgm:pt modelId="{5858B759-0FE9-436C-B2A7-6BB29B0C79CA}" type="pres">
      <dgm:prSet presAssocID="{5E7D9E57-60B9-46F0-9D05-E61E78B3CBAC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087056D-69DD-4E24-AE2B-C945428F5952}" type="presOf" srcId="{E3E8A1C6-813C-4CA2-A763-E6216E19CF50}" destId="{90A4B0E4-77E7-4512-9050-F702278E646C}" srcOrd="0" destOrd="0" presId="urn:microsoft.com/office/officeart/2009/layout/CircleArrowProcess"/>
    <dgm:cxn modelId="{B7CD5938-13B3-4309-8733-4B9CD7ABBF17}" srcId="{E3E8A1C6-813C-4CA2-A763-E6216E19CF50}" destId="{5E7D9E57-60B9-46F0-9D05-E61E78B3CBAC}" srcOrd="1" destOrd="0" parTransId="{E8F797DD-3273-4F10-9BDB-429B964916B4}" sibTransId="{408F7A10-1318-44E4-A9DD-1C35A1A43A50}"/>
    <dgm:cxn modelId="{0D825299-AF1B-45A0-A5C5-2AA5725462A2}" type="presOf" srcId="{0040601B-E3F2-4B47-8C44-2046A12E1F7D}" destId="{6B9205A4-3D55-4EC8-AABF-D8E1B3D8D3D4}" srcOrd="0" destOrd="0" presId="urn:microsoft.com/office/officeart/2009/layout/CircleArrowProcess"/>
    <dgm:cxn modelId="{08733398-BBAF-423C-818D-9DBD9BBD1278}" srcId="{E3E8A1C6-813C-4CA2-A763-E6216E19CF50}" destId="{0040601B-E3F2-4B47-8C44-2046A12E1F7D}" srcOrd="0" destOrd="0" parTransId="{CEBDDAD9-5460-4E53-AF93-12A72F474F2F}" sibTransId="{E294BEBF-D0EE-4A0C-ABAB-BE4FD20A0D36}"/>
    <dgm:cxn modelId="{EB7B61F3-2D05-42AB-850D-C3B087B9178F}" type="presOf" srcId="{5E7D9E57-60B9-46F0-9D05-E61E78B3CBAC}" destId="{5858B759-0FE9-436C-B2A7-6BB29B0C79CA}" srcOrd="0" destOrd="0" presId="urn:microsoft.com/office/officeart/2009/layout/CircleArrowProcess"/>
    <dgm:cxn modelId="{399D720C-5C10-41C3-B0B7-7F56EBA37B72}" type="presParOf" srcId="{90A4B0E4-77E7-4512-9050-F702278E646C}" destId="{79216029-0260-4F38-8B58-974EBBC68627}" srcOrd="0" destOrd="0" presId="urn:microsoft.com/office/officeart/2009/layout/CircleArrowProcess"/>
    <dgm:cxn modelId="{913926A9-E8C9-46FF-ACCB-D97283962DD7}" type="presParOf" srcId="{79216029-0260-4F38-8B58-974EBBC68627}" destId="{18E03AE3-8AD5-4162-B6A4-8265E2954702}" srcOrd="0" destOrd="0" presId="urn:microsoft.com/office/officeart/2009/layout/CircleArrowProcess"/>
    <dgm:cxn modelId="{29AD1BB0-3052-4DAE-861B-36E297B60352}" type="presParOf" srcId="{90A4B0E4-77E7-4512-9050-F702278E646C}" destId="{6B9205A4-3D55-4EC8-AABF-D8E1B3D8D3D4}" srcOrd="1" destOrd="0" presId="urn:microsoft.com/office/officeart/2009/layout/CircleArrowProcess"/>
    <dgm:cxn modelId="{84128DDE-04CC-4E3A-B0B0-308E6CBB06B6}" type="presParOf" srcId="{90A4B0E4-77E7-4512-9050-F702278E646C}" destId="{490D4EE5-3F7D-4D85-94DD-E943D7330777}" srcOrd="2" destOrd="0" presId="urn:microsoft.com/office/officeart/2009/layout/CircleArrowProcess"/>
    <dgm:cxn modelId="{EB8B5D79-7909-477B-9980-D6702CBD5288}" type="presParOf" srcId="{490D4EE5-3F7D-4D85-94DD-E943D7330777}" destId="{6F8A2D44-6359-4F60-B6FB-562BA10A9246}" srcOrd="0" destOrd="0" presId="urn:microsoft.com/office/officeart/2009/layout/CircleArrowProcess"/>
    <dgm:cxn modelId="{51BD33F7-96BA-4133-AD55-73DAB07F04E3}" type="presParOf" srcId="{90A4B0E4-77E7-4512-9050-F702278E646C}" destId="{5858B759-0FE9-436C-B2A7-6BB29B0C79C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8BECA6-62FD-491B-821E-86D442572042}" type="doc">
      <dgm:prSet loTypeId="urn:diagrams.loki3.com/TabbedArc+Icon" loCatId="relationship" qsTypeId="urn:microsoft.com/office/officeart/2009/2/quickstyle/3d8" qsCatId="3D" csTypeId="urn:microsoft.com/office/officeart/2005/8/colors/colorful4" csCatId="colorful" phldr="1"/>
      <dgm:spPr/>
    </dgm:pt>
    <dgm:pt modelId="{A360FA33-238B-407B-97B7-15E01AACA022}">
      <dgm:prSet phldrT="[Texto]"/>
      <dgm:spPr/>
      <dgm:t>
        <a:bodyPr/>
        <a:lstStyle/>
        <a:p>
          <a:r>
            <a:rPr lang="es-ES" dirty="0" smtClean="0"/>
            <a:t>CAPACITACIÓN</a:t>
          </a:r>
          <a:endParaRPr lang="es-EC" dirty="0"/>
        </a:p>
      </dgm:t>
    </dgm:pt>
    <dgm:pt modelId="{6F131C8A-54E4-4289-99EA-22F7506E8806}" type="parTrans" cxnId="{281A7A78-070A-49E4-B5EE-26C135AF76C1}">
      <dgm:prSet/>
      <dgm:spPr/>
      <dgm:t>
        <a:bodyPr/>
        <a:lstStyle/>
        <a:p>
          <a:endParaRPr lang="es-EC" dirty="0"/>
        </a:p>
      </dgm:t>
    </dgm:pt>
    <dgm:pt modelId="{834EFB02-01D6-4CA3-AA3C-2D55D087EFF1}" type="sibTrans" cxnId="{281A7A78-070A-49E4-B5EE-26C135AF76C1}">
      <dgm:prSet/>
      <dgm:spPr/>
      <dgm:t>
        <a:bodyPr/>
        <a:lstStyle/>
        <a:p>
          <a:endParaRPr lang="es-EC" dirty="0"/>
        </a:p>
      </dgm:t>
    </dgm:pt>
    <dgm:pt modelId="{DCF6A315-DC56-4E00-AE9E-9E6D0AD3A7FD}">
      <dgm:prSet phldrT="[Texto]"/>
      <dgm:spPr/>
      <dgm:t>
        <a:bodyPr/>
        <a:lstStyle/>
        <a:p>
          <a:r>
            <a:rPr lang="es-ES" dirty="0" smtClean="0"/>
            <a:t>INFORMACIÓN RECOPILADA</a:t>
          </a:r>
          <a:endParaRPr lang="es-EC" dirty="0"/>
        </a:p>
      </dgm:t>
    </dgm:pt>
    <dgm:pt modelId="{06CD922E-CD2A-4FF5-BBD0-A533B4344BC4}" type="parTrans" cxnId="{2A396783-2ACE-496D-964C-305F2FEF63AE}">
      <dgm:prSet/>
      <dgm:spPr/>
      <dgm:t>
        <a:bodyPr/>
        <a:lstStyle/>
        <a:p>
          <a:endParaRPr lang="es-EC" dirty="0"/>
        </a:p>
      </dgm:t>
    </dgm:pt>
    <dgm:pt modelId="{D58E840A-DF39-43AC-9D82-62C28E94D5B1}" type="sibTrans" cxnId="{2A396783-2ACE-496D-964C-305F2FEF63AE}">
      <dgm:prSet/>
      <dgm:spPr/>
      <dgm:t>
        <a:bodyPr/>
        <a:lstStyle/>
        <a:p>
          <a:endParaRPr lang="es-EC" dirty="0"/>
        </a:p>
      </dgm:t>
    </dgm:pt>
    <dgm:pt modelId="{4ECEC594-8618-43E8-9957-5C2712FF9520}">
      <dgm:prSet phldrT="[Texto]" custT="1"/>
      <dgm:spPr/>
      <dgm:t>
        <a:bodyPr/>
        <a:lstStyle/>
        <a:p>
          <a:r>
            <a:rPr lang="es-ES" sz="1800" dirty="0" smtClean="0"/>
            <a:t>CONOCIMIENTOS</a:t>
          </a:r>
          <a:endParaRPr lang="es-EC" sz="1800" dirty="0"/>
        </a:p>
      </dgm:t>
    </dgm:pt>
    <dgm:pt modelId="{555A0441-3C95-4BD4-96AE-7E9219F53361}" type="parTrans" cxnId="{06D632C0-BC73-4AA6-A8A0-0F0B076B7E59}">
      <dgm:prSet/>
      <dgm:spPr/>
      <dgm:t>
        <a:bodyPr/>
        <a:lstStyle/>
        <a:p>
          <a:endParaRPr lang="es-EC" dirty="0"/>
        </a:p>
      </dgm:t>
    </dgm:pt>
    <dgm:pt modelId="{02B50897-A14B-47EE-8196-22EB4E9957E9}" type="sibTrans" cxnId="{06D632C0-BC73-4AA6-A8A0-0F0B076B7E59}">
      <dgm:prSet/>
      <dgm:spPr/>
      <dgm:t>
        <a:bodyPr/>
        <a:lstStyle/>
        <a:p>
          <a:endParaRPr lang="es-EC" dirty="0"/>
        </a:p>
      </dgm:t>
    </dgm:pt>
    <dgm:pt modelId="{0304DE45-73A8-47A8-BDE8-016BAA8CF8E8}" type="pres">
      <dgm:prSet presAssocID="{148BECA6-62FD-491B-821E-86D442572042}" presName="Name0" presStyleCnt="0">
        <dgm:presLayoutVars>
          <dgm:dir/>
          <dgm:resizeHandles val="exact"/>
        </dgm:presLayoutVars>
      </dgm:prSet>
      <dgm:spPr/>
    </dgm:pt>
    <dgm:pt modelId="{8F204FD9-17D7-4FC6-8228-E7760C17B889}" type="pres">
      <dgm:prSet presAssocID="{A360FA33-238B-407B-97B7-15E01AACA022}" presName="twoplus" presStyleLbl="node1" presStyleIdx="0" presStyleCnt="3" custRadScaleRad="92237" custRadScaleInc="-24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A6C0D2-A019-4BE1-9CBD-B8B7A6B5939D}" type="pres">
      <dgm:prSet presAssocID="{DCF6A315-DC56-4E00-AE9E-9E6D0AD3A7FD}" presName="twoplus" presStyleLbl="node1" presStyleIdx="1" presStyleCnt="3" custRadScaleRad="108051" custRadScaleInc="-30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A8373B-F2A7-48F2-AC69-9AAA39B56829}" type="pres">
      <dgm:prSet presAssocID="{4ECEC594-8618-43E8-9957-5C2712FF9520}" presName="twoplus" presStyleLbl="node1" presStyleIdx="2" presStyleCnt="3" custRadScaleRad="115191" custRadScaleInc="-38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4C4F67-99CD-43E8-BD08-86E17A02B83C}" type="presOf" srcId="{148BECA6-62FD-491B-821E-86D442572042}" destId="{0304DE45-73A8-47A8-BDE8-016BAA8CF8E8}" srcOrd="0" destOrd="0" presId="urn:diagrams.loki3.com/TabbedArc+Icon"/>
    <dgm:cxn modelId="{281A7A78-070A-49E4-B5EE-26C135AF76C1}" srcId="{148BECA6-62FD-491B-821E-86D442572042}" destId="{A360FA33-238B-407B-97B7-15E01AACA022}" srcOrd="0" destOrd="0" parTransId="{6F131C8A-54E4-4289-99EA-22F7506E8806}" sibTransId="{834EFB02-01D6-4CA3-AA3C-2D55D087EFF1}"/>
    <dgm:cxn modelId="{AD153DF0-0F9F-4695-847B-B8A21ECA7211}" type="presOf" srcId="{A360FA33-238B-407B-97B7-15E01AACA022}" destId="{8F204FD9-17D7-4FC6-8228-E7760C17B889}" srcOrd="0" destOrd="0" presId="urn:diagrams.loki3.com/TabbedArc+Icon"/>
    <dgm:cxn modelId="{CD3F6A39-BD57-44CA-B004-A5D2DB90C1E5}" type="presOf" srcId="{4ECEC594-8618-43E8-9957-5C2712FF9520}" destId="{26A8373B-F2A7-48F2-AC69-9AAA39B56829}" srcOrd="0" destOrd="0" presId="urn:diagrams.loki3.com/TabbedArc+Icon"/>
    <dgm:cxn modelId="{F3588F2F-FE44-40EA-8D3F-28005CD5B7DE}" type="presOf" srcId="{DCF6A315-DC56-4E00-AE9E-9E6D0AD3A7FD}" destId="{C1A6C0D2-A019-4BE1-9CBD-B8B7A6B5939D}" srcOrd="0" destOrd="0" presId="urn:diagrams.loki3.com/TabbedArc+Icon"/>
    <dgm:cxn modelId="{06D632C0-BC73-4AA6-A8A0-0F0B076B7E59}" srcId="{148BECA6-62FD-491B-821E-86D442572042}" destId="{4ECEC594-8618-43E8-9957-5C2712FF9520}" srcOrd="2" destOrd="0" parTransId="{555A0441-3C95-4BD4-96AE-7E9219F53361}" sibTransId="{02B50897-A14B-47EE-8196-22EB4E9957E9}"/>
    <dgm:cxn modelId="{2A396783-2ACE-496D-964C-305F2FEF63AE}" srcId="{148BECA6-62FD-491B-821E-86D442572042}" destId="{DCF6A315-DC56-4E00-AE9E-9E6D0AD3A7FD}" srcOrd="1" destOrd="0" parTransId="{06CD922E-CD2A-4FF5-BBD0-A533B4344BC4}" sibTransId="{D58E840A-DF39-43AC-9D82-62C28E94D5B1}"/>
    <dgm:cxn modelId="{DFDE6B26-9064-4A84-B60C-39C70AD54E2D}" type="presParOf" srcId="{0304DE45-73A8-47A8-BDE8-016BAA8CF8E8}" destId="{8F204FD9-17D7-4FC6-8228-E7760C17B889}" srcOrd="0" destOrd="0" presId="urn:diagrams.loki3.com/TabbedArc+Icon"/>
    <dgm:cxn modelId="{D727FECC-968C-44D1-AD54-679188D6C213}" type="presParOf" srcId="{0304DE45-73A8-47A8-BDE8-016BAA8CF8E8}" destId="{C1A6C0D2-A019-4BE1-9CBD-B8B7A6B5939D}" srcOrd="1" destOrd="0" presId="urn:diagrams.loki3.com/TabbedArc+Icon"/>
    <dgm:cxn modelId="{481DC425-912B-4FE5-934F-87D625F007A1}" type="presParOf" srcId="{0304DE45-73A8-47A8-BDE8-016BAA8CF8E8}" destId="{26A8373B-F2A7-48F2-AC69-9AAA39B56829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51FDAB-2D12-44AA-A3CC-49E36F10FDCF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</dgm:pt>
    <dgm:pt modelId="{5A43A6A8-C1B8-4123-8C57-BC031F38A9F8}">
      <dgm:prSet custT="1"/>
      <dgm:spPr/>
      <dgm:t>
        <a:bodyPr/>
        <a:lstStyle/>
        <a:p>
          <a:pPr marR="0" algn="ctr" rtl="0"/>
          <a:r>
            <a:rPr lang="es-MX" sz="1200" b="1" i="0" u="none" strike="noStrike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COMANDO</a:t>
          </a:r>
          <a:endParaRPr lang="es-ES" sz="1200" b="1" i="0" strike="noStrike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351DC449-B21E-4CF8-9034-B34378DABB2E}" type="parTrans" cxnId="{960172A1-A73F-4BD5-A89B-14A70A1297DB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588269F-C592-4814-935F-4E2E8E49631F}" type="sibTrans" cxnId="{960172A1-A73F-4BD5-A89B-14A70A1297DB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06DA7C4-EECF-422E-A12C-C849FA6CEFAC}">
      <dgm:prSet custT="1"/>
      <dgm:spPr/>
      <dgm:t>
        <a:bodyPr/>
        <a:lstStyle/>
        <a:p>
          <a:pPr marR="0" algn="ctr" rtl="0"/>
          <a:r>
            <a:rPr lang="es-MX" sz="1200" b="1" i="0" u="none" strike="noStrike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II COMANDANTE</a:t>
          </a:r>
          <a:endParaRPr lang="es-ES" sz="1200" b="1" i="0" strike="noStrike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EF4686A8-E008-445E-9D47-F012D950DCD8}" type="parTrans" cxnId="{E61F666C-569E-4E8B-AE08-822511BFA90A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EBF9DFE-898F-41E1-B457-023EDA2C9CA1}" type="sibTrans" cxnId="{E61F666C-569E-4E8B-AE08-822511BFA90A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3923112-9466-4D1D-80BE-A68BB17FCF19}">
      <dgm:prSet custT="1"/>
      <dgm:spPr/>
      <dgm:t>
        <a:bodyPr/>
        <a:lstStyle/>
        <a:p>
          <a:pPr marR="0" algn="ctr" rtl="0"/>
          <a:r>
            <a:rPr lang="es-MX" sz="1200" b="1" i="0" u="none" strike="noStrike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DEPARTAMENTO</a:t>
          </a:r>
        </a:p>
        <a:p>
          <a:pPr marR="0" algn="ctr" rtl="0"/>
          <a:r>
            <a:rPr lang="es-MX" sz="1200" b="1" i="0" u="none" strike="noStrike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OPERACIONES</a:t>
          </a:r>
          <a:endParaRPr lang="es-ES" sz="1200" b="1" i="0" strike="noStrike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CC4B24AD-B877-4C52-9FEE-142D6C8BE7AA}" type="parTrans" cxnId="{B7F98231-5D05-4FBD-A788-E52F0ED1C3EB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ABB8B5F-1600-460B-80B6-F5B728830176}" type="sibTrans" cxnId="{B7F98231-5D05-4FBD-A788-E52F0ED1C3EB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8433EC3-A0AB-4CD0-B9BC-F3B5B324B614}">
      <dgm:prSet custT="1"/>
      <dgm:spPr/>
      <dgm:t>
        <a:bodyPr/>
        <a:lstStyle/>
        <a:p>
          <a:pPr marR="0" algn="ctr" rtl="0"/>
          <a:r>
            <a:rPr lang="es-MX" sz="12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DEPARTAMENTO </a:t>
          </a:r>
        </a:p>
        <a:p>
          <a:pPr marR="0" algn="ctr" rtl="0"/>
          <a:r>
            <a:rPr lang="es-MX" sz="1200" b="1" i="0" u="none" strike="noStrik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 MANIOBRAS</a:t>
          </a:r>
          <a:endParaRPr lang="es-ES" sz="1200" b="1" i="0" strike="noStrike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8AF9CE2A-33DC-4693-8825-E84B83BE28DC}" type="parTrans" cxnId="{2A9ADB32-93FF-4864-ACE8-00336570E837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19E4F2B-2ACE-4851-849E-D29A937772FE}" type="sibTrans" cxnId="{2A9ADB32-93FF-4864-ACE8-00336570E837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E90DA11-E906-4A31-B740-A67698DCC88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R="0" algn="ctr" rtl="0"/>
          <a:r>
            <a:rPr lang="es-MX" sz="1200" b="1" i="0" u="none" strike="noStrike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DEPARTAMENTO </a:t>
          </a:r>
        </a:p>
        <a:p>
          <a:pPr marR="0" algn="ctr" rtl="0"/>
          <a:r>
            <a:rPr lang="es-MX" sz="1200" b="1" i="0" u="none" strike="noStrike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 INGENIERÍA</a:t>
          </a:r>
          <a:endParaRPr lang="es-ES" sz="1200" b="1" i="0" strike="noStrike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A1E9FD39-FA0D-4053-A355-E728C3A6B8C8}" type="parTrans" cxnId="{4854D151-125F-49B5-909B-E9B68FF93154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A2CC538-A32F-4ADA-9F7E-4634742E6102}" type="sibTrans" cxnId="{4854D151-125F-49B5-909B-E9B68FF93154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AB1C937-53B4-439B-91AB-D7572AAAE1AB}">
      <dgm:prSet custT="1"/>
      <dgm:spPr/>
      <dgm:t>
        <a:bodyPr/>
        <a:lstStyle/>
        <a:p>
          <a:pPr marR="0" algn="ctr" rtl="0"/>
          <a:r>
            <a:rPr lang="es-MX" sz="1200" b="1" i="0" u="none" strike="noStrike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PROPULSIÓN PRINCIPAL</a:t>
          </a:r>
          <a:endParaRPr lang="es-ES" sz="1200" b="1" i="0" strike="noStrike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4B1AB051-F843-48AE-9F06-A7A2B6B5DFBA}" type="parTrans" cxnId="{F26B55E4-A6DF-4E81-BF09-DDC887D202A6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246C404-85F8-40BF-9812-69F499993A81}" type="sibTrans" cxnId="{F26B55E4-A6DF-4E81-BF09-DDC887D202A6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AA5E09B-1CCA-42D1-9FA0-E8BC93687C08}">
      <dgm:prSet custT="1"/>
      <dgm:spPr/>
      <dgm:t>
        <a:bodyPr/>
        <a:lstStyle/>
        <a:p>
          <a:pPr marR="0" algn="ctr" rtl="0"/>
          <a:r>
            <a:rPr lang="es-MX" sz="1200" b="1" i="0" u="none" strike="noStrike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ELECTRICIDAD Y REFRIGERACIÓN</a:t>
          </a:r>
          <a:endParaRPr lang="es-ES" sz="1200" b="1" i="0" strike="noStrike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18930BCB-891B-47B7-9439-D621B8CC954C}" type="parTrans" cxnId="{2D06DE59-D4F7-42BA-B271-AB2991CB3EE1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BC673BE-0C2F-445A-B0C5-3B93DD07793D}" type="sibTrans" cxnId="{2D06DE59-D4F7-42BA-B271-AB2991CB3EE1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E7EA896-126A-44AC-8B43-6E203640E113}">
      <dgm:prSet custT="1"/>
      <dgm:spPr/>
      <dgm:t>
        <a:bodyPr/>
        <a:lstStyle/>
        <a:p>
          <a:pPr marR="0" algn="ctr" rtl="0"/>
          <a:r>
            <a:rPr lang="es-MX" sz="1200" b="1" i="0" u="none" strike="noStrike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CONTROL DE AVERÍA</a:t>
          </a:r>
          <a:endParaRPr lang="es-ES" sz="1200" b="1" i="0" strike="noStrike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A8047E7D-34FB-4EFB-ADD2-9F003EB0B422}" type="parTrans" cxnId="{6F5AB9E2-DA5F-4527-B4C4-0C0DF97C1991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9DF416D-ACA9-4C9F-8FB8-9E7D3FF3B7EC}" type="sibTrans" cxnId="{6F5AB9E2-DA5F-4527-B4C4-0C0DF97C1991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619FE74-0C0E-4798-9147-E3590F33B992}">
      <dgm:prSet custT="1"/>
      <dgm:spPr/>
      <dgm:t>
        <a:bodyPr/>
        <a:lstStyle/>
        <a:p>
          <a:pPr marR="0" algn="ctr" rtl="0"/>
          <a:r>
            <a:rPr lang="es-MX" sz="1200" b="1" i="0" u="none" strike="noStrike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DEPARTAMENTO DE LOGÍSTICA</a:t>
          </a:r>
          <a:endParaRPr lang="es-ES" sz="1200" b="1" i="0" strike="noStrike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1CA6015C-82E9-40E1-A428-EEBABB4DA311}" type="parTrans" cxnId="{B5F7E5D4-0D4F-444F-947B-81F00D02E670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5295860-E90A-4FE0-9086-D0C3B087704C}" type="sibTrans" cxnId="{B5F7E5D4-0D4F-444F-947B-81F00D02E670}">
      <dgm:prSet/>
      <dgm:spPr/>
      <dgm:t>
        <a:bodyPr/>
        <a:lstStyle/>
        <a:p>
          <a:pPr algn="ctr"/>
          <a:endParaRPr lang="es-ES" sz="12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B2B7856-4420-403F-A40F-6D8EB6E06775}" type="pres">
      <dgm:prSet presAssocID="{4551FDAB-2D12-44AA-A3CC-49E36F10FD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4474C9-69D5-4E0C-999C-C8DD5E751BCC}" type="pres">
      <dgm:prSet presAssocID="{5A43A6A8-C1B8-4123-8C57-BC031F38A9F8}" presName="hierRoot1" presStyleCnt="0">
        <dgm:presLayoutVars>
          <dgm:hierBranch/>
        </dgm:presLayoutVars>
      </dgm:prSet>
      <dgm:spPr/>
    </dgm:pt>
    <dgm:pt modelId="{963B641F-2DAF-48F3-983C-30222ABA0DC8}" type="pres">
      <dgm:prSet presAssocID="{5A43A6A8-C1B8-4123-8C57-BC031F38A9F8}" presName="rootComposite1" presStyleCnt="0"/>
      <dgm:spPr/>
    </dgm:pt>
    <dgm:pt modelId="{564D98F4-72F4-4211-964C-29B4D7E39094}" type="pres">
      <dgm:prSet presAssocID="{5A43A6A8-C1B8-4123-8C57-BC031F38A9F8}" presName="rootText1" presStyleLbl="node0" presStyleIdx="0" presStyleCnt="1" custScaleX="118983" custLinFactNeighborY="-2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FF6D28-D261-4BC1-9D9B-715453C36252}" type="pres">
      <dgm:prSet presAssocID="{5A43A6A8-C1B8-4123-8C57-BC031F38A9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6053627-AA9B-4970-B14D-301D154AD5F2}" type="pres">
      <dgm:prSet presAssocID="{5A43A6A8-C1B8-4123-8C57-BC031F38A9F8}" presName="hierChild2" presStyleCnt="0"/>
      <dgm:spPr/>
    </dgm:pt>
    <dgm:pt modelId="{27E525E6-A75A-4A9D-92D4-396E912C3CBC}" type="pres">
      <dgm:prSet presAssocID="{EF4686A8-E008-445E-9D47-F012D950DCD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ED565DA0-C094-418F-9AF0-9853F0798AAF}" type="pres">
      <dgm:prSet presAssocID="{606DA7C4-EECF-422E-A12C-C849FA6CEFAC}" presName="hierRoot2" presStyleCnt="0">
        <dgm:presLayoutVars>
          <dgm:hierBranch/>
        </dgm:presLayoutVars>
      </dgm:prSet>
      <dgm:spPr/>
    </dgm:pt>
    <dgm:pt modelId="{3DE2808A-ED9C-4BD5-8DCA-2DD68B86C57E}" type="pres">
      <dgm:prSet presAssocID="{606DA7C4-EECF-422E-A12C-C849FA6CEFAC}" presName="rootComposite" presStyleCnt="0"/>
      <dgm:spPr/>
    </dgm:pt>
    <dgm:pt modelId="{9B2E9FCD-FD00-4FBE-9BEC-EE434138AF29}" type="pres">
      <dgm:prSet presAssocID="{606DA7C4-EECF-422E-A12C-C849FA6CEFAC}" presName="rootText" presStyleLbl="node2" presStyleIdx="0" presStyleCnt="1" custScaleX="118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4C2DF-2167-4A79-9852-457EBE9DE208}" type="pres">
      <dgm:prSet presAssocID="{606DA7C4-EECF-422E-A12C-C849FA6CEF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120E67-674D-4A25-961A-90845DA164D0}" type="pres">
      <dgm:prSet presAssocID="{606DA7C4-EECF-422E-A12C-C849FA6CEFAC}" presName="hierChild4" presStyleCnt="0"/>
      <dgm:spPr/>
    </dgm:pt>
    <dgm:pt modelId="{0A40D366-E29A-415D-A685-72FEB9F5A795}" type="pres">
      <dgm:prSet presAssocID="{CC4B24AD-B877-4C52-9FEE-142D6C8BE7A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2B2E02B-C477-4E5D-90AF-BE8FCAFCF6FC}" type="pres">
      <dgm:prSet presAssocID="{A3923112-9466-4D1D-80BE-A68BB17FCF19}" presName="hierRoot2" presStyleCnt="0">
        <dgm:presLayoutVars>
          <dgm:hierBranch val="r"/>
        </dgm:presLayoutVars>
      </dgm:prSet>
      <dgm:spPr/>
    </dgm:pt>
    <dgm:pt modelId="{2ACAFEFD-0ED1-427C-9137-643870C6E048}" type="pres">
      <dgm:prSet presAssocID="{A3923112-9466-4D1D-80BE-A68BB17FCF19}" presName="rootComposite" presStyleCnt="0"/>
      <dgm:spPr/>
    </dgm:pt>
    <dgm:pt modelId="{CD710C19-94B7-40C0-AB45-51AA0D38F763}" type="pres">
      <dgm:prSet presAssocID="{A3923112-9466-4D1D-80BE-A68BB17FCF19}" presName="rootText" presStyleLbl="node3" presStyleIdx="0" presStyleCnt="4" custScaleX="126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44B529-5F43-460F-BBAC-8887193122AF}" type="pres">
      <dgm:prSet presAssocID="{A3923112-9466-4D1D-80BE-A68BB17FCF19}" presName="rootConnector" presStyleLbl="node3" presStyleIdx="0" presStyleCnt="4"/>
      <dgm:spPr/>
      <dgm:t>
        <a:bodyPr/>
        <a:lstStyle/>
        <a:p>
          <a:endParaRPr lang="es-ES"/>
        </a:p>
      </dgm:t>
    </dgm:pt>
    <dgm:pt modelId="{4CB1999E-9F4E-4025-A948-C0C02658D072}" type="pres">
      <dgm:prSet presAssocID="{A3923112-9466-4D1D-80BE-A68BB17FCF19}" presName="hierChild4" presStyleCnt="0"/>
      <dgm:spPr/>
    </dgm:pt>
    <dgm:pt modelId="{1A08040A-2975-4046-B106-C86E3ADE9523}" type="pres">
      <dgm:prSet presAssocID="{A3923112-9466-4D1D-80BE-A68BB17FCF19}" presName="hierChild5" presStyleCnt="0"/>
      <dgm:spPr/>
    </dgm:pt>
    <dgm:pt modelId="{74C04CB2-DE5C-439F-8804-ADFA02B1B44B}" type="pres">
      <dgm:prSet presAssocID="{8AF9CE2A-33DC-4693-8825-E84B83BE28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1B497F9-6D75-4845-B5A0-22659DF5F1C9}" type="pres">
      <dgm:prSet presAssocID="{28433EC3-A0AB-4CD0-B9BC-F3B5B324B614}" presName="hierRoot2" presStyleCnt="0">
        <dgm:presLayoutVars>
          <dgm:hierBranch val="r"/>
        </dgm:presLayoutVars>
      </dgm:prSet>
      <dgm:spPr/>
    </dgm:pt>
    <dgm:pt modelId="{6310F299-998C-46B6-94AA-DCDBE514E65C}" type="pres">
      <dgm:prSet presAssocID="{28433EC3-A0AB-4CD0-B9BC-F3B5B324B614}" presName="rootComposite" presStyleCnt="0"/>
      <dgm:spPr/>
    </dgm:pt>
    <dgm:pt modelId="{ACFE1B59-CCFD-43C9-BF03-B40FE1C2108D}" type="pres">
      <dgm:prSet presAssocID="{28433EC3-A0AB-4CD0-B9BC-F3B5B324B614}" presName="rootText" presStyleLbl="node3" presStyleIdx="1" presStyleCnt="4" custScaleX="1225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A12985-9AA5-4448-8810-89111BCA6B7F}" type="pres">
      <dgm:prSet presAssocID="{28433EC3-A0AB-4CD0-B9BC-F3B5B324B614}" presName="rootConnector" presStyleLbl="node3" presStyleIdx="1" presStyleCnt="4"/>
      <dgm:spPr/>
      <dgm:t>
        <a:bodyPr/>
        <a:lstStyle/>
        <a:p>
          <a:endParaRPr lang="es-ES"/>
        </a:p>
      </dgm:t>
    </dgm:pt>
    <dgm:pt modelId="{40326F70-0736-4661-8E4C-18FC05545ABF}" type="pres">
      <dgm:prSet presAssocID="{28433EC3-A0AB-4CD0-B9BC-F3B5B324B614}" presName="hierChild4" presStyleCnt="0"/>
      <dgm:spPr/>
    </dgm:pt>
    <dgm:pt modelId="{CFB4E0F9-0A3D-4876-8984-996C6CA7343C}" type="pres">
      <dgm:prSet presAssocID="{28433EC3-A0AB-4CD0-B9BC-F3B5B324B614}" presName="hierChild5" presStyleCnt="0"/>
      <dgm:spPr/>
    </dgm:pt>
    <dgm:pt modelId="{BFA1240B-5314-48EC-8D70-8EBCC98471AB}" type="pres">
      <dgm:prSet presAssocID="{A1E9FD39-FA0D-4053-A355-E728C3A6B8C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75397129-4283-40CE-82B4-FF81B9866EE3}" type="pres">
      <dgm:prSet presAssocID="{FE90DA11-E906-4A31-B740-A67698DCC885}" presName="hierRoot2" presStyleCnt="0">
        <dgm:presLayoutVars>
          <dgm:hierBranch val="r"/>
        </dgm:presLayoutVars>
      </dgm:prSet>
      <dgm:spPr/>
    </dgm:pt>
    <dgm:pt modelId="{EFEB4213-FFFA-45A2-B5C8-517BD0B7F77C}" type="pres">
      <dgm:prSet presAssocID="{FE90DA11-E906-4A31-B740-A67698DCC885}" presName="rootComposite" presStyleCnt="0"/>
      <dgm:spPr/>
    </dgm:pt>
    <dgm:pt modelId="{5AFE904F-38A1-4F0A-9D49-63A37039C042}" type="pres">
      <dgm:prSet presAssocID="{FE90DA11-E906-4A31-B740-A67698DCC885}" presName="rootText" presStyleLbl="node3" presStyleIdx="2" presStyleCnt="4" custScaleX="122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68D6-912D-44FE-AF81-E979E009262A}" type="pres">
      <dgm:prSet presAssocID="{FE90DA11-E906-4A31-B740-A67698DCC885}" presName="rootConnector" presStyleLbl="node3" presStyleIdx="2" presStyleCnt="4"/>
      <dgm:spPr/>
      <dgm:t>
        <a:bodyPr/>
        <a:lstStyle/>
        <a:p>
          <a:endParaRPr lang="es-ES"/>
        </a:p>
      </dgm:t>
    </dgm:pt>
    <dgm:pt modelId="{90688428-4226-4E99-B24A-3A2028B18BDE}" type="pres">
      <dgm:prSet presAssocID="{FE90DA11-E906-4A31-B740-A67698DCC885}" presName="hierChild4" presStyleCnt="0"/>
      <dgm:spPr/>
    </dgm:pt>
    <dgm:pt modelId="{29FC1BBC-37FF-4293-BF09-7A0B6E1372BA}" type="pres">
      <dgm:prSet presAssocID="{4B1AB051-F843-48AE-9F06-A7A2B6B5DFBA}" presName="Name50" presStyleLbl="parChTrans1D4" presStyleIdx="0" presStyleCnt="3"/>
      <dgm:spPr/>
      <dgm:t>
        <a:bodyPr/>
        <a:lstStyle/>
        <a:p>
          <a:endParaRPr lang="es-ES"/>
        </a:p>
      </dgm:t>
    </dgm:pt>
    <dgm:pt modelId="{CA7F6286-4B8C-42D6-8621-3E5816211D49}" type="pres">
      <dgm:prSet presAssocID="{FAB1C937-53B4-439B-91AB-D7572AAAE1AB}" presName="hierRoot2" presStyleCnt="0">
        <dgm:presLayoutVars>
          <dgm:hierBranch val="r"/>
        </dgm:presLayoutVars>
      </dgm:prSet>
      <dgm:spPr/>
    </dgm:pt>
    <dgm:pt modelId="{4CF7D077-19E2-4163-8DEC-E303E842CEA9}" type="pres">
      <dgm:prSet presAssocID="{FAB1C937-53B4-439B-91AB-D7572AAAE1AB}" presName="rootComposite" presStyleCnt="0"/>
      <dgm:spPr/>
    </dgm:pt>
    <dgm:pt modelId="{1FB832F8-F24E-4F03-8993-0F9FA5E08B8A}" type="pres">
      <dgm:prSet presAssocID="{FAB1C937-53B4-439B-91AB-D7572AAAE1AB}" presName="rootText" presStyleLbl="node4" presStyleIdx="0" presStyleCnt="3" custScaleX="129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4D4144-3646-4F41-9917-6C3FC4B7EC70}" type="pres">
      <dgm:prSet presAssocID="{FAB1C937-53B4-439B-91AB-D7572AAAE1AB}" presName="rootConnector" presStyleLbl="node4" presStyleIdx="0" presStyleCnt="3"/>
      <dgm:spPr/>
      <dgm:t>
        <a:bodyPr/>
        <a:lstStyle/>
        <a:p>
          <a:endParaRPr lang="es-ES"/>
        </a:p>
      </dgm:t>
    </dgm:pt>
    <dgm:pt modelId="{D6E84136-7791-4371-8715-0C1F57D53DAD}" type="pres">
      <dgm:prSet presAssocID="{FAB1C937-53B4-439B-91AB-D7572AAAE1AB}" presName="hierChild4" presStyleCnt="0"/>
      <dgm:spPr/>
    </dgm:pt>
    <dgm:pt modelId="{1844AA4B-A1E3-47F1-B02C-0AFDB76943BC}" type="pres">
      <dgm:prSet presAssocID="{FAB1C937-53B4-439B-91AB-D7572AAAE1AB}" presName="hierChild5" presStyleCnt="0"/>
      <dgm:spPr/>
    </dgm:pt>
    <dgm:pt modelId="{696911D2-4800-4A1C-AA9F-C9BCF1F00DF1}" type="pres">
      <dgm:prSet presAssocID="{18930BCB-891B-47B7-9439-D621B8CC954C}" presName="Name50" presStyleLbl="parChTrans1D4" presStyleIdx="1" presStyleCnt="3"/>
      <dgm:spPr/>
      <dgm:t>
        <a:bodyPr/>
        <a:lstStyle/>
        <a:p>
          <a:endParaRPr lang="es-ES"/>
        </a:p>
      </dgm:t>
    </dgm:pt>
    <dgm:pt modelId="{0ADB105B-2452-436C-896E-C8031C5D7E7D}" type="pres">
      <dgm:prSet presAssocID="{2AA5E09B-1CCA-42D1-9FA0-E8BC93687C08}" presName="hierRoot2" presStyleCnt="0">
        <dgm:presLayoutVars>
          <dgm:hierBranch val="r"/>
        </dgm:presLayoutVars>
      </dgm:prSet>
      <dgm:spPr/>
    </dgm:pt>
    <dgm:pt modelId="{180A432E-8D20-4D63-BE6F-51280EFA4881}" type="pres">
      <dgm:prSet presAssocID="{2AA5E09B-1CCA-42D1-9FA0-E8BC93687C08}" presName="rootComposite" presStyleCnt="0"/>
      <dgm:spPr/>
    </dgm:pt>
    <dgm:pt modelId="{90EEF18E-BA38-4791-A1D0-3B8660EAAFAA}" type="pres">
      <dgm:prSet presAssocID="{2AA5E09B-1CCA-42D1-9FA0-E8BC93687C08}" presName="rootText" presStyleLbl="node4" presStyleIdx="1" presStyleCnt="3" custScaleX="129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D6D3D0-C2DD-4B3E-97A0-1DBB17044894}" type="pres">
      <dgm:prSet presAssocID="{2AA5E09B-1CCA-42D1-9FA0-E8BC93687C08}" presName="rootConnector" presStyleLbl="node4" presStyleIdx="1" presStyleCnt="3"/>
      <dgm:spPr/>
      <dgm:t>
        <a:bodyPr/>
        <a:lstStyle/>
        <a:p>
          <a:endParaRPr lang="es-ES"/>
        </a:p>
      </dgm:t>
    </dgm:pt>
    <dgm:pt modelId="{AB60CEB9-6D6C-4E1D-93C1-301070B9D498}" type="pres">
      <dgm:prSet presAssocID="{2AA5E09B-1CCA-42D1-9FA0-E8BC93687C08}" presName="hierChild4" presStyleCnt="0"/>
      <dgm:spPr/>
    </dgm:pt>
    <dgm:pt modelId="{6B8D89D7-FEB6-49B5-8132-AB0673EEF401}" type="pres">
      <dgm:prSet presAssocID="{2AA5E09B-1CCA-42D1-9FA0-E8BC93687C08}" presName="hierChild5" presStyleCnt="0"/>
      <dgm:spPr/>
    </dgm:pt>
    <dgm:pt modelId="{4FDFE2D7-6652-499C-A0E8-3BB58B030A5B}" type="pres">
      <dgm:prSet presAssocID="{A8047E7D-34FB-4EFB-ADD2-9F003EB0B422}" presName="Name50" presStyleLbl="parChTrans1D4" presStyleIdx="2" presStyleCnt="3"/>
      <dgm:spPr/>
      <dgm:t>
        <a:bodyPr/>
        <a:lstStyle/>
        <a:p>
          <a:endParaRPr lang="es-ES"/>
        </a:p>
      </dgm:t>
    </dgm:pt>
    <dgm:pt modelId="{64A85C65-A0B4-4609-8050-7B28D17E525F}" type="pres">
      <dgm:prSet presAssocID="{EE7EA896-126A-44AC-8B43-6E203640E113}" presName="hierRoot2" presStyleCnt="0">
        <dgm:presLayoutVars>
          <dgm:hierBranch val="r"/>
        </dgm:presLayoutVars>
      </dgm:prSet>
      <dgm:spPr/>
    </dgm:pt>
    <dgm:pt modelId="{5614F5CD-5490-41C5-8BB6-C390E8100C0E}" type="pres">
      <dgm:prSet presAssocID="{EE7EA896-126A-44AC-8B43-6E203640E113}" presName="rootComposite" presStyleCnt="0"/>
      <dgm:spPr/>
    </dgm:pt>
    <dgm:pt modelId="{08D3F7C2-9011-46E1-BCAC-3096E4EA71B7}" type="pres">
      <dgm:prSet presAssocID="{EE7EA896-126A-44AC-8B43-6E203640E113}" presName="rootText" presStyleLbl="node4" presStyleIdx="2" presStyleCnt="3" custScaleX="129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6BF771-194C-4B55-8666-5186F50381C1}" type="pres">
      <dgm:prSet presAssocID="{EE7EA896-126A-44AC-8B43-6E203640E113}" presName="rootConnector" presStyleLbl="node4" presStyleIdx="2" presStyleCnt="3"/>
      <dgm:spPr/>
      <dgm:t>
        <a:bodyPr/>
        <a:lstStyle/>
        <a:p>
          <a:endParaRPr lang="es-ES"/>
        </a:p>
      </dgm:t>
    </dgm:pt>
    <dgm:pt modelId="{575E6EAF-58CA-459C-BB81-431E664249AA}" type="pres">
      <dgm:prSet presAssocID="{EE7EA896-126A-44AC-8B43-6E203640E113}" presName="hierChild4" presStyleCnt="0"/>
      <dgm:spPr/>
    </dgm:pt>
    <dgm:pt modelId="{A62A98CF-CBBC-431D-ABD5-C23F5ED7B773}" type="pres">
      <dgm:prSet presAssocID="{EE7EA896-126A-44AC-8B43-6E203640E113}" presName="hierChild5" presStyleCnt="0"/>
      <dgm:spPr/>
    </dgm:pt>
    <dgm:pt modelId="{D47E40BC-1F1E-4C10-A143-87C6A540C61C}" type="pres">
      <dgm:prSet presAssocID="{FE90DA11-E906-4A31-B740-A67698DCC885}" presName="hierChild5" presStyleCnt="0"/>
      <dgm:spPr/>
    </dgm:pt>
    <dgm:pt modelId="{33EF0D9E-B56F-4D10-85E2-232070681F15}" type="pres">
      <dgm:prSet presAssocID="{1CA6015C-82E9-40E1-A428-EEBABB4DA311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7B9840E-A0CD-469E-8629-F325D82667E1}" type="pres">
      <dgm:prSet presAssocID="{7619FE74-0C0E-4798-9147-E3590F33B992}" presName="hierRoot2" presStyleCnt="0">
        <dgm:presLayoutVars>
          <dgm:hierBranch val="r"/>
        </dgm:presLayoutVars>
      </dgm:prSet>
      <dgm:spPr/>
    </dgm:pt>
    <dgm:pt modelId="{A10F40F2-3000-481C-B1BF-C953E80FDAD3}" type="pres">
      <dgm:prSet presAssocID="{7619FE74-0C0E-4798-9147-E3590F33B992}" presName="rootComposite" presStyleCnt="0"/>
      <dgm:spPr/>
    </dgm:pt>
    <dgm:pt modelId="{4E090CA5-D9C4-4327-AA21-2E913415AC12}" type="pres">
      <dgm:prSet presAssocID="{7619FE74-0C0E-4798-9147-E3590F33B992}" presName="rootText" presStyleLbl="node3" presStyleIdx="3" presStyleCnt="4" custScaleX="1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BB96B6-92F6-4C55-9638-939B237E26D0}" type="pres">
      <dgm:prSet presAssocID="{7619FE74-0C0E-4798-9147-E3590F33B992}" presName="rootConnector" presStyleLbl="node3" presStyleIdx="3" presStyleCnt="4"/>
      <dgm:spPr/>
      <dgm:t>
        <a:bodyPr/>
        <a:lstStyle/>
        <a:p>
          <a:endParaRPr lang="es-ES"/>
        </a:p>
      </dgm:t>
    </dgm:pt>
    <dgm:pt modelId="{CF6C0873-CA09-42A8-A158-B061AB1FFE31}" type="pres">
      <dgm:prSet presAssocID="{7619FE74-0C0E-4798-9147-E3590F33B992}" presName="hierChild4" presStyleCnt="0"/>
      <dgm:spPr/>
    </dgm:pt>
    <dgm:pt modelId="{7BB88228-A6A0-411C-A4B7-2CA69E3C25AD}" type="pres">
      <dgm:prSet presAssocID="{7619FE74-0C0E-4798-9147-E3590F33B992}" presName="hierChild5" presStyleCnt="0"/>
      <dgm:spPr/>
    </dgm:pt>
    <dgm:pt modelId="{8B5752C7-30E6-46D9-B1FC-66CE1199D4DE}" type="pres">
      <dgm:prSet presAssocID="{606DA7C4-EECF-422E-A12C-C849FA6CEFAC}" presName="hierChild5" presStyleCnt="0"/>
      <dgm:spPr/>
    </dgm:pt>
    <dgm:pt modelId="{DBA0B994-CDB1-4F39-AB42-9273F8225BD4}" type="pres">
      <dgm:prSet presAssocID="{5A43A6A8-C1B8-4123-8C57-BC031F38A9F8}" presName="hierChild3" presStyleCnt="0"/>
      <dgm:spPr/>
    </dgm:pt>
  </dgm:ptLst>
  <dgm:cxnLst>
    <dgm:cxn modelId="{A0588E4B-42D4-4B03-82C1-F7A10B66A0E3}" type="presOf" srcId="{5A43A6A8-C1B8-4123-8C57-BC031F38A9F8}" destId="{6CFF6D28-D261-4BC1-9D9B-715453C36252}" srcOrd="1" destOrd="0" presId="urn:microsoft.com/office/officeart/2005/8/layout/orgChart1"/>
    <dgm:cxn modelId="{F26B55E4-A6DF-4E81-BF09-DDC887D202A6}" srcId="{FE90DA11-E906-4A31-B740-A67698DCC885}" destId="{FAB1C937-53B4-439B-91AB-D7572AAAE1AB}" srcOrd="0" destOrd="0" parTransId="{4B1AB051-F843-48AE-9F06-A7A2B6B5DFBA}" sibTransId="{F246C404-85F8-40BF-9812-69F499993A81}"/>
    <dgm:cxn modelId="{930B23A2-C934-4DE6-9F1F-69F725DB51D7}" type="presOf" srcId="{FE90DA11-E906-4A31-B740-A67698DCC885}" destId="{7B0068D6-912D-44FE-AF81-E979E009262A}" srcOrd="1" destOrd="0" presId="urn:microsoft.com/office/officeart/2005/8/layout/orgChart1"/>
    <dgm:cxn modelId="{DD267191-B55E-4427-9123-D70EA93E318A}" type="presOf" srcId="{28433EC3-A0AB-4CD0-B9BC-F3B5B324B614}" destId="{ACFE1B59-CCFD-43C9-BF03-B40FE1C2108D}" srcOrd="0" destOrd="0" presId="urn:microsoft.com/office/officeart/2005/8/layout/orgChart1"/>
    <dgm:cxn modelId="{1222C76F-8E23-4FCF-AD03-5FC5CDF1FBED}" type="presOf" srcId="{2AA5E09B-1CCA-42D1-9FA0-E8BC93687C08}" destId="{90EEF18E-BA38-4791-A1D0-3B8660EAAFAA}" srcOrd="0" destOrd="0" presId="urn:microsoft.com/office/officeart/2005/8/layout/orgChart1"/>
    <dgm:cxn modelId="{29702FFE-4B8B-402F-B642-BFB776CDB49B}" type="presOf" srcId="{7619FE74-0C0E-4798-9147-E3590F33B992}" destId="{BABB96B6-92F6-4C55-9638-939B237E26D0}" srcOrd="1" destOrd="0" presId="urn:microsoft.com/office/officeart/2005/8/layout/orgChart1"/>
    <dgm:cxn modelId="{6F5AB9E2-DA5F-4527-B4C4-0C0DF97C1991}" srcId="{FE90DA11-E906-4A31-B740-A67698DCC885}" destId="{EE7EA896-126A-44AC-8B43-6E203640E113}" srcOrd="2" destOrd="0" parTransId="{A8047E7D-34FB-4EFB-ADD2-9F003EB0B422}" sibTransId="{39DF416D-ACA9-4C9F-8FB8-9E7D3FF3B7EC}"/>
    <dgm:cxn modelId="{82C33007-0076-41C1-B2EE-2035C96CC745}" type="presOf" srcId="{606DA7C4-EECF-422E-A12C-C849FA6CEFAC}" destId="{9B2E9FCD-FD00-4FBE-9BEC-EE434138AF29}" srcOrd="0" destOrd="0" presId="urn:microsoft.com/office/officeart/2005/8/layout/orgChart1"/>
    <dgm:cxn modelId="{D5352F2D-DC94-4B5C-9272-ABD1BE38AEA2}" type="presOf" srcId="{EE7EA896-126A-44AC-8B43-6E203640E113}" destId="{08D3F7C2-9011-46E1-BCAC-3096E4EA71B7}" srcOrd="0" destOrd="0" presId="urn:microsoft.com/office/officeart/2005/8/layout/orgChart1"/>
    <dgm:cxn modelId="{4854D151-125F-49B5-909B-E9B68FF93154}" srcId="{606DA7C4-EECF-422E-A12C-C849FA6CEFAC}" destId="{FE90DA11-E906-4A31-B740-A67698DCC885}" srcOrd="2" destOrd="0" parTransId="{A1E9FD39-FA0D-4053-A355-E728C3A6B8C8}" sibTransId="{0A2CC538-A32F-4ADA-9F7E-4634742E6102}"/>
    <dgm:cxn modelId="{534E3DF4-61B4-4BF7-8C7D-A508333D24D1}" type="presOf" srcId="{4551FDAB-2D12-44AA-A3CC-49E36F10FDCF}" destId="{4B2B7856-4420-403F-A40F-6D8EB6E06775}" srcOrd="0" destOrd="0" presId="urn:microsoft.com/office/officeart/2005/8/layout/orgChart1"/>
    <dgm:cxn modelId="{6D9682AA-5DBD-48C2-8834-179B7DC5ECAD}" type="presOf" srcId="{FAB1C937-53B4-439B-91AB-D7572AAAE1AB}" destId="{1FB832F8-F24E-4F03-8993-0F9FA5E08B8A}" srcOrd="0" destOrd="0" presId="urn:microsoft.com/office/officeart/2005/8/layout/orgChart1"/>
    <dgm:cxn modelId="{B5F7E5D4-0D4F-444F-947B-81F00D02E670}" srcId="{606DA7C4-EECF-422E-A12C-C849FA6CEFAC}" destId="{7619FE74-0C0E-4798-9147-E3590F33B992}" srcOrd="3" destOrd="0" parTransId="{1CA6015C-82E9-40E1-A428-EEBABB4DA311}" sibTransId="{A5295860-E90A-4FE0-9086-D0C3B087704C}"/>
    <dgm:cxn modelId="{D5FB13F8-2F53-4157-8389-A3A9CD1F11AB}" type="presOf" srcId="{5A43A6A8-C1B8-4123-8C57-BC031F38A9F8}" destId="{564D98F4-72F4-4211-964C-29B4D7E39094}" srcOrd="0" destOrd="0" presId="urn:microsoft.com/office/officeart/2005/8/layout/orgChart1"/>
    <dgm:cxn modelId="{B7BFBD76-B618-461A-BA73-D8294E3EFCFD}" type="presOf" srcId="{1CA6015C-82E9-40E1-A428-EEBABB4DA311}" destId="{33EF0D9E-B56F-4D10-85E2-232070681F15}" srcOrd="0" destOrd="0" presId="urn:microsoft.com/office/officeart/2005/8/layout/orgChart1"/>
    <dgm:cxn modelId="{F94CA58B-E954-441A-8F91-B0DC22D5DCF2}" type="presOf" srcId="{8AF9CE2A-33DC-4693-8825-E84B83BE28DC}" destId="{74C04CB2-DE5C-439F-8804-ADFA02B1B44B}" srcOrd="0" destOrd="0" presId="urn:microsoft.com/office/officeart/2005/8/layout/orgChart1"/>
    <dgm:cxn modelId="{2D06DE59-D4F7-42BA-B271-AB2991CB3EE1}" srcId="{FE90DA11-E906-4A31-B740-A67698DCC885}" destId="{2AA5E09B-1CCA-42D1-9FA0-E8BC93687C08}" srcOrd="1" destOrd="0" parTransId="{18930BCB-891B-47B7-9439-D621B8CC954C}" sibTransId="{8BC673BE-0C2F-445A-B0C5-3B93DD07793D}"/>
    <dgm:cxn modelId="{960172A1-A73F-4BD5-A89B-14A70A1297DB}" srcId="{4551FDAB-2D12-44AA-A3CC-49E36F10FDCF}" destId="{5A43A6A8-C1B8-4123-8C57-BC031F38A9F8}" srcOrd="0" destOrd="0" parTransId="{351DC449-B21E-4CF8-9034-B34378DABB2E}" sibTransId="{D588269F-C592-4814-935F-4E2E8E49631F}"/>
    <dgm:cxn modelId="{1D2911CE-A1D7-492A-A18D-849B6EA3D75A}" type="presOf" srcId="{FE90DA11-E906-4A31-B740-A67698DCC885}" destId="{5AFE904F-38A1-4F0A-9D49-63A37039C042}" srcOrd="0" destOrd="0" presId="urn:microsoft.com/office/officeart/2005/8/layout/orgChart1"/>
    <dgm:cxn modelId="{67016067-63D2-49D2-B7E2-C8A72C5DE641}" type="presOf" srcId="{28433EC3-A0AB-4CD0-B9BC-F3B5B324B614}" destId="{F0A12985-9AA5-4448-8810-89111BCA6B7F}" srcOrd="1" destOrd="0" presId="urn:microsoft.com/office/officeart/2005/8/layout/orgChart1"/>
    <dgm:cxn modelId="{37C8F60E-6660-4B48-9E32-226C24AB95E0}" type="presOf" srcId="{A3923112-9466-4D1D-80BE-A68BB17FCF19}" destId="{3644B529-5F43-460F-BBAC-8887193122AF}" srcOrd="1" destOrd="0" presId="urn:microsoft.com/office/officeart/2005/8/layout/orgChart1"/>
    <dgm:cxn modelId="{684206F9-DD37-42D8-A643-EE885FE9418E}" type="presOf" srcId="{EF4686A8-E008-445E-9D47-F012D950DCD8}" destId="{27E525E6-A75A-4A9D-92D4-396E912C3CBC}" srcOrd="0" destOrd="0" presId="urn:microsoft.com/office/officeart/2005/8/layout/orgChart1"/>
    <dgm:cxn modelId="{06E65135-1989-4C22-A21B-C900E36FC65D}" type="presOf" srcId="{FAB1C937-53B4-439B-91AB-D7572AAAE1AB}" destId="{194D4144-3646-4F41-9917-6C3FC4B7EC70}" srcOrd="1" destOrd="0" presId="urn:microsoft.com/office/officeart/2005/8/layout/orgChart1"/>
    <dgm:cxn modelId="{2A9ADB32-93FF-4864-ACE8-00336570E837}" srcId="{606DA7C4-EECF-422E-A12C-C849FA6CEFAC}" destId="{28433EC3-A0AB-4CD0-B9BC-F3B5B324B614}" srcOrd="1" destOrd="0" parTransId="{8AF9CE2A-33DC-4693-8825-E84B83BE28DC}" sibTransId="{F19E4F2B-2ACE-4851-849E-D29A937772FE}"/>
    <dgm:cxn modelId="{9B47A896-ECFD-434F-83C9-90B3FF50E9D7}" type="presOf" srcId="{7619FE74-0C0E-4798-9147-E3590F33B992}" destId="{4E090CA5-D9C4-4327-AA21-2E913415AC12}" srcOrd="0" destOrd="0" presId="urn:microsoft.com/office/officeart/2005/8/layout/orgChart1"/>
    <dgm:cxn modelId="{0770D8AA-EB51-4A46-B4BA-620F434415E6}" type="presOf" srcId="{18930BCB-891B-47B7-9439-D621B8CC954C}" destId="{696911D2-4800-4A1C-AA9F-C9BCF1F00DF1}" srcOrd="0" destOrd="0" presId="urn:microsoft.com/office/officeart/2005/8/layout/orgChart1"/>
    <dgm:cxn modelId="{E8A89C97-EC71-47FF-893F-B9121D875DAD}" type="presOf" srcId="{EE7EA896-126A-44AC-8B43-6E203640E113}" destId="{BB6BF771-194C-4B55-8666-5186F50381C1}" srcOrd="1" destOrd="0" presId="urn:microsoft.com/office/officeart/2005/8/layout/orgChart1"/>
    <dgm:cxn modelId="{E61F666C-569E-4E8B-AE08-822511BFA90A}" srcId="{5A43A6A8-C1B8-4123-8C57-BC031F38A9F8}" destId="{606DA7C4-EECF-422E-A12C-C849FA6CEFAC}" srcOrd="0" destOrd="0" parTransId="{EF4686A8-E008-445E-9D47-F012D950DCD8}" sibTransId="{2EBF9DFE-898F-41E1-B457-023EDA2C9CA1}"/>
    <dgm:cxn modelId="{77D1E01F-580F-488F-BECF-0A855BB58837}" type="presOf" srcId="{A1E9FD39-FA0D-4053-A355-E728C3A6B8C8}" destId="{BFA1240B-5314-48EC-8D70-8EBCC98471AB}" srcOrd="0" destOrd="0" presId="urn:microsoft.com/office/officeart/2005/8/layout/orgChart1"/>
    <dgm:cxn modelId="{D7523833-0156-41B7-BAF2-3468A3027CFF}" type="presOf" srcId="{2AA5E09B-1CCA-42D1-9FA0-E8BC93687C08}" destId="{69D6D3D0-C2DD-4B3E-97A0-1DBB17044894}" srcOrd="1" destOrd="0" presId="urn:microsoft.com/office/officeart/2005/8/layout/orgChart1"/>
    <dgm:cxn modelId="{B7F98231-5D05-4FBD-A788-E52F0ED1C3EB}" srcId="{606DA7C4-EECF-422E-A12C-C849FA6CEFAC}" destId="{A3923112-9466-4D1D-80BE-A68BB17FCF19}" srcOrd="0" destOrd="0" parTransId="{CC4B24AD-B877-4C52-9FEE-142D6C8BE7AA}" sibTransId="{0ABB8B5F-1600-460B-80B6-F5B728830176}"/>
    <dgm:cxn modelId="{0990BC23-8342-4591-91A3-6D55AB382628}" type="presOf" srcId="{CC4B24AD-B877-4C52-9FEE-142D6C8BE7AA}" destId="{0A40D366-E29A-415D-A685-72FEB9F5A795}" srcOrd="0" destOrd="0" presId="urn:microsoft.com/office/officeart/2005/8/layout/orgChart1"/>
    <dgm:cxn modelId="{384CD51A-0253-41B2-8D61-7EFB83D10B5D}" type="presOf" srcId="{A3923112-9466-4D1D-80BE-A68BB17FCF19}" destId="{CD710C19-94B7-40C0-AB45-51AA0D38F763}" srcOrd="0" destOrd="0" presId="urn:microsoft.com/office/officeart/2005/8/layout/orgChart1"/>
    <dgm:cxn modelId="{95C3B0B7-8B53-47EC-A22D-2EB8F6B58D2F}" type="presOf" srcId="{A8047E7D-34FB-4EFB-ADD2-9F003EB0B422}" destId="{4FDFE2D7-6652-499C-A0E8-3BB58B030A5B}" srcOrd="0" destOrd="0" presId="urn:microsoft.com/office/officeart/2005/8/layout/orgChart1"/>
    <dgm:cxn modelId="{5DDC73A7-CC74-4A86-911A-ED5E8A8220F6}" type="presOf" srcId="{606DA7C4-EECF-422E-A12C-C849FA6CEFAC}" destId="{66E4C2DF-2167-4A79-9852-457EBE9DE208}" srcOrd="1" destOrd="0" presId="urn:microsoft.com/office/officeart/2005/8/layout/orgChart1"/>
    <dgm:cxn modelId="{BC589453-7DAB-45CA-980C-6D8C6F8E4023}" type="presOf" srcId="{4B1AB051-F843-48AE-9F06-A7A2B6B5DFBA}" destId="{29FC1BBC-37FF-4293-BF09-7A0B6E1372BA}" srcOrd="0" destOrd="0" presId="urn:microsoft.com/office/officeart/2005/8/layout/orgChart1"/>
    <dgm:cxn modelId="{1F39F95E-FB95-4819-A205-771E97CE1AC5}" type="presParOf" srcId="{4B2B7856-4420-403F-A40F-6D8EB6E06775}" destId="{3E4474C9-69D5-4E0C-999C-C8DD5E751BCC}" srcOrd="0" destOrd="0" presId="urn:microsoft.com/office/officeart/2005/8/layout/orgChart1"/>
    <dgm:cxn modelId="{E8008569-8E02-4E7E-8FCF-32B298EEA3D9}" type="presParOf" srcId="{3E4474C9-69D5-4E0C-999C-C8DD5E751BCC}" destId="{963B641F-2DAF-48F3-983C-30222ABA0DC8}" srcOrd="0" destOrd="0" presId="urn:microsoft.com/office/officeart/2005/8/layout/orgChart1"/>
    <dgm:cxn modelId="{6ACAC1B7-2B02-4266-8207-F93B0AFB7782}" type="presParOf" srcId="{963B641F-2DAF-48F3-983C-30222ABA0DC8}" destId="{564D98F4-72F4-4211-964C-29B4D7E39094}" srcOrd="0" destOrd="0" presId="urn:microsoft.com/office/officeart/2005/8/layout/orgChart1"/>
    <dgm:cxn modelId="{0975E998-7E97-4307-81B4-A16B2BD94C89}" type="presParOf" srcId="{963B641F-2DAF-48F3-983C-30222ABA0DC8}" destId="{6CFF6D28-D261-4BC1-9D9B-715453C36252}" srcOrd="1" destOrd="0" presId="urn:microsoft.com/office/officeart/2005/8/layout/orgChart1"/>
    <dgm:cxn modelId="{0FE7DBE8-5744-44C8-B194-C6C22393B1BF}" type="presParOf" srcId="{3E4474C9-69D5-4E0C-999C-C8DD5E751BCC}" destId="{76053627-AA9B-4970-B14D-301D154AD5F2}" srcOrd="1" destOrd="0" presId="urn:microsoft.com/office/officeart/2005/8/layout/orgChart1"/>
    <dgm:cxn modelId="{034EB33F-8A81-4AA6-AD99-7774CFFF9856}" type="presParOf" srcId="{76053627-AA9B-4970-B14D-301D154AD5F2}" destId="{27E525E6-A75A-4A9D-92D4-396E912C3CBC}" srcOrd="0" destOrd="0" presId="urn:microsoft.com/office/officeart/2005/8/layout/orgChart1"/>
    <dgm:cxn modelId="{2EC43B89-DF78-44AF-AACA-1813E332CBF3}" type="presParOf" srcId="{76053627-AA9B-4970-B14D-301D154AD5F2}" destId="{ED565DA0-C094-418F-9AF0-9853F0798AAF}" srcOrd="1" destOrd="0" presId="urn:microsoft.com/office/officeart/2005/8/layout/orgChart1"/>
    <dgm:cxn modelId="{A311F5C6-6AC7-4822-BD56-12506AAA6932}" type="presParOf" srcId="{ED565DA0-C094-418F-9AF0-9853F0798AAF}" destId="{3DE2808A-ED9C-4BD5-8DCA-2DD68B86C57E}" srcOrd="0" destOrd="0" presId="urn:microsoft.com/office/officeart/2005/8/layout/orgChart1"/>
    <dgm:cxn modelId="{2FA2613F-B26A-4BC1-ABDA-B120B9D02E44}" type="presParOf" srcId="{3DE2808A-ED9C-4BD5-8DCA-2DD68B86C57E}" destId="{9B2E9FCD-FD00-4FBE-9BEC-EE434138AF29}" srcOrd="0" destOrd="0" presId="urn:microsoft.com/office/officeart/2005/8/layout/orgChart1"/>
    <dgm:cxn modelId="{A69097AB-45BB-4A1F-BAEC-8AFD88D4CDFE}" type="presParOf" srcId="{3DE2808A-ED9C-4BD5-8DCA-2DD68B86C57E}" destId="{66E4C2DF-2167-4A79-9852-457EBE9DE208}" srcOrd="1" destOrd="0" presId="urn:microsoft.com/office/officeart/2005/8/layout/orgChart1"/>
    <dgm:cxn modelId="{8C90C420-60EC-4CCF-8D18-FED247B454A7}" type="presParOf" srcId="{ED565DA0-C094-418F-9AF0-9853F0798AAF}" destId="{F8120E67-674D-4A25-961A-90845DA164D0}" srcOrd="1" destOrd="0" presId="urn:microsoft.com/office/officeart/2005/8/layout/orgChart1"/>
    <dgm:cxn modelId="{77359F15-5EAE-432A-8D87-C03824FD755F}" type="presParOf" srcId="{F8120E67-674D-4A25-961A-90845DA164D0}" destId="{0A40D366-E29A-415D-A685-72FEB9F5A795}" srcOrd="0" destOrd="0" presId="urn:microsoft.com/office/officeart/2005/8/layout/orgChart1"/>
    <dgm:cxn modelId="{60BE6392-B07B-40F7-B958-851E3E829C04}" type="presParOf" srcId="{F8120E67-674D-4A25-961A-90845DA164D0}" destId="{D2B2E02B-C477-4E5D-90AF-BE8FCAFCF6FC}" srcOrd="1" destOrd="0" presId="urn:microsoft.com/office/officeart/2005/8/layout/orgChart1"/>
    <dgm:cxn modelId="{EC7E0D32-F834-4A69-A10C-BC09A2ED7A84}" type="presParOf" srcId="{D2B2E02B-C477-4E5D-90AF-BE8FCAFCF6FC}" destId="{2ACAFEFD-0ED1-427C-9137-643870C6E048}" srcOrd="0" destOrd="0" presId="urn:microsoft.com/office/officeart/2005/8/layout/orgChart1"/>
    <dgm:cxn modelId="{10E99201-C142-4F9A-A24D-0BB211D7B1AE}" type="presParOf" srcId="{2ACAFEFD-0ED1-427C-9137-643870C6E048}" destId="{CD710C19-94B7-40C0-AB45-51AA0D38F763}" srcOrd="0" destOrd="0" presId="urn:microsoft.com/office/officeart/2005/8/layout/orgChart1"/>
    <dgm:cxn modelId="{F937582E-DD34-474B-982F-BACF22F5CC68}" type="presParOf" srcId="{2ACAFEFD-0ED1-427C-9137-643870C6E048}" destId="{3644B529-5F43-460F-BBAC-8887193122AF}" srcOrd="1" destOrd="0" presId="urn:microsoft.com/office/officeart/2005/8/layout/orgChart1"/>
    <dgm:cxn modelId="{62ED8362-C7FF-48C6-B29A-07067BA0F28F}" type="presParOf" srcId="{D2B2E02B-C477-4E5D-90AF-BE8FCAFCF6FC}" destId="{4CB1999E-9F4E-4025-A948-C0C02658D072}" srcOrd="1" destOrd="0" presId="urn:microsoft.com/office/officeart/2005/8/layout/orgChart1"/>
    <dgm:cxn modelId="{6F460B59-CDD7-4CC7-952E-387A20891B02}" type="presParOf" srcId="{D2B2E02B-C477-4E5D-90AF-BE8FCAFCF6FC}" destId="{1A08040A-2975-4046-B106-C86E3ADE9523}" srcOrd="2" destOrd="0" presId="urn:microsoft.com/office/officeart/2005/8/layout/orgChart1"/>
    <dgm:cxn modelId="{2DA17892-F53C-4527-8553-9514C6218626}" type="presParOf" srcId="{F8120E67-674D-4A25-961A-90845DA164D0}" destId="{74C04CB2-DE5C-439F-8804-ADFA02B1B44B}" srcOrd="2" destOrd="0" presId="urn:microsoft.com/office/officeart/2005/8/layout/orgChart1"/>
    <dgm:cxn modelId="{A1BBC5F8-AD81-49C2-9266-D1C6FD543391}" type="presParOf" srcId="{F8120E67-674D-4A25-961A-90845DA164D0}" destId="{71B497F9-6D75-4845-B5A0-22659DF5F1C9}" srcOrd="3" destOrd="0" presId="urn:microsoft.com/office/officeart/2005/8/layout/orgChart1"/>
    <dgm:cxn modelId="{E2D9005E-2F68-42D9-97AC-4134B19AF943}" type="presParOf" srcId="{71B497F9-6D75-4845-B5A0-22659DF5F1C9}" destId="{6310F299-998C-46B6-94AA-DCDBE514E65C}" srcOrd="0" destOrd="0" presId="urn:microsoft.com/office/officeart/2005/8/layout/orgChart1"/>
    <dgm:cxn modelId="{E0DABD73-FFD3-46A4-BEEA-69299F84412F}" type="presParOf" srcId="{6310F299-998C-46B6-94AA-DCDBE514E65C}" destId="{ACFE1B59-CCFD-43C9-BF03-B40FE1C2108D}" srcOrd="0" destOrd="0" presId="urn:microsoft.com/office/officeart/2005/8/layout/orgChart1"/>
    <dgm:cxn modelId="{08EA1B84-76EC-403E-9930-27BF7E361B6D}" type="presParOf" srcId="{6310F299-998C-46B6-94AA-DCDBE514E65C}" destId="{F0A12985-9AA5-4448-8810-89111BCA6B7F}" srcOrd="1" destOrd="0" presId="urn:microsoft.com/office/officeart/2005/8/layout/orgChart1"/>
    <dgm:cxn modelId="{8558B3B5-BFF5-4D3D-A378-920B71479B3F}" type="presParOf" srcId="{71B497F9-6D75-4845-B5A0-22659DF5F1C9}" destId="{40326F70-0736-4661-8E4C-18FC05545ABF}" srcOrd="1" destOrd="0" presId="urn:microsoft.com/office/officeart/2005/8/layout/orgChart1"/>
    <dgm:cxn modelId="{18C08639-3CEE-4E0B-9198-A5F37BD2DF70}" type="presParOf" srcId="{71B497F9-6D75-4845-B5A0-22659DF5F1C9}" destId="{CFB4E0F9-0A3D-4876-8984-996C6CA7343C}" srcOrd="2" destOrd="0" presId="urn:microsoft.com/office/officeart/2005/8/layout/orgChart1"/>
    <dgm:cxn modelId="{29E46B23-833A-41A4-ACA5-DDFE51B11228}" type="presParOf" srcId="{F8120E67-674D-4A25-961A-90845DA164D0}" destId="{BFA1240B-5314-48EC-8D70-8EBCC98471AB}" srcOrd="4" destOrd="0" presId="urn:microsoft.com/office/officeart/2005/8/layout/orgChart1"/>
    <dgm:cxn modelId="{3D5789BC-4704-415E-92BF-7F61DBD3DE6E}" type="presParOf" srcId="{F8120E67-674D-4A25-961A-90845DA164D0}" destId="{75397129-4283-40CE-82B4-FF81B9866EE3}" srcOrd="5" destOrd="0" presId="urn:microsoft.com/office/officeart/2005/8/layout/orgChart1"/>
    <dgm:cxn modelId="{E30FEBAD-B60B-48EF-A7B2-48E4D6486D3D}" type="presParOf" srcId="{75397129-4283-40CE-82B4-FF81B9866EE3}" destId="{EFEB4213-FFFA-45A2-B5C8-517BD0B7F77C}" srcOrd="0" destOrd="0" presId="urn:microsoft.com/office/officeart/2005/8/layout/orgChart1"/>
    <dgm:cxn modelId="{25E594EF-9871-473E-A4F8-AE9C31504596}" type="presParOf" srcId="{EFEB4213-FFFA-45A2-B5C8-517BD0B7F77C}" destId="{5AFE904F-38A1-4F0A-9D49-63A37039C042}" srcOrd="0" destOrd="0" presId="urn:microsoft.com/office/officeart/2005/8/layout/orgChart1"/>
    <dgm:cxn modelId="{1527E8B7-452E-4FD8-BEF8-8B6F5361A307}" type="presParOf" srcId="{EFEB4213-FFFA-45A2-B5C8-517BD0B7F77C}" destId="{7B0068D6-912D-44FE-AF81-E979E009262A}" srcOrd="1" destOrd="0" presId="urn:microsoft.com/office/officeart/2005/8/layout/orgChart1"/>
    <dgm:cxn modelId="{347003B4-F655-4499-9509-28DE80110EC3}" type="presParOf" srcId="{75397129-4283-40CE-82B4-FF81B9866EE3}" destId="{90688428-4226-4E99-B24A-3A2028B18BDE}" srcOrd="1" destOrd="0" presId="urn:microsoft.com/office/officeart/2005/8/layout/orgChart1"/>
    <dgm:cxn modelId="{E7C79086-A32C-4AAF-A05C-DE45FD174639}" type="presParOf" srcId="{90688428-4226-4E99-B24A-3A2028B18BDE}" destId="{29FC1BBC-37FF-4293-BF09-7A0B6E1372BA}" srcOrd="0" destOrd="0" presId="urn:microsoft.com/office/officeart/2005/8/layout/orgChart1"/>
    <dgm:cxn modelId="{0FDB6687-5870-4285-A7B1-2857CCFE3255}" type="presParOf" srcId="{90688428-4226-4E99-B24A-3A2028B18BDE}" destId="{CA7F6286-4B8C-42D6-8621-3E5816211D49}" srcOrd="1" destOrd="0" presId="urn:microsoft.com/office/officeart/2005/8/layout/orgChart1"/>
    <dgm:cxn modelId="{5D6ED954-C28C-4552-946B-3E18ED97A448}" type="presParOf" srcId="{CA7F6286-4B8C-42D6-8621-3E5816211D49}" destId="{4CF7D077-19E2-4163-8DEC-E303E842CEA9}" srcOrd="0" destOrd="0" presId="urn:microsoft.com/office/officeart/2005/8/layout/orgChart1"/>
    <dgm:cxn modelId="{7EA00E5B-8FB2-43C1-920C-83B7C89702A2}" type="presParOf" srcId="{4CF7D077-19E2-4163-8DEC-E303E842CEA9}" destId="{1FB832F8-F24E-4F03-8993-0F9FA5E08B8A}" srcOrd="0" destOrd="0" presId="urn:microsoft.com/office/officeart/2005/8/layout/orgChart1"/>
    <dgm:cxn modelId="{709C4512-D855-4243-A783-D6BC1E54A955}" type="presParOf" srcId="{4CF7D077-19E2-4163-8DEC-E303E842CEA9}" destId="{194D4144-3646-4F41-9917-6C3FC4B7EC70}" srcOrd="1" destOrd="0" presId="urn:microsoft.com/office/officeart/2005/8/layout/orgChart1"/>
    <dgm:cxn modelId="{82A9FF44-C528-4A4D-92AC-17D4DBF1F82D}" type="presParOf" srcId="{CA7F6286-4B8C-42D6-8621-3E5816211D49}" destId="{D6E84136-7791-4371-8715-0C1F57D53DAD}" srcOrd="1" destOrd="0" presId="urn:microsoft.com/office/officeart/2005/8/layout/orgChart1"/>
    <dgm:cxn modelId="{3332CC4E-D844-4D51-86D2-18C1652CF7DE}" type="presParOf" srcId="{CA7F6286-4B8C-42D6-8621-3E5816211D49}" destId="{1844AA4B-A1E3-47F1-B02C-0AFDB76943BC}" srcOrd="2" destOrd="0" presId="urn:microsoft.com/office/officeart/2005/8/layout/orgChart1"/>
    <dgm:cxn modelId="{54D3C6DF-C736-4E3D-AD7F-07BE18AF0DDA}" type="presParOf" srcId="{90688428-4226-4E99-B24A-3A2028B18BDE}" destId="{696911D2-4800-4A1C-AA9F-C9BCF1F00DF1}" srcOrd="2" destOrd="0" presId="urn:microsoft.com/office/officeart/2005/8/layout/orgChart1"/>
    <dgm:cxn modelId="{11BB3708-9B5A-4A69-B30F-8896F5AFC5BB}" type="presParOf" srcId="{90688428-4226-4E99-B24A-3A2028B18BDE}" destId="{0ADB105B-2452-436C-896E-C8031C5D7E7D}" srcOrd="3" destOrd="0" presId="urn:microsoft.com/office/officeart/2005/8/layout/orgChart1"/>
    <dgm:cxn modelId="{185E2B52-15C8-4855-AF92-0455E6065F0D}" type="presParOf" srcId="{0ADB105B-2452-436C-896E-C8031C5D7E7D}" destId="{180A432E-8D20-4D63-BE6F-51280EFA4881}" srcOrd="0" destOrd="0" presId="urn:microsoft.com/office/officeart/2005/8/layout/orgChart1"/>
    <dgm:cxn modelId="{2740FD1E-414F-4BE2-8375-86D9C5A319CC}" type="presParOf" srcId="{180A432E-8D20-4D63-BE6F-51280EFA4881}" destId="{90EEF18E-BA38-4791-A1D0-3B8660EAAFAA}" srcOrd="0" destOrd="0" presId="urn:microsoft.com/office/officeart/2005/8/layout/orgChart1"/>
    <dgm:cxn modelId="{0AEEAD73-C250-441E-AFB9-0B22AA004D6C}" type="presParOf" srcId="{180A432E-8D20-4D63-BE6F-51280EFA4881}" destId="{69D6D3D0-C2DD-4B3E-97A0-1DBB17044894}" srcOrd="1" destOrd="0" presId="urn:microsoft.com/office/officeart/2005/8/layout/orgChart1"/>
    <dgm:cxn modelId="{902C8ABF-0F64-46DB-9ACE-564BBEF313C4}" type="presParOf" srcId="{0ADB105B-2452-436C-896E-C8031C5D7E7D}" destId="{AB60CEB9-6D6C-4E1D-93C1-301070B9D498}" srcOrd="1" destOrd="0" presId="urn:microsoft.com/office/officeart/2005/8/layout/orgChart1"/>
    <dgm:cxn modelId="{BBF41E34-9AE5-497D-BE38-C07B15906B9B}" type="presParOf" srcId="{0ADB105B-2452-436C-896E-C8031C5D7E7D}" destId="{6B8D89D7-FEB6-49B5-8132-AB0673EEF401}" srcOrd="2" destOrd="0" presId="urn:microsoft.com/office/officeart/2005/8/layout/orgChart1"/>
    <dgm:cxn modelId="{9A4FE085-531D-480E-B680-2144BF9D8BB4}" type="presParOf" srcId="{90688428-4226-4E99-B24A-3A2028B18BDE}" destId="{4FDFE2D7-6652-499C-A0E8-3BB58B030A5B}" srcOrd="4" destOrd="0" presId="urn:microsoft.com/office/officeart/2005/8/layout/orgChart1"/>
    <dgm:cxn modelId="{FA9DE9B6-C75D-46CD-B2A6-32BAC5CDBF81}" type="presParOf" srcId="{90688428-4226-4E99-B24A-3A2028B18BDE}" destId="{64A85C65-A0B4-4609-8050-7B28D17E525F}" srcOrd="5" destOrd="0" presId="urn:microsoft.com/office/officeart/2005/8/layout/orgChart1"/>
    <dgm:cxn modelId="{3730BCF6-83FE-4A4C-909B-11EB8D437FAA}" type="presParOf" srcId="{64A85C65-A0B4-4609-8050-7B28D17E525F}" destId="{5614F5CD-5490-41C5-8BB6-C390E8100C0E}" srcOrd="0" destOrd="0" presId="urn:microsoft.com/office/officeart/2005/8/layout/orgChart1"/>
    <dgm:cxn modelId="{51C2EE16-7E96-47FF-B472-43E9B9C305A1}" type="presParOf" srcId="{5614F5CD-5490-41C5-8BB6-C390E8100C0E}" destId="{08D3F7C2-9011-46E1-BCAC-3096E4EA71B7}" srcOrd="0" destOrd="0" presId="urn:microsoft.com/office/officeart/2005/8/layout/orgChart1"/>
    <dgm:cxn modelId="{D3BB97A3-0014-41A5-B909-ABF8BE26AC1B}" type="presParOf" srcId="{5614F5CD-5490-41C5-8BB6-C390E8100C0E}" destId="{BB6BF771-194C-4B55-8666-5186F50381C1}" srcOrd="1" destOrd="0" presId="urn:microsoft.com/office/officeart/2005/8/layout/orgChart1"/>
    <dgm:cxn modelId="{A1D13DBE-FF26-4C8E-B001-32361234189F}" type="presParOf" srcId="{64A85C65-A0B4-4609-8050-7B28D17E525F}" destId="{575E6EAF-58CA-459C-BB81-431E664249AA}" srcOrd="1" destOrd="0" presId="urn:microsoft.com/office/officeart/2005/8/layout/orgChart1"/>
    <dgm:cxn modelId="{659BB0DD-D08A-4D51-8FCA-8A3E23BC99F7}" type="presParOf" srcId="{64A85C65-A0B4-4609-8050-7B28D17E525F}" destId="{A62A98CF-CBBC-431D-ABD5-C23F5ED7B773}" srcOrd="2" destOrd="0" presId="urn:microsoft.com/office/officeart/2005/8/layout/orgChart1"/>
    <dgm:cxn modelId="{CB56B90A-868B-4447-9DF4-9B3D70D44A72}" type="presParOf" srcId="{75397129-4283-40CE-82B4-FF81B9866EE3}" destId="{D47E40BC-1F1E-4C10-A143-87C6A540C61C}" srcOrd="2" destOrd="0" presId="urn:microsoft.com/office/officeart/2005/8/layout/orgChart1"/>
    <dgm:cxn modelId="{0CCAE83E-2938-445F-A29F-700C9B4781AC}" type="presParOf" srcId="{F8120E67-674D-4A25-961A-90845DA164D0}" destId="{33EF0D9E-B56F-4D10-85E2-232070681F15}" srcOrd="6" destOrd="0" presId="urn:microsoft.com/office/officeart/2005/8/layout/orgChart1"/>
    <dgm:cxn modelId="{0956E6A5-15E1-4EFD-9130-F1DFA5F41997}" type="presParOf" srcId="{F8120E67-674D-4A25-961A-90845DA164D0}" destId="{17B9840E-A0CD-469E-8629-F325D82667E1}" srcOrd="7" destOrd="0" presId="urn:microsoft.com/office/officeart/2005/8/layout/orgChart1"/>
    <dgm:cxn modelId="{D0957ABD-E215-4500-A426-5AEA049EA308}" type="presParOf" srcId="{17B9840E-A0CD-469E-8629-F325D82667E1}" destId="{A10F40F2-3000-481C-B1BF-C953E80FDAD3}" srcOrd="0" destOrd="0" presId="urn:microsoft.com/office/officeart/2005/8/layout/orgChart1"/>
    <dgm:cxn modelId="{AD591F25-E996-4CB4-8A8D-648C87B39DD8}" type="presParOf" srcId="{A10F40F2-3000-481C-B1BF-C953E80FDAD3}" destId="{4E090CA5-D9C4-4327-AA21-2E913415AC12}" srcOrd="0" destOrd="0" presId="urn:microsoft.com/office/officeart/2005/8/layout/orgChart1"/>
    <dgm:cxn modelId="{32D21FCD-8DB6-42B7-8DF3-9E077F1F3F07}" type="presParOf" srcId="{A10F40F2-3000-481C-B1BF-C953E80FDAD3}" destId="{BABB96B6-92F6-4C55-9638-939B237E26D0}" srcOrd="1" destOrd="0" presId="urn:microsoft.com/office/officeart/2005/8/layout/orgChart1"/>
    <dgm:cxn modelId="{DB6410F9-399C-4927-8C46-9DC7316971F5}" type="presParOf" srcId="{17B9840E-A0CD-469E-8629-F325D82667E1}" destId="{CF6C0873-CA09-42A8-A158-B061AB1FFE31}" srcOrd="1" destOrd="0" presId="urn:microsoft.com/office/officeart/2005/8/layout/orgChart1"/>
    <dgm:cxn modelId="{9C5F46B8-6B56-411A-AC91-69210E7B6961}" type="presParOf" srcId="{17B9840E-A0CD-469E-8629-F325D82667E1}" destId="{7BB88228-A6A0-411C-A4B7-2CA69E3C25AD}" srcOrd="2" destOrd="0" presId="urn:microsoft.com/office/officeart/2005/8/layout/orgChart1"/>
    <dgm:cxn modelId="{CC927718-B494-4CA2-9DFC-A31DD349CEAA}" type="presParOf" srcId="{ED565DA0-C094-418F-9AF0-9853F0798AAF}" destId="{8B5752C7-30E6-46D9-B1FC-66CE1199D4DE}" srcOrd="2" destOrd="0" presId="urn:microsoft.com/office/officeart/2005/8/layout/orgChart1"/>
    <dgm:cxn modelId="{2F0B8666-F12A-4C11-857B-4013B2B75450}" type="presParOf" srcId="{3E4474C9-69D5-4E0C-999C-C8DD5E751BCC}" destId="{DBA0B994-CDB1-4F39-AB42-9273F8225B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BC826E-F854-4DCC-85A8-FDB916617C66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92BAFF9-9711-409C-8454-F4958A3CA710}">
      <dgm:prSet phldrT="[Texto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 vert="vert270" anchor="ctr"/>
        <a:lstStyle/>
        <a:p>
          <a:r>
            <a:rPr lang="es-EC" sz="5400" dirty="0" smtClean="0"/>
            <a:t>INFORMES</a:t>
          </a:r>
          <a:endParaRPr lang="es-EC" sz="5400" dirty="0"/>
        </a:p>
      </dgm:t>
    </dgm:pt>
    <dgm:pt modelId="{DB49E74D-ACED-4116-838E-912063E9607E}" type="parTrans" cxnId="{A1EFBB61-7DE9-4987-8FC7-3CFFBF018E57}">
      <dgm:prSet/>
      <dgm:spPr/>
      <dgm:t>
        <a:bodyPr/>
        <a:lstStyle/>
        <a:p>
          <a:endParaRPr lang="es-EC" sz="2000" dirty="0"/>
        </a:p>
      </dgm:t>
    </dgm:pt>
    <dgm:pt modelId="{BE3B28D7-D94E-4A40-96A2-2946214689DC}" type="sibTrans" cxnId="{A1EFBB61-7DE9-4987-8FC7-3CFFBF018E57}">
      <dgm:prSet/>
      <dgm:spPr/>
      <dgm:t>
        <a:bodyPr/>
        <a:lstStyle/>
        <a:p>
          <a:endParaRPr lang="es-EC" sz="2000" dirty="0"/>
        </a:p>
      </dgm:t>
    </dgm:pt>
    <dgm:pt modelId="{08C94566-48A7-4823-83AD-02D04C073463}">
      <dgm:prSet phldrT="[Texto]" custT="1"/>
      <dgm:spPr/>
      <dgm:t>
        <a:bodyPr/>
        <a:lstStyle/>
        <a:p>
          <a:r>
            <a:rPr lang="es-EC" sz="2400" dirty="0" smtClean="0"/>
            <a:t>DIARIOS</a:t>
          </a:r>
          <a:endParaRPr lang="es-EC" sz="2400" dirty="0"/>
        </a:p>
      </dgm:t>
    </dgm:pt>
    <dgm:pt modelId="{5B7F6F40-A2DC-4049-A632-D65BDB5BE960}" type="parTrans" cxnId="{0EC87BF0-430D-41BE-9422-CE1B294D414F}">
      <dgm:prSet/>
      <dgm:spPr/>
      <dgm:t>
        <a:bodyPr/>
        <a:lstStyle/>
        <a:p>
          <a:endParaRPr lang="es-EC" sz="2000" dirty="0"/>
        </a:p>
      </dgm:t>
    </dgm:pt>
    <dgm:pt modelId="{8B0C0A7A-37BC-4661-87B9-B5D96032AB44}" type="sibTrans" cxnId="{0EC87BF0-430D-41BE-9422-CE1B294D414F}">
      <dgm:prSet/>
      <dgm:spPr/>
      <dgm:t>
        <a:bodyPr/>
        <a:lstStyle/>
        <a:p>
          <a:endParaRPr lang="es-EC" sz="2000" dirty="0"/>
        </a:p>
      </dgm:t>
    </dgm:pt>
    <dgm:pt modelId="{08B8124B-F443-4F20-B19D-C3E6131ABDDA}">
      <dgm:prSet phldrT="[Texto]" custT="1"/>
      <dgm:spPr/>
      <dgm:t>
        <a:bodyPr/>
        <a:lstStyle/>
        <a:p>
          <a:r>
            <a:rPr lang="es-EC" sz="2400" dirty="0" smtClean="0"/>
            <a:t>SEMANALES</a:t>
          </a:r>
          <a:endParaRPr lang="es-EC" sz="2400" dirty="0"/>
        </a:p>
      </dgm:t>
    </dgm:pt>
    <dgm:pt modelId="{37056995-E232-4DF3-9BB4-01EF565F8910}" type="parTrans" cxnId="{828DFAD0-BFF2-478C-838B-A86E086AC04A}">
      <dgm:prSet/>
      <dgm:spPr/>
      <dgm:t>
        <a:bodyPr/>
        <a:lstStyle/>
        <a:p>
          <a:endParaRPr lang="es-EC" sz="2000" dirty="0"/>
        </a:p>
      </dgm:t>
    </dgm:pt>
    <dgm:pt modelId="{93963630-A831-4087-AF19-F474258A72AA}" type="sibTrans" cxnId="{828DFAD0-BFF2-478C-838B-A86E086AC04A}">
      <dgm:prSet/>
      <dgm:spPr/>
      <dgm:t>
        <a:bodyPr/>
        <a:lstStyle/>
        <a:p>
          <a:endParaRPr lang="es-EC" sz="2000" dirty="0"/>
        </a:p>
      </dgm:t>
    </dgm:pt>
    <dgm:pt modelId="{FBC7C64F-4939-40CD-843C-26BDE72F294C}">
      <dgm:prSet phldrT="[Texto]" custT="1"/>
      <dgm:spPr/>
      <dgm:t>
        <a:bodyPr/>
        <a:lstStyle/>
        <a:p>
          <a:r>
            <a:rPr lang="es-EC" sz="2400" dirty="0" smtClean="0"/>
            <a:t>OCASIONALES</a:t>
          </a:r>
          <a:endParaRPr lang="es-EC" sz="2400" dirty="0"/>
        </a:p>
      </dgm:t>
    </dgm:pt>
    <dgm:pt modelId="{21ED0A71-1C64-4597-9ADD-8AA6F21E7D30}" type="parTrans" cxnId="{41E96B0D-720E-4A0D-8E76-D743A11D771B}">
      <dgm:prSet/>
      <dgm:spPr/>
      <dgm:t>
        <a:bodyPr/>
        <a:lstStyle/>
        <a:p>
          <a:endParaRPr lang="es-EC" sz="2000" dirty="0"/>
        </a:p>
      </dgm:t>
    </dgm:pt>
    <dgm:pt modelId="{90FA28C4-0A6C-445F-9A4F-70E903FA9782}" type="sibTrans" cxnId="{41E96B0D-720E-4A0D-8E76-D743A11D771B}">
      <dgm:prSet/>
      <dgm:spPr/>
      <dgm:t>
        <a:bodyPr/>
        <a:lstStyle/>
        <a:p>
          <a:endParaRPr lang="es-EC" sz="2000" dirty="0"/>
        </a:p>
      </dgm:t>
    </dgm:pt>
    <dgm:pt modelId="{E36920CA-20EE-4C7D-8957-830B8E7B2AFB}">
      <dgm:prSet phldrT="[Texto]" custT="1"/>
      <dgm:spPr/>
      <dgm:t>
        <a:bodyPr/>
        <a:lstStyle/>
        <a:p>
          <a:r>
            <a:rPr lang="es-EC" sz="2400" dirty="0" smtClean="0"/>
            <a:t>MENSUALES</a:t>
          </a:r>
          <a:endParaRPr lang="es-EC" sz="2400" dirty="0"/>
        </a:p>
      </dgm:t>
    </dgm:pt>
    <dgm:pt modelId="{BA54DB4F-D7AB-4922-ABE0-CB0EF82FBFD5}" type="parTrans" cxnId="{0B843D5D-55CC-44F5-B7D4-148510F16000}">
      <dgm:prSet/>
      <dgm:spPr/>
      <dgm:t>
        <a:bodyPr/>
        <a:lstStyle/>
        <a:p>
          <a:endParaRPr lang="es-EC" sz="2000" dirty="0"/>
        </a:p>
      </dgm:t>
    </dgm:pt>
    <dgm:pt modelId="{4F184855-B5CF-4F5B-ACB4-0401F242F7AF}" type="sibTrans" cxnId="{0B843D5D-55CC-44F5-B7D4-148510F16000}">
      <dgm:prSet/>
      <dgm:spPr/>
      <dgm:t>
        <a:bodyPr/>
        <a:lstStyle/>
        <a:p>
          <a:endParaRPr lang="es-EC" sz="2000" dirty="0"/>
        </a:p>
      </dgm:t>
    </dgm:pt>
    <dgm:pt modelId="{80B478E8-3806-4863-8277-539B6B7F7204}">
      <dgm:prSet phldrT="[Texto]" custT="1"/>
      <dgm:spPr/>
      <dgm:t>
        <a:bodyPr/>
        <a:lstStyle/>
        <a:p>
          <a:r>
            <a:rPr lang="es-EC" sz="2400" dirty="0" smtClean="0"/>
            <a:t>ANUALES</a:t>
          </a:r>
          <a:endParaRPr lang="es-EC" sz="2400" dirty="0"/>
        </a:p>
      </dgm:t>
    </dgm:pt>
    <dgm:pt modelId="{6DBF6579-5366-4E50-A5EA-4B7A9FA0F5F6}" type="parTrans" cxnId="{17E58343-95D4-4C04-94F4-BAC4380A4B39}">
      <dgm:prSet/>
      <dgm:spPr/>
      <dgm:t>
        <a:bodyPr/>
        <a:lstStyle/>
        <a:p>
          <a:endParaRPr lang="es-EC" sz="2000" dirty="0"/>
        </a:p>
      </dgm:t>
    </dgm:pt>
    <dgm:pt modelId="{8E02D278-87EB-4E15-81C9-4E681627C703}" type="sibTrans" cxnId="{17E58343-95D4-4C04-94F4-BAC4380A4B39}">
      <dgm:prSet/>
      <dgm:spPr/>
      <dgm:t>
        <a:bodyPr/>
        <a:lstStyle/>
        <a:p>
          <a:endParaRPr lang="es-EC" sz="2000" dirty="0"/>
        </a:p>
      </dgm:t>
    </dgm:pt>
    <dgm:pt modelId="{EB8F0FAC-E5DF-434D-AEE2-24C020EA464D}" type="pres">
      <dgm:prSet presAssocID="{7BBC826E-F854-4DCC-85A8-FDB916617C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9917E7-2AE4-4EC0-B52A-1B8D3DA306B5}" type="pres">
      <dgm:prSet presAssocID="{792BAFF9-9711-409C-8454-F4958A3CA710}" presName="thickLine" presStyleLbl="alignNode1" presStyleIdx="0" presStyleCnt="1"/>
      <dgm:spPr/>
    </dgm:pt>
    <dgm:pt modelId="{C9BCC528-2D1A-4648-801B-2AF1BE378F66}" type="pres">
      <dgm:prSet presAssocID="{792BAFF9-9711-409C-8454-F4958A3CA710}" presName="horz1" presStyleCnt="0"/>
      <dgm:spPr/>
    </dgm:pt>
    <dgm:pt modelId="{1A8F72A9-1E1A-4061-8DE0-A8847C3307E0}" type="pres">
      <dgm:prSet presAssocID="{792BAFF9-9711-409C-8454-F4958A3CA710}" presName="tx1" presStyleLbl="revTx" presStyleIdx="0" presStyleCnt="6" custScaleX="163753"/>
      <dgm:spPr/>
      <dgm:t>
        <a:bodyPr/>
        <a:lstStyle/>
        <a:p>
          <a:endParaRPr lang="es-EC"/>
        </a:p>
      </dgm:t>
    </dgm:pt>
    <dgm:pt modelId="{CAA30C82-FDFD-45D6-A526-9DF7C4BB972E}" type="pres">
      <dgm:prSet presAssocID="{792BAFF9-9711-409C-8454-F4958A3CA710}" presName="vert1" presStyleCnt="0"/>
      <dgm:spPr/>
    </dgm:pt>
    <dgm:pt modelId="{C38D5D2D-E3B5-4C9B-AF8E-86CFF166F0B9}" type="pres">
      <dgm:prSet presAssocID="{08C94566-48A7-4823-83AD-02D04C073463}" presName="vertSpace2a" presStyleCnt="0"/>
      <dgm:spPr/>
    </dgm:pt>
    <dgm:pt modelId="{60F7BAA5-5F44-49DB-B18A-83FBCCD22CA9}" type="pres">
      <dgm:prSet presAssocID="{08C94566-48A7-4823-83AD-02D04C073463}" presName="horz2" presStyleCnt="0"/>
      <dgm:spPr/>
    </dgm:pt>
    <dgm:pt modelId="{75100055-FFD6-4F0D-AFE7-7F299CC5C0F0}" type="pres">
      <dgm:prSet presAssocID="{08C94566-48A7-4823-83AD-02D04C073463}" presName="horzSpace2" presStyleCnt="0"/>
      <dgm:spPr/>
    </dgm:pt>
    <dgm:pt modelId="{98ECD483-53EF-4662-8392-86A74F4A8613}" type="pres">
      <dgm:prSet presAssocID="{08C94566-48A7-4823-83AD-02D04C073463}" presName="tx2" presStyleLbl="revTx" presStyleIdx="1" presStyleCnt="6"/>
      <dgm:spPr/>
      <dgm:t>
        <a:bodyPr/>
        <a:lstStyle/>
        <a:p>
          <a:endParaRPr lang="es-EC"/>
        </a:p>
      </dgm:t>
    </dgm:pt>
    <dgm:pt modelId="{257699EE-1784-4437-B38B-F31DA304814C}" type="pres">
      <dgm:prSet presAssocID="{08C94566-48A7-4823-83AD-02D04C073463}" presName="vert2" presStyleCnt="0"/>
      <dgm:spPr/>
    </dgm:pt>
    <dgm:pt modelId="{A1C07FAF-91D1-4EDF-8924-4B51D5589D0B}" type="pres">
      <dgm:prSet presAssocID="{08C94566-48A7-4823-83AD-02D04C073463}" presName="thinLine2b" presStyleLbl="callout" presStyleIdx="0" presStyleCnt="5"/>
      <dgm:spPr/>
    </dgm:pt>
    <dgm:pt modelId="{04C2DB48-B367-40B0-BAC9-38910890BF31}" type="pres">
      <dgm:prSet presAssocID="{08C94566-48A7-4823-83AD-02D04C073463}" presName="vertSpace2b" presStyleCnt="0"/>
      <dgm:spPr/>
    </dgm:pt>
    <dgm:pt modelId="{314DD74F-6971-4092-920D-D7C445000CE6}" type="pres">
      <dgm:prSet presAssocID="{08B8124B-F443-4F20-B19D-C3E6131ABDDA}" presName="horz2" presStyleCnt="0"/>
      <dgm:spPr/>
    </dgm:pt>
    <dgm:pt modelId="{8BEFD1B5-E161-43EC-9716-8D800DEF955E}" type="pres">
      <dgm:prSet presAssocID="{08B8124B-F443-4F20-B19D-C3E6131ABDDA}" presName="horzSpace2" presStyleCnt="0"/>
      <dgm:spPr/>
    </dgm:pt>
    <dgm:pt modelId="{E94B6D17-4867-48F9-8F15-34AC63E19864}" type="pres">
      <dgm:prSet presAssocID="{08B8124B-F443-4F20-B19D-C3E6131ABDDA}" presName="tx2" presStyleLbl="revTx" presStyleIdx="2" presStyleCnt="6"/>
      <dgm:spPr/>
      <dgm:t>
        <a:bodyPr/>
        <a:lstStyle/>
        <a:p>
          <a:endParaRPr lang="es-EC"/>
        </a:p>
      </dgm:t>
    </dgm:pt>
    <dgm:pt modelId="{E444146D-5EC1-4228-9856-4E0AF3017770}" type="pres">
      <dgm:prSet presAssocID="{08B8124B-F443-4F20-B19D-C3E6131ABDDA}" presName="vert2" presStyleCnt="0"/>
      <dgm:spPr/>
    </dgm:pt>
    <dgm:pt modelId="{4E35354F-D43D-478F-AB77-D2D1B3872045}" type="pres">
      <dgm:prSet presAssocID="{08B8124B-F443-4F20-B19D-C3E6131ABDDA}" presName="thinLine2b" presStyleLbl="callout" presStyleIdx="1" presStyleCnt="5"/>
      <dgm:spPr/>
    </dgm:pt>
    <dgm:pt modelId="{EA8F7A02-368E-4098-8F46-024A9401A7AA}" type="pres">
      <dgm:prSet presAssocID="{08B8124B-F443-4F20-B19D-C3E6131ABDDA}" presName="vertSpace2b" presStyleCnt="0"/>
      <dgm:spPr/>
    </dgm:pt>
    <dgm:pt modelId="{464C91D0-199A-4FCC-B8ED-78903BC2604E}" type="pres">
      <dgm:prSet presAssocID="{E36920CA-20EE-4C7D-8957-830B8E7B2AFB}" presName="horz2" presStyleCnt="0"/>
      <dgm:spPr/>
    </dgm:pt>
    <dgm:pt modelId="{934208BE-8B7D-42AF-9CB5-4313066DF124}" type="pres">
      <dgm:prSet presAssocID="{E36920CA-20EE-4C7D-8957-830B8E7B2AFB}" presName="horzSpace2" presStyleCnt="0"/>
      <dgm:spPr/>
    </dgm:pt>
    <dgm:pt modelId="{1745226A-B34F-4F00-814D-87E639E72793}" type="pres">
      <dgm:prSet presAssocID="{E36920CA-20EE-4C7D-8957-830B8E7B2AFB}" presName="tx2" presStyleLbl="revTx" presStyleIdx="3" presStyleCnt="6"/>
      <dgm:spPr/>
      <dgm:t>
        <a:bodyPr/>
        <a:lstStyle/>
        <a:p>
          <a:endParaRPr lang="es-EC"/>
        </a:p>
      </dgm:t>
    </dgm:pt>
    <dgm:pt modelId="{A027F721-B5A0-4845-8929-BB1F258481CA}" type="pres">
      <dgm:prSet presAssocID="{E36920CA-20EE-4C7D-8957-830B8E7B2AFB}" presName="vert2" presStyleCnt="0"/>
      <dgm:spPr/>
    </dgm:pt>
    <dgm:pt modelId="{9B415258-DAEB-49C4-9BF5-6D7CB17C27BE}" type="pres">
      <dgm:prSet presAssocID="{E36920CA-20EE-4C7D-8957-830B8E7B2AFB}" presName="thinLine2b" presStyleLbl="callout" presStyleIdx="2" presStyleCnt="5"/>
      <dgm:spPr/>
    </dgm:pt>
    <dgm:pt modelId="{4628D162-ACFD-4CE5-98D2-2036A5732EE6}" type="pres">
      <dgm:prSet presAssocID="{E36920CA-20EE-4C7D-8957-830B8E7B2AFB}" presName="vertSpace2b" presStyleCnt="0"/>
      <dgm:spPr/>
    </dgm:pt>
    <dgm:pt modelId="{FAD02773-D263-4212-8430-ECC7F020FC02}" type="pres">
      <dgm:prSet presAssocID="{80B478E8-3806-4863-8277-539B6B7F7204}" presName="horz2" presStyleCnt="0"/>
      <dgm:spPr/>
    </dgm:pt>
    <dgm:pt modelId="{061D32E4-4663-4CA0-91CF-9BB53FB720E5}" type="pres">
      <dgm:prSet presAssocID="{80B478E8-3806-4863-8277-539B6B7F7204}" presName="horzSpace2" presStyleCnt="0"/>
      <dgm:spPr/>
    </dgm:pt>
    <dgm:pt modelId="{A672749B-67D4-4866-837B-7DA360489BCD}" type="pres">
      <dgm:prSet presAssocID="{80B478E8-3806-4863-8277-539B6B7F7204}" presName="tx2" presStyleLbl="revTx" presStyleIdx="4" presStyleCnt="6"/>
      <dgm:spPr/>
      <dgm:t>
        <a:bodyPr/>
        <a:lstStyle/>
        <a:p>
          <a:endParaRPr lang="es-EC"/>
        </a:p>
      </dgm:t>
    </dgm:pt>
    <dgm:pt modelId="{57EC7DC7-D674-47CE-AEFD-4D90ADDD5283}" type="pres">
      <dgm:prSet presAssocID="{80B478E8-3806-4863-8277-539B6B7F7204}" presName="vert2" presStyleCnt="0"/>
      <dgm:spPr/>
    </dgm:pt>
    <dgm:pt modelId="{B181E259-2E75-45E4-9AC3-859B73CB32AE}" type="pres">
      <dgm:prSet presAssocID="{80B478E8-3806-4863-8277-539B6B7F7204}" presName="thinLine2b" presStyleLbl="callout" presStyleIdx="3" presStyleCnt="5"/>
      <dgm:spPr/>
    </dgm:pt>
    <dgm:pt modelId="{AAD76DD4-1C2F-4FC7-BEC8-068E18DD9C93}" type="pres">
      <dgm:prSet presAssocID="{80B478E8-3806-4863-8277-539B6B7F7204}" presName="vertSpace2b" presStyleCnt="0"/>
      <dgm:spPr/>
    </dgm:pt>
    <dgm:pt modelId="{B3ED022F-1DC7-425E-95DD-876E77D7A66D}" type="pres">
      <dgm:prSet presAssocID="{FBC7C64F-4939-40CD-843C-26BDE72F294C}" presName="horz2" presStyleCnt="0"/>
      <dgm:spPr/>
    </dgm:pt>
    <dgm:pt modelId="{380B9790-ECF8-4526-AAC2-E525B2E7C64C}" type="pres">
      <dgm:prSet presAssocID="{FBC7C64F-4939-40CD-843C-26BDE72F294C}" presName="horzSpace2" presStyleCnt="0"/>
      <dgm:spPr/>
    </dgm:pt>
    <dgm:pt modelId="{951777B5-C39F-46D3-A1AC-3C463A168EB5}" type="pres">
      <dgm:prSet presAssocID="{FBC7C64F-4939-40CD-843C-26BDE72F294C}" presName="tx2" presStyleLbl="revTx" presStyleIdx="5" presStyleCnt="6"/>
      <dgm:spPr/>
      <dgm:t>
        <a:bodyPr/>
        <a:lstStyle/>
        <a:p>
          <a:endParaRPr lang="es-EC"/>
        </a:p>
      </dgm:t>
    </dgm:pt>
    <dgm:pt modelId="{3FC66210-EA1E-4D2B-A4A0-3778351D5726}" type="pres">
      <dgm:prSet presAssocID="{FBC7C64F-4939-40CD-843C-26BDE72F294C}" presName="vert2" presStyleCnt="0"/>
      <dgm:spPr/>
    </dgm:pt>
    <dgm:pt modelId="{1FED62DD-3197-4E45-A769-45181BE192C4}" type="pres">
      <dgm:prSet presAssocID="{FBC7C64F-4939-40CD-843C-26BDE72F294C}" presName="thinLine2b" presStyleLbl="callout" presStyleIdx="4" presStyleCnt="5"/>
      <dgm:spPr/>
    </dgm:pt>
    <dgm:pt modelId="{276FE410-8CDD-4475-9592-8560A8C26281}" type="pres">
      <dgm:prSet presAssocID="{FBC7C64F-4939-40CD-843C-26BDE72F294C}" presName="vertSpace2b" presStyleCnt="0"/>
      <dgm:spPr/>
    </dgm:pt>
  </dgm:ptLst>
  <dgm:cxnLst>
    <dgm:cxn modelId="{953C496D-FBE7-4436-8B37-CFFD879ED469}" type="presOf" srcId="{08B8124B-F443-4F20-B19D-C3E6131ABDDA}" destId="{E94B6D17-4867-48F9-8F15-34AC63E19864}" srcOrd="0" destOrd="0" presId="urn:microsoft.com/office/officeart/2008/layout/LinedList"/>
    <dgm:cxn modelId="{D3E68262-005E-4EDD-BB2B-627083C3A3A0}" type="presOf" srcId="{80B478E8-3806-4863-8277-539B6B7F7204}" destId="{A672749B-67D4-4866-837B-7DA360489BCD}" srcOrd="0" destOrd="0" presId="urn:microsoft.com/office/officeart/2008/layout/LinedList"/>
    <dgm:cxn modelId="{A1EFBB61-7DE9-4987-8FC7-3CFFBF018E57}" srcId="{7BBC826E-F854-4DCC-85A8-FDB916617C66}" destId="{792BAFF9-9711-409C-8454-F4958A3CA710}" srcOrd="0" destOrd="0" parTransId="{DB49E74D-ACED-4116-838E-912063E9607E}" sibTransId="{BE3B28D7-D94E-4A40-96A2-2946214689DC}"/>
    <dgm:cxn modelId="{6DD5B03C-09C5-4E11-B7EE-477C316A5FC9}" type="presOf" srcId="{792BAFF9-9711-409C-8454-F4958A3CA710}" destId="{1A8F72A9-1E1A-4061-8DE0-A8847C3307E0}" srcOrd="0" destOrd="0" presId="urn:microsoft.com/office/officeart/2008/layout/LinedList"/>
    <dgm:cxn modelId="{828DFAD0-BFF2-478C-838B-A86E086AC04A}" srcId="{792BAFF9-9711-409C-8454-F4958A3CA710}" destId="{08B8124B-F443-4F20-B19D-C3E6131ABDDA}" srcOrd="1" destOrd="0" parTransId="{37056995-E232-4DF3-9BB4-01EF565F8910}" sibTransId="{93963630-A831-4087-AF19-F474258A72AA}"/>
    <dgm:cxn modelId="{0E7EA41F-D32F-4AC3-839E-C171BB41473A}" type="presOf" srcId="{08C94566-48A7-4823-83AD-02D04C073463}" destId="{98ECD483-53EF-4662-8392-86A74F4A8613}" srcOrd="0" destOrd="0" presId="urn:microsoft.com/office/officeart/2008/layout/LinedList"/>
    <dgm:cxn modelId="{A7F6ABA0-87BB-4888-86D0-08FCE2D32FA0}" type="presOf" srcId="{7BBC826E-F854-4DCC-85A8-FDB916617C66}" destId="{EB8F0FAC-E5DF-434D-AEE2-24C020EA464D}" srcOrd="0" destOrd="0" presId="urn:microsoft.com/office/officeart/2008/layout/LinedList"/>
    <dgm:cxn modelId="{17E58343-95D4-4C04-94F4-BAC4380A4B39}" srcId="{792BAFF9-9711-409C-8454-F4958A3CA710}" destId="{80B478E8-3806-4863-8277-539B6B7F7204}" srcOrd="3" destOrd="0" parTransId="{6DBF6579-5366-4E50-A5EA-4B7A9FA0F5F6}" sibTransId="{8E02D278-87EB-4E15-81C9-4E681627C703}"/>
    <dgm:cxn modelId="{EAB05577-C0C2-4999-806C-03BFDBD3B831}" type="presOf" srcId="{E36920CA-20EE-4C7D-8957-830B8E7B2AFB}" destId="{1745226A-B34F-4F00-814D-87E639E72793}" srcOrd="0" destOrd="0" presId="urn:microsoft.com/office/officeart/2008/layout/LinedList"/>
    <dgm:cxn modelId="{0EC87BF0-430D-41BE-9422-CE1B294D414F}" srcId="{792BAFF9-9711-409C-8454-F4958A3CA710}" destId="{08C94566-48A7-4823-83AD-02D04C073463}" srcOrd="0" destOrd="0" parTransId="{5B7F6F40-A2DC-4049-A632-D65BDB5BE960}" sibTransId="{8B0C0A7A-37BC-4661-87B9-B5D96032AB44}"/>
    <dgm:cxn modelId="{0B843D5D-55CC-44F5-B7D4-148510F16000}" srcId="{792BAFF9-9711-409C-8454-F4958A3CA710}" destId="{E36920CA-20EE-4C7D-8957-830B8E7B2AFB}" srcOrd="2" destOrd="0" parTransId="{BA54DB4F-D7AB-4922-ABE0-CB0EF82FBFD5}" sibTransId="{4F184855-B5CF-4F5B-ACB4-0401F242F7AF}"/>
    <dgm:cxn modelId="{41E96B0D-720E-4A0D-8E76-D743A11D771B}" srcId="{792BAFF9-9711-409C-8454-F4958A3CA710}" destId="{FBC7C64F-4939-40CD-843C-26BDE72F294C}" srcOrd="4" destOrd="0" parTransId="{21ED0A71-1C64-4597-9ADD-8AA6F21E7D30}" sibTransId="{90FA28C4-0A6C-445F-9A4F-70E903FA9782}"/>
    <dgm:cxn modelId="{D11FB5A3-839C-4001-B3C7-6A8D7925993B}" type="presOf" srcId="{FBC7C64F-4939-40CD-843C-26BDE72F294C}" destId="{951777B5-C39F-46D3-A1AC-3C463A168EB5}" srcOrd="0" destOrd="0" presId="urn:microsoft.com/office/officeart/2008/layout/LinedList"/>
    <dgm:cxn modelId="{D96928F2-862A-4575-A778-1FB5E9365F66}" type="presParOf" srcId="{EB8F0FAC-E5DF-434D-AEE2-24C020EA464D}" destId="{8A9917E7-2AE4-4EC0-B52A-1B8D3DA306B5}" srcOrd="0" destOrd="0" presId="urn:microsoft.com/office/officeart/2008/layout/LinedList"/>
    <dgm:cxn modelId="{6C01BF9B-0940-4DFB-8B17-5F4F85C2575D}" type="presParOf" srcId="{EB8F0FAC-E5DF-434D-AEE2-24C020EA464D}" destId="{C9BCC528-2D1A-4648-801B-2AF1BE378F66}" srcOrd="1" destOrd="0" presId="urn:microsoft.com/office/officeart/2008/layout/LinedList"/>
    <dgm:cxn modelId="{218C17BF-D399-409F-AF57-8605F2CB406D}" type="presParOf" srcId="{C9BCC528-2D1A-4648-801B-2AF1BE378F66}" destId="{1A8F72A9-1E1A-4061-8DE0-A8847C3307E0}" srcOrd="0" destOrd="0" presId="urn:microsoft.com/office/officeart/2008/layout/LinedList"/>
    <dgm:cxn modelId="{8B918568-CFA9-4C6A-B85C-C523FF3BB946}" type="presParOf" srcId="{C9BCC528-2D1A-4648-801B-2AF1BE378F66}" destId="{CAA30C82-FDFD-45D6-A526-9DF7C4BB972E}" srcOrd="1" destOrd="0" presId="urn:microsoft.com/office/officeart/2008/layout/LinedList"/>
    <dgm:cxn modelId="{B90576EB-30D7-4C54-B155-700475197661}" type="presParOf" srcId="{CAA30C82-FDFD-45D6-A526-9DF7C4BB972E}" destId="{C38D5D2D-E3B5-4C9B-AF8E-86CFF166F0B9}" srcOrd="0" destOrd="0" presId="urn:microsoft.com/office/officeart/2008/layout/LinedList"/>
    <dgm:cxn modelId="{FADF2B1E-EA61-4C6F-B425-60EF82DA059F}" type="presParOf" srcId="{CAA30C82-FDFD-45D6-A526-9DF7C4BB972E}" destId="{60F7BAA5-5F44-49DB-B18A-83FBCCD22CA9}" srcOrd="1" destOrd="0" presId="urn:microsoft.com/office/officeart/2008/layout/LinedList"/>
    <dgm:cxn modelId="{056B1C0F-C781-42F3-B808-6C541C0420C1}" type="presParOf" srcId="{60F7BAA5-5F44-49DB-B18A-83FBCCD22CA9}" destId="{75100055-FFD6-4F0D-AFE7-7F299CC5C0F0}" srcOrd="0" destOrd="0" presId="urn:microsoft.com/office/officeart/2008/layout/LinedList"/>
    <dgm:cxn modelId="{3DEF190C-61B9-4CFD-80BF-E007549A1759}" type="presParOf" srcId="{60F7BAA5-5F44-49DB-B18A-83FBCCD22CA9}" destId="{98ECD483-53EF-4662-8392-86A74F4A8613}" srcOrd="1" destOrd="0" presId="urn:microsoft.com/office/officeart/2008/layout/LinedList"/>
    <dgm:cxn modelId="{E95E05A6-498C-4C2B-B22C-09C8F110BE84}" type="presParOf" srcId="{60F7BAA5-5F44-49DB-B18A-83FBCCD22CA9}" destId="{257699EE-1784-4437-B38B-F31DA304814C}" srcOrd="2" destOrd="0" presId="urn:microsoft.com/office/officeart/2008/layout/LinedList"/>
    <dgm:cxn modelId="{A2D85826-E338-4C77-B5D6-3F4A2C94AAAB}" type="presParOf" srcId="{CAA30C82-FDFD-45D6-A526-9DF7C4BB972E}" destId="{A1C07FAF-91D1-4EDF-8924-4B51D5589D0B}" srcOrd="2" destOrd="0" presId="urn:microsoft.com/office/officeart/2008/layout/LinedList"/>
    <dgm:cxn modelId="{894D65FF-D4D2-4C41-8A32-BB1B1D5CF039}" type="presParOf" srcId="{CAA30C82-FDFD-45D6-A526-9DF7C4BB972E}" destId="{04C2DB48-B367-40B0-BAC9-38910890BF31}" srcOrd="3" destOrd="0" presId="urn:microsoft.com/office/officeart/2008/layout/LinedList"/>
    <dgm:cxn modelId="{BEDCA58D-7395-4253-8F55-19A8DC538652}" type="presParOf" srcId="{CAA30C82-FDFD-45D6-A526-9DF7C4BB972E}" destId="{314DD74F-6971-4092-920D-D7C445000CE6}" srcOrd="4" destOrd="0" presId="urn:microsoft.com/office/officeart/2008/layout/LinedList"/>
    <dgm:cxn modelId="{DAC20AF8-B60C-4309-A87A-7914D1332DB3}" type="presParOf" srcId="{314DD74F-6971-4092-920D-D7C445000CE6}" destId="{8BEFD1B5-E161-43EC-9716-8D800DEF955E}" srcOrd="0" destOrd="0" presId="urn:microsoft.com/office/officeart/2008/layout/LinedList"/>
    <dgm:cxn modelId="{4BFF3446-1A5A-46AA-AFC8-0A7530D1E321}" type="presParOf" srcId="{314DD74F-6971-4092-920D-D7C445000CE6}" destId="{E94B6D17-4867-48F9-8F15-34AC63E19864}" srcOrd="1" destOrd="0" presId="urn:microsoft.com/office/officeart/2008/layout/LinedList"/>
    <dgm:cxn modelId="{B7BE9A5E-342A-4725-B8CB-8FF5EDC14B40}" type="presParOf" srcId="{314DD74F-6971-4092-920D-D7C445000CE6}" destId="{E444146D-5EC1-4228-9856-4E0AF3017770}" srcOrd="2" destOrd="0" presId="urn:microsoft.com/office/officeart/2008/layout/LinedList"/>
    <dgm:cxn modelId="{8DC26124-CFFF-4571-87C8-970D4E00E2A3}" type="presParOf" srcId="{CAA30C82-FDFD-45D6-A526-9DF7C4BB972E}" destId="{4E35354F-D43D-478F-AB77-D2D1B3872045}" srcOrd="5" destOrd="0" presId="urn:microsoft.com/office/officeart/2008/layout/LinedList"/>
    <dgm:cxn modelId="{4DB19460-C942-4FDE-A173-1126B4043F6F}" type="presParOf" srcId="{CAA30C82-FDFD-45D6-A526-9DF7C4BB972E}" destId="{EA8F7A02-368E-4098-8F46-024A9401A7AA}" srcOrd="6" destOrd="0" presId="urn:microsoft.com/office/officeart/2008/layout/LinedList"/>
    <dgm:cxn modelId="{9BAF8F59-DD94-40EA-9AA9-AB5D65E5950D}" type="presParOf" srcId="{CAA30C82-FDFD-45D6-A526-9DF7C4BB972E}" destId="{464C91D0-199A-4FCC-B8ED-78903BC2604E}" srcOrd="7" destOrd="0" presId="urn:microsoft.com/office/officeart/2008/layout/LinedList"/>
    <dgm:cxn modelId="{BC7B2748-8152-4F95-971E-E2B483CAB510}" type="presParOf" srcId="{464C91D0-199A-4FCC-B8ED-78903BC2604E}" destId="{934208BE-8B7D-42AF-9CB5-4313066DF124}" srcOrd="0" destOrd="0" presId="urn:microsoft.com/office/officeart/2008/layout/LinedList"/>
    <dgm:cxn modelId="{24F05E70-28A5-4880-97D7-473FB9A32DAF}" type="presParOf" srcId="{464C91D0-199A-4FCC-B8ED-78903BC2604E}" destId="{1745226A-B34F-4F00-814D-87E639E72793}" srcOrd="1" destOrd="0" presId="urn:microsoft.com/office/officeart/2008/layout/LinedList"/>
    <dgm:cxn modelId="{2997E4BF-8F30-4039-94C8-0F2A7A228DAA}" type="presParOf" srcId="{464C91D0-199A-4FCC-B8ED-78903BC2604E}" destId="{A027F721-B5A0-4845-8929-BB1F258481CA}" srcOrd="2" destOrd="0" presId="urn:microsoft.com/office/officeart/2008/layout/LinedList"/>
    <dgm:cxn modelId="{D54C053E-0DD0-4490-8772-9F0FC0DF3A16}" type="presParOf" srcId="{CAA30C82-FDFD-45D6-A526-9DF7C4BB972E}" destId="{9B415258-DAEB-49C4-9BF5-6D7CB17C27BE}" srcOrd="8" destOrd="0" presId="urn:microsoft.com/office/officeart/2008/layout/LinedList"/>
    <dgm:cxn modelId="{36495039-C486-4E17-872D-4C93412B15DE}" type="presParOf" srcId="{CAA30C82-FDFD-45D6-A526-9DF7C4BB972E}" destId="{4628D162-ACFD-4CE5-98D2-2036A5732EE6}" srcOrd="9" destOrd="0" presId="urn:microsoft.com/office/officeart/2008/layout/LinedList"/>
    <dgm:cxn modelId="{6494E598-1425-47A0-969A-0210C90E2254}" type="presParOf" srcId="{CAA30C82-FDFD-45D6-A526-9DF7C4BB972E}" destId="{FAD02773-D263-4212-8430-ECC7F020FC02}" srcOrd="10" destOrd="0" presId="urn:microsoft.com/office/officeart/2008/layout/LinedList"/>
    <dgm:cxn modelId="{69C14553-BF42-425D-9D4F-FA02D4A4096F}" type="presParOf" srcId="{FAD02773-D263-4212-8430-ECC7F020FC02}" destId="{061D32E4-4663-4CA0-91CF-9BB53FB720E5}" srcOrd="0" destOrd="0" presId="urn:microsoft.com/office/officeart/2008/layout/LinedList"/>
    <dgm:cxn modelId="{AC2DA20C-1104-43EE-8F12-AFED2372399D}" type="presParOf" srcId="{FAD02773-D263-4212-8430-ECC7F020FC02}" destId="{A672749B-67D4-4866-837B-7DA360489BCD}" srcOrd="1" destOrd="0" presId="urn:microsoft.com/office/officeart/2008/layout/LinedList"/>
    <dgm:cxn modelId="{E5B83951-D4FC-4E88-B5B1-E2B3D62FEFA7}" type="presParOf" srcId="{FAD02773-D263-4212-8430-ECC7F020FC02}" destId="{57EC7DC7-D674-47CE-AEFD-4D90ADDD5283}" srcOrd="2" destOrd="0" presId="urn:microsoft.com/office/officeart/2008/layout/LinedList"/>
    <dgm:cxn modelId="{A4D8B418-E4C8-485E-8194-ABCC9C2048BD}" type="presParOf" srcId="{CAA30C82-FDFD-45D6-A526-9DF7C4BB972E}" destId="{B181E259-2E75-45E4-9AC3-859B73CB32AE}" srcOrd="11" destOrd="0" presId="urn:microsoft.com/office/officeart/2008/layout/LinedList"/>
    <dgm:cxn modelId="{16A984EC-D9BB-4FF7-8564-743BA8AECEDD}" type="presParOf" srcId="{CAA30C82-FDFD-45D6-A526-9DF7C4BB972E}" destId="{AAD76DD4-1C2F-4FC7-BEC8-068E18DD9C93}" srcOrd="12" destOrd="0" presId="urn:microsoft.com/office/officeart/2008/layout/LinedList"/>
    <dgm:cxn modelId="{CBFC7EF7-0041-469B-92CE-F26670A51D0F}" type="presParOf" srcId="{CAA30C82-FDFD-45D6-A526-9DF7C4BB972E}" destId="{B3ED022F-1DC7-425E-95DD-876E77D7A66D}" srcOrd="13" destOrd="0" presId="urn:microsoft.com/office/officeart/2008/layout/LinedList"/>
    <dgm:cxn modelId="{536563DD-05BF-4EA5-8C3C-B5A66499D33C}" type="presParOf" srcId="{B3ED022F-1DC7-425E-95DD-876E77D7A66D}" destId="{380B9790-ECF8-4526-AAC2-E525B2E7C64C}" srcOrd="0" destOrd="0" presId="urn:microsoft.com/office/officeart/2008/layout/LinedList"/>
    <dgm:cxn modelId="{2C958E63-A445-4BBD-8F9C-B3046E4B0888}" type="presParOf" srcId="{B3ED022F-1DC7-425E-95DD-876E77D7A66D}" destId="{951777B5-C39F-46D3-A1AC-3C463A168EB5}" srcOrd="1" destOrd="0" presId="urn:microsoft.com/office/officeart/2008/layout/LinedList"/>
    <dgm:cxn modelId="{7B15D0B8-DAC9-4C25-8D85-5D4579FB70BE}" type="presParOf" srcId="{B3ED022F-1DC7-425E-95DD-876E77D7A66D}" destId="{3FC66210-EA1E-4D2B-A4A0-3778351D5726}" srcOrd="2" destOrd="0" presId="urn:microsoft.com/office/officeart/2008/layout/LinedList"/>
    <dgm:cxn modelId="{B532AC3C-AA33-4518-AA76-E52708DA92F8}" type="presParOf" srcId="{CAA30C82-FDFD-45D6-A526-9DF7C4BB972E}" destId="{1FED62DD-3197-4E45-A769-45181BE192C4}" srcOrd="14" destOrd="0" presId="urn:microsoft.com/office/officeart/2008/layout/LinedList"/>
    <dgm:cxn modelId="{87D077C2-3D68-439A-A308-E0FB084120B8}" type="presParOf" srcId="{CAA30C82-FDFD-45D6-A526-9DF7C4BB972E}" destId="{276FE410-8CDD-4475-9592-8560A8C2628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4FF5F-D7CA-41BC-96CF-1C7BA14B90F4}">
      <dsp:nvSpPr>
        <dsp:cNvPr id="0" name=""/>
        <dsp:cNvSpPr/>
      </dsp:nvSpPr>
      <dsp:spPr>
        <a:xfrm>
          <a:off x="123817" y="639"/>
          <a:ext cx="2395007" cy="1437004"/>
        </a:xfrm>
        <a:prstGeom prst="rect">
          <a:avLst/>
        </a:prstGeom>
        <a:gradFill rotWithShape="1">
          <a:gsLst>
            <a:gs pos="38000">
              <a:schemeClr val="accent4">
                <a:satMod val="120000"/>
              </a:schemeClr>
            </a:gs>
            <a:gs pos="100000">
              <a:schemeClr val="accent4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metal">
          <a:bevelT w="152400" h="63500" prst="softRound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100" kern="1200" dirty="0" smtClean="0"/>
            <a:t>GUÍA</a:t>
          </a:r>
          <a:endParaRPr lang="es-EC" sz="6100" kern="1200" dirty="0"/>
        </a:p>
      </dsp:txBody>
      <dsp:txXfrm>
        <a:off x="123817" y="639"/>
        <a:ext cx="2395007" cy="14370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917E7-2AE4-4EC0-B52A-1B8D3DA306B5}">
      <dsp:nvSpPr>
        <dsp:cNvPr id="0" name=""/>
        <dsp:cNvSpPr/>
      </dsp:nvSpPr>
      <dsp:spPr>
        <a:xfrm>
          <a:off x="0" y="0"/>
          <a:ext cx="38884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F72A9-1E1A-4061-8DE0-A8847C3307E0}">
      <dsp:nvSpPr>
        <dsp:cNvPr id="0" name=""/>
        <dsp:cNvSpPr/>
      </dsp:nvSpPr>
      <dsp:spPr>
        <a:xfrm flipH="1">
          <a:off x="2759209" y="0"/>
          <a:ext cx="1129222" cy="4104455"/>
        </a:xfrm>
        <a:prstGeom prst="rect">
          <a:avLst/>
        </a:prstGeom>
        <a:gradFill rotWithShape="1">
          <a:gsLst>
            <a:gs pos="38000">
              <a:schemeClr val="accent4">
                <a:satMod val="120000"/>
              </a:schemeClr>
            </a:gs>
            <a:gs pos="100000">
              <a:schemeClr val="accent4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vert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/>
            <a:t>DIRECTIVAS</a:t>
          </a:r>
          <a:endParaRPr lang="es-EC" sz="4800" kern="1200" dirty="0"/>
        </a:p>
      </dsp:txBody>
      <dsp:txXfrm>
        <a:off x="2759209" y="0"/>
        <a:ext cx="1129222" cy="4104455"/>
      </dsp:txXfrm>
    </dsp:sp>
    <dsp:sp modelId="{98ECD483-53EF-4662-8392-86A74F4A8613}">
      <dsp:nvSpPr>
        <dsp:cNvPr id="0" name=""/>
        <dsp:cNvSpPr/>
      </dsp:nvSpPr>
      <dsp:spPr>
        <a:xfrm>
          <a:off x="0" y="95396"/>
          <a:ext cx="2706637" cy="1907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DISPOSICIONES</a:t>
          </a:r>
          <a:endParaRPr lang="es-EC" sz="2400" kern="1200" dirty="0"/>
        </a:p>
      </dsp:txBody>
      <dsp:txXfrm>
        <a:off x="0" y="95396"/>
        <a:ext cx="2706637" cy="1907930"/>
      </dsp:txXfrm>
    </dsp:sp>
    <dsp:sp modelId="{A1C07FAF-91D1-4EDF-8924-4B51D5589D0B}">
      <dsp:nvSpPr>
        <dsp:cNvPr id="0" name=""/>
        <dsp:cNvSpPr/>
      </dsp:nvSpPr>
      <dsp:spPr>
        <a:xfrm>
          <a:off x="0" y="2003327"/>
          <a:ext cx="27583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B6D17-4867-48F9-8F15-34AC63E19864}">
      <dsp:nvSpPr>
        <dsp:cNvPr id="0" name=""/>
        <dsp:cNvSpPr/>
      </dsp:nvSpPr>
      <dsp:spPr>
        <a:xfrm>
          <a:off x="0" y="2098723"/>
          <a:ext cx="2706637" cy="1907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CORREGIR</a:t>
          </a:r>
          <a:endParaRPr lang="es-EC" sz="2400" kern="1200" dirty="0"/>
        </a:p>
      </dsp:txBody>
      <dsp:txXfrm>
        <a:off x="0" y="2098723"/>
        <a:ext cx="2706637" cy="1907930"/>
      </dsp:txXfrm>
    </dsp:sp>
    <dsp:sp modelId="{4E35354F-D43D-478F-AB77-D2D1B3872045}">
      <dsp:nvSpPr>
        <dsp:cNvPr id="0" name=""/>
        <dsp:cNvSpPr/>
      </dsp:nvSpPr>
      <dsp:spPr>
        <a:xfrm>
          <a:off x="0" y="4006654"/>
          <a:ext cx="27583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0C51C-5551-4B3F-8454-D7A2100E6E12}">
      <dsp:nvSpPr>
        <dsp:cNvPr id="0" name=""/>
        <dsp:cNvSpPr/>
      </dsp:nvSpPr>
      <dsp:spPr>
        <a:xfrm>
          <a:off x="685332" y="2147"/>
          <a:ext cx="2757455" cy="1654473"/>
        </a:xfrm>
        <a:prstGeom prst="rect">
          <a:avLst/>
        </a:prstGeom>
        <a:gradFill rotWithShape="1">
          <a:gsLst>
            <a:gs pos="38000">
              <a:schemeClr val="accent3">
                <a:satMod val="120000"/>
              </a:schemeClr>
            </a:gs>
            <a:gs pos="100000">
              <a:schemeClr val="accent3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DESCRIPCIÓN</a:t>
          </a:r>
          <a:endParaRPr lang="es-EC" sz="2100" b="1" kern="1200" dirty="0"/>
        </a:p>
      </dsp:txBody>
      <dsp:txXfrm>
        <a:off x="685332" y="2147"/>
        <a:ext cx="2757455" cy="1654473"/>
      </dsp:txXfrm>
    </dsp:sp>
    <dsp:sp modelId="{35579DFC-70F0-4AF5-9F39-4460925945AC}">
      <dsp:nvSpPr>
        <dsp:cNvPr id="0" name=""/>
        <dsp:cNvSpPr/>
      </dsp:nvSpPr>
      <dsp:spPr>
        <a:xfrm>
          <a:off x="685332" y="1932365"/>
          <a:ext cx="2757455" cy="1654473"/>
        </a:xfrm>
        <a:prstGeom prst="rect">
          <a:avLst/>
        </a:prstGeom>
        <a:gradFill rotWithShape="1">
          <a:gsLst>
            <a:gs pos="38000">
              <a:schemeClr val="accent4">
                <a:satMod val="120000"/>
              </a:schemeClr>
            </a:gs>
            <a:gs pos="100000">
              <a:schemeClr val="accent4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MANTENIMIENTO</a:t>
          </a:r>
          <a:endParaRPr lang="es-EC" sz="2100" b="1" kern="1200" dirty="0"/>
        </a:p>
      </dsp:txBody>
      <dsp:txXfrm>
        <a:off x="685332" y="1932365"/>
        <a:ext cx="2757455" cy="16544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0C51C-5551-4B3F-8454-D7A2100E6E12}">
      <dsp:nvSpPr>
        <dsp:cNvPr id="0" name=""/>
        <dsp:cNvSpPr/>
      </dsp:nvSpPr>
      <dsp:spPr>
        <a:xfrm>
          <a:off x="685332" y="2147"/>
          <a:ext cx="2757455" cy="1654473"/>
        </a:xfrm>
        <a:prstGeom prst="rect">
          <a:avLst/>
        </a:prstGeom>
        <a:gradFill rotWithShape="1">
          <a:gsLst>
            <a:gs pos="38000">
              <a:schemeClr val="accent6">
                <a:satMod val="120000"/>
              </a:schemeClr>
            </a:gs>
            <a:gs pos="100000">
              <a:schemeClr val="accent6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DESCRIPCIÓN</a:t>
          </a:r>
          <a:endParaRPr lang="es-EC" sz="2100" b="1" kern="1200" dirty="0"/>
        </a:p>
      </dsp:txBody>
      <dsp:txXfrm>
        <a:off x="685332" y="2147"/>
        <a:ext cx="2757455" cy="1654473"/>
      </dsp:txXfrm>
    </dsp:sp>
    <dsp:sp modelId="{35579DFC-70F0-4AF5-9F39-4460925945AC}">
      <dsp:nvSpPr>
        <dsp:cNvPr id="0" name=""/>
        <dsp:cNvSpPr/>
      </dsp:nvSpPr>
      <dsp:spPr>
        <a:xfrm>
          <a:off x="685332" y="1932365"/>
          <a:ext cx="2757455" cy="1654473"/>
        </a:xfrm>
        <a:prstGeom prst="rect">
          <a:avLst/>
        </a:prstGeom>
        <a:gradFill rotWithShape="1">
          <a:gsLst>
            <a:gs pos="38000">
              <a:schemeClr val="accent2">
                <a:satMod val="120000"/>
              </a:schemeClr>
            </a:gs>
            <a:gs pos="100000">
              <a:schemeClr val="accent2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MANTENIMIENTO</a:t>
          </a:r>
          <a:endParaRPr lang="es-EC" sz="2100" b="1" kern="1200" dirty="0"/>
        </a:p>
      </dsp:txBody>
      <dsp:txXfrm>
        <a:off x="685332" y="1932365"/>
        <a:ext cx="2757455" cy="16544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74681-AF57-41E4-825B-28721B6EA3D0}">
      <dsp:nvSpPr>
        <dsp:cNvPr id="0" name=""/>
        <dsp:cNvSpPr/>
      </dsp:nvSpPr>
      <dsp:spPr>
        <a:xfrm>
          <a:off x="0" y="430457"/>
          <a:ext cx="2463911" cy="1478346"/>
        </a:xfrm>
        <a:prstGeom prst="rect">
          <a:avLst/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VÁLVULA PILOTO </a:t>
          </a:r>
          <a:endParaRPr lang="es-EC" sz="2700" kern="1200" dirty="0"/>
        </a:p>
      </dsp:txBody>
      <dsp:txXfrm>
        <a:off x="0" y="430457"/>
        <a:ext cx="2463911" cy="1478346"/>
      </dsp:txXfrm>
    </dsp:sp>
    <dsp:sp modelId="{E86F6398-B373-4436-9220-26A716A7A0A2}">
      <dsp:nvSpPr>
        <dsp:cNvPr id="0" name=""/>
        <dsp:cNvSpPr/>
      </dsp:nvSpPr>
      <dsp:spPr>
        <a:xfrm>
          <a:off x="2710302" y="430457"/>
          <a:ext cx="2463911" cy="1478346"/>
        </a:xfrm>
        <a:prstGeom prst="rect">
          <a:avLst/>
        </a:prstGeom>
        <a:gradFill rotWithShape="0">
          <a:gsLst>
            <a:gs pos="38000">
              <a:schemeClr val="accent3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VÁLVULA DE CONTROL PRINCIPAL</a:t>
          </a:r>
          <a:endParaRPr lang="es-EC" sz="2700" kern="1200" dirty="0"/>
        </a:p>
      </dsp:txBody>
      <dsp:txXfrm>
        <a:off x="2710302" y="430457"/>
        <a:ext cx="2463911" cy="1478346"/>
      </dsp:txXfrm>
    </dsp:sp>
    <dsp:sp modelId="{0211CF11-8842-47B4-8A86-D1E79435B914}">
      <dsp:nvSpPr>
        <dsp:cNvPr id="0" name=""/>
        <dsp:cNvSpPr/>
      </dsp:nvSpPr>
      <dsp:spPr>
        <a:xfrm>
          <a:off x="5420605" y="430457"/>
          <a:ext cx="2463911" cy="1478346"/>
        </a:xfrm>
        <a:prstGeom prst="rect">
          <a:avLst/>
        </a:prstGeom>
        <a:gradFill rotWithShape="0">
          <a:gsLst>
            <a:gs pos="38000">
              <a:schemeClr val="accent4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VÁLVULA DE CONTROL DE FLUJO</a:t>
          </a:r>
          <a:endParaRPr lang="es-EC" sz="2700" kern="1200" dirty="0"/>
        </a:p>
      </dsp:txBody>
      <dsp:txXfrm>
        <a:off x="5420605" y="430457"/>
        <a:ext cx="2463911" cy="1478346"/>
      </dsp:txXfrm>
    </dsp:sp>
    <dsp:sp modelId="{FE0A6073-ECDB-46A5-9BB3-8236D508911E}">
      <dsp:nvSpPr>
        <dsp:cNvPr id="0" name=""/>
        <dsp:cNvSpPr/>
      </dsp:nvSpPr>
      <dsp:spPr>
        <a:xfrm>
          <a:off x="0" y="2155195"/>
          <a:ext cx="2463911" cy="1478346"/>
        </a:xfrm>
        <a:prstGeom prst="rect">
          <a:avLst/>
        </a:prstGeom>
        <a:gradFill rotWithShape="0">
          <a:gsLst>
            <a:gs pos="38000">
              <a:schemeClr val="accent5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VÁLVULA DE BLOQUEO </a:t>
          </a:r>
          <a:endParaRPr lang="es-EC" sz="2700" kern="1200" dirty="0"/>
        </a:p>
      </dsp:txBody>
      <dsp:txXfrm>
        <a:off x="0" y="2155195"/>
        <a:ext cx="2463911" cy="1478346"/>
      </dsp:txXfrm>
    </dsp:sp>
    <dsp:sp modelId="{0305B372-C5E4-491C-BD7E-011CFE94A7D2}">
      <dsp:nvSpPr>
        <dsp:cNvPr id="0" name=""/>
        <dsp:cNvSpPr/>
      </dsp:nvSpPr>
      <dsp:spPr>
        <a:xfrm>
          <a:off x="2710302" y="2155195"/>
          <a:ext cx="2463911" cy="1478346"/>
        </a:xfrm>
        <a:prstGeom prst="rect">
          <a:avLst/>
        </a:prstGeom>
        <a:gradFill rotWithShape="0">
          <a:gsLst>
            <a:gs pos="38000">
              <a:schemeClr val="accent6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VÁLVULA DE ALIVIO DE PRESIÓN</a:t>
          </a:r>
          <a:endParaRPr lang="es-EC" sz="2700" kern="1200" dirty="0"/>
        </a:p>
      </dsp:txBody>
      <dsp:txXfrm>
        <a:off x="2710302" y="2155195"/>
        <a:ext cx="2463911" cy="1478346"/>
      </dsp:txXfrm>
    </dsp:sp>
    <dsp:sp modelId="{4E62F2D4-CD43-4241-AED2-73116A54C33A}">
      <dsp:nvSpPr>
        <dsp:cNvPr id="0" name=""/>
        <dsp:cNvSpPr/>
      </dsp:nvSpPr>
      <dsp:spPr>
        <a:xfrm>
          <a:off x="5420605" y="2155195"/>
          <a:ext cx="2463911" cy="1478346"/>
        </a:xfrm>
        <a:prstGeom prst="rect">
          <a:avLst/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BOMBA ELECTRO HIDRÁULICA </a:t>
          </a:r>
          <a:endParaRPr lang="es-EC" sz="2700" kern="1200" dirty="0"/>
        </a:p>
      </dsp:txBody>
      <dsp:txXfrm>
        <a:off x="5420605" y="2155195"/>
        <a:ext cx="2463911" cy="14783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5E15F-46F5-43A4-9BA5-95945943C70F}">
      <dsp:nvSpPr>
        <dsp:cNvPr id="0" name=""/>
        <dsp:cNvSpPr/>
      </dsp:nvSpPr>
      <dsp:spPr>
        <a:xfrm>
          <a:off x="0" y="576059"/>
          <a:ext cx="3999126" cy="2399476"/>
        </a:xfrm>
        <a:prstGeom prst="rect">
          <a:avLst/>
        </a:prstGeom>
        <a:gradFill rotWithShape="1">
          <a:gsLst>
            <a:gs pos="38000">
              <a:schemeClr val="accent6">
                <a:satMod val="120000"/>
              </a:schemeClr>
            </a:gs>
            <a:gs pos="100000">
              <a:schemeClr val="accent6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 smtClean="0"/>
            <a:t>RECOMENDACIONES</a:t>
          </a:r>
          <a:endParaRPr lang="es-EC" sz="2600" b="1" kern="1200" dirty="0"/>
        </a:p>
      </dsp:txBody>
      <dsp:txXfrm>
        <a:off x="0" y="576059"/>
        <a:ext cx="3999126" cy="23994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5E15F-46F5-43A4-9BA5-95945943C70F}">
      <dsp:nvSpPr>
        <dsp:cNvPr id="0" name=""/>
        <dsp:cNvSpPr/>
      </dsp:nvSpPr>
      <dsp:spPr>
        <a:xfrm>
          <a:off x="0" y="423668"/>
          <a:ext cx="3999126" cy="2399476"/>
        </a:xfrm>
        <a:prstGeom prst="rect">
          <a:avLst/>
        </a:prstGeom>
        <a:gradFill rotWithShape="1">
          <a:gsLst>
            <a:gs pos="38000">
              <a:schemeClr val="accent5">
                <a:satMod val="120000"/>
              </a:schemeClr>
            </a:gs>
            <a:gs pos="100000">
              <a:schemeClr val="accent5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5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/>
            <a:t>CONCLUSIONES</a:t>
          </a:r>
          <a:endParaRPr lang="es-EC" sz="2900" b="1" kern="1200" dirty="0"/>
        </a:p>
      </dsp:txBody>
      <dsp:txXfrm>
        <a:off x="0" y="423668"/>
        <a:ext cx="3999126" cy="23994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77F31-BC68-47FC-BA8D-26C3B8AD9E6C}">
      <dsp:nvSpPr>
        <dsp:cNvPr id="0" name=""/>
        <dsp:cNvSpPr/>
      </dsp:nvSpPr>
      <dsp:spPr>
        <a:xfrm>
          <a:off x="-5824070" y="-891553"/>
          <a:ext cx="6935164" cy="6935164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A29C6-3C02-4748-A2C6-A389C8AEC680}">
      <dsp:nvSpPr>
        <dsp:cNvPr id="0" name=""/>
        <dsp:cNvSpPr/>
      </dsp:nvSpPr>
      <dsp:spPr>
        <a:xfrm>
          <a:off x="715105" y="515205"/>
          <a:ext cx="7890252" cy="1030411"/>
        </a:xfrm>
        <a:prstGeom prst="rect">
          <a:avLst/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788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bg1"/>
              </a:solidFill>
            </a:rPr>
            <a:t>Se dio a conocer los sistemas hidráulicos existentes en el Buque Escuela Guayas, su uso y su correcto mantenimiento. </a:t>
          </a:r>
          <a:endParaRPr lang="es-EC" sz="2200" kern="1200" dirty="0">
            <a:solidFill>
              <a:schemeClr val="bg1"/>
            </a:solidFill>
          </a:endParaRPr>
        </a:p>
      </dsp:txBody>
      <dsp:txXfrm>
        <a:off x="715105" y="515205"/>
        <a:ext cx="7890252" cy="1030411"/>
      </dsp:txXfrm>
    </dsp:sp>
    <dsp:sp modelId="{1BDC66B3-E419-4401-B1DC-0E92F3E9A362}">
      <dsp:nvSpPr>
        <dsp:cNvPr id="0" name=""/>
        <dsp:cNvSpPr/>
      </dsp:nvSpPr>
      <dsp:spPr>
        <a:xfrm>
          <a:off x="71098" y="386404"/>
          <a:ext cx="1288014" cy="1288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8E76DF-4953-49C1-A7DE-08EFA582ABC5}">
      <dsp:nvSpPr>
        <dsp:cNvPr id="0" name=""/>
        <dsp:cNvSpPr/>
      </dsp:nvSpPr>
      <dsp:spPr>
        <a:xfrm>
          <a:off x="1089660" y="2060822"/>
          <a:ext cx="7515697" cy="1030411"/>
        </a:xfrm>
        <a:prstGeom prst="rect">
          <a:avLst/>
        </a:prstGeom>
        <a:gradFill rotWithShape="0">
          <a:gsLst>
            <a:gs pos="38000">
              <a:schemeClr val="accent3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788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bg1"/>
              </a:solidFill>
            </a:rPr>
            <a:t>Se logró fortalecer conocimientos y capacitar al personal de tripulación y de  Guardiamarinas sobre los sistemas hidráulicos.</a:t>
          </a:r>
          <a:endParaRPr lang="es-EC" sz="2200" kern="1200" dirty="0">
            <a:solidFill>
              <a:schemeClr val="bg1"/>
            </a:solidFill>
          </a:endParaRPr>
        </a:p>
      </dsp:txBody>
      <dsp:txXfrm>
        <a:off x="1089660" y="2060822"/>
        <a:ext cx="7515697" cy="1030411"/>
      </dsp:txXfrm>
    </dsp:sp>
    <dsp:sp modelId="{73757DD2-603B-4A83-826B-611B7B22D6AC}">
      <dsp:nvSpPr>
        <dsp:cNvPr id="0" name=""/>
        <dsp:cNvSpPr/>
      </dsp:nvSpPr>
      <dsp:spPr>
        <a:xfrm>
          <a:off x="445652" y="1932021"/>
          <a:ext cx="1288014" cy="1288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EF088-D48C-4A06-B20A-DADFF33D5A1F}">
      <dsp:nvSpPr>
        <dsp:cNvPr id="0" name=""/>
        <dsp:cNvSpPr/>
      </dsp:nvSpPr>
      <dsp:spPr>
        <a:xfrm>
          <a:off x="715105" y="3606439"/>
          <a:ext cx="7890252" cy="1030411"/>
        </a:xfrm>
        <a:prstGeom prst="rect">
          <a:avLst/>
        </a:prstGeom>
        <a:gradFill rotWithShape="0">
          <a:gsLst>
            <a:gs pos="38000">
              <a:schemeClr val="accent4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788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bg1"/>
              </a:solidFill>
            </a:rPr>
            <a:t>Se diseñó una guía de procedimientos e instrucción en el cual provee información al personal de tripulación y  de guardiamarinas.</a:t>
          </a:r>
          <a:endParaRPr lang="es-EC" sz="2200" kern="1200" dirty="0">
            <a:solidFill>
              <a:schemeClr val="bg1"/>
            </a:solidFill>
          </a:endParaRPr>
        </a:p>
      </dsp:txBody>
      <dsp:txXfrm>
        <a:off x="715105" y="3606439"/>
        <a:ext cx="7890252" cy="1030411"/>
      </dsp:txXfrm>
    </dsp:sp>
    <dsp:sp modelId="{B6DCF8E5-1022-4804-9420-9FB2A220456B}">
      <dsp:nvSpPr>
        <dsp:cNvPr id="0" name=""/>
        <dsp:cNvSpPr/>
      </dsp:nvSpPr>
      <dsp:spPr>
        <a:xfrm>
          <a:off x="71098" y="3477638"/>
          <a:ext cx="1288014" cy="1288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77F31-BC68-47FC-BA8D-26C3B8AD9E6C}">
      <dsp:nvSpPr>
        <dsp:cNvPr id="0" name=""/>
        <dsp:cNvSpPr/>
      </dsp:nvSpPr>
      <dsp:spPr>
        <a:xfrm>
          <a:off x="-6183855" y="-946057"/>
          <a:ext cx="7361051" cy="736105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A29C6-3C02-4748-A2C6-A389C8AEC680}">
      <dsp:nvSpPr>
        <dsp:cNvPr id="0" name=""/>
        <dsp:cNvSpPr/>
      </dsp:nvSpPr>
      <dsp:spPr>
        <a:xfrm>
          <a:off x="616085" y="420451"/>
          <a:ext cx="7982994" cy="841341"/>
        </a:xfrm>
        <a:prstGeom prst="rect">
          <a:avLst/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78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Realizar la publicación y distribución de la guía de procedimientos e instrucción al persona que forme parte de la tripulación del buque.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616085" y="420451"/>
        <a:ext cx="7982994" cy="841341"/>
      </dsp:txXfrm>
    </dsp:sp>
    <dsp:sp modelId="{1BDC66B3-E419-4401-B1DC-0E92F3E9A362}">
      <dsp:nvSpPr>
        <dsp:cNvPr id="0" name=""/>
        <dsp:cNvSpPr/>
      </dsp:nvSpPr>
      <dsp:spPr>
        <a:xfrm>
          <a:off x="90246" y="315284"/>
          <a:ext cx="1051676" cy="1051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8E76DF-4953-49C1-A7DE-08EFA582ABC5}">
      <dsp:nvSpPr>
        <dsp:cNvPr id="0" name=""/>
        <dsp:cNvSpPr/>
      </dsp:nvSpPr>
      <dsp:spPr>
        <a:xfrm>
          <a:off x="1098445" y="1682682"/>
          <a:ext cx="7500634" cy="841341"/>
        </a:xfrm>
        <a:prstGeom prst="rect">
          <a:avLst/>
        </a:prstGeom>
        <a:gradFill rotWithShape="0">
          <a:gsLst>
            <a:gs pos="38000">
              <a:schemeClr val="accent3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78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Verificar las condiciones y realizar los mantenimientos respectivos de los sistemas hidráulicos del Buque Escuela Guayas.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1098445" y="1682682"/>
        <a:ext cx="7500634" cy="841341"/>
      </dsp:txXfrm>
    </dsp:sp>
    <dsp:sp modelId="{73757DD2-603B-4A83-826B-611B7B22D6AC}">
      <dsp:nvSpPr>
        <dsp:cNvPr id="0" name=""/>
        <dsp:cNvSpPr/>
      </dsp:nvSpPr>
      <dsp:spPr>
        <a:xfrm>
          <a:off x="572607" y="1577514"/>
          <a:ext cx="1051676" cy="1051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3EF088-D48C-4A06-B20A-DADFF33D5A1F}">
      <dsp:nvSpPr>
        <dsp:cNvPr id="0" name=""/>
        <dsp:cNvSpPr/>
      </dsp:nvSpPr>
      <dsp:spPr>
        <a:xfrm>
          <a:off x="1098445" y="2944913"/>
          <a:ext cx="7500634" cy="841341"/>
        </a:xfrm>
        <a:prstGeom prst="rect">
          <a:avLst/>
        </a:prstGeom>
        <a:gradFill rotWithShape="0">
          <a:gsLst>
            <a:gs pos="38000">
              <a:schemeClr val="accent4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78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Realizar constantes prácticas de los procedimientos en caso una emergencia en el sistema de gobierno.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1098445" y="2944913"/>
        <a:ext cx="7500634" cy="841341"/>
      </dsp:txXfrm>
    </dsp:sp>
    <dsp:sp modelId="{B6DCF8E5-1022-4804-9420-9FB2A220456B}">
      <dsp:nvSpPr>
        <dsp:cNvPr id="0" name=""/>
        <dsp:cNvSpPr/>
      </dsp:nvSpPr>
      <dsp:spPr>
        <a:xfrm>
          <a:off x="572607" y="2839745"/>
          <a:ext cx="1051676" cy="1051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6A7FA4-2486-4C15-ABC4-2FB44E232AC5}">
      <dsp:nvSpPr>
        <dsp:cNvPr id="0" name=""/>
        <dsp:cNvSpPr/>
      </dsp:nvSpPr>
      <dsp:spPr>
        <a:xfrm>
          <a:off x="616085" y="4207143"/>
          <a:ext cx="7982994" cy="841341"/>
        </a:xfrm>
        <a:prstGeom prst="rect">
          <a:avLst/>
        </a:prstGeom>
        <a:gradFill rotWithShape="0">
          <a:gsLst>
            <a:gs pos="38000">
              <a:schemeClr val="accent5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781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Mejorar continuamente la guía de procedimientos mediante una  actualización periódica de  la información del mismo, para la instrucción del personal del Buque Escuela Guayas.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616085" y="4207143"/>
        <a:ext cx="7982994" cy="841341"/>
      </dsp:txXfrm>
    </dsp:sp>
    <dsp:sp modelId="{28C75E25-C19F-4965-856C-258F270F7C7B}">
      <dsp:nvSpPr>
        <dsp:cNvPr id="0" name=""/>
        <dsp:cNvSpPr/>
      </dsp:nvSpPr>
      <dsp:spPr>
        <a:xfrm>
          <a:off x="90246" y="4101976"/>
          <a:ext cx="1051676" cy="10516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2FD01-756D-4379-B3AA-F4A8D9990AFE}">
      <dsp:nvSpPr>
        <dsp:cNvPr id="0" name=""/>
        <dsp:cNvSpPr/>
      </dsp:nvSpPr>
      <dsp:spPr>
        <a:xfrm>
          <a:off x="-5368130" y="-815876"/>
          <a:ext cx="6343824" cy="6343824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6DC39-2AF5-4732-9D62-1D1899B82B04}">
      <dsp:nvSpPr>
        <dsp:cNvPr id="0" name=""/>
        <dsp:cNvSpPr/>
      </dsp:nvSpPr>
      <dsp:spPr>
        <a:xfrm>
          <a:off x="531114" y="471207"/>
          <a:ext cx="8085346" cy="942414"/>
        </a:xfrm>
        <a:prstGeom prst="rect">
          <a:avLst/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80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effectLst/>
            </a:rPr>
            <a:t>Periodos de instrucción para Guardiamarinas.</a:t>
          </a:r>
          <a:endParaRPr lang="es-EC" sz="2400" kern="1200" dirty="0"/>
        </a:p>
      </dsp:txBody>
      <dsp:txXfrm>
        <a:off x="531114" y="471207"/>
        <a:ext cx="8085346" cy="942414"/>
      </dsp:txXfrm>
    </dsp:sp>
    <dsp:sp modelId="{5E484293-6B4F-4721-B1C1-705C804D95D5}">
      <dsp:nvSpPr>
        <dsp:cNvPr id="0" name=""/>
        <dsp:cNvSpPr/>
      </dsp:nvSpPr>
      <dsp:spPr>
        <a:xfrm>
          <a:off x="24052" y="353405"/>
          <a:ext cx="1178018" cy="1178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CD136C-03B4-4BF2-A36B-F2864247FAB9}">
      <dsp:nvSpPr>
        <dsp:cNvPr id="0" name=""/>
        <dsp:cNvSpPr/>
      </dsp:nvSpPr>
      <dsp:spPr>
        <a:xfrm>
          <a:off x="955629" y="1884828"/>
          <a:ext cx="7578884" cy="942414"/>
        </a:xfrm>
        <a:prstGeom prst="rect">
          <a:avLst/>
        </a:prstGeom>
        <a:gradFill rotWithShape="0">
          <a:gsLst>
            <a:gs pos="38000">
              <a:schemeClr val="accent3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80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effectLst/>
            </a:rPr>
            <a:t>Control y mantenimiento de los sistemas hidráulicos del buque.</a:t>
          </a:r>
          <a:endParaRPr lang="es-EC" sz="2400" kern="1200" dirty="0"/>
        </a:p>
      </dsp:txBody>
      <dsp:txXfrm>
        <a:off x="955629" y="1884828"/>
        <a:ext cx="7578884" cy="942414"/>
      </dsp:txXfrm>
    </dsp:sp>
    <dsp:sp modelId="{A8985EFE-1C6B-4EF0-9BBD-4FA825127A17}">
      <dsp:nvSpPr>
        <dsp:cNvPr id="0" name=""/>
        <dsp:cNvSpPr/>
      </dsp:nvSpPr>
      <dsp:spPr>
        <a:xfrm>
          <a:off x="366620" y="1767027"/>
          <a:ext cx="1178018" cy="1178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ABBD6D-698E-4196-AA54-5BAEB9384ACB}">
      <dsp:nvSpPr>
        <dsp:cNvPr id="0" name=""/>
        <dsp:cNvSpPr/>
      </dsp:nvSpPr>
      <dsp:spPr>
        <a:xfrm>
          <a:off x="613061" y="3298450"/>
          <a:ext cx="7921451" cy="942414"/>
        </a:xfrm>
        <a:prstGeom prst="rect">
          <a:avLst/>
        </a:prstGeom>
        <a:gradFill rotWithShape="0">
          <a:gsLst>
            <a:gs pos="38000">
              <a:schemeClr val="accent4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804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effectLst/>
            </a:rPr>
            <a:t>Procedimientos de emergencias  utilizados para sistema de gobierno del buque.</a:t>
          </a:r>
          <a:endParaRPr lang="es-EC" sz="2400" kern="1200" dirty="0"/>
        </a:p>
      </dsp:txBody>
      <dsp:txXfrm>
        <a:off x="613061" y="3298450"/>
        <a:ext cx="7921451" cy="942414"/>
      </dsp:txXfrm>
    </dsp:sp>
    <dsp:sp modelId="{BC40088C-0A42-4402-8126-6DE766206FE1}">
      <dsp:nvSpPr>
        <dsp:cNvPr id="0" name=""/>
        <dsp:cNvSpPr/>
      </dsp:nvSpPr>
      <dsp:spPr>
        <a:xfrm>
          <a:off x="24052" y="3180648"/>
          <a:ext cx="1178018" cy="1178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103BA-14C3-4495-BA1E-6A3498D7D5E0}">
      <dsp:nvSpPr>
        <dsp:cNvPr id="0" name=""/>
        <dsp:cNvSpPr/>
      </dsp:nvSpPr>
      <dsp:spPr>
        <a:xfrm>
          <a:off x="2664299" y="2152452"/>
          <a:ext cx="3002219" cy="943894"/>
        </a:xfrm>
        <a:prstGeom prst="roundRect">
          <a:avLst/>
        </a:prstGeom>
        <a:gradFill rotWithShape="0">
          <a:gsLst>
            <a:gs pos="38000">
              <a:schemeClr val="accent1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PLANTEAMIENTO DEL PROBLEMA</a:t>
          </a:r>
          <a:endParaRPr lang="es-EC" sz="2300" kern="1200" dirty="0"/>
        </a:p>
      </dsp:txBody>
      <dsp:txXfrm>
        <a:off x="2710376" y="2198529"/>
        <a:ext cx="2910065" cy="851740"/>
      </dsp:txXfrm>
    </dsp:sp>
    <dsp:sp modelId="{6D93E2DE-DAFC-4F74-9451-65FDC6B7B939}">
      <dsp:nvSpPr>
        <dsp:cNvPr id="0" name=""/>
        <dsp:cNvSpPr/>
      </dsp:nvSpPr>
      <dsp:spPr>
        <a:xfrm rot="16157161">
          <a:off x="3828673" y="1825695"/>
          <a:ext cx="6535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5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C0F3C-DE2E-4837-A833-D0552F9CA5F2}">
      <dsp:nvSpPr>
        <dsp:cNvPr id="0" name=""/>
        <dsp:cNvSpPr/>
      </dsp:nvSpPr>
      <dsp:spPr>
        <a:xfrm>
          <a:off x="3096335" y="360041"/>
          <a:ext cx="2095903" cy="1138896"/>
        </a:xfrm>
        <a:prstGeom prst="roundRect">
          <a:avLst/>
        </a:prstGeom>
        <a:gradFill rotWithShape="0">
          <a:gsLst>
            <a:gs pos="38000">
              <a:schemeClr val="accent1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Riesgos relacionados con el mar </a:t>
          </a:r>
          <a:endParaRPr lang="es-EC" sz="2200" kern="1200" dirty="0"/>
        </a:p>
      </dsp:txBody>
      <dsp:txXfrm>
        <a:off x="3151931" y="415637"/>
        <a:ext cx="1984711" cy="1027704"/>
      </dsp:txXfrm>
    </dsp:sp>
    <dsp:sp modelId="{7469FD33-2D7D-4335-B630-EDFBE8A9A854}">
      <dsp:nvSpPr>
        <dsp:cNvPr id="0" name=""/>
        <dsp:cNvSpPr/>
      </dsp:nvSpPr>
      <dsp:spPr>
        <a:xfrm rot="2165645">
          <a:off x="4770079" y="3227312"/>
          <a:ext cx="4446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46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FA3E8-BB1F-445A-B034-98297E2C9ACD}">
      <dsp:nvSpPr>
        <dsp:cNvPr id="0" name=""/>
        <dsp:cNvSpPr/>
      </dsp:nvSpPr>
      <dsp:spPr>
        <a:xfrm>
          <a:off x="5101060" y="3358277"/>
          <a:ext cx="1865389" cy="1256498"/>
        </a:xfrm>
        <a:prstGeom prst="roundRect">
          <a:avLst/>
        </a:prstGeom>
        <a:gradFill rotWithShape="0">
          <a:gsLst>
            <a:gs pos="38000">
              <a:schemeClr val="accent1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Procedimientos de emergencia</a:t>
          </a:r>
          <a:endParaRPr lang="es-EC" sz="1800" kern="1200" dirty="0"/>
        </a:p>
      </dsp:txBody>
      <dsp:txXfrm>
        <a:off x="5162397" y="3419614"/>
        <a:ext cx="1742715" cy="1133824"/>
      </dsp:txXfrm>
    </dsp:sp>
    <dsp:sp modelId="{D9037A2E-850A-4BAF-9E83-06E2BF86110C}">
      <dsp:nvSpPr>
        <dsp:cNvPr id="0" name=""/>
        <dsp:cNvSpPr/>
      </dsp:nvSpPr>
      <dsp:spPr>
        <a:xfrm rot="8683782">
          <a:off x="3096526" y="3224012"/>
          <a:ext cx="4421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1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F51F8-06A7-48DC-8FB3-1C1ACB202CDF}">
      <dsp:nvSpPr>
        <dsp:cNvPr id="0" name=""/>
        <dsp:cNvSpPr/>
      </dsp:nvSpPr>
      <dsp:spPr>
        <a:xfrm>
          <a:off x="1314469" y="3351676"/>
          <a:ext cx="1850048" cy="1269700"/>
        </a:xfrm>
        <a:prstGeom prst="roundRect">
          <a:avLst/>
        </a:prstGeom>
        <a:gradFill rotWithShape="0">
          <a:gsLst>
            <a:gs pos="38000">
              <a:schemeClr val="accent1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Falta de conocimientos </a:t>
          </a:r>
          <a:endParaRPr lang="es-EC" sz="1900" kern="1200" dirty="0"/>
        </a:p>
      </dsp:txBody>
      <dsp:txXfrm>
        <a:off x="1376451" y="3413658"/>
        <a:ext cx="1726084" cy="11457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F2871-8429-4E39-B14C-A86A024EF3B3}">
      <dsp:nvSpPr>
        <dsp:cNvPr id="0" name=""/>
        <dsp:cNvSpPr/>
      </dsp:nvSpPr>
      <dsp:spPr>
        <a:xfrm>
          <a:off x="180190" y="1240"/>
          <a:ext cx="7056418" cy="3237607"/>
        </a:xfrm>
        <a:prstGeom prst="rect">
          <a:avLst/>
        </a:prstGeom>
        <a:gradFill rotWithShape="1">
          <a:gsLst>
            <a:gs pos="38000">
              <a:schemeClr val="accent4">
                <a:satMod val="120000"/>
              </a:schemeClr>
            </a:gs>
            <a:gs pos="100000">
              <a:schemeClr val="accent4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effectLst/>
            </a:rPr>
            <a:t>Determinar la correcta operación y mantenimiento del Sistema Hidráulico del Buque Escuela Guayas, para optimizar los procedimientos de emergencia durante el Crucero Internacional 2012.</a:t>
          </a:r>
          <a:endParaRPr lang="es-EC" sz="3100" kern="1200" dirty="0"/>
        </a:p>
      </dsp:txBody>
      <dsp:txXfrm>
        <a:off x="180190" y="1240"/>
        <a:ext cx="7056418" cy="32376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752AC-724F-4156-8285-0C89F79A9C70}">
      <dsp:nvSpPr>
        <dsp:cNvPr id="0" name=""/>
        <dsp:cNvSpPr/>
      </dsp:nvSpPr>
      <dsp:spPr>
        <a:xfrm>
          <a:off x="0" y="115080"/>
          <a:ext cx="8568952" cy="1506959"/>
        </a:xfrm>
        <a:prstGeom prst="roundRect">
          <a:avLst/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Identificar los factores que afecten el sistema hidráulico del Buque Escuela Guayas,  para evitar accidentes en futuros Cruceros.</a:t>
          </a:r>
          <a:endParaRPr lang="es-EC" sz="2800" kern="1200" dirty="0"/>
        </a:p>
      </dsp:txBody>
      <dsp:txXfrm>
        <a:off x="73564" y="188644"/>
        <a:ext cx="8421824" cy="1359831"/>
      </dsp:txXfrm>
    </dsp:sp>
    <dsp:sp modelId="{D7056709-C297-41C4-92A9-A9517B4F6F29}">
      <dsp:nvSpPr>
        <dsp:cNvPr id="0" name=""/>
        <dsp:cNvSpPr/>
      </dsp:nvSpPr>
      <dsp:spPr>
        <a:xfrm>
          <a:off x="0" y="1702680"/>
          <a:ext cx="8568952" cy="1506959"/>
        </a:xfrm>
        <a:prstGeom prst="roundRect">
          <a:avLst/>
        </a:prstGeom>
        <a:gradFill rotWithShape="0">
          <a:gsLst>
            <a:gs pos="38000">
              <a:schemeClr val="accent3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Conocer los elementos que conforman el sistema hidráulico y su funcionamiento para una correcta utilización en los procedimientos de emergencia.</a:t>
          </a:r>
          <a:endParaRPr lang="es-EC" sz="2800" kern="1200" dirty="0"/>
        </a:p>
      </dsp:txBody>
      <dsp:txXfrm>
        <a:off x="73564" y="1776244"/>
        <a:ext cx="8421824" cy="1359831"/>
      </dsp:txXfrm>
    </dsp:sp>
    <dsp:sp modelId="{1E5BE413-0DD5-4B36-A86F-B381944B37DD}">
      <dsp:nvSpPr>
        <dsp:cNvPr id="0" name=""/>
        <dsp:cNvSpPr/>
      </dsp:nvSpPr>
      <dsp:spPr>
        <a:xfrm>
          <a:off x="0" y="3290280"/>
          <a:ext cx="8568952" cy="1506959"/>
        </a:xfrm>
        <a:prstGeom prst="roundRect">
          <a:avLst/>
        </a:prstGeom>
        <a:gradFill rotWithShape="0">
          <a:gsLst>
            <a:gs pos="38000">
              <a:schemeClr val="accent4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Elaboración de una guía de procedimientos y mantenimiento del sistema hidráulico del Buque Escuela Guayas</a:t>
          </a:r>
          <a:endParaRPr lang="es-EC" sz="2800" kern="1200" dirty="0"/>
        </a:p>
      </dsp:txBody>
      <dsp:txXfrm>
        <a:off x="73564" y="3363844"/>
        <a:ext cx="8421824" cy="1359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3AE3-8AD5-4162-B6A4-8265E2954702}">
      <dsp:nvSpPr>
        <dsp:cNvPr id="0" name=""/>
        <dsp:cNvSpPr/>
      </dsp:nvSpPr>
      <dsp:spPr>
        <a:xfrm>
          <a:off x="1250505" y="783963"/>
          <a:ext cx="2474224" cy="24742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38000">
              <a:schemeClr val="accent5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205A4-3D55-4EC8-AABF-D8E1B3D8D3D4}">
      <dsp:nvSpPr>
        <dsp:cNvPr id="0" name=""/>
        <dsp:cNvSpPr/>
      </dsp:nvSpPr>
      <dsp:spPr>
        <a:xfrm>
          <a:off x="1796960" y="1679758"/>
          <a:ext cx="1380422" cy="6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INDUCTIVO-DEDUCTIVO</a:t>
          </a:r>
          <a:endParaRPr lang="es-EC" sz="1600" kern="1200" dirty="0"/>
        </a:p>
      </dsp:txBody>
      <dsp:txXfrm>
        <a:off x="1796960" y="1679758"/>
        <a:ext cx="1380422" cy="690129"/>
      </dsp:txXfrm>
    </dsp:sp>
    <dsp:sp modelId="{6F8A2D44-6359-4F60-B6FB-562BA10A9246}">
      <dsp:nvSpPr>
        <dsp:cNvPr id="0" name=""/>
        <dsp:cNvSpPr/>
      </dsp:nvSpPr>
      <dsp:spPr>
        <a:xfrm>
          <a:off x="739767" y="2369887"/>
          <a:ext cx="2125547" cy="21264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38000">
              <a:schemeClr val="accent5">
                <a:hueOff val="6658332"/>
                <a:satOff val="-2071"/>
                <a:lumOff val="-22746"/>
                <a:alphaOff val="0"/>
                <a:satMod val="120000"/>
              </a:schemeClr>
            </a:gs>
            <a:gs pos="100000">
              <a:schemeClr val="accent5">
                <a:hueOff val="6658332"/>
                <a:satOff val="-2071"/>
                <a:lumOff val="-22746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8B759-0FE9-436C-B2A7-6BB29B0C79CA}">
      <dsp:nvSpPr>
        <dsp:cNvPr id="0" name=""/>
        <dsp:cNvSpPr/>
      </dsp:nvSpPr>
      <dsp:spPr>
        <a:xfrm>
          <a:off x="1106748" y="3104194"/>
          <a:ext cx="1380422" cy="6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ANALÍTICO – SINTÉTICO Y  DE NIVEL EMPÍRICO</a:t>
          </a:r>
          <a:endParaRPr lang="es-EC" sz="1600" kern="1200" dirty="0"/>
        </a:p>
      </dsp:txBody>
      <dsp:txXfrm>
        <a:off x="1106748" y="3104194"/>
        <a:ext cx="1380422" cy="6901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4FD9-17D7-4FC6-8228-E7760C17B889}">
      <dsp:nvSpPr>
        <dsp:cNvPr id="0" name=""/>
        <dsp:cNvSpPr/>
      </dsp:nvSpPr>
      <dsp:spPr>
        <a:xfrm rot="19200000">
          <a:off x="61995" y="2130969"/>
          <a:ext cx="2393355" cy="1555681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CAPACITACIÓN</a:t>
          </a:r>
          <a:endParaRPr lang="es-EC" sz="2100" kern="1200" dirty="0"/>
        </a:p>
      </dsp:txBody>
      <dsp:txXfrm>
        <a:off x="162344" y="2198027"/>
        <a:ext cx="2241471" cy="1479739"/>
      </dsp:txXfrm>
    </dsp:sp>
    <dsp:sp modelId="{C1A6C0D2-A019-4BE1-9CBD-B8B7A6B5939D}">
      <dsp:nvSpPr>
        <dsp:cNvPr id="0" name=""/>
        <dsp:cNvSpPr/>
      </dsp:nvSpPr>
      <dsp:spPr>
        <a:xfrm>
          <a:off x="2416887" y="431061"/>
          <a:ext cx="2393355" cy="1555681"/>
        </a:xfrm>
        <a:prstGeom prst="round2SameRect">
          <a:avLst/>
        </a:prstGeom>
        <a:solidFill>
          <a:schemeClr val="accent4">
            <a:hueOff val="-107802"/>
            <a:satOff val="750"/>
            <a:lumOff val="8431"/>
            <a:alphaOff val="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INFORMACIÓN RECOPILADA</a:t>
          </a:r>
          <a:endParaRPr lang="es-EC" sz="2100" kern="1200" dirty="0"/>
        </a:p>
      </dsp:txBody>
      <dsp:txXfrm>
        <a:off x="2492829" y="507003"/>
        <a:ext cx="2241471" cy="1479739"/>
      </dsp:txXfrm>
    </dsp:sp>
    <dsp:sp modelId="{26A8373B-F2A7-48F2-AC69-9AAA39B56829}">
      <dsp:nvSpPr>
        <dsp:cNvPr id="0" name=""/>
        <dsp:cNvSpPr/>
      </dsp:nvSpPr>
      <dsp:spPr>
        <a:xfrm rot="2400000">
          <a:off x="5525498" y="1018293"/>
          <a:ext cx="2393355" cy="1555681"/>
        </a:xfrm>
        <a:prstGeom prst="round2SameRect">
          <a:avLst/>
        </a:prstGeom>
        <a:solidFill>
          <a:schemeClr val="accent4">
            <a:hueOff val="-215605"/>
            <a:satOff val="1500"/>
            <a:lumOff val="16862"/>
            <a:alphaOff val="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CONOCIMIENTOS</a:t>
          </a:r>
          <a:endParaRPr lang="es-EC" sz="1800" kern="1200" dirty="0"/>
        </a:p>
      </dsp:txBody>
      <dsp:txXfrm>
        <a:off x="5577033" y="1085351"/>
        <a:ext cx="2241471" cy="14797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0D9E-B56F-4D10-85E2-232070681F15}">
      <dsp:nvSpPr>
        <dsp:cNvPr id="0" name=""/>
        <dsp:cNvSpPr/>
      </dsp:nvSpPr>
      <dsp:spPr>
        <a:xfrm>
          <a:off x="4284475" y="1539557"/>
          <a:ext cx="2762191" cy="26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5"/>
              </a:lnTo>
              <a:lnTo>
                <a:pt x="2762191" y="133445"/>
              </a:lnTo>
              <a:lnTo>
                <a:pt x="2762191" y="2668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FE2D7-6652-499C-A0E8-3BB58B030A5B}">
      <dsp:nvSpPr>
        <dsp:cNvPr id="0" name=""/>
        <dsp:cNvSpPr/>
      </dsp:nvSpPr>
      <dsp:spPr>
        <a:xfrm>
          <a:off x="4551503" y="2441901"/>
          <a:ext cx="233782" cy="2389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306"/>
              </a:lnTo>
              <a:lnTo>
                <a:pt x="233782" y="23893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911D2-4800-4A1C-AA9F-C9BCF1F00DF1}">
      <dsp:nvSpPr>
        <dsp:cNvPr id="0" name=""/>
        <dsp:cNvSpPr/>
      </dsp:nvSpPr>
      <dsp:spPr>
        <a:xfrm>
          <a:off x="4551503" y="2441901"/>
          <a:ext cx="233782" cy="1486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962"/>
              </a:lnTo>
              <a:lnTo>
                <a:pt x="233782" y="14869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C1BBC-37FF-4293-BF09-7A0B6E1372BA}">
      <dsp:nvSpPr>
        <dsp:cNvPr id="0" name=""/>
        <dsp:cNvSpPr/>
      </dsp:nvSpPr>
      <dsp:spPr>
        <a:xfrm>
          <a:off x="4551503" y="2441901"/>
          <a:ext cx="233782" cy="58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617"/>
              </a:lnTo>
              <a:lnTo>
                <a:pt x="233782" y="58461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1240B-5314-48EC-8D70-8EBCC98471AB}">
      <dsp:nvSpPr>
        <dsp:cNvPr id="0" name=""/>
        <dsp:cNvSpPr/>
      </dsp:nvSpPr>
      <dsp:spPr>
        <a:xfrm>
          <a:off x="4284475" y="1539557"/>
          <a:ext cx="890448" cy="26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5"/>
              </a:lnTo>
              <a:lnTo>
                <a:pt x="890448" y="133445"/>
              </a:lnTo>
              <a:lnTo>
                <a:pt x="890448" y="2668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04CB2-DE5C-439F-8804-ADFA02B1B44B}">
      <dsp:nvSpPr>
        <dsp:cNvPr id="0" name=""/>
        <dsp:cNvSpPr/>
      </dsp:nvSpPr>
      <dsp:spPr>
        <a:xfrm>
          <a:off x="3349952" y="1539557"/>
          <a:ext cx="934523" cy="266890"/>
        </a:xfrm>
        <a:custGeom>
          <a:avLst/>
          <a:gdLst/>
          <a:ahLst/>
          <a:cxnLst/>
          <a:rect l="0" t="0" r="0" b="0"/>
          <a:pathLst>
            <a:path>
              <a:moveTo>
                <a:pt x="934523" y="0"/>
              </a:moveTo>
              <a:lnTo>
                <a:pt x="934523" y="133445"/>
              </a:lnTo>
              <a:lnTo>
                <a:pt x="0" y="133445"/>
              </a:lnTo>
              <a:lnTo>
                <a:pt x="0" y="2668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0D366-E29A-415D-A685-72FEB9F5A795}">
      <dsp:nvSpPr>
        <dsp:cNvPr id="0" name=""/>
        <dsp:cNvSpPr/>
      </dsp:nvSpPr>
      <dsp:spPr>
        <a:xfrm>
          <a:off x="1500482" y="1539557"/>
          <a:ext cx="2783993" cy="266890"/>
        </a:xfrm>
        <a:custGeom>
          <a:avLst/>
          <a:gdLst/>
          <a:ahLst/>
          <a:cxnLst/>
          <a:rect l="0" t="0" r="0" b="0"/>
          <a:pathLst>
            <a:path>
              <a:moveTo>
                <a:pt x="2783993" y="0"/>
              </a:moveTo>
              <a:lnTo>
                <a:pt x="2783993" y="133445"/>
              </a:lnTo>
              <a:lnTo>
                <a:pt x="0" y="133445"/>
              </a:lnTo>
              <a:lnTo>
                <a:pt x="0" y="2668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525E6-A75A-4A9D-92D4-396E912C3CBC}">
      <dsp:nvSpPr>
        <dsp:cNvPr id="0" name=""/>
        <dsp:cNvSpPr/>
      </dsp:nvSpPr>
      <dsp:spPr>
        <a:xfrm>
          <a:off x="4238755" y="635453"/>
          <a:ext cx="91440" cy="268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6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D98F4-72F4-4211-964C-29B4D7E39094}">
      <dsp:nvSpPr>
        <dsp:cNvPr id="0" name=""/>
        <dsp:cNvSpPr/>
      </dsp:nvSpPr>
      <dsp:spPr>
        <a:xfrm>
          <a:off x="3528393" y="0"/>
          <a:ext cx="1512164" cy="635453"/>
        </a:xfrm>
        <a:prstGeom prst="rect">
          <a:avLst/>
        </a:prstGeom>
        <a:gradFill rotWithShape="0">
          <a:gsLst>
            <a:gs pos="38000">
              <a:schemeClr val="accent4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COMANDO</a:t>
          </a:r>
          <a:endParaRPr lang="es-ES" sz="1200" b="1" i="0" strike="noStrike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3528393" y="0"/>
        <a:ext cx="1512164" cy="635453"/>
      </dsp:txXfrm>
    </dsp:sp>
    <dsp:sp modelId="{9B2E9FCD-FD00-4FBE-9BEC-EE434138AF29}">
      <dsp:nvSpPr>
        <dsp:cNvPr id="0" name=""/>
        <dsp:cNvSpPr/>
      </dsp:nvSpPr>
      <dsp:spPr>
        <a:xfrm>
          <a:off x="3528393" y="904103"/>
          <a:ext cx="1512164" cy="635453"/>
        </a:xfrm>
        <a:prstGeom prst="rect">
          <a:avLst/>
        </a:prstGeom>
        <a:gradFill rotWithShape="0">
          <a:gsLst>
            <a:gs pos="38000">
              <a:schemeClr val="accent6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II COMANDANTE</a:t>
          </a:r>
          <a:endParaRPr lang="es-ES" sz="1200" b="1" i="0" strike="noStrike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3528393" y="904103"/>
        <a:ext cx="1512164" cy="635453"/>
      </dsp:txXfrm>
    </dsp:sp>
    <dsp:sp modelId="{CD710C19-94B7-40C0-AB45-51AA0D38F763}">
      <dsp:nvSpPr>
        <dsp:cNvPr id="0" name=""/>
        <dsp:cNvSpPr/>
      </dsp:nvSpPr>
      <dsp:spPr>
        <a:xfrm>
          <a:off x="696709" y="1806447"/>
          <a:ext cx="1607545" cy="635453"/>
        </a:xfrm>
        <a:prstGeom prst="rect">
          <a:avLst/>
        </a:prstGeom>
        <a:gradFill rotWithShape="0">
          <a:gsLst>
            <a:gs pos="38000">
              <a:schemeClr val="accent1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DEPARTAMENTO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OPERACIONES</a:t>
          </a:r>
          <a:endParaRPr lang="es-ES" sz="1200" b="1" i="0" strike="noStrike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696709" y="1806447"/>
        <a:ext cx="1607545" cy="635453"/>
      </dsp:txXfrm>
    </dsp:sp>
    <dsp:sp modelId="{ACFE1B59-CCFD-43C9-BF03-B40FE1C2108D}">
      <dsp:nvSpPr>
        <dsp:cNvPr id="0" name=""/>
        <dsp:cNvSpPr/>
      </dsp:nvSpPr>
      <dsp:spPr>
        <a:xfrm>
          <a:off x="2571146" y="1806447"/>
          <a:ext cx="1557611" cy="635453"/>
        </a:xfrm>
        <a:prstGeom prst="rect">
          <a:avLst/>
        </a:prstGeom>
        <a:gradFill rotWithShape="0">
          <a:gsLst>
            <a:gs pos="38000">
              <a:schemeClr val="accent1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DEPARTAMENTO 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 MANIOBRAS</a:t>
          </a:r>
          <a:endParaRPr lang="es-ES" sz="1200" b="1" i="0" strike="noStrike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2571146" y="1806447"/>
        <a:ext cx="1557611" cy="635453"/>
      </dsp:txXfrm>
    </dsp:sp>
    <dsp:sp modelId="{5AFE904F-38A1-4F0A-9D49-63A37039C042}">
      <dsp:nvSpPr>
        <dsp:cNvPr id="0" name=""/>
        <dsp:cNvSpPr/>
      </dsp:nvSpPr>
      <dsp:spPr>
        <a:xfrm>
          <a:off x="4395648" y="1806447"/>
          <a:ext cx="1558552" cy="635453"/>
        </a:xfrm>
        <a:prstGeom prst="rect">
          <a:avLst/>
        </a:prstGeom>
        <a:gradFill rotWithShape="1">
          <a:gsLst>
            <a:gs pos="38000">
              <a:schemeClr val="accent3">
                <a:satMod val="120000"/>
              </a:schemeClr>
            </a:gs>
            <a:gs pos="100000">
              <a:schemeClr val="accent3"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DEPARTAMENTO </a:t>
          </a:r>
        </a:p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 INGENIERÍA</a:t>
          </a:r>
          <a:endParaRPr lang="es-ES" sz="1200" b="1" i="0" strike="noStrike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4395648" y="1806447"/>
        <a:ext cx="1558552" cy="635453"/>
      </dsp:txXfrm>
    </dsp:sp>
    <dsp:sp modelId="{1FB832F8-F24E-4F03-8993-0F9FA5E08B8A}">
      <dsp:nvSpPr>
        <dsp:cNvPr id="0" name=""/>
        <dsp:cNvSpPr/>
      </dsp:nvSpPr>
      <dsp:spPr>
        <a:xfrm>
          <a:off x="4785286" y="2708792"/>
          <a:ext cx="1643169" cy="635453"/>
        </a:xfrm>
        <a:prstGeom prst="rect">
          <a:avLst/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PROPULSIÓN PRINCIPAL</a:t>
          </a:r>
          <a:endParaRPr lang="es-ES" sz="1200" b="1" i="0" strike="noStrike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4785286" y="2708792"/>
        <a:ext cx="1643169" cy="635453"/>
      </dsp:txXfrm>
    </dsp:sp>
    <dsp:sp modelId="{90EEF18E-BA38-4791-A1D0-3B8660EAAFAA}">
      <dsp:nvSpPr>
        <dsp:cNvPr id="0" name=""/>
        <dsp:cNvSpPr/>
      </dsp:nvSpPr>
      <dsp:spPr>
        <a:xfrm>
          <a:off x="4785286" y="3611136"/>
          <a:ext cx="1643169" cy="635453"/>
        </a:xfrm>
        <a:prstGeom prst="rect">
          <a:avLst/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ELECTRICIDAD Y REFRIGERACIÓN</a:t>
          </a:r>
          <a:endParaRPr lang="es-ES" sz="1200" b="1" i="0" strike="noStrike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4785286" y="3611136"/>
        <a:ext cx="1643169" cy="635453"/>
      </dsp:txXfrm>
    </dsp:sp>
    <dsp:sp modelId="{08D3F7C2-9011-46E1-BCAC-3096E4EA71B7}">
      <dsp:nvSpPr>
        <dsp:cNvPr id="0" name=""/>
        <dsp:cNvSpPr/>
      </dsp:nvSpPr>
      <dsp:spPr>
        <a:xfrm>
          <a:off x="4785286" y="4513481"/>
          <a:ext cx="1643169" cy="635453"/>
        </a:xfrm>
        <a:prstGeom prst="rect">
          <a:avLst/>
        </a:prstGeom>
        <a:gradFill rotWithShape="0">
          <a:gsLst>
            <a:gs pos="38000">
              <a:schemeClr val="accent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CONTROL DE AVERÍA</a:t>
          </a:r>
          <a:endParaRPr lang="es-ES" sz="1200" b="1" i="0" strike="noStrike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4785286" y="4513481"/>
        <a:ext cx="1643169" cy="635453"/>
      </dsp:txXfrm>
    </dsp:sp>
    <dsp:sp modelId="{4E090CA5-D9C4-4327-AA21-2E913415AC12}">
      <dsp:nvSpPr>
        <dsp:cNvPr id="0" name=""/>
        <dsp:cNvSpPr/>
      </dsp:nvSpPr>
      <dsp:spPr>
        <a:xfrm>
          <a:off x="6221091" y="1806447"/>
          <a:ext cx="1651150" cy="635453"/>
        </a:xfrm>
        <a:prstGeom prst="rect">
          <a:avLst/>
        </a:prstGeom>
        <a:gradFill rotWithShape="0">
          <a:gsLst>
            <a:gs pos="38000">
              <a:schemeClr val="accent1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i="0" u="none" strike="noStrike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DEPARTAMENTO DE LOGÍSTICA</a:t>
          </a:r>
          <a:endParaRPr lang="es-ES" sz="1200" b="1" i="0" strike="noStrike" kern="120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6221091" y="1806447"/>
        <a:ext cx="1651150" cy="6354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917E7-2AE4-4EC0-B52A-1B8D3DA306B5}">
      <dsp:nvSpPr>
        <dsp:cNvPr id="0" name=""/>
        <dsp:cNvSpPr/>
      </dsp:nvSpPr>
      <dsp:spPr>
        <a:xfrm>
          <a:off x="0" y="1984"/>
          <a:ext cx="38884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F72A9-1E1A-4061-8DE0-A8847C3307E0}">
      <dsp:nvSpPr>
        <dsp:cNvPr id="0" name=""/>
        <dsp:cNvSpPr/>
      </dsp:nvSpPr>
      <dsp:spPr>
        <a:xfrm>
          <a:off x="0" y="1984"/>
          <a:ext cx="1129222" cy="4060031"/>
        </a:xfrm>
        <a:prstGeom prst="rect">
          <a:avLst/>
        </a:prstGeom>
        <a:gradFill rotWithShape="1">
          <a:gsLst>
            <a:gs pos="38000">
              <a:schemeClr val="accent4">
                <a:satMod val="120000"/>
              </a:schemeClr>
            </a:gs>
            <a:gs pos="100000">
              <a:schemeClr val="accent4"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vert270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/>
            <a:t>INFORMES</a:t>
          </a:r>
          <a:endParaRPr lang="es-EC" sz="5400" kern="1200" dirty="0"/>
        </a:p>
      </dsp:txBody>
      <dsp:txXfrm>
        <a:off x="0" y="1984"/>
        <a:ext cx="1129222" cy="4060031"/>
      </dsp:txXfrm>
    </dsp:sp>
    <dsp:sp modelId="{98ECD483-53EF-4662-8392-86A74F4A8613}">
      <dsp:nvSpPr>
        <dsp:cNvPr id="0" name=""/>
        <dsp:cNvSpPr/>
      </dsp:nvSpPr>
      <dsp:spPr>
        <a:xfrm>
          <a:off x="1180942" y="40245"/>
          <a:ext cx="2706637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DIARIOS</a:t>
          </a:r>
          <a:endParaRPr lang="es-EC" sz="2400" kern="1200" dirty="0"/>
        </a:p>
      </dsp:txBody>
      <dsp:txXfrm>
        <a:off x="1180942" y="40245"/>
        <a:ext cx="2706637" cy="765220"/>
      </dsp:txXfrm>
    </dsp:sp>
    <dsp:sp modelId="{A1C07FAF-91D1-4EDF-8924-4B51D5589D0B}">
      <dsp:nvSpPr>
        <dsp:cNvPr id="0" name=""/>
        <dsp:cNvSpPr/>
      </dsp:nvSpPr>
      <dsp:spPr>
        <a:xfrm>
          <a:off x="1129222" y="805466"/>
          <a:ext cx="27583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B6D17-4867-48F9-8F15-34AC63E19864}">
      <dsp:nvSpPr>
        <dsp:cNvPr id="0" name=""/>
        <dsp:cNvSpPr/>
      </dsp:nvSpPr>
      <dsp:spPr>
        <a:xfrm>
          <a:off x="1180942" y="843727"/>
          <a:ext cx="2706637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SEMANALES</a:t>
          </a:r>
          <a:endParaRPr lang="es-EC" sz="2400" kern="1200" dirty="0"/>
        </a:p>
      </dsp:txBody>
      <dsp:txXfrm>
        <a:off x="1180942" y="843727"/>
        <a:ext cx="2706637" cy="765220"/>
      </dsp:txXfrm>
    </dsp:sp>
    <dsp:sp modelId="{4E35354F-D43D-478F-AB77-D2D1B3872045}">
      <dsp:nvSpPr>
        <dsp:cNvPr id="0" name=""/>
        <dsp:cNvSpPr/>
      </dsp:nvSpPr>
      <dsp:spPr>
        <a:xfrm>
          <a:off x="1129222" y="1608947"/>
          <a:ext cx="27583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5226A-B34F-4F00-814D-87E639E72793}">
      <dsp:nvSpPr>
        <dsp:cNvPr id="0" name=""/>
        <dsp:cNvSpPr/>
      </dsp:nvSpPr>
      <dsp:spPr>
        <a:xfrm>
          <a:off x="1180942" y="1647208"/>
          <a:ext cx="2706637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MENSUALES</a:t>
          </a:r>
          <a:endParaRPr lang="es-EC" sz="2400" kern="1200" dirty="0"/>
        </a:p>
      </dsp:txBody>
      <dsp:txXfrm>
        <a:off x="1180942" y="1647208"/>
        <a:ext cx="2706637" cy="765220"/>
      </dsp:txXfrm>
    </dsp:sp>
    <dsp:sp modelId="{9B415258-DAEB-49C4-9BF5-6D7CB17C27BE}">
      <dsp:nvSpPr>
        <dsp:cNvPr id="0" name=""/>
        <dsp:cNvSpPr/>
      </dsp:nvSpPr>
      <dsp:spPr>
        <a:xfrm>
          <a:off x="1129222" y="2412429"/>
          <a:ext cx="27583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2749B-67D4-4866-837B-7DA360489BCD}">
      <dsp:nvSpPr>
        <dsp:cNvPr id="0" name=""/>
        <dsp:cNvSpPr/>
      </dsp:nvSpPr>
      <dsp:spPr>
        <a:xfrm>
          <a:off x="1180942" y="2450690"/>
          <a:ext cx="2706637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ANUALES</a:t>
          </a:r>
          <a:endParaRPr lang="es-EC" sz="2400" kern="1200" dirty="0"/>
        </a:p>
      </dsp:txBody>
      <dsp:txXfrm>
        <a:off x="1180942" y="2450690"/>
        <a:ext cx="2706637" cy="765220"/>
      </dsp:txXfrm>
    </dsp:sp>
    <dsp:sp modelId="{B181E259-2E75-45E4-9AC3-859B73CB32AE}">
      <dsp:nvSpPr>
        <dsp:cNvPr id="0" name=""/>
        <dsp:cNvSpPr/>
      </dsp:nvSpPr>
      <dsp:spPr>
        <a:xfrm>
          <a:off x="1129222" y="3215911"/>
          <a:ext cx="27583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777B5-C39F-46D3-A1AC-3C463A168EB5}">
      <dsp:nvSpPr>
        <dsp:cNvPr id="0" name=""/>
        <dsp:cNvSpPr/>
      </dsp:nvSpPr>
      <dsp:spPr>
        <a:xfrm>
          <a:off x="1180942" y="3254172"/>
          <a:ext cx="2706637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OCASIONALES</a:t>
          </a:r>
          <a:endParaRPr lang="es-EC" sz="2400" kern="1200" dirty="0"/>
        </a:p>
      </dsp:txBody>
      <dsp:txXfrm>
        <a:off x="1180942" y="3254172"/>
        <a:ext cx="2706637" cy="765220"/>
      </dsp:txXfrm>
    </dsp:sp>
    <dsp:sp modelId="{1FED62DD-3197-4E45-A769-45181BE192C4}">
      <dsp:nvSpPr>
        <dsp:cNvPr id="0" name=""/>
        <dsp:cNvSpPr/>
      </dsp:nvSpPr>
      <dsp:spPr>
        <a:xfrm>
          <a:off x="1129222" y="4019393"/>
          <a:ext cx="27583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4893E-294E-4489-AFA3-B453FE89864C}" type="datetimeFigureOut">
              <a:rPr lang="es-EC" smtClean="0"/>
              <a:t>06/12/2013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46D2F-49C2-4D7D-8421-67C1C0D4E4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977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6D2F-49C2-4D7D-8421-67C1C0D4E4CE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441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5FE01B29-3D73-42F6-82EE-B9200BB90D1F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C" smtClean="0"/>
              <a:t>1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5BB0BE2-9F9D-4E87-BDEC-D86EC9C218D8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C" smtClean="0"/>
              <a:t>1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6ECEBA0-2969-49CF-9280-6FEE504A9838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C" smtClean="0"/>
              <a:t>1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7FF7D89F-104B-4341-B829-107E65E4E2EA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r>
              <a:rPr lang="es-EC" smtClean="0"/>
              <a:t>1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88FD1F6-98FE-4005-AE5A-CE3A20E872F6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r>
              <a:rPr lang="es-EC" smtClean="0"/>
              <a:t>1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625AF99-97AB-4AB1-9AE5-B2349830D795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C" smtClean="0"/>
              <a:t>1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6E4771BD-26A7-4428-97B6-E06EDEAAC4FC}" type="datetime1">
              <a:rPr lang="es-EC" smtClean="0"/>
              <a:t>06/12/2013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C" smtClean="0"/>
              <a:t>1</a:t>
            </a:r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F75FEBBA-9A6B-4DFD-8578-EAA78426AFB9}" type="datetime1">
              <a:rPr lang="es-EC" smtClean="0"/>
              <a:t>06/12/2013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r>
              <a:rPr lang="es-EC" smtClean="0"/>
              <a:t>1</a:t>
            </a:r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4432CC9-CC7B-4F05-8F58-695CAD52AD69}" type="datetime1">
              <a:rPr lang="es-EC" smtClean="0"/>
              <a:t>06/12/2013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r>
              <a:rPr lang="es-EC" smtClean="0"/>
              <a:t>1</a:t>
            </a:r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DCA609C-236F-40E2-BBF0-26BD8F0E2787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C" smtClean="0"/>
              <a:t>1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CBBD5C8-BF72-4AC1-929A-119C6F0C934A}" type="datetime1">
              <a:rPr lang="es-EC" smtClean="0"/>
              <a:t>06/12/2013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s-EC" smtClean="0"/>
              <a:t>1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42BCDFE-C33D-40DF-9B3E-844F7FAB237E}" type="datetime1">
              <a:rPr lang="es-EC" smtClean="0"/>
              <a:t>06/12/2013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smtClean="0"/>
              <a:t>1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87CBD-2909-42ED-AE2B-82021571E365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1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259632" y="2934278"/>
            <a:ext cx="7560840" cy="3447472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s-ES" b="1" dirty="0" smtClean="0">
                <a:effectLst/>
              </a:rPr>
              <a:t>SISTEMA  </a:t>
            </a:r>
            <a:r>
              <a:rPr lang="es-ES" b="1" dirty="0">
                <a:effectLst/>
              </a:rPr>
              <a:t>HIDRÁULICO DEL  BUQUE  ESCUELA GUAYAS, Y  OPTIMIZACIÓN  DE LOS  PROCEDIMIENTOS  DE  EMERGENCIA  DURANTE  EL  CRUCERO  INTERNACIONAL 2012</a:t>
            </a:r>
            <a:r>
              <a:rPr lang="es-E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 eaLnBrk="1" hangingPunct="1">
              <a:defRPr/>
            </a:pPr>
            <a:endParaRPr lang="es-ES" sz="1900" b="1" dirty="0" smtClean="0">
              <a:effectLst/>
            </a:endParaRPr>
          </a:p>
          <a:p>
            <a:pPr algn="ctr">
              <a:defRPr/>
            </a:pPr>
            <a:r>
              <a:rPr lang="es-ES" sz="1900" b="1" dirty="0" smtClean="0">
                <a:effectLst/>
              </a:rPr>
              <a:t>AUTOR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1900" b="1" dirty="0">
                <a:effectLst/>
              </a:rPr>
              <a:t>GM4/A </a:t>
            </a:r>
            <a:r>
              <a:rPr lang="es-ES" sz="1900" b="1" dirty="0" smtClean="0">
                <a:effectLst/>
              </a:rPr>
              <a:t>GÓMEZ PESANTES JONATHAN ISRAEL</a:t>
            </a:r>
          </a:p>
          <a:p>
            <a:pPr algn="ctr"/>
            <a:r>
              <a:rPr lang="es-ES" sz="1800" b="1" dirty="0" smtClean="0">
                <a:effectLst/>
              </a:rPr>
              <a:t>DIRECTOR</a:t>
            </a:r>
            <a:endParaRPr lang="es-EC" sz="1800" dirty="0">
              <a:effectLst/>
            </a:endParaRPr>
          </a:p>
          <a:p>
            <a:pPr algn="ctr"/>
            <a:r>
              <a:rPr lang="es-ES" sz="1900" b="1" dirty="0">
                <a:effectLst/>
              </a:rPr>
              <a:t>TNNV-SU JORGE TORRES OLMEDO </a:t>
            </a:r>
            <a:endParaRPr lang="es-E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s-ES" sz="2200" b="1" dirty="0" smtClean="0"/>
              <a:t>2013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92338"/>
            <a:ext cx="737440" cy="421038"/>
          </a:xfrm>
        </p:spPr>
        <p:txBody>
          <a:bodyPr/>
          <a:lstStyle/>
          <a:p>
            <a:pPr algn="ctr"/>
            <a:fld id="{C9B87CBD-2909-42ED-AE2B-82021571E365}" type="slidenum">
              <a:rPr lang="es-EC" smtClean="0"/>
              <a:pPr algn="ctr"/>
              <a:t>1</a:t>
            </a:fld>
            <a:endParaRPr lang="es-EC" dirty="0"/>
          </a:p>
        </p:txBody>
      </p:sp>
      <p:pic>
        <p:nvPicPr>
          <p:cNvPr id="9" name="Picture 7" descr="Logo-RP-UFA-ES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68" r="1665" b="19518"/>
          <a:stretch>
            <a:fillRect/>
          </a:stretch>
        </p:blipFill>
        <p:spPr bwMode="auto">
          <a:xfrm>
            <a:off x="2483768" y="557212"/>
            <a:ext cx="4536504" cy="898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8" descr="Logo-RP-UFA-ES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04" b="31531"/>
          <a:stretch>
            <a:fillRect/>
          </a:stretch>
        </p:blipFill>
        <p:spPr bwMode="auto">
          <a:xfrm>
            <a:off x="526529" y="597676"/>
            <a:ext cx="1230313" cy="1063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 rot="5400000">
            <a:off x="-1240011" y="4060628"/>
            <a:ext cx="4724403" cy="4763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12" name="AutoShape 6"/>
          <p:cNvCxnSpPr>
            <a:cxnSpLocks noChangeShapeType="1"/>
          </p:cNvCxnSpPr>
          <p:nvPr/>
        </p:nvCxnSpPr>
        <p:spPr bwMode="auto">
          <a:xfrm rot="5400000">
            <a:off x="-1312242" y="4056659"/>
            <a:ext cx="4724400" cy="127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13" name="12 Rectángulo"/>
          <p:cNvSpPr/>
          <p:nvPr/>
        </p:nvSpPr>
        <p:spPr>
          <a:xfrm>
            <a:off x="1907704" y="1456950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DEPARTAMENTO DE SEGURIDAD Y DEFENSA</a:t>
            </a:r>
            <a:r>
              <a:rPr lang="es-EC" dirty="0"/>
              <a:t/>
            </a:r>
            <a:br>
              <a:rPr lang="es-EC" dirty="0"/>
            </a:br>
            <a:r>
              <a:rPr lang="es-EC" b="1" dirty="0"/>
              <a:t>CARRERA LICENCIATURA EN CIENCIAS NAVALES</a:t>
            </a:r>
            <a:br>
              <a:rPr lang="es-EC" b="1" dirty="0"/>
            </a:br>
            <a:r>
              <a:rPr lang="es-EC" dirty="0"/>
              <a:t/>
            </a:r>
            <a:br>
              <a:rPr lang="es-EC" dirty="0"/>
            </a:br>
            <a:r>
              <a:rPr lang="es-EC" b="1" dirty="0"/>
              <a:t>TEMA</a:t>
            </a:r>
            <a:br>
              <a:rPr lang="es-EC" b="1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496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75656" y="260648"/>
            <a:ext cx="6336432" cy="1119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>
                <a:effectLst/>
              </a:rPr>
              <a:t>SISTEMA HIDRÁULICO</a:t>
            </a:r>
            <a:endParaRPr lang="es-EC" b="1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29514" r="24913" b="11111"/>
          <a:stretch/>
        </p:blipFill>
        <p:spPr bwMode="auto">
          <a:xfrm>
            <a:off x="848846" y="3907245"/>
            <a:ext cx="325532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blog.vivoparacristo.info/wp-content/uploads/2009/07/ti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42313"/>
            <a:ext cx="2231596" cy="2248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C:\Users\Patricia Gomez\Documents\Bluetooth Folder\DSC_20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68" y="3993214"/>
            <a:ext cx="3090094" cy="2362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0689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75656" y="260648"/>
            <a:ext cx="6336432" cy="1119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>
                <a:effectLst/>
              </a:rPr>
              <a:t>PROCEDIMIENTOS DE EMERGENCIA</a:t>
            </a:r>
            <a:endParaRPr lang="es-EC" b="1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2581" r="12338" b="6250"/>
          <a:stretch/>
        </p:blipFill>
        <p:spPr bwMode="auto">
          <a:xfrm>
            <a:off x="1017485" y="1859683"/>
            <a:ext cx="3194475" cy="2145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21661" r="64468" b="44849"/>
          <a:stretch/>
        </p:blipFill>
        <p:spPr bwMode="auto">
          <a:xfrm>
            <a:off x="4986384" y="4471640"/>
            <a:ext cx="2995404" cy="2134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JONATHAN\Desktop\TESISI FINAL GOMEZ\dawer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9" y="4471640"/>
            <a:ext cx="2979252" cy="204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JONATHAN\Desktop\TESISI FINAL GOMEZ\dawer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84" y="1844824"/>
            <a:ext cx="3082429" cy="2051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575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75656" y="260648"/>
            <a:ext cx="6336432" cy="1119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>
                <a:effectLst/>
              </a:rPr>
              <a:t>AVERÍAS EN EL SISTEMA HIDRÁULICO</a:t>
            </a:r>
            <a:endParaRPr lang="es-EC" b="1" dirty="0">
              <a:effectLst/>
            </a:endParaRPr>
          </a:p>
        </p:txBody>
      </p:sp>
      <p:pic>
        <p:nvPicPr>
          <p:cNvPr id="5122" name="Picture 2" descr="C:\Users\JONATHAN\Desktop\TESISI FINAL GOMEZ\dawer\descarga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9" y="1772816"/>
            <a:ext cx="2428875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JONATHAN\Desktop\TESISI FINAL GOMEZ\dawer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38" y="4797152"/>
            <a:ext cx="3133725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JONATHAN\Desktop\TESISI FINAL GOMEZ\dawer\descarga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48" y="3899409"/>
            <a:ext cx="161925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C:\Users\JONATHAN\Desktop\TESISI FINAL GOMEZ\dawer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60" y="2130266"/>
            <a:ext cx="257175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7665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755576" y="620688"/>
            <a:ext cx="7632848" cy="83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4000" b="1" dirty="0" smtClean="0">
                <a:effectLst/>
              </a:rPr>
              <a:t>DIAGNOSTICO DEL PROBLEMA </a:t>
            </a:r>
            <a:endParaRPr lang="es-EC" sz="4000" b="1" dirty="0">
              <a:effectLst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37755512"/>
              </p:ext>
            </p:extLst>
          </p:nvPr>
        </p:nvGraphicFramePr>
        <p:xfrm>
          <a:off x="2483767" y="2060848"/>
          <a:ext cx="4464497" cy="528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3347864" y="1808651"/>
            <a:ext cx="31683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TIPO DE INVESTIGACIÓN</a:t>
            </a:r>
            <a:endParaRPr lang="es-ES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84168" y="3583469"/>
            <a:ext cx="295188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2400" dirty="0" smtClean="0">
                <a:cs typeface="Arial" panose="020B0604020202020204" pitchFamily="34" charset="0"/>
              </a:rPr>
              <a:t>CONOCIMIENTOS GENERALES </a:t>
            </a:r>
            <a:endParaRPr lang="es-EC" sz="2400" dirty="0"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5017532"/>
            <a:ext cx="2952328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2400" dirty="0" smtClean="0"/>
              <a:t>ELABORACIÓN DE ENCUESTAS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14568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12088" cy="1335591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effectLst/>
              </a:rPr>
              <a:t>Pregunta 1: </a:t>
            </a:r>
            <a:r>
              <a:rPr lang="es-ES" sz="2400" b="1" dirty="0">
                <a:effectLst/>
              </a:rPr>
              <a:t>¿Considera usted que posee conocimientos sobre que es un sistema hidráulico?</a:t>
            </a:r>
            <a:endParaRPr lang="es-EC" sz="2400" dirty="0">
              <a:effectLst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882553178"/>
              </p:ext>
            </p:extLst>
          </p:nvPr>
        </p:nvGraphicFramePr>
        <p:xfrm>
          <a:off x="2051720" y="2492896"/>
          <a:ext cx="47522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575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1048" y="548680"/>
            <a:ext cx="7632576" cy="1335591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effectLst/>
              </a:rPr>
              <a:t>Pregunta 2: </a:t>
            </a:r>
            <a:r>
              <a:rPr lang="es-EC" sz="2400" b="1" dirty="0">
                <a:effectLst/>
              </a:rPr>
              <a:t>¿Considera usted que posee conocimientos sobre el uso de un sistema hidráulico en el Buque Escuela Guayas?</a:t>
            </a:r>
            <a:endParaRPr lang="es-EC" sz="2400" dirty="0">
              <a:effectLst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519150315"/>
              </p:ext>
            </p:extLst>
          </p:nvPr>
        </p:nvGraphicFramePr>
        <p:xfrm>
          <a:off x="2077192" y="2636912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9550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856" y="404664"/>
            <a:ext cx="7344544" cy="1368152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effectLst/>
              </a:rPr>
              <a:t>Pregunta 3: </a:t>
            </a:r>
            <a:r>
              <a:rPr lang="es-EC" sz="2400" b="1" dirty="0">
                <a:effectLst/>
              </a:rPr>
              <a:t>¿Conoce usted donde se encuentra ubicado  el sistema hidráulico del Buque Escuela Guayas?</a:t>
            </a:r>
            <a:endParaRPr lang="es-EC" sz="2400" dirty="0">
              <a:effectLst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628841116"/>
              </p:ext>
            </p:extLst>
          </p:nvPr>
        </p:nvGraphicFramePr>
        <p:xfrm>
          <a:off x="2051720" y="2564904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9550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09233"/>
            <a:ext cx="7416552" cy="1335591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effectLst/>
              </a:rPr>
              <a:t>Pregunta 4:</a:t>
            </a:r>
            <a:r>
              <a:rPr lang="es-EC" sz="2400" b="1" dirty="0">
                <a:effectLst/>
              </a:rPr>
              <a:t> ¿Considera usted que posee conocimientos sobre cómo  realizar mantenimiento en el sistema hidráulico?</a:t>
            </a:r>
            <a:endParaRPr lang="es-EC" sz="2400" dirty="0">
              <a:effectLst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307160323"/>
              </p:ext>
            </p:extLst>
          </p:nvPr>
        </p:nvGraphicFramePr>
        <p:xfrm>
          <a:off x="2339752" y="2708920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9550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1608" cy="1335591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effectLst/>
              </a:rPr>
              <a:t>Pregunta 5: </a:t>
            </a:r>
            <a:r>
              <a:rPr lang="es-EC" sz="2400" b="1" dirty="0">
                <a:effectLst/>
              </a:rPr>
              <a:t>¿Considera usted la importancia de una guía de procedimientos y mantenimiento sobre  el sistema hidráulico en el Buque Escuela Guayas?</a:t>
            </a:r>
            <a:endParaRPr lang="es-EC" sz="2400" dirty="0">
              <a:effectLst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22084174"/>
              </p:ext>
            </p:extLst>
          </p:nvPr>
        </p:nvGraphicFramePr>
        <p:xfrm>
          <a:off x="2123728" y="2564904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9550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77632" cy="1335591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effectLst/>
              </a:rPr>
              <a:t>Pregunta 6: </a:t>
            </a:r>
            <a:r>
              <a:rPr lang="es-EC" sz="2400" b="1" dirty="0">
                <a:effectLst/>
              </a:rPr>
              <a:t>¿Considera usted que es importante realizar capacitaciones periódicas al personal del  Buque Escuela Guayas sobre los sistemas hidráulicos?</a:t>
            </a:r>
            <a:endParaRPr lang="es-EC" sz="2400" dirty="0">
              <a:effectLst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750557604"/>
              </p:ext>
            </p:extLst>
          </p:nvPr>
        </p:nvGraphicFramePr>
        <p:xfrm>
          <a:off x="2093946" y="2708920"/>
          <a:ext cx="468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19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9550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54011" y="470744"/>
            <a:ext cx="326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AGENDA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496" y="1772816"/>
            <a:ext cx="450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191" y="2656075"/>
            <a:ext cx="912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FUNDAMENTACIÒN </a:t>
            </a: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TEÓRICA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1896" y="3592180"/>
            <a:ext cx="885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DIAGNOSTICO </a:t>
            </a: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DEL PROBLEMA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496" y="4528284"/>
            <a:ext cx="878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495" y="5392380"/>
            <a:ext cx="88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</a:p>
        </p:txBody>
      </p:sp>
      <p:pic>
        <p:nvPicPr>
          <p:cNvPr id="11" name="6 Imag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223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5496" y="6218148"/>
            <a:ext cx="450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19787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755576" y="908720"/>
            <a:ext cx="7632848" cy="83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4000" b="1" dirty="0" smtClean="0">
                <a:effectLst/>
              </a:rPr>
              <a:t>RESULTADOS DE LA INVESTIGACIÓN</a:t>
            </a:r>
            <a:endParaRPr lang="es-EC" sz="4000" b="1" dirty="0"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31840" y="4716272"/>
            <a:ext cx="5112568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GUÍA  DE PROCEDIMIENTOS E INSTRUCCIÓN</a:t>
            </a:r>
            <a:endParaRPr lang="es-ES" sz="3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11472537"/>
              </p:ext>
            </p:extLst>
          </p:nvPr>
        </p:nvGraphicFramePr>
        <p:xfrm>
          <a:off x="138844" y="1525241"/>
          <a:ext cx="7817532" cy="406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0218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72007" y="1772816"/>
            <a:ext cx="7632848" cy="3816424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CONTENIDO DE LA GUÍA</a:t>
            </a:r>
            <a:endParaRPr lang="es-EC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92338"/>
            <a:ext cx="737440" cy="421038"/>
          </a:xfrm>
        </p:spPr>
        <p:txBody>
          <a:bodyPr/>
          <a:lstStyle/>
          <a:p>
            <a:pPr algn="ctr"/>
            <a:fld id="{C9B87CBD-2909-42ED-AE2B-82021571E365}" type="slidenum">
              <a:rPr lang="es-EC" smtClean="0"/>
              <a:pPr algn="ctr"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575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54122850"/>
              </p:ext>
            </p:extLst>
          </p:nvPr>
        </p:nvGraphicFramePr>
        <p:xfrm>
          <a:off x="251520" y="1590674"/>
          <a:ext cx="8568952" cy="515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-36512" y="188640"/>
            <a:ext cx="9180512" cy="1407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/>
            <a:r>
              <a:rPr lang="es-ES" sz="3200" b="1" cap="all" dirty="0">
                <a:solidFill>
                  <a:schemeClr val="tx1"/>
                </a:solidFill>
              </a:rPr>
              <a:t>ORGANIGRAMA DEL DEPARTAMENTO DE INGENIERIA</a:t>
            </a:r>
            <a:endParaRPr lang="es-EC" sz="3200" b="1" cap="all" dirty="0">
              <a:solidFill>
                <a:schemeClr val="tx1"/>
              </a:solidFill>
            </a:endParaRP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92338"/>
            <a:ext cx="737440" cy="421038"/>
          </a:xfrm>
        </p:spPr>
        <p:txBody>
          <a:bodyPr/>
          <a:lstStyle/>
          <a:p>
            <a:pPr algn="ctr"/>
            <a:fld id="{C9B87CBD-2909-42ED-AE2B-82021571E365}" type="slidenum">
              <a:rPr lang="es-EC" smtClean="0"/>
              <a:pPr algn="ctr"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575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36512" y="188640"/>
            <a:ext cx="9180512" cy="1407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/>
            <a:r>
              <a:rPr lang="es-ES" sz="3600" b="1" dirty="0" smtClean="0">
                <a:solidFill>
                  <a:schemeClr val="tx1"/>
                </a:solidFill>
              </a:rPr>
              <a:t>INFORMES Y DIRECTIVAS</a:t>
            </a:r>
            <a:endParaRPr lang="es-EC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217264487"/>
              </p:ext>
            </p:extLst>
          </p:nvPr>
        </p:nvGraphicFramePr>
        <p:xfrm>
          <a:off x="395536" y="2060848"/>
          <a:ext cx="3888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3908606"/>
              </p:ext>
            </p:extLst>
          </p:nvPr>
        </p:nvGraphicFramePr>
        <p:xfrm>
          <a:off x="4860032" y="2060848"/>
          <a:ext cx="38884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575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36512" y="188640"/>
            <a:ext cx="7920880" cy="1407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/>
            <a:r>
              <a:rPr lang="es-ES" sz="3600" b="1" dirty="0">
                <a:solidFill>
                  <a:schemeClr val="tx1"/>
                </a:solidFill>
              </a:rPr>
              <a:t>PLANES DE MANTENIMIENTO DEL SISTEMA DE GOBIERNO</a:t>
            </a:r>
            <a:endParaRPr lang="es-EC" sz="3600" b="1" dirty="0">
              <a:solidFill>
                <a:schemeClr val="tx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4" t="23777" r="19212" b="17210"/>
          <a:stretch/>
        </p:blipFill>
        <p:spPr bwMode="auto">
          <a:xfrm>
            <a:off x="1259632" y="1772816"/>
            <a:ext cx="6624736" cy="479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24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5757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36512" y="188640"/>
            <a:ext cx="7920880" cy="1407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 algn="ctr"/>
            <a:r>
              <a:rPr lang="es-ES_tradnl" sz="3200" b="1" cap="all" dirty="0">
                <a:solidFill>
                  <a:schemeClr val="tx1"/>
                </a:solidFill>
              </a:rPr>
              <a:t>CARACTERÍSTICAS DEL SISTEMA DE GOBIERNO DEL BUQUE ESCUELA GUAYAS</a:t>
            </a:r>
            <a:endParaRPr lang="es-EC" sz="3200" b="1" cap="all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7" name="8 Grupo"/>
          <p:cNvGrpSpPr>
            <a:grpSpLocks/>
          </p:cNvGrpSpPr>
          <p:nvPr/>
        </p:nvGrpSpPr>
        <p:grpSpPr bwMode="auto">
          <a:xfrm>
            <a:off x="395942" y="2721670"/>
            <a:ext cx="4104456" cy="2623332"/>
            <a:chOff x="0" y="0"/>
            <a:chExt cx="52011" cy="30870"/>
          </a:xfrm>
        </p:grpSpPr>
        <p:pic>
          <p:nvPicPr>
            <p:cNvPr id="8" name="Imagen 4" descr="DSC_21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"/>
              <a:ext cx="17337" cy="307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Imagen 5" descr="DSC_21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4" y="0"/>
              <a:ext cx="17337" cy="308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Imagen 7" descr="DSC_21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0" y="0"/>
              <a:ext cx="17337" cy="308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1" name="10 Imagen" descr="C:\Users\Patricia Gomez\Documents\Bluetooth Folder\DSC_207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t="20924" r="22454" b="7106"/>
          <a:stretch/>
        </p:blipFill>
        <p:spPr bwMode="auto">
          <a:xfrm>
            <a:off x="5005646" y="3107094"/>
            <a:ext cx="3351055" cy="2237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25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4076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49193"/>
            <a:ext cx="7632848" cy="1335591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effectLst/>
              </a:rPr>
              <a:t>EL EQUIPO DE DIRECCIÓN HIDRÁULICA DE TENFJORD</a:t>
            </a:r>
            <a:endParaRPr lang="es-EC" sz="3600" b="1" dirty="0"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55776" y="1872014"/>
            <a:ext cx="442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cap="all" dirty="0">
                <a:solidFill>
                  <a:srgbClr val="FFFF00"/>
                </a:solidFill>
              </a:rPr>
              <a:t>BOMBA DEL TIMÓN</a:t>
            </a:r>
            <a:endParaRPr lang="es-EC" sz="3200" b="1" dirty="0">
              <a:solidFill>
                <a:srgbClr val="FFFF00"/>
              </a:solidFill>
            </a:endParaRPr>
          </a:p>
        </p:txBody>
      </p:sp>
      <p:pic>
        <p:nvPicPr>
          <p:cNvPr id="6" name="5 Imagen" descr="G:\AAAAIMPORTANTE BESGUA\Imagen (127)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0" t="20600" r="34395" b="15400"/>
          <a:stretch/>
        </p:blipFill>
        <p:spPr bwMode="auto">
          <a:xfrm>
            <a:off x="3872407" y="2780928"/>
            <a:ext cx="4828401" cy="3750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34768146"/>
              </p:ext>
            </p:extLst>
          </p:nvPr>
        </p:nvGraphicFramePr>
        <p:xfrm>
          <a:off x="-21523" y="2861746"/>
          <a:ext cx="4128120" cy="358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4076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376618" y="620688"/>
            <a:ext cx="6075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cap="all" dirty="0" smtClean="0">
                <a:solidFill>
                  <a:srgbClr val="FFFF00"/>
                </a:solidFill>
              </a:rPr>
              <a:t>motor </a:t>
            </a:r>
            <a:r>
              <a:rPr lang="es-ES" sz="4400" b="1" cap="all" dirty="0">
                <a:solidFill>
                  <a:srgbClr val="FFFF00"/>
                </a:solidFill>
              </a:rPr>
              <a:t>DEL TIMÓN</a:t>
            </a:r>
            <a:endParaRPr lang="es-EC" sz="4400" b="1" dirty="0">
              <a:solidFill>
                <a:srgbClr val="FFFF00"/>
              </a:solidFill>
            </a:endParaRPr>
          </a:p>
        </p:txBody>
      </p:sp>
      <p:pic>
        <p:nvPicPr>
          <p:cNvPr id="8" name="7 Imagen" descr="C:\Users\Patricia Gomez\Documents\Bluetooth Folder\DSC_20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681897" cy="3011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44724001"/>
              </p:ext>
            </p:extLst>
          </p:nvPr>
        </p:nvGraphicFramePr>
        <p:xfrm>
          <a:off x="0" y="2492896"/>
          <a:ext cx="4128120" cy="358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27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4076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848" cy="1335591"/>
          </a:xfrm>
        </p:spPr>
        <p:txBody>
          <a:bodyPr>
            <a:normAutofit/>
          </a:bodyPr>
          <a:lstStyle/>
          <a:p>
            <a:pPr algn="ctr"/>
            <a:r>
              <a:rPr lang="es-ES" sz="4000" b="1" cap="all" dirty="0">
                <a:effectLst/>
              </a:rPr>
              <a:t>DESCRIPCIÓN DE COMPONENTES</a:t>
            </a:r>
            <a:endParaRPr lang="es-EC" sz="4000" b="1" dirty="0">
              <a:effectLst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01515350"/>
              </p:ext>
            </p:extLst>
          </p:nvPr>
        </p:nvGraphicFramePr>
        <p:xfrm>
          <a:off x="683568" y="2060848"/>
          <a:ext cx="788451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92338"/>
            <a:ext cx="737440" cy="421038"/>
          </a:xfrm>
        </p:spPr>
        <p:txBody>
          <a:bodyPr/>
          <a:lstStyle/>
          <a:p>
            <a:pPr algn="ctr"/>
            <a:fld id="{C9B87CBD-2909-42ED-AE2B-82021571E365}" type="slidenum">
              <a:rPr lang="es-EC" smtClean="0"/>
              <a:pPr algn="ctr"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4076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9" y="332657"/>
            <a:ext cx="843361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cap="all" dirty="0">
                <a:effectLst/>
              </a:rPr>
              <a:t>PROCEDIMIENTO </a:t>
            </a:r>
            <a:r>
              <a:rPr lang="es-ES" b="1" dirty="0">
                <a:effectLst/>
              </a:rPr>
              <a:t>PARA </a:t>
            </a:r>
            <a:r>
              <a:rPr lang="es-ES" b="1" cap="all" dirty="0">
                <a:effectLst/>
              </a:rPr>
              <a:t>PÉRDIDA</a:t>
            </a:r>
            <a:r>
              <a:rPr lang="es-ES" b="1" dirty="0">
                <a:effectLst/>
              </a:rPr>
              <a:t> DE GOBIERNO</a:t>
            </a:r>
            <a:endParaRPr lang="es-EC" b="1" dirty="0">
              <a:effectLst/>
            </a:endParaRPr>
          </a:p>
        </p:txBody>
      </p:sp>
      <p:pic>
        <p:nvPicPr>
          <p:cNvPr id="5" name="4 Imagen" descr="PÉRDIDA DE GOBIERNO 12AGO0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37" y="2215207"/>
            <a:ext cx="2868953" cy="2149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Users\JONATHAN\Pictures\CRUCERO INTERNACIONAL\CLULAR.EXP.ECU\DSC_21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"/>
          <a:stretch/>
        </p:blipFill>
        <p:spPr bwMode="auto">
          <a:xfrm>
            <a:off x="3203848" y="4738475"/>
            <a:ext cx="3179133" cy="193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JONATHAN\Pictures\CRUCERO INTERNACIONAL\CLULAR.EXP.ECU\DSC_2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5994" y="3553279"/>
            <a:ext cx="3133921" cy="1762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C:\Users\JONATHAN\Pictures\CRUCERO INTERNACIONAL\CLULAR.EXP.ECU\DSC_2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4427" y="3522833"/>
            <a:ext cx="2994741" cy="1684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1</a:t>
            </a:r>
            <a:endParaRPr lang="es-EC"/>
          </a:p>
        </p:txBody>
      </p:sp>
      <p:sp>
        <p:nvSpPr>
          <p:cNvPr id="10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29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4076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60649"/>
            <a:ext cx="7632848" cy="936104"/>
          </a:xfrm>
        </p:spPr>
        <p:txBody>
          <a:bodyPr/>
          <a:lstStyle/>
          <a:p>
            <a:pPr algn="ctr"/>
            <a:r>
              <a:rPr lang="es-ES" b="1" cap="all" dirty="0">
                <a:effectLst/>
              </a:rPr>
              <a:t>INTRODUCCIÓN</a:t>
            </a:r>
            <a:endParaRPr lang="es-EC" b="1" cap="all" dirty="0">
              <a:effectLst/>
            </a:endParaRPr>
          </a:p>
        </p:txBody>
      </p:sp>
      <p:pic>
        <p:nvPicPr>
          <p:cNvPr id="3074" name="Picture 2" descr="C:\Users\JONATHAN\Pictures\CRUCERO INTERNACIONAL\aaa CANELOS\13-08-2012 Inicio de regata Tall Ship Races\IMG_2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477">
            <a:off x="6030355" y="1726357"/>
            <a:ext cx="2830967" cy="1887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NATHAN\Pictures\CRUCERO INTERNACIONAL\aaa CANELOS\13-08-2012 Inicio de regata Tall Ship Races\P1250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796">
            <a:off x="5784346" y="4319844"/>
            <a:ext cx="3175382" cy="2121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NATHAN\Desktop\TESISI FINAL GOMEZ\dawer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3" y="3822294"/>
            <a:ext cx="2234059" cy="298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NATHAN\Desktop\TESISI FINAL GOMEZ\dawer\descar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933">
            <a:off x="204617" y="1555114"/>
            <a:ext cx="3114618" cy="2065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629986878"/>
              </p:ext>
            </p:extLst>
          </p:nvPr>
        </p:nvGraphicFramePr>
        <p:xfrm>
          <a:off x="3244115" y="4437112"/>
          <a:ext cx="2768045" cy="143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59" y="1916832"/>
            <a:ext cx="3002658" cy="22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08511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49170272"/>
              </p:ext>
            </p:extLst>
          </p:nvPr>
        </p:nvGraphicFramePr>
        <p:xfrm>
          <a:off x="4749337" y="1844824"/>
          <a:ext cx="3999127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80215534"/>
              </p:ext>
            </p:extLst>
          </p:nvPr>
        </p:nvGraphicFramePr>
        <p:xfrm>
          <a:off x="395536" y="1988840"/>
          <a:ext cx="3999127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92338"/>
            <a:ext cx="737440" cy="421038"/>
          </a:xfrm>
        </p:spPr>
        <p:txBody>
          <a:bodyPr/>
          <a:lstStyle/>
          <a:p>
            <a:pPr algn="ctr"/>
            <a:fld id="{C9B87CBD-2909-42ED-AE2B-82021571E365}" type="slidenum">
              <a:rPr lang="es-EC" smtClean="0"/>
              <a:pPr algn="ctr"/>
              <a:t>30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5777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0855" y="231943"/>
            <a:ext cx="7632848" cy="1335591"/>
          </a:xfrm>
        </p:spPr>
        <p:txBody>
          <a:bodyPr anchor="ctr">
            <a:normAutofit/>
          </a:bodyPr>
          <a:lstStyle/>
          <a:p>
            <a:pPr algn="ctr"/>
            <a:r>
              <a:rPr lang="es-ES" b="1" cap="all" dirty="0" smtClean="0">
                <a:effectLst/>
              </a:rPr>
              <a:t>conclusiones</a:t>
            </a:r>
            <a:endParaRPr lang="es-EC" b="1" dirty="0"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69474728"/>
              </p:ext>
            </p:extLst>
          </p:nvPr>
        </p:nvGraphicFramePr>
        <p:xfrm>
          <a:off x="216024" y="1389063"/>
          <a:ext cx="8676456" cy="515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92338"/>
            <a:ext cx="737440" cy="421038"/>
          </a:xfrm>
        </p:spPr>
        <p:txBody>
          <a:bodyPr/>
          <a:lstStyle/>
          <a:p>
            <a:pPr algn="ctr"/>
            <a:fld id="{C9B87CBD-2909-42ED-AE2B-82021571E365}" type="slidenum">
              <a:rPr lang="es-EC" smtClean="0"/>
              <a:pPr algn="ctr"/>
              <a:t>31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5777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1335591"/>
          </a:xfrm>
        </p:spPr>
        <p:txBody>
          <a:bodyPr anchor="ctr">
            <a:normAutofit/>
          </a:bodyPr>
          <a:lstStyle/>
          <a:p>
            <a:pPr algn="ctr"/>
            <a:r>
              <a:rPr lang="es-ES" b="1" cap="all" dirty="0" smtClean="0">
                <a:effectLst/>
              </a:rPr>
              <a:t>recomendaciones</a:t>
            </a:r>
            <a:endParaRPr lang="es-EC" b="1" dirty="0">
              <a:effectLst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268206181"/>
              </p:ext>
            </p:extLst>
          </p:nvPr>
        </p:nvGraphicFramePr>
        <p:xfrm>
          <a:off x="216024" y="1389063"/>
          <a:ext cx="8676456" cy="546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777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32848" cy="1335591"/>
          </a:xfrm>
        </p:spPr>
        <p:txBody>
          <a:bodyPr anchor="ctr">
            <a:normAutofit/>
          </a:bodyPr>
          <a:lstStyle/>
          <a:p>
            <a:pPr algn="ctr"/>
            <a:r>
              <a:rPr lang="es-ES" b="1" cap="all" dirty="0" smtClean="0">
                <a:effectLst/>
              </a:rPr>
              <a:t>bibliografía</a:t>
            </a:r>
            <a:endParaRPr lang="es-EC" b="1" dirty="0">
              <a:effectLst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807071"/>
            <a:ext cx="87845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Arganogroup</a:t>
            </a:r>
            <a:r>
              <a:rPr lang="es-ES" dirty="0"/>
              <a:t>. (2012). </a:t>
            </a:r>
            <a:r>
              <a:rPr lang="es-ES" i="1" dirty="0" err="1"/>
              <a:t>Arganogroup</a:t>
            </a:r>
            <a:r>
              <a:rPr lang="es-ES" dirty="0"/>
              <a:t>. Recuperado el 18 de Noviembre de 1013, de </a:t>
            </a:r>
            <a:r>
              <a:rPr lang="es-ES" dirty="0" err="1"/>
              <a:t>Arganogroup</a:t>
            </a:r>
            <a:r>
              <a:rPr lang="es-ES" dirty="0"/>
              <a:t>: http://arganogroup.blogspot.com/2013/03/averias-frecuentes-en-sistemas.html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Armada del Ecuador. (s.f.). Cd de Memorias del Crucero Internacional 2005. Salinas, Santa Elena, Ecuador.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Atlantic</a:t>
            </a:r>
            <a:r>
              <a:rPr lang="es-ES" dirty="0"/>
              <a:t> </a:t>
            </a:r>
            <a:r>
              <a:rPr lang="es-ES" dirty="0" err="1"/>
              <a:t>Internatioonal</a:t>
            </a:r>
            <a:r>
              <a:rPr lang="es-ES" dirty="0"/>
              <a:t> </a:t>
            </a:r>
            <a:r>
              <a:rPr lang="es-ES" dirty="0" err="1"/>
              <a:t>University</a:t>
            </a:r>
            <a:r>
              <a:rPr lang="es-ES" dirty="0"/>
              <a:t>. (6 de enero de 2011). </a:t>
            </a:r>
            <a:r>
              <a:rPr lang="es-ES" i="1" dirty="0"/>
              <a:t>AIU.</a:t>
            </a:r>
            <a:r>
              <a:rPr lang="es-ES" dirty="0"/>
              <a:t> Recuperado el 28 de julio de 2013, de AIU: http://cursos.aiu.edu/Sistemas%20Hidraulicas%20y%20Neumaticos/PDF/Tema%201.pdf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DUKES 2008. (2008). Cd de Memorias del Crucero Internacional . Salinas, Santa Elena, Ecuador.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Iván, M. (22 de marzo de 2004). </a:t>
            </a:r>
            <a:r>
              <a:rPr lang="es-ES" i="1" dirty="0"/>
              <a:t>UNIERSIDAD DE CANTABRIA.</a:t>
            </a:r>
            <a:r>
              <a:rPr lang="es-ES" dirty="0"/>
              <a:t> Recuperado el 2013 de agosto de 12, de UNIERSIDAD DE CANTABRIA: http://</a:t>
            </a:r>
            <a:r>
              <a:rPr lang="es-ES" dirty="0" smtClean="0"/>
              <a:t>personales.gestion.unican.es/martinji/Archivos/Seguridad.pdf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Lucas, R. (2011). </a:t>
            </a:r>
            <a:r>
              <a:rPr lang="es-ES" i="1" dirty="0" err="1"/>
              <a:t>Guia</a:t>
            </a:r>
            <a:r>
              <a:rPr lang="es-ES" i="1" dirty="0"/>
              <a:t> para la </a:t>
            </a:r>
            <a:r>
              <a:rPr lang="es-ES" i="1" dirty="0" err="1"/>
              <a:t>Elaboracion</a:t>
            </a:r>
            <a:r>
              <a:rPr lang="es-ES" i="1" dirty="0"/>
              <a:t> de los Proyectos </a:t>
            </a:r>
            <a:r>
              <a:rPr lang="es-ES" i="1" dirty="0" err="1"/>
              <a:t>Academicos</a:t>
            </a:r>
            <a:r>
              <a:rPr lang="es-ES" i="1" dirty="0"/>
              <a:t> de </a:t>
            </a:r>
            <a:r>
              <a:rPr lang="es-ES" i="1" dirty="0" err="1"/>
              <a:t>Investigacion</a:t>
            </a:r>
            <a:r>
              <a:rPr lang="es-ES" i="1" dirty="0"/>
              <a:t>.</a:t>
            </a:r>
            <a:r>
              <a:rPr lang="es-ES" dirty="0"/>
              <a:t> Salinas.</a:t>
            </a:r>
            <a:endParaRPr lang="es-EC" dirty="0"/>
          </a:p>
          <a:p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sp>
        <p:nvSpPr>
          <p:cNvPr id="8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33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5777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1325081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Moraleda</a:t>
            </a:r>
            <a:r>
              <a:rPr lang="es-ES" dirty="0"/>
              <a:t>, J. (23 de junio de 2009). </a:t>
            </a:r>
            <a:r>
              <a:rPr lang="es-ES" i="1" dirty="0" err="1"/>
              <a:t>scribd</a:t>
            </a:r>
            <a:r>
              <a:rPr lang="es-ES" i="1" dirty="0"/>
              <a:t>.</a:t>
            </a:r>
            <a:r>
              <a:rPr lang="es-ES" dirty="0"/>
              <a:t> Recuperado el 12 de agosto de 2013, de </a:t>
            </a:r>
            <a:r>
              <a:rPr lang="es-ES" dirty="0" err="1"/>
              <a:t>scribd</a:t>
            </a:r>
            <a:r>
              <a:rPr lang="es-ES" dirty="0"/>
              <a:t>: http://es.scribd.com/doc/16715081/Hidraulica-en-La-Nautica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Norberto, S. (29 de octubre de 2008). </a:t>
            </a:r>
            <a:r>
              <a:rPr lang="es-ES" i="1" dirty="0"/>
              <a:t>maquinas de barco</a:t>
            </a:r>
            <a:r>
              <a:rPr lang="es-ES" dirty="0"/>
              <a:t>. Recuperado el 1 de agosto de 16, de maquinas de barco: http://maquinasdebarcos.wordpress.com/page/15/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Norway, T. . (</a:t>
            </a:r>
            <a:r>
              <a:rPr lang="en-US" dirty="0" err="1"/>
              <a:t>s.f.</a:t>
            </a:r>
            <a:r>
              <a:rPr lang="en-US" dirty="0"/>
              <a:t>). </a:t>
            </a:r>
            <a:r>
              <a:rPr lang="en-US" i="1" dirty="0"/>
              <a:t>INSTRUCTION BOOK FOR TENFJORD HYDR. STEERING GEAR.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OOCITIES. (27 de </a:t>
            </a:r>
            <a:r>
              <a:rPr lang="en-US" dirty="0" err="1"/>
              <a:t>octubre</a:t>
            </a:r>
            <a:r>
              <a:rPr lang="en-US" dirty="0"/>
              <a:t> de 2009). </a:t>
            </a:r>
            <a:r>
              <a:rPr lang="en-US" i="1" dirty="0"/>
              <a:t>OOCITIES</a:t>
            </a:r>
            <a:r>
              <a:rPr lang="en-US" dirty="0"/>
              <a:t>. </a:t>
            </a:r>
            <a:r>
              <a:rPr lang="es-ES" dirty="0"/>
              <a:t>Recuperado el 21 de septiembre de 2013, de OOCITIES: http://www.oocities.org/zetaks.geo/puente.htm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U-historia. (12 de mayo de 2008). </a:t>
            </a:r>
            <a:r>
              <a:rPr lang="es-ES" i="1" dirty="0"/>
              <a:t>U-historia</a:t>
            </a:r>
            <a:r>
              <a:rPr lang="es-ES" dirty="0"/>
              <a:t>. Recuperado el 12 de julio de 2013, de U-historia: http://www.u-historia.com/uhistoria/tecnico/visitaguiada/hidraulicos/hidraulicos.htm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Yacht Services. (</a:t>
            </a:r>
            <a:r>
              <a:rPr lang="en-US" dirty="0" err="1"/>
              <a:t>s.f.</a:t>
            </a:r>
            <a:r>
              <a:rPr lang="en-US" dirty="0"/>
              <a:t>). </a:t>
            </a:r>
            <a:r>
              <a:rPr lang="en-US" i="1" dirty="0"/>
              <a:t>Yacht Services</a:t>
            </a:r>
            <a:r>
              <a:rPr lang="en-US" dirty="0"/>
              <a:t>. </a:t>
            </a:r>
            <a:r>
              <a:rPr lang="es-ES" dirty="0"/>
              <a:t>Recuperado el 21 de julio de 2013, de Yacht </a:t>
            </a:r>
            <a:r>
              <a:rPr lang="es-ES" dirty="0" err="1"/>
              <a:t>Services</a:t>
            </a:r>
            <a:r>
              <a:rPr lang="es-ES" dirty="0"/>
              <a:t>: http://yachtsservices.com.mx/service-description.php?lang=2&amp;servicestype=8</a:t>
            </a:r>
            <a:endParaRPr lang="es-EC" dirty="0"/>
          </a:p>
          <a:p>
            <a:endParaRPr lang="es-EC" dirty="0"/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92338"/>
            <a:ext cx="737440" cy="421038"/>
          </a:xfrm>
        </p:spPr>
        <p:txBody>
          <a:bodyPr/>
          <a:lstStyle/>
          <a:p>
            <a:pPr algn="ctr"/>
            <a:fld id="{C9B87CBD-2909-42ED-AE2B-82021571E365}" type="slidenum">
              <a:rPr lang="es-EC" smtClean="0"/>
              <a:pPr algn="ctr"/>
              <a:t>34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1383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8232" y="3173529"/>
            <a:ext cx="7632848" cy="133559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GRACIAS POR SU ATENCIÓN</a:t>
            </a:r>
            <a:endParaRPr lang="es-EC" sz="6600" b="1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92338"/>
            <a:ext cx="737440" cy="421038"/>
          </a:xfrm>
        </p:spPr>
        <p:txBody>
          <a:bodyPr/>
          <a:lstStyle/>
          <a:p>
            <a:pPr algn="ctr"/>
            <a:fld id="{C9B87CBD-2909-42ED-AE2B-82021571E365}" type="slidenum">
              <a:rPr lang="es-EC" smtClean="0"/>
              <a:pPr algn="ctr"/>
              <a:t>35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5777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65217"/>
            <a:ext cx="7632848" cy="831535"/>
          </a:xfrm>
        </p:spPr>
        <p:txBody>
          <a:bodyPr/>
          <a:lstStyle/>
          <a:p>
            <a:pPr algn="ctr"/>
            <a:r>
              <a:rPr lang="es-EC" b="1" dirty="0" smtClean="0">
                <a:effectLst/>
              </a:rPr>
              <a:t>JUSTIFICACIÓN</a:t>
            </a:r>
            <a:endParaRPr lang="es-EC" b="1" dirty="0">
              <a:effectLst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74322661"/>
              </p:ext>
            </p:extLst>
          </p:nvPr>
        </p:nvGraphicFramePr>
        <p:xfrm>
          <a:off x="395536" y="1628800"/>
          <a:ext cx="8640514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08511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32848" cy="93610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b="1" dirty="0" smtClean="0">
                <a:effectLst/>
              </a:rPr>
              <a:t>DEFINICIÓN DEL PROBLEMA</a:t>
            </a:r>
            <a:endParaRPr lang="es-EC" b="1" dirty="0">
              <a:effectLst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935077751"/>
              </p:ext>
            </p:extLst>
          </p:nvPr>
        </p:nvGraphicFramePr>
        <p:xfrm>
          <a:off x="467544" y="1772816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JONATHAN\Desktop\TESISI FINAL GOMEZ\dawer\riegos\images (1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82" y="1934997"/>
            <a:ext cx="2098405" cy="1421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JONATHAN\Desktop\TESISI FINAL GOMEZ\dawer\riegos\descarg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1" y="5157192"/>
            <a:ext cx="1387756" cy="140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JONATHAN\Desktop\TESISI FINAL GOMEZ\dawer\riegos\images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286000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0689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17925"/>
              </p:ext>
            </p:extLst>
          </p:nvPr>
        </p:nvGraphicFramePr>
        <p:xfrm>
          <a:off x="899592" y="2132856"/>
          <a:ext cx="7416800" cy="32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365217"/>
            <a:ext cx="7632848" cy="831535"/>
          </a:xfrm>
        </p:spPr>
        <p:txBody>
          <a:bodyPr/>
          <a:lstStyle/>
          <a:p>
            <a:pPr algn="ctr"/>
            <a:r>
              <a:rPr lang="es-EC" b="1" dirty="0" smtClean="0">
                <a:effectLst/>
              </a:rPr>
              <a:t>OBJETIVO GENERAL</a:t>
            </a:r>
            <a:endParaRPr lang="es-EC" b="1" dirty="0">
              <a:effectLst/>
            </a:endParaRPr>
          </a:p>
        </p:txBody>
      </p:sp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0689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71600" y="332929"/>
            <a:ext cx="7200800" cy="1151855"/>
          </a:xfrm>
        </p:spPr>
        <p:txBody>
          <a:bodyPr anchor="ctr">
            <a:noAutofit/>
          </a:bodyPr>
          <a:lstStyle/>
          <a:p>
            <a:pPr algn="ctr"/>
            <a:r>
              <a:rPr lang="es-EC" b="1" dirty="0" smtClean="0">
                <a:effectLst/>
              </a:rPr>
              <a:t>OBJETIVOS ESPECÍFICOS</a:t>
            </a:r>
            <a:endParaRPr lang="es-EC" b="1" dirty="0">
              <a:effectLst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38645811"/>
              </p:ext>
            </p:extLst>
          </p:nvPr>
        </p:nvGraphicFramePr>
        <p:xfrm>
          <a:off x="251520" y="1772816"/>
          <a:ext cx="856895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0689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467544" y="404664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>
                <a:effectLst/>
              </a:rPr>
              <a:t>FUNDAMENTOS TEÓRICOS </a:t>
            </a:r>
            <a:endParaRPr lang="es-EC" b="1" dirty="0"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2144" y="3404253"/>
            <a:ext cx="524855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SISTEMA HIDRÁULICO</a:t>
            </a:r>
            <a:endParaRPr lang="es-ES" sz="3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8675" y="2348880"/>
            <a:ext cx="5588388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SISTEMA DE GOBIERNO</a:t>
            </a:r>
            <a:endParaRPr lang="es-ES" sz="3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35377" y="4383888"/>
            <a:ext cx="852265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PROCEDIMIENTOS DE EMERGENCIA</a:t>
            </a:r>
            <a:endParaRPr lang="es-ES" sz="3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63387" y="5318630"/>
            <a:ext cx="870110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AVERÍAS EN EL SISTEMA HIDRÁULICO</a:t>
            </a:r>
            <a:endParaRPr lang="es-ES" sz="3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1416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75656" y="260648"/>
            <a:ext cx="6336432" cy="1119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dirty="0" smtClean="0">
                <a:effectLst/>
              </a:rPr>
              <a:t>SISTEMA DE GOBIERNO</a:t>
            </a:r>
            <a:endParaRPr lang="es-EC" b="1" dirty="0">
              <a:effectLst/>
            </a:endParaRPr>
          </a:p>
        </p:txBody>
      </p:sp>
      <p:pic>
        <p:nvPicPr>
          <p:cNvPr id="2051" name="Picture 3" descr="C:\Users\JONATHAN\Desktop\TESISI FINAL GOMEZ\dawer\descarg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34" y="2643939"/>
            <a:ext cx="173355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JONATHAN\Desktop\TESISI FINAL GOMEZ\dawer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34" y="4408459"/>
            <a:ext cx="2729842" cy="2044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ONATHAN\Desktop\TESISI FINAL GOMEZ\dawer\descarga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7" y="1964626"/>
            <a:ext cx="2433250" cy="3495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8" descr="http://lh6.ggpht.com/_-4aW79KlLGU/SjQhuCCR8oI/AAAAAAAABOQ/Y94m8gFZX94/s512/DSCN87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73" y="1772816"/>
            <a:ext cx="2928503" cy="2196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Marcador de número de diapositiva"/>
          <p:cNvSpPr txBox="1">
            <a:spLocks/>
          </p:cNvSpPr>
          <p:nvPr/>
        </p:nvSpPr>
        <p:spPr>
          <a:xfrm>
            <a:off x="8388424" y="6392338"/>
            <a:ext cx="737440" cy="42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B87CBD-2909-42ED-AE2B-82021571E365}" type="slidenum">
              <a:rPr lang="es-EC" smtClean="0"/>
              <a:pPr algn="ctr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20689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3917</TotalTime>
  <Words>935</Words>
  <Application>Microsoft Office PowerPoint</Application>
  <PresentationFormat>Presentación en pantalla (4:3)</PresentationFormat>
  <Paragraphs>160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Kilter</vt:lpstr>
      <vt:lpstr>Presentación de PowerPoint</vt:lpstr>
      <vt:lpstr>Presentación de PowerPoint</vt:lpstr>
      <vt:lpstr>INTRODUCCIÓN</vt:lpstr>
      <vt:lpstr>JUSTIFICACIÓN</vt:lpstr>
      <vt:lpstr>DEFINICIÓN DEL PROBLEMA</vt:lpstr>
      <vt:lpstr>OBJETIVO GENERAL</vt:lpstr>
      <vt:lpstr>OBJETIVOS ESPECÍFICOS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 1: ¿Considera usted que posee conocimientos sobre que es un sistema hidráulico?</vt:lpstr>
      <vt:lpstr>Pregunta 2: ¿Considera usted que posee conocimientos sobre el uso de un sistema hidráulico en el Buque Escuela Guayas?</vt:lpstr>
      <vt:lpstr>Pregunta 3: ¿Conoce usted donde se encuentra ubicado  el sistema hidráulico del Buque Escuela Guayas?</vt:lpstr>
      <vt:lpstr>Pregunta 4: ¿Considera usted que posee conocimientos sobre cómo  realizar mantenimiento en el sistema hidráulico?</vt:lpstr>
      <vt:lpstr>Pregunta 5: ¿Considera usted la importancia de una guía de procedimientos y mantenimiento sobre  el sistema hidráulico en el Buque Escuela Guayas?</vt:lpstr>
      <vt:lpstr>Pregunta 6: ¿Considera usted que es importante realizar capacitaciones periódicas al personal del  Buque Escuela Guayas sobre los sistemas hidráulicos?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EQUIPO DE DIRECCIÓN HIDRÁULICA DE TENFJORD</vt:lpstr>
      <vt:lpstr>Presentación de PowerPoint</vt:lpstr>
      <vt:lpstr>DESCRIPCIÓN DE COMPONENTES</vt:lpstr>
      <vt:lpstr>PROCEDIMIENTO PARA PÉRDIDA DE GOBIERNO</vt:lpstr>
      <vt:lpstr>Presentación de PowerPoint</vt:lpstr>
      <vt:lpstr>conclusiones</vt:lpstr>
      <vt:lpstr>recomendaciones</vt:lpstr>
      <vt:lpstr>bibliografía</vt:lpstr>
      <vt:lpstr>Presentación de PowerPoint</vt:lpstr>
      <vt:lpstr>GRACIAS POR SU ATENCIÓN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</dc:creator>
  <cp:lastModifiedBy>JONATHAN</cp:lastModifiedBy>
  <cp:revision>90</cp:revision>
  <dcterms:created xsi:type="dcterms:W3CDTF">2013-11-21T02:11:49Z</dcterms:created>
  <dcterms:modified xsi:type="dcterms:W3CDTF">2013-12-06T20:33:56Z</dcterms:modified>
</cp:coreProperties>
</file>