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64" r:id="rId5"/>
    <p:sldId id="260" r:id="rId6"/>
    <p:sldId id="266" r:id="rId7"/>
    <p:sldId id="261" r:id="rId8"/>
    <p:sldId id="262" r:id="rId9"/>
    <p:sldId id="267" r:id="rId10"/>
    <p:sldId id="275" r:id="rId11"/>
    <p:sldId id="269" r:id="rId12"/>
    <p:sldId id="271" r:id="rId13"/>
    <p:sldId id="274" r:id="rId14"/>
    <p:sldId id="278" r:id="rId15"/>
    <p:sldId id="290" r:id="rId16"/>
    <p:sldId id="279" r:id="rId17"/>
    <p:sldId id="293" r:id="rId18"/>
    <p:sldId id="289" r:id="rId19"/>
    <p:sldId id="280" r:id="rId20"/>
    <p:sldId id="283" r:id="rId21"/>
    <p:sldId id="291" r:id="rId22"/>
    <p:sldId id="295" r:id="rId23"/>
    <p:sldId id="294" r:id="rId24"/>
    <p:sldId id="273" r:id="rId25"/>
    <p:sldId id="286" r:id="rId26"/>
    <p:sldId id="287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9" autoAdjust="0"/>
    <p:restoredTop sz="94660"/>
  </p:normalViewPr>
  <p:slideViewPr>
    <p:cSldViewPr>
      <p:cViewPr varScale="1">
        <p:scale>
          <a:sx n="68" d="100"/>
          <a:sy n="68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Relationship Id="rId4" Type="http://schemas.openxmlformats.org/officeDocument/2006/relationships/image" Target="../media/image94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91.png"/><Relationship Id="rId4" Type="http://schemas.openxmlformats.org/officeDocument/2006/relationships/image" Target="../media/image94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image" Target="../media/image9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9EFE3-5D60-4CC4-910E-9111B52C25F5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01B5F425-A977-44B3-A569-BA3BDD085F79}">
      <dgm:prSet phldrT="[Texto]" custT="1"/>
      <dgm:spPr/>
      <dgm:t>
        <a:bodyPr/>
        <a:lstStyle/>
        <a:p>
          <a:r>
            <a:rPr lang="es-ES" sz="1800" dirty="0" smtClean="0"/>
            <a:t>MARCO TEÓRICO </a:t>
          </a:r>
          <a:endParaRPr lang="es-ES" sz="1800" dirty="0"/>
        </a:p>
      </dgm:t>
    </dgm:pt>
    <dgm:pt modelId="{E6AF2B7A-7D4A-4F86-8A57-579146F80ED7}" type="parTrans" cxnId="{87F9606C-AA20-4D98-8A13-6DFA61C20027}">
      <dgm:prSet/>
      <dgm:spPr/>
      <dgm:t>
        <a:bodyPr/>
        <a:lstStyle/>
        <a:p>
          <a:endParaRPr lang="es-ES" sz="1800"/>
        </a:p>
      </dgm:t>
    </dgm:pt>
    <dgm:pt modelId="{18BDAB06-7385-4A12-B8F0-FC4B976B92F1}" type="sibTrans" cxnId="{87F9606C-AA20-4D98-8A13-6DFA61C20027}">
      <dgm:prSet/>
      <dgm:spPr/>
      <dgm:t>
        <a:bodyPr/>
        <a:lstStyle/>
        <a:p>
          <a:endParaRPr lang="es-ES" sz="1800"/>
        </a:p>
      </dgm:t>
    </dgm:pt>
    <dgm:pt modelId="{4DE8843A-788E-4CF9-88A3-8A6AA6FF1941}">
      <dgm:prSet custT="1"/>
      <dgm:spPr/>
      <dgm:t>
        <a:bodyPr/>
        <a:lstStyle/>
        <a:p>
          <a:r>
            <a:rPr lang="es-ES" sz="1800" dirty="0" smtClean="0"/>
            <a:t>DESARROLLAR LA METODOLOGÍA</a:t>
          </a:r>
          <a:endParaRPr lang="es-ES" sz="1800" dirty="0"/>
        </a:p>
      </dgm:t>
    </dgm:pt>
    <dgm:pt modelId="{BD7B9E17-8504-4BF5-A509-F386986FDA52}" type="parTrans" cxnId="{14CBAD87-9A92-4B0C-99CC-8D71FC5918D3}">
      <dgm:prSet/>
      <dgm:spPr/>
      <dgm:t>
        <a:bodyPr/>
        <a:lstStyle/>
        <a:p>
          <a:endParaRPr lang="es-ES" sz="1800"/>
        </a:p>
      </dgm:t>
    </dgm:pt>
    <dgm:pt modelId="{662C5AEB-95F6-4B0B-8730-206C12420E7C}" type="sibTrans" cxnId="{14CBAD87-9A92-4B0C-99CC-8D71FC5918D3}">
      <dgm:prSet/>
      <dgm:spPr/>
      <dgm:t>
        <a:bodyPr/>
        <a:lstStyle/>
        <a:p>
          <a:endParaRPr lang="es-ES" sz="1800"/>
        </a:p>
      </dgm:t>
    </dgm:pt>
    <dgm:pt modelId="{6E476C10-AEA7-45BE-922C-1F4704217823}">
      <dgm:prSet custT="1"/>
      <dgm:spPr/>
      <dgm:t>
        <a:bodyPr/>
        <a:lstStyle/>
        <a:p>
          <a:r>
            <a:rPr lang="es-ES" sz="1800" dirty="0" smtClean="0"/>
            <a:t>CONCLUSIONES Y RECOMENDACIONES</a:t>
          </a:r>
          <a:endParaRPr lang="es-ES" sz="1800" dirty="0"/>
        </a:p>
      </dgm:t>
    </dgm:pt>
    <dgm:pt modelId="{37031DA5-EE2B-4CB6-8991-3FE9F933B981}" type="parTrans" cxnId="{3DF93A4C-B1ED-41E1-B164-9440C7718580}">
      <dgm:prSet/>
      <dgm:spPr/>
      <dgm:t>
        <a:bodyPr/>
        <a:lstStyle/>
        <a:p>
          <a:endParaRPr lang="es-ES" sz="1800"/>
        </a:p>
      </dgm:t>
    </dgm:pt>
    <dgm:pt modelId="{00167295-DCBE-49CC-B536-7C51D35F83CC}" type="sibTrans" cxnId="{3DF93A4C-B1ED-41E1-B164-9440C7718580}">
      <dgm:prSet/>
      <dgm:spPr/>
      <dgm:t>
        <a:bodyPr/>
        <a:lstStyle/>
        <a:p>
          <a:endParaRPr lang="es-ES" sz="1800"/>
        </a:p>
      </dgm:t>
    </dgm:pt>
    <dgm:pt modelId="{63E3622D-9521-4394-A437-115715B89113}">
      <dgm:prSet custT="1"/>
      <dgm:spPr/>
      <dgm:t>
        <a:bodyPr/>
        <a:lstStyle/>
        <a:p>
          <a:r>
            <a:rPr lang="es-ES" sz="1800" dirty="0" smtClean="0"/>
            <a:t>DETERMINAR LOS FACTORES CRÍTICOS</a:t>
          </a:r>
          <a:endParaRPr lang="es-ES" sz="1800" dirty="0"/>
        </a:p>
      </dgm:t>
    </dgm:pt>
    <dgm:pt modelId="{A52625E2-9209-4849-97DD-300ECE545632}" type="parTrans" cxnId="{24E7D2EB-9FF9-44DC-A216-6736AB71B4F4}">
      <dgm:prSet/>
      <dgm:spPr/>
      <dgm:t>
        <a:bodyPr/>
        <a:lstStyle/>
        <a:p>
          <a:endParaRPr lang="es-ES" sz="1800"/>
        </a:p>
      </dgm:t>
    </dgm:pt>
    <dgm:pt modelId="{7805B16F-4A62-400E-9714-835B9CF6508C}" type="sibTrans" cxnId="{24E7D2EB-9FF9-44DC-A216-6736AB71B4F4}">
      <dgm:prSet/>
      <dgm:spPr/>
      <dgm:t>
        <a:bodyPr/>
        <a:lstStyle/>
        <a:p>
          <a:endParaRPr lang="es-ES" sz="1800"/>
        </a:p>
      </dgm:t>
    </dgm:pt>
    <dgm:pt modelId="{1172D396-CD40-43E8-8D5C-F03AC273A99F}" type="pres">
      <dgm:prSet presAssocID="{EFB9EFE3-5D60-4CC4-910E-9111B52C25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4C3003-1190-434A-BF92-6F784DD81D86}" type="pres">
      <dgm:prSet presAssocID="{01B5F425-A977-44B3-A569-BA3BDD085F79}" presName="parentLin" presStyleCnt="0"/>
      <dgm:spPr/>
    </dgm:pt>
    <dgm:pt modelId="{436E644B-DF57-41BD-8FD6-41C678E3AC49}" type="pres">
      <dgm:prSet presAssocID="{01B5F425-A977-44B3-A569-BA3BDD085F79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83C83014-91A2-41EF-BD68-FA495F10939A}" type="pres">
      <dgm:prSet presAssocID="{01B5F425-A977-44B3-A569-BA3BDD085F79}" presName="parentText" presStyleLbl="node1" presStyleIdx="0" presStyleCnt="4" custScaleX="1337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74397A-B0A5-4DA8-9212-8210752F9A4A}" type="pres">
      <dgm:prSet presAssocID="{01B5F425-A977-44B3-A569-BA3BDD085F79}" presName="negativeSpace" presStyleCnt="0"/>
      <dgm:spPr/>
    </dgm:pt>
    <dgm:pt modelId="{4565CC4B-B227-4465-92AF-9949FCF9FF8A}" type="pres">
      <dgm:prSet presAssocID="{01B5F425-A977-44B3-A569-BA3BDD085F79}" presName="childText" presStyleLbl="conFgAcc1" presStyleIdx="0" presStyleCnt="4">
        <dgm:presLayoutVars>
          <dgm:bulletEnabled val="1"/>
        </dgm:presLayoutVars>
      </dgm:prSet>
      <dgm:spPr/>
    </dgm:pt>
    <dgm:pt modelId="{9CDCAB78-4E41-4258-805B-68EC10F86E35}" type="pres">
      <dgm:prSet presAssocID="{18BDAB06-7385-4A12-B8F0-FC4B976B92F1}" presName="spaceBetweenRectangles" presStyleCnt="0"/>
      <dgm:spPr/>
    </dgm:pt>
    <dgm:pt modelId="{6359ECE6-12B0-49A3-A38B-6607B993C5A3}" type="pres">
      <dgm:prSet presAssocID="{4DE8843A-788E-4CF9-88A3-8A6AA6FF1941}" presName="parentLin" presStyleCnt="0"/>
      <dgm:spPr/>
    </dgm:pt>
    <dgm:pt modelId="{5D703146-4D67-4173-A758-E96555E73F4C}" type="pres">
      <dgm:prSet presAssocID="{4DE8843A-788E-4CF9-88A3-8A6AA6FF1941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DEF2BDA6-A3A1-4E36-ADEE-D942C849AA83}" type="pres">
      <dgm:prSet presAssocID="{4DE8843A-788E-4CF9-88A3-8A6AA6FF1941}" presName="parentText" presStyleLbl="node1" presStyleIdx="1" presStyleCnt="4" custScaleX="1337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3CD340-6DFD-4806-97BF-8709FDB6774E}" type="pres">
      <dgm:prSet presAssocID="{4DE8843A-788E-4CF9-88A3-8A6AA6FF1941}" presName="negativeSpace" presStyleCnt="0"/>
      <dgm:spPr/>
    </dgm:pt>
    <dgm:pt modelId="{1C11805C-AF61-4784-BD03-D51E6212038E}" type="pres">
      <dgm:prSet presAssocID="{4DE8843A-788E-4CF9-88A3-8A6AA6FF1941}" presName="childText" presStyleLbl="conFgAcc1" presStyleIdx="1" presStyleCnt="4">
        <dgm:presLayoutVars>
          <dgm:bulletEnabled val="1"/>
        </dgm:presLayoutVars>
      </dgm:prSet>
      <dgm:spPr/>
    </dgm:pt>
    <dgm:pt modelId="{455F1C12-5562-4FFE-A8EC-46B70610B74A}" type="pres">
      <dgm:prSet presAssocID="{662C5AEB-95F6-4B0B-8730-206C12420E7C}" presName="spaceBetweenRectangles" presStyleCnt="0"/>
      <dgm:spPr/>
    </dgm:pt>
    <dgm:pt modelId="{CF992353-2EAF-425C-A344-1C58641D232C}" type="pres">
      <dgm:prSet presAssocID="{63E3622D-9521-4394-A437-115715B89113}" presName="parentLin" presStyleCnt="0"/>
      <dgm:spPr/>
    </dgm:pt>
    <dgm:pt modelId="{77A63482-C8B0-4945-965E-47B5D9128D0D}" type="pres">
      <dgm:prSet presAssocID="{63E3622D-9521-4394-A437-115715B89113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FDBC331B-0B82-44C6-9DCE-A75B707844E4}" type="pres">
      <dgm:prSet presAssocID="{63E3622D-9521-4394-A437-115715B89113}" presName="parentText" presStyleLbl="node1" presStyleIdx="2" presStyleCnt="4" custScaleX="1337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10E4A1-9086-4271-A3C8-CDEE3FE04F75}" type="pres">
      <dgm:prSet presAssocID="{63E3622D-9521-4394-A437-115715B89113}" presName="negativeSpace" presStyleCnt="0"/>
      <dgm:spPr/>
    </dgm:pt>
    <dgm:pt modelId="{1675049B-D58A-4AB5-9987-6080490A647B}" type="pres">
      <dgm:prSet presAssocID="{63E3622D-9521-4394-A437-115715B89113}" presName="childText" presStyleLbl="conFgAcc1" presStyleIdx="2" presStyleCnt="4">
        <dgm:presLayoutVars>
          <dgm:bulletEnabled val="1"/>
        </dgm:presLayoutVars>
      </dgm:prSet>
      <dgm:spPr/>
    </dgm:pt>
    <dgm:pt modelId="{1FE0D24C-6DDC-4BF9-8B64-D81E6126F0CC}" type="pres">
      <dgm:prSet presAssocID="{7805B16F-4A62-400E-9714-835B9CF6508C}" presName="spaceBetweenRectangles" presStyleCnt="0"/>
      <dgm:spPr/>
    </dgm:pt>
    <dgm:pt modelId="{10BD29B9-C8E1-4EE7-BE78-747A78B68BB4}" type="pres">
      <dgm:prSet presAssocID="{6E476C10-AEA7-45BE-922C-1F4704217823}" presName="parentLin" presStyleCnt="0"/>
      <dgm:spPr/>
    </dgm:pt>
    <dgm:pt modelId="{3FBF60C8-C3C7-4A5E-8E34-49760AB9B850}" type="pres">
      <dgm:prSet presAssocID="{6E476C10-AEA7-45BE-922C-1F4704217823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B6A89FEA-F63F-407A-B6E6-D5162C03AAED}" type="pres">
      <dgm:prSet presAssocID="{6E476C10-AEA7-45BE-922C-1F4704217823}" presName="parentText" presStyleLbl="node1" presStyleIdx="3" presStyleCnt="4" custScaleX="1337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EC549A-D7AB-43EC-B6DD-28384B838C51}" type="pres">
      <dgm:prSet presAssocID="{6E476C10-AEA7-45BE-922C-1F4704217823}" presName="negativeSpace" presStyleCnt="0"/>
      <dgm:spPr/>
    </dgm:pt>
    <dgm:pt modelId="{A265BDB4-472A-400F-AFFF-77300D36E1D3}" type="pres">
      <dgm:prSet presAssocID="{6E476C10-AEA7-45BE-922C-1F47042178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7F9606C-AA20-4D98-8A13-6DFA61C20027}" srcId="{EFB9EFE3-5D60-4CC4-910E-9111B52C25F5}" destId="{01B5F425-A977-44B3-A569-BA3BDD085F79}" srcOrd="0" destOrd="0" parTransId="{E6AF2B7A-7D4A-4F86-8A57-579146F80ED7}" sibTransId="{18BDAB06-7385-4A12-B8F0-FC4B976B92F1}"/>
    <dgm:cxn modelId="{449EF25A-C839-4B05-9860-1560433751A1}" type="presOf" srcId="{6E476C10-AEA7-45BE-922C-1F4704217823}" destId="{3FBF60C8-C3C7-4A5E-8E34-49760AB9B850}" srcOrd="0" destOrd="0" presId="urn:microsoft.com/office/officeart/2005/8/layout/list1"/>
    <dgm:cxn modelId="{3DF93A4C-B1ED-41E1-B164-9440C7718580}" srcId="{EFB9EFE3-5D60-4CC4-910E-9111B52C25F5}" destId="{6E476C10-AEA7-45BE-922C-1F4704217823}" srcOrd="3" destOrd="0" parTransId="{37031DA5-EE2B-4CB6-8991-3FE9F933B981}" sibTransId="{00167295-DCBE-49CC-B536-7C51D35F83CC}"/>
    <dgm:cxn modelId="{95C734A3-50D5-4667-A59E-808F6457D29D}" type="presOf" srcId="{4DE8843A-788E-4CF9-88A3-8A6AA6FF1941}" destId="{DEF2BDA6-A3A1-4E36-ADEE-D942C849AA83}" srcOrd="1" destOrd="0" presId="urn:microsoft.com/office/officeart/2005/8/layout/list1"/>
    <dgm:cxn modelId="{0F666FB8-6A36-480D-836A-F707B425B050}" type="presOf" srcId="{01B5F425-A977-44B3-A569-BA3BDD085F79}" destId="{83C83014-91A2-41EF-BD68-FA495F10939A}" srcOrd="1" destOrd="0" presId="urn:microsoft.com/office/officeart/2005/8/layout/list1"/>
    <dgm:cxn modelId="{24E7D2EB-9FF9-44DC-A216-6736AB71B4F4}" srcId="{EFB9EFE3-5D60-4CC4-910E-9111B52C25F5}" destId="{63E3622D-9521-4394-A437-115715B89113}" srcOrd="2" destOrd="0" parTransId="{A52625E2-9209-4849-97DD-300ECE545632}" sibTransId="{7805B16F-4A62-400E-9714-835B9CF6508C}"/>
    <dgm:cxn modelId="{3F26FB78-48D6-465D-A2C3-2B010FC62350}" type="presOf" srcId="{4DE8843A-788E-4CF9-88A3-8A6AA6FF1941}" destId="{5D703146-4D67-4173-A758-E96555E73F4C}" srcOrd="0" destOrd="0" presId="urn:microsoft.com/office/officeart/2005/8/layout/list1"/>
    <dgm:cxn modelId="{14CBAD87-9A92-4B0C-99CC-8D71FC5918D3}" srcId="{EFB9EFE3-5D60-4CC4-910E-9111B52C25F5}" destId="{4DE8843A-788E-4CF9-88A3-8A6AA6FF1941}" srcOrd="1" destOrd="0" parTransId="{BD7B9E17-8504-4BF5-A509-F386986FDA52}" sibTransId="{662C5AEB-95F6-4B0B-8730-206C12420E7C}"/>
    <dgm:cxn modelId="{DB1821B4-24D3-435B-8AE9-BA1F3667EB66}" type="presOf" srcId="{6E476C10-AEA7-45BE-922C-1F4704217823}" destId="{B6A89FEA-F63F-407A-B6E6-D5162C03AAED}" srcOrd="1" destOrd="0" presId="urn:microsoft.com/office/officeart/2005/8/layout/list1"/>
    <dgm:cxn modelId="{FC0F99D8-146F-4144-9DFC-9B0549E22625}" type="presOf" srcId="{63E3622D-9521-4394-A437-115715B89113}" destId="{77A63482-C8B0-4945-965E-47B5D9128D0D}" srcOrd="0" destOrd="0" presId="urn:microsoft.com/office/officeart/2005/8/layout/list1"/>
    <dgm:cxn modelId="{F7C47FB3-32C7-4FAA-A8E0-6776393393A6}" type="presOf" srcId="{01B5F425-A977-44B3-A569-BA3BDD085F79}" destId="{436E644B-DF57-41BD-8FD6-41C678E3AC49}" srcOrd="0" destOrd="0" presId="urn:microsoft.com/office/officeart/2005/8/layout/list1"/>
    <dgm:cxn modelId="{192DA9A8-C5C6-46E7-9EF5-BA028B3987EC}" type="presOf" srcId="{63E3622D-9521-4394-A437-115715B89113}" destId="{FDBC331B-0B82-44C6-9DCE-A75B707844E4}" srcOrd="1" destOrd="0" presId="urn:microsoft.com/office/officeart/2005/8/layout/list1"/>
    <dgm:cxn modelId="{FCD17399-9770-456E-B33F-B2A71BF11D9C}" type="presOf" srcId="{EFB9EFE3-5D60-4CC4-910E-9111B52C25F5}" destId="{1172D396-CD40-43E8-8D5C-F03AC273A99F}" srcOrd="0" destOrd="0" presId="urn:microsoft.com/office/officeart/2005/8/layout/list1"/>
    <dgm:cxn modelId="{06CDDB75-BD25-404C-AB4F-8A59D166EEDC}" type="presParOf" srcId="{1172D396-CD40-43E8-8D5C-F03AC273A99F}" destId="{1F4C3003-1190-434A-BF92-6F784DD81D86}" srcOrd="0" destOrd="0" presId="urn:microsoft.com/office/officeart/2005/8/layout/list1"/>
    <dgm:cxn modelId="{951671E7-1461-49EB-9534-993EE3730228}" type="presParOf" srcId="{1F4C3003-1190-434A-BF92-6F784DD81D86}" destId="{436E644B-DF57-41BD-8FD6-41C678E3AC49}" srcOrd="0" destOrd="0" presId="urn:microsoft.com/office/officeart/2005/8/layout/list1"/>
    <dgm:cxn modelId="{4AEEE77A-57AA-47F8-9D50-A983C133CF2A}" type="presParOf" srcId="{1F4C3003-1190-434A-BF92-6F784DD81D86}" destId="{83C83014-91A2-41EF-BD68-FA495F10939A}" srcOrd="1" destOrd="0" presId="urn:microsoft.com/office/officeart/2005/8/layout/list1"/>
    <dgm:cxn modelId="{798725CC-3859-4BC8-B564-136C360292E2}" type="presParOf" srcId="{1172D396-CD40-43E8-8D5C-F03AC273A99F}" destId="{3274397A-B0A5-4DA8-9212-8210752F9A4A}" srcOrd="1" destOrd="0" presId="urn:microsoft.com/office/officeart/2005/8/layout/list1"/>
    <dgm:cxn modelId="{00B4DF70-5070-4C99-BA96-BFAB41422ED5}" type="presParOf" srcId="{1172D396-CD40-43E8-8D5C-F03AC273A99F}" destId="{4565CC4B-B227-4465-92AF-9949FCF9FF8A}" srcOrd="2" destOrd="0" presId="urn:microsoft.com/office/officeart/2005/8/layout/list1"/>
    <dgm:cxn modelId="{B488166F-9DC0-403E-8CA1-F9075FBD8C47}" type="presParOf" srcId="{1172D396-CD40-43E8-8D5C-F03AC273A99F}" destId="{9CDCAB78-4E41-4258-805B-68EC10F86E35}" srcOrd="3" destOrd="0" presId="urn:microsoft.com/office/officeart/2005/8/layout/list1"/>
    <dgm:cxn modelId="{70092698-5278-4F41-808B-756AF2B541AB}" type="presParOf" srcId="{1172D396-CD40-43E8-8D5C-F03AC273A99F}" destId="{6359ECE6-12B0-49A3-A38B-6607B993C5A3}" srcOrd="4" destOrd="0" presId="urn:microsoft.com/office/officeart/2005/8/layout/list1"/>
    <dgm:cxn modelId="{FEB94AEF-1A59-40F1-A105-80423C6993EC}" type="presParOf" srcId="{6359ECE6-12B0-49A3-A38B-6607B993C5A3}" destId="{5D703146-4D67-4173-A758-E96555E73F4C}" srcOrd="0" destOrd="0" presId="urn:microsoft.com/office/officeart/2005/8/layout/list1"/>
    <dgm:cxn modelId="{76B0C0CD-D823-4DF4-BCB4-DF9DA8DF8524}" type="presParOf" srcId="{6359ECE6-12B0-49A3-A38B-6607B993C5A3}" destId="{DEF2BDA6-A3A1-4E36-ADEE-D942C849AA83}" srcOrd="1" destOrd="0" presId="urn:microsoft.com/office/officeart/2005/8/layout/list1"/>
    <dgm:cxn modelId="{C436A055-C07F-4EF6-832C-D6BCD8736DC0}" type="presParOf" srcId="{1172D396-CD40-43E8-8D5C-F03AC273A99F}" destId="{093CD340-6DFD-4806-97BF-8709FDB6774E}" srcOrd="5" destOrd="0" presId="urn:microsoft.com/office/officeart/2005/8/layout/list1"/>
    <dgm:cxn modelId="{634BFA4F-5F88-4E7F-A263-2151B85E8833}" type="presParOf" srcId="{1172D396-CD40-43E8-8D5C-F03AC273A99F}" destId="{1C11805C-AF61-4784-BD03-D51E6212038E}" srcOrd="6" destOrd="0" presId="urn:microsoft.com/office/officeart/2005/8/layout/list1"/>
    <dgm:cxn modelId="{9E5C6625-7C34-4B8E-BFD1-FE9F539A8C07}" type="presParOf" srcId="{1172D396-CD40-43E8-8D5C-F03AC273A99F}" destId="{455F1C12-5562-4FFE-A8EC-46B70610B74A}" srcOrd="7" destOrd="0" presId="urn:microsoft.com/office/officeart/2005/8/layout/list1"/>
    <dgm:cxn modelId="{77AA1E48-56B6-4414-848E-FFD457B63F0B}" type="presParOf" srcId="{1172D396-CD40-43E8-8D5C-F03AC273A99F}" destId="{CF992353-2EAF-425C-A344-1C58641D232C}" srcOrd="8" destOrd="0" presId="urn:microsoft.com/office/officeart/2005/8/layout/list1"/>
    <dgm:cxn modelId="{B0B66513-817B-4355-9CE9-1EDBF8EAD26F}" type="presParOf" srcId="{CF992353-2EAF-425C-A344-1C58641D232C}" destId="{77A63482-C8B0-4945-965E-47B5D9128D0D}" srcOrd="0" destOrd="0" presId="urn:microsoft.com/office/officeart/2005/8/layout/list1"/>
    <dgm:cxn modelId="{49F8D013-6D06-4ED0-A16A-8A8E036EB872}" type="presParOf" srcId="{CF992353-2EAF-425C-A344-1C58641D232C}" destId="{FDBC331B-0B82-44C6-9DCE-A75B707844E4}" srcOrd="1" destOrd="0" presId="urn:microsoft.com/office/officeart/2005/8/layout/list1"/>
    <dgm:cxn modelId="{D397A0F4-1290-41CB-B359-0A23EE1903AB}" type="presParOf" srcId="{1172D396-CD40-43E8-8D5C-F03AC273A99F}" destId="{9B10E4A1-9086-4271-A3C8-CDEE3FE04F75}" srcOrd="9" destOrd="0" presId="urn:microsoft.com/office/officeart/2005/8/layout/list1"/>
    <dgm:cxn modelId="{85E36512-EEDD-4868-AAC7-E71E5D1DD8C2}" type="presParOf" srcId="{1172D396-CD40-43E8-8D5C-F03AC273A99F}" destId="{1675049B-D58A-4AB5-9987-6080490A647B}" srcOrd="10" destOrd="0" presId="urn:microsoft.com/office/officeart/2005/8/layout/list1"/>
    <dgm:cxn modelId="{02061F21-05CA-41C5-8DD4-893146F61765}" type="presParOf" srcId="{1172D396-CD40-43E8-8D5C-F03AC273A99F}" destId="{1FE0D24C-6DDC-4BF9-8B64-D81E6126F0CC}" srcOrd="11" destOrd="0" presId="urn:microsoft.com/office/officeart/2005/8/layout/list1"/>
    <dgm:cxn modelId="{2106E0CC-E960-4FC7-AFE4-54807614B39E}" type="presParOf" srcId="{1172D396-CD40-43E8-8D5C-F03AC273A99F}" destId="{10BD29B9-C8E1-4EE7-BE78-747A78B68BB4}" srcOrd="12" destOrd="0" presId="urn:microsoft.com/office/officeart/2005/8/layout/list1"/>
    <dgm:cxn modelId="{705FE822-E518-4D11-94D2-8F494614F5B2}" type="presParOf" srcId="{10BD29B9-C8E1-4EE7-BE78-747A78B68BB4}" destId="{3FBF60C8-C3C7-4A5E-8E34-49760AB9B850}" srcOrd="0" destOrd="0" presId="urn:microsoft.com/office/officeart/2005/8/layout/list1"/>
    <dgm:cxn modelId="{77E93F9E-B7F2-46B9-AB8E-3AA2669B9902}" type="presParOf" srcId="{10BD29B9-C8E1-4EE7-BE78-747A78B68BB4}" destId="{B6A89FEA-F63F-407A-B6E6-D5162C03AAED}" srcOrd="1" destOrd="0" presId="urn:microsoft.com/office/officeart/2005/8/layout/list1"/>
    <dgm:cxn modelId="{F87FAE71-4629-4CFD-BB3C-69E47466887F}" type="presParOf" srcId="{1172D396-CD40-43E8-8D5C-F03AC273A99F}" destId="{B4EC549A-D7AB-43EC-B6DD-28384B838C51}" srcOrd="13" destOrd="0" presId="urn:microsoft.com/office/officeart/2005/8/layout/list1"/>
    <dgm:cxn modelId="{0F1661B0-F8A5-4670-9535-9D1DF31ACD3A}" type="presParOf" srcId="{1172D396-CD40-43E8-8D5C-F03AC273A99F}" destId="{A265BDB4-472A-400F-AFFF-77300D36E1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7340D5-676F-4594-A049-67469CBB6467}" type="doc">
      <dgm:prSet loTypeId="urn:microsoft.com/office/officeart/2005/8/layout/process3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s-ES"/>
        </a:p>
      </dgm:t>
    </dgm:pt>
    <dgm:pt modelId="{CBEFE0B7-9FD4-4EF7-8FCF-19F8F27518C8}">
      <dgm:prSet phldrT="[Texto]"/>
      <dgm:spPr/>
      <dgm:t>
        <a:bodyPr/>
        <a:lstStyle/>
        <a:p>
          <a:r>
            <a:rPr lang="es-ES" dirty="0" smtClean="0"/>
            <a:t>UNIVARIADO</a:t>
          </a:r>
          <a:endParaRPr lang="es-ES" dirty="0"/>
        </a:p>
      </dgm:t>
    </dgm:pt>
    <dgm:pt modelId="{C473BE43-11A0-4C48-BF2C-0DB7277FDC30}" type="parTrans" cxnId="{079E7D54-00C6-45F8-8DF2-709039649460}">
      <dgm:prSet/>
      <dgm:spPr/>
      <dgm:t>
        <a:bodyPr/>
        <a:lstStyle/>
        <a:p>
          <a:endParaRPr lang="es-ES"/>
        </a:p>
      </dgm:t>
    </dgm:pt>
    <dgm:pt modelId="{0EE6A22F-9D98-490E-BBB6-E4AEF9B4BC94}" type="sibTrans" cxnId="{079E7D54-00C6-45F8-8DF2-709039649460}">
      <dgm:prSet/>
      <dgm:spPr/>
      <dgm:t>
        <a:bodyPr/>
        <a:lstStyle/>
        <a:p>
          <a:endParaRPr lang="es-ES"/>
        </a:p>
      </dgm:t>
    </dgm:pt>
    <dgm:pt modelId="{527C2FB1-8E23-48AB-9EEB-794600A0AEF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58A4725-8638-493D-81B8-191E59624D69}" type="parTrans" cxnId="{8CF11B0B-1E97-46F3-8E02-C51E41FFFDE8}">
      <dgm:prSet/>
      <dgm:spPr/>
      <dgm:t>
        <a:bodyPr/>
        <a:lstStyle/>
        <a:p>
          <a:endParaRPr lang="es-ES"/>
        </a:p>
      </dgm:t>
    </dgm:pt>
    <dgm:pt modelId="{39152C73-1EA7-4EDE-9AE9-F5E72F2F6E98}" type="sibTrans" cxnId="{8CF11B0B-1E97-46F3-8E02-C51E41FFFDE8}">
      <dgm:prSet/>
      <dgm:spPr/>
      <dgm:t>
        <a:bodyPr/>
        <a:lstStyle/>
        <a:p>
          <a:endParaRPr lang="es-ES"/>
        </a:p>
      </dgm:t>
    </dgm:pt>
    <dgm:pt modelId="{FCF671DB-E51B-4311-ADFC-0D0B6787E927}">
      <dgm:prSet phldrT="[Texto]"/>
      <dgm:spPr/>
      <dgm:t>
        <a:bodyPr/>
        <a:lstStyle/>
        <a:p>
          <a:r>
            <a:rPr lang="es-ES" dirty="0" smtClean="0"/>
            <a:t>BIVARIADO</a:t>
          </a:r>
          <a:endParaRPr lang="es-ES" dirty="0"/>
        </a:p>
      </dgm:t>
    </dgm:pt>
    <dgm:pt modelId="{E7C58E71-10A7-496D-B763-20457E4842AC}" type="parTrans" cxnId="{EBEEDC92-BF34-4501-A3B0-5C79947F08C6}">
      <dgm:prSet/>
      <dgm:spPr/>
      <dgm:t>
        <a:bodyPr/>
        <a:lstStyle/>
        <a:p>
          <a:endParaRPr lang="es-ES"/>
        </a:p>
      </dgm:t>
    </dgm:pt>
    <dgm:pt modelId="{249C020B-05C4-49D1-9D0F-A27CB334616F}" type="sibTrans" cxnId="{EBEEDC92-BF34-4501-A3B0-5C79947F08C6}">
      <dgm:prSet/>
      <dgm:spPr/>
      <dgm:t>
        <a:bodyPr/>
        <a:lstStyle/>
        <a:p>
          <a:endParaRPr lang="es-ES"/>
        </a:p>
      </dgm:t>
    </dgm:pt>
    <dgm:pt modelId="{F311527B-E98D-4322-852F-C3957EDBE84A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7B5BAFD-91CD-4057-92C1-462E96A23028}" type="parTrans" cxnId="{5EB26ABE-6953-4025-9BA8-EBEF39D1D228}">
      <dgm:prSet/>
      <dgm:spPr/>
      <dgm:t>
        <a:bodyPr/>
        <a:lstStyle/>
        <a:p>
          <a:endParaRPr lang="es-ES"/>
        </a:p>
      </dgm:t>
    </dgm:pt>
    <dgm:pt modelId="{04058394-90E8-40E4-B6C2-92D2E560C5C7}" type="sibTrans" cxnId="{5EB26ABE-6953-4025-9BA8-EBEF39D1D228}">
      <dgm:prSet/>
      <dgm:spPr/>
      <dgm:t>
        <a:bodyPr/>
        <a:lstStyle/>
        <a:p>
          <a:endParaRPr lang="es-ES"/>
        </a:p>
      </dgm:t>
    </dgm:pt>
    <dgm:pt modelId="{A17FB84C-6264-4F64-AA68-454D23358A25}">
      <dgm:prSet phldrT="[Texto]"/>
      <dgm:spPr/>
      <dgm:t>
        <a:bodyPr/>
        <a:lstStyle/>
        <a:p>
          <a:r>
            <a:rPr lang="es-ES" dirty="0" smtClean="0"/>
            <a:t>Análisis HIPÓTESIS</a:t>
          </a:r>
          <a:endParaRPr lang="es-ES" dirty="0"/>
        </a:p>
      </dgm:t>
    </dgm:pt>
    <dgm:pt modelId="{20F24221-0D94-4A76-8C68-FA0F87BAC393}" type="parTrans" cxnId="{1B8B10E9-8C51-4B7C-9069-56F8D302CB69}">
      <dgm:prSet/>
      <dgm:spPr/>
      <dgm:t>
        <a:bodyPr/>
        <a:lstStyle/>
        <a:p>
          <a:endParaRPr lang="es-ES"/>
        </a:p>
      </dgm:t>
    </dgm:pt>
    <dgm:pt modelId="{054A1901-52B0-40AD-8DA0-E1C4BD22DBFC}" type="sibTrans" cxnId="{1B8B10E9-8C51-4B7C-9069-56F8D302CB69}">
      <dgm:prSet/>
      <dgm:spPr/>
      <dgm:t>
        <a:bodyPr/>
        <a:lstStyle/>
        <a:p>
          <a:endParaRPr lang="es-ES"/>
        </a:p>
      </dgm:t>
    </dgm:pt>
    <dgm:pt modelId="{592DDED0-EF69-4CFB-9AC4-D8E7CD230AF8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D192F12-08EA-46D6-8E3E-57817ABFE0F0}" type="parTrans" cxnId="{AF272A55-5916-479A-B79E-075A19B43269}">
      <dgm:prSet/>
      <dgm:spPr/>
      <dgm:t>
        <a:bodyPr/>
        <a:lstStyle/>
        <a:p>
          <a:endParaRPr lang="es-ES"/>
        </a:p>
      </dgm:t>
    </dgm:pt>
    <dgm:pt modelId="{84ABA298-1351-4182-BF87-0DD04ECF5AD8}" type="sibTrans" cxnId="{AF272A55-5916-479A-B79E-075A19B43269}">
      <dgm:prSet/>
      <dgm:spPr/>
      <dgm:t>
        <a:bodyPr/>
        <a:lstStyle/>
        <a:p>
          <a:endParaRPr lang="es-ES"/>
        </a:p>
      </dgm:t>
    </dgm:pt>
    <dgm:pt modelId="{332415A4-6633-44B8-A3C6-8D7E8C979A62}" type="pres">
      <dgm:prSet presAssocID="{2C7340D5-676F-4594-A049-67469CBB64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902E16-3FB2-47BC-BDD5-4A59080A9B26}" type="pres">
      <dgm:prSet presAssocID="{CBEFE0B7-9FD4-4EF7-8FCF-19F8F27518C8}" presName="composite" presStyleCnt="0"/>
      <dgm:spPr/>
    </dgm:pt>
    <dgm:pt modelId="{38305735-2601-4A38-906B-3C107E453024}" type="pres">
      <dgm:prSet presAssocID="{CBEFE0B7-9FD4-4EF7-8FCF-19F8F27518C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1EEB4-C615-4893-8B5E-84603D58C93E}" type="pres">
      <dgm:prSet presAssocID="{CBEFE0B7-9FD4-4EF7-8FCF-19F8F27518C8}" presName="parSh" presStyleLbl="node1" presStyleIdx="0" presStyleCnt="3" custLinFactNeighborY="-27485"/>
      <dgm:spPr/>
      <dgm:t>
        <a:bodyPr/>
        <a:lstStyle/>
        <a:p>
          <a:endParaRPr lang="es-ES"/>
        </a:p>
      </dgm:t>
    </dgm:pt>
    <dgm:pt modelId="{FE42D370-38B1-42CC-917C-A783F25E5C63}" type="pres">
      <dgm:prSet presAssocID="{CBEFE0B7-9FD4-4EF7-8FCF-19F8F27518C8}" presName="desTx" presStyleLbl="fgAcc1" presStyleIdx="0" presStyleCnt="3" custScaleX="109320" custScaleY="160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16A908-5992-4823-A76D-5078ABB89FB0}" type="pres">
      <dgm:prSet presAssocID="{0EE6A22F-9D98-490E-BBB6-E4AEF9B4BC94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6694CE5-03A0-4C13-96D3-C84237901EC5}" type="pres">
      <dgm:prSet presAssocID="{0EE6A22F-9D98-490E-BBB6-E4AEF9B4BC94}" presName="connTx" presStyleLbl="sibTrans2D1" presStyleIdx="0" presStyleCnt="2"/>
      <dgm:spPr/>
      <dgm:t>
        <a:bodyPr/>
        <a:lstStyle/>
        <a:p>
          <a:endParaRPr lang="es-EC"/>
        </a:p>
      </dgm:t>
    </dgm:pt>
    <dgm:pt modelId="{1C2D7097-37B9-435A-BBB7-D23F90AE2B9B}" type="pres">
      <dgm:prSet presAssocID="{FCF671DB-E51B-4311-ADFC-0D0B6787E927}" presName="composite" presStyleCnt="0"/>
      <dgm:spPr/>
    </dgm:pt>
    <dgm:pt modelId="{9C1DBF0D-182A-4C98-A073-0546E3B6E185}" type="pres">
      <dgm:prSet presAssocID="{FCF671DB-E51B-4311-ADFC-0D0B6787E9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472A49-5FDB-4845-B587-0BB31A339080}" type="pres">
      <dgm:prSet presAssocID="{FCF671DB-E51B-4311-ADFC-0D0B6787E927}" presName="parSh" presStyleLbl="node1" presStyleIdx="1" presStyleCnt="3" custLinFactNeighborY="-27485"/>
      <dgm:spPr/>
      <dgm:t>
        <a:bodyPr/>
        <a:lstStyle/>
        <a:p>
          <a:endParaRPr lang="es-EC"/>
        </a:p>
      </dgm:t>
    </dgm:pt>
    <dgm:pt modelId="{262275C5-455C-4E92-AEA6-EEF5779464CA}" type="pres">
      <dgm:prSet presAssocID="{FCF671DB-E51B-4311-ADFC-0D0B6787E927}" presName="desTx" presStyleLbl="fgAcc1" presStyleIdx="1" presStyleCnt="3" custScaleY="160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8DC85D-87EB-4531-86BA-6AFA9B281DFE}" type="pres">
      <dgm:prSet presAssocID="{249C020B-05C4-49D1-9D0F-A27CB334616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BDFAA0CB-ECB6-4199-A4FE-0629CD8D8F21}" type="pres">
      <dgm:prSet presAssocID="{249C020B-05C4-49D1-9D0F-A27CB334616F}" presName="connTx" presStyleLbl="sibTrans2D1" presStyleIdx="1" presStyleCnt="2"/>
      <dgm:spPr/>
      <dgm:t>
        <a:bodyPr/>
        <a:lstStyle/>
        <a:p>
          <a:endParaRPr lang="es-EC"/>
        </a:p>
      </dgm:t>
    </dgm:pt>
    <dgm:pt modelId="{EC638DDA-A7E2-47E8-956E-D57DD748A915}" type="pres">
      <dgm:prSet presAssocID="{A17FB84C-6264-4F64-AA68-454D23358A25}" presName="composite" presStyleCnt="0"/>
      <dgm:spPr/>
    </dgm:pt>
    <dgm:pt modelId="{38A038CE-625A-42C1-BB76-8834183ADCCA}" type="pres">
      <dgm:prSet presAssocID="{A17FB84C-6264-4F64-AA68-454D23358A2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AC948F-6AE0-45A1-8B44-54DEE8EA11AE}" type="pres">
      <dgm:prSet presAssocID="{A17FB84C-6264-4F64-AA68-454D23358A25}" presName="parSh" presStyleLbl="node1" presStyleIdx="2" presStyleCnt="3" custLinFactNeighborY="-27485"/>
      <dgm:spPr/>
      <dgm:t>
        <a:bodyPr/>
        <a:lstStyle/>
        <a:p>
          <a:endParaRPr lang="es-ES"/>
        </a:p>
      </dgm:t>
    </dgm:pt>
    <dgm:pt modelId="{24D7A15A-EB3E-48EC-A484-930DAFC0DF19}" type="pres">
      <dgm:prSet presAssocID="{A17FB84C-6264-4F64-AA68-454D23358A25}" presName="desTx" presStyleLbl="fgAcc1" presStyleIdx="2" presStyleCnt="3" custScaleY="1604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7D8B8C-CACD-478F-A964-CB42562CF6F0}" type="presOf" srcId="{527C2FB1-8E23-48AB-9EEB-794600A0AEFF}" destId="{FE42D370-38B1-42CC-917C-A783F25E5C63}" srcOrd="0" destOrd="0" presId="urn:microsoft.com/office/officeart/2005/8/layout/process3"/>
    <dgm:cxn modelId="{18925457-639D-454C-A3E4-7BCBC45EAC74}" type="presOf" srcId="{0EE6A22F-9D98-490E-BBB6-E4AEF9B4BC94}" destId="{D216A908-5992-4823-A76D-5078ABB89FB0}" srcOrd="0" destOrd="0" presId="urn:microsoft.com/office/officeart/2005/8/layout/process3"/>
    <dgm:cxn modelId="{1B8B10E9-8C51-4B7C-9069-56F8D302CB69}" srcId="{2C7340D5-676F-4594-A049-67469CBB6467}" destId="{A17FB84C-6264-4F64-AA68-454D23358A25}" srcOrd="2" destOrd="0" parTransId="{20F24221-0D94-4A76-8C68-FA0F87BAC393}" sibTransId="{054A1901-52B0-40AD-8DA0-E1C4BD22DBFC}"/>
    <dgm:cxn modelId="{0BAD24D3-7A26-4235-B1EB-297E6B64233F}" type="presOf" srcId="{0EE6A22F-9D98-490E-BBB6-E4AEF9B4BC94}" destId="{36694CE5-03A0-4C13-96D3-C84237901EC5}" srcOrd="1" destOrd="0" presId="urn:microsoft.com/office/officeart/2005/8/layout/process3"/>
    <dgm:cxn modelId="{F4B846A8-7F13-40CE-BDA2-17E0C51598F7}" type="presOf" srcId="{249C020B-05C4-49D1-9D0F-A27CB334616F}" destId="{7D8DC85D-87EB-4531-86BA-6AFA9B281DFE}" srcOrd="0" destOrd="0" presId="urn:microsoft.com/office/officeart/2005/8/layout/process3"/>
    <dgm:cxn modelId="{8CF11B0B-1E97-46F3-8E02-C51E41FFFDE8}" srcId="{CBEFE0B7-9FD4-4EF7-8FCF-19F8F27518C8}" destId="{527C2FB1-8E23-48AB-9EEB-794600A0AEFF}" srcOrd="0" destOrd="0" parTransId="{F58A4725-8638-493D-81B8-191E59624D69}" sibTransId="{39152C73-1EA7-4EDE-9AE9-F5E72F2F6E98}"/>
    <dgm:cxn modelId="{5EB26ABE-6953-4025-9BA8-EBEF39D1D228}" srcId="{FCF671DB-E51B-4311-ADFC-0D0B6787E927}" destId="{F311527B-E98D-4322-852F-C3957EDBE84A}" srcOrd="0" destOrd="0" parTransId="{C7B5BAFD-91CD-4057-92C1-462E96A23028}" sibTransId="{04058394-90E8-40E4-B6C2-92D2E560C5C7}"/>
    <dgm:cxn modelId="{718D000D-15F5-4CB5-A001-9B550EC98F46}" type="presOf" srcId="{249C020B-05C4-49D1-9D0F-A27CB334616F}" destId="{BDFAA0CB-ECB6-4199-A4FE-0629CD8D8F21}" srcOrd="1" destOrd="0" presId="urn:microsoft.com/office/officeart/2005/8/layout/process3"/>
    <dgm:cxn modelId="{0859553B-06E1-4CF8-A2BE-EA2C70C5226E}" type="presOf" srcId="{FCF671DB-E51B-4311-ADFC-0D0B6787E927}" destId="{2F472A49-5FDB-4845-B587-0BB31A339080}" srcOrd="1" destOrd="0" presId="urn:microsoft.com/office/officeart/2005/8/layout/process3"/>
    <dgm:cxn modelId="{EBEEDC92-BF34-4501-A3B0-5C79947F08C6}" srcId="{2C7340D5-676F-4594-A049-67469CBB6467}" destId="{FCF671DB-E51B-4311-ADFC-0D0B6787E927}" srcOrd="1" destOrd="0" parTransId="{E7C58E71-10A7-496D-B763-20457E4842AC}" sibTransId="{249C020B-05C4-49D1-9D0F-A27CB334616F}"/>
    <dgm:cxn modelId="{EAC46E5D-F5BE-46D6-AC08-68E1F1869723}" type="presOf" srcId="{FCF671DB-E51B-4311-ADFC-0D0B6787E927}" destId="{9C1DBF0D-182A-4C98-A073-0546E3B6E185}" srcOrd="0" destOrd="0" presId="urn:microsoft.com/office/officeart/2005/8/layout/process3"/>
    <dgm:cxn modelId="{079E7D54-00C6-45F8-8DF2-709039649460}" srcId="{2C7340D5-676F-4594-A049-67469CBB6467}" destId="{CBEFE0B7-9FD4-4EF7-8FCF-19F8F27518C8}" srcOrd="0" destOrd="0" parTransId="{C473BE43-11A0-4C48-BF2C-0DB7277FDC30}" sibTransId="{0EE6A22F-9D98-490E-BBB6-E4AEF9B4BC94}"/>
    <dgm:cxn modelId="{56B8195A-F529-43C2-AC17-2A4A763BEF54}" type="presOf" srcId="{A17FB84C-6264-4F64-AA68-454D23358A25}" destId="{BAAC948F-6AE0-45A1-8B44-54DEE8EA11AE}" srcOrd="1" destOrd="0" presId="urn:microsoft.com/office/officeart/2005/8/layout/process3"/>
    <dgm:cxn modelId="{FF0F6408-C937-4500-B292-43BAE889C813}" type="presOf" srcId="{A17FB84C-6264-4F64-AA68-454D23358A25}" destId="{38A038CE-625A-42C1-BB76-8834183ADCCA}" srcOrd="0" destOrd="0" presId="urn:microsoft.com/office/officeart/2005/8/layout/process3"/>
    <dgm:cxn modelId="{AF272A55-5916-479A-B79E-075A19B43269}" srcId="{A17FB84C-6264-4F64-AA68-454D23358A25}" destId="{592DDED0-EF69-4CFB-9AC4-D8E7CD230AF8}" srcOrd="0" destOrd="0" parTransId="{DD192F12-08EA-46D6-8E3E-57817ABFE0F0}" sibTransId="{84ABA298-1351-4182-BF87-0DD04ECF5AD8}"/>
    <dgm:cxn modelId="{29B15817-969B-47A4-8714-E398EEAF0C6C}" type="presOf" srcId="{592DDED0-EF69-4CFB-9AC4-D8E7CD230AF8}" destId="{24D7A15A-EB3E-48EC-A484-930DAFC0DF19}" srcOrd="0" destOrd="0" presId="urn:microsoft.com/office/officeart/2005/8/layout/process3"/>
    <dgm:cxn modelId="{83959361-097C-42D0-8EB1-B67B8FC5EC99}" type="presOf" srcId="{F311527B-E98D-4322-852F-C3957EDBE84A}" destId="{262275C5-455C-4E92-AEA6-EEF5779464CA}" srcOrd="0" destOrd="0" presId="urn:microsoft.com/office/officeart/2005/8/layout/process3"/>
    <dgm:cxn modelId="{A07A8AAC-21E2-419C-8720-DB50EDFAB156}" type="presOf" srcId="{2C7340D5-676F-4594-A049-67469CBB6467}" destId="{332415A4-6633-44B8-A3C6-8D7E8C979A62}" srcOrd="0" destOrd="0" presId="urn:microsoft.com/office/officeart/2005/8/layout/process3"/>
    <dgm:cxn modelId="{598E10F3-31F7-4BAB-B17E-C0B16BEFA94C}" type="presOf" srcId="{CBEFE0B7-9FD4-4EF7-8FCF-19F8F27518C8}" destId="{38305735-2601-4A38-906B-3C107E453024}" srcOrd="0" destOrd="0" presId="urn:microsoft.com/office/officeart/2005/8/layout/process3"/>
    <dgm:cxn modelId="{7F64DA36-D6B0-4226-9CB0-FE4AFD04D627}" type="presOf" srcId="{CBEFE0B7-9FD4-4EF7-8FCF-19F8F27518C8}" destId="{AA51EEB4-C615-4893-8B5E-84603D58C93E}" srcOrd="1" destOrd="0" presId="urn:microsoft.com/office/officeart/2005/8/layout/process3"/>
    <dgm:cxn modelId="{A8ECBB08-EBDE-4748-998A-0F24396D1175}" type="presParOf" srcId="{332415A4-6633-44B8-A3C6-8D7E8C979A62}" destId="{17902E16-3FB2-47BC-BDD5-4A59080A9B26}" srcOrd="0" destOrd="0" presId="urn:microsoft.com/office/officeart/2005/8/layout/process3"/>
    <dgm:cxn modelId="{E3187B38-F42A-4AA0-8A12-7F5CA061CE4F}" type="presParOf" srcId="{17902E16-3FB2-47BC-BDD5-4A59080A9B26}" destId="{38305735-2601-4A38-906B-3C107E453024}" srcOrd="0" destOrd="0" presId="urn:microsoft.com/office/officeart/2005/8/layout/process3"/>
    <dgm:cxn modelId="{42D8D438-8C9F-4F01-A7B1-5A1BC2B8D5B0}" type="presParOf" srcId="{17902E16-3FB2-47BC-BDD5-4A59080A9B26}" destId="{AA51EEB4-C615-4893-8B5E-84603D58C93E}" srcOrd="1" destOrd="0" presId="urn:microsoft.com/office/officeart/2005/8/layout/process3"/>
    <dgm:cxn modelId="{C107FC71-7300-45D9-9EE1-37642147BFB7}" type="presParOf" srcId="{17902E16-3FB2-47BC-BDD5-4A59080A9B26}" destId="{FE42D370-38B1-42CC-917C-A783F25E5C63}" srcOrd="2" destOrd="0" presId="urn:microsoft.com/office/officeart/2005/8/layout/process3"/>
    <dgm:cxn modelId="{F12CC1EA-AA3A-4B61-88A0-BD46ED2B1F1E}" type="presParOf" srcId="{332415A4-6633-44B8-A3C6-8D7E8C979A62}" destId="{D216A908-5992-4823-A76D-5078ABB89FB0}" srcOrd="1" destOrd="0" presId="urn:microsoft.com/office/officeart/2005/8/layout/process3"/>
    <dgm:cxn modelId="{DAD174AB-4B8A-4297-901F-7D71EC485BE4}" type="presParOf" srcId="{D216A908-5992-4823-A76D-5078ABB89FB0}" destId="{36694CE5-03A0-4C13-96D3-C84237901EC5}" srcOrd="0" destOrd="0" presId="urn:microsoft.com/office/officeart/2005/8/layout/process3"/>
    <dgm:cxn modelId="{8C912FA6-BE93-4DD1-8FCA-D4C075CF87E6}" type="presParOf" srcId="{332415A4-6633-44B8-A3C6-8D7E8C979A62}" destId="{1C2D7097-37B9-435A-BBB7-D23F90AE2B9B}" srcOrd="2" destOrd="0" presId="urn:microsoft.com/office/officeart/2005/8/layout/process3"/>
    <dgm:cxn modelId="{620FE45B-80FA-4268-BFA0-63A8D9F0E95C}" type="presParOf" srcId="{1C2D7097-37B9-435A-BBB7-D23F90AE2B9B}" destId="{9C1DBF0D-182A-4C98-A073-0546E3B6E185}" srcOrd="0" destOrd="0" presId="urn:microsoft.com/office/officeart/2005/8/layout/process3"/>
    <dgm:cxn modelId="{F751D6BE-419C-424E-BAFE-EDBDE1F89865}" type="presParOf" srcId="{1C2D7097-37B9-435A-BBB7-D23F90AE2B9B}" destId="{2F472A49-5FDB-4845-B587-0BB31A339080}" srcOrd="1" destOrd="0" presId="urn:microsoft.com/office/officeart/2005/8/layout/process3"/>
    <dgm:cxn modelId="{9B5765AC-07AC-4268-A5C7-17B87DD0D7FA}" type="presParOf" srcId="{1C2D7097-37B9-435A-BBB7-D23F90AE2B9B}" destId="{262275C5-455C-4E92-AEA6-EEF5779464CA}" srcOrd="2" destOrd="0" presId="urn:microsoft.com/office/officeart/2005/8/layout/process3"/>
    <dgm:cxn modelId="{AC612926-111B-48DC-9568-B0C2DAD4360C}" type="presParOf" srcId="{332415A4-6633-44B8-A3C6-8D7E8C979A62}" destId="{7D8DC85D-87EB-4531-86BA-6AFA9B281DFE}" srcOrd="3" destOrd="0" presId="urn:microsoft.com/office/officeart/2005/8/layout/process3"/>
    <dgm:cxn modelId="{74B5924A-D5C6-43CC-9B24-D5949552600B}" type="presParOf" srcId="{7D8DC85D-87EB-4531-86BA-6AFA9B281DFE}" destId="{BDFAA0CB-ECB6-4199-A4FE-0629CD8D8F21}" srcOrd="0" destOrd="0" presId="urn:microsoft.com/office/officeart/2005/8/layout/process3"/>
    <dgm:cxn modelId="{C3808249-4F63-459B-AB86-9EBB4B630C9E}" type="presParOf" srcId="{332415A4-6633-44B8-A3C6-8D7E8C979A62}" destId="{EC638DDA-A7E2-47E8-956E-D57DD748A915}" srcOrd="4" destOrd="0" presId="urn:microsoft.com/office/officeart/2005/8/layout/process3"/>
    <dgm:cxn modelId="{66F6EA9B-DDBD-404E-A233-211525F02BC1}" type="presParOf" srcId="{EC638DDA-A7E2-47E8-956E-D57DD748A915}" destId="{38A038CE-625A-42C1-BB76-8834183ADCCA}" srcOrd="0" destOrd="0" presId="urn:microsoft.com/office/officeart/2005/8/layout/process3"/>
    <dgm:cxn modelId="{6D30CCD7-1B4A-4E9E-BED5-EF215B53B10F}" type="presParOf" srcId="{EC638DDA-A7E2-47E8-956E-D57DD748A915}" destId="{BAAC948F-6AE0-45A1-8B44-54DEE8EA11AE}" srcOrd="1" destOrd="0" presId="urn:microsoft.com/office/officeart/2005/8/layout/process3"/>
    <dgm:cxn modelId="{5F183E6F-11D4-4C7E-9EF6-A387BC72216F}" type="presParOf" srcId="{EC638DDA-A7E2-47E8-956E-D57DD748A915}" destId="{24D7A15A-EB3E-48EC-A484-930DAFC0DF1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7780EA-3ADC-4470-81F6-9D413B2CFC87}" type="doc">
      <dgm:prSet loTypeId="urn:microsoft.com/office/officeart/2005/8/layout/vList3" loCatId="list" qsTypeId="urn:microsoft.com/office/officeart/2005/8/quickstyle/3d6" qsCatId="3D" csTypeId="urn:microsoft.com/office/officeart/2005/8/colors/colorful5" csCatId="colorful" phldr="1"/>
      <dgm:spPr/>
    </dgm:pt>
    <dgm:pt modelId="{C6F12415-CBDF-4906-87BA-AC36AC6B23A1}">
      <dgm:prSet phldrT="[Texto]" custT="1"/>
      <dgm:spPr/>
      <dgm:t>
        <a:bodyPr/>
        <a:lstStyle/>
        <a:p>
          <a:r>
            <a:rPr lang="es-ES" sz="1800" dirty="0" smtClean="0"/>
            <a:t>83,67% de ferreterías disponen de la marca Franz Viegener y Edesa.</a:t>
          </a:r>
          <a:endParaRPr lang="es-EC" sz="1800" dirty="0"/>
        </a:p>
      </dgm:t>
    </dgm:pt>
    <dgm:pt modelId="{8EEB754C-4713-4D5E-BF1A-ADB54F4E7F6B}" type="parTrans" cxnId="{482AAFA2-1AA3-4936-90BE-41B64F6C6A16}">
      <dgm:prSet/>
      <dgm:spPr/>
      <dgm:t>
        <a:bodyPr/>
        <a:lstStyle/>
        <a:p>
          <a:endParaRPr lang="es-EC" sz="1800"/>
        </a:p>
      </dgm:t>
    </dgm:pt>
    <dgm:pt modelId="{8263C7A0-4D83-4D4F-98AF-E6F37BE7DF19}" type="sibTrans" cxnId="{482AAFA2-1AA3-4936-90BE-41B64F6C6A16}">
      <dgm:prSet/>
      <dgm:spPr/>
      <dgm:t>
        <a:bodyPr/>
        <a:lstStyle/>
        <a:p>
          <a:endParaRPr lang="es-EC" sz="1800"/>
        </a:p>
      </dgm:t>
    </dgm:pt>
    <dgm:pt modelId="{E92B083D-5397-4D43-990D-64181E91094D}">
      <dgm:prSet phldrT="[Texto]" custT="1"/>
      <dgm:spPr/>
      <dgm:t>
        <a:bodyPr/>
        <a:lstStyle/>
        <a:p>
          <a:r>
            <a:rPr lang="es-EC" sz="1800" dirty="0" smtClean="0"/>
            <a:t>El 76,87% de ferreterías prefiere a la marca F.V. y un 23,13%  Edesa,.</a:t>
          </a:r>
          <a:endParaRPr lang="es-EC" sz="1800" dirty="0"/>
        </a:p>
      </dgm:t>
    </dgm:pt>
    <dgm:pt modelId="{A3772A78-BED4-4514-9A0F-BE6B1026F1A6}" type="parTrans" cxnId="{3CDC5D12-D5CC-484D-A960-AEEE6BD7805E}">
      <dgm:prSet/>
      <dgm:spPr/>
      <dgm:t>
        <a:bodyPr/>
        <a:lstStyle/>
        <a:p>
          <a:endParaRPr lang="es-EC" sz="1800"/>
        </a:p>
      </dgm:t>
    </dgm:pt>
    <dgm:pt modelId="{0326F804-C695-44C6-811F-18133D1C0019}" type="sibTrans" cxnId="{3CDC5D12-D5CC-484D-A960-AEEE6BD7805E}">
      <dgm:prSet/>
      <dgm:spPr/>
      <dgm:t>
        <a:bodyPr/>
        <a:lstStyle/>
        <a:p>
          <a:endParaRPr lang="es-EC" sz="1800"/>
        </a:p>
      </dgm:t>
    </dgm:pt>
    <dgm:pt modelId="{DEE7D7BE-BD84-4545-B745-9145981A560D}">
      <dgm:prSet phldrT="[Texto]" custT="1"/>
      <dgm:spPr/>
      <dgm:t>
        <a:bodyPr/>
        <a:lstStyle/>
        <a:p>
          <a:r>
            <a:rPr lang="es-ES" sz="1800" dirty="0" smtClean="0"/>
            <a:t>Calidad del producto: 40%, Requerimiento del cliente: 34% y Disponibilidad de stock: 26%.</a:t>
          </a:r>
          <a:endParaRPr lang="es-EC" sz="1800" dirty="0"/>
        </a:p>
      </dgm:t>
    </dgm:pt>
    <dgm:pt modelId="{09F16843-CA26-4069-858F-BDEFE4EBDA36}" type="parTrans" cxnId="{1C6A99EF-7E0F-48DA-9FAB-BF12C569B4CB}">
      <dgm:prSet/>
      <dgm:spPr/>
      <dgm:t>
        <a:bodyPr/>
        <a:lstStyle/>
        <a:p>
          <a:endParaRPr lang="es-EC" sz="1800"/>
        </a:p>
      </dgm:t>
    </dgm:pt>
    <dgm:pt modelId="{64E5D34B-A749-4CF8-8952-1A6ED0050362}" type="sibTrans" cxnId="{1C6A99EF-7E0F-48DA-9FAB-BF12C569B4CB}">
      <dgm:prSet/>
      <dgm:spPr/>
      <dgm:t>
        <a:bodyPr/>
        <a:lstStyle/>
        <a:p>
          <a:endParaRPr lang="es-EC" sz="1800"/>
        </a:p>
      </dgm:t>
    </dgm:pt>
    <dgm:pt modelId="{A399CF40-E6BA-4CD3-8804-998C5516D406}">
      <dgm:prSet phldrT="[Texto]" custT="1"/>
      <dgm:spPr/>
      <dgm:t>
        <a:bodyPr/>
        <a:lstStyle/>
        <a:p>
          <a:r>
            <a:rPr lang="es-ES" sz="1800" smtClean="0"/>
            <a:t>Calidad 32% , Marca del Distribuidor 27% , Plazo de Pago 19%, Ubicación 13%,  Precio 9%, </a:t>
          </a:r>
          <a:endParaRPr lang="es-EC" sz="1800" dirty="0"/>
        </a:p>
      </dgm:t>
    </dgm:pt>
    <dgm:pt modelId="{B5B983C0-1D66-4ACE-9D11-82DE58D21266}" type="parTrans" cxnId="{615FC806-3B53-4767-81AA-1C22FB1387D9}">
      <dgm:prSet/>
      <dgm:spPr/>
      <dgm:t>
        <a:bodyPr/>
        <a:lstStyle/>
        <a:p>
          <a:endParaRPr lang="es-EC"/>
        </a:p>
      </dgm:t>
    </dgm:pt>
    <dgm:pt modelId="{D6B99AB1-5950-4E24-A578-002AB40FB4FA}" type="sibTrans" cxnId="{615FC806-3B53-4767-81AA-1C22FB1387D9}">
      <dgm:prSet/>
      <dgm:spPr/>
      <dgm:t>
        <a:bodyPr/>
        <a:lstStyle/>
        <a:p>
          <a:endParaRPr lang="es-EC"/>
        </a:p>
      </dgm:t>
    </dgm:pt>
    <dgm:pt modelId="{E83BDC80-24BA-4F2B-A29E-DE7BD6E14FA2}" type="pres">
      <dgm:prSet presAssocID="{447780EA-3ADC-4470-81F6-9D413B2CFC87}" presName="linearFlow" presStyleCnt="0">
        <dgm:presLayoutVars>
          <dgm:dir/>
          <dgm:resizeHandles val="exact"/>
        </dgm:presLayoutVars>
      </dgm:prSet>
      <dgm:spPr/>
    </dgm:pt>
    <dgm:pt modelId="{53D75BEE-BE1F-4A0C-9359-F0FF2A5DE22B}" type="pres">
      <dgm:prSet presAssocID="{C6F12415-CBDF-4906-87BA-AC36AC6B23A1}" presName="composite" presStyleCnt="0"/>
      <dgm:spPr/>
    </dgm:pt>
    <dgm:pt modelId="{7B5B97D3-F6E1-4A96-812F-5526DB1A69D0}" type="pres">
      <dgm:prSet presAssocID="{C6F12415-CBDF-4906-87BA-AC36AC6B23A1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9C5A47-8201-49E6-8BB2-3F588C3C4996}" type="pres">
      <dgm:prSet presAssocID="{C6F12415-CBDF-4906-87BA-AC36AC6B23A1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3B84FF-8099-4A4C-B457-21D9F9C2F106}" type="pres">
      <dgm:prSet presAssocID="{8263C7A0-4D83-4D4F-98AF-E6F37BE7DF19}" presName="spacing" presStyleCnt="0"/>
      <dgm:spPr/>
    </dgm:pt>
    <dgm:pt modelId="{1039B952-0D97-43B5-901A-7894BE66D016}" type="pres">
      <dgm:prSet presAssocID="{E92B083D-5397-4D43-990D-64181E91094D}" presName="composite" presStyleCnt="0"/>
      <dgm:spPr/>
    </dgm:pt>
    <dgm:pt modelId="{EA838AB5-6ACC-49BC-BDA7-FC9C9552B703}" type="pres">
      <dgm:prSet presAssocID="{E92B083D-5397-4D43-990D-64181E91094D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87C4411-5940-4EA9-A08F-DC62E97AD906}" type="pres">
      <dgm:prSet presAssocID="{E92B083D-5397-4D43-990D-64181E91094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DF9A7F-0238-4187-9D63-5288500A10E9}" type="pres">
      <dgm:prSet presAssocID="{0326F804-C695-44C6-811F-18133D1C0019}" presName="spacing" presStyleCnt="0"/>
      <dgm:spPr/>
    </dgm:pt>
    <dgm:pt modelId="{5147B966-2E38-4B38-B477-E130FC0AD272}" type="pres">
      <dgm:prSet presAssocID="{DEE7D7BE-BD84-4545-B745-9145981A560D}" presName="composite" presStyleCnt="0"/>
      <dgm:spPr/>
    </dgm:pt>
    <dgm:pt modelId="{C8A9828C-BAD5-4422-90D9-5857BFE06910}" type="pres">
      <dgm:prSet presAssocID="{DEE7D7BE-BD84-4545-B745-9145981A560D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9069B4C-464F-4EA6-B34E-75E2F479B968}" type="pres">
      <dgm:prSet presAssocID="{DEE7D7BE-BD84-4545-B745-9145981A560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572CF-BB8C-4479-B177-9D46231556BC}" type="pres">
      <dgm:prSet presAssocID="{64E5D34B-A749-4CF8-8952-1A6ED0050362}" presName="spacing" presStyleCnt="0"/>
      <dgm:spPr/>
    </dgm:pt>
    <dgm:pt modelId="{D6977967-5444-4345-98D8-CC839B81EF0B}" type="pres">
      <dgm:prSet presAssocID="{A399CF40-E6BA-4CD3-8804-998C5516D406}" presName="composite" presStyleCnt="0"/>
      <dgm:spPr/>
    </dgm:pt>
    <dgm:pt modelId="{6574C735-B7C8-418D-BE3A-D0DDB06B5055}" type="pres">
      <dgm:prSet presAssocID="{A399CF40-E6BA-4CD3-8804-998C5516D406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2C4FBC8-1CF7-4601-96AB-0F495AB1A808}" type="pres">
      <dgm:prSet presAssocID="{A399CF40-E6BA-4CD3-8804-998C5516D40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6E35797-0583-4483-ABF1-9E89E9B6FB3E}" type="presOf" srcId="{447780EA-3ADC-4470-81F6-9D413B2CFC87}" destId="{E83BDC80-24BA-4F2B-A29E-DE7BD6E14FA2}" srcOrd="0" destOrd="0" presId="urn:microsoft.com/office/officeart/2005/8/layout/vList3"/>
    <dgm:cxn modelId="{615FC806-3B53-4767-81AA-1C22FB1387D9}" srcId="{447780EA-3ADC-4470-81F6-9D413B2CFC87}" destId="{A399CF40-E6BA-4CD3-8804-998C5516D406}" srcOrd="3" destOrd="0" parTransId="{B5B983C0-1D66-4ACE-9D11-82DE58D21266}" sibTransId="{D6B99AB1-5950-4E24-A578-002AB40FB4FA}"/>
    <dgm:cxn modelId="{638ADBC7-6271-4DCE-8F8D-964705F67023}" type="presOf" srcId="{DEE7D7BE-BD84-4545-B745-9145981A560D}" destId="{99069B4C-464F-4EA6-B34E-75E2F479B968}" srcOrd="0" destOrd="0" presId="urn:microsoft.com/office/officeart/2005/8/layout/vList3"/>
    <dgm:cxn modelId="{3CDC5D12-D5CC-484D-A960-AEEE6BD7805E}" srcId="{447780EA-3ADC-4470-81F6-9D413B2CFC87}" destId="{E92B083D-5397-4D43-990D-64181E91094D}" srcOrd="1" destOrd="0" parTransId="{A3772A78-BED4-4514-9A0F-BE6B1026F1A6}" sibTransId="{0326F804-C695-44C6-811F-18133D1C0019}"/>
    <dgm:cxn modelId="{F84453CE-7C0B-418C-BB36-D159EB34EF65}" type="presOf" srcId="{E92B083D-5397-4D43-990D-64181E91094D}" destId="{A87C4411-5940-4EA9-A08F-DC62E97AD906}" srcOrd="0" destOrd="0" presId="urn:microsoft.com/office/officeart/2005/8/layout/vList3"/>
    <dgm:cxn modelId="{E49C7E22-7975-4732-9476-8BDA107C2C39}" type="presOf" srcId="{A399CF40-E6BA-4CD3-8804-998C5516D406}" destId="{D2C4FBC8-1CF7-4601-96AB-0F495AB1A808}" srcOrd="0" destOrd="0" presId="urn:microsoft.com/office/officeart/2005/8/layout/vList3"/>
    <dgm:cxn modelId="{1C6A99EF-7E0F-48DA-9FAB-BF12C569B4CB}" srcId="{447780EA-3ADC-4470-81F6-9D413B2CFC87}" destId="{DEE7D7BE-BD84-4545-B745-9145981A560D}" srcOrd="2" destOrd="0" parTransId="{09F16843-CA26-4069-858F-BDEFE4EBDA36}" sibTransId="{64E5D34B-A749-4CF8-8952-1A6ED0050362}"/>
    <dgm:cxn modelId="{A5A5AF6B-13B4-49DD-A824-AB078EEE9204}" type="presOf" srcId="{C6F12415-CBDF-4906-87BA-AC36AC6B23A1}" destId="{489C5A47-8201-49E6-8BB2-3F588C3C4996}" srcOrd="0" destOrd="0" presId="urn:microsoft.com/office/officeart/2005/8/layout/vList3"/>
    <dgm:cxn modelId="{482AAFA2-1AA3-4936-90BE-41B64F6C6A16}" srcId="{447780EA-3ADC-4470-81F6-9D413B2CFC87}" destId="{C6F12415-CBDF-4906-87BA-AC36AC6B23A1}" srcOrd="0" destOrd="0" parTransId="{8EEB754C-4713-4D5E-BF1A-ADB54F4E7F6B}" sibTransId="{8263C7A0-4D83-4D4F-98AF-E6F37BE7DF19}"/>
    <dgm:cxn modelId="{118CA7AB-68D2-42CB-8E08-08818497404F}" type="presParOf" srcId="{E83BDC80-24BA-4F2B-A29E-DE7BD6E14FA2}" destId="{53D75BEE-BE1F-4A0C-9359-F0FF2A5DE22B}" srcOrd="0" destOrd="0" presId="urn:microsoft.com/office/officeart/2005/8/layout/vList3"/>
    <dgm:cxn modelId="{EF39C49A-8C6B-4C52-885D-4C948CFFAF62}" type="presParOf" srcId="{53D75BEE-BE1F-4A0C-9359-F0FF2A5DE22B}" destId="{7B5B97D3-F6E1-4A96-812F-5526DB1A69D0}" srcOrd="0" destOrd="0" presId="urn:microsoft.com/office/officeart/2005/8/layout/vList3"/>
    <dgm:cxn modelId="{FECCDB11-B02A-4D68-9E4E-1EB3665692E9}" type="presParOf" srcId="{53D75BEE-BE1F-4A0C-9359-F0FF2A5DE22B}" destId="{489C5A47-8201-49E6-8BB2-3F588C3C4996}" srcOrd="1" destOrd="0" presId="urn:microsoft.com/office/officeart/2005/8/layout/vList3"/>
    <dgm:cxn modelId="{D40A9BEF-C192-4BCF-8538-FE8CCCB234CB}" type="presParOf" srcId="{E83BDC80-24BA-4F2B-A29E-DE7BD6E14FA2}" destId="{DD3B84FF-8099-4A4C-B457-21D9F9C2F106}" srcOrd="1" destOrd="0" presId="urn:microsoft.com/office/officeart/2005/8/layout/vList3"/>
    <dgm:cxn modelId="{8F87621D-7694-4C59-827B-D73F9C5120FD}" type="presParOf" srcId="{E83BDC80-24BA-4F2B-A29E-DE7BD6E14FA2}" destId="{1039B952-0D97-43B5-901A-7894BE66D016}" srcOrd="2" destOrd="0" presId="urn:microsoft.com/office/officeart/2005/8/layout/vList3"/>
    <dgm:cxn modelId="{13AFB393-1037-4143-99C4-94A18CB17058}" type="presParOf" srcId="{1039B952-0D97-43B5-901A-7894BE66D016}" destId="{EA838AB5-6ACC-49BC-BDA7-FC9C9552B703}" srcOrd="0" destOrd="0" presId="urn:microsoft.com/office/officeart/2005/8/layout/vList3"/>
    <dgm:cxn modelId="{DC5BA694-B8F9-4620-BF01-F89AF675B3DC}" type="presParOf" srcId="{1039B952-0D97-43B5-901A-7894BE66D016}" destId="{A87C4411-5940-4EA9-A08F-DC62E97AD906}" srcOrd="1" destOrd="0" presId="urn:microsoft.com/office/officeart/2005/8/layout/vList3"/>
    <dgm:cxn modelId="{F6D5BE03-3B1A-4965-BE20-FC848965DACE}" type="presParOf" srcId="{E83BDC80-24BA-4F2B-A29E-DE7BD6E14FA2}" destId="{25DF9A7F-0238-4187-9D63-5288500A10E9}" srcOrd="3" destOrd="0" presId="urn:microsoft.com/office/officeart/2005/8/layout/vList3"/>
    <dgm:cxn modelId="{E0C5FF76-A9CB-4DA8-8B7D-04E7B4B23EBF}" type="presParOf" srcId="{E83BDC80-24BA-4F2B-A29E-DE7BD6E14FA2}" destId="{5147B966-2E38-4B38-B477-E130FC0AD272}" srcOrd="4" destOrd="0" presId="urn:microsoft.com/office/officeart/2005/8/layout/vList3"/>
    <dgm:cxn modelId="{01120EEB-9A47-4CB7-BA86-7B4CC9C760A1}" type="presParOf" srcId="{5147B966-2E38-4B38-B477-E130FC0AD272}" destId="{C8A9828C-BAD5-4422-90D9-5857BFE06910}" srcOrd="0" destOrd="0" presId="urn:microsoft.com/office/officeart/2005/8/layout/vList3"/>
    <dgm:cxn modelId="{57DD5419-58DF-452E-98AD-C5F5998D47EC}" type="presParOf" srcId="{5147B966-2E38-4B38-B477-E130FC0AD272}" destId="{99069B4C-464F-4EA6-B34E-75E2F479B968}" srcOrd="1" destOrd="0" presId="urn:microsoft.com/office/officeart/2005/8/layout/vList3"/>
    <dgm:cxn modelId="{47A6BCF1-FF9E-4851-B307-AB99A8C89DF7}" type="presParOf" srcId="{E83BDC80-24BA-4F2B-A29E-DE7BD6E14FA2}" destId="{0E3572CF-BB8C-4479-B177-9D46231556BC}" srcOrd="5" destOrd="0" presId="urn:microsoft.com/office/officeart/2005/8/layout/vList3"/>
    <dgm:cxn modelId="{A4900680-DF28-4089-A3CD-BBC4DE329023}" type="presParOf" srcId="{E83BDC80-24BA-4F2B-A29E-DE7BD6E14FA2}" destId="{D6977967-5444-4345-98D8-CC839B81EF0B}" srcOrd="6" destOrd="0" presId="urn:microsoft.com/office/officeart/2005/8/layout/vList3"/>
    <dgm:cxn modelId="{DB541F0A-33F7-4D44-ABB9-4167AE525E62}" type="presParOf" srcId="{D6977967-5444-4345-98D8-CC839B81EF0B}" destId="{6574C735-B7C8-418D-BE3A-D0DDB06B5055}" srcOrd="0" destOrd="0" presId="urn:microsoft.com/office/officeart/2005/8/layout/vList3"/>
    <dgm:cxn modelId="{D0EC107E-2816-4494-81BE-CFC9903763FB}" type="presParOf" srcId="{D6977967-5444-4345-98D8-CC839B81EF0B}" destId="{D2C4FBC8-1CF7-4601-96AB-0F495AB1A80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31AAFBD-93F0-4129-8C33-93A467F887FB}" type="doc">
      <dgm:prSet loTypeId="urn:microsoft.com/office/officeart/2005/8/layout/vList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F8B79BB-8CF4-4A3D-82C1-9E607AC0E5F0}">
      <dgm:prSet phldrT="[Texto]" custT="1"/>
      <dgm:spPr/>
      <dgm:t>
        <a:bodyPr/>
        <a:lstStyle/>
        <a:p>
          <a:pPr algn="just"/>
          <a:r>
            <a:rPr lang="es-ES" sz="2400" dirty="0" smtClean="0"/>
            <a:t>Stock de Repuestos, manuales de Instalación, agilidad en la entrega de productos, entrega de material promociona</a:t>
          </a:r>
          <a:endParaRPr lang="es-EC" sz="2400" dirty="0"/>
        </a:p>
      </dgm:t>
    </dgm:pt>
    <dgm:pt modelId="{F3126407-D67F-4538-8909-A919A939F773}" type="parTrans" cxnId="{05427173-15E7-48EA-89C4-F3E78F69C787}">
      <dgm:prSet/>
      <dgm:spPr/>
      <dgm:t>
        <a:bodyPr/>
        <a:lstStyle/>
        <a:p>
          <a:pPr algn="just"/>
          <a:endParaRPr lang="es-EC" sz="2000"/>
        </a:p>
      </dgm:t>
    </dgm:pt>
    <dgm:pt modelId="{7B7F3FA4-B6D9-4D5F-92D3-826317071D07}" type="sibTrans" cxnId="{05427173-15E7-48EA-89C4-F3E78F69C787}">
      <dgm:prSet/>
      <dgm:spPr/>
      <dgm:t>
        <a:bodyPr/>
        <a:lstStyle/>
        <a:p>
          <a:pPr algn="just"/>
          <a:endParaRPr lang="es-EC" sz="2000"/>
        </a:p>
      </dgm:t>
    </dgm:pt>
    <dgm:pt modelId="{7723E63B-D784-4323-83F9-02FBD577CE18}">
      <dgm:prSet phldrT="[Texto]" custT="1"/>
      <dgm:spPr/>
      <dgm:t>
        <a:bodyPr/>
        <a:lstStyle/>
        <a:p>
          <a:pPr algn="just"/>
          <a:r>
            <a:rPr lang="es-EC" sz="2400" dirty="0" smtClean="0"/>
            <a:t>Cumplir las normas para el correcto funcionamiento de los productos.</a:t>
          </a:r>
          <a:endParaRPr lang="es-EC" sz="2400" dirty="0"/>
        </a:p>
      </dgm:t>
    </dgm:pt>
    <dgm:pt modelId="{E2C7C92A-EDF5-49C8-8C54-853A11AFD064}" type="parTrans" cxnId="{A92B69B5-D029-486C-8643-B2DD106E0CE4}">
      <dgm:prSet/>
      <dgm:spPr/>
      <dgm:t>
        <a:bodyPr/>
        <a:lstStyle/>
        <a:p>
          <a:pPr algn="just"/>
          <a:endParaRPr lang="es-EC" sz="2000"/>
        </a:p>
      </dgm:t>
    </dgm:pt>
    <dgm:pt modelId="{4EC35919-A59B-4319-B3EE-B22B5D0B8354}" type="sibTrans" cxnId="{A92B69B5-D029-486C-8643-B2DD106E0CE4}">
      <dgm:prSet/>
      <dgm:spPr/>
      <dgm:t>
        <a:bodyPr/>
        <a:lstStyle/>
        <a:p>
          <a:pPr algn="just"/>
          <a:endParaRPr lang="es-EC" sz="2000"/>
        </a:p>
      </dgm:t>
    </dgm:pt>
    <dgm:pt modelId="{802D8BA9-F85A-4A60-92DA-1E568B567C5E}">
      <dgm:prSet phldrT="[Texto]" custT="1"/>
      <dgm:spPr/>
      <dgm:t>
        <a:bodyPr/>
        <a:lstStyle/>
        <a:p>
          <a:pPr algn="just"/>
          <a:r>
            <a:rPr lang="es-EC" sz="2400" dirty="0" smtClean="0"/>
            <a:t>Ampliar investigación, ampliando la línea de productos de grifería.</a:t>
          </a:r>
          <a:endParaRPr lang="es-EC" sz="2400" dirty="0"/>
        </a:p>
      </dgm:t>
    </dgm:pt>
    <dgm:pt modelId="{31FC1554-BDEA-4FB9-9C33-4D6DEA7079E8}" type="parTrans" cxnId="{F9B61BE2-EBCE-4F19-B347-763CEAD9E7BB}">
      <dgm:prSet/>
      <dgm:spPr/>
      <dgm:t>
        <a:bodyPr/>
        <a:lstStyle/>
        <a:p>
          <a:pPr algn="just"/>
          <a:endParaRPr lang="es-EC" sz="2000"/>
        </a:p>
      </dgm:t>
    </dgm:pt>
    <dgm:pt modelId="{FE36087E-6621-4AEA-A2BE-5FF79641337F}" type="sibTrans" cxnId="{F9B61BE2-EBCE-4F19-B347-763CEAD9E7BB}">
      <dgm:prSet/>
      <dgm:spPr/>
      <dgm:t>
        <a:bodyPr/>
        <a:lstStyle/>
        <a:p>
          <a:pPr algn="just"/>
          <a:endParaRPr lang="es-EC" sz="2000"/>
        </a:p>
      </dgm:t>
    </dgm:pt>
    <dgm:pt modelId="{F3276C51-05E9-47F2-A4B9-BF3BEB6608A1}" type="pres">
      <dgm:prSet presAssocID="{B31AAFBD-93F0-4129-8C33-93A467F887F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E2377B0-C977-4CF4-A8CC-F28F9BD00B9F}" type="pres">
      <dgm:prSet presAssocID="{CF8B79BB-8CF4-4A3D-82C1-9E607AC0E5F0}" presName="comp" presStyleCnt="0"/>
      <dgm:spPr/>
    </dgm:pt>
    <dgm:pt modelId="{70E8D6EB-40EB-48AC-B25C-4788AE648F18}" type="pres">
      <dgm:prSet presAssocID="{CF8B79BB-8CF4-4A3D-82C1-9E607AC0E5F0}" presName="box" presStyleLbl="node1" presStyleIdx="0" presStyleCnt="3"/>
      <dgm:spPr/>
      <dgm:t>
        <a:bodyPr/>
        <a:lstStyle/>
        <a:p>
          <a:endParaRPr lang="es-EC"/>
        </a:p>
      </dgm:t>
    </dgm:pt>
    <dgm:pt modelId="{D2EED013-03FF-46F2-A604-5CABD92A92AF}" type="pres">
      <dgm:prSet presAssocID="{CF8B79BB-8CF4-4A3D-82C1-9E607AC0E5F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D2719D-E6C9-4328-B95E-2EC4219BC63E}" type="pres">
      <dgm:prSet presAssocID="{CF8B79BB-8CF4-4A3D-82C1-9E607AC0E5F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444919-83C3-4827-89E0-DD8C76C2B56B}" type="pres">
      <dgm:prSet presAssocID="{7B7F3FA4-B6D9-4D5F-92D3-826317071D07}" presName="spacer" presStyleCnt="0"/>
      <dgm:spPr/>
    </dgm:pt>
    <dgm:pt modelId="{0798E72E-D3C9-4ECF-8DA6-EB0C971B0210}" type="pres">
      <dgm:prSet presAssocID="{7723E63B-D784-4323-83F9-02FBD577CE18}" presName="comp" presStyleCnt="0"/>
      <dgm:spPr/>
    </dgm:pt>
    <dgm:pt modelId="{2DBA5D78-9ED2-488B-8F77-18327BF3B2BB}" type="pres">
      <dgm:prSet presAssocID="{7723E63B-D784-4323-83F9-02FBD577CE18}" presName="box" presStyleLbl="node1" presStyleIdx="1" presStyleCnt="3"/>
      <dgm:spPr/>
      <dgm:t>
        <a:bodyPr/>
        <a:lstStyle/>
        <a:p>
          <a:endParaRPr lang="es-EC"/>
        </a:p>
      </dgm:t>
    </dgm:pt>
    <dgm:pt modelId="{466B53DF-6B9B-453F-8E58-BC01788DAAA3}" type="pres">
      <dgm:prSet presAssocID="{7723E63B-D784-4323-83F9-02FBD577CE1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95316B-FB30-472E-B57C-EAF6440B322F}" type="pres">
      <dgm:prSet presAssocID="{7723E63B-D784-4323-83F9-02FBD577CE1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AEE139-B797-4252-98BD-8A79F9F2AD00}" type="pres">
      <dgm:prSet presAssocID="{4EC35919-A59B-4319-B3EE-B22B5D0B8354}" presName="spacer" presStyleCnt="0"/>
      <dgm:spPr/>
    </dgm:pt>
    <dgm:pt modelId="{31058153-C070-4DC0-98B2-1B055605E5EC}" type="pres">
      <dgm:prSet presAssocID="{802D8BA9-F85A-4A60-92DA-1E568B567C5E}" presName="comp" presStyleCnt="0"/>
      <dgm:spPr/>
    </dgm:pt>
    <dgm:pt modelId="{61A43442-A299-4367-A561-8F7298EC0E6E}" type="pres">
      <dgm:prSet presAssocID="{802D8BA9-F85A-4A60-92DA-1E568B567C5E}" presName="box" presStyleLbl="node1" presStyleIdx="2" presStyleCnt="3"/>
      <dgm:spPr/>
      <dgm:t>
        <a:bodyPr/>
        <a:lstStyle/>
        <a:p>
          <a:endParaRPr lang="es-EC"/>
        </a:p>
      </dgm:t>
    </dgm:pt>
    <dgm:pt modelId="{2A01F908-518B-49FB-9DD6-483C6B8A24D3}" type="pres">
      <dgm:prSet presAssocID="{802D8BA9-F85A-4A60-92DA-1E568B567C5E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F9E60A-B693-4257-9DD2-AE7B4F51D5D9}" type="pres">
      <dgm:prSet presAssocID="{802D8BA9-F85A-4A60-92DA-1E568B567C5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9BBE9E5-AD9F-4962-AB7C-F8B7F8890912}" type="presOf" srcId="{802D8BA9-F85A-4A60-92DA-1E568B567C5E}" destId="{61A43442-A299-4367-A561-8F7298EC0E6E}" srcOrd="0" destOrd="0" presId="urn:microsoft.com/office/officeart/2005/8/layout/vList4"/>
    <dgm:cxn modelId="{0F68BA3C-2E77-4B6B-94F3-4A2F574EB97A}" type="presOf" srcId="{CF8B79BB-8CF4-4A3D-82C1-9E607AC0E5F0}" destId="{49D2719D-E6C9-4328-B95E-2EC4219BC63E}" srcOrd="1" destOrd="0" presId="urn:microsoft.com/office/officeart/2005/8/layout/vList4"/>
    <dgm:cxn modelId="{66A85163-F625-4480-995F-BF77511CC06B}" type="presOf" srcId="{7723E63B-D784-4323-83F9-02FBD577CE18}" destId="{5995316B-FB30-472E-B57C-EAF6440B322F}" srcOrd="1" destOrd="0" presId="urn:microsoft.com/office/officeart/2005/8/layout/vList4"/>
    <dgm:cxn modelId="{AF000E48-D075-47EA-8606-494862E13CAF}" type="presOf" srcId="{CF8B79BB-8CF4-4A3D-82C1-9E607AC0E5F0}" destId="{70E8D6EB-40EB-48AC-B25C-4788AE648F18}" srcOrd="0" destOrd="0" presId="urn:microsoft.com/office/officeart/2005/8/layout/vList4"/>
    <dgm:cxn modelId="{05427173-15E7-48EA-89C4-F3E78F69C787}" srcId="{B31AAFBD-93F0-4129-8C33-93A467F887FB}" destId="{CF8B79BB-8CF4-4A3D-82C1-9E607AC0E5F0}" srcOrd="0" destOrd="0" parTransId="{F3126407-D67F-4538-8909-A919A939F773}" sibTransId="{7B7F3FA4-B6D9-4D5F-92D3-826317071D07}"/>
    <dgm:cxn modelId="{7F8F95A2-C256-43C3-9AB3-114B56E7BA4B}" type="presOf" srcId="{802D8BA9-F85A-4A60-92DA-1E568B567C5E}" destId="{F6F9E60A-B693-4257-9DD2-AE7B4F51D5D9}" srcOrd="1" destOrd="0" presId="urn:microsoft.com/office/officeart/2005/8/layout/vList4"/>
    <dgm:cxn modelId="{0C518032-752A-4A76-802F-ECE2985AE5D3}" type="presOf" srcId="{B31AAFBD-93F0-4129-8C33-93A467F887FB}" destId="{F3276C51-05E9-47F2-A4B9-BF3BEB6608A1}" srcOrd="0" destOrd="0" presId="urn:microsoft.com/office/officeart/2005/8/layout/vList4"/>
    <dgm:cxn modelId="{94BF0034-CB8D-4DCE-A361-E0AB9DCD32BD}" type="presOf" srcId="{7723E63B-D784-4323-83F9-02FBD577CE18}" destId="{2DBA5D78-9ED2-488B-8F77-18327BF3B2BB}" srcOrd="0" destOrd="0" presId="urn:microsoft.com/office/officeart/2005/8/layout/vList4"/>
    <dgm:cxn modelId="{A92B69B5-D029-486C-8643-B2DD106E0CE4}" srcId="{B31AAFBD-93F0-4129-8C33-93A467F887FB}" destId="{7723E63B-D784-4323-83F9-02FBD577CE18}" srcOrd="1" destOrd="0" parTransId="{E2C7C92A-EDF5-49C8-8C54-853A11AFD064}" sibTransId="{4EC35919-A59B-4319-B3EE-B22B5D0B8354}"/>
    <dgm:cxn modelId="{F9B61BE2-EBCE-4F19-B347-763CEAD9E7BB}" srcId="{B31AAFBD-93F0-4129-8C33-93A467F887FB}" destId="{802D8BA9-F85A-4A60-92DA-1E568B567C5E}" srcOrd="2" destOrd="0" parTransId="{31FC1554-BDEA-4FB9-9C33-4D6DEA7079E8}" sibTransId="{FE36087E-6621-4AEA-A2BE-5FF79641337F}"/>
    <dgm:cxn modelId="{C13A41A7-F078-44FA-8435-4D3107224D81}" type="presParOf" srcId="{F3276C51-05E9-47F2-A4B9-BF3BEB6608A1}" destId="{FE2377B0-C977-4CF4-A8CC-F28F9BD00B9F}" srcOrd="0" destOrd="0" presId="urn:microsoft.com/office/officeart/2005/8/layout/vList4"/>
    <dgm:cxn modelId="{C14F70AA-DC87-48D4-A7A1-8F5DE48C3BF7}" type="presParOf" srcId="{FE2377B0-C977-4CF4-A8CC-F28F9BD00B9F}" destId="{70E8D6EB-40EB-48AC-B25C-4788AE648F18}" srcOrd="0" destOrd="0" presId="urn:microsoft.com/office/officeart/2005/8/layout/vList4"/>
    <dgm:cxn modelId="{06525465-8F2C-4725-A945-DC683F66F17A}" type="presParOf" srcId="{FE2377B0-C977-4CF4-A8CC-F28F9BD00B9F}" destId="{D2EED013-03FF-46F2-A604-5CABD92A92AF}" srcOrd="1" destOrd="0" presId="urn:microsoft.com/office/officeart/2005/8/layout/vList4"/>
    <dgm:cxn modelId="{064ADAC3-47C9-4408-AAFA-D2B29615E720}" type="presParOf" srcId="{FE2377B0-C977-4CF4-A8CC-F28F9BD00B9F}" destId="{49D2719D-E6C9-4328-B95E-2EC4219BC63E}" srcOrd="2" destOrd="0" presId="urn:microsoft.com/office/officeart/2005/8/layout/vList4"/>
    <dgm:cxn modelId="{81B652D3-4FC1-41C1-BA22-BD39BE1C7CEC}" type="presParOf" srcId="{F3276C51-05E9-47F2-A4B9-BF3BEB6608A1}" destId="{8B444919-83C3-4827-89E0-DD8C76C2B56B}" srcOrd="1" destOrd="0" presId="urn:microsoft.com/office/officeart/2005/8/layout/vList4"/>
    <dgm:cxn modelId="{496DAF24-F305-4079-A92B-654112655E0C}" type="presParOf" srcId="{F3276C51-05E9-47F2-A4B9-BF3BEB6608A1}" destId="{0798E72E-D3C9-4ECF-8DA6-EB0C971B0210}" srcOrd="2" destOrd="0" presId="urn:microsoft.com/office/officeart/2005/8/layout/vList4"/>
    <dgm:cxn modelId="{F99D395D-DBF6-4E5C-A4B2-A97FBD14B50A}" type="presParOf" srcId="{0798E72E-D3C9-4ECF-8DA6-EB0C971B0210}" destId="{2DBA5D78-9ED2-488B-8F77-18327BF3B2BB}" srcOrd="0" destOrd="0" presId="urn:microsoft.com/office/officeart/2005/8/layout/vList4"/>
    <dgm:cxn modelId="{3B6F0A26-360C-47D3-9BC0-0B6113174CDC}" type="presParOf" srcId="{0798E72E-D3C9-4ECF-8DA6-EB0C971B0210}" destId="{466B53DF-6B9B-453F-8E58-BC01788DAAA3}" srcOrd="1" destOrd="0" presId="urn:microsoft.com/office/officeart/2005/8/layout/vList4"/>
    <dgm:cxn modelId="{889FEEEA-B69A-46CC-90FE-190661C2C621}" type="presParOf" srcId="{0798E72E-D3C9-4ECF-8DA6-EB0C971B0210}" destId="{5995316B-FB30-472E-B57C-EAF6440B322F}" srcOrd="2" destOrd="0" presId="urn:microsoft.com/office/officeart/2005/8/layout/vList4"/>
    <dgm:cxn modelId="{2C58215B-F6C1-467B-AED5-9D32A4C6D70E}" type="presParOf" srcId="{F3276C51-05E9-47F2-A4B9-BF3BEB6608A1}" destId="{0DAEE139-B797-4252-98BD-8A79F9F2AD00}" srcOrd="3" destOrd="0" presId="urn:microsoft.com/office/officeart/2005/8/layout/vList4"/>
    <dgm:cxn modelId="{BB2ABD8A-443B-4081-B61E-6A09FA0174A4}" type="presParOf" srcId="{F3276C51-05E9-47F2-A4B9-BF3BEB6608A1}" destId="{31058153-C070-4DC0-98B2-1B055605E5EC}" srcOrd="4" destOrd="0" presId="urn:microsoft.com/office/officeart/2005/8/layout/vList4"/>
    <dgm:cxn modelId="{9056BBF4-6607-4A78-A49D-30696A236727}" type="presParOf" srcId="{31058153-C070-4DC0-98B2-1B055605E5EC}" destId="{61A43442-A299-4367-A561-8F7298EC0E6E}" srcOrd="0" destOrd="0" presId="urn:microsoft.com/office/officeart/2005/8/layout/vList4"/>
    <dgm:cxn modelId="{FD684DC0-25DA-4BA6-B5EC-3B9E3D42C0A1}" type="presParOf" srcId="{31058153-C070-4DC0-98B2-1B055605E5EC}" destId="{2A01F908-518B-49FB-9DD6-483C6B8A24D3}" srcOrd="1" destOrd="0" presId="urn:microsoft.com/office/officeart/2005/8/layout/vList4"/>
    <dgm:cxn modelId="{558FB877-85A7-45C1-8F6B-1F2DF4D5EA75}" type="presParOf" srcId="{31058153-C070-4DC0-98B2-1B055605E5EC}" destId="{F6F9E60A-B693-4257-9DD2-AE7B4F51D5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28D2B-7910-4B43-A17A-921FEFEEAEC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7BB5508-FF68-4EC6-AE24-7F2D3AD4EFF0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1800" dirty="0"/>
        </a:p>
      </dgm:t>
    </dgm:pt>
    <dgm:pt modelId="{EA54A527-D12E-4833-A362-E8E7340CA0F1}" type="parTrans" cxnId="{2819EE42-1967-4919-A20A-7C7D794BB820}">
      <dgm:prSet/>
      <dgm:spPr/>
      <dgm:t>
        <a:bodyPr/>
        <a:lstStyle/>
        <a:p>
          <a:endParaRPr lang="es-EC" sz="2000"/>
        </a:p>
      </dgm:t>
    </dgm:pt>
    <dgm:pt modelId="{1F2663DB-FBB7-405C-8934-41A5E1DF6BE4}" type="sibTrans" cxnId="{2819EE42-1967-4919-A20A-7C7D794BB820}">
      <dgm:prSet custT="1"/>
      <dgm:spPr/>
      <dgm:t>
        <a:bodyPr/>
        <a:lstStyle/>
        <a:p>
          <a:endParaRPr lang="es-EC" sz="900"/>
        </a:p>
      </dgm:t>
    </dgm:pt>
    <dgm:pt modelId="{47C9FF73-BFB9-4E30-BB0F-2AF6A2D074D2}">
      <dgm:prSet phldrT="[Texto]" phldr="1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sz="1800" dirty="0"/>
        </a:p>
      </dgm:t>
    </dgm:pt>
    <dgm:pt modelId="{5D4B7EF4-8F26-403A-886C-67FDBB046466}" type="parTrans" cxnId="{7988351F-FF2A-4150-8A48-477BB6EB80CF}">
      <dgm:prSet/>
      <dgm:spPr/>
      <dgm:t>
        <a:bodyPr/>
        <a:lstStyle/>
        <a:p>
          <a:endParaRPr lang="es-EC" sz="2000"/>
        </a:p>
      </dgm:t>
    </dgm:pt>
    <dgm:pt modelId="{C15018D3-205F-43F7-B231-F68CC74EE526}" type="sibTrans" cxnId="{7988351F-FF2A-4150-8A48-477BB6EB80CF}">
      <dgm:prSet custT="1"/>
      <dgm:spPr/>
      <dgm:t>
        <a:bodyPr/>
        <a:lstStyle/>
        <a:p>
          <a:endParaRPr lang="es-EC" sz="900"/>
        </a:p>
      </dgm:t>
    </dgm:pt>
    <dgm:pt modelId="{FCD778D4-4835-48D4-B633-9E852481C99C}">
      <dgm:prSet phldrT="[Texto]" phldr="1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1800" dirty="0"/>
        </a:p>
      </dgm:t>
    </dgm:pt>
    <dgm:pt modelId="{F5CEE4E2-D01E-4768-AC33-CA34ADDBA4CF}" type="parTrans" cxnId="{30D6E937-2AA5-4916-9E2E-92B2DB2534A0}">
      <dgm:prSet/>
      <dgm:spPr/>
      <dgm:t>
        <a:bodyPr/>
        <a:lstStyle/>
        <a:p>
          <a:endParaRPr lang="es-EC" sz="2000"/>
        </a:p>
      </dgm:t>
    </dgm:pt>
    <dgm:pt modelId="{306BE07D-0E65-49AE-8FA0-CB77EB8521B2}" type="sibTrans" cxnId="{30D6E937-2AA5-4916-9E2E-92B2DB2534A0}">
      <dgm:prSet custT="1"/>
      <dgm:spPr/>
      <dgm:t>
        <a:bodyPr/>
        <a:lstStyle/>
        <a:p>
          <a:endParaRPr lang="es-EC" sz="900"/>
        </a:p>
      </dgm:t>
    </dgm:pt>
    <dgm:pt modelId="{318D94F2-808C-4402-92C4-A5CE52162F92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sz="2000" dirty="0"/>
        </a:p>
      </dgm:t>
    </dgm:pt>
    <dgm:pt modelId="{259B320D-69FA-4216-BA89-01282DA70902}" type="parTrans" cxnId="{E01F7B0A-0787-475D-983E-16BEC9CB3B0C}">
      <dgm:prSet/>
      <dgm:spPr/>
      <dgm:t>
        <a:bodyPr/>
        <a:lstStyle/>
        <a:p>
          <a:endParaRPr lang="es-EC" sz="2000"/>
        </a:p>
      </dgm:t>
    </dgm:pt>
    <dgm:pt modelId="{746B5E43-5313-4E6B-9C05-EC3B39F7BFF0}" type="sibTrans" cxnId="{E01F7B0A-0787-475D-983E-16BEC9CB3B0C}">
      <dgm:prSet/>
      <dgm:spPr/>
      <dgm:t>
        <a:bodyPr/>
        <a:lstStyle/>
        <a:p>
          <a:endParaRPr lang="es-EC" sz="2000"/>
        </a:p>
      </dgm:t>
    </dgm:pt>
    <dgm:pt modelId="{DAFAE845-04F1-425A-8439-F8A9FEC841B9}">
      <dgm:prSet phldrT="[Texto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 sz="2000" dirty="0"/>
        </a:p>
      </dgm:t>
    </dgm:pt>
    <dgm:pt modelId="{1AE175D5-08B2-4F06-8773-24F02ACE1150}" type="parTrans" cxnId="{C9AEB188-3648-4828-85C6-3CECEC7AE8AA}">
      <dgm:prSet/>
      <dgm:spPr/>
      <dgm:t>
        <a:bodyPr/>
        <a:lstStyle/>
        <a:p>
          <a:endParaRPr lang="es-EC" sz="2000"/>
        </a:p>
      </dgm:t>
    </dgm:pt>
    <dgm:pt modelId="{37F2F3BF-6AE8-46F5-B11A-74BDF42771E3}" type="sibTrans" cxnId="{C9AEB188-3648-4828-85C6-3CECEC7AE8AA}">
      <dgm:prSet custT="1"/>
      <dgm:spPr/>
      <dgm:t>
        <a:bodyPr/>
        <a:lstStyle/>
        <a:p>
          <a:endParaRPr lang="es-EC" sz="900"/>
        </a:p>
      </dgm:t>
    </dgm:pt>
    <dgm:pt modelId="{9171E2EA-ADF2-4399-9CFA-5882B6FBCABA}">
      <dgm:prSet phldrT="[Texto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 sz="2000" dirty="0"/>
        </a:p>
      </dgm:t>
    </dgm:pt>
    <dgm:pt modelId="{B8A9ACD4-E62A-459F-BA66-F8CE46F8C36F}" type="parTrans" cxnId="{FC66FF61-3761-4BD4-A9E3-515B2A3DDC1D}">
      <dgm:prSet/>
      <dgm:spPr/>
      <dgm:t>
        <a:bodyPr/>
        <a:lstStyle/>
        <a:p>
          <a:endParaRPr lang="es-EC" sz="2000"/>
        </a:p>
      </dgm:t>
    </dgm:pt>
    <dgm:pt modelId="{528AD4AC-6F71-4782-AF33-2FFF48B95E48}" type="sibTrans" cxnId="{FC66FF61-3761-4BD4-A9E3-515B2A3DDC1D}">
      <dgm:prSet custT="1"/>
      <dgm:spPr/>
      <dgm:t>
        <a:bodyPr/>
        <a:lstStyle/>
        <a:p>
          <a:endParaRPr lang="es-EC" sz="900"/>
        </a:p>
      </dgm:t>
    </dgm:pt>
    <dgm:pt modelId="{7B6FF02E-64C4-4424-B781-6DDB7BF2950F}" type="pres">
      <dgm:prSet presAssocID="{14128D2B-7910-4B43-A17A-921FEFEEAEC6}" presName="Name0" presStyleCnt="0">
        <dgm:presLayoutVars>
          <dgm:dir/>
          <dgm:resizeHandles val="exact"/>
        </dgm:presLayoutVars>
      </dgm:prSet>
      <dgm:spPr/>
    </dgm:pt>
    <dgm:pt modelId="{944C945C-8B0E-48DF-B607-864232877D0D}" type="pres">
      <dgm:prSet presAssocID="{B7BB5508-FF68-4EC6-AE24-7F2D3AD4EFF0}" presName="node" presStyleLbl="node1" presStyleIdx="0" presStyleCnt="6" custScaleY="124992" custLinFactNeighborX="-39216" custLinFactNeighborY="73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B6B66F-87D3-4576-8A53-734EB4F77ABC}" type="pres">
      <dgm:prSet presAssocID="{1F2663DB-FBB7-405C-8934-41A5E1DF6BE4}" presName="sibTrans" presStyleLbl="sibTrans2D1" presStyleIdx="0" presStyleCnt="5"/>
      <dgm:spPr/>
      <dgm:t>
        <a:bodyPr/>
        <a:lstStyle/>
        <a:p>
          <a:endParaRPr lang="es-EC"/>
        </a:p>
      </dgm:t>
    </dgm:pt>
    <dgm:pt modelId="{349C72B2-ECEE-4887-A080-2F9F6144A183}" type="pres">
      <dgm:prSet presAssocID="{1F2663DB-FBB7-405C-8934-41A5E1DF6BE4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F614B75D-9EF2-4BF6-9138-05C121441FCC}" type="pres">
      <dgm:prSet presAssocID="{47C9FF73-BFB9-4E30-BB0F-2AF6A2D074D2}" presName="node" presStyleLbl="node1" presStyleIdx="1" presStyleCnt="6" custScaleY="124992" custLinFactNeighborX="-39216" custLinFactNeighborY="73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DED879-930E-49CA-92C0-32F8743D613C}" type="pres">
      <dgm:prSet presAssocID="{C15018D3-205F-43F7-B231-F68CC74EE526}" presName="sibTrans" presStyleLbl="sibTrans2D1" presStyleIdx="1" presStyleCnt="5"/>
      <dgm:spPr/>
      <dgm:t>
        <a:bodyPr/>
        <a:lstStyle/>
        <a:p>
          <a:endParaRPr lang="es-EC"/>
        </a:p>
      </dgm:t>
    </dgm:pt>
    <dgm:pt modelId="{2561E346-18D0-4581-82DF-3C784D888C29}" type="pres">
      <dgm:prSet presAssocID="{C15018D3-205F-43F7-B231-F68CC74EE526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E22ECFE4-5473-4C09-A125-12452A1E7352}" type="pres">
      <dgm:prSet presAssocID="{FCD778D4-4835-48D4-B633-9E852481C99C}" presName="node" presStyleLbl="node1" presStyleIdx="2" presStyleCnt="6" custScaleY="124992" custLinFactNeighborX="-39216" custLinFactNeighborY="73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C847C8-2ED3-4A45-88FC-A0102D4D544A}" type="pres">
      <dgm:prSet presAssocID="{306BE07D-0E65-49AE-8FA0-CB77EB8521B2}" presName="sibTrans" presStyleLbl="sibTrans2D1" presStyleIdx="2" presStyleCnt="5"/>
      <dgm:spPr/>
      <dgm:t>
        <a:bodyPr/>
        <a:lstStyle/>
        <a:p>
          <a:endParaRPr lang="es-EC"/>
        </a:p>
      </dgm:t>
    </dgm:pt>
    <dgm:pt modelId="{5FB18650-B881-48B9-9EEA-7D0FE3FEDC91}" type="pres">
      <dgm:prSet presAssocID="{306BE07D-0E65-49AE-8FA0-CB77EB8521B2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30BBCBA1-8BDC-411E-8BFC-32EC06A291BC}" type="pres">
      <dgm:prSet presAssocID="{DAFAE845-04F1-425A-8439-F8A9FEC841B9}" presName="node" presStyleLbl="node1" presStyleIdx="3" presStyleCnt="6" custScaleY="124992" custLinFactNeighborX="-39216" custLinFactNeighborY="73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E7EAB3-2000-4548-86FB-9076334B3F11}" type="pres">
      <dgm:prSet presAssocID="{37F2F3BF-6AE8-46F5-B11A-74BDF42771E3}" presName="sibTrans" presStyleLbl="sibTrans2D1" presStyleIdx="3" presStyleCnt="5"/>
      <dgm:spPr/>
      <dgm:t>
        <a:bodyPr/>
        <a:lstStyle/>
        <a:p>
          <a:endParaRPr lang="es-EC"/>
        </a:p>
      </dgm:t>
    </dgm:pt>
    <dgm:pt modelId="{5A911F74-1AA9-4386-8DD8-D436E78EFCEA}" type="pres">
      <dgm:prSet presAssocID="{37F2F3BF-6AE8-46F5-B11A-74BDF42771E3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8A410550-DBDF-4AF4-B4AC-C86367B546BB}" type="pres">
      <dgm:prSet presAssocID="{9171E2EA-ADF2-4399-9CFA-5882B6FBCABA}" presName="node" presStyleLbl="node1" presStyleIdx="4" presStyleCnt="6" custScaleY="124992" custLinFactNeighborX="-39216" custLinFactNeighborY="73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7D315D-AA67-4A17-AB8F-72342D5E0AD6}" type="pres">
      <dgm:prSet presAssocID="{528AD4AC-6F71-4782-AF33-2FFF48B95E48}" presName="sibTrans" presStyleLbl="sibTrans2D1" presStyleIdx="4" presStyleCnt="5"/>
      <dgm:spPr/>
      <dgm:t>
        <a:bodyPr/>
        <a:lstStyle/>
        <a:p>
          <a:endParaRPr lang="es-EC"/>
        </a:p>
      </dgm:t>
    </dgm:pt>
    <dgm:pt modelId="{D935426B-2980-4D89-8B50-4F66EBECB240}" type="pres">
      <dgm:prSet presAssocID="{528AD4AC-6F71-4782-AF33-2FFF48B95E48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11FDCA46-357F-41C7-BC80-AF22D648229E}" type="pres">
      <dgm:prSet presAssocID="{318D94F2-808C-4402-92C4-A5CE52162F92}" presName="node" presStyleLbl="node1" presStyleIdx="5" presStyleCnt="6" custScaleY="124992" custLinFactNeighborX="-39216" custLinFactNeighborY="73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5C1FD0-6484-442B-8067-E0FDCDB89EBE}" type="presOf" srcId="{14128D2B-7910-4B43-A17A-921FEFEEAEC6}" destId="{7B6FF02E-64C4-4424-B781-6DDB7BF2950F}" srcOrd="0" destOrd="0" presId="urn:microsoft.com/office/officeart/2005/8/layout/process1"/>
    <dgm:cxn modelId="{313CEF38-019D-4560-AD77-8E913598778A}" type="presOf" srcId="{B7BB5508-FF68-4EC6-AE24-7F2D3AD4EFF0}" destId="{944C945C-8B0E-48DF-B607-864232877D0D}" srcOrd="0" destOrd="0" presId="urn:microsoft.com/office/officeart/2005/8/layout/process1"/>
    <dgm:cxn modelId="{94B67BB8-2504-4EFC-9728-A9F3EC721E4F}" type="presOf" srcId="{37F2F3BF-6AE8-46F5-B11A-74BDF42771E3}" destId="{15E7EAB3-2000-4548-86FB-9076334B3F11}" srcOrd="0" destOrd="0" presId="urn:microsoft.com/office/officeart/2005/8/layout/process1"/>
    <dgm:cxn modelId="{EC6572F4-C001-4B8F-A628-9D107AF6B87A}" type="presOf" srcId="{C15018D3-205F-43F7-B231-F68CC74EE526}" destId="{FADED879-930E-49CA-92C0-32F8743D613C}" srcOrd="0" destOrd="0" presId="urn:microsoft.com/office/officeart/2005/8/layout/process1"/>
    <dgm:cxn modelId="{2819EE42-1967-4919-A20A-7C7D794BB820}" srcId="{14128D2B-7910-4B43-A17A-921FEFEEAEC6}" destId="{B7BB5508-FF68-4EC6-AE24-7F2D3AD4EFF0}" srcOrd="0" destOrd="0" parTransId="{EA54A527-D12E-4833-A362-E8E7340CA0F1}" sibTransId="{1F2663DB-FBB7-405C-8934-41A5E1DF6BE4}"/>
    <dgm:cxn modelId="{881559D7-BC1C-4F76-907B-B96ADCC51864}" type="presOf" srcId="{528AD4AC-6F71-4782-AF33-2FFF48B95E48}" destId="{D935426B-2980-4D89-8B50-4F66EBECB240}" srcOrd="1" destOrd="0" presId="urn:microsoft.com/office/officeart/2005/8/layout/process1"/>
    <dgm:cxn modelId="{E01F7B0A-0787-475D-983E-16BEC9CB3B0C}" srcId="{14128D2B-7910-4B43-A17A-921FEFEEAEC6}" destId="{318D94F2-808C-4402-92C4-A5CE52162F92}" srcOrd="5" destOrd="0" parTransId="{259B320D-69FA-4216-BA89-01282DA70902}" sibTransId="{746B5E43-5313-4E6B-9C05-EC3B39F7BFF0}"/>
    <dgm:cxn modelId="{C9AEB188-3648-4828-85C6-3CECEC7AE8AA}" srcId="{14128D2B-7910-4B43-A17A-921FEFEEAEC6}" destId="{DAFAE845-04F1-425A-8439-F8A9FEC841B9}" srcOrd="3" destOrd="0" parTransId="{1AE175D5-08B2-4F06-8773-24F02ACE1150}" sibTransId="{37F2F3BF-6AE8-46F5-B11A-74BDF42771E3}"/>
    <dgm:cxn modelId="{FE0254F2-9E8D-4005-8919-77DD33B79BD7}" type="presOf" srcId="{FCD778D4-4835-48D4-B633-9E852481C99C}" destId="{E22ECFE4-5473-4C09-A125-12452A1E7352}" srcOrd="0" destOrd="0" presId="urn:microsoft.com/office/officeart/2005/8/layout/process1"/>
    <dgm:cxn modelId="{7817948D-CA91-48A7-B1EE-9C9DC28BDDBF}" type="presOf" srcId="{528AD4AC-6F71-4782-AF33-2FFF48B95E48}" destId="{DB7D315D-AA67-4A17-AB8F-72342D5E0AD6}" srcOrd="0" destOrd="0" presId="urn:microsoft.com/office/officeart/2005/8/layout/process1"/>
    <dgm:cxn modelId="{7988351F-FF2A-4150-8A48-477BB6EB80CF}" srcId="{14128D2B-7910-4B43-A17A-921FEFEEAEC6}" destId="{47C9FF73-BFB9-4E30-BB0F-2AF6A2D074D2}" srcOrd="1" destOrd="0" parTransId="{5D4B7EF4-8F26-403A-886C-67FDBB046466}" sibTransId="{C15018D3-205F-43F7-B231-F68CC74EE526}"/>
    <dgm:cxn modelId="{6B853969-B37F-4B41-9FBD-C7380611A794}" type="presOf" srcId="{306BE07D-0E65-49AE-8FA0-CB77EB8521B2}" destId="{5FB18650-B881-48B9-9EEA-7D0FE3FEDC91}" srcOrd="1" destOrd="0" presId="urn:microsoft.com/office/officeart/2005/8/layout/process1"/>
    <dgm:cxn modelId="{FC66FF61-3761-4BD4-A9E3-515B2A3DDC1D}" srcId="{14128D2B-7910-4B43-A17A-921FEFEEAEC6}" destId="{9171E2EA-ADF2-4399-9CFA-5882B6FBCABA}" srcOrd="4" destOrd="0" parTransId="{B8A9ACD4-E62A-459F-BA66-F8CE46F8C36F}" sibTransId="{528AD4AC-6F71-4782-AF33-2FFF48B95E48}"/>
    <dgm:cxn modelId="{061B54F8-FDD6-489E-A5FD-4983A66DDB3C}" type="presOf" srcId="{37F2F3BF-6AE8-46F5-B11A-74BDF42771E3}" destId="{5A911F74-1AA9-4386-8DD8-D436E78EFCEA}" srcOrd="1" destOrd="0" presId="urn:microsoft.com/office/officeart/2005/8/layout/process1"/>
    <dgm:cxn modelId="{CDF9675E-942B-4D13-9563-49D916F99B94}" type="presOf" srcId="{47C9FF73-BFB9-4E30-BB0F-2AF6A2D074D2}" destId="{F614B75D-9EF2-4BF6-9138-05C121441FCC}" srcOrd="0" destOrd="0" presId="urn:microsoft.com/office/officeart/2005/8/layout/process1"/>
    <dgm:cxn modelId="{C5AD6229-5C42-4627-B0EB-D8DF14A0346C}" type="presOf" srcId="{306BE07D-0E65-49AE-8FA0-CB77EB8521B2}" destId="{D3C847C8-2ED3-4A45-88FC-A0102D4D544A}" srcOrd="0" destOrd="0" presId="urn:microsoft.com/office/officeart/2005/8/layout/process1"/>
    <dgm:cxn modelId="{55E4FCA5-6AD9-4A5A-A147-9A15762C3091}" type="presOf" srcId="{1F2663DB-FBB7-405C-8934-41A5E1DF6BE4}" destId="{349C72B2-ECEE-4887-A080-2F9F6144A183}" srcOrd="1" destOrd="0" presId="urn:microsoft.com/office/officeart/2005/8/layout/process1"/>
    <dgm:cxn modelId="{1BDDDA01-ECC0-4B61-ABCD-09FCEF19D346}" type="presOf" srcId="{9171E2EA-ADF2-4399-9CFA-5882B6FBCABA}" destId="{8A410550-DBDF-4AF4-B4AC-C86367B546BB}" srcOrd="0" destOrd="0" presId="urn:microsoft.com/office/officeart/2005/8/layout/process1"/>
    <dgm:cxn modelId="{D5BC06E7-EBA5-4A60-8D37-6D573A4031F9}" type="presOf" srcId="{318D94F2-808C-4402-92C4-A5CE52162F92}" destId="{11FDCA46-357F-41C7-BC80-AF22D648229E}" srcOrd="0" destOrd="0" presId="urn:microsoft.com/office/officeart/2005/8/layout/process1"/>
    <dgm:cxn modelId="{C99CA6DB-3497-46EB-A86A-6F7F48F0C2B4}" type="presOf" srcId="{DAFAE845-04F1-425A-8439-F8A9FEC841B9}" destId="{30BBCBA1-8BDC-411E-8BFC-32EC06A291BC}" srcOrd="0" destOrd="0" presId="urn:microsoft.com/office/officeart/2005/8/layout/process1"/>
    <dgm:cxn modelId="{30D6E937-2AA5-4916-9E2E-92B2DB2534A0}" srcId="{14128D2B-7910-4B43-A17A-921FEFEEAEC6}" destId="{FCD778D4-4835-48D4-B633-9E852481C99C}" srcOrd="2" destOrd="0" parTransId="{F5CEE4E2-D01E-4768-AC33-CA34ADDBA4CF}" sibTransId="{306BE07D-0E65-49AE-8FA0-CB77EB8521B2}"/>
    <dgm:cxn modelId="{E0203285-F52C-4FFE-A7CA-3DDFA3853263}" type="presOf" srcId="{1F2663DB-FBB7-405C-8934-41A5E1DF6BE4}" destId="{A5B6B66F-87D3-4576-8A53-734EB4F77ABC}" srcOrd="0" destOrd="0" presId="urn:microsoft.com/office/officeart/2005/8/layout/process1"/>
    <dgm:cxn modelId="{B131D46E-5145-4278-BFC1-51F80F6128D4}" type="presOf" srcId="{C15018D3-205F-43F7-B231-F68CC74EE526}" destId="{2561E346-18D0-4581-82DF-3C784D888C29}" srcOrd="1" destOrd="0" presId="urn:microsoft.com/office/officeart/2005/8/layout/process1"/>
    <dgm:cxn modelId="{076273EC-A56D-4801-8695-867FC5465D81}" type="presParOf" srcId="{7B6FF02E-64C4-4424-B781-6DDB7BF2950F}" destId="{944C945C-8B0E-48DF-B607-864232877D0D}" srcOrd="0" destOrd="0" presId="urn:microsoft.com/office/officeart/2005/8/layout/process1"/>
    <dgm:cxn modelId="{EF70D372-D60A-44C8-9192-8E6F45481A14}" type="presParOf" srcId="{7B6FF02E-64C4-4424-B781-6DDB7BF2950F}" destId="{A5B6B66F-87D3-4576-8A53-734EB4F77ABC}" srcOrd="1" destOrd="0" presId="urn:microsoft.com/office/officeart/2005/8/layout/process1"/>
    <dgm:cxn modelId="{F15F8EF0-594A-46FE-AE43-BC8C5A27C24F}" type="presParOf" srcId="{A5B6B66F-87D3-4576-8A53-734EB4F77ABC}" destId="{349C72B2-ECEE-4887-A080-2F9F6144A183}" srcOrd="0" destOrd="0" presId="urn:microsoft.com/office/officeart/2005/8/layout/process1"/>
    <dgm:cxn modelId="{2FDC086C-F452-4F4E-B215-D9CD300942CA}" type="presParOf" srcId="{7B6FF02E-64C4-4424-B781-6DDB7BF2950F}" destId="{F614B75D-9EF2-4BF6-9138-05C121441FCC}" srcOrd="2" destOrd="0" presId="urn:microsoft.com/office/officeart/2005/8/layout/process1"/>
    <dgm:cxn modelId="{DC8F8E5D-DA94-40F8-854F-17CC892A8123}" type="presParOf" srcId="{7B6FF02E-64C4-4424-B781-6DDB7BF2950F}" destId="{FADED879-930E-49CA-92C0-32F8743D613C}" srcOrd="3" destOrd="0" presId="urn:microsoft.com/office/officeart/2005/8/layout/process1"/>
    <dgm:cxn modelId="{9C93A70E-5751-4D3B-B569-768E0D572EF5}" type="presParOf" srcId="{FADED879-930E-49CA-92C0-32F8743D613C}" destId="{2561E346-18D0-4581-82DF-3C784D888C29}" srcOrd="0" destOrd="0" presId="urn:microsoft.com/office/officeart/2005/8/layout/process1"/>
    <dgm:cxn modelId="{9868C0C9-FB5E-48FC-9B5B-8E3C5B51BB8E}" type="presParOf" srcId="{7B6FF02E-64C4-4424-B781-6DDB7BF2950F}" destId="{E22ECFE4-5473-4C09-A125-12452A1E7352}" srcOrd="4" destOrd="0" presId="urn:microsoft.com/office/officeart/2005/8/layout/process1"/>
    <dgm:cxn modelId="{7AD5A7A1-18C3-4658-B14E-C7536EC38B56}" type="presParOf" srcId="{7B6FF02E-64C4-4424-B781-6DDB7BF2950F}" destId="{D3C847C8-2ED3-4A45-88FC-A0102D4D544A}" srcOrd="5" destOrd="0" presId="urn:microsoft.com/office/officeart/2005/8/layout/process1"/>
    <dgm:cxn modelId="{90A98842-D533-476D-B725-E93C017B5E5E}" type="presParOf" srcId="{D3C847C8-2ED3-4A45-88FC-A0102D4D544A}" destId="{5FB18650-B881-48B9-9EEA-7D0FE3FEDC91}" srcOrd="0" destOrd="0" presId="urn:microsoft.com/office/officeart/2005/8/layout/process1"/>
    <dgm:cxn modelId="{BC559C7F-38B6-4833-A172-E50035E85576}" type="presParOf" srcId="{7B6FF02E-64C4-4424-B781-6DDB7BF2950F}" destId="{30BBCBA1-8BDC-411E-8BFC-32EC06A291BC}" srcOrd="6" destOrd="0" presId="urn:microsoft.com/office/officeart/2005/8/layout/process1"/>
    <dgm:cxn modelId="{CF2C1A97-3325-4200-B76E-A9CA1FBF133E}" type="presParOf" srcId="{7B6FF02E-64C4-4424-B781-6DDB7BF2950F}" destId="{15E7EAB3-2000-4548-86FB-9076334B3F11}" srcOrd="7" destOrd="0" presId="urn:microsoft.com/office/officeart/2005/8/layout/process1"/>
    <dgm:cxn modelId="{24B58ED6-9E8E-4E34-A2CC-452467794339}" type="presParOf" srcId="{15E7EAB3-2000-4548-86FB-9076334B3F11}" destId="{5A911F74-1AA9-4386-8DD8-D436E78EFCEA}" srcOrd="0" destOrd="0" presId="urn:microsoft.com/office/officeart/2005/8/layout/process1"/>
    <dgm:cxn modelId="{5EF944D3-CC1D-4D96-9D0D-2832F4D194D1}" type="presParOf" srcId="{7B6FF02E-64C4-4424-B781-6DDB7BF2950F}" destId="{8A410550-DBDF-4AF4-B4AC-C86367B546BB}" srcOrd="8" destOrd="0" presId="urn:microsoft.com/office/officeart/2005/8/layout/process1"/>
    <dgm:cxn modelId="{C9EC228A-D19C-49F4-B5E3-B42ABED8C86B}" type="presParOf" srcId="{7B6FF02E-64C4-4424-B781-6DDB7BF2950F}" destId="{DB7D315D-AA67-4A17-AB8F-72342D5E0AD6}" srcOrd="9" destOrd="0" presId="urn:microsoft.com/office/officeart/2005/8/layout/process1"/>
    <dgm:cxn modelId="{0911E203-A6D8-4A8F-961D-69F59D30A794}" type="presParOf" srcId="{DB7D315D-AA67-4A17-AB8F-72342D5E0AD6}" destId="{D935426B-2980-4D89-8B50-4F66EBECB240}" srcOrd="0" destOrd="0" presId="urn:microsoft.com/office/officeart/2005/8/layout/process1"/>
    <dgm:cxn modelId="{482CA2C0-9EBF-4B68-9B64-24D6E5DECF71}" type="presParOf" srcId="{7B6FF02E-64C4-4424-B781-6DDB7BF2950F}" destId="{11FDCA46-357F-41C7-BC80-AF22D648229E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9FFB1-A4B0-4438-9C91-102F9F4AD77A}" type="doc">
      <dgm:prSet loTypeId="urn:microsoft.com/office/officeart/2005/8/layout/target3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E1D5239-263A-4818-A81A-0D628D216430}">
      <dgm:prSet phldrT="[Texto]" custT="1"/>
      <dgm:spPr/>
      <dgm:t>
        <a:bodyPr/>
        <a:lstStyle/>
        <a:p>
          <a:pPr algn="l"/>
          <a:r>
            <a:rPr lang="es-ES" sz="1600" dirty="0" smtClean="0"/>
            <a:t>PRECIO Y PLAZO </a:t>
          </a:r>
        </a:p>
        <a:p>
          <a:pPr algn="l"/>
          <a:r>
            <a:rPr lang="es-ES" sz="1600" dirty="0" smtClean="0"/>
            <a:t>MARCA Y CALIDAD </a:t>
          </a:r>
          <a:endParaRPr lang="es-ES" sz="1600" dirty="0"/>
        </a:p>
      </dgm:t>
    </dgm:pt>
    <dgm:pt modelId="{D514F7CE-7E77-433B-A326-68B3D046F437}" type="parTrans" cxnId="{05306362-6FBF-4940-B2B7-8E404B9AAF28}">
      <dgm:prSet/>
      <dgm:spPr/>
      <dgm:t>
        <a:bodyPr/>
        <a:lstStyle/>
        <a:p>
          <a:endParaRPr lang="es-ES" sz="2000"/>
        </a:p>
      </dgm:t>
    </dgm:pt>
    <dgm:pt modelId="{C8C4C86C-4E0C-45B9-9FEF-262063142104}" type="sibTrans" cxnId="{05306362-6FBF-4940-B2B7-8E404B9AAF28}">
      <dgm:prSet/>
      <dgm:spPr/>
      <dgm:t>
        <a:bodyPr/>
        <a:lstStyle/>
        <a:p>
          <a:endParaRPr lang="es-ES" sz="2000"/>
        </a:p>
      </dgm:t>
    </dgm:pt>
    <dgm:pt modelId="{40DBEB26-C717-48EA-954F-49A9920E29AA}">
      <dgm:prSet phldrT="[Texto]" custT="1"/>
      <dgm:spPr/>
      <dgm:t>
        <a:bodyPr/>
        <a:lstStyle/>
        <a:p>
          <a:pPr algn="l"/>
          <a:r>
            <a:rPr lang="es-ES" sz="1600" dirty="0" smtClean="0"/>
            <a:t>OFERTA DE PRODUCTO</a:t>
          </a:r>
          <a:endParaRPr lang="es-ES" sz="1600" dirty="0"/>
        </a:p>
      </dgm:t>
    </dgm:pt>
    <dgm:pt modelId="{EE5F41A2-DD7D-44EA-A458-E3068C04CCDA}" type="parTrans" cxnId="{49DF3523-4EB4-49F3-80AF-DB48C6897615}">
      <dgm:prSet/>
      <dgm:spPr/>
      <dgm:t>
        <a:bodyPr/>
        <a:lstStyle/>
        <a:p>
          <a:endParaRPr lang="es-ES" sz="2000"/>
        </a:p>
      </dgm:t>
    </dgm:pt>
    <dgm:pt modelId="{B6E0D63F-CAAA-4F32-AB5E-A5EDE3E2DCA6}" type="sibTrans" cxnId="{49DF3523-4EB4-49F3-80AF-DB48C6897615}">
      <dgm:prSet/>
      <dgm:spPr/>
      <dgm:t>
        <a:bodyPr/>
        <a:lstStyle/>
        <a:p>
          <a:endParaRPr lang="es-ES" sz="2000"/>
        </a:p>
      </dgm:t>
    </dgm:pt>
    <dgm:pt modelId="{7F5B07F2-C38E-4E8B-B052-129F615A6DDB}">
      <dgm:prSet phldrT="[Texto]" custT="1"/>
      <dgm:spPr/>
      <dgm:t>
        <a:bodyPr/>
        <a:lstStyle/>
        <a:p>
          <a:pPr algn="l"/>
          <a:r>
            <a:rPr lang="es-ES" sz="1600" dirty="0" smtClean="0"/>
            <a:t>NIVEL DE VENTAS</a:t>
          </a:r>
          <a:endParaRPr lang="es-ES" sz="1600" dirty="0"/>
        </a:p>
      </dgm:t>
    </dgm:pt>
    <dgm:pt modelId="{2452CE02-3A01-40A3-AE43-BEFD4C48A1CB}" type="parTrans" cxnId="{E6AB829C-1272-4402-AD29-4E499EF09EDD}">
      <dgm:prSet/>
      <dgm:spPr/>
      <dgm:t>
        <a:bodyPr/>
        <a:lstStyle/>
        <a:p>
          <a:endParaRPr lang="es-ES" sz="2000"/>
        </a:p>
      </dgm:t>
    </dgm:pt>
    <dgm:pt modelId="{BEC6AD8F-383B-4730-A1F3-34D643227940}" type="sibTrans" cxnId="{E6AB829C-1272-4402-AD29-4E499EF09EDD}">
      <dgm:prSet/>
      <dgm:spPr/>
      <dgm:t>
        <a:bodyPr/>
        <a:lstStyle/>
        <a:p>
          <a:endParaRPr lang="es-ES" sz="2000"/>
        </a:p>
      </dgm:t>
    </dgm:pt>
    <dgm:pt modelId="{7F1B073B-1E82-4152-8FB4-A25029A6B9A8}" type="pres">
      <dgm:prSet presAssocID="{0289FFB1-A4B0-4438-9C91-102F9F4AD77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16ED49-8D1C-4F44-8F75-A02851A0E50B}" type="pres">
      <dgm:prSet presAssocID="{9E1D5239-263A-4818-A81A-0D628D216430}" presName="circle1" presStyleLbl="node1" presStyleIdx="0" presStyleCnt="3"/>
      <dgm:spPr/>
      <dgm:t>
        <a:bodyPr/>
        <a:lstStyle/>
        <a:p>
          <a:endParaRPr lang="es-EC"/>
        </a:p>
      </dgm:t>
    </dgm:pt>
    <dgm:pt modelId="{6AA77F06-B601-4B68-9F05-23BB478EFCA2}" type="pres">
      <dgm:prSet presAssocID="{9E1D5239-263A-4818-A81A-0D628D216430}" presName="space" presStyleCnt="0"/>
      <dgm:spPr/>
      <dgm:t>
        <a:bodyPr/>
        <a:lstStyle/>
        <a:p>
          <a:endParaRPr lang="es-EC"/>
        </a:p>
      </dgm:t>
    </dgm:pt>
    <dgm:pt modelId="{67EDDB37-E4BA-451E-8F9A-41607843C41C}" type="pres">
      <dgm:prSet presAssocID="{9E1D5239-263A-4818-A81A-0D628D216430}" presName="rect1" presStyleLbl="alignAcc1" presStyleIdx="0" presStyleCnt="3"/>
      <dgm:spPr/>
      <dgm:t>
        <a:bodyPr/>
        <a:lstStyle/>
        <a:p>
          <a:endParaRPr lang="es-EC"/>
        </a:p>
      </dgm:t>
    </dgm:pt>
    <dgm:pt modelId="{9D994402-F338-437D-B887-5A3DBCEF4863}" type="pres">
      <dgm:prSet presAssocID="{40DBEB26-C717-48EA-954F-49A9920E29AA}" presName="vertSpace2" presStyleLbl="node1" presStyleIdx="0" presStyleCnt="3"/>
      <dgm:spPr/>
      <dgm:t>
        <a:bodyPr/>
        <a:lstStyle/>
        <a:p>
          <a:endParaRPr lang="es-EC"/>
        </a:p>
      </dgm:t>
    </dgm:pt>
    <dgm:pt modelId="{C81A7FB1-DD42-4CA5-B708-1D15A1C5BBC0}" type="pres">
      <dgm:prSet presAssocID="{40DBEB26-C717-48EA-954F-49A9920E29AA}" presName="circle2" presStyleLbl="node1" presStyleIdx="1" presStyleCnt="3"/>
      <dgm:spPr/>
      <dgm:t>
        <a:bodyPr/>
        <a:lstStyle/>
        <a:p>
          <a:endParaRPr lang="es-EC"/>
        </a:p>
      </dgm:t>
    </dgm:pt>
    <dgm:pt modelId="{629AC299-D9BA-4B26-AD68-867E9693687F}" type="pres">
      <dgm:prSet presAssocID="{40DBEB26-C717-48EA-954F-49A9920E29AA}" presName="rect2" presStyleLbl="alignAcc1" presStyleIdx="1" presStyleCnt="3"/>
      <dgm:spPr/>
      <dgm:t>
        <a:bodyPr/>
        <a:lstStyle/>
        <a:p>
          <a:endParaRPr lang="es-EC"/>
        </a:p>
      </dgm:t>
    </dgm:pt>
    <dgm:pt modelId="{89EC6704-A6D5-47CA-9833-80A505C47BC9}" type="pres">
      <dgm:prSet presAssocID="{7F5B07F2-C38E-4E8B-B052-129F615A6DDB}" presName="vertSpace3" presStyleLbl="node1" presStyleIdx="1" presStyleCnt="3"/>
      <dgm:spPr/>
      <dgm:t>
        <a:bodyPr/>
        <a:lstStyle/>
        <a:p>
          <a:endParaRPr lang="es-EC"/>
        </a:p>
      </dgm:t>
    </dgm:pt>
    <dgm:pt modelId="{B40F816E-421A-45E3-8911-F4B4CD9DE54B}" type="pres">
      <dgm:prSet presAssocID="{7F5B07F2-C38E-4E8B-B052-129F615A6DDB}" presName="circle3" presStyleLbl="node1" presStyleIdx="2" presStyleCnt="3"/>
      <dgm:spPr/>
      <dgm:t>
        <a:bodyPr/>
        <a:lstStyle/>
        <a:p>
          <a:endParaRPr lang="es-EC"/>
        </a:p>
      </dgm:t>
    </dgm:pt>
    <dgm:pt modelId="{9C18ACF6-6853-4D61-8BB5-429A4B2C39A3}" type="pres">
      <dgm:prSet presAssocID="{7F5B07F2-C38E-4E8B-B052-129F615A6DDB}" presName="rect3" presStyleLbl="alignAcc1" presStyleIdx="2" presStyleCnt="3"/>
      <dgm:spPr/>
      <dgm:t>
        <a:bodyPr/>
        <a:lstStyle/>
        <a:p>
          <a:endParaRPr lang="es-EC"/>
        </a:p>
      </dgm:t>
    </dgm:pt>
    <dgm:pt modelId="{301E5B6A-4BC6-42D9-B56A-743B307BCDE6}" type="pres">
      <dgm:prSet presAssocID="{9E1D5239-263A-4818-A81A-0D628D21643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9E123F-3BA6-4E38-A1FF-ABC77D314D71}" type="pres">
      <dgm:prSet presAssocID="{40DBEB26-C717-48EA-954F-49A9920E29A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3DA08D-6A6E-4894-8503-346533B8B4C7}" type="pres">
      <dgm:prSet presAssocID="{7F5B07F2-C38E-4E8B-B052-129F615A6DD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374B5C4-633B-4DE0-BEE1-8903DB990ABE}" type="presOf" srcId="{0289FFB1-A4B0-4438-9C91-102F9F4AD77A}" destId="{7F1B073B-1E82-4152-8FB4-A25029A6B9A8}" srcOrd="0" destOrd="0" presId="urn:microsoft.com/office/officeart/2005/8/layout/target3"/>
    <dgm:cxn modelId="{D094CDD5-1252-449C-A268-F1411FFA4D36}" type="presOf" srcId="{9E1D5239-263A-4818-A81A-0D628D216430}" destId="{301E5B6A-4BC6-42D9-B56A-743B307BCDE6}" srcOrd="1" destOrd="0" presId="urn:microsoft.com/office/officeart/2005/8/layout/target3"/>
    <dgm:cxn modelId="{49DF3523-4EB4-49F3-80AF-DB48C6897615}" srcId="{0289FFB1-A4B0-4438-9C91-102F9F4AD77A}" destId="{40DBEB26-C717-48EA-954F-49A9920E29AA}" srcOrd="1" destOrd="0" parTransId="{EE5F41A2-DD7D-44EA-A458-E3068C04CCDA}" sibTransId="{B6E0D63F-CAAA-4F32-AB5E-A5EDE3E2DCA6}"/>
    <dgm:cxn modelId="{1BD11771-F711-4CC3-AC62-F14E86B16CF8}" type="presOf" srcId="{9E1D5239-263A-4818-A81A-0D628D216430}" destId="{67EDDB37-E4BA-451E-8F9A-41607843C41C}" srcOrd="0" destOrd="0" presId="urn:microsoft.com/office/officeart/2005/8/layout/target3"/>
    <dgm:cxn modelId="{E66C3A0F-55B1-4DBA-8C48-1FC0B67D1229}" type="presOf" srcId="{40DBEB26-C717-48EA-954F-49A9920E29AA}" destId="{629AC299-D9BA-4B26-AD68-867E9693687F}" srcOrd="0" destOrd="0" presId="urn:microsoft.com/office/officeart/2005/8/layout/target3"/>
    <dgm:cxn modelId="{3F5E4699-68D5-491F-888F-BB4AD01A7B30}" type="presOf" srcId="{7F5B07F2-C38E-4E8B-B052-129F615A6DDB}" destId="{9C18ACF6-6853-4D61-8BB5-429A4B2C39A3}" srcOrd="0" destOrd="0" presId="urn:microsoft.com/office/officeart/2005/8/layout/target3"/>
    <dgm:cxn modelId="{E6AB829C-1272-4402-AD29-4E499EF09EDD}" srcId="{0289FFB1-A4B0-4438-9C91-102F9F4AD77A}" destId="{7F5B07F2-C38E-4E8B-B052-129F615A6DDB}" srcOrd="2" destOrd="0" parTransId="{2452CE02-3A01-40A3-AE43-BEFD4C48A1CB}" sibTransId="{BEC6AD8F-383B-4730-A1F3-34D643227940}"/>
    <dgm:cxn modelId="{44889926-DB18-46FE-8539-31509136C4E4}" type="presOf" srcId="{7F5B07F2-C38E-4E8B-B052-129F615A6DDB}" destId="{B33DA08D-6A6E-4894-8503-346533B8B4C7}" srcOrd="1" destOrd="0" presId="urn:microsoft.com/office/officeart/2005/8/layout/target3"/>
    <dgm:cxn modelId="{11DF5760-E877-438A-99BE-E994879D61FA}" type="presOf" srcId="{40DBEB26-C717-48EA-954F-49A9920E29AA}" destId="{579E123F-3BA6-4E38-A1FF-ABC77D314D71}" srcOrd="1" destOrd="0" presId="urn:microsoft.com/office/officeart/2005/8/layout/target3"/>
    <dgm:cxn modelId="{05306362-6FBF-4940-B2B7-8E404B9AAF28}" srcId="{0289FFB1-A4B0-4438-9C91-102F9F4AD77A}" destId="{9E1D5239-263A-4818-A81A-0D628D216430}" srcOrd="0" destOrd="0" parTransId="{D514F7CE-7E77-433B-A326-68B3D046F437}" sibTransId="{C8C4C86C-4E0C-45B9-9FEF-262063142104}"/>
    <dgm:cxn modelId="{77D4CB37-A8B0-4CB0-B6FF-F397F71843C0}" type="presParOf" srcId="{7F1B073B-1E82-4152-8FB4-A25029A6B9A8}" destId="{AB16ED49-8D1C-4F44-8F75-A02851A0E50B}" srcOrd="0" destOrd="0" presId="urn:microsoft.com/office/officeart/2005/8/layout/target3"/>
    <dgm:cxn modelId="{DF11FE4C-72CD-4D12-B946-83BB2E19B048}" type="presParOf" srcId="{7F1B073B-1E82-4152-8FB4-A25029A6B9A8}" destId="{6AA77F06-B601-4B68-9F05-23BB478EFCA2}" srcOrd="1" destOrd="0" presId="urn:microsoft.com/office/officeart/2005/8/layout/target3"/>
    <dgm:cxn modelId="{B76971A8-3C0C-4BA3-A589-848E41397C73}" type="presParOf" srcId="{7F1B073B-1E82-4152-8FB4-A25029A6B9A8}" destId="{67EDDB37-E4BA-451E-8F9A-41607843C41C}" srcOrd="2" destOrd="0" presId="urn:microsoft.com/office/officeart/2005/8/layout/target3"/>
    <dgm:cxn modelId="{A4A71519-10F5-4C1E-9707-20BD34A39E78}" type="presParOf" srcId="{7F1B073B-1E82-4152-8FB4-A25029A6B9A8}" destId="{9D994402-F338-437D-B887-5A3DBCEF4863}" srcOrd="3" destOrd="0" presId="urn:microsoft.com/office/officeart/2005/8/layout/target3"/>
    <dgm:cxn modelId="{59AA7996-F03A-40FA-9DB8-83305E35BE2D}" type="presParOf" srcId="{7F1B073B-1E82-4152-8FB4-A25029A6B9A8}" destId="{C81A7FB1-DD42-4CA5-B708-1D15A1C5BBC0}" srcOrd="4" destOrd="0" presId="urn:microsoft.com/office/officeart/2005/8/layout/target3"/>
    <dgm:cxn modelId="{7F5887F7-8DAE-46B1-A10D-AD544730BD2B}" type="presParOf" srcId="{7F1B073B-1E82-4152-8FB4-A25029A6B9A8}" destId="{629AC299-D9BA-4B26-AD68-867E9693687F}" srcOrd="5" destOrd="0" presId="urn:microsoft.com/office/officeart/2005/8/layout/target3"/>
    <dgm:cxn modelId="{86B663B8-6BF4-42CC-A045-D07A2E9F78E8}" type="presParOf" srcId="{7F1B073B-1E82-4152-8FB4-A25029A6B9A8}" destId="{89EC6704-A6D5-47CA-9833-80A505C47BC9}" srcOrd="6" destOrd="0" presId="urn:microsoft.com/office/officeart/2005/8/layout/target3"/>
    <dgm:cxn modelId="{5B90814F-E135-40E9-82DC-85584E108B7A}" type="presParOf" srcId="{7F1B073B-1E82-4152-8FB4-A25029A6B9A8}" destId="{B40F816E-421A-45E3-8911-F4B4CD9DE54B}" srcOrd="7" destOrd="0" presId="urn:microsoft.com/office/officeart/2005/8/layout/target3"/>
    <dgm:cxn modelId="{DDF8393A-1812-46F5-AC5D-F1B3CF91C538}" type="presParOf" srcId="{7F1B073B-1E82-4152-8FB4-A25029A6B9A8}" destId="{9C18ACF6-6853-4D61-8BB5-429A4B2C39A3}" srcOrd="8" destOrd="0" presId="urn:microsoft.com/office/officeart/2005/8/layout/target3"/>
    <dgm:cxn modelId="{751CC620-DBC3-48C1-A510-B4A4F4EDD8D6}" type="presParOf" srcId="{7F1B073B-1E82-4152-8FB4-A25029A6B9A8}" destId="{301E5B6A-4BC6-42D9-B56A-743B307BCDE6}" srcOrd="9" destOrd="0" presId="urn:microsoft.com/office/officeart/2005/8/layout/target3"/>
    <dgm:cxn modelId="{150EDA7B-A88C-4E8E-B058-D07B8AF67C24}" type="presParOf" srcId="{7F1B073B-1E82-4152-8FB4-A25029A6B9A8}" destId="{579E123F-3BA6-4E38-A1FF-ABC77D314D71}" srcOrd="10" destOrd="0" presId="urn:microsoft.com/office/officeart/2005/8/layout/target3"/>
    <dgm:cxn modelId="{4F898AA7-BDCA-4629-92C7-59E9D2BA6341}" type="presParOf" srcId="{7F1B073B-1E82-4152-8FB4-A25029A6B9A8}" destId="{B33DA08D-6A6E-4894-8503-346533B8B4C7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08C7E-B01E-4C25-B6F7-AB4ABDBF4DA5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1F6913D-6E3E-4706-8476-5DD7ACEC8DE9}">
      <dgm:prSet phldrT="[Texto]" custT="1"/>
      <dgm:spPr/>
      <dgm:t>
        <a:bodyPr/>
        <a:lstStyle/>
        <a:p>
          <a:r>
            <a:rPr lang="es-ES" sz="1400" b="1" dirty="0" smtClean="0"/>
            <a:t>DEFINICIONES</a:t>
          </a:r>
          <a:endParaRPr lang="es-ES" sz="1400" b="1" dirty="0"/>
        </a:p>
      </dgm:t>
    </dgm:pt>
    <dgm:pt modelId="{44AF93B9-779A-4735-A04B-B686C7855C3E}" type="parTrans" cxnId="{009711C6-A590-438B-923B-4702508C70D5}">
      <dgm:prSet/>
      <dgm:spPr/>
      <dgm:t>
        <a:bodyPr/>
        <a:lstStyle/>
        <a:p>
          <a:endParaRPr lang="es-ES" sz="2000"/>
        </a:p>
      </dgm:t>
    </dgm:pt>
    <dgm:pt modelId="{C4416320-D753-4668-B3B8-2E515E8386C8}" type="sibTrans" cxnId="{009711C6-A590-438B-923B-4702508C70D5}">
      <dgm:prSet/>
      <dgm:spPr/>
      <dgm:t>
        <a:bodyPr/>
        <a:lstStyle/>
        <a:p>
          <a:endParaRPr lang="es-ES" sz="2000"/>
        </a:p>
      </dgm:t>
    </dgm:pt>
    <dgm:pt modelId="{09B129A4-69DF-4E22-B7BA-D07AAA734505}">
      <dgm:prSet phldrT="[Texto]" custT="1"/>
      <dgm:spPr/>
      <dgm:t>
        <a:bodyPr/>
        <a:lstStyle/>
        <a:p>
          <a:endParaRPr lang="es-ES" sz="1400" dirty="0"/>
        </a:p>
      </dgm:t>
    </dgm:pt>
    <dgm:pt modelId="{8CCF2F5D-BB04-4C28-B8A0-EA424A2DBB0C}" type="parTrans" cxnId="{2690D9AA-0A8A-4487-AD2B-F179ADCF01F1}">
      <dgm:prSet/>
      <dgm:spPr/>
      <dgm:t>
        <a:bodyPr/>
        <a:lstStyle/>
        <a:p>
          <a:endParaRPr lang="es-ES" sz="2000"/>
        </a:p>
      </dgm:t>
    </dgm:pt>
    <dgm:pt modelId="{2578A5CA-222B-4573-8886-1BAC5CCACBBD}" type="sibTrans" cxnId="{2690D9AA-0A8A-4487-AD2B-F179ADCF01F1}">
      <dgm:prSet/>
      <dgm:spPr/>
      <dgm:t>
        <a:bodyPr/>
        <a:lstStyle/>
        <a:p>
          <a:endParaRPr lang="es-ES" sz="2000"/>
        </a:p>
      </dgm:t>
    </dgm:pt>
    <dgm:pt modelId="{ED98A94D-AEA5-4E91-8346-E03E687CE16A}">
      <dgm:prSet phldrT="[Texto]" custT="1"/>
      <dgm:spPr/>
      <dgm:t>
        <a:bodyPr/>
        <a:lstStyle/>
        <a:p>
          <a:r>
            <a:rPr lang="es-ES" sz="1400" b="1" dirty="0" smtClean="0"/>
            <a:t>TEORÍAS Y MODELOS</a:t>
          </a:r>
          <a:endParaRPr lang="es-ES" sz="1400" b="1" dirty="0"/>
        </a:p>
      </dgm:t>
    </dgm:pt>
    <dgm:pt modelId="{CC80154D-E606-4C5E-9B02-FF8DDD3FCAB4}" type="parTrans" cxnId="{32AA1370-2ECA-4A26-8778-65CECBDEEA9C}">
      <dgm:prSet/>
      <dgm:spPr/>
      <dgm:t>
        <a:bodyPr/>
        <a:lstStyle/>
        <a:p>
          <a:endParaRPr lang="es-ES" sz="2000"/>
        </a:p>
      </dgm:t>
    </dgm:pt>
    <dgm:pt modelId="{9F7FB02E-DB85-4067-8AD7-F13743724E18}" type="sibTrans" cxnId="{32AA1370-2ECA-4A26-8778-65CECBDEEA9C}">
      <dgm:prSet/>
      <dgm:spPr/>
      <dgm:t>
        <a:bodyPr/>
        <a:lstStyle/>
        <a:p>
          <a:endParaRPr lang="es-ES" sz="2000"/>
        </a:p>
      </dgm:t>
    </dgm:pt>
    <dgm:pt modelId="{52B3F568-5050-456F-ACEA-0E6A6BC89B88}">
      <dgm:prSet phldrT="[Texto]" custT="1"/>
      <dgm:spPr/>
      <dgm:t>
        <a:bodyPr/>
        <a:lstStyle/>
        <a:p>
          <a:endParaRPr lang="es-ES" sz="1400" dirty="0"/>
        </a:p>
      </dgm:t>
    </dgm:pt>
    <dgm:pt modelId="{D745B94F-E981-4A1C-9DA3-5A2BA2D5E4B5}" type="parTrans" cxnId="{6CE86378-21BE-4C4B-A0F0-485D689E10E9}">
      <dgm:prSet/>
      <dgm:spPr/>
      <dgm:t>
        <a:bodyPr/>
        <a:lstStyle/>
        <a:p>
          <a:endParaRPr lang="es-ES" sz="2000"/>
        </a:p>
      </dgm:t>
    </dgm:pt>
    <dgm:pt modelId="{B878E52D-254B-4542-9E1A-4C4B72BA7055}" type="sibTrans" cxnId="{6CE86378-21BE-4C4B-A0F0-485D689E10E9}">
      <dgm:prSet/>
      <dgm:spPr/>
      <dgm:t>
        <a:bodyPr/>
        <a:lstStyle/>
        <a:p>
          <a:endParaRPr lang="es-ES" sz="2000"/>
        </a:p>
      </dgm:t>
    </dgm:pt>
    <dgm:pt modelId="{CF6316D7-98BB-4CA0-AEAD-2360CE3A9BF7}">
      <dgm:prSet phldrT="[Texto]" custT="1"/>
      <dgm:spPr/>
      <dgm:t>
        <a:bodyPr/>
        <a:lstStyle/>
        <a:p>
          <a:r>
            <a:rPr lang="es-ES" sz="1200" b="1" dirty="0" smtClean="0"/>
            <a:t>ANÁLISIS DE INVESTIGACIONES RELACIONADAS AL TEMA</a:t>
          </a:r>
          <a:endParaRPr lang="es-ES" sz="1200" b="1" dirty="0"/>
        </a:p>
      </dgm:t>
    </dgm:pt>
    <dgm:pt modelId="{5DC2D2F8-8733-4CFA-90B7-EA9379C1E167}" type="parTrans" cxnId="{026B51DD-4A61-4CFF-910A-22A5EFA271AD}">
      <dgm:prSet/>
      <dgm:spPr/>
      <dgm:t>
        <a:bodyPr/>
        <a:lstStyle/>
        <a:p>
          <a:endParaRPr lang="es-ES" sz="2000"/>
        </a:p>
      </dgm:t>
    </dgm:pt>
    <dgm:pt modelId="{62AA4816-7C34-4372-BCD0-8236243FFE2C}" type="sibTrans" cxnId="{026B51DD-4A61-4CFF-910A-22A5EFA271AD}">
      <dgm:prSet/>
      <dgm:spPr/>
      <dgm:t>
        <a:bodyPr/>
        <a:lstStyle/>
        <a:p>
          <a:endParaRPr lang="es-ES" sz="2000"/>
        </a:p>
      </dgm:t>
    </dgm:pt>
    <dgm:pt modelId="{88FAF11F-3E85-46CC-AA3E-7711EF8FBB60}">
      <dgm:prSet phldrT="[Texto]" custT="1"/>
      <dgm:spPr/>
      <dgm:t>
        <a:bodyPr/>
        <a:lstStyle/>
        <a:p>
          <a:pPr algn="just"/>
          <a:endParaRPr lang="es-ES" sz="1400" dirty="0"/>
        </a:p>
      </dgm:t>
    </dgm:pt>
    <dgm:pt modelId="{FE254913-E560-4F50-A1C2-9BF0E6904CA8}" type="parTrans" cxnId="{9695CA42-DED9-46AA-80E2-F0D9E83680C3}">
      <dgm:prSet/>
      <dgm:spPr/>
      <dgm:t>
        <a:bodyPr/>
        <a:lstStyle/>
        <a:p>
          <a:endParaRPr lang="es-ES" sz="2000"/>
        </a:p>
      </dgm:t>
    </dgm:pt>
    <dgm:pt modelId="{C2BD2C3F-425B-42D2-89B1-86C91C03D657}" type="sibTrans" cxnId="{9695CA42-DED9-46AA-80E2-F0D9E83680C3}">
      <dgm:prSet/>
      <dgm:spPr/>
      <dgm:t>
        <a:bodyPr/>
        <a:lstStyle/>
        <a:p>
          <a:endParaRPr lang="es-ES" sz="2000"/>
        </a:p>
      </dgm:t>
    </dgm:pt>
    <dgm:pt modelId="{B527E66B-E46F-4E03-A390-C9DF804339D0}">
      <dgm:prSet phldrT="[Texto]" custT="1"/>
      <dgm:spPr/>
      <dgm:t>
        <a:bodyPr/>
        <a:lstStyle/>
        <a:p>
          <a:pPr algn="just"/>
          <a:endParaRPr lang="es-ES" sz="1400" dirty="0"/>
        </a:p>
      </dgm:t>
    </dgm:pt>
    <dgm:pt modelId="{302632D5-CA76-4914-B59E-67A5AB384612}" type="parTrans" cxnId="{36135013-5688-4745-95DF-ED441BB4BFE6}">
      <dgm:prSet/>
      <dgm:spPr/>
      <dgm:t>
        <a:bodyPr/>
        <a:lstStyle/>
        <a:p>
          <a:endParaRPr lang="es-EC"/>
        </a:p>
      </dgm:t>
    </dgm:pt>
    <dgm:pt modelId="{417C3434-0391-48F1-A09B-F41FBA6F78E2}" type="sibTrans" cxnId="{36135013-5688-4745-95DF-ED441BB4BFE6}">
      <dgm:prSet/>
      <dgm:spPr/>
      <dgm:t>
        <a:bodyPr/>
        <a:lstStyle/>
        <a:p>
          <a:endParaRPr lang="es-EC"/>
        </a:p>
      </dgm:t>
    </dgm:pt>
    <dgm:pt modelId="{EEC4FD82-E1FE-4744-A403-C195BC331B07}" type="pres">
      <dgm:prSet presAssocID="{E1408C7E-B01E-4C25-B6F7-AB4ABDBF4D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2512B6B-F3F9-4922-B602-B3445A1EB225}" type="pres">
      <dgm:prSet presAssocID="{11F6913D-6E3E-4706-8476-5DD7ACEC8DE9}" presName="composite" presStyleCnt="0"/>
      <dgm:spPr/>
    </dgm:pt>
    <dgm:pt modelId="{57735551-27B8-49F5-BD59-69DE14C363C6}" type="pres">
      <dgm:prSet presAssocID="{11F6913D-6E3E-4706-8476-5DD7ACEC8DE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A21776-3D1D-4143-B6C4-A313CE2A36E0}" type="pres">
      <dgm:prSet presAssocID="{11F6913D-6E3E-4706-8476-5DD7ACEC8DE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A2C194-7400-4C58-B437-E642124035D5}" type="pres">
      <dgm:prSet presAssocID="{C4416320-D753-4668-B3B8-2E515E8386C8}" presName="space" presStyleCnt="0"/>
      <dgm:spPr/>
    </dgm:pt>
    <dgm:pt modelId="{E1ECD371-6D24-4ACE-B903-FC96ABFEC633}" type="pres">
      <dgm:prSet presAssocID="{ED98A94D-AEA5-4E91-8346-E03E687CE16A}" presName="composite" presStyleCnt="0"/>
      <dgm:spPr/>
    </dgm:pt>
    <dgm:pt modelId="{E17DF0F0-DF8C-42DC-828E-2052F57E88FD}" type="pres">
      <dgm:prSet presAssocID="{ED98A94D-AEA5-4E91-8346-E03E687CE16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1B392F-11C2-4728-986F-96368F8ABA6A}" type="pres">
      <dgm:prSet presAssocID="{ED98A94D-AEA5-4E91-8346-E03E687CE16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758D1E-A3DE-4500-AD6E-F44DCDC3A8DA}" type="pres">
      <dgm:prSet presAssocID="{9F7FB02E-DB85-4067-8AD7-F13743724E18}" presName="space" presStyleCnt="0"/>
      <dgm:spPr/>
    </dgm:pt>
    <dgm:pt modelId="{F268F9C1-0B45-45A6-A4CC-553FF70F34B9}" type="pres">
      <dgm:prSet presAssocID="{CF6316D7-98BB-4CA0-AEAD-2360CE3A9BF7}" presName="composite" presStyleCnt="0"/>
      <dgm:spPr/>
    </dgm:pt>
    <dgm:pt modelId="{C9E7931C-1376-484E-ADE8-2C040799AF09}" type="pres">
      <dgm:prSet presAssocID="{CF6316D7-98BB-4CA0-AEAD-2360CE3A9B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37EF3D-C678-498A-A019-2270EC06657E}" type="pres">
      <dgm:prSet presAssocID="{CF6316D7-98BB-4CA0-AEAD-2360CE3A9BF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135013-5688-4745-95DF-ED441BB4BFE6}" srcId="{CF6316D7-98BB-4CA0-AEAD-2360CE3A9BF7}" destId="{B527E66B-E46F-4E03-A390-C9DF804339D0}" srcOrd="1" destOrd="0" parTransId="{302632D5-CA76-4914-B59E-67A5AB384612}" sibTransId="{417C3434-0391-48F1-A09B-F41FBA6F78E2}"/>
    <dgm:cxn modelId="{026B51DD-4A61-4CFF-910A-22A5EFA271AD}" srcId="{E1408C7E-B01E-4C25-B6F7-AB4ABDBF4DA5}" destId="{CF6316D7-98BB-4CA0-AEAD-2360CE3A9BF7}" srcOrd="2" destOrd="0" parTransId="{5DC2D2F8-8733-4CFA-90B7-EA9379C1E167}" sibTransId="{62AA4816-7C34-4372-BCD0-8236243FFE2C}"/>
    <dgm:cxn modelId="{4C9C430B-01B7-4137-A685-6AB23E2BB4C7}" type="presOf" srcId="{B527E66B-E46F-4E03-A390-C9DF804339D0}" destId="{4737EF3D-C678-498A-A019-2270EC06657E}" srcOrd="0" destOrd="1" presId="urn:microsoft.com/office/officeart/2005/8/layout/hList1"/>
    <dgm:cxn modelId="{32AA1370-2ECA-4A26-8778-65CECBDEEA9C}" srcId="{E1408C7E-B01E-4C25-B6F7-AB4ABDBF4DA5}" destId="{ED98A94D-AEA5-4E91-8346-E03E687CE16A}" srcOrd="1" destOrd="0" parTransId="{CC80154D-E606-4C5E-9B02-FF8DDD3FCAB4}" sibTransId="{9F7FB02E-DB85-4067-8AD7-F13743724E18}"/>
    <dgm:cxn modelId="{1BBCF565-7EB6-4506-9168-021EEEF08463}" type="presOf" srcId="{ED98A94D-AEA5-4E91-8346-E03E687CE16A}" destId="{E17DF0F0-DF8C-42DC-828E-2052F57E88FD}" srcOrd="0" destOrd="0" presId="urn:microsoft.com/office/officeart/2005/8/layout/hList1"/>
    <dgm:cxn modelId="{9695CA42-DED9-46AA-80E2-F0D9E83680C3}" srcId="{CF6316D7-98BB-4CA0-AEAD-2360CE3A9BF7}" destId="{88FAF11F-3E85-46CC-AA3E-7711EF8FBB60}" srcOrd="0" destOrd="0" parTransId="{FE254913-E560-4F50-A1C2-9BF0E6904CA8}" sibTransId="{C2BD2C3F-425B-42D2-89B1-86C91C03D657}"/>
    <dgm:cxn modelId="{0D3420E2-FC40-43E0-85F5-982CF6B57382}" type="presOf" srcId="{88FAF11F-3E85-46CC-AA3E-7711EF8FBB60}" destId="{4737EF3D-C678-498A-A019-2270EC06657E}" srcOrd="0" destOrd="0" presId="urn:microsoft.com/office/officeart/2005/8/layout/hList1"/>
    <dgm:cxn modelId="{2690D9AA-0A8A-4487-AD2B-F179ADCF01F1}" srcId="{11F6913D-6E3E-4706-8476-5DD7ACEC8DE9}" destId="{09B129A4-69DF-4E22-B7BA-D07AAA734505}" srcOrd="0" destOrd="0" parTransId="{8CCF2F5D-BB04-4C28-B8A0-EA424A2DBB0C}" sibTransId="{2578A5CA-222B-4573-8886-1BAC5CCACBBD}"/>
    <dgm:cxn modelId="{CCF95F37-B7B2-4468-AFF6-C69D9474F021}" type="presOf" srcId="{11F6913D-6E3E-4706-8476-5DD7ACEC8DE9}" destId="{57735551-27B8-49F5-BD59-69DE14C363C6}" srcOrd="0" destOrd="0" presId="urn:microsoft.com/office/officeart/2005/8/layout/hList1"/>
    <dgm:cxn modelId="{6CE86378-21BE-4C4B-A0F0-485D689E10E9}" srcId="{ED98A94D-AEA5-4E91-8346-E03E687CE16A}" destId="{52B3F568-5050-456F-ACEA-0E6A6BC89B88}" srcOrd="0" destOrd="0" parTransId="{D745B94F-E981-4A1C-9DA3-5A2BA2D5E4B5}" sibTransId="{B878E52D-254B-4542-9E1A-4C4B72BA7055}"/>
    <dgm:cxn modelId="{05398071-E7A0-431A-A30F-4665E3680C97}" type="presOf" srcId="{CF6316D7-98BB-4CA0-AEAD-2360CE3A9BF7}" destId="{C9E7931C-1376-484E-ADE8-2C040799AF09}" srcOrd="0" destOrd="0" presId="urn:microsoft.com/office/officeart/2005/8/layout/hList1"/>
    <dgm:cxn modelId="{A20991BD-8DEA-42A3-9D70-F89A9EDF70C4}" type="presOf" srcId="{E1408C7E-B01E-4C25-B6F7-AB4ABDBF4DA5}" destId="{EEC4FD82-E1FE-4744-A403-C195BC331B07}" srcOrd="0" destOrd="0" presId="urn:microsoft.com/office/officeart/2005/8/layout/hList1"/>
    <dgm:cxn modelId="{89168C1B-71E8-4CE2-B969-1CC7548F3FCF}" type="presOf" srcId="{09B129A4-69DF-4E22-B7BA-D07AAA734505}" destId="{1CA21776-3D1D-4143-B6C4-A313CE2A36E0}" srcOrd="0" destOrd="0" presId="urn:microsoft.com/office/officeart/2005/8/layout/hList1"/>
    <dgm:cxn modelId="{4D70DFDC-FD2C-4A51-B0B5-E2BBCF464B99}" type="presOf" srcId="{52B3F568-5050-456F-ACEA-0E6A6BC89B88}" destId="{261B392F-11C2-4728-986F-96368F8ABA6A}" srcOrd="0" destOrd="0" presId="urn:microsoft.com/office/officeart/2005/8/layout/hList1"/>
    <dgm:cxn modelId="{009711C6-A590-438B-923B-4702508C70D5}" srcId="{E1408C7E-B01E-4C25-B6F7-AB4ABDBF4DA5}" destId="{11F6913D-6E3E-4706-8476-5DD7ACEC8DE9}" srcOrd="0" destOrd="0" parTransId="{44AF93B9-779A-4735-A04B-B686C7855C3E}" sibTransId="{C4416320-D753-4668-B3B8-2E515E8386C8}"/>
    <dgm:cxn modelId="{1E51D5BB-EE90-48C3-BCC2-83DFA4855EF0}" type="presParOf" srcId="{EEC4FD82-E1FE-4744-A403-C195BC331B07}" destId="{22512B6B-F3F9-4922-B602-B3445A1EB225}" srcOrd="0" destOrd="0" presId="urn:microsoft.com/office/officeart/2005/8/layout/hList1"/>
    <dgm:cxn modelId="{205FDFC4-87B5-4F9E-A6AE-7C8D91C875D3}" type="presParOf" srcId="{22512B6B-F3F9-4922-B602-B3445A1EB225}" destId="{57735551-27B8-49F5-BD59-69DE14C363C6}" srcOrd="0" destOrd="0" presId="urn:microsoft.com/office/officeart/2005/8/layout/hList1"/>
    <dgm:cxn modelId="{31E19B75-E2DE-4CC6-9685-925904A97114}" type="presParOf" srcId="{22512B6B-F3F9-4922-B602-B3445A1EB225}" destId="{1CA21776-3D1D-4143-B6C4-A313CE2A36E0}" srcOrd="1" destOrd="0" presId="urn:microsoft.com/office/officeart/2005/8/layout/hList1"/>
    <dgm:cxn modelId="{C522D88E-FF04-4579-AFE0-CC1860A021CF}" type="presParOf" srcId="{EEC4FD82-E1FE-4744-A403-C195BC331B07}" destId="{87A2C194-7400-4C58-B437-E642124035D5}" srcOrd="1" destOrd="0" presId="urn:microsoft.com/office/officeart/2005/8/layout/hList1"/>
    <dgm:cxn modelId="{8B44D4F1-B568-4C1F-BF1C-075E88B5B699}" type="presParOf" srcId="{EEC4FD82-E1FE-4744-A403-C195BC331B07}" destId="{E1ECD371-6D24-4ACE-B903-FC96ABFEC633}" srcOrd="2" destOrd="0" presId="urn:microsoft.com/office/officeart/2005/8/layout/hList1"/>
    <dgm:cxn modelId="{B146214B-DCF0-4168-8652-6939995AD740}" type="presParOf" srcId="{E1ECD371-6D24-4ACE-B903-FC96ABFEC633}" destId="{E17DF0F0-DF8C-42DC-828E-2052F57E88FD}" srcOrd="0" destOrd="0" presId="urn:microsoft.com/office/officeart/2005/8/layout/hList1"/>
    <dgm:cxn modelId="{9E75B859-5780-4C64-9CEF-E89E53C4A8D0}" type="presParOf" srcId="{E1ECD371-6D24-4ACE-B903-FC96ABFEC633}" destId="{261B392F-11C2-4728-986F-96368F8ABA6A}" srcOrd="1" destOrd="0" presId="urn:microsoft.com/office/officeart/2005/8/layout/hList1"/>
    <dgm:cxn modelId="{193AA9CC-55A6-4C06-97FA-5858C9E3D439}" type="presParOf" srcId="{EEC4FD82-E1FE-4744-A403-C195BC331B07}" destId="{53758D1E-A3DE-4500-AD6E-F44DCDC3A8DA}" srcOrd="3" destOrd="0" presId="urn:microsoft.com/office/officeart/2005/8/layout/hList1"/>
    <dgm:cxn modelId="{F60399C1-D426-46CA-9852-F78D4D527494}" type="presParOf" srcId="{EEC4FD82-E1FE-4744-A403-C195BC331B07}" destId="{F268F9C1-0B45-45A6-A4CC-553FF70F34B9}" srcOrd="4" destOrd="0" presId="urn:microsoft.com/office/officeart/2005/8/layout/hList1"/>
    <dgm:cxn modelId="{CA8989CB-BF7D-4BF2-BB16-60948ED2DB17}" type="presParOf" srcId="{F268F9C1-0B45-45A6-A4CC-553FF70F34B9}" destId="{C9E7931C-1376-484E-ADE8-2C040799AF09}" srcOrd="0" destOrd="0" presId="urn:microsoft.com/office/officeart/2005/8/layout/hList1"/>
    <dgm:cxn modelId="{F06DECFB-2530-437D-8651-B30FC6D3E358}" type="presParOf" srcId="{F268F9C1-0B45-45A6-A4CC-553FF70F34B9}" destId="{4737EF3D-C678-498A-A019-2270EC0665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7D5A98-8425-4C2C-9D20-3EE006FF0A52}" type="doc">
      <dgm:prSet loTypeId="urn:microsoft.com/office/officeart/2005/8/layout/StepDownProcess" loCatId="process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304A968-C508-4994-9F2B-067773DCE133}">
      <dgm:prSet phldrT="[Texto]"/>
      <dgm:spPr/>
      <dgm:t>
        <a:bodyPr/>
        <a:lstStyle/>
        <a:p>
          <a:r>
            <a:rPr lang="es-ES" dirty="0" smtClean="0"/>
            <a:t>Análisis Oferta</a:t>
          </a:r>
          <a:endParaRPr lang="es-ES" dirty="0"/>
        </a:p>
      </dgm:t>
    </dgm:pt>
    <dgm:pt modelId="{49853697-6F9F-4DA8-BAC7-E906651C1A72}" type="parTrans" cxnId="{C4519ED0-6ADE-4E4C-8262-0B237128FC26}">
      <dgm:prSet/>
      <dgm:spPr/>
      <dgm:t>
        <a:bodyPr/>
        <a:lstStyle/>
        <a:p>
          <a:endParaRPr lang="es-ES"/>
        </a:p>
      </dgm:t>
    </dgm:pt>
    <dgm:pt modelId="{318431FF-31B8-45DF-9994-86211C3E1576}" type="sibTrans" cxnId="{C4519ED0-6ADE-4E4C-8262-0B237128FC26}">
      <dgm:prSet/>
      <dgm:spPr/>
      <dgm:t>
        <a:bodyPr/>
        <a:lstStyle/>
        <a:p>
          <a:endParaRPr lang="es-ES"/>
        </a:p>
      </dgm:t>
    </dgm:pt>
    <dgm:pt modelId="{5AEC94CE-E164-4025-9E21-428235993669}">
      <dgm:prSet phldrT="[Texto]"/>
      <dgm:spPr/>
      <dgm:t>
        <a:bodyPr/>
        <a:lstStyle/>
        <a:p>
          <a:r>
            <a:rPr lang="es-ES" dirty="0" smtClean="0"/>
            <a:t> Análisis Demanda</a:t>
          </a:r>
          <a:endParaRPr lang="es-ES" dirty="0"/>
        </a:p>
      </dgm:t>
    </dgm:pt>
    <dgm:pt modelId="{6E601C1E-BB5F-48B4-B8AF-DE192A30915D}" type="parTrans" cxnId="{3CDB4190-4279-4EFD-867F-4A68281E33F7}">
      <dgm:prSet/>
      <dgm:spPr/>
      <dgm:t>
        <a:bodyPr/>
        <a:lstStyle/>
        <a:p>
          <a:endParaRPr lang="es-ES"/>
        </a:p>
      </dgm:t>
    </dgm:pt>
    <dgm:pt modelId="{D9D6F385-5758-405D-8ECE-49382F345673}" type="sibTrans" cxnId="{3CDB4190-4279-4EFD-867F-4A68281E33F7}">
      <dgm:prSet/>
      <dgm:spPr/>
      <dgm:t>
        <a:bodyPr/>
        <a:lstStyle/>
        <a:p>
          <a:endParaRPr lang="es-ES"/>
        </a:p>
      </dgm:t>
    </dgm:pt>
    <dgm:pt modelId="{F3700EE1-3277-4058-968A-447CEC0AB03F}">
      <dgm:prSet phldrT="[Texto]"/>
      <dgm:spPr/>
      <dgm:t>
        <a:bodyPr/>
        <a:lstStyle/>
        <a:p>
          <a:r>
            <a:rPr lang="es-ES" dirty="0" smtClean="0"/>
            <a:t>Análisis de Mercado</a:t>
          </a:r>
          <a:endParaRPr lang="es-ES" dirty="0"/>
        </a:p>
      </dgm:t>
    </dgm:pt>
    <dgm:pt modelId="{D27B6C86-A425-4342-9DBD-6CB981F24035}" type="parTrans" cxnId="{91AB2130-9495-4858-94C0-04361FE6B0EC}">
      <dgm:prSet/>
      <dgm:spPr/>
      <dgm:t>
        <a:bodyPr/>
        <a:lstStyle/>
        <a:p>
          <a:endParaRPr lang="es-ES"/>
        </a:p>
      </dgm:t>
    </dgm:pt>
    <dgm:pt modelId="{67C5D0D3-49BB-431F-ADFF-D09BE574A86A}" type="sibTrans" cxnId="{91AB2130-9495-4858-94C0-04361FE6B0EC}">
      <dgm:prSet/>
      <dgm:spPr/>
      <dgm:t>
        <a:bodyPr/>
        <a:lstStyle/>
        <a:p>
          <a:endParaRPr lang="es-ES"/>
        </a:p>
      </dgm:t>
    </dgm:pt>
    <dgm:pt modelId="{4562F0D8-C384-4233-8A9F-5CF38AC3159B}" type="pres">
      <dgm:prSet presAssocID="{BD7D5A98-8425-4C2C-9D20-3EE006FF0A5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98ADD13-B29A-4051-A3D5-E9EE7FC3286B}" type="pres">
      <dgm:prSet presAssocID="{7304A968-C508-4994-9F2B-067773DCE133}" presName="composite" presStyleCnt="0"/>
      <dgm:spPr/>
      <dgm:t>
        <a:bodyPr/>
        <a:lstStyle/>
        <a:p>
          <a:endParaRPr lang="es-EC"/>
        </a:p>
      </dgm:t>
    </dgm:pt>
    <dgm:pt modelId="{1080DF32-B915-40B0-A6B8-B3132CE48B38}" type="pres">
      <dgm:prSet presAssocID="{7304A968-C508-4994-9F2B-067773DCE133}" presName="bentUpArrow1" presStyleLbl="alignImgPlace1" presStyleIdx="0" presStyleCnt="2" custLinFactNeighborX="8078" custLinFactNeighborY="-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D347FF8-8614-4E05-9BE4-522AE77CDEF4}" type="pres">
      <dgm:prSet presAssocID="{7304A968-C508-4994-9F2B-067773DCE13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AD7192-5123-4553-9D4D-AB446752EC0D}" type="pres">
      <dgm:prSet presAssocID="{7304A968-C508-4994-9F2B-067773DCE133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ED97A7-330F-4A55-8801-7AB328D1E7D4}" type="pres">
      <dgm:prSet presAssocID="{318431FF-31B8-45DF-9994-86211C3E1576}" presName="sibTrans" presStyleCnt="0"/>
      <dgm:spPr/>
      <dgm:t>
        <a:bodyPr/>
        <a:lstStyle/>
        <a:p>
          <a:endParaRPr lang="es-EC"/>
        </a:p>
      </dgm:t>
    </dgm:pt>
    <dgm:pt modelId="{3590AEB1-7D0A-4645-B5A0-29AB1185B46D}" type="pres">
      <dgm:prSet presAssocID="{5AEC94CE-E164-4025-9E21-428235993669}" presName="composite" presStyleCnt="0"/>
      <dgm:spPr/>
      <dgm:t>
        <a:bodyPr/>
        <a:lstStyle/>
        <a:p>
          <a:endParaRPr lang="es-EC"/>
        </a:p>
      </dgm:t>
    </dgm:pt>
    <dgm:pt modelId="{0689CD67-62D7-428F-A3E6-8F63CA570443}" type="pres">
      <dgm:prSet presAssocID="{5AEC94CE-E164-4025-9E21-428235993669}" presName="bentUpArrow1" presStyleLbl="alignImgPlace1" presStyleIdx="1" presStyleCnt="2"/>
      <dgm:spPr/>
      <dgm:t>
        <a:bodyPr/>
        <a:lstStyle/>
        <a:p>
          <a:endParaRPr lang="es-EC"/>
        </a:p>
      </dgm:t>
    </dgm:pt>
    <dgm:pt modelId="{1A187441-1EC3-4703-8B1D-5E78CA84A499}" type="pres">
      <dgm:prSet presAssocID="{5AEC94CE-E164-4025-9E21-42823599366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88DED9-BA8A-44B2-B9D9-2ADAB91658AA}" type="pres">
      <dgm:prSet presAssocID="{5AEC94CE-E164-4025-9E21-42823599366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0B7C29-4117-4A0E-ABA5-0D92289AE4F4}" type="pres">
      <dgm:prSet presAssocID="{D9D6F385-5758-405D-8ECE-49382F345673}" presName="sibTrans" presStyleCnt="0"/>
      <dgm:spPr/>
      <dgm:t>
        <a:bodyPr/>
        <a:lstStyle/>
        <a:p>
          <a:endParaRPr lang="es-EC"/>
        </a:p>
      </dgm:t>
    </dgm:pt>
    <dgm:pt modelId="{5E888C39-B288-43DD-BB8F-168FD7B51444}" type="pres">
      <dgm:prSet presAssocID="{F3700EE1-3277-4058-968A-447CEC0AB03F}" presName="composite" presStyleCnt="0"/>
      <dgm:spPr/>
      <dgm:t>
        <a:bodyPr/>
        <a:lstStyle/>
        <a:p>
          <a:endParaRPr lang="es-EC"/>
        </a:p>
      </dgm:t>
    </dgm:pt>
    <dgm:pt modelId="{F53664FF-A2CB-4F10-8A0A-34CD160DB373}" type="pres">
      <dgm:prSet presAssocID="{F3700EE1-3277-4058-968A-447CEC0AB03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878A25-9FCD-4AC9-BC47-4A996FD0D22E}" type="presOf" srcId="{7304A968-C508-4994-9F2B-067773DCE133}" destId="{8D347FF8-8614-4E05-9BE4-522AE77CDEF4}" srcOrd="0" destOrd="0" presId="urn:microsoft.com/office/officeart/2005/8/layout/StepDownProcess"/>
    <dgm:cxn modelId="{C4519ED0-6ADE-4E4C-8262-0B237128FC26}" srcId="{BD7D5A98-8425-4C2C-9D20-3EE006FF0A52}" destId="{7304A968-C508-4994-9F2B-067773DCE133}" srcOrd="0" destOrd="0" parTransId="{49853697-6F9F-4DA8-BAC7-E906651C1A72}" sibTransId="{318431FF-31B8-45DF-9994-86211C3E1576}"/>
    <dgm:cxn modelId="{91AB2130-9495-4858-94C0-04361FE6B0EC}" srcId="{BD7D5A98-8425-4C2C-9D20-3EE006FF0A52}" destId="{F3700EE1-3277-4058-968A-447CEC0AB03F}" srcOrd="2" destOrd="0" parTransId="{D27B6C86-A425-4342-9DBD-6CB981F24035}" sibTransId="{67C5D0D3-49BB-431F-ADFF-D09BE574A86A}"/>
    <dgm:cxn modelId="{B342CE40-8AC1-4D05-AF36-09C0B0A7A0EE}" type="presOf" srcId="{F3700EE1-3277-4058-968A-447CEC0AB03F}" destId="{F53664FF-A2CB-4F10-8A0A-34CD160DB373}" srcOrd="0" destOrd="0" presId="urn:microsoft.com/office/officeart/2005/8/layout/StepDownProcess"/>
    <dgm:cxn modelId="{7E18F8BB-70E0-4E6E-805E-308ACCBC4FC4}" type="presOf" srcId="{BD7D5A98-8425-4C2C-9D20-3EE006FF0A52}" destId="{4562F0D8-C384-4233-8A9F-5CF38AC3159B}" srcOrd="0" destOrd="0" presId="urn:microsoft.com/office/officeart/2005/8/layout/StepDownProcess"/>
    <dgm:cxn modelId="{3CDB4190-4279-4EFD-867F-4A68281E33F7}" srcId="{BD7D5A98-8425-4C2C-9D20-3EE006FF0A52}" destId="{5AEC94CE-E164-4025-9E21-428235993669}" srcOrd="1" destOrd="0" parTransId="{6E601C1E-BB5F-48B4-B8AF-DE192A30915D}" sibTransId="{D9D6F385-5758-405D-8ECE-49382F345673}"/>
    <dgm:cxn modelId="{4C6F1F8F-48B7-4984-AE3D-607334C933A3}" type="presOf" srcId="{5AEC94CE-E164-4025-9E21-428235993669}" destId="{1A187441-1EC3-4703-8B1D-5E78CA84A499}" srcOrd="0" destOrd="0" presId="urn:microsoft.com/office/officeart/2005/8/layout/StepDownProcess"/>
    <dgm:cxn modelId="{08D0E596-0A61-457E-B926-DC8BAF6A939B}" type="presParOf" srcId="{4562F0D8-C384-4233-8A9F-5CF38AC3159B}" destId="{898ADD13-B29A-4051-A3D5-E9EE7FC3286B}" srcOrd="0" destOrd="0" presId="urn:microsoft.com/office/officeart/2005/8/layout/StepDownProcess"/>
    <dgm:cxn modelId="{52D004AE-CABE-4E3B-993C-B0127589DCEF}" type="presParOf" srcId="{898ADD13-B29A-4051-A3D5-E9EE7FC3286B}" destId="{1080DF32-B915-40B0-A6B8-B3132CE48B38}" srcOrd="0" destOrd="0" presId="urn:microsoft.com/office/officeart/2005/8/layout/StepDownProcess"/>
    <dgm:cxn modelId="{776FEF8B-BAB6-4C12-A199-C3477CAC1345}" type="presParOf" srcId="{898ADD13-B29A-4051-A3D5-E9EE7FC3286B}" destId="{8D347FF8-8614-4E05-9BE4-522AE77CDEF4}" srcOrd="1" destOrd="0" presId="urn:microsoft.com/office/officeart/2005/8/layout/StepDownProcess"/>
    <dgm:cxn modelId="{5774BE50-B0F7-452E-A0AF-B84BDA1802A7}" type="presParOf" srcId="{898ADD13-B29A-4051-A3D5-E9EE7FC3286B}" destId="{FCAD7192-5123-4553-9D4D-AB446752EC0D}" srcOrd="2" destOrd="0" presId="urn:microsoft.com/office/officeart/2005/8/layout/StepDownProcess"/>
    <dgm:cxn modelId="{1CABB359-7431-432C-B3B7-A92190EB2DC1}" type="presParOf" srcId="{4562F0D8-C384-4233-8A9F-5CF38AC3159B}" destId="{25ED97A7-330F-4A55-8801-7AB328D1E7D4}" srcOrd="1" destOrd="0" presId="urn:microsoft.com/office/officeart/2005/8/layout/StepDownProcess"/>
    <dgm:cxn modelId="{3334C22A-BDE6-455F-A6BB-6C7ADCCE9195}" type="presParOf" srcId="{4562F0D8-C384-4233-8A9F-5CF38AC3159B}" destId="{3590AEB1-7D0A-4645-B5A0-29AB1185B46D}" srcOrd="2" destOrd="0" presId="urn:microsoft.com/office/officeart/2005/8/layout/StepDownProcess"/>
    <dgm:cxn modelId="{83A13A0A-FA67-4F12-9726-2621C2CC5203}" type="presParOf" srcId="{3590AEB1-7D0A-4645-B5A0-29AB1185B46D}" destId="{0689CD67-62D7-428F-A3E6-8F63CA570443}" srcOrd="0" destOrd="0" presId="urn:microsoft.com/office/officeart/2005/8/layout/StepDownProcess"/>
    <dgm:cxn modelId="{7340DF32-482A-4AE2-8AF3-D3D237E18871}" type="presParOf" srcId="{3590AEB1-7D0A-4645-B5A0-29AB1185B46D}" destId="{1A187441-1EC3-4703-8B1D-5E78CA84A499}" srcOrd="1" destOrd="0" presId="urn:microsoft.com/office/officeart/2005/8/layout/StepDownProcess"/>
    <dgm:cxn modelId="{869BD505-190E-4920-B7EF-ECC308E5FA4E}" type="presParOf" srcId="{3590AEB1-7D0A-4645-B5A0-29AB1185B46D}" destId="{AA88DED9-BA8A-44B2-B9D9-2ADAB91658AA}" srcOrd="2" destOrd="0" presId="urn:microsoft.com/office/officeart/2005/8/layout/StepDownProcess"/>
    <dgm:cxn modelId="{E393BDC6-A885-4F19-BA3A-800F50002583}" type="presParOf" srcId="{4562F0D8-C384-4233-8A9F-5CF38AC3159B}" destId="{8A0B7C29-4117-4A0E-ABA5-0D92289AE4F4}" srcOrd="3" destOrd="0" presId="urn:microsoft.com/office/officeart/2005/8/layout/StepDownProcess"/>
    <dgm:cxn modelId="{81699260-E537-4CC9-AAA6-A66899C700A9}" type="presParOf" srcId="{4562F0D8-C384-4233-8A9F-5CF38AC3159B}" destId="{5E888C39-B288-43DD-BB8F-168FD7B51444}" srcOrd="4" destOrd="0" presId="urn:microsoft.com/office/officeart/2005/8/layout/StepDownProcess"/>
    <dgm:cxn modelId="{3E66AFC7-DB43-49D8-B05D-507FFFA29D98}" type="presParOf" srcId="{5E888C39-B288-43DD-BB8F-168FD7B51444}" destId="{F53664FF-A2CB-4F10-8A0A-34CD160DB37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5DE512-4702-42EF-BB84-BF1B125BD70D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04B4108-5069-4E9D-831A-5A8ADB938D83}">
      <dgm:prSet phldrT="[Texto]" custT="1"/>
      <dgm:spPr/>
      <dgm:t>
        <a:bodyPr/>
        <a:lstStyle/>
        <a:p>
          <a:r>
            <a:rPr lang="es-ES" sz="1200" dirty="0" smtClean="0"/>
            <a:t>Productores</a:t>
          </a:r>
          <a:endParaRPr lang="es-ES" sz="1200" dirty="0"/>
        </a:p>
      </dgm:t>
    </dgm:pt>
    <dgm:pt modelId="{3B51A326-225C-4FDF-8546-C1D86CE4D28A}" type="parTrans" cxnId="{F1175538-F2B7-4B66-9B44-F391CF4BE678}">
      <dgm:prSet/>
      <dgm:spPr/>
      <dgm:t>
        <a:bodyPr/>
        <a:lstStyle/>
        <a:p>
          <a:endParaRPr lang="es-ES" sz="1800"/>
        </a:p>
      </dgm:t>
    </dgm:pt>
    <dgm:pt modelId="{2E7900A9-DE93-4D2B-BFA3-448158EF96C9}" type="sibTrans" cxnId="{F1175538-F2B7-4B66-9B44-F391CF4BE678}">
      <dgm:prSet/>
      <dgm:spPr/>
      <dgm:t>
        <a:bodyPr/>
        <a:lstStyle/>
        <a:p>
          <a:endParaRPr lang="es-ES" sz="1800"/>
        </a:p>
      </dgm:t>
    </dgm:pt>
    <dgm:pt modelId="{D1071893-5CDE-4AD4-ADCD-83D0B9478EBF}">
      <dgm:prSet phldrT="[Texto]" custT="1"/>
      <dgm:spPr/>
      <dgm:t>
        <a:bodyPr/>
        <a:lstStyle/>
        <a:p>
          <a:r>
            <a:rPr lang="es-ES" sz="1400" dirty="0" smtClean="0"/>
            <a:t>Franz Viegener</a:t>
          </a:r>
          <a:endParaRPr lang="es-ES" sz="1400" dirty="0"/>
        </a:p>
      </dgm:t>
    </dgm:pt>
    <dgm:pt modelId="{9B32D482-FDB9-431F-971C-7C9B967BEC6B}" type="parTrans" cxnId="{ABAFE850-46F7-4DBC-A172-C720DC6F553E}">
      <dgm:prSet/>
      <dgm:spPr/>
      <dgm:t>
        <a:bodyPr/>
        <a:lstStyle/>
        <a:p>
          <a:endParaRPr lang="es-ES" sz="1800"/>
        </a:p>
      </dgm:t>
    </dgm:pt>
    <dgm:pt modelId="{7BC557F3-AF1E-4C29-9679-2DB741E01162}" type="sibTrans" cxnId="{ABAFE850-46F7-4DBC-A172-C720DC6F553E}">
      <dgm:prSet/>
      <dgm:spPr/>
      <dgm:t>
        <a:bodyPr/>
        <a:lstStyle/>
        <a:p>
          <a:endParaRPr lang="es-ES" sz="1800"/>
        </a:p>
      </dgm:t>
    </dgm:pt>
    <dgm:pt modelId="{CB8EE1C7-8036-4366-8278-348AEF854B1D}">
      <dgm:prSet phldrT="[Texto]" custT="1"/>
      <dgm:spPr/>
      <dgm:t>
        <a:bodyPr/>
        <a:lstStyle/>
        <a:p>
          <a:r>
            <a:rPr lang="es-ES" sz="1200" dirty="0" smtClean="0"/>
            <a:t>Distribuidores</a:t>
          </a:r>
          <a:endParaRPr lang="es-ES" sz="1200" dirty="0"/>
        </a:p>
      </dgm:t>
    </dgm:pt>
    <dgm:pt modelId="{A7AFDB39-AB2E-4C2B-9DC8-A50856683DB3}" type="parTrans" cxnId="{6F22C734-BCE2-4C5F-80CB-1D62E395DFA5}">
      <dgm:prSet/>
      <dgm:spPr/>
      <dgm:t>
        <a:bodyPr/>
        <a:lstStyle/>
        <a:p>
          <a:endParaRPr lang="es-ES" sz="1800"/>
        </a:p>
      </dgm:t>
    </dgm:pt>
    <dgm:pt modelId="{F3F94E37-03FA-47A5-98AD-3265631BD613}" type="sibTrans" cxnId="{6F22C734-BCE2-4C5F-80CB-1D62E395DFA5}">
      <dgm:prSet/>
      <dgm:spPr/>
      <dgm:t>
        <a:bodyPr/>
        <a:lstStyle/>
        <a:p>
          <a:endParaRPr lang="es-ES" sz="1800"/>
        </a:p>
      </dgm:t>
    </dgm:pt>
    <dgm:pt modelId="{45607C4E-C749-494D-9403-C9000019BB13}">
      <dgm:prSet phldrT="[Texto]" custT="1"/>
      <dgm:spPr/>
      <dgm:t>
        <a:bodyPr/>
        <a:lstStyle/>
        <a:p>
          <a:r>
            <a:rPr lang="es-ES" sz="1400" dirty="0" smtClean="0"/>
            <a:t>Edesa y FV</a:t>
          </a:r>
          <a:endParaRPr lang="es-ES" sz="1400" dirty="0"/>
        </a:p>
      </dgm:t>
    </dgm:pt>
    <dgm:pt modelId="{D7897265-89F3-4F2F-9FA7-5066919CBE52}" type="parTrans" cxnId="{EB0056EC-5B52-4DA8-AF3F-B753530D2B10}">
      <dgm:prSet/>
      <dgm:spPr/>
      <dgm:t>
        <a:bodyPr/>
        <a:lstStyle/>
        <a:p>
          <a:endParaRPr lang="es-ES" sz="1800"/>
        </a:p>
      </dgm:t>
    </dgm:pt>
    <dgm:pt modelId="{8B24FC43-2CDB-47C6-B281-D5998A22ABD0}" type="sibTrans" cxnId="{EB0056EC-5B52-4DA8-AF3F-B753530D2B10}">
      <dgm:prSet/>
      <dgm:spPr/>
      <dgm:t>
        <a:bodyPr/>
        <a:lstStyle/>
        <a:p>
          <a:endParaRPr lang="es-ES" sz="1800"/>
        </a:p>
      </dgm:t>
    </dgm:pt>
    <dgm:pt modelId="{DB6E7999-885A-4587-B1C4-17B56B604018}">
      <dgm:prSet phldrT="[Texto]" custT="1"/>
      <dgm:spPr/>
      <dgm:t>
        <a:bodyPr/>
        <a:lstStyle/>
        <a:p>
          <a:r>
            <a:rPr lang="es-ES" sz="1200" dirty="0" smtClean="0"/>
            <a:t>Importadores</a:t>
          </a:r>
          <a:endParaRPr lang="es-ES" sz="1200" dirty="0"/>
        </a:p>
      </dgm:t>
    </dgm:pt>
    <dgm:pt modelId="{82CBF396-3AF0-4777-B328-6BF278AEF078}" type="parTrans" cxnId="{1672C297-C92A-4B23-92DB-8DFB2E120CE3}">
      <dgm:prSet/>
      <dgm:spPr/>
      <dgm:t>
        <a:bodyPr/>
        <a:lstStyle/>
        <a:p>
          <a:endParaRPr lang="es-ES" sz="1800"/>
        </a:p>
      </dgm:t>
    </dgm:pt>
    <dgm:pt modelId="{A8B9EFDE-B906-422C-8414-1EB6F1E713F2}" type="sibTrans" cxnId="{1672C297-C92A-4B23-92DB-8DFB2E120CE3}">
      <dgm:prSet/>
      <dgm:spPr/>
      <dgm:t>
        <a:bodyPr/>
        <a:lstStyle/>
        <a:p>
          <a:endParaRPr lang="es-ES" sz="1800"/>
        </a:p>
      </dgm:t>
    </dgm:pt>
    <dgm:pt modelId="{A7D8DF57-0FB6-450C-8645-61BEC5F6F5D9}">
      <dgm:prSet phldrT="[Texto]" custT="1"/>
      <dgm:spPr/>
      <dgm:t>
        <a:bodyPr/>
        <a:lstStyle/>
        <a:p>
          <a:r>
            <a:rPr lang="es-ES" sz="1400" dirty="0" smtClean="0"/>
            <a:t>Marca China</a:t>
          </a:r>
          <a:endParaRPr lang="es-ES" sz="1400" dirty="0"/>
        </a:p>
      </dgm:t>
    </dgm:pt>
    <dgm:pt modelId="{0352AA51-5E59-47A0-855E-1C454DE7A283}" type="parTrans" cxnId="{BB03F804-5F1C-4DF3-93B5-6B00CA9BC00A}">
      <dgm:prSet/>
      <dgm:spPr/>
      <dgm:t>
        <a:bodyPr/>
        <a:lstStyle/>
        <a:p>
          <a:endParaRPr lang="es-ES" sz="1800"/>
        </a:p>
      </dgm:t>
    </dgm:pt>
    <dgm:pt modelId="{47564810-0D8C-4A04-B222-61FD17F4A8F6}" type="sibTrans" cxnId="{BB03F804-5F1C-4DF3-93B5-6B00CA9BC00A}">
      <dgm:prSet/>
      <dgm:spPr/>
      <dgm:t>
        <a:bodyPr/>
        <a:lstStyle/>
        <a:p>
          <a:endParaRPr lang="es-ES" sz="1800"/>
        </a:p>
      </dgm:t>
    </dgm:pt>
    <dgm:pt modelId="{0D8B24CD-A084-44EB-A5E6-007769BD9A40}" type="pres">
      <dgm:prSet presAssocID="{E25DE512-4702-42EF-BB84-BF1B125BD70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0DBDEF-298A-4EA5-A489-7B45CEF8AD3E}" type="pres">
      <dgm:prSet presAssocID="{B04B4108-5069-4E9D-831A-5A8ADB938D83}" presName="horFlow" presStyleCnt="0"/>
      <dgm:spPr/>
    </dgm:pt>
    <dgm:pt modelId="{0C77A0FD-750E-42FB-A0A9-6250726DBADE}" type="pres">
      <dgm:prSet presAssocID="{B04B4108-5069-4E9D-831A-5A8ADB938D83}" presName="bigChev" presStyleLbl="node1" presStyleIdx="0" presStyleCnt="3" custScaleX="116301"/>
      <dgm:spPr/>
      <dgm:t>
        <a:bodyPr/>
        <a:lstStyle/>
        <a:p>
          <a:endParaRPr lang="es-ES"/>
        </a:p>
      </dgm:t>
    </dgm:pt>
    <dgm:pt modelId="{63A433E2-4093-417E-B881-B761348F3570}" type="pres">
      <dgm:prSet presAssocID="{9B32D482-FDB9-431F-971C-7C9B967BEC6B}" presName="parTrans" presStyleCnt="0"/>
      <dgm:spPr/>
    </dgm:pt>
    <dgm:pt modelId="{472C73A7-AE52-46B7-B0C5-5854ACB85072}" type="pres">
      <dgm:prSet presAssocID="{D1071893-5CDE-4AD4-ADCD-83D0B9478EBF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41DD45-F06F-4D8D-AA90-65DB7229F5D4}" type="pres">
      <dgm:prSet presAssocID="{B04B4108-5069-4E9D-831A-5A8ADB938D83}" presName="vSp" presStyleCnt="0"/>
      <dgm:spPr/>
    </dgm:pt>
    <dgm:pt modelId="{7A8F62AF-A817-4930-A031-BDBF4DB24124}" type="pres">
      <dgm:prSet presAssocID="{CB8EE1C7-8036-4366-8278-348AEF854B1D}" presName="horFlow" presStyleCnt="0"/>
      <dgm:spPr/>
    </dgm:pt>
    <dgm:pt modelId="{1A531E59-B180-4292-B208-068F95B0A758}" type="pres">
      <dgm:prSet presAssocID="{CB8EE1C7-8036-4366-8278-348AEF854B1D}" presName="bigChev" presStyleLbl="node1" presStyleIdx="1" presStyleCnt="3" custScaleX="116301"/>
      <dgm:spPr/>
      <dgm:t>
        <a:bodyPr/>
        <a:lstStyle/>
        <a:p>
          <a:endParaRPr lang="es-ES"/>
        </a:p>
      </dgm:t>
    </dgm:pt>
    <dgm:pt modelId="{990EEEA7-E01C-4CAA-BAA7-47ADF5B20138}" type="pres">
      <dgm:prSet presAssocID="{D7897265-89F3-4F2F-9FA7-5066919CBE52}" presName="parTrans" presStyleCnt="0"/>
      <dgm:spPr/>
    </dgm:pt>
    <dgm:pt modelId="{4FDE61B8-E023-4FA2-9CD7-ED0CFD7DC61C}" type="pres">
      <dgm:prSet presAssocID="{45607C4E-C749-494D-9403-C9000019BB1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55137-5E45-45F9-BB5A-4F213917B15A}" type="pres">
      <dgm:prSet presAssocID="{CB8EE1C7-8036-4366-8278-348AEF854B1D}" presName="vSp" presStyleCnt="0"/>
      <dgm:spPr/>
    </dgm:pt>
    <dgm:pt modelId="{02049120-5D55-4C42-86E3-2CCB54365705}" type="pres">
      <dgm:prSet presAssocID="{DB6E7999-885A-4587-B1C4-17B56B604018}" presName="horFlow" presStyleCnt="0"/>
      <dgm:spPr/>
    </dgm:pt>
    <dgm:pt modelId="{AEA3B869-74DE-46C7-9E5B-ED8053085758}" type="pres">
      <dgm:prSet presAssocID="{DB6E7999-885A-4587-B1C4-17B56B604018}" presName="bigChev" presStyleLbl="node1" presStyleIdx="2" presStyleCnt="3" custScaleX="116301"/>
      <dgm:spPr/>
      <dgm:t>
        <a:bodyPr/>
        <a:lstStyle/>
        <a:p>
          <a:endParaRPr lang="es-ES"/>
        </a:p>
      </dgm:t>
    </dgm:pt>
    <dgm:pt modelId="{63B843B0-3978-4BC7-8B18-C99F08B360E9}" type="pres">
      <dgm:prSet presAssocID="{0352AA51-5E59-47A0-855E-1C454DE7A283}" presName="parTrans" presStyleCnt="0"/>
      <dgm:spPr/>
    </dgm:pt>
    <dgm:pt modelId="{61DCDAB0-0ED8-4828-BCDB-FA596BB0F12F}" type="pres">
      <dgm:prSet presAssocID="{A7D8DF57-0FB6-450C-8645-61BEC5F6F5D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22C734-BCE2-4C5F-80CB-1D62E395DFA5}" srcId="{E25DE512-4702-42EF-BB84-BF1B125BD70D}" destId="{CB8EE1C7-8036-4366-8278-348AEF854B1D}" srcOrd="1" destOrd="0" parTransId="{A7AFDB39-AB2E-4C2B-9DC8-A50856683DB3}" sibTransId="{F3F94E37-03FA-47A5-98AD-3265631BD613}"/>
    <dgm:cxn modelId="{ABAFE850-46F7-4DBC-A172-C720DC6F553E}" srcId="{B04B4108-5069-4E9D-831A-5A8ADB938D83}" destId="{D1071893-5CDE-4AD4-ADCD-83D0B9478EBF}" srcOrd="0" destOrd="0" parTransId="{9B32D482-FDB9-431F-971C-7C9B967BEC6B}" sibTransId="{7BC557F3-AF1E-4C29-9679-2DB741E01162}"/>
    <dgm:cxn modelId="{C9E5899A-94B0-4798-949D-533490F6CEE6}" type="presOf" srcId="{A7D8DF57-0FB6-450C-8645-61BEC5F6F5D9}" destId="{61DCDAB0-0ED8-4828-BCDB-FA596BB0F12F}" srcOrd="0" destOrd="0" presId="urn:microsoft.com/office/officeart/2005/8/layout/lProcess3"/>
    <dgm:cxn modelId="{F1175538-F2B7-4B66-9B44-F391CF4BE678}" srcId="{E25DE512-4702-42EF-BB84-BF1B125BD70D}" destId="{B04B4108-5069-4E9D-831A-5A8ADB938D83}" srcOrd="0" destOrd="0" parTransId="{3B51A326-225C-4FDF-8546-C1D86CE4D28A}" sibTransId="{2E7900A9-DE93-4D2B-BFA3-448158EF96C9}"/>
    <dgm:cxn modelId="{4AB2F702-5105-4188-90E0-AD1903423A45}" type="presOf" srcId="{D1071893-5CDE-4AD4-ADCD-83D0B9478EBF}" destId="{472C73A7-AE52-46B7-B0C5-5854ACB85072}" srcOrd="0" destOrd="0" presId="urn:microsoft.com/office/officeart/2005/8/layout/lProcess3"/>
    <dgm:cxn modelId="{835B66DD-E808-4663-9E73-2191CCC6C5FC}" type="presOf" srcId="{E25DE512-4702-42EF-BB84-BF1B125BD70D}" destId="{0D8B24CD-A084-44EB-A5E6-007769BD9A40}" srcOrd="0" destOrd="0" presId="urn:microsoft.com/office/officeart/2005/8/layout/lProcess3"/>
    <dgm:cxn modelId="{EB0056EC-5B52-4DA8-AF3F-B753530D2B10}" srcId="{CB8EE1C7-8036-4366-8278-348AEF854B1D}" destId="{45607C4E-C749-494D-9403-C9000019BB13}" srcOrd="0" destOrd="0" parTransId="{D7897265-89F3-4F2F-9FA7-5066919CBE52}" sibTransId="{8B24FC43-2CDB-47C6-B281-D5998A22ABD0}"/>
    <dgm:cxn modelId="{1672C297-C92A-4B23-92DB-8DFB2E120CE3}" srcId="{E25DE512-4702-42EF-BB84-BF1B125BD70D}" destId="{DB6E7999-885A-4587-B1C4-17B56B604018}" srcOrd="2" destOrd="0" parTransId="{82CBF396-3AF0-4777-B328-6BF278AEF078}" sibTransId="{A8B9EFDE-B906-422C-8414-1EB6F1E713F2}"/>
    <dgm:cxn modelId="{77E8C069-4C76-4B40-B59D-929843D21A9F}" type="presOf" srcId="{B04B4108-5069-4E9D-831A-5A8ADB938D83}" destId="{0C77A0FD-750E-42FB-A0A9-6250726DBADE}" srcOrd="0" destOrd="0" presId="urn:microsoft.com/office/officeart/2005/8/layout/lProcess3"/>
    <dgm:cxn modelId="{3225412E-2321-4944-8728-016196F3FC42}" type="presOf" srcId="{DB6E7999-885A-4587-B1C4-17B56B604018}" destId="{AEA3B869-74DE-46C7-9E5B-ED8053085758}" srcOrd="0" destOrd="0" presId="urn:microsoft.com/office/officeart/2005/8/layout/lProcess3"/>
    <dgm:cxn modelId="{AE617599-1BEE-4315-9DD2-31B6D6F9708D}" type="presOf" srcId="{45607C4E-C749-494D-9403-C9000019BB13}" destId="{4FDE61B8-E023-4FA2-9CD7-ED0CFD7DC61C}" srcOrd="0" destOrd="0" presId="urn:microsoft.com/office/officeart/2005/8/layout/lProcess3"/>
    <dgm:cxn modelId="{BB03F804-5F1C-4DF3-93B5-6B00CA9BC00A}" srcId="{DB6E7999-885A-4587-B1C4-17B56B604018}" destId="{A7D8DF57-0FB6-450C-8645-61BEC5F6F5D9}" srcOrd="0" destOrd="0" parTransId="{0352AA51-5E59-47A0-855E-1C454DE7A283}" sibTransId="{47564810-0D8C-4A04-B222-61FD17F4A8F6}"/>
    <dgm:cxn modelId="{8FCD6C9B-4D7E-4FB2-ACAD-6938D2C57DB2}" type="presOf" srcId="{CB8EE1C7-8036-4366-8278-348AEF854B1D}" destId="{1A531E59-B180-4292-B208-068F95B0A758}" srcOrd="0" destOrd="0" presId="urn:microsoft.com/office/officeart/2005/8/layout/lProcess3"/>
    <dgm:cxn modelId="{044482F4-BEA4-47B8-9A42-99E688DDD671}" type="presParOf" srcId="{0D8B24CD-A084-44EB-A5E6-007769BD9A40}" destId="{6C0DBDEF-298A-4EA5-A489-7B45CEF8AD3E}" srcOrd="0" destOrd="0" presId="urn:microsoft.com/office/officeart/2005/8/layout/lProcess3"/>
    <dgm:cxn modelId="{E8D73227-41A2-4164-AD4D-02D2412C8A1C}" type="presParOf" srcId="{6C0DBDEF-298A-4EA5-A489-7B45CEF8AD3E}" destId="{0C77A0FD-750E-42FB-A0A9-6250726DBADE}" srcOrd="0" destOrd="0" presId="urn:microsoft.com/office/officeart/2005/8/layout/lProcess3"/>
    <dgm:cxn modelId="{A5906634-42AA-49B6-9080-FFDDA1BF2F7D}" type="presParOf" srcId="{6C0DBDEF-298A-4EA5-A489-7B45CEF8AD3E}" destId="{63A433E2-4093-417E-B881-B761348F3570}" srcOrd="1" destOrd="0" presId="urn:microsoft.com/office/officeart/2005/8/layout/lProcess3"/>
    <dgm:cxn modelId="{5E9A8EFC-53F8-433D-B8B5-473E9C811F47}" type="presParOf" srcId="{6C0DBDEF-298A-4EA5-A489-7B45CEF8AD3E}" destId="{472C73A7-AE52-46B7-B0C5-5854ACB85072}" srcOrd="2" destOrd="0" presId="urn:microsoft.com/office/officeart/2005/8/layout/lProcess3"/>
    <dgm:cxn modelId="{4E32D9AB-7F94-44F2-8EA3-F5F60B536EAA}" type="presParOf" srcId="{0D8B24CD-A084-44EB-A5E6-007769BD9A40}" destId="{2D41DD45-F06F-4D8D-AA90-65DB7229F5D4}" srcOrd="1" destOrd="0" presId="urn:microsoft.com/office/officeart/2005/8/layout/lProcess3"/>
    <dgm:cxn modelId="{7DBF9E8A-5132-453A-A353-2586324C50F8}" type="presParOf" srcId="{0D8B24CD-A084-44EB-A5E6-007769BD9A40}" destId="{7A8F62AF-A817-4930-A031-BDBF4DB24124}" srcOrd="2" destOrd="0" presId="urn:microsoft.com/office/officeart/2005/8/layout/lProcess3"/>
    <dgm:cxn modelId="{FF4D18B8-D984-4E55-AF89-A5C17F0512AA}" type="presParOf" srcId="{7A8F62AF-A817-4930-A031-BDBF4DB24124}" destId="{1A531E59-B180-4292-B208-068F95B0A758}" srcOrd="0" destOrd="0" presId="urn:microsoft.com/office/officeart/2005/8/layout/lProcess3"/>
    <dgm:cxn modelId="{81CA5AAE-11A2-4E7F-BA50-9E87DA11A642}" type="presParOf" srcId="{7A8F62AF-A817-4930-A031-BDBF4DB24124}" destId="{990EEEA7-E01C-4CAA-BAA7-47ADF5B20138}" srcOrd="1" destOrd="0" presId="urn:microsoft.com/office/officeart/2005/8/layout/lProcess3"/>
    <dgm:cxn modelId="{EBFA3EEE-E139-4396-B77C-7F3D751A07AC}" type="presParOf" srcId="{7A8F62AF-A817-4930-A031-BDBF4DB24124}" destId="{4FDE61B8-E023-4FA2-9CD7-ED0CFD7DC61C}" srcOrd="2" destOrd="0" presId="urn:microsoft.com/office/officeart/2005/8/layout/lProcess3"/>
    <dgm:cxn modelId="{FF0AE0D3-EDC3-47CB-A447-143DA6D0969C}" type="presParOf" srcId="{0D8B24CD-A084-44EB-A5E6-007769BD9A40}" destId="{01755137-5E45-45F9-BB5A-4F213917B15A}" srcOrd="3" destOrd="0" presId="urn:microsoft.com/office/officeart/2005/8/layout/lProcess3"/>
    <dgm:cxn modelId="{FED237CD-0B5B-419D-BBC6-34693406F74D}" type="presParOf" srcId="{0D8B24CD-A084-44EB-A5E6-007769BD9A40}" destId="{02049120-5D55-4C42-86E3-2CCB54365705}" srcOrd="4" destOrd="0" presId="urn:microsoft.com/office/officeart/2005/8/layout/lProcess3"/>
    <dgm:cxn modelId="{5A12D761-ECCA-410A-A7B0-7EC489FB9505}" type="presParOf" srcId="{02049120-5D55-4C42-86E3-2CCB54365705}" destId="{AEA3B869-74DE-46C7-9E5B-ED8053085758}" srcOrd="0" destOrd="0" presId="urn:microsoft.com/office/officeart/2005/8/layout/lProcess3"/>
    <dgm:cxn modelId="{90D77AD1-DFC6-439F-A8AA-E9454879395A}" type="presParOf" srcId="{02049120-5D55-4C42-86E3-2CCB54365705}" destId="{63B843B0-3978-4BC7-8B18-C99F08B360E9}" srcOrd="1" destOrd="0" presId="urn:microsoft.com/office/officeart/2005/8/layout/lProcess3"/>
    <dgm:cxn modelId="{0185244E-3254-4445-90F4-38769BAA00D5}" type="presParOf" srcId="{02049120-5D55-4C42-86E3-2CCB54365705}" destId="{61DCDAB0-0ED8-4828-BCDB-FA596BB0F12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4682E7-1D3F-4570-95CD-8A1926875D47}" type="doc">
      <dgm:prSet loTypeId="urn:microsoft.com/office/officeart/2005/8/layout/vList2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7EA2312-E7D7-4BED-AC19-C3FD281B6F8A}">
      <dgm:prSet phldrT="[Texto]" custT="1"/>
      <dgm:spPr/>
      <dgm:t>
        <a:bodyPr/>
        <a:lstStyle/>
        <a:p>
          <a:r>
            <a:rPr lang="es-ES" sz="2800" dirty="0" smtClean="0"/>
            <a:t>ASME Extranjera</a:t>
          </a:r>
          <a:endParaRPr lang="es-ES" sz="2800" dirty="0"/>
        </a:p>
      </dgm:t>
    </dgm:pt>
    <dgm:pt modelId="{0CE00917-C272-462A-84C7-FD6912B861E2}" type="parTrans" cxnId="{32C2D595-C106-47B0-918A-9257CB624406}">
      <dgm:prSet/>
      <dgm:spPr/>
      <dgm:t>
        <a:bodyPr/>
        <a:lstStyle/>
        <a:p>
          <a:endParaRPr lang="es-ES" sz="2000"/>
        </a:p>
      </dgm:t>
    </dgm:pt>
    <dgm:pt modelId="{6D152B0A-60B1-4375-A48D-B894FE51476A}" type="sibTrans" cxnId="{32C2D595-C106-47B0-918A-9257CB624406}">
      <dgm:prSet/>
      <dgm:spPr/>
      <dgm:t>
        <a:bodyPr/>
        <a:lstStyle/>
        <a:p>
          <a:endParaRPr lang="es-ES" sz="2000"/>
        </a:p>
      </dgm:t>
    </dgm:pt>
    <dgm:pt modelId="{298F8714-A47E-4B85-A696-3A792B803875}">
      <dgm:prSet phldrT="[Texto]" custT="1"/>
      <dgm:spPr/>
      <dgm:t>
        <a:bodyPr/>
        <a:lstStyle/>
        <a:p>
          <a:r>
            <a:rPr lang="es-ES" sz="1600" b="1" dirty="0" smtClean="0"/>
            <a:t>ASME A112.18.1-2011/ CSA B125.1-11</a:t>
          </a:r>
          <a:endParaRPr lang="es-ES" sz="1600" b="1" dirty="0"/>
        </a:p>
      </dgm:t>
    </dgm:pt>
    <dgm:pt modelId="{EDD60488-62E8-467E-90DF-FA95E2272C4F}" type="parTrans" cxnId="{82130C10-0BE5-4E14-96F6-69CE0CA6B2B1}">
      <dgm:prSet/>
      <dgm:spPr/>
      <dgm:t>
        <a:bodyPr/>
        <a:lstStyle/>
        <a:p>
          <a:endParaRPr lang="es-ES" sz="2000"/>
        </a:p>
      </dgm:t>
    </dgm:pt>
    <dgm:pt modelId="{4342850A-0280-4F6E-8785-74101A23E95E}" type="sibTrans" cxnId="{82130C10-0BE5-4E14-96F6-69CE0CA6B2B1}">
      <dgm:prSet/>
      <dgm:spPr/>
      <dgm:t>
        <a:bodyPr/>
        <a:lstStyle/>
        <a:p>
          <a:endParaRPr lang="es-ES" sz="2000"/>
        </a:p>
      </dgm:t>
    </dgm:pt>
    <dgm:pt modelId="{51F3007D-9516-4527-951A-9FE1519C92DB}">
      <dgm:prSet phldrT="[Texto]" custT="1"/>
      <dgm:spPr/>
      <dgm:t>
        <a:bodyPr/>
        <a:lstStyle/>
        <a:p>
          <a:r>
            <a:rPr lang="es-ES" sz="1400" b="1" dirty="0" smtClean="0"/>
            <a:t>Llaves, grifería de cocina, accesorios</a:t>
          </a:r>
          <a:endParaRPr lang="es-ES" sz="1400" b="1" dirty="0"/>
        </a:p>
      </dgm:t>
    </dgm:pt>
    <dgm:pt modelId="{1704E7DF-5066-46B9-B0BB-5C0837BD1067}" type="parTrans" cxnId="{70638D73-E7B8-4D4F-A1F4-D4CBE54B855B}">
      <dgm:prSet/>
      <dgm:spPr/>
      <dgm:t>
        <a:bodyPr/>
        <a:lstStyle/>
        <a:p>
          <a:endParaRPr lang="es-ES" sz="2000"/>
        </a:p>
      </dgm:t>
    </dgm:pt>
    <dgm:pt modelId="{2D7C9348-22DE-4AD2-ADF0-B279FD26755D}" type="sibTrans" cxnId="{70638D73-E7B8-4D4F-A1F4-D4CBE54B855B}">
      <dgm:prSet/>
      <dgm:spPr/>
      <dgm:t>
        <a:bodyPr/>
        <a:lstStyle/>
        <a:p>
          <a:endParaRPr lang="es-ES" sz="2000"/>
        </a:p>
      </dgm:t>
    </dgm:pt>
    <dgm:pt modelId="{787194CD-0D37-46C6-994A-2C61196B65C3}">
      <dgm:prSet phldrT="[Texto]" custT="1"/>
      <dgm:spPr/>
      <dgm:t>
        <a:bodyPr/>
        <a:lstStyle/>
        <a:p>
          <a:r>
            <a:rPr lang="es-ES" sz="2800" dirty="0" smtClean="0"/>
            <a:t>INEN  Ecuatoriana</a:t>
          </a:r>
          <a:endParaRPr lang="es-ES" sz="2800" dirty="0"/>
        </a:p>
      </dgm:t>
    </dgm:pt>
    <dgm:pt modelId="{15A971D3-FB10-4642-81B2-AFE75C5BFFC8}" type="parTrans" cxnId="{E7F1F57D-6FFA-4CBE-866F-9544266BCE2E}">
      <dgm:prSet/>
      <dgm:spPr/>
      <dgm:t>
        <a:bodyPr/>
        <a:lstStyle/>
        <a:p>
          <a:endParaRPr lang="es-ES" sz="2000"/>
        </a:p>
      </dgm:t>
    </dgm:pt>
    <dgm:pt modelId="{F380503D-7F22-45BF-91DA-29953CC7280A}" type="sibTrans" cxnId="{E7F1F57D-6FFA-4CBE-866F-9544266BCE2E}">
      <dgm:prSet/>
      <dgm:spPr/>
      <dgm:t>
        <a:bodyPr/>
        <a:lstStyle/>
        <a:p>
          <a:endParaRPr lang="es-ES" sz="2000"/>
        </a:p>
      </dgm:t>
    </dgm:pt>
    <dgm:pt modelId="{48F5A7E5-D750-4EA1-975C-B43507890C00}">
      <dgm:prSet phldrT="[Texto]" custT="1"/>
      <dgm:spPr/>
      <dgm:t>
        <a:bodyPr/>
        <a:lstStyle/>
        <a:p>
          <a:pPr algn="l"/>
          <a:r>
            <a:rPr lang="es-ES" sz="1400" b="1" dirty="0" smtClean="0"/>
            <a:t>NORMA INEN </a:t>
          </a:r>
          <a:r>
            <a:rPr lang="es-ES" sz="1100" b="1" dirty="0" smtClean="0"/>
            <a:t>967:95-Primera revisión</a:t>
          </a:r>
          <a:endParaRPr lang="es-ES" sz="1100" b="1" dirty="0"/>
        </a:p>
      </dgm:t>
    </dgm:pt>
    <dgm:pt modelId="{E634AD4F-42D3-4F6B-B02F-A678AABC7722}" type="parTrans" cxnId="{AA354E80-9A78-4BD1-9DBE-1CCD6AC18C32}">
      <dgm:prSet/>
      <dgm:spPr/>
      <dgm:t>
        <a:bodyPr/>
        <a:lstStyle/>
        <a:p>
          <a:endParaRPr lang="es-ES" sz="2000"/>
        </a:p>
      </dgm:t>
    </dgm:pt>
    <dgm:pt modelId="{16437453-749D-4D19-A506-0715995A7A92}" type="sibTrans" cxnId="{AA354E80-9A78-4BD1-9DBE-1CCD6AC18C32}">
      <dgm:prSet/>
      <dgm:spPr/>
      <dgm:t>
        <a:bodyPr/>
        <a:lstStyle/>
        <a:p>
          <a:endParaRPr lang="es-ES" sz="2000"/>
        </a:p>
      </dgm:t>
    </dgm:pt>
    <dgm:pt modelId="{D7E44DB4-C909-448A-9FDC-720F04547065}">
      <dgm:prSet phldrT="[Texto]" custT="1"/>
      <dgm:spPr/>
      <dgm:t>
        <a:bodyPr/>
        <a:lstStyle/>
        <a:p>
          <a:r>
            <a:rPr lang="es-ES" sz="1400" b="1" dirty="0" smtClean="0"/>
            <a:t>NORMA INEN </a:t>
          </a:r>
          <a:r>
            <a:rPr lang="es-ES" sz="1100" b="1" dirty="0" smtClean="0"/>
            <a:t>968:2013-Segunda revisión</a:t>
          </a:r>
          <a:endParaRPr lang="es-ES" sz="1100" b="1" dirty="0"/>
        </a:p>
      </dgm:t>
    </dgm:pt>
    <dgm:pt modelId="{8452D71A-736C-40D4-A709-830479892F5C}" type="parTrans" cxnId="{7BAC0717-C7A0-4907-8B7F-4ED88DCEDEEE}">
      <dgm:prSet/>
      <dgm:spPr/>
      <dgm:t>
        <a:bodyPr/>
        <a:lstStyle/>
        <a:p>
          <a:endParaRPr lang="es-ES" sz="2000"/>
        </a:p>
      </dgm:t>
    </dgm:pt>
    <dgm:pt modelId="{E364AFFA-609D-46B8-9ACE-E7BEC6510BC8}" type="sibTrans" cxnId="{7BAC0717-C7A0-4907-8B7F-4ED88DCEDEEE}">
      <dgm:prSet/>
      <dgm:spPr/>
      <dgm:t>
        <a:bodyPr/>
        <a:lstStyle/>
        <a:p>
          <a:endParaRPr lang="es-ES" sz="2000"/>
        </a:p>
      </dgm:t>
    </dgm:pt>
    <dgm:pt modelId="{643D65C2-787F-4B75-ADC6-2453E8FA1CC4}">
      <dgm:prSet phldrT="[Texto]" custT="1"/>
      <dgm:spPr/>
      <dgm:t>
        <a:bodyPr/>
        <a:lstStyle/>
        <a:p>
          <a:pPr algn="just"/>
          <a:r>
            <a:rPr lang="es-ES" sz="1200" dirty="0" smtClean="0"/>
            <a:t>a) resistencia a la presión hidrostática,</a:t>
          </a:r>
          <a:endParaRPr lang="es-ES" sz="1200" dirty="0"/>
        </a:p>
      </dgm:t>
    </dgm:pt>
    <dgm:pt modelId="{F073DE74-C41E-4354-9BFD-99DDE90FE375}" type="parTrans" cxnId="{A07AF58B-912C-49EC-9AEC-642349554976}">
      <dgm:prSet/>
      <dgm:spPr/>
      <dgm:t>
        <a:bodyPr/>
        <a:lstStyle/>
        <a:p>
          <a:endParaRPr lang="es-ES" sz="2000"/>
        </a:p>
      </dgm:t>
    </dgm:pt>
    <dgm:pt modelId="{67D492A7-C020-4B64-A603-AFA2C9DEB0F6}" type="sibTrans" cxnId="{A07AF58B-912C-49EC-9AEC-642349554976}">
      <dgm:prSet/>
      <dgm:spPr/>
      <dgm:t>
        <a:bodyPr/>
        <a:lstStyle/>
        <a:p>
          <a:endParaRPr lang="es-ES" sz="2000"/>
        </a:p>
      </dgm:t>
    </dgm:pt>
    <dgm:pt modelId="{5FC44CD5-C1B0-4245-8F94-5A9FFFB1196A}">
      <dgm:prSet custT="1"/>
      <dgm:spPr/>
      <dgm:t>
        <a:bodyPr/>
        <a:lstStyle/>
        <a:p>
          <a:pPr algn="just"/>
          <a:r>
            <a:rPr lang="es-ES" sz="1200" dirty="0"/>
            <a:t>b) resistencia a la presión neumática (estanqueidad),</a:t>
          </a:r>
        </a:p>
      </dgm:t>
    </dgm:pt>
    <dgm:pt modelId="{707FAA3A-2919-4CB7-9175-0C26D289F460}" type="parTrans" cxnId="{1E522E3B-A68C-47AB-A724-B5A10543940F}">
      <dgm:prSet/>
      <dgm:spPr/>
      <dgm:t>
        <a:bodyPr/>
        <a:lstStyle/>
        <a:p>
          <a:endParaRPr lang="es-ES" sz="2000"/>
        </a:p>
      </dgm:t>
    </dgm:pt>
    <dgm:pt modelId="{7282CA22-63DD-418A-B7B8-1B565FB8793B}" type="sibTrans" cxnId="{1E522E3B-A68C-47AB-A724-B5A10543940F}">
      <dgm:prSet/>
      <dgm:spPr/>
      <dgm:t>
        <a:bodyPr/>
        <a:lstStyle/>
        <a:p>
          <a:endParaRPr lang="es-ES" sz="2000"/>
        </a:p>
      </dgm:t>
    </dgm:pt>
    <dgm:pt modelId="{5C37DB01-DC98-4A7B-A282-4302AD58BB66}">
      <dgm:prSet custT="1"/>
      <dgm:spPr/>
      <dgm:t>
        <a:bodyPr/>
        <a:lstStyle/>
        <a:p>
          <a:pPr algn="just"/>
          <a:r>
            <a:rPr lang="es-ES" sz="1200" dirty="0"/>
            <a:t>c) rendimiento (índice de flujo),</a:t>
          </a:r>
        </a:p>
      </dgm:t>
    </dgm:pt>
    <dgm:pt modelId="{0B6033E3-1B9B-4056-BC2C-9FE862DA097A}" type="parTrans" cxnId="{0EF9A98D-372F-4398-BE1F-646607F0D647}">
      <dgm:prSet/>
      <dgm:spPr/>
      <dgm:t>
        <a:bodyPr/>
        <a:lstStyle/>
        <a:p>
          <a:endParaRPr lang="es-ES" sz="2000"/>
        </a:p>
      </dgm:t>
    </dgm:pt>
    <dgm:pt modelId="{2B932D97-CB79-4999-B7B3-59D430AB6BC3}" type="sibTrans" cxnId="{0EF9A98D-372F-4398-BE1F-646607F0D647}">
      <dgm:prSet/>
      <dgm:spPr/>
      <dgm:t>
        <a:bodyPr/>
        <a:lstStyle/>
        <a:p>
          <a:endParaRPr lang="es-ES" sz="2000"/>
        </a:p>
      </dgm:t>
    </dgm:pt>
    <dgm:pt modelId="{4952C1FD-2E48-4A1B-AAC9-4C474C8992EB}">
      <dgm:prSet custT="1"/>
      <dgm:spPr/>
      <dgm:t>
        <a:bodyPr/>
        <a:lstStyle/>
        <a:p>
          <a:pPr algn="just"/>
          <a:r>
            <a:rPr lang="es-ES" sz="1200" dirty="0"/>
            <a:t>d) resistencia a la torsión del roscado</a:t>
          </a:r>
        </a:p>
      </dgm:t>
    </dgm:pt>
    <dgm:pt modelId="{A4D7E0A9-413A-45A3-9091-35CA2900D4A1}" type="parTrans" cxnId="{C0956E8B-7611-4B9B-B644-30CC20D8AE6F}">
      <dgm:prSet/>
      <dgm:spPr/>
      <dgm:t>
        <a:bodyPr/>
        <a:lstStyle/>
        <a:p>
          <a:endParaRPr lang="es-ES" sz="2000"/>
        </a:p>
      </dgm:t>
    </dgm:pt>
    <dgm:pt modelId="{4C95518F-ACCA-4970-9D2C-4E74B1873DC2}" type="sibTrans" cxnId="{C0956E8B-7611-4B9B-B644-30CC20D8AE6F}">
      <dgm:prSet/>
      <dgm:spPr/>
      <dgm:t>
        <a:bodyPr/>
        <a:lstStyle/>
        <a:p>
          <a:endParaRPr lang="es-ES" sz="2000"/>
        </a:p>
      </dgm:t>
    </dgm:pt>
    <dgm:pt modelId="{F6A54961-6113-4589-B919-F8212ED89719}">
      <dgm:prSet phldrT="[Texto]" custT="1"/>
      <dgm:spPr/>
      <dgm:t>
        <a:bodyPr/>
        <a:lstStyle/>
        <a:p>
          <a:r>
            <a:rPr lang="es-ES" sz="1100" dirty="0" smtClean="0"/>
            <a:t>Requisitos químicos</a:t>
          </a:r>
          <a:endParaRPr lang="es-ES" sz="1100" dirty="0"/>
        </a:p>
      </dgm:t>
    </dgm:pt>
    <dgm:pt modelId="{F47D4482-EC7F-4B14-9EC3-0D14E67999E7}" type="parTrans" cxnId="{99C5A798-6BC4-4419-B2E0-74A30703310E}">
      <dgm:prSet/>
      <dgm:spPr/>
      <dgm:t>
        <a:bodyPr/>
        <a:lstStyle/>
        <a:p>
          <a:endParaRPr lang="es-ES" sz="2000"/>
        </a:p>
      </dgm:t>
    </dgm:pt>
    <dgm:pt modelId="{DB1C727B-D497-45B1-B9BC-121B6694B3C7}" type="sibTrans" cxnId="{99C5A798-6BC4-4419-B2E0-74A30703310E}">
      <dgm:prSet/>
      <dgm:spPr/>
      <dgm:t>
        <a:bodyPr/>
        <a:lstStyle/>
        <a:p>
          <a:endParaRPr lang="es-ES" sz="2000"/>
        </a:p>
      </dgm:t>
    </dgm:pt>
    <dgm:pt modelId="{91BD6373-461D-41FE-9DE3-F3C0AEB52947}">
      <dgm:prSet phldrT="[Texto]" custT="1"/>
      <dgm:spPr/>
      <dgm:t>
        <a:bodyPr/>
        <a:lstStyle/>
        <a:p>
          <a:r>
            <a:rPr lang="es-ES" sz="1100" dirty="0" smtClean="0"/>
            <a:t>Rendimiento de Flujo</a:t>
          </a:r>
          <a:endParaRPr lang="es-ES" sz="1100" dirty="0"/>
        </a:p>
      </dgm:t>
    </dgm:pt>
    <dgm:pt modelId="{3D21BC83-EB69-4CFA-9E5D-E5349F6CB463}" type="parTrans" cxnId="{E0C8A05D-B62D-4A8D-B776-13624ECDBB58}">
      <dgm:prSet/>
      <dgm:spPr/>
      <dgm:t>
        <a:bodyPr/>
        <a:lstStyle/>
        <a:p>
          <a:endParaRPr lang="es-ES" sz="2000"/>
        </a:p>
      </dgm:t>
    </dgm:pt>
    <dgm:pt modelId="{77C203E0-196A-4E50-9B9E-F85B095B2303}" type="sibTrans" cxnId="{E0C8A05D-B62D-4A8D-B776-13624ECDBB58}">
      <dgm:prSet/>
      <dgm:spPr/>
      <dgm:t>
        <a:bodyPr/>
        <a:lstStyle/>
        <a:p>
          <a:endParaRPr lang="es-ES" sz="2000"/>
        </a:p>
      </dgm:t>
    </dgm:pt>
    <dgm:pt modelId="{DA6D5503-B8E3-4EBC-866E-EC2399A92DAB}" type="pres">
      <dgm:prSet presAssocID="{284682E7-1D3F-4570-95CD-8A1926875D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714D87-75C2-412B-A209-0651837823B8}" type="pres">
      <dgm:prSet presAssocID="{D7EA2312-E7D7-4BED-AC19-C3FD281B6F8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C0FB63-335F-4997-89BD-03747DCE2A09}" type="pres">
      <dgm:prSet presAssocID="{D7EA2312-E7D7-4BED-AC19-C3FD281B6F8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B90E9F-7BE8-44A2-90A2-2B1115D75F6F}" type="pres">
      <dgm:prSet presAssocID="{787194CD-0D37-46C6-994A-2C61196B65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DD49A-7033-47B4-95D3-A346725F2DDD}" type="pres">
      <dgm:prSet presAssocID="{787194CD-0D37-46C6-994A-2C61196B65C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E92517-238F-4067-8B79-3D9DE02E8C8D}" type="presOf" srcId="{F6A54961-6113-4589-B919-F8212ED89719}" destId="{F0FDD49A-7033-47B4-95D3-A346725F2DDD}" srcOrd="0" destOrd="6" presId="urn:microsoft.com/office/officeart/2005/8/layout/vList2"/>
    <dgm:cxn modelId="{A07AF58B-912C-49EC-9AEC-642349554976}" srcId="{48F5A7E5-D750-4EA1-975C-B43507890C00}" destId="{643D65C2-787F-4B75-ADC6-2453E8FA1CC4}" srcOrd="0" destOrd="0" parTransId="{F073DE74-C41E-4354-9BFD-99DDE90FE375}" sibTransId="{67D492A7-C020-4B64-A603-AFA2C9DEB0F6}"/>
    <dgm:cxn modelId="{32C2D595-C106-47B0-918A-9257CB624406}" srcId="{284682E7-1D3F-4570-95CD-8A1926875D47}" destId="{D7EA2312-E7D7-4BED-AC19-C3FD281B6F8A}" srcOrd="0" destOrd="0" parTransId="{0CE00917-C272-462A-84C7-FD6912B861E2}" sibTransId="{6D152B0A-60B1-4375-A48D-B894FE51476A}"/>
    <dgm:cxn modelId="{70638D73-E7B8-4D4F-A1F4-D4CBE54B855B}" srcId="{D7EA2312-E7D7-4BED-AC19-C3FD281B6F8A}" destId="{51F3007D-9516-4527-951A-9FE1519C92DB}" srcOrd="1" destOrd="0" parTransId="{1704E7DF-5066-46B9-B0BB-5C0837BD1067}" sibTransId="{2D7C9348-22DE-4AD2-ADF0-B279FD26755D}"/>
    <dgm:cxn modelId="{1E522E3B-A68C-47AB-A724-B5A10543940F}" srcId="{48F5A7E5-D750-4EA1-975C-B43507890C00}" destId="{5FC44CD5-C1B0-4245-8F94-5A9FFFB1196A}" srcOrd="1" destOrd="0" parTransId="{707FAA3A-2919-4CB7-9175-0C26D289F460}" sibTransId="{7282CA22-63DD-418A-B7B8-1B565FB8793B}"/>
    <dgm:cxn modelId="{82130C10-0BE5-4E14-96F6-69CE0CA6B2B1}" srcId="{D7EA2312-E7D7-4BED-AC19-C3FD281B6F8A}" destId="{298F8714-A47E-4B85-A696-3A792B803875}" srcOrd="0" destOrd="0" parTransId="{EDD60488-62E8-467E-90DF-FA95E2272C4F}" sibTransId="{4342850A-0280-4F6E-8785-74101A23E95E}"/>
    <dgm:cxn modelId="{29DD7522-ED18-42D9-A46F-21D05B4994D0}" type="presOf" srcId="{4952C1FD-2E48-4A1B-AAC9-4C474C8992EB}" destId="{F0FDD49A-7033-47B4-95D3-A346725F2DDD}" srcOrd="0" destOrd="4" presId="urn:microsoft.com/office/officeart/2005/8/layout/vList2"/>
    <dgm:cxn modelId="{468D9694-A5B7-4877-8F22-9C55F9363BB4}" type="presOf" srcId="{D7E44DB4-C909-448A-9FDC-720F04547065}" destId="{F0FDD49A-7033-47B4-95D3-A346725F2DDD}" srcOrd="0" destOrd="5" presId="urn:microsoft.com/office/officeart/2005/8/layout/vList2"/>
    <dgm:cxn modelId="{0EF9A98D-372F-4398-BE1F-646607F0D647}" srcId="{48F5A7E5-D750-4EA1-975C-B43507890C00}" destId="{5C37DB01-DC98-4A7B-A282-4302AD58BB66}" srcOrd="2" destOrd="0" parTransId="{0B6033E3-1B9B-4056-BC2C-9FE862DA097A}" sibTransId="{2B932D97-CB79-4999-B7B3-59D430AB6BC3}"/>
    <dgm:cxn modelId="{BABE32AE-3A20-4B87-8F3F-E37C56037863}" type="presOf" srcId="{643D65C2-787F-4B75-ADC6-2453E8FA1CC4}" destId="{F0FDD49A-7033-47B4-95D3-A346725F2DDD}" srcOrd="0" destOrd="1" presId="urn:microsoft.com/office/officeart/2005/8/layout/vList2"/>
    <dgm:cxn modelId="{734389ED-7ADD-4265-A41E-AA43DEB2E80A}" type="presOf" srcId="{298F8714-A47E-4B85-A696-3A792B803875}" destId="{6BC0FB63-335F-4997-89BD-03747DCE2A09}" srcOrd="0" destOrd="0" presId="urn:microsoft.com/office/officeart/2005/8/layout/vList2"/>
    <dgm:cxn modelId="{551CFE2C-F21F-495B-B0A8-F337F13F0321}" type="presOf" srcId="{787194CD-0D37-46C6-994A-2C61196B65C3}" destId="{6FB90E9F-7BE8-44A2-90A2-2B1115D75F6F}" srcOrd="0" destOrd="0" presId="urn:microsoft.com/office/officeart/2005/8/layout/vList2"/>
    <dgm:cxn modelId="{E0C8A05D-B62D-4A8D-B776-13624ECDBB58}" srcId="{D7E44DB4-C909-448A-9FDC-720F04547065}" destId="{91BD6373-461D-41FE-9DE3-F3C0AEB52947}" srcOrd="1" destOrd="0" parTransId="{3D21BC83-EB69-4CFA-9E5D-E5349F6CB463}" sibTransId="{77C203E0-196A-4E50-9B9E-F85B095B2303}"/>
    <dgm:cxn modelId="{C0956E8B-7611-4B9B-B644-30CC20D8AE6F}" srcId="{48F5A7E5-D750-4EA1-975C-B43507890C00}" destId="{4952C1FD-2E48-4A1B-AAC9-4C474C8992EB}" srcOrd="3" destOrd="0" parTransId="{A4D7E0A9-413A-45A3-9091-35CA2900D4A1}" sibTransId="{4C95518F-ACCA-4970-9D2C-4E74B1873DC2}"/>
    <dgm:cxn modelId="{99C5A798-6BC4-4419-B2E0-74A30703310E}" srcId="{D7E44DB4-C909-448A-9FDC-720F04547065}" destId="{F6A54961-6113-4589-B919-F8212ED89719}" srcOrd="0" destOrd="0" parTransId="{F47D4482-EC7F-4B14-9EC3-0D14E67999E7}" sibTransId="{DB1C727B-D497-45B1-B9BC-121B6694B3C7}"/>
    <dgm:cxn modelId="{EF5510FC-11BD-41CA-B9B0-29A91CD123F2}" type="presOf" srcId="{284682E7-1D3F-4570-95CD-8A1926875D47}" destId="{DA6D5503-B8E3-4EBC-866E-EC2399A92DAB}" srcOrd="0" destOrd="0" presId="urn:microsoft.com/office/officeart/2005/8/layout/vList2"/>
    <dgm:cxn modelId="{C054FC62-46C5-45A8-9753-2B036DD7DBAE}" type="presOf" srcId="{5C37DB01-DC98-4A7B-A282-4302AD58BB66}" destId="{F0FDD49A-7033-47B4-95D3-A346725F2DDD}" srcOrd="0" destOrd="3" presId="urn:microsoft.com/office/officeart/2005/8/layout/vList2"/>
    <dgm:cxn modelId="{B57C407C-49C1-4C59-BDC0-F8794AAF5698}" type="presOf" srcId="{51F3007D-9516-4527-951A-9FE1519C92DB}" destId="{6BC0FB63-335F-4997-89BD-03747DCE2A09}" srcOrd="0" destOrd="1" presId="urn:microsoft.com/office/officeart/2005/8/layout/vList2"/>
    <dgm:cxn modelId="{AA354E80-9A78-4BD1-9DBE-1CCD6AC18C32}" srcId="{787194CD-0D37-46C6-994A-2C61196B65C3}" destId="{48F5A7E5-D750-4EA1-975C-B43507890C00}" srcOrd="0" destOrd="0" parTransId="{E634AD4F-42D3-4F6B-B02F-A678AABC7722}" sibTransId="{16437453-749D-4D19-A506-0715995A7A92}"/>
    <dgm:cxn modelId="{E7F1F57D-6FFA-4CBE-866F-9544266BCE2E}" srcId="{284682E7-1D3F-4570-95CD-8A1926875D47}" destId="{787194CD-0D37-46C6-994A-2C61196B65C3}" srcOrd="1" destOrd="0" parTransId="{15A971D3-FB10-4642-81B2-AFE75C5BFFC8}" sibTransId="{F380503D-7F22-45BF-91DA-29953CC7280A}"/>
    <dgm:cxn modelId="{7BAC0717-C7A0-4907-8B7F-4ED88DCEDEEE}" srcId="{787194CD-0D37-46C6-994A-2C61196B65C3}" destId="{D7E44DB4-C909-448A-9FDC-720F04547065}" srcOrd="1" destOrd="0" parTransId="{8452D71A-736C-40D4-A709-830479892F5C}" sibTransId="{E364AFFA-609D-46B8-9ACE-E7BEC6510BC8}"/>
    <dgm:cxn modelId="{B4A3CEEF-3ED4-40E4-A403-4180997C7A62}" type="presOf" srcId="{5FC44CD5-C1B0-4245-8F94-5A9FFFB1196A}" destId="{F0FDD49A-7033-47B4-95D3-A346725F2DDD}" srcOrd="0" destOrd="2" presId="urn:microsoft.com/office/officeart/2005/8/layout/vList2"/>
    <dgm:cxn modelId="{0C39A33B-D5CF-4AEA-8067-E5A63C91B4E7}" type="presOf" srcId="{91BD6373-461D-41FE-9DE3-F3C0AEB52947}" destId="{F0FDD49A-7033-47B4-95D3-A346725F2DDD}" srcOrd="0" destOrd="7" presId="urn:microsoft.com/office/officeart/2005/8/layout/vList2"/>
    <dgm:cxn modelId="{FE894DC7-0CE8-491D-A551-22BCE47CEE8D}" type="presOf" srcId="{D7EA2312-E7D7-4BED-AC19-C3FD281B6F8A}" destId="{55714D87-75C2-412B-A209-0651837823B8}" srcOrd="0" destOrd="0" presId="urn:microsoft.com/office/officeart/2005/8/layout/vList2"/>
    <dgm:cxn modelId="{E30E0698-A3B3-4394-A3F5-BD2379B6981C}" type="presOf" srcId="{48F5A7E5-D750-4EA1-975C-B43507890C00}" destId="{F0FDD49A-7033-47B4-95D3-A346725F2DDD}" srcOrd="0" destOrd="0" presId="urn:microsoft.com/office/officeart/2005/8/layout/vList2"/>
    <dgm:cxn modelId="{2F782913-5E4D-49CC-B267-3516168663FC}" type="presParOf" srcId="{DA6D5503-B8E3-4EBC-866E-EC2399A92DAB}" destId="{55714D87-75C2-412B-A209-0651837823B8}" srcOrd="0" destOrd="0" presId="urn:microsoft.com/office/officeart/2005/8/layout/vList2"/>
    <dgm:cxn modelId="{67F5C129-0E0D-4967-B949-DCD4EA8E9D5C}" type="presParOf" srcId="{DA6D5503-B8E3-4EBC-866E-EC2399A92DAB}" destId="{6BC0FB63-335F-4997-89BD-03747DCE2A09}" srcOrd="1" destOrd="0" presId="urn:microsoft.com/office/officeart/2005/8/layout/vList2"/>
    <dgm:cxn modelId="{C8E0E2F4-1D18-48DB-AEB5-A6EA5F27C369}" type="presParOf" srcId="{DA6D5503-B8E3-4EBC-866E-EC2399A92DAB}" destId="{6FB90E9F-7BE8-44A2-90A2-2B1115D75F6F}" srcOrd="2" destOrd="0" presId="urn:microsoft.com/office/officeart/2005/8/layout/vList2"/>
    <dgm:cxn modelId="{CECDE93D-F394-41D6-B29B-2A81D813376E}" type="presParOf" srcId="{DA6D5503-B8E3-4EBC-866E-EC2399A92DAB}" destId="{F0FDD49A-7033-47B4-95D3-A346725F2D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787906-9594-4136-AE40-8DB212A755E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861202-C363-4715-8B0D-4B3C9C9230FB}">
      <dgm:prSet phldrT="[Texto]"/>
      <dgm:spPr/>
      <dgm:t>
        <a:bodyPr/>
        <a:lstStyle/>
        <a:p>
          <a:r>
            <a:rPr lang="es-ES" dirty="0" smtClean="0"/>
            <a:t>Características de la demanda primaria</a:t>
          </a:r>
          <a:endParaRPr lang="es-ES" dirty="0"/>
        </a:p>
      </dgm:t>
    </dgm:pt>
    <dgm:pt modelId="{6DFA8D11-1F6B-483D-A81D-B055D70243CE}" type="parTrans" cxnId="{09AD8A66-9549-44BB-9498-21374E30CF36}">
      <dgm:prSet/>
      <dgm:spPr/>
      <dgm:t>
        <a:bodyPr/>
        <a:lstStyle/>
        <a:p>
          <a:endParaRPr lang="es-ES"/>
        </a:p>
      </dgm:t>
    </dgm:pt>
    <dgm:pt modelId="{641BAD31-57DE-4D50-806E-CEA2369F5753}" type="sibTrans" cxnId="{09AD8A66-9549-44BB-9498-21374E30CF36}">
      <dgm:prSet/>
      <dgm:spPr/>
      <dgm:t>
        <a:bodyPr/>
        <a:lstStyle/>
        <a:p>
          <a:endParaRPr lang="es-ES"/>
        </a:p>
      </dgm:t>
    </dgm:pt>
    <dgm:pt modelId="{706E842C-A297-4214-ADC5-6E5084131E29}">
      <dgm:prSet phldrT="[Texto]"/>
      <dgm:spPr/>
      <dgm:t>
        <a:bodyPr/>
        <a:lstStyle/>
        <a:p>
          <a:r>
            <a:rPr lang="es-ES" dirty="0" smtClean="0"/>
            <a:t>Variables geográficas</a:t>
          </a:r>
          <a:endParaRPr lang="es-ES" dirty="0"/>
        </a:p>
      </dgm:t>
    </dgm:pt>
    <dgm:pt modelId="{6CB73B93-FEC0-4C9D-982B-1C2C17E13CDD}" type="parTrans" cxnId="{D35A6F7C-6231-4959-B335-D7138AA4D3F6}">
      <dgm:prSet/>
      <dgm:spPr/>
      <dgm:t>
        <a:bodyPr/>
        <a:lstStyle/>
        <a:p>
          <a:endParaRPr lang="es-ES"/>
        </a:p>
      </dgm:t>
    </dgm:pt>
    <dgm:pt modelId="{73F5D61B-BD22-40A8-819B-ABA4C1D0A8A1}" type="sibTrans" cxnId="{D35A6F7C-6231-4959-B335-D7138AA4D3F6}">
      <dgm:prSet/>
      <dgm:spPr/>
      <dgm:t>
        <a:bodyPr/>
        <a:lstStyle/>
        <a:p>
          <a:endParaRPr lang="es-ES"/>
        </a:p>
      </dgm:t>
    </dgm:pt>
    <dgm:pt modelId="{C64A2144-FAC0-41F7-9267-3618DFF39DC9}">
      <dgm:prSet phldrT="[Texto]"/>
      <dgm:spPr/>
      <dgm:t>
        <a:bodyPr/>
        <a:lstStyle/>
        <a:p>
          <a:r>
            <a:rPr lang="es-ES" dirty="0" smtClean="0"/>
            <a:t>Variables demográficas</a:t>
          </a:r>
          <a:endParaRPr lang="es-ES" dirty="0"/>
        </a:p>
      </dgm:t>
    </dgm:pt>
    <dgm:pt modelId="{9DCFC6A8-0233-479E-B1B0-343BF9F50D41}" type="parTrans" cxnId="{9EBA8497-F14B-479C-8B19-0920E0977BBC}">
      <dgm:prSet/>
      <dgm:spPr/>
      <dgm:t>
        <a:bodyPr/>
        <a:lstStyle/>
        <a:p>
          <a:endParaRPr lang="es-ES"/>
        </a:p>
      </dgm:t>
    </dgm:pt>
    <dgm:pt modelId="{4B2CC5D8-82F3-45A5-983E-7998D723CFF8}" type="sibTrans" cxnId="{9EBA8497-F14B-479C-8B19-0920E0977BBC}">
      <dgm:prSet/>
      <dgm:spPr/>
      <dgm:t>
        <a:bodyPr/>
        <a:lstStyle/>
        <a:p>
          <a:endParaRPr lang="es-ES"/>
        </a:p>
      </dgm:t>
    </dgm:pt>
    <dgm:pt modelId="{E621EC24-65E9-4111-ABFC-53476A7ACFA3}">
      <dgm:prSet phldrT="[Texto]"/>
      <dgm:spPr/>
      <dgm:t>
        <a:bodyPr/>
        <a:lstStyle/>
        <a:p>
          <a:r>
            <a:rPr lang="es-ES" dirty="0" smtClean="0"/>
            <a:t>Características de la demanda selectiva</a:t>
          </a:r>
          <a:endParaRPr lang="es-ES" dirty="0"/>
        </a:p>
      </dgm:t>
    </dgm:pt>
    <dgm:pt modelId="{E140F09D-2692-4434-B3B6-380BDD9CD026}" type="parTrans" cxnId="{01D2E23F-9D80-400A-B70C-19E437503CF6}">
      <dgm:prSet/>
      <dgm:spPr/>
      <dgm:t>
        <a:bodyPr/>
        <a:lstStyle/>
        <a:p>
          <a:endParaRPr lang="es-ES"/>
        </a:p>
      </dgm:t>
    </dgm:pt>
    <dgm:pt modelId="{76C4A3A7-8FA3-44AE-A521-D507D63A9357}" type="sibTrans" cxnId="{01D2E23F-9D80-400A-B70C-19E437503CF6}">
      <dgm:prSet/>
      <dgm:spPr/>
      <dgm:t>
        <a:bodyPr/>
        <a:lstStyle/>
        <a:p>
          <a:endParaRPr lang="es-ES"/>
        </a:p>
      </dgm:t>
    </dgm:pt>
    <dgm:pt modelId="{FEC7D8C5-2A7A-41B9-9792-7D62BE4DBA23}">
      <dgm:prSet phldrT="[Texto]"/>
      <dgm:spPr/>
      <dgm:t>
        <a:bodyPr/>
        <a:lstStyle/>
        <a:p>
          <a:r>
            <a:rPr lang="es-ES" dirty="0" smtClean="0"/>
            <a:t>Factores que influyen en la decisión de compra.</a:t>
          </a:r>
          <a:endParaRPr lang="es-ES" dirty="0"/>
        </a:p>
      </dgm:t>
    </dgm:pt>
    <dgm:pt modelId="{77F3D765-8E71-48F8-B66A-BBD03768712B}" type="parTrans" cxnId="{0A8D4161-F0EE-40C0-8B89-9AFC742BA487}">
      <dgm:prSet/>
      <dgm:spPr/>
      <dgm:t>
        <a:bodyPr/>
        <a:lstStyle/>
        <a:p>
          <a:endParaRPr lang="es-ES"/>
        </a:p>
      </dgm:t>
    </dgm:pt>
    <dgm:pt modelId="{343A959A-9939-45C2-86AE-3DEC588E9582}" type="sibTrans" cxnId="{0A8D4161-F0EE-40C0-8B89-9AFC742BA487}">
      <dgm:prSet/>
      <dgm:spPr/>
      <dgm:t>
        <a:bodyPr/>
        <a:lstStyle/>
        <a:p>
          <a:endParaRPr lang="es-ES"/>
        </a:p>
      </dgm:t>
    </dgm:pt>
    <dgm:pt modelId="{8DAA4763-A8B9-4ABA-8B72-6CE617DC878F}">
      <dgm:prSet phldrT="[Texto]"/>
      <dgm:spPr/>
      <dgm:t>
        <a:bodyPr/>
        <a:lstStyle/>
        <a:p>
          <a:r>
            <a:rPr lang="es-ES" dirty="0" smtClean="0"/>
            <a:t>Nivel de satisfacción del distribuidor.</a:t>
          </a:r>
          <a:endParaRPr lang="es-ES" dirty="0"/>
        </a:p>
      </dgm:t>
    </dgm:pt>
    <dgm:pt modelId="{C5808D57-1804-488A-BF03-AF5F1567352B}" type="parTrans" cxnId="{6A9AC875-B92B-4C69-9A6B-A3F5E0C2CFA4}">
      <dgm:prSet/>
      <dgm:spPr/>
      <dgm:t>
        <a:bodyPr/>
        <a:lstStyle/>
        <a:p>
          <a:endParaRPr lang="es-ES"/>
        </a:p>
      </dgm:t>
    </dgm:pt>
    <dgm:pt modelId="{D7BCA126-060B-4404-A0C4-8A0412F630E1}" type="sibTrans" cxnId="{6A9AC875-B92B-4C69-9A6B-A3F5E0C2CFA4}">
      <dgm:prSet/>
      <dgm:spPr/>
      <dgm:t>
        <a:bodyPr/>
        <a:lstStyle/>
        <a:p>
          <a:endParaRPr lang="es-ES"/>
        </a:p>
      </dgm:t>
    </dgm:pt>
    <dgm:pt modelId="{308D488A-9E5C-443F-A0AC-9CD8A6512937}">
      <dgm:prSet phldrT="[Texto]"/>
      <dgm:spPr/>
      <dgm:t>
        <a:bodyPr/>
        <a:lstStyle/>
        <a:p>
          <a:r>
            <a:rPr lang="es-ES" dirty="0" smtClean="0"/>
            <a:t>Variables Socioeconómicas</a:t>
          </a:r>
          <a:endParaRPr lang="es-ES" dirty="0"/>
        </a:p>
      </dgm:t>
    </dgm:pt>
    <dgm:pt modelId="{A76CFA26-8FAF-4AE1-B712-CEB8DCEA83AC}" type="parTrans" cxnId="{094CC19C-ECCB-48FA-99A9-6DBBD34C56D4}">
      <dgm:prSet/>
      <dgm:spPr/>
      <dgm:t>
        <a:bodyPr/>
        <a:lstStyle/>
        <a:p>
          <a:endParaRPr lang="es-ES"/>
        </a:p>
      </dgm:t>
    </dgm:pt>
    <dgm:pt modelId="{9B91F620-BAA1-4D7F-BB5E-7158669222A1}" type="sibTrans" cxnId="{094CC19C-ECCB-48FA-99A9-6DBBD34C56D4}">
      <dgm:prSet/>
      <dgm:spPr/>
      <dgm:t>
        <a:bodyPr/>
        <a:lstStyle/>
        <a:p>
          <a:endParaRPr lang="es-ES"/>
        </a:p>
      </dgm:t>
    </dgm:pt>
    <dgm:pt modelId="{8788D249-1DF6-48A1-81A7-94418EA586FC}">
      <dgm:prSet phldrT="[Texto]"/>
      <dgm:spPr/>
      <dgm:t>
        <a:bodyPr/>
        <a:lstStyle/>
        <a:p>
          <a:r>
            <a:rPr lang="es-ES" dirty="0" smtClean="0"/>
            <a:t>Variables Psicográficas</a:t>
          </a:r>
          <a:endParaRPr lang="es-ES" dirty="0"/>
        </a:p>
      </dgm:t>
    </dgm:pt>
    <dgm:pt modelId="{B2228FA0-E2A9-41BD-96E4-9BEDAE381FF8}" type="parTrans" cxnId="{189CB434-998E-4102-8B18-4122A4E7C3BC}">
      <dgm:prSet/>
      <dgm:spPr/>
      <dgm:t>
        <a:bodyPr/>
        <a:lstStyle/>
        <a:p>
          <a:endParaRPr lang="es-ES"/>
        </a:p>
      </dgm:t>
    </dgm:pt>
    <dgm:pt modelId="{411C90E1-0B7A-4170-BBBC-1225B925454A}" type="sibTrans" cxnId="{189CB434-998E-4102-8B18-4122A4E7C3BC}">
      <dgm:prSet/>
      <dgm:spPr/>
      <dgm:t>
        <a:bodyPr/>
        <a:lstStyle/>
        <a:p>
          <a:endParaRPr lang="es-ES"/>
        </a:p>
      </dgm:t>
    </dgm:pt>
    <dgm:pt modelId="{BD52CDCF-E732-4E54-93A8-3758E8C86F72}" type="pres">
      <dgm:prSet presAssocID="{F3787906-9594-4136-AE40-8DB212A755E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BBF78BD-9370-4172-93B6-EE9F8245B3FE}" type="pres">
      <dgm:prSet presAssocID="{13861202-C363-4715-8B0D-4B3C9C9230FB}" presName="linNode" presStyleCnt="0"/>
      <dgm:spPr/>
      <dgm:t>
        <a:bodyPr/>
        <a:lstStyle/>
        <a:p>
          <a:endParaRPr lang="es-EC"/>
        </a:p>
      </dgm:t>
    </dgm:pt>
    <dgm:pt modelId="{5A361A73-AB71-46B4-8D83-2EB9B04268F1}" type="pres">
      <dgm:prSet presAssocID="{13861202-C363-4715-8B0D-4B3C9C9230F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A587E8-2EC2-4496-A6B1-4536E0D40D42}" type="pres">
      <dgm:prSet presAssocID="{13861202-C363-4715-8B0D-4B3C9C9230F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D9380B-BEE3-4060-8C2C-8B6BDDBA537C}" type="pres">
      <dgm:prSet presAssocID="{641BAD31-57DE-4D50-806E-CEA2369F5753}" presName="spacing" presStyleCnt="0"/>
      <dgm:spPr/>
      <dgm:t>
        <a:bodyPr/>
        <a:lstStyle/>
        <a:p>
          <a:endParaRPr lang="es-EC"/>
        </a:p>
      </dgm:t>
    </dgm:pt>
    <dgm:pt modelId="{74118932-7482-4EAA-BBD6-31A531972238}" type="pres">
      <dgm:prSet presAssocID="{E621EC24-65E9-4111-ABFC-53476A7ACFA3}" presName="linNode" presStyleCnt="0"/>
      <dgm:spPr/>
      <dgm:t>
        <a:bodyPr/>
        <a:lstStyle/>
        <a:p>
          <a:endParaRPr lang="es-EC"/>
        </a:p>
      </dgm:t>
    </dgm:pt>
    <dgm:pt modelId="{08D77761-8EB9-4A8B-9DBC-3CAA10745B06}" type="pres">
      <dgm:prSet presAssocID="{E621EC24-65E9-4111-ABFC-53476A7ACFA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9929C9-B57B-4298-A00E-F8326BE19D0C}" type="pres">
      <dgm:prSet presAssocID="{E621EC24-65E9-4111-ABFC-53476A7ACFA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333DC3-8886-4EC6-8DA1-BFC4635CB7E3}" type="presOf" srcId="{FEC7D8C5-2A7A-41B9-9792-7D62BE4DBA23}" destId="{0D9929C9-B57B-4298-A00E-F8326BE19D0C}" srcOrd="0" destOrd="0" presId="urn:microsoft.com/office/officeart/2005/8/layout/vList6"/>
    <dgm:cxn modelId="{9EBA8497-F14B-479C-8B19-0920E0977BBC}" srcId="{13861202-C363-4715-8B0D-4B3C9C9230FB}" destId="{C64A2144-FAC0-41F7-9267-3618DFF39DC9}" srcOrd="1" destOrd="0" parTransId="{9DCFC6A8-0233-479E-B1B0-343BF9F50D41}" sibTransId="{4B2CC5D8-82F3-45A5-983E-7998D723CFF8}"/>
    <dgm:cxn modelId="{CBE34CB9-20DB-4518-9C88-F76359E1921C}" type="presOf" srcId="{706E842C-A297-4214-ADC5-6E5084131E29}" destId="{80A587E8-2EC2-4496-A6B1-4536E0D40D42}" srcOrd="0" destOrd="0" presId="urn:microsoft.com/office/officeart/2005/8/layout/vList6"/>
    <dgm:cxn modelId="{E376C472-3934-420C-9269-D0A8E198726D}" type="presOf" srcId="{13861202-C363-4715-8B0D-4B3C9C9230FB}" destId="{5A361A73-AB71-46B4-8D83-2EB9B04268F1}" srcOrd="0" destOrd="0" presId="urn:microsoft.com/office/officeart/2005/8/layout/vList6"/>
    <dgm:cxn modelId="{EDDA9A0F-0F4C-46CE-A346-E00160F25597}" type="presOf" srcId="{C64A2144-FAC0-41F7-9267-3618DFF39DC9}" destId="{80A587E8-2EC2-4496-A6B1-4536E0D40D42}" srcOrd="0" destOrd="1" presId="urn:microsoft.com/office/officeart/2005/8/layout/vList6"/>
    <dgm:cxn modelId="{094CC19C-ECCB-48FA-99A9-6DBBD34C56D4}" srcId="{13861202-C363-4715-8B0D-4B3C9C9230FB}" destId="{308D488A-9E5C-443F-A0AC-9CD8A6512937}" srcOrd="2" destOrd="0" parTransId="{A76CFA26-8FAF-4AE1-B712-CEB8DCEA83AC}" sibTransId="{9B91F620-BAA1-4D7F-BB5E-7158669222A1}"/>
    <dgm:cxn modelId="{C9FBE0E6-B04D-4025-B9BA-DD299A0E0FA2}" type="presOf" srcId="{E621EC24-65E9-4111-ABFC-53476A7ACFA3}" destId="{08D77761-8EB9-4A8B-9DBC-3CAA10745B06}" srcOrd="0" destOrd="0" presId="urn:microsoft.com/office/officeart/2005/8/layout/vList6"/>
    <dgm:cxn modelId="{6351A62C-EB01-4E55-A633-2FA1ADFA7CA8}" type="presOf" srcId="{8DAA4763-A8B9-4ABA-8B72-6CE617DC878F}" destId="{0D9929C9-B57B-4298-A00E-F8326BE19D0C}" srcOrd="0" destOrd="1" presId="urn:microsoft.com/office/officeart/2005/8/layout/vList6"/>
    <dgm:cxn modelId="{01D2E23F-9D80-400A-B70C-19E437503CF6}" srcId="{F3787906-9594-4136-AE40-8DB212A755EE}" destId="{E621EC24-65E9-4111-ABFC-53476A7ACFA3}" srcOrd="1" destOrd="0" parTransId="{E140F09D-2692-4434-B3B6-380BDD9CD026}" sibTransId="{76C4A3A7-8FA3-44AE-A521-D507D63A9357}"/>
    <dgm:cxn modelId="{0A8D4161-F0EE-40C0-8B89-9AFC742BA487}" srcId="{E621EC24-65E9-4111-ABFC-53476A7ACFA3}" destId="{FEC7D8C5-2A7A-41B9-9792-7D62BE4DBA23}" srcOrd="0" destOrd="0" parTransId="{77F3D765-8E71-48F8-B66A-BBD03768712B}" sibTransId="{343A959A-9939-45C2-86AE-3DEC588E9582}"/>
    <dgm:cxn modelId="{09AD8A66-9549-44BB-9498-21374E30CF36}" srcId="{F3787906-9594-4136-AE40-8DB212A755EE}" destId="{13861202-C363-4715-8B0D-4B3C9C9230FB}" srcOrd="0" destOrd="0" parTransId="{6DFA8D11-1F6B-483D-A81D-B055D70243CE}" sibTransId="{641BAD31-57DE-4D50-806E-CEA2369F5753}"/>
    <dgm:cxn modelId="{67EB32A8-1D98-441C-A9A6-BF1B6095B98A}" type="presOf" srcId="{8788D249-1DF6-48A1-81A7-94418EA586FC}" destId="{80A587E8-2EC2-4496-A6B1-4536E0D40D42}" srcOrd="0" destOrd="3" presId="urn:microsoft.com/office/officeart/2005/8/layout/vList6"/>
    <dgm:cxn modelId="{4DB2754F-04D6-477E-B52F-EB120C914926}" type="presOf" srcId="{308D488A-9E5C-443F-A0AC-9CD8A6512937}" destId="{80A587E8-2EC2-4496-A6B1-4536E0D40D42}" srcOrd="0" destOrd="2" presId="urn:microsoft.com/office/officeart/2005/8/layout/vList6"/>
    <dgm:cxn modelId="{D35A6F7C-6231-4959-B335-D7138AA4D3F6}" srcId="{13861202-C363-4715-8B0D-4B3C9C9230FB}" destId="{706E842C-A297-4214-ADC5-6E5084131E29}" srcOrd="0" destOrd="0" parTransId="{6CB73B93-FEC0-4C9D-982B-1C2C17E13CDD}" sibTransId="{73F5D61B-BD22-40A8-819B-ABA4C1D0A8A1}"/>
    <dgm:cxn modelId="{6A9AC875-B92B-4C69-9A6B-A3F5E0C2CFA4}" srcId="{E621EC24-65E9-4111-ABFC-53476A7ACFA3}" destId="{8DAA4763-A8B9-4ABA-8B72-6CE617DC878F}" srcOrd="1" destOrd="0" parTransId="{C5808D57-1804-488A-BF03-AF5F1567352B}" sibTransId="{D7BCA126-060B-4404-A0C4-8A0412F630E1}"/>
    <dgm:cxn modelId="{7414C549-E507-4559-9B9C-D541E1588CDC}" type="presOf" srcId="{F3787906-9594-4136-AE40-8DB212A755EE}" destId="{BD52CDCF-E732-4E54-93A8-3758E8C86F72}" srcOrd="0" destOrd="0" presId="urn:microsoft.com/office/officeart/2005/8/layout/vList6"/>
    <dgm:cxn modelId="{189CB434-998E-4102-8B18-4122A4E7C3BC}" srcId="{13861202-C363-4715-8B0D-4B3C9C9230FB}" destId="{8788D249-1DF6-48A1-81A7-94418EA586FC}" srcOrd="3" destOrd="0" parTransId="{B2228FA0-E2A9-41BD-96E4-9BEDAE381FF8}" sibTransId="{411C90E1-0B7A-4170-BBBC-1225B925454A}"/>
    <dgm:cxn modelId="{0AA3832D-4374-4D24-AAD5-E310E5027E36}" type="presParOf" srcId="{BD52CDCF-E732-4E54-93A8-3758E8C86F72}" destId="{2BBF78BD-9370-4172-93B6-EE9F8245B3FE}" srcOrd="0" destOrd="0" presId="urn:microsoft.com/office/officeart/2005/8/layout/vList6"/>
    <dgm:cxn modelId="{022F1293-ED10-47B9-8E34-E059252EA619}" type="presParOf" srcId="{2BBF78BD-9370-4172-93B6-EE9F8245B3FE}" destId="{5A361A73-AB71-46B4-8D83-2EB9B04268F1}" srcOrd="0" destOrd="0" presId="urn:microsoft.com/office/officeart/2005/8/layout/vList6"/>
    <dgm:cxn modelId="{62B6AC9D-B759-4D0A-A119-500F1B2A84AF}" type="presParOf" srcId="{2BBF78BD-9370-4172-93B6-EE9F8245B3FE}" destId="{80A587E8-2EC2-4496-A6B1-4536E0D40D42}" srcOrd="1" destOrd="0" presId="urn:microsoft.com/office/officeart/2005/8/layout/vList6"/>
    <dgm:cxn modelId="{9E881712-FB8F-4707-B235-4B7DAEDFA126}" type="presParOf" srcId="{BD52CDCF-E732-4E54-93A8-3758E8C86F72}" destId="{DDD9380B-BEE3-4060-8C2C-8B6BDDBA537C}" srcOrd="1" destOrd="0" presId="urn:microsoft.com/office/officeart/2005/8/layout/vList6"/>
    <dgm:cxn modelId="{A37043A0-68C8-445C-AEC4-3E0C5A8F3432}" type="presParOf" srcId="{BD52CDCF-E732-4E54-93A8-3758E8C86F72}" destId="{74118932-7482-4EAA-BBD6-31A531972238}" srcOrd="2" destOrd="0" presId="urn:microsoft.com/office/officeart/2005/8/layout/vList6"/>
    <dgm:cxn modelId="{26953A02-D21E-4C5D-8916-1B553FECA7FB}" type="presParOf" srcId="{74118932-7482-4EAA-BBD6-31A531972238}" destId="{08D77761-8EB9-4A8B-9DBC-3CAA10745B06}" srcOrd="0" destOrd="0" presId="urn:microsoft.com/office/officeart/2005/8/layout/vList6"/>
    <dgm:cxn modelId="{D3EE4966-E910-422B-A03B-09A336580F33}" type="presParOf" srcId="{74118932-7482-4EAA-BBD6-31A531972238}" destId="{0D9929C9-B57B-4298-A00E-F8326BE19D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A64D9A-914D-4867-8EB3-6F78329CB9E3}" type="doc">
      <dgm:prSet loTypeId="urn:microsoft.com/office/officeart/2005/8/layout/vList3#1" loCatId="list" qsTypeId="urn:microsoft.com/office/officeart/2005/8/quickstyle/3d8" qsCatId="3D" csTypeId="urn:microsoft.com/office/officeart/2005/8/colors/colorful3" csCatId="colorful" phldr="1"/>
      <dgm:spPr/>
    </dgm:pt>
    <dgm:pt modelId="{8198A95E-6048-4F75-9B25-C2F74D9FE659}">
      <dgm:prSet phldrT="[Texto]"/>
      <dgm:spPr/>
      <dgm:t>
        <a:bodyPr/>
        <a:lstStyle/>
        <a:p>
          <a:r>
            <a:rPr lang="es-EC" dirty="0" smtClean="0"/>
            <a:t>Investigación Descriptiva</a:t>
          </a:r>
          <a:endParaRPr lang="es-EC" dirty="0"/>
        </a:p>
      </dgm:t>
    </dgm:pt>
    <dgm:pt modelId="{F635E3D1-18DB-4103-BDF0-06CAEA222296}" type="parTrans" cxnId="{4107DE41-AAE3-42EE-9EE1-8D305F9B970F}">
      <dgm:prSet/>
      <dgm:spPr/>
      <dgm:t>
        <a:bodyPr/>
        <a:lstStyle/>
        <a:p>
          <a:endParaRPr lang="es-EC"/>
        </a:p>
      </dgm:t>
    </dgm:pt>
    <dgm:pt modelId="{F22D5F69-4BE9-478C-AC56-90176333CF44}" type="sibTrans" cxnId="{4107DE41-AAE3-42EE-9EE1-8D305F9B970F}">
      <dgm:prSet/>
      <dgm:spPr/>
      <dgm:t>
        <a:bodyPr/>
        <a:lstStyle/>
        <a:p>
          <a:endParaRPr lang="es-EC"/>
        </a:p>
      </dgm:t>
    </dgm:pt>
    <dgm:pt modelId="{1D210889-3348-4456-8FE0-756C0E265347}">
      <dgm:prSet phldrT="[Texto]"/>
      <dgm:spPr/>
      <dgm:t>
        <a:bodyPr/>
        <a:lstStyle/>
        <a:p>
          <a:r>
            <a:rPr lang="es-EC" dirty="0" smtClean="0"/>
            <a:t>Muestreo Estratificado</a:t>
          </a:r>
          <a:endParaRPr lang="es-EC" dirty="0"/>
        </a:p>
      </dgm:t>
    </dgm:pt>
    <dgm:pt modelId="{6C71940A-30E9-4438-9EA0-0FEBF91BB0B3}" type="parTrans" cxnId="{0F25C9C9-E115-46EB-91A3-C1823AA2DC7E}">
      <dgm:prSet/>
      <dgm:spPr/>
      <dgm:t>
        <a:bodyPr/>
        <a:lstStyle/>
        <a:p>
          <a:endParaRPr lang="es-EC"/>
        </a:p>
      </dgm:t>
    </dgm:pt>
    <dgm:pt modelId="{24893084-6F2E-47CF-B161-1CD1954C9E02}" type="sibTrans" cxnId="{0F25C9C9-E115-46EB-91A3-C1823AA2DC7E}">
      <dgm:prSet/>
      <dgm:spPr/>
      <dgm:t>
        <a:bodyPr/>
        <a:lstStyle/>
        <a:p>
          <a:endParaRPr lang="es-EC"/>
        </a:p>
      </dgm:t>
    </dgm:pt>
    <dgm:pt modelId="{B75B7D34-5C38-420D-A7B3-4A268ABC5209}">
      <dgm:prSet phldrT="[Texto]"/>
      <dgm:spPr/>
      <dgm:t>
        <a:bodyPr/>
        <a:lstStyle/>
        <a:p>
          <a:r>
            <a:rPr lang="es-EC" dirty="0" smtClean="0"/>
            <a:t>Encuesta</a:t>
          </a:r>
          <a:endParaRPr lang="es-EC" dirty="0"/>
        </a:p>
      </dgm:t>
    </dgm:pt>
    <dgm:pt modelId="{FF967FAD-889B-4B58-B507-C52ACF60DD3B}" type="parTrans" cxnId="{284634E2-9966-4D01-8A30-F9C0767E11F8}">
      <dgm:prSet/>
      <dgm:spPr/>
      <dgm:t>
        <a:bodyPr/>
        <a:lstStyle/>
        <a:p>
          <a:endParaRPr lang="es-EC"/>
        </a:p>
      </dgm:t>
    </dgm:pt>
    <dgm:pt modelId="{F35B320A-439B-4565-9276-A26DB9E7FC20}" type="sibTrans" cxnId="{284634E2-9966-4D01-8A30-F9C0767E11F8}">
      <dgm:prSet/>
      <dgm:spPr/>
      <dgm:t>
        <a:bodyPr/>
        <a:lstStyle/>
        <a:p>
          <a:endParaRPr lang="es-EC"/>
        </a:p>
      </dgm:t>
    </dgm:pt>
    <dgm:pt modelId="{938C7DFE-8A18-491C-ABC7-152DCF197AED}">
      <dgm:prSet phldrT="[Texto]"/>
      <dgm:spPr/>
      <dgm:t>
        <a:bodyPr/>
        <a:lstStyle/>
        <a:p>
          <a:r>
            <a:rPr lang="es-EC" dirty="0" smtClean="0"/>
            <a:t>Programa Estadístico</a:t>
          </a:r>
          <a:endParaRPr lang="es-EC" dirty="0"/>
        </a:p>
      </dgm:t>
    </dgm:pt>
    <dgm:pt modelId="{34E23D96-2B64-4F02-8C00-CE20EE17F987}" type="parTrans" cxnId="{6766C881-ECCF-466F-A3F2-4A3A8EB778A0}">
      <dgm:prSet/>
      <dgm:spPr/>
      <dgm:t>
        <a:bodyPr/>
        <a:lstStyle/>
        <a:p>
          <a:endParaRPr lang="es-EC"/>
        </a:p>
      </dgm:t>
    </dgm:pt>
    <dgm:pt modelId="{24B272AE-0DD4-438A-9760-203E52944E61}" type="sibTrans" cxnId="{6766C881-ECCF-466F-A3F2-4A3A8EB778A0}">
      <dgm:prSet/>
      <dgm:spPr/>
      <dgm:t>
        <a:bodyPr/>
        <a:lstStyle/>
        <a:p>
          <a:endParaRPr lang="es-EC"/>
        </a:p>
      </dgm:t>
    </dgm:pt>
    <dgm:pt modelId="{6BE65F5C-759D-4095-BE2D-F7A8AF214192}" type="pres">
      <dgm:prSet presAssocID="{90A64D9A-914D-4867-8EB3-6F78329CB9E3}" presName="linearFlow" presStyleCnt="0">
        <dgm:presLayoutVars>
          <dgm:dir/>
          <dgm:resizeHandles val="exact"/>
        </dgm:presLayoutVars>
      </dgm:prSet>
      <dgm:spPr/>
    </dgm:pt>
    <dgm:pt modelId="{F198BA58-FA7A-4F44-897E-9D34D0D5652C}" type="pres">
      <dgm:prSet presAssocID="{8198A95E-6048-4F75-9B25-C2F74D9FE659}" presName="composite" presStyleCnt="0"/>
      <dgm:spPr/>
    </dgm:pt>
    <dgm:pt modelId="{0BF891D0-F880-41BB-9411-1C57CF97159F}" type="pres">
      <dgm:prSet presAssocID="{8198A95E-6048-4F75-9B25-C2F74D9FE65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4487F5-AB4A-4EA0-A117-7B6678E9B501}" type="pres">
      <dgm:prSet presAssocID="{8198A95E-6048-4F75-9B25-C2F74D9FE65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08F82C-63D7-4AA8-A8FD-185ED5DC1919}" type="pres">
      <dgm:prSet presAssocID="{F22D5F69-4BE9-478C-AC56-90176333CF44}" presName="spacing" presStyleCnt="0"/>
      <dgm:spPr/>
    </dgm:pt>
    <dgm:pt modelId="{CB5D5402-2549-46E9-BC0A-58865F86493D}" type="pres">
      <dgm:prSet presAssocID="{1D210889-3348-4456-8FE0-756C0E265347}" presName="composite" presStyleCnt="0"/>
      <dgm:spPr/>
    </dgm:pt>
    <dgm:pt modelId="{BFA8BDC9-9462-4187-BA53-D5200914E78C}" type="pres">
      <dgm:prSet presAssocID="{1D210889-3348-4456-8FE0-756C0E26534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12272A0-A1FC-4919-A40E-B9E842F39966}" type="pres">
      <dgm:prSet presAssocID="{1D210889-3348-4456-8FE0-756C0E26534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653504-22D8-4814-90F6-F5DDEB2D152E}" type="pres">
      <dgm:prSet presAssocID="{24893084-6F2E-47CF-B161-1CD1954C9E02}" presName="spacing" presStyleCnt="0"/>
      <dgm:spPr/>
    </dgm:pt>
    <dgm:pt modelId="{2F645224-C51B-44A0-93D4-A507FA542F6F}" type="pres">
      <dgm:prSet presAssocID="{B75B7D34-5C38-420D-A7B3-4A268ABC5209}" presName="composite" presStyleCnt="0"/>
      <dgm:spPr/>
    </dgm:pt>
    <dgm:pt modelId="{2C3999F0-F8AA-483D-BE0D-95CB9FC22CC9}" type="pres">
      <dgm:prSet presAssocID="{B75B7D34-5C38-420D-A7B3-4A268ABC5209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4EACBB3-00E9-4F58-98FF-8C0753B8FE15}" type="pres">
      <dgm:prSet presAssocID="{B75B7D34-5C38-420D-A7B3-4A268ABC520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3BC965-DBC5-4B4E-BF2A-41AC158A39A3}" type="pres">
      <dgm:prSet presAssocID="{F35B320A-439B-4565-9276-A26DB9E7FC20}" presName="spacing" presStyleCnt="0"/>
      <dgm:spPr/>
    </dgm:pt>
    <dgm:pt modelId="{2CA1BE41-4A60-4610-9EBD-DAD5104B1E2F}" type="pres">
      <dgm:prSet presAssocID="{938C7DFE-8A18-491C-ABC7-152DCF197AED}" presName="composite" presStyleCnt="0"/>
      <dgm:spPr/>
    </dgm:pt>
    <dgm:pt modelId="{FB738683-792D-40CF-A835-FEE5DE6F6BBD}" type="pres">
      <dgm:prSet presAssocID="{938C7DFE-8A18-491C-ABC7-152DCF197AE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8449ADD-C7C0-4E00-AB0A-4A4EACED3380}" type="pres">
      <dgm:prSet presAssocID="{938C7DFE-8A18-491C-ABC7-152DCF197AED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F25C9C9-E115-46EB-91A3-C1823AA2DC7E}" srcId="{90A64D9A-914D-4867-8EB3-6F78329CB9E3}" destId="{1D210889-3348-4456-8FE0-756C0E265347}" srcOrd="1" destOrd="0" parTransId="{6C71940A-30E9-4438-9EA0-0FEBF91BB0B3}" sibTransId="{24893084-6F2E-47CF-B161-1CD1954C9E02}"/>
    <dgm:cxn modelId="{765B43EA-244B-41C8-8E97-7F5406F0801A}" type="presOf" srcId="{938C7DFE-8A18-491C-ABC7-152DCF197AED}" destId="{D8449ADD-C7C0-4E00-AB0A-4A4EACED3380}" srcOrd="0" destOrd="0" presId="urn:microsoft.com/office/officeart/2005/8/layout/vList3#1"/>
    <dgm:cxn modelId="{A4290897-9B90-437B-B98B-42EFFA9030EC}" type="presOf" srcId="{B75B7D34-5C38-420D-A7B3-4A268ABC5209}" destId="{B4EACBB3-00E9-4F58-98FF-8C0753B8FE15}" srcOrd="0" destOrd="0" presId="urn:microsoft.com/office/officeart/2005/8/layout/vList3#1"/>
    <dgm:cxn modelId="{FC5687F0-2883-43F8-BEE9-8C8948B993A3}" type="presOf" srcId="{1D210889-3348-4456-8FE0-756C0E265347}" destId="{F12272A0-A1FC-4919-A40E-B9E842F39966}" srcOrd="0" destOrd="0" presId="urn:microsoft.com/office/officeart/2005/8/layout/vList3#1"/>
    <dgm:cxn modelId="{6766C881-ECCF-466F-A3F2-4A3A8EB778A0}" srcId="{90A64D9A-914D-4867-8EB3-6F78329CB9E3}" destId="{938C7DFE-8A18-491C-ABC7-152DCF197AED}" srcOrd="3" destOrd="0" parTransId="{34E23D96-2B64-4F02-8C00-CE20EE17F987}" sibTransId="{24B272AE-0DD4-438A-9760-203E52944E61}"/>
    <dgm:cxn modelId="{013EE1F8-5FDC-4B8E-B72A-DBE89011059B}" type="presOf" srcId="{8198A95E-6048-4F75-9B25-C2F74D9FE659}" destId="{754487F5-AB4A-4EA0-A117-7B6678E9B501}" srcOrd="0" destOrd="0" presId="urn:microsoft.com/office/officeart/2005/8/layout/vList3#1"/>
    <dgm:cxn modelId="{CFEB4795-7454-4C10-B73C-7786793C8794}" type="presOf" srcId="{90A64D9A-914D-4867-8EB3-6F78329CB9E3}" destId="{6BE65F5C-759D-4095-BE2D-F7A8AF214192}" srcOrd="0" destOrd="0" presId="urn:microsoft.com/office/officeart/2005/8/layout/vList3#1"/>
    <dgm:cxn modelId="{4107DE41-AAE3-42EE-9EE1-8D305F9B970F}" srcId="{90A64D9A-914D-4867-8EB3-6F78329CB9E3}" destId="{8198A95E-6048-4F75-9B25-C2F74D9FE659}" srcOrd="0" destOrd="0" parTransId="{F635E3D1-18DB-4103-BDF0-06CAEA222296}" sibTransId="{F22D5F69-4BE9-478C-AC56-90176333CF44}"/>
    <dgm:cxn modelId="{284634E2-9966-4D01-8A30-F9C0767E11F8}" srcId="{90A64D9A-914D-4867-8EB3-6F78329CB9E3}" destId="{B75B7D34-5C38-420D-A7B3-4A268ABC5209}" srcOrd="2" destOrd="0" parTransId="{FF967FAD-889B-4B58-B507-C52ACF60DD3B}" sibTransId="{F35B320A-439B-4565-9276-A26DB9E7FC20}"/>
    <dgm:cxn modelId="{C5AFADED-3CF1-4A72-86EE-78CF4CBF84B9}" type="presParOf" srcId="{6BE65F5C-759D-4095-BE2D-F7A8AF214192}" destId="{F198BA58-FA7A-4F44-897E-9D34D0D5652C}" srcOrd="0" destOrd="0" presId="urn:microsoft.com/office/officeart/2005/8/layout/vList3#1"/>
    <dgm:cxn modelId="{5BBBE1AD-BFBA-460D-A4B5-20323979F27C}" type="presParOf" srcId="{F198BA58-FA7A-4F44-897E-9D34D0D5652C}" destId="{0BF891D0-F880-41BB-9411-1C57CF97159F}" srcOrd="0" destOrd="0" presId="urn:microsoft.com/office/officeart/2005/8/layout/vList3#1"/>
    <dgm:cxn modelId="{82BE950E-8A76-4AC4-B1FB-6EDBE4F3C1BC}" type="presParOf" srcId="{F198BA58-FA7A-4F44-897E-9D34D0D5652C}" destId="{754487F5-AB4A-4EA0-A117-7B6678E9B501}" srcOrd="1" destOrd="0" presId="urn:microsoft.com/office/officeart/2005/8/layout/vList3#1"/>
    <dgm:cxn modelId="{1FA768D1-07F3-402F-9A5D-10A54FC3A5DE}" type="presParOf" srcId="{6BE65F5C-759D-4095-BE2D-F7A8AF214192}" destId="{D408F82C-63D7-4AA8-A8FD-185ED5DC1919}" srcOrd="1" destOrd="0" presId="urn:microsoft.com/office/officeart/2005/8/layout/vList3#1"/>
    <dgm:cxn modelId="{CE82A9D1-FD8B-4661-BC8D-8F7AB4D127EF}" type="presParOf" srcId="{6BE65F5C-759D-4095-BE2D-F7A8AF214192}" destId="{CB5D5402-2549-46E9-BC0A-58865F86493D}" srcOrd="2" destOrd="0" presId="urn:microsoft.com/office/officeart/2005/8/layout/vList3#1"/>
    <dgm:cxn modelId="{800B78C9-0347-4BBE-B3C6-4CA88CBF37A1}" type="presParOf" srcId="{CB5D5402-2549-46E9-BC0A-58865F86493D}" destId="{BFA8BDC9-9462-4187-BA53-D5200914E78C}" srcOrd="0" destOrd="0" presId="urn:microsoft.com/office/officeart/2005/8/layout/vList3#1"/>
    <dgm:cxn modelId="{30E7EF0E-ADC1-4566-B01F-DDD555657ED4}" type="presParOf" srcId="{CB5D5402-2549-46E9-BC0A-58865F86493D}" destId="{F12272A0-A1FC-4919-A40E-B9E842F39966}" srcOrd="1" destOrd="0" presId="urn:microsoft.com/office/officeart/2005/8/layout/vList3#1"/>
    <dgm:cxn modelId="{087D4B6B-00CB-4D2B-B916-9B773B223B4C}" type="presParOf" srcId="{6BE65F5C-759D-4095-BE2D-F7A8AF214192}" destId="{07653504-22D8-4814-90F6-F5DDEB2D152E}" srcOrd="3" destOrd="0" presId="urn:microsoft.com/office/officeart/2005/8/layout/vList3#1"/>
    <dgm:cxn modelId="{FF666908-14B8-43A1-982F-C0EF0676ABA5}" type="presParOf" srcId="{6BE65F5C-759D-4095-BE2D-F7A8AF214192}" destId="{2F645224-C51B-44A0-93D4-A507FA542F6F}" srcOrd="4" destOrd="0" presId="urn:microsoft.com/office/officeart/2005/8/layout/vList3#1"/>
    <dgm:cxn modelId="{BE3A352D-48E5-4C04-A3D7-E1DE0FC31060}" type="presParOf" srcId="{2F645224-C51B-44A0-93D4-A507FA542F6F}" destId="{2C3999F0-F8AA-483D-BE0D-95CB9FC22CC9}" srcOrd="0" destOrd="0" presId="urn:microsoft.com/office/officeart/2005/8/layout/vList3#1"/>
    <dgm:cxn modelId="{2C8CB6CF-2659-4941-B988-734EB6429646}" type="presParOf" srcId="{2F645224-C51B-44A0-93D4-A507FA542F6F}" destId="{B4EACBB3-00E9-4F58-98FF-8C0753B8FE15}" srcOrd="1" destOrd="0" presId="urn:microsoft.com/office/officeart/2005/8/layout/vList3#1"/>
    <dgm:cxn modelId="{56B5F2EE-D300-41E1-9D8C-7BF68D38A470}" type="presParOf" srcId="{6BE65F5C-759D-4095-BE2D-F7A8AF214192}" destId="{743BC965-DBC5-4B4E-BF2A-41AC158A39A3}" srcOrd="5" destOrd="0" presId="urn:microsoft.com/office/officeart/2005/8/layout/vList3#1"/>
    <dgm:cxn modelId="{DD29DF64-E691-44B1-8AEE-0739B932470D}" type="presParOf" srcId="{6BE65F5C-759D-4095-BE2D-F7A8AF214192}" destId="{2CA1BE41-4A60-4610-9EBD-DAD5104B1E2F}" srcOrd="6" destOrd="0" presId="urn:microsoft.com/office/officeart/2005/8/layout/vList3#1"/>
    <dgm:cxn modelId="{5FAB2AAE-7F92-4AEB-8FA9-6630C59C3780}" type="presParOf" srcId="{2CA1BE41-4A60-4610-9EBD-DAD5104B1E2F}" destId="{FB738683-792D-40CF-A835-FEE5DE6F6BBD}" srcOrd="0" destOrd="0" presId="urn:microsoft.com/office/officeart/2005/8/layout/vList3#1"/>
    <dgm:cxn modelId="{C3EC94C6-6DBF-4163-9C03-3F12CB1A2E1C}" type="presParOf" srcId="{2CA1BE41-4A60-4610-9EBD-DAD5104B1E2F}" destId="{D8449ADD-C7C0-4E00-AB0A-4A4EACED338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65CC4B-B227-4465-92AF-9949FCF9FF8A}">
      <dsp:nvSpPr>
        <dsp:cNvPr id="0" name=""/>
        <dsp:cNvSpPr/>
      </dsp:nvSpPr>
      <dsp:spPr>
        <a:xfrm>
          <a:off x="0" y="298995"/>
          <a:ext cx="360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83014-91A2-41EF-BD68-FA495F10939A}">
      <dsp:nvSpPr>
        <dsp:cNvPr id="0" name=""/>
        <dsp:cNvSpPr/>
      </dsp:nvSpPr>
      <dsp:spPr>
        <a:xfrm>
          <a:off x="180020" y="3795"/>
          <a:ext cx="3370874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MARCO TEÓRICO </a:t>
          </a:r>
          <a:endParaRPr lang="es-ES" sz="1800" kern="1200" dirty="0"/>
        </a:p>
      </dsp:txBody>
      <dsp:txXfrm>
        <a:off x="180020" y="3795"/>
        <a:ext cx="3370874" cy="590400"/>
      </dsp:txXfrm>
    </dsp:sp>
    <dsp:sp modelId="{1C11805C-AF61-4784-BD03-D51E6212038E}">
      <dsp:nvSpPr>
        <dsp:cNvPr id="0" name=""/>
        <dsp:cNvSpPr/>
      </dsp:nvSpPr>
      <dsp:spPr>
        <a:xfrm>
          <a:off x="0" y="1206196"/>
          <a:ext cx="360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BDA6-A3A1-4E36-ADEE-D942C849AA83}">
      <dsp:nvSpPr>
        <dsp:cNvPr id="0" name=""/>
        <dsp:cNvSpPr/>
      </dsp:nvSpPr>
      <dsp:spPr>
        <a:xfrm>
          <a:off x="180020" y="910995"/>
          <a:ext cx="337087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DESARROLLAR LA METODOLOGÍA</a:t>
          </a:r>
          <a:endParaRPr lang="es-ES" sz="1800" kern="1200" dirty="0"/>
        </a:p>
      </dsp:txBody>
      <dsp:txXfrm>
        <a:off x="180020" y="910995"/>
        <a:ext cx="3370874" cy="590400"/>
      </dsp:txXfrm>
    </dsp:sp>
    <dsp:sp modelId="{1675049B-D58A-4AB5-9987-6080490A647B}">
      <dsp:nvSpPr>
        <dsp:cNvPr id="0" name=""/>
        <dsp:cNvSpPr/>
      </dsp:nvSpPr>
      <dsp:spPr>
        <a:xfrm>
          <a:off x="0" y="2113396"/>
          <a:ext cx="360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C331B-0B82-44C6-9DCE-A75B707844E4}">
      <dsp:nvSpPr>
        <dsp:cNvPr id="0" name=""/>
        <dsp:cNvSpPr/>
      </dsp:nvSpPr>
      <dsp:spPr>
        <a:xfrm>
          <a:off x="180020" y="1818196"/>
          <a:ext cx="3370874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DETERMINAR LOS FACTORES CRÍTICOS</a:t>
          </a:r>
          <a:endParaRPr lang="es-ES" sz="1800" kern="1200" dirty="0"/>
        </a:p>
      </dsp:txBody>
      <dsp:txXfrm>
        <a:off x="180020" y="1818196"/>
        <a:ext cx="3370874" cy="590400"/>
      </dsp:txXfrm>
    </dsp:sp>
    <dsp:sp modelId="{A265BDB4-472A-400F-AFFF-77300D36E1D3}">
      <dsp:nvSpPr>
        <dsp:cNvPr id="0" name=""/>
        <dsp:cNvSpPr/>
      </dsp:nvSpPr>
      <dsp:spPr>
        <a:xfrm>
          <a:off x="0" y="3020596"/>
          <a:ext cx="36004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89FEA-F63F-407A-B6E6-D5162C03AAED}">
      <dsp:nvSpPr>
        <dsp:cNvPr id="0" name=""/>
        <dsp:cNvSpPr/>
      </dsp:nvSpPr>
      <dsp:spPr>
        <a:xfrm>
          <a:off x="180020" y="2725396"/>
          <a:ext cx="3370874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CONCLUSIONES Y RECOMENDACIONES</a:t>
          </a:r>
          <a:endParaRPr lang="es-ES" sz="1800" kern="1200" dirty="0"/>
        </a:p>
      </dsp:txBody>
      <dsp:txXfrm>
        <a:off x="180020" y="2725396"/>
        <a:ext cx="3370874" cy="59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51EEB4-C615-4893-8B5E-84603D58C93E}">
      <dsp:nvSpPr>
        <dsp:cNvPr id="0" name=""/>
        <dsp:cNvSpPr/>
      </dsp:nvSpPr>
      <dsp:spPr>
        <a:xfrm>
          <a:off x="4297" y="1258538"/>
          <a:ext cx="1465916" cy="8795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UNIVARIADO</a:t>
          </a:r>
          <a:endParaRPr lang="es-ES" sz="1500" kern="1200" dirty="0"/>
        </a:p>
      </dsp:txBody>
      <dsp:txXfrm>
        <a:off x="4297" y="1258538"/>
        <a:ext cx="1465916" cy="586366"/>
      </dsp:txXfrm>
    </dsp:sp>
    <dsp:sp modelId="{FE42D370-38B1-42CC-917C-A783F25E5C63}">
      <dsp:nvSpPr>
        <dsp:cNvPr id="0" name=""/>
        <dsp:cNvSpPr/>
      </dsp:nvSpPr>
      <dsp:spPr>
        <a:xfrm>
          <a:off x="236234" y="1825509"/>
          <a:ext cx="1602540" cy="13862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/>
        </a:p>
      </dsp:txBody>
      <dsp:txXfrm>
        <a:off x="236234" y="1825509"/>
        <a:ext cx="1602540" cy="1386279"/>
      </dsp:txXfrm>
    </dsp:sp>
    <dsp:sp modelId="{D216A908-5992-4823-A76D-5078ABB89FB0}">
      <dsp:nvSpPr>
        <dsp:cNvPr id="0" name=""/>
        <dsp:cNvSpPr/>
      </dsp:nvSpPr>
      <dsp:spPr>
        <a:xfrm>
          <a:off x="1709520" y="1369236"/>
          <a:ext cx="507327" cy="36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1709520" y="1369236"/>
        <a:ext cx="507327" cy="364970"/>
      </dsp:txXfrm>
    </dsp:sp>
    <dsp:sp modelId="{2F472A49-5FDB-4845-B587-0BB31A339080}">
      <dsp:nvSpPr>
        <dsp:cNvPr id="0" name=""/>
        <dsp:cNvSpPr/>
      </dsp:nvSpPr>
      <dsp:spPr>
        <a:xfrm>
          <a:off x="2427437" y="1258538"/>
          <a:ext cx="1465916" cy="8795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BIVARIADO</a:t>
          </a:r>
          <a:endParaRPr lang="es-ES" sz="1500" kern="1200" dirty="0"/>
        </a:p>
      </dsp:txBody>
      <dsp:txXfrm>
        <a:off x="2427437" y="1258538"/>
        <a:ext cx="1465916" cy="586366"/>
      </dsp:txXfrm>
    </dsp:sp>
    <dsp:sp modelId="{262275C5-455C-4E92-AEA6-EEF5779464CA}">
      <dsp:nvSpPr>
        <dsp:cNvPr id="0" name=""/>
        <dsp:cNvSpPr/>
      </dsp:nvSpPr>
      <dsp:spPr>
        <a:xfrm>
          <a:off x="2727685" y="1825509"/>
          <a:ext cx="1465916" cy="13862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/>
        </a:p>
      </dsp:txBody>
      <dsp:txXfrm>
        <a:off x="2727685" y="1825509"/>
        <a:ext cx="1465916" cy="1386279"/>
      </dsp:txXfrm>
    </dsp:sp>
    <dsp:sp modelId="{7D8DC85D-87EB-4531-86BA-6AFA9B281DFE}">
      <dsp:nvSpPr>
        <dsp:cNvPr id="0" name=""/>
        <dsp:cNvSpPr/>
      </dsp:nvSpPr>
      <dsp:spPr>
        <a:xfrm>
          <a:off x="4115582" y="1369236"/>
          <a:ext cx="471122" cy="364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115582" y="1369236"/>
        <a:ext cx="471122" cy="364970"/>
      </dsp:txXfrm>
    </dsp:sp>
    <dsp:sp modelId="{BAAC948F-6AE0-45A1-8B44-54DEE8EA11AE}">
      <dsp:nvSpPr>
        <dsp:cNvPr id="0" name=""/>
        <dsp:cNvSpPr/>
      </dsp:nvSpPr>
      <dsp:spPr>
        <a:xfrm>
          <a:off x="4782265" y="1258538"/>
          <a:ext cx="1465916" cy="8795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Análisis HIPÓTESIS</a:t>
          </a:r>
          <a:endParaRPr lang="es-ES" sz="1500" kern="1200" dirty="0"/>
        </a:p>
      </dsp:txBody>
      <dsp:txXfrm>
        <a:off x="4782265" y="1258538"/>
        <a:ext cx="1465916" cy="586366"/>
      </dsp:txXfrm>
    </dsp:sp>
    <dsp:sp modelId="{24D7A15A-EB3E-48EC-A484-930DAFC0DF19}">
      <dsp:nvSpPr>
        <dsp:cNvPr id="0" name=""/>
        <dsp:cNvSpPr/>
      </dsp:nvSpPr>
      <dsp:spPr>
        <a:xfrm>
          <a:off x="5082513" y="1825509"/>
          <a:ext cx="1465916" cy="13862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/>
        </a:p>
      </dsp:txBody>
      <dsp:txXfrm>
        <a:off x="5082513" y="1825509"/>
        <a:ext cx="1465916" cy="138627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9C5A47-8201-49E6-8BB2-3F588C3C4996}">
      <dsp:nvSpPr>
        <dsp:cNvPr id="0" name=""/>
        <dsp:cNvSpPr/>
      </dsp:nvSpPr>
      <dsp:spPr>
        <a:xfrm rot="10800000">
          <a:off x="1848188" y="602"/>
          <a:ext cx="6225091" cy="112085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83,67% de ferreterías disponen de la marca Franz Viegener y Edesa.</a:t>
          </a:r>
          <a:endParaRPr lang="es-EC" sz="1800" kern="1200" dirty="0"/>
        </a:p>
      </dsp:txBody>
      <dsp:txXfrm rot="10800000">
        <a:off x="1848188" y="602"/>
        <a:ext cx="6225091" cy="1120856"/>
      </dsp:txXfrm>
    </dsp:sp>
    <dsp:sp modelId="{7B5B97D3-F6E1-4A96-812F-5526DB1A69D0}">
      <dsp:nvSpPr>
        <dsp:cNvPr id="0" name=""/>
        <dsp:cNvSpPr/>
      </dsp:nvSpPr>
      <dsp:spPr>
        <a:xfrm>
          <a:off x="1287760" y="602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7C4411-5940-4EA9-A08F-DC62E97AD906}">
      <dsp:nvSpPr>
        <dsp:cNvPr id="0" name=""/>
        <dsp:cNvSpPr/>
      </dsp:nvSpPr>
      <dsp:spPr>
        <a:xfrm rot="10800000">
          <a:off x="1848188" y="1456043"/>
          <a:ext cx="6225091" cy="1120856"/>
        </a:xfrm>
        <a:prstGeom prst="homePlat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76,87% de ferreterías prefiere a la marca F.V. y un 23,13%  Edesa,.</a:t>
          </a:r>
          <a:endParaRPr lang="es-EC" sz="1800" kern="1200" dirty="0"/>
        </a:p>
      </dsp:txBody>
      <dsp:txXfrm rot="10800000">
        <a:off x="1848188" y="1456043"/>
        <a:ext cx="6225091" cy="1120856"/>
      </dsp:txXfrm>
    </dsp:sp>
    <dsp:sp modelId="{EA838AB5-6ACC-49BC-BDA7-FC9C9552B703}">
      <dsp:nvSpPr>
        <dsp:cNvPr id="0" name=""/>
        <dsp:cNvSpPr/>
      </dsp:nvSpPr>
      <dsp:spPr>
        <a:xfrm>
          <a:off x="1287760" y="1456043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069B4C-464F-4EA6-B34E-75E2F479B968}">
      <dsp:nvSpPr>
        <dsp:cNvPr id="0" name=""/>
        <dsp:cNvSpPr/>
      </dsp:nvSpPr>
      <dsp:spPr>
        <a:xfrm rot="10800000">
          <a:off x="1848188" y="2911484"/>
          <a:ext cx="6225091" cy="1120856"/>
        </a:xfrm>
        <a:prstGeom prst="homePlat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Calidad del producto: 40%, Requerimiento del cliente: 34% y Disponibilidad de stock: 26%.</a:t>
          </a:r>
          <a:endParaRPr lang="es-EC" sz="1800" kern="1200" dirty="0"/>
        </a:p>
      </dsp:txBody>
      <dsp:txXfrm rot="10800000">
        <a:off x="1848188" y="2911484"/>
        <a:ext cx="6225091" cy="1120856"/>
      </dsp:txXfrm>
    </dsp:sp>
    <dsp:sp modelId="{C8A9828C-BAD5-4422-90D9-5857BFE06910}">
      <dsp:nvSpPr>
        <dsp:cNvPr id="0" name=""/>
        <dsp:cNvSpPr/>
      </dsp:nvSpPr>
      <dsp:spPr>
        <a:xfrm>
          <a:off x="1287760" y="2911484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C4FBC8-1CF7-4601-96AB-0F495AB1A808}">
      <dsp:nvSpPr>
        <dsp:cNvPr id="0" name=""/>
        <dsp:cNvSpPr/>
      </dsp:nvSpPr>
      <dsp:spPr>
        <a:xfrm rot="10800000">
          <a:off x="1848188" y="4366924"/>
          <a:ext cx="6225091" cy="1120856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426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Calidad 32% , Marca del Distribuidor 27% , Plazo de Pago 19%, Ubicación 13%,  Precio 9%, </a:t>
          </a:r>
          <a:endParaRPr lang="es-EC" sz="1800" kern="1200" dirty="0"/>
        </a:p>
      </dsp:txBody>
      <dsp:txXfrm rot="10800000">
        <a:off x="1848188" y="4366924"/>
        <a:ext cx="6225091" cy="1120856"/>
      </dsp:txXfrm>
    </dsp:sp>
    <dsp:sp modelId="{6574C735-B7C8-418D-BE3A-D0DDB06B5055}">
      <dsp:nvSpPr>
        <dsp:cNvPr id="0" name=""/>
        <dsp:cNvSpPr/>
      </dsp:nvSpPr>
      <dsp:spPr>
        <a:xfrm>
          <a:off x="1287760" y="4366924"/>
          <a:ext cx="1120856" cy="11208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E8D6EB-40EB-48AC-B25C-4788AE648F18}">
      <dsp:nvSpPr>
        <dsp:cNvPr id="0" name=""/>
        <dsp:cNvSpPr/>
      </dsp:nvSpPr>
      <dsp:spPr>
        <a:xfrm>
          <a:off x="0" y="0"/>
          <a:ext cx="6624736" cy="17326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Stock de Repuestos, manuales de Instalación, agilidad en la entrega de productos, entrega de material promociona</a:t>
          </a:r>
          <a:endParaRPr lang="es-EC" sz="2400" kern="1200" dirty="0"/>
        </a:p>
      </dsp:txBody>
      <dsp:txXfrm>
        <a:off x="1498216" y="0"/>
        <a:ext cx="5126519" cy="1732692"/>
      </dsp:txXfrm>
    </dsp:sp>
    <dsp:sp modelId="{D2EED013-03FF-46F2-A604-5CABD92A92AF}">
      <dsp:nvSpPr>
        <dsp:cNvPr id="0" name=""/>
        <dsp:cNvSpPr/>
      </dsp:nvSpPr>
      <dsp:spPr>
        <a:xfrm>
          <a:off x="173269" y="173269"/>
          <a:ext cx="1324947" cy="13861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BA5D78-9ED2-488B-8F77-18327BF3B2BB}">
      <dsp:nvSpPr>
        <dsp:cNvPr id="0" name=""/>
        <dsp:cNvSpPr/>
      </dsp:nvSpPr>
      <dsp:spPr>
        <a:xfrm>
          <a:off x="0" y="1905961"/>
          <a:ext cx="6624736" cy="1732692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Cumplir las normas para el correcto funcionamiento de los productos.</a:t>
          </a:r>
          <a:endParaRPr lang="es-EC" sz="2400" kern="1200" dirty="0"/>
        </a:p>
      </dsp:txBody>
      <dsp:txXfrm>
        <a:off x="1498216" y="1905961"/>
        <a:ext cx="5126519" cy="1732692"/>
      </dsp:txXfrm>
    </dsp:sp>
    <dsp:sp modelId="{466B53DF-6B9B-453F-8E58-BC01788DAAA3}">
      <dsp:nvSpPr>
        <dsp:cNvPr id="0" name=""/>
        <dsp:cNvSpPr/>
      </dsp:nvSpPr>
      <dsp:spPr>
        <a:xfrm>
          <a:off x="173269" y="2079230"/>
          <a:ext cx="1324947" cy="13861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43442-A299-4367-A561-8F7298EC0E6E}">
      <dsp:nvSpPr>
        <dsp:cNvPr id="0" name=""/>
        <dsp:cNvSpPr/>
      </dsp:nvSpPr>
      <dsp:spPr>
        <a:xfrm>
          <a:off x="0" y="3811923"/>
          <a:ext cx="6624736" cy="173269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Ampliar investigación, ampliando la línea de productos de grifería.</a:t>
          </a:r>
          <a:endParaRPr lang="es-EC" sz="2400" kern="1200" dirty="0"/>
        </a:p>
      </dsp:txBody>
      <dsp:txXfrm>
        <a:off x="1498216" y="3811923"/>
        <a:ext cx="5126519" cy="1732692"/>
      </dsp:txXfrm>
    </dsp:sp>
    <dsp:sp modelId="{2A01F908-518B-49FB-9DD6-483C6B8A24D3}">
      <dsp:nvSpPr>
        <dsp:cNvPr id="0" name=""/>
        <dsp:cNvSpPr/>
      </dsp:nvSpPr>
      <dsp:spPr>
        <a:xfrm>
          <a:off x="173269" y="3985192"/>
          <a:ext cx="1324947" cy="13861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4C945C-8B0E-48DF-B607-864232877D0D}">
      <dsp:nvSpPr>
        <dsp:cNvPr id="0" name=""/>
        <dsp:cNvSpPr/>
      </dsp:nvSpPr>
      <dsp:spPr>
        <a:xfrm>
          <a:off x="0" y="1673113"/>
          <a:ext cx="1084557" cy="813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0" y="1673113"/>
        <a:ext cx="1084557" cy="813365"/>
      </dsp:txXfrm>
    </dsp:sp>
    <dsp:sp modelId="{A5B6B66F-87D3-4576-8A53-734EB4F77ABC}">
      <dsp:nvSpPr>
        <dsp:cNvPr id="0" name=""/>
        <dsp:cNvSpPr/>
      </dsp:nvSpPr>
      <dsp:spPr>
        <a:xfrm>
          <a:off x="1150480" y="1945311"/>
          <a:ext cx="139758" cy="268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1150480" y="1945311"/>
        <a:ext cx="139758" cy="268970"/>
      </dsp:txXfrm>
    </dsp:sp>
    <dsp:sp modelId="{F614B75D-9EF2-4BF6-9138-05C121441FCC}">
      <dsp:nvSpPr>
        <dsp:cNvPr id="0" name=""/>
        <dsp:cNvSpPr/>
      </dsp:nvSpPr>
      <dsp:spPr>
        <a:xfrm>
          <a:off x="1348251" y="1673113"/>
          <a:ext cx="1084557" cy="813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1348251" y="1673113"/>
        <a:ext cx="1084557" cy="813365"/>
      </dsp:txXfrm>
    </dsp:sp>
    <dsp:sp modelId="{FADED879-930E-49CA-92C0-32F8743D613C}">
      <dsp:nvSpPr>
        <dsp:cNvPr id="0" name=""/>
        <dsp:cNvSpPr/>
      </dsp:nvSpPr>
      <dsp:spPr>
        <a:xfrm>
          <a:off x="2541264" y="1945311"/>
          <a:ext cx="229926" cy="268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2541264" y="1945311"/>
        <a:ext cx="229926" cy="268970"/>
      </dsp:txXfrm>
    </dsp:sp>
    <dsp:sp modelId="{E22ECFE4-5473-4C09-A125-12452A1E7352}">
      <dsp:nvSpPr>
        <dsp:cNvPr id="0" name=""/>
        <dsp:cNvSpPr/>
      </dsp:nvSpPr>
      <dsp:spPr>
        <a:xfrm>
          <a:off x="2866631" y="1673113"/>
          <a:ext cx="1084557" cy="813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2866631" y="1673113"/>
        <a:ext cx="1084557" cy="813365"/>
      </dsp:txXfrm>
    </dsp:sp>
    <dsp:sp modelId="{D3C847C8-2ED3-4A45-88FC-A0102D4D544A}">
      <dsp:nvSpPr>
        <dsp:cNvPr id="0" name=""/>
        <dsp:cNvSpPr/>
      </dsp:nvSpPr>
      <dsp:spPr>
        <a:xfrm>
          <a:off x="4059644" y="1945311"/>
          <a:ext cx="229926" cy="268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4059644" y="1945311"/>
        <a:ext cx="229926" cy="268970"/>
      </dsp:txXfrm>
    </dsp:sp>
    <dsp:sp modelId="{30BBCBA1-8BDC-411E-8BFC-32EC06A291BC}">
      <dsp:nvSpPr>
        <dsp:cNvPr id="0" name=""/>
        <dsp:cNvSpPr/>
      </dsp:nvSpPr>
      <dsp:spPr>
        <a:xfrm>
          <a:off x="4385011" y="1673113"/>
          <a:ext cx="1084557" cy="813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4385011" y="1673113"/>
        <a:ext cx="1084557" cy="813365"/>
      </dsp:txXfrm>
    </dsp:sp>
    <dsp:sp modelId="{15E7EAB3-2000-4548-86FB-9076334B3F11}">
      <dsp:nvSpPr>
        <dsp:cNvPr id="0" name=""/>
        <dsp:cNvSpPr/>
      </dsp:nvSpPr>
      <dsp:spPr>
        <a:xfrm>
          <a:off x="5578024" y="1945311"/>
          <a:ext cx="229926" cy="268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5578024" y="1945311"/>
        <a:ext cx="229926" cy="268970"/>
      </dsp:txXfrm>
    </dsp:sp>
    <dsp:sp modelId="{8A410550-DBDF-4AF4-B4AC-C86367B546BB}">
      <dsp:nvSpPr>
        <dsp:cNvPr id="0" name=""/>
        <dsp:cNvSpPr/>
      </dsp:nvSpPr>
      <dsp:spPr>
        <a:xfrm>
          <a:off x="5903391" y="1673113"/>
          <a:ext cx="1084557" cy="813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5903391" y="1673113"/>
        <a:ext cx="1084557" cy="813365"/>
      </dsp:txXfrm>
    </dsp:sp>
    <dsp:sp modelId="{DB7D315D-AA67-4A17-AB8F-72342D5E0AD6}">
      <dsp:nvSpPr>
        <dsp:cNvPr id="0" name=""/>
        <dsp:cNvSpPr/>
      </dsp:nvSpPr>
      <dsp:spPr>
        <a:xfrm>
          <a:off x="7096403" y="1945311"/>
          <a:ext cx="229926" cy="268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>
        <a:off x="7096403" y="1945311"/>
        <a:ext cx="229926" cy="268970"/>
      </dsp:txXfrm>
    </dsp:sp>
    <dsp:sp modelId="{11FDCA46-357F-41C7-BC80-AF22D648229E}">
      <dsp:nvSpPr>
        <dsp:cNvPr id="0" name=""/>
        <dsp:cNvSpPr/>
      </dsp:nvSpPr>
      <dsp:spPr>
        <a:xfrm>
          <a:off x="7421771" y="1673113"/>
          <a:ext cx="1084557" cy="813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7421771" y="1673113"/>
        <a:ext cx="1084557" cy="8133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6ED49-8D1C-4F44-8F75-A02851A0E50B}">
      <dsp:nvSpPr>
        <dsp:cNvPr id="0" name=""/>
        <dsp:cNvSpPr/>
      </dsp:nvSpPr>
      <dsp:spPr>
        <a:xfrm>
          <a:off x="0" y="0"/>
          <a:ext cx="4896544" cy="4896544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DDB37-E4BA-451E-8F9A-41607843C41C}">
      <dsp:nvSpPr>
        <dsp:cNvPr id="0" name=""/>
        <dsp:cNvSpPr/>
      </dsp:nvSpPr>
      <dsp:spPr>
        <a:xfrm>
          <a:off x="2448272" y="0"/>
          <a:ext cx="5976664" cy="4896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PRECIO Y PLAZO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MARCA Y CALIDAD </a:t>
          </a:r>
          <a:endParaRPr lang="es-ES" sz="1600" kern="1200" dirty="0"/>
        </a:p>
      </dsp:txBody>
      <dsp:txXfrm>
        <a:off x="2448272" y="0"/>
        <a:ext cx="5976664" cy="1468966"/>
      </dsp:txXfrm>
    </dsp:sp>
    <dsp:sp modelId="{C81A7FB1-DD42-4CA5-B708-1D15A1C5BBC0}">
      <dsp:nvSpPr>
        <dsp:cNvPr id="0" name=""/>
        <dsp:cNvSpPr/>
      </dsp:nvSpPr>
      <dsp:spPr>
        <a:xfrm>
          <a:off x="856896" y="1468966"/>
          <a:ext cx="3182750" cy="31827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AC299-D9BA-4B26-AD68-867E9693687F}">
      <dsp:nvSpPr>
        <dsp:cNvPr id="0" name=""/>
        <dsp:cNvSpPr/>
      </dsp:nvSpPr>
      <dsp:spPr>
        <a:xfrm>
          <a:off x="2448272" y="1468966"/>
          <a:ext cx="5976664" cy="31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OFERTA DE PRODUCTO</a:t>
          </a:r>
          <a:endParaRPr lang="es-ES" sz="1600" kern="1200" dirty="0"/>
        </a:p>
      </dsp:txBody>
      <dsp:txXfrm>
        <a:off x="2448272" y="1468966"/>
        <a:ext cx="5976664" cy="1468961"/>
      </dsp:txXfrm>
    </dsp:sp>
    <dsp:sp modelId="{B40F816E-421A-45E3-8911-F4B4CD9DE54B}">
      <dsp:nvSpPr>
        <dsp:cNvPr id="0" name=""/>
        <dsp:cNvSpPr/>
      </dsp:nvSpPr>
      <dsp:spPr>
        <a:xfrm>
          <a:off x="1713791" y="2937927"/>
          <a:ext cx="1468961" cy="146896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8ACF6-6853-4D61-8BB5-429A4B2C39A3}">
      <dsp:nvSpPr>
        <dsp:cNvPr id="0" name=""/>
        <dsp:cNvSpPr/>
      </dsp:nvSpPr>
      <dsp:spPr>
        <a:xfrm>
          <a:off x="2448272" y="2937927"/>
          <a:ext cx="5976664" cy="14689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NIVEL DE VENTAS</a:t>
          </a:r>
          <a:endParaRPr lang="es-ES" sz="1600" kern="1200" dirty="0"/>
        </a:p>
      </dsp:txBody>
      <dsp:txXfrm>
        <a:off x="2448272" y="2937927"/>
        <a:ext cx="5976664" cy="14689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35551-27B8-49F5-BD59-69DE14C363C6}">
      <dsp:nvSpPr>
        <dsp:cNvPr id="0" name=""/>
        <dsp:cNvSpPr/>
      </dsp:nvSpPr>
      <dsp:spPr>
        <a:xfrm>
          <a:off x="2302" y="543739"/>
          <a:ext cx="2245083" cy="8980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DEFINICIONES</a:t>
          </a:r>
          <a:endParaRPr lang="es-ES" sz="1400" b="1" kern="1200" dirty="0"/>
        </a:p>
      </dsp:txBody>
      <dsp:txXfrm>
        <a:off x="2302" y="543739"/>
        <a:ext cx="2245083" cy="898033"/>
      </dsp:txXfrm>
    </dsp:sp>
    <dsp:sp modelId="{1CA21776-3D1D-4143-B6C4-A313CE2A36E0}">
      <dsp:nvSpPr>
        <dsp:cNvPr id="0" name=""/>
        <dsp:cNvSpPr/>
      </dsp:nvSpPr>
      <dsp:spPr>
        <a:xfrm>
          <a:off x="2302" y="1441772"/>
          <a:ext cx="2245083" cy="28548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2302" y="1441772"/>
        <a:ext cx="2245083" cy="2854800"/>
      </dsp:txXfrm>
    </dsp:sp>
    <dsp:sp modelId="{E17DF0F0-DF8C-42DC-828E-2052F57E88FD}">
      <dsp:nvSpPr>
        <dsp:cNvPr id="0" name=""/>
        <dsp:cNvSpPr/>
      </dsp:nvSpPr>
      <dsp:spPr>
        <a:xfrm>
          <a:off x="2561698" y="543739"/>
          <a:ext cx="2245083" cy="89803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TEORÍAS Y MODELOS</a:t>
          </a:r>
          <a:endParaRPr lang="es-ES" sz="1400" b="1" kern="1200" dirty="0"/>
        </a:p>
      </dsp:txBody>
      <dsp:txXfrm>
        <a:off x="2561698" y="543739"/>
        <a:ext cx="2245083" cy="898033"/>
      </dsp:txXfrm>
    </dsp:sp>
    <dsp:sp modelId="{261B392F-11C2-4728-986F-96368F8ABA6A}">
      <dsp:nvSpPr>
        <dsp:cNvPr id="0" name=""/>
        <dsp:cNvSpPr/>
      </dsp:nvSpPr>
      <dsp:spPr>
        <a:xfrm>
          <a:off x="2561698" y="1441772"/>
          <a:ext cx="2245083" cy="2854800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2561698" y="1441772"/>
        <a:ext cx="2245083" cy="2854800"/>
      </dsp:txXfrm>
    </dsp:sp>
    <dsp:sp modelId="{C9E7931C-1376-484E-ADE8-2C040799AF09}">
      <dsp:nvSpPr>
        <dsp:cNvPr id="0" name=""/>
        <dsp:cNvSpPr/>
      </dsp:nvSpPr>
      <dsp:spPr>
        <a:xfrm>
          <a:off x="5121093" y="543739"/>
          <a:ext cx="2245083" cy="89803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ANÁLISIS DE INVESTIGACIONES RELACIONADAS AL TEMA</a:t>
          </a:r>
          <a:endParaRPr lang="es-ES" sz="1200" b="1" kern="1200" dirty="0"/>
        </a:p>
      </dsp:txBody>
      <dsp:txXfrm>
        <a:off x="5121093" y="543739"/>
        <a:ext cx="2245083" cy="898033"/>
      </dsp:txXfrm>
    </dsp:sp>
    <dsp:sp modelId="{4737EF3D-C678-498A-A019-2270EC06657E}">
      <dsp:nvSpPr>
        <dsp:cNvPr id="0" name=""/>
        <dsp:cNvSpPr/>
      </dsp:nvSpPr>
      <dsp:spPr>
        <a:xfrm>
          <a:off x="5121093" y="1441772"/>
          <a:ext cx="2245083" cy="285480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</dsp:txBody>
      <dsp:txXfrm>
        <a:off x="5121093" y="1441772"/>
        <a:ext cx="2245083" cy="28548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0DF32-B915-40B0-A6B8-B3132CE48B38}">
      <dsp:nvSpPr>
        <dsp:cNvPr id="0" name=""/>
        <dsp:cNvSpPr/>
      </dsp:nvSpPr>
      <dsp:spPr>
        <a:xfrm rot="5400000">
          <a:off x="267582" y="1244588"/>
          <a:ext cx="744702" cy="8478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47FF8-8614-4E05-9BE4-522AE77CDEF4}">
      <dsp:nvSpPr>
        <dsp:cNvPr id="0" name=""/>
        <dsp:cNvSpPr/>
      </dsp:nvSpPr>
      <dsp:spPr>
        <a:xfrm>
          <a:off x="1794" y="419607"/>
          <a:ext cx="1253640" cy="877507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Análisis Oferta</a:t>
          </a:r>
          <a:endParaRPr lang="es-ES" sz="1800" kern="1200" dirty="0"/>
        </a:p>
      </dsp:txBody>
      <dsp:txXfrm>
        <a:off x="1794" y="419607"/>
        <a:ext cx="1253640" cy="877507"/>
      </dsp:txXfrm>
    </dsp:sp>
    <dsp:sp modelId="{FCAD7192-5123-4553-9D4D-AB446752EC0D}">
      <dsp:nvSpPr>
        <dsp:cNvPr id="0" name=""/>
        <dsp:cNvSpPr/>
      </dsp:nvSpPr>
      <dsp:spPr>
        <a:xfrm>
          <a:off x="1255435" y="503297"/>
          <a:ext cx="911778" cy="70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9CD67-62D7-428F-A3E6-8F63CA570443}">
      <dsp:nvSpPr>
        <dsp:cNvPr id="0" name=""/>
        <dsp:cNvSpPr/>
      </dsp:nvSpPr>
      <dsp:spPr>
        <a:xfrm rot="5400000">
          <a:off x="1238496" y="2230855"/>
          <a:ext cx="744702" cy="8478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56396"/>
            <a:satOff val="-2645"/>
            <a:lumOff val="11299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87441-1EC3-4703-8B1D-5E78CA84A499}">
      <dsp:nvSpPr>
        <dsp:cNvPr id="0" name=""/>
        <dsp:cNvSpPr/>
      </dsp:nvSpPr>
      <dsp:spPr>
        <a:xfrm>
          <a:off x="1041195" y="1405338"/>
          <a:ext cx="1253640" cy="877507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 Análisis Demanda</a:t>
          </a:r>
          <a:endParaRPr lang="es-ES" sz="1800" kern="1200" dirty="0"/>
        </a:p>
      </dsp:txBody>
      <dsp:txXfrm>
        <a:off x="1041195" y="1405338"/>
        <a:ext cx="1253640" cy="877507"/>
      </dsp:txXfrm>
    </dsp:sp>
    <dsp:sp modelId="{AA88DED9-BA8A-44B2-B9D9-2ADAB91658AA}">
      <dsp:nvSpPr>
        <dsp:cNvPr id="0" name=""/>
        <dsp:cNvSpPr/>
      </dsp:nvSpPr>
      <dsp:spPr>
        <a:xfrm>
          <a:off x="2294836" y="1489028"/>
          <a:ext cx="911778" cy="70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664FF-A2CB-4F10-8A0A-34CD160DB373}">
      <dsp:nvSpPr>
        <dsp:cNvPr id="0" name=""/>
        <dsp:cNvSpPr/>
      </dsp:nvSpPr>
      <dsp:spPr>
        <a:xfrm>
          <a:off x="2080596" y="2391068"/>
          <a:ext cx="1253640" cy="87750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Análisis de Mercado</a:t>
          </a:r>
          <a:endParaRPr lang="es-ES" sz="1800" kern="1200" dirty="0"/>
        </a:p>
      </dsp:txBody>
      <dsp:txXfrm>
        <a:off x="2080596" y="2391068"/>
        <a:ext cx="1253640" cy="8775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7A0FD-750E-42FB-A0A9-6250726DBADE}">
      <dsp:nvSpPr>
        <dsp:cNvPr id="0" name=""/>
        <dsp:cNvSpPr/>
      </dsp:nvSpPr>
      <dsp:spPr>
        <a:xfrm>
          <a:off x="1468489" y="611"/>
          <a:ext cx="1627854" cy="55987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Productores</a:t>
          </a:r>
          <a:endParaRPr lang="es-ES" sz="1200" kern="1200" dirty="0"/>
        </a:p>
      </dsp:txBody>
      <dsp:txXfrm>
        <a:off x="1468489" y="611"/>
        <a:ext cx="1627854" cy="559876"/>
      </dsp:txXfrm>
    </dsp:sp>
    <dsp:sp modelId="{472C73A7-AE52-46B7-B0C5-5854ACB85072}">
      <dsp:nvSpPr>
        <dsp:cNvPr id="0" name=""/>
        <dsp:cNvSpPr/>
      </dsp:nvSpPr>
      <dsp:spPr>
        <a:xfrm>
          <a:off x="2914383" y="48200"/>
          <a:ext cx="1161743" cy="46469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Franz Viegener</a:t>
          </a:r>
          <a:endParaRPr lang="es-ES" sz="1400" kern="1200" dirty="0"/>
        </a:p>
      </dsp:txBody>
      <dsp:txXfrm>
        <a:off x="2914383" y="48200"/>
        <a:ext cx="1161743" cy="464697"/>
      </dsp:txXfrm>
    </dsp:sp>
    <dsp:sp modelId="{1A531E59-B180-4292-B208-068F95B0A758}">
      <dsp:nvSpPr>
        <dsp:cNvPr id="0" name=""/>
        <dsp:cNvSpPr/>
      </dsp:nvSpPr>
      <dsp:spPr>
        <a:xfrm>
          <a:off x="1468489" y="638870"/>
          <a:ext cx="1627854" cy="559876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Distribuidores</a:t>
          </a:r>
          <a:endParaRPr lang="es-ES" sz="1200" kern="1200" dirty="0"/>
        </a:p>
      </dsp:txBody>
      <dsp:txXfrm>
        <a:off x="1468489" y="638870"/>
        <a:ext cx="1627854" cy="559876"/>
      </dsp:txXfrm>
    </dsp:sp>
    <dsp:sp modelId="{4FDE61B8-E023-4FA2-9CD7-ED0CFD7DC61C}">
      <dsp:nvSpPr>
        <dsp:cNvPr id="0" name=""/>
        <dsp:cNvSpPr/>
      </dsp:nvSpPr>
      <dsp:spPr>
        <a:xfrm>
          <a:off x="2914383" y="686459"/>
          <a:ext cx="1161743" cy="464697"/>
        </a:xfrm>
        <a:prstGeom prst="chevron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Edesa y FV</a:t>
          </a:r>
          <a:endParaRPr lang="es-ES" sz="1400" kern="1200" dirty="0"/>
        </a:p>
      </dsp:txBody>
      <dsp:txXfrm>
        <a:off x="2914383" y="686459"/>
        <a:ext cx="1161743" cy="464697"/>
      </dsp:txXfrm>
    </dsp:sp>
    <dsp:sp modelId="{AEA3B869-74DE-46C7-9E5B-ED8053085758}">
      <dsp:nvSpPr>
        <dsp:cNvPr id="0" name=""/>
        <dsp:cNvSpPr/>
      </dsp:nvSpPr>
      <dsp:spPr>
        <a:xfrm>
          <a:off x="1468489" y="1277129"/>
          <a:ext cx="1627854" cy="559876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Importadores</a:t>
          </a:r>
          <a:endParaRPr lang="es-ES" sz="1200" kern="1200" dirty="0"/>
        </a:p>
      </dsp:txBody>
      <dsp:txXfrm>
        <a:off x="1468489" y="1277129"/>
        <a:ext cx="1627854" cy="559876"/>
      </dsp:txXfrm>
    </dsp:sp>
    <dsp:sp modelId="{61DCDAB0-0ED8-4828-BCDB-FA596BB0F12F}">
      <dsp:nvSpPr>
        <dsp:cNvPr id="0" name=""/>
        <dsp:cNvSpPr/>
      </dsp:nvSpPr>
      <dsp:spPr>
        <a:xfrm>
          <a:off x="2914383" y="1324718"/>
          <a:ext cx="1161743" cy="464697"/>
        </a:xfrm>
        <a:prstGeom prst="chevron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Marca China</a:t>
          </a:r>
          <a:endParaRPr lang="es-ES" sz="1400" kern="1200" dirty="0"/>
        </a:p>
      </dsp:txBody>
      <dsp:txXfrm>
        <a:off x="2914383" y="1324718"/>
        <a:ext cx="1161743" cy="46469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14D87-75C2-412B-A209-0651837823B8}">
      <dsp:nvSpPr>
        <dsp:cNvPr id="0" name=""/>
        <dsp:cNvSpPr/>
      </dsp:nvSpPr>
      <dsp:spPr>
        <a:xfrm>
          <a:off x="0" y="176370"/>
          <a:ext cx="396044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ASME Extranjera</a:t>
          </a:r>
          <a:endParaRPr lang="es-ES" sz="2800" kern="1200" dirty="0"/>
        </a:p>
      </dsp:txBody>
      <dsp:txXfrm>
        <a:off x="0" y="176370"/>
        <a:ext cx="3960440" cy="1216800"/>
      </dsp:txXfrm>
    </dsp:sp>
    <dsp:sp modelId="{6BC0FB63-335F-4997-89BD-03747DCE2A09}">
      <dsp:nvSpPr>
        <dsp:cNvPr id="0" name=""/>
        <dsp:cNvSpPr/>
      </dsp:nvSpPr>
      <dsp:spPr>
        <a:xfrm>
          <a:off x="0" y="1393170"/>
          <a:ext cx="396044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600" b="1" kern="1200" dirty="0" smtClean="0"/>
            <a:t>ASME A112.18.1-2011/ CSA B125.1-11</a:t>
          </a:r>
          <a:endParaRPr lang="es-E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Llaves, grifería de cocina, accesorios</a:t>
          </a:r>
          <a:endParaRPr lang="es-ES" sz="1400" b="1" kern="1200" dirty="0"/>
        </a:p>
      </dsp:txBody>
      <dsp:txXfrm>
        <a:off x="0" y="1393170"/>
        <a:ext cx="3960440" cy="1076400"/>
      </dsp:txXfrm>
    </dsp:sp>
    <dsp:sp modelId="{6FB90E9F-7BE8-44A2-90A2-2B1115D75F6F}">
      <dsp:nvSpPr>
        <dsp:cNvPr id="0" name=""/>
        <dsp:cNvSpPr/>
      </dsp:nvSpPr>
      <dsp:spPr>
        <a:xfrm>
          <a:off x="0" y="2469570"/>
          <a:ext cx="3960440" cy="12168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INEN  Ecuatoriana</a:t>
          </a:r>
          <a:endParaRPr lang="es-ES" sz="2800" kern="1200" dirty="0"/>
        </a:p>
      </dsp:txBody>
      <dsp:txXfrm>
        <a:off x="0" y="2469570"/>
        <a:ext cx="3960440" cy="1216800"/>
      </dsp:txXfrm>
    </dsp:sp>
    <dsp:sp modelId="{F0FDD49A-7033-47B4-95D3-A346725F2DDD}">
      <dsp:nvSpPr>
        <dsp:cNvPr id="0" name=""/>
        <dsp:cNvSpPr/>
      </dsp:nvSpPr>
      <dsp:spPr>
        <a:xfrm>
          <a:off x="0" y="3686370"/>
          <a:ext cx="3960440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4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NORMA INEN </a:t>
          </a:r>
          <a:r>
            <a:rPr lang="es-ES" sz="1100" b="1" kern="1200" dirty="0" smtClean="0"/>
            <a:t>967:95-Primera revisión</a:t>
          </a:r>
          <a:endParaRPr lang="es-ES" sz="1100" b="1" kern="1200" dirty="0"/>
        </a:p>
        <a:p>
          <a:pPr marL="228600" lvl="2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 smtClean="0"/>
            <a:t>a) resistencia a la presión hidrostática,</a:t>
          </a:r>
          <a:endParaRPr lang="es-ES" sz="1200" kern="1200" dirty="0"/>
        </a:p>
        <a:p>
          <a:pPr marL="228600" lvl="2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/>
            <a:t>b) resistencia a la presión neumática (estanqueidad),</a:t>
          </a:r>
        </a:p>
        <a:p>
          <a:pPr marL="228600" lvl="2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/>
            <a:t>c) rendimiento (índice de flujo),</a:t>
          </a:r>
        </a:p>
        <a:p>
          <a:pPr marL="228600" lvl="2" indent="-114300" algn="just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200" kern="1200" dirty="0"/>
            <a:t>d) resistencia a la torsión del roscado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400" b="1" kern="1200" dirty="0" smtClean="0"/>
            <a:t>NORMA INEN </a:t>
          </a:r>
          <a:r>
            <a:rPr lang="es-ES" sz="1100" b="1" kern="1200" dirty="0" smtClean="0"/>
            <a:t>968:2013-Segunda revisión</a:t>
          </a:r>
          <a:endParaRPr lang="es-ES" sz="1100" b="1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Requisitos químicos</a:t>
          </a:r>
          <a:endParaRPr lang="es-E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100" kern="1200" dirty="0" smtClean="0"/>
            <a:t>Rendimiento de Flujo</a:t>
          </a:r>
          <a:endParaRPr lang="es-ES" sz="1100" kern="1200" dirty="0"/>
        </a:p>
      </dsp:txBody>
      <dsp:txXfrm>
        <a:off x="0" y="3686370"/>
        <a:ext cx="3960440" cy="168187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A587E8-2EC2-4496-A6B1-4536E0D40D42}">
      <dsp:nvSpPr>
        <dsp:cNvPr id="0" name=""/>
        <dsp:cNvSpPr/>
      </dsp:nvSpPr>
      <dsp:spPr>
        <a:xfrm>
          <a:off x="1996886" y="344"/>
          <a:ext cx="2995329" cy="1344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Variables geográficas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Variables demográficas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Variables Socioeconómicas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Variables Psicográficas</a:t>
          </a:r>
          <a:endParaRPr lang="es-ES" sz="1500" kern="1200" dirty="0"/>
        </a:p>
      </dsp:txBody>
      <dsp:txXfrm>
        <a:off x="1996886" y="344"/>
        <a:ext cx="2995329" cy="1344475"/>
      </dsp:txXfrm>
    </dsp:sp>
    <dsp:sp modelId="{5A361A73-AB71-46B4-8D83-2EB9B04268F1}">
      <dsp:nvSpPr>
        <dsp:cNvPr id="0" name=""/>
        <dsp:cNvSpPr/>
      </dsp:nvSpPr>
      <dsp:spPr>
        <a:xfrm>
          <a:off x="0" y="344"/>
          <a:ext cx="1996886" cy="13444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Características de la demanda primaria</a:t>
          </a:r>
          <a:endParaRPr lang="es-ES" sz="2100" kern="1200" dirty="0"/>
        </a:p>
      </dsp:txBody>
      <dsp:txXfrm>
        <a:off x="0" y="344"/>
        <a:ext cx="1996886" cy="1344475"/>
      </dsp:txXfrm>
    </dsp:sp>
    <dsp:sp modelId="{0D9929C9-B57B-4298-A00E-F8326BE19D0C}">
      <dsp:nvSpPr>
        <dsp:cNvPr id="0" name=""/>
        <dsp:cNvSpPr/>
      </dsp:nvSpPr>
      <dsp:spPr>
        <a:xfrm>
          <a:off x="1996886" y="1479267"/>
          <a:ext cx="2995329" cy="13444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Factores que influyen en la decisión de compra.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Nivel de satisfacción del distribuidor.</a:t>
          </a:r>
          <a:endParaRPr lang="es-ES" sz="1500" kern="1200" dirty="0"/>
        </a:p>
      </dsp:txBody>
      <dsp:txXfrm>
        <a:off x="1996886" y="1479267"/>
        <a:ext cx="2995329" cy="1344475"/>
      </dsp:txXfrm>
    </dsp:sp>
    <dsp:sp modelId="{08D77761-8EB9-4A8B-9DBC-3CAA10745B06}">
      <dsp:nvSpPr>
        <dsp:cNvPr id="0" name=""/>
        <dsp:cNvSpPr/>
      </dsp:nvSpPr>
      <dsp:spPr>
        <a:xfrm>
          <a:off x="0" y="1479267"/>
          <a:ext cx="1996886" cy="134447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Características de la demanda selectiva</a:t>
          </a:r>
          <a:endParaRPr lang="es-ES" sz="2100" kern="1200" dirty="0"/>
        </a:p>
      </dsp:txBody>
      <dsp:txXfrm>
        <a:off x="0" y="1479267"/>
        <a:ext cx="1996886" cy="13444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4487F5-AB4A-4EA0-A117-7B6678E9B501}">
      <dsp:nvSpPr>
        <dsp:cNvPr id="0" name=""/>
        <dsp:cNvSpPr/>
      </dsp:nvSpPr>
      <dsp:spPr>
        <a:xfrm rot="10800000">
          <a:off x="1346564" y="386"/>
          <a:ext cx="4309678" cy="104417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45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Investigación Descriptiva</a:t>
          </a:r>
          <a:endParaRPr lang="es-EC" sz="2900" kern="1200" dirty="0"/>
        </a:p>
      </dsp:txBody>
      <dsp:txXfrm rot="10800000">
        <a:off x="1346564" y="386"/>
        <a:ext cx="4309678" cy="1044177"/>
      </dsp:txXfrm>
    </dsp:sp>
    <dsp:sp modelId="{0BF891D0-F880-41BB-9411-1C57CF97159F}">
      <dsp:nvSpPr>
        <dsp:cNvPr id="0" name=""/>
        <dsp:cNvSpPr/>
      </dsp:nvSpPr>
      <dsp:spPr>
        <a:xfrm>
          <a:off x="824476" y="386"/>
          <a:ext cx="1044177" cy="10441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272A0-A1FC-4919-A40E-B9E842F39966}">
      <dsp:nvSpPr>
        <dsp:cNvPr id="0" name=""/>
        <dsp:cNvSpPr/>
      </dsp:nvSpPr>
      <dsp:spPr>
        <a:xfrm rot="10800000">
          <a:off x="1346564" y="1356259"/>
          <a:ext cx="4309678" cy="1044177"/>
        </a:xfrm>
        <a:prstGeom prst="homePlat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45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Muestreo Estratificado</a:t>
          </a:r>
          <a:endParaRPr lang="es-EC" sz="2900" kern="1200" dirty="0"/>
        </a:p>
      </dsp:txBody>
      <dsp:txXfrm rot="10800000">
        <a:off x="1346564" y="1356259"/>
        <a:ext cx="4309678" cy="1044177"/>
      </dsp:txXfrm>
    </dsp:sp>
    <dsp:sp modelId="{BFA8BDC9-9462-4187-BA53-D5200914E78C}">
      <dsp:nvSpPr>
        <dsp:cNvPr id="0" name=""/>
        <dsp:cNvSpPr/>
      </dsp:nvSpPr>
      <dsp:spPr>
        <a:xfrm>
          <a:off x="824476" y="1356259"/>
          <a:ext cx="1044177" cy="10441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ACBB3-00E9-4F58-98FF-8C0753B8FE15}">
      <dsp:nvSpPr>
        <dsp:cNvPr id="0" name=""/>
        <dsp:cNvSpPr/>
      </dsp:nvSpPr>
      <dsp:spPr>
        <a:xfrm rot="10800000">
          <a:off x="1346564" y="2712131"/>
          <a:ext cx="4309678" cy="1044177"/>
        </a:xfrm>
        <a:prstGeom prst="homePlat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45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Encuesta</a:t>
          </a:r>
          <a:endParaRPr lang="es-EC" sz="2900" kern="1200" dirty="0"/>
        </a:p>
      </dsp:txBody>
      <dsp:txXfrm rot="10800000">
        <a:off x="1346564" y="2712131"/>
        <a:ext cx="4309678" cy="1044177"/>
      </dsp:txXfrm>
    </dsp:sp>
    <dsp:sp modelId="{2C3999F0-F8AA-483D-BE0D-95CB9FC22CC9}">
      <dsp:nvSpPr>
        <dsp:cNvPr id="0" name=""/>
        <dsp:cNvSpPr/>
      </dsp:nvSpPr>
      <dsp:spPr>
        <a:xfrm>
          <a:off x="824476" y="2712131"/>
          <a:ext cx="1044177" cy="10441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49ADD-C7C0-4E00-AB0A-4A4EACED3380}">
      <dsp:nvSpPr>
        <dsp:cNvPr id="0" name=""/>
        <dsp:cNvSpPr/>
      </dsp:nvSpPr>
      <dsp:spPr>
        <a:xfrm rot="10800000">
          <a:off x="1346564" y="4068003"/>
          <a:ext cx="4309678" cy="1044177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0453" tIns="110490" rIns="206248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kern="1200" dirty="0" smtClean="0"/>
            <a:t>Programa Estadístico</a:t>
          </a:r>
          <a:endParaRPr lang="es-EC" sz="2900" kern="1200" dirty="0"/>
        </a:p>
      </dsp:txBody>
      <dsp:txXfrm rot="10800000">
        <a:off x="1346564" y="4068003"/>
        <a:ext cx="4309678" cy="1044177"/>
      </dsp:txXfrm>
    </dsp:sp>
    <dsp:sp modelId="{FB738683-792D-40CF-A835-FEE5DE6F6BBD}">
      <dsp:nvSpPr>
        <dsp:cNvPr id="0" name=""/>
        <dsp:cNvSpPr/>
      </dsp:nvSpPr>
      <dsp:spPr>
        <a:xfrm>
          <a:off x="824476" y="4068003"/>
          <a:ext cx="1044177" cy="104417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941DB-46BC-49B0-B329-4F634BFB8628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D61B-AB98-4726-A1F0-ECE3113606F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8149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0B243-4E9A-407D-BD93-A0B266B000E5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E8FF1-2781-41C7-B575-ED02F13D65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7592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E8FF1-2781-41C7-B575-ED02F13D658A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1783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047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7475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721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9133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6716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233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2002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8632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1628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123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8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E414-0572-44A9-BFC6-0808869443AD}" type="datetimeFigureOut">
              <a:rPr lang="es-ES" smtClean="0"/>
              <a:pPr/>
              <a:t>09/03/2014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19B9-21B8-4D2A-B867-25924FC514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828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7.png"/><Relationship Id="rId7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2.jpeg"/><Relationship Id="rId5" Type="http://schemas.openxmlformats.org/officeDocument/2006/relationships/image" Target="../media/image29.png"/><Relationship Id="rId10" Type="http://schemas.openxmlformats.org/officeDocument/2006/relationships/image" Target="../media/image31.gif"/><Relationship Id="rId4" Type="http://schemas.openxmlformats.org/officeDocument/2006/relationships/image" Target="../media/image28.jpeg"/><Relationship Id="rId9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40.jpeg"/><Relationship Id="rId10" Type="http://schemas.openxmlformats.org/officeDocument/2006/relationships/image" Target="../media/image35.gif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6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7.emf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8.gif"/><Relationship Id="rId5" Type="http://schemas.openxmlformats.org/officeDocument/2006/relationships/diagramData" Target="../diagrams/data6.xml"/><Relationship Id="rId10" Type="http://schemas.openxmlformats.org/officeDocument/2006/relationships/image" Target="../media/image7.jpeg"/><Relationship Id="rId4" Type="http://schemas.openxmlformats.org/officeDocument/2006/relationships/image" Target="../media/image48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51.png"/><Relationship Id="rId4" Type="http://schemas.openxmlformats.org/officeDocument/2006/relationships/diagramData" Target="../diagrams/data7.xml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5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4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" y="0"/>
            <a:ext cx="9120063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123728" y="112474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dirty="0"/>
              <a:t>DEPARTAMENTO DE CIENCIAS ECONÓMICAS, ADMINISTRATIVAS Y DE COMERCIO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961839" y="2228671"/>
            <a:ext cx="5508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 </a:t>
            </a:r>
            <a:r>
              <a:rPr lang="es-ES" b="1" dirty="0"/>
              <a:t>“ESTUDIO DE LOS FACTORES CRÍTICOS QUE INFLUYEN EN LA DECISIÓN DE COMPRA DE LAS FERRETERÍAS RESPECTO A PRODUCTOS DE BRONCERÍA EN EL DISTRITO METROPOLITANO DE QUITO, SECTOR NORTE”.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123728" y="3686255"/>
            <a:ext cx="54006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s-ES" sz="2000" dirty="0"/>
          </a:p>
          <a:p>
            <a:pPr algn="ctr"/>
            <a:r>
              <a:rPr lang="es-ES" sz="2000" dirty="0"/>
              <a:t> KATHERYN ESTEFANIA ACOSTA SUQUILLO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0131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FEBRERO 2014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57549753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0"/>
            <a:ext cx="911427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23826" y="220578"/>
            <a:ext cx="406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  <a:latin typeface="Showcard Gothic" pitchFamily="82" charset="0"/>
              </a:rPr>
              <a:t>ANÁLISIS DEL MERCADO</a:t>
            </a:r>
            <a:endParaRPr lang="es-ES" sz="2000" dirty="0">
              <a:solidFill>
                <a:srgbClr val="0070C0"/>
              </a:solidFill>
              <a:latin typeface="Showcard Gothic" pitchFamily="82" charset="0"/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-252536" y="908720"/>
          <a:ext cx="64807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798" name="Picture 6" descr="http://2.bp.blogspot.com/-QWhYQf12kNc/UCZ_FqTOw0I/AAAAAAAAACU/MpypC77PO-A/s1600/Diapositiva1.JPG"/>
          <p:cNvPicPr>
            <a:picLocks noChangeAspect="1" noChangeArrowheads="1"/>
          </p:cNvPicPr>
          <p:nvPr/>
        </p:nvPicPr>
        <p:blipFill>
          <a:blip r:embed="rId8" cstate="print">
            <a:lum bright="-10000" contrast="-10000"/>
          </a:blip>
          <a:srcRect t="14700"/>
          <a:stretch>
            <a:fillRect/>
          </a:stretch>
        </p:blipFill>
        <p:spPr bwMode="auto">
          <a:xfrm>
            <a:off x="5220072" y="764704"/>
            <a:ext cx="3187608" cy="2039278"/>
          </a:xfrm>
          <a:prstGeom prst="rect">
            <a:avLst/>
          </a:prstGeom>
          <a:noFill/>
        </p:spPr>
      </p:pic>
      <p:pic>
        <p:nvPicPr>
          <p:cNvPr id="15" name="6 Imagen" descr="tecnicas de muestreo.jpg"/>
          <p:cNvPicPr/>
          <p:nvPr/>
        </p:nvPicPr>
        <p:blipFill>
          <a:blip r:embed="rId9" cstate="print"/>
          <a:srcRect r="2655" b="1855"/>
          <a:stretch>
            <a:fillRect/>
          </a:stretch>
        </p:blipFill>
        <p:spPr>
          <a:xfrm>
            <a:off x="4932040" y="3284984"/>
            <a:ext cx="4085084" cy="19901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20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0"/>
            <a:ext cx="911427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23826" y="220578"/>
            <a:ext cx="406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  <a:latin typeface="Showcard Gothic" pitchFamily="82" charset="0"/>
              </a:rPr>
              <a:t>ANÁLISIS DEL MERCADO</a:t>
            </a:r>
            <a:endParaRPr lang="es-ES" sz="2000" dirty="0">
              <a:solidFill>
                <a:srgbClr val="0070C0"/>
              </a:solidFill>
              <a:latin typeface="Showcard Gothic" pitchFamily="82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4" y="852487"/>
            <a:ext cx="35623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18" t="52604" r="15980" b="25521"/>
          <a:stretch/>
        </p:blipFill>
        <p:spPr bwMode="auto">
          <a:xfrm>
            <a:off x="3975100" y="852487"/>
            <a:ext cx="5168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51" t="43943" r="28072" b="46149"/>
          <a:stretch/>
        </p:blipFill>
        <p:spPr bwMode="auto">
          <a:xfrm>
            <a:off x="2096196" y="3144170"/>
            <a:ext cx="3645936" cy="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338577" y="3244334"/>
            <a:ext cx="15074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n=147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860" t="54417" r="20818" b="12927"/>
          <a:stretch/>
        </p:blipFill>
        <p:spPr bwMode="auto">
          <a:xfrm>
            <a:off x="2063002" y="3918193"/>
            <a:ext cx="5652629" cy="203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200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0"/>
            <a:ext cx="9114273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24" t="12385" r="31913" b="5955"/>
          <a:stretch/>
        </p:blipFill>
        <p:spPr bwMode="auto">
          <a:xfrm>
            <a:off x="399349" y="548680"/>
            <a:ext cx="4045282" cy="5973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283" t="11415" r="32239" b="3937"/>
          <a:stretch/>
        </p:blipFill>
        <p:spPr bwMode="auto">
          <a:xfrm>
            <a:off x="4444630" y="548680"/>
            <a:ext cx="3943794" cy="597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54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99592" y="980728"/>
            <a:ext cx="72521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CAPÍTULO 4  </a:t>
            </a:r>
          </a:p>
          <a:p>
            <a:pPr algn="ctr"/>
            <a:r>
              <a:rPr lang="es-ES" sz="4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MARCO EMPÍRICO</a:t>
            </a:r>
            <a:endParaRPr lang="es-ES" sz="40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3610941025"/>
              </p:ext>
            </p:extLst>
          </p:nvPr>
        </p:nvGraphicFramePr>
        <p:xfrm>
          <a:off x="1691680" y="1556792"/>
          <a:ext cx="6552728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1469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 rotWithShape="1">
          <a:blip r:embed="rId3" cstate="print"/>
          <a:srcRect l="1163" t="1867" r="14783" b="1038"/>
          <a:stretch/>
        </p:blipFill>
        <p:spPr bwMode="auto">
          <a:xfrm>
            <a:off x="539552" y="1484784"/>
            <a:ext cx="4176464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619672" y="764704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Monotype Corsiva" pitchFamily="66" charset="0"/>
              </a:rPr>
              <a:t>Ocupación Actual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1560" y="5138028"/>
            <a:ext cx="37261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400" dirty="0" smtClean="0">
                <a:latin typeface="Constantia" pitchFamily="18" charset="0"/>
              </a:rPr>
              <a:t>El 93,2% son dueños del negocio y permanecen de forma diaria en la ferretería. </a:t>
            </a:r>
            <a:endParaRPr lang="es-EC" sz="1400" dirty="0">
              <a:latin typeface="Constantia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87824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12 Imagen"/>
          <p:cNvPicPr/>
          <p:nvPr/>
        </p:nvPicPr>
        <p:blipFill>
          <a:blip r:embed="rId4" cstate="print"/>
          <a:srcRect r="10631"/>
          <a:stretch>
            <a:fillRect/>
          </a:stretch>
        </p:blipFill>
        <p:spPr bwMode="auto">
          <a:xfrm>
            <a:off x="5066803" y="1401266"/>
            <a:ext cx="3897685" cy="368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5678363" y="764704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Monotype Corsiva" pitchFamily="66" charset="0"/>
              </a:rPr>
              <a:t>Frecuencia de Compra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92080" y="5235006"/>
            <a:ext cx="309634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Quincenalmente 51,02%.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9408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2" cstate="print"/>
          <a:srcRect l="831" t="1868" r="5814" b="1037"/>
          <a:stretch/>
        </p:blipFill>
        <p:spPr bwMode="auto">
          <a:xfrm>
            <a:off x="323529" y="1554808"/>
            <a:ext cx="3920102" cy="3314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 cstate="print"/>
          <a:srcRect l="997" t="1660" r="5648" b="1245"/>
          <a:stretch/>
        </p:blipFill>
        <p:spPr bwMode="auto">
          <a:xfrm>
            <a:off x="5123641" y="687122"/>
            <a:ext cx="3217198" cy="2723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>
          <a:blip r:embed="rId4" cstate="print"/>
          <a:srcRect r="13123"/>
          <a:stretch>
            <a:fillRect/>
          </a:stretch>
        </p:blipFill>
        <p:spPr bwMode="auto">
          <a:xfrm>
            <a:off x="4932040" y="3747798"/>
            <a:ext cx="3240360" cy="27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derecha"/>
          <p:cNvSpPr/>
          <p:nvPr/>
        </p:nvSpPr>
        <p:spPr>
          <a:xfrm rot="1559459">
            <a:off x="3638894" y="3993383"/>
            <a:ext cx="1203490" cy="3582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1187624" y="764704"/>
            <a:ext cx="19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Monotype Corsiva" pitchFamily="66" charset="0"/>
              </a:rPr>
              <a:t>Preferencia de Marca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9552" y="5235006"/>
            <a:ext cx="309634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FV y Edesa 83,67%.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76256" y="2977207"/>
            <a:ext cx="159162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FV  76,87</a:t>
            </a:r>
            <a:r>
              <a:rPr lang="es-EC" sz="1400" dirty="0"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%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940812" y="6093296"/>
            <a:ext cx="159162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Excelente 55,78%</a:t>
            </a:r>
          </a:p>
        </p:txBody>
      </p:sp>
      <p:sp>
        <p:nvSpPr>
          <p:cNvPr id="17" name="16 Flecha derecha"/>
          <p:cNvSpPr/>
          <p:nvPr/>
        </p:nvSpPr>
        <p:spPr>
          <a:xfrm rot="19655629">
            <a:off x="3654244" y="2571460"/>
            <a:ext cx="1203490" cy="35829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67586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9" y="-27384"/>
            <a:ext cx="9149769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3" t="18808" r="1370" b="2292"/>
          <a:stretch/>
        </p:blipFill>
        <p:spPr bwMode="auto">
          <a:xfrm>
            <a:off x="1403648" y="1112580"/>
            <a:ext cx="6552728" cy="3684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037321" y="774665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Monotype Corsiva" pitchFamily="66" charset="0"/>
              </a:rPr>
              <a:t>Factores Decisivos 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31840" y="5265783"/>
            <a:ext cx="309634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Calidad 32%.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7" name="6 Estrella de 5 puntas"/>
          <p:cNvSpPr/>
          <p:nvPr/>
        </p:nvSpPr>
        <p:spPr>
          <a:xfrm rot="21400487">
            <a:off x="6754009" y="543013"/>
            <a:ext cx="2339752" cy="1800200"/>
          </a:xfrm>
          <a:prstGeom prst="star5">
            <a:avLst>
              <a:gd name="adj" fmla="val 22497"/>
              <a:gd name="hf" fmla="val 105146"/>
              <a:gd name="vf" fmla="val 11055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COMPRA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4694082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9" y="-27384"/>
            <a:ext cx="9149769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37321" y="774665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Monotype Corsiva" pitchFamily="66" charset="0"/>
              </a:rPr>
              <a:t>Factores Decisivos 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131840" y="5265783"/>
            <a:ext cx="309634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Calidad 32%.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96" t="15737" r="1745" b="2192"/>
          <a:stretch/>
        </p:blipFill>
        <p:spPr bwMode="auto">
          <a:xfrm>
            <a:off x="1835696" y="1700808"/>
            <a:ext cx="568863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10" name="9 Estrella de 5 puntas"/>
          <p:cNvSpPr/>
          <p:nvPr/>
        </p:nvSpPr>
        <p:spPr>
          <a:xfrm rot="21400487">
            <a:off x="6494447" y="831045"/>
            <a:ext cx="2339752" cy="1800200"/>
          </a:xfrm>
          <a:prstGeom prst="star5">
            <a:avLst>
              <a:gd name="adj" fmla="val 22497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VENDE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14694082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7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13" t="20746" r="11378" b="8928"/>
          <a:stretch/>
        </p:blipFill>
        <p:spPr bwMode="auto">
          <a:xfrm>
            <a:off x="4481259" y="1747252"/>
            <a:ext cx="4627245" cy="2689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4" cstate="print"/>
          <a:srcRect l="1662" t="2074" r="831" b="1038"/>
          <a:stretch/>
        </p:blipFill>
        <p:spPr bwMode="auto">
          <a:xfrm>
            <a:off x="611560" y="1618794"/>
            <a:ext cx="3816424" cy="2962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87624" y="764704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Monotype Corsiva" pitchFamily="66" charset="0"/>
              </a:rPr>
              <a:t>Beneficios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39552" y="5235006"/>
            <a:ext cx="309634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1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Garantía de Productos 40,82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%.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48064" y="5235006"/>
            <a:ext cx="3096344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Stock de Repuestos</a:t>
            </a:r>
            <a:r>
              <a:rPr kumimoji="0" lang="es-EC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29%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012160" y="781056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7030A0"/>
                </a:solidFill>
                <a:latin typeface="Monotype Corsiva" pitchFamily="66" charset="0"/>
              </a:rPr>
              <a:t>Recomendación 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677580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1427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63688" y="90872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Monotype Corsiva" pitchFamily="66" charset="0"/>
              </a:rPr>
              <a:t>Plazo de Pago</a:t>
            </a:r>
            <a:endParaRPr lang="es-EC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 r="11264"/>
          <a:stretch>
            <a:fillRect/>
          </a:stretch>
        </p:blipFill>
        <p:spPr bwMode="auto">
          <a:xfrm>
            <a:off x="467544" y="1484784"/>
            <a:ext cx="3816424" cy="388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1264" y="1484784"/>
            <a:ext cx="4587240" cy="396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4427984" y="836712"/>
            <a:ext cx="4067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7030A0"/>
                </a:solidFill>
                <a:latin typeface="Monotype Corsiva" pitchFamily="66" charset="0"/>
              </a:rPr>
              <a:t>Marca de </a:t>
            </a:r>
            <a:r>
              <a:rPr lang="es-ES" sz="2000" b="1" dirty="0">
                <a:solidFill>
                  <a:srgbClr val="7030A0"/>
                </a:solidFill>
                <a:latin typeface="Monotype Corsiva" pitchFamily="66" charset="0"/>
              </a:rPr>
              <a:t>preferencia? * </a:t>
            </a:r>
            <a:r>
              <a:rPr lang="es-ES" sz="2000" b="1" dirty="0" smtClean="0">
                <a:solidFill>
                  <a:srgbClr val="7030A0"/>
                </a:solidFill>
                <a:latin typeface="Monotype Corsiva" pitchFamily="66" charset="0"/>
              </a:rPr>
              <a:t>Nivel </a:t>
            </a:r>
            <a:r>
              <a:rPr lang="es-ES" sz="2000" b="1" dirty="0">
                <a:solidFill>
                  <a:srgbClr val="7030A0"/>
                </a:solidFill>
                <a:latin typeface="Monotype Corsiva" pitchFamily="66" charset="0"/>
              </a:rPr>
              <a:t>de </a:t>
            </a:r>
            <a:r>
              <a:rPr lang="es-ES" sz="2000" b="1" dirty="0" smtClean="0">
                <a:solidFill>
                  <a:srgbClr val="7030A0"/>
                </a:solidFill>
                <a:latin typeface="Monotype Corsiva" pitchFamily="66" charset="0"/>
              </a:rPr>
              <a:t>satisfacción</a:t>
            </a:r>
            <a:endParaRPr lang="es-ES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94334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" y="-116632"/>
            <a:ext cx="9114273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-396552" y="4636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CAPÍTULO 1</a:t>
            </a:r>
            <a:endParaRPr lang="es-ES" sz="36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51720" y="62068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  <a:cs typeface="Aharoni" pitchFamily="2" charset="-79"/>
              </a:rPr>
              <a:t>Planteamiento del Problema</a:t>
            </a:r>
            <a:endParaRPr lang="es-ES" sz="2400" b="1" dirty="0">
              <a:solidFill>
                <a:srgbClr val="7030A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1196752"/>
            <a:ext cx="280831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 JULIAN" pitchFamily="2" charset="0"/>
              </a:rPr>
              <a:t>Identificar el problema</a:t>
            </a:r>
            <a:endParaRPr lang="es-ES" dirty="0">
              <a:latin typeface="AR JULIAN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8" y="1196752"/>
            <a:ext cx="237626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 JULIAN" pitchFamily="2" charset="0"/>
              </a:rPr>
              <a:t>Variables </a:t>
            </a:r>
            <a:endParaRPr lang="es-ES" dirty="0">
              <a:latin typeface="AR JULIAN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4005064"/>
            <a:ext cx="30963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 JULIAN" pitchFamily="2" charset="0"/>
              </a:rPr>
              <a:t>Justificar el problema</a:t>
            </a:r>
            <a:endParaRPr lang="es-ES" dirty="0">
              <a:latin typeface="AR JULIAN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92080" y="3995772"/>
            <a:ext cx="33843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 JULIAN" pitchFamily="2" charset="0"/>
              </a:rPr>
              <a:t>Preguntas de Investigación </a:t>
            </a:r>
            <a:endParaRPr lang="es-ES" dirty="0">
              <a:latin typeface="AR JULIAN" pitchFamily="2" charset="0"/>
            </a:endParaRPr>
          </a:p>
        </p:txBody>
      </p:sp>
      <p:pic>
        <p:nvPicPr>
          <p:cNvPr id="15362" name="Picture 2" descr="http://tareasdemarketing.files.wordpress.com/2011/10/compet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75706"/>
            <a:ext cx="1505744" cy="1038964"/>
          </a:xfrm>
          <a:prstGeom prst="rect">
            <a:avLst/>
          </a:prstGeom>
          <a:noFill/>
        </p:spPr>
      </p:pic>
      <p:pic>
        <p:nvPicPr>
          <p:cNvPr id="15364" name="Picture 4" descr="https://nichosmercados7.files.wordpress.com/2012/06/cc3b3mo-hacer-un-plan-de-negocios-la-competenc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891730"/>
            <a:ext cx="1415586" cy="951982"/>
          </a:xfrm>
          <a:prstGeom prst="rect">
            <a:avLst/>
          </a:prstGeom>
          <a:noFill/>
        </p:spPr>
      </p:pic>
      <p:pic>
        <p:nvPicPr>
          <p:cNvPr id="15366" name="Picture 6" descr="http://fuentegrafica.com/image/cache/FERRETERIA%20LOGO%202-500x500.jpg"/>
          <p:cNvPicPr>
            <a:picLocks noChangeAspect="1" noChangeArrowheads="1"/>
          </p:cNvPicPr>
          <p:nvPr/>
        </p:nvPicPr>
        <p:blipFill>
          <a:blip r:embed="rId5" cstate="print"/>
          <a:srcRect l="6520" t="20593" r="2194" b="31024"/>
          <a:stretch>
            <a:fillRect/>
          </a:stretch>
        </p:blipFill>
        <p:spPr bwMode="auto">
          <a:xfrm>
            <a:off x="1763688" y="2251770"/>
            <a:ext cx="1008112" cy="534324"/>
          </a:xfrm>
          <a:prstGeom prst="rect">
            <a:avLst/>
          </a:prstGeom>
          <a:noFill/>
        </p:spPr>
      </p:pic>
      <p:pic>
        <p:nvPicPr>
          <p:cNvPr id="15368" name="Picture 8" descr="http://www.emerkusa.com.ar/imagenes/ferreter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24944"/>
            <a:ext cx="1508942" cy="889198"/>
          </a:xfrm>
          <a:prstGeom prst="rect">
            <a:avLst/>
          </a:prstGeom>
          <a:noFill/>
        </p:spPr>
      </p:pic>
      <p:pic>
        <p:nvPicPr>
          <p:cNvPr id="15370" name="Picture 10" descr="http://www.franzviegener.com/images_globales/lo_Iz_Su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3368" y="2975644"/>
            <a:ext cx="421916" cy="644278"/>
          </a:xfrm>
          <a:prstGeom prst="rect">
            <a:avLst/>
          </a:prstGeom>
          <a:noFill/>
        </p:spPr>
      </p:pic>
      <p:sp>
        <p:nvSpPr>
          <p:cNvPr id="15372" name="AutoShape 12" descr="data:image/jpeg;base64,/9j/4AAQSkZJRgABAQAAAQABAAD/2wCEAAkGBxQHERQRBxISFhQXGRsaGBgVGRgdGxoWHh8XHRUYHBwkHCggGRslHRcaJTEtJSo3OjIuGiQzODMsOCgvLi8BCgoKDg0OGhAQGzEkHyQsLCwwLCwsLDgsLDQsLCwsMCwsLC8vLDQsLDQsLCwsLCwsLCwsLCwsLCwsLC0sLCwsLP/AABEIAKAAoAMBEQACEQEDEQH/xAAcAAEAAwADAQEAAAAAAAAAAAAABQYHAgMEAQj/xAA8EAABAwIDBQQHBQgDAAAAAAABAAIDBBEFBhIHITFBURNhcYEiMjNikaGxFEJScqIVI1OCssHC4RY0o//EABoBAQADAQEBAAAAAAAAAAAAAAACAwQFAQb/xAAwEQEAAgECBQIDCAIDAAAAAAAAAQIDETEEEiFBUQWREyJhMkJScYHR4fAVoUOxwf/aAAwDAQACEQMRAD8A3FAQEBAQEBAQEBAQEBAQEBAQEBAQEBAQEBAQEBAQEBAQEBAQEBAQEBAQEBAQEBAQEBAQEBAQEBAQEBAQEBAQEBAQEBAQEBAQEBAQEBAQEBAQEBAQEBAQEBAQEBAQEBAQEBAQEBAQEBAQEBAQEBAQEBAQEBAQEBAQEBAQEBAQEBAQEBAQEBAQEBAQEBAQEBBxe8Rgl5AA4k8AhurGL7QaDCriScPd+GIaz8RuHxUJyVhqx8FmvtHuqGIbZQN2GUhPfK8D9LQf6lXObxDZT0v8VvaFfrNq9fUew7GMe6y/zJUZy2aK+nYY31lDVOeMQqfaVkoHRulv0AKjz28r68Jgj7sIyfGqmo9vU1Lu4yyHytqUdZ8rYxUjase0NWyRs3a1gqM0gyPcARE8ktYPfufSdw3Hh3q+mPvZyeJ4+deXF0jyzjPUtLU1shwGNjYRZvogBrnD1nNHIfW11TfTXo6XCxkjHHxJ6oDsx0HwUdF+rsjkMXsnOFuFiRb4IT13eyDGamn9hU1DfyyyD/Je6z5VzipO9Y9oSVNnbEKb2dZN/Npd9QSpc9vKu3CYZ3rCZo9q1fT+2MMg95lvmCpRlsot6dhnbWFgw/bLwGJ0h73RPv8ApcB/UpRm8wov6X+G3vC3YTtEoMUsGziNx+7KNHzO4/FWRkrLHk4LNTtr+S0xvEgBjIIPAjeCpskxo5ICDjI8RgukIAAuSdwA5knkhEaswzVtZZTkxZcYJDzlffQD7reL/Ekeaptl8Opg9NmY1yTp9P7szPEsYqsyyAVskszj6sbbkfyxjd8rqmZm27qUxY8MfLER9f5SMGz/ABCZuptK8Do4sBPgL/Ve/Dt4VTxuCJ05lac0sJDwQQbEHcQRxBHIqDU+IBNuKDV9kuS9WmvxVu7jAwj/ANT/AI/Hor8VO8uTx/Ff8VP1/ZI7Xc3/ALPZ9hw8/vJB+9cD6kZ+74u+QHevct9OkK/T+G5p+JbaNmLeqs7tJ/Csm1uKt10dNJoPBzrNB8L2J8lOKWnsz5OKw0nSbI7FsJmwaTssTjdG+17HmORBG4hRmJjdbjyVyRzVnWHiXiYTbig+kWAJBseB5Hrbqg+ICCRwbMFRgDr4XO6Pq2/onxadxXsWmuyvJhplj541atlfam2oLYsyxdiXerKAdDutwR6PLeCRv5K+uXy5Of06YjXFOv07tKa4PALCCDvBHMK5zGcbY/tk8TIsMie6nsTM6PeSfutIG/SOPf5b6cuunR0vTvhRaZtPzdtWR4DhjsdqI6akI1SOtfiGji5x8AFRWNZ0h2MuSMdJvbs3xmFtydTBuW6XtZXEN5AuP45H8mjj9Fq05Y6Q+fnJOe+uS2kf3aHjxjOoyvTgY4+KWsNz2UFwBf1QSb6QBzPHkF5N+WOu6ePhfjX+TpXzLB66rdWSPmqSNT3Oe624anEk26C5WaZ7u/WsViKx2W/AtnU1XH9oxyRtJABcukHpkflJGnz68FOMcz1noxZeOpWeWkc0/wCl1yBTYfNK5uXqV8rY/XqpgLauTW34nnuAt5qynLr0hi4uc8V1yW01+7C/YrWjDoJZni4jY51utgTZWzOkaufSvNaK+X5er61+ISPnrXXe8lzj3n+w4DuCxzOvWX1NaRWIrXaGyZLybHl+kFZWQGoqS0PawAHTfexjQdwO8XJ/sr6U5Y17uNxPFWy5OSJ0qtmX56p0b5cyiGK9i2Nh9m0XvreTYnh4W791lde7JljHrFces/Xz+jJNreY4cenhZhhDhCHh0g4Oc4s3DqBo495VGW0TPR1+AwXxUmbd+ysZfy9UZifowqMut6zzuY38zuF+7ioVrNtmrLmpijW8/u1fZ9k+hpHPPaxVdRHbWRvZGTqsGjeCfRO89OSvpSsfVyeL4rLaI6ctZ/279tVQ2LDwx4Gp8rA3qLXc4jyBHmmaflR9NrM5tfESyHL+XajMTy3Coy63rOO5jfF3XuVFazbZ2M2emKNby1LAtk1PQjtMflMpG8tHoRjrc3u7zI8FdGKI3crL6le3THGn/bsq85UGBHsMo0raifgG07N3m8NJd5A+STesdKw8rwubJ82a2kfVneecbrcVka3MTDFa7mR6dIAO6+/eeFt6qva07ujwuLFSJnHOv1XHYrmJ8jn0NU7UwN1xX4tsfTZ+XeCOm/qrMNuzH6lgjSMkb90xtHdV5flZiOAm7NIZUMIu0gH929w6byL8t3UqWTWs80KeDjFlrOLJv2ReB7TqOeQSYxSCGb+MwB438bmwePn4qMZY7wty+n5YjSltY8L9mGikxqmLMGquxLrESsGq7egIItfqCrbRMx0lz8Nq4763rr9GaHY5I27qitiA4ud2bj4k3ePqqfgz5dP/AClZ2pPv/Cz5a2dw5WLqmQvqpmtuwaWizh+BpNtR6k7lOuOK9d2XNxts3yx8sI+syxVZqk+0Z2kbT00fpNp2uvYe8/cAep49LLyaTbrZZXiMeCOXBGtp7/wjMx7SY8Ma2lyUxjWMsO0t6O7kxvMHmT/teWyadKrcPAzeefPPWe37rzlnM1PnKnLbgPc0tlhJ9IXBDrdW8d4VlbRaGHPw98F9e3aVBq9kH2YuM1dGyAfeez0gOQPpBt++/kqpw/Vvr6nrtTq07L2M0+LR2wuZsvZ2a4jjcC17dCrqzE7OXlxXpPzxpqomYNnNXiznPxPEw6O5IEjHBrR+XXpFlVbHM7y6GHjsWONK4+v9+iuy4fhGWd9ZM+vmH3I7Njv32JAHi49wUdKV36tEX4nN9mOSPPd3YbU1m0Rz6WgdHSUsbRqZGDps64ANrF5Nju3Dika36R0eXri4SIvb5rT5aFs8yicpQyMne18kj7lzQQNIFmCx8z5q7HTlhzuL4n49omI0iHVjmUP+U1TZccJEEILYomne8m2t7zyB0jcOQ48l5NOadZe4uJ+DjmtN53n9ljfF+zYdOEQtOkWZGCGN8zbcOpsfNT2jozRPPbW8/qo+Y8OY4drtCrho4tpobtZ8Ll8p4dPmq7R+KW7Dknbh6dfM7/tD27Pcz0WJGSnwaBtOW+q06QZGfi3cwb7rndY+HtLVnpCHF8Plppa86/8Ajo2jZFkzRNHNSTRxhjC1wk1cL3BFvE38F5kpNp1S4Pi64azWY11d+z3JdPgd6inmM8hBb2gFmW56Bc3Hfc8F7SkR1R4vir5PlmNI8d/1Xd7Q8EPAIO4g8COYVjCzLNeydlWTLl54idzicPQJ908WfMeCpti8Opg9RmsaZI1+vf8AlnNbTYhlL0JzUwNvu0PeIye4g6b/ADVM81XSrbDn6xpP6dUVPiEtS5r6qWSRzSCDI9z7EbxxJXmq2KVrGkRp+TQTtjqNNhTQavxan28dP+1b8afDnf4umv2pU3MGZqnMRvikpc0cGDcwd+nme8qu1ptu24sGPF9iP17odRXA3EFu4jgRxHgeSDsqJ31RBqnveRw1uLreFyjyIiNuj5DK6BwdA5zXDg5pII8xvXpMRMaS51NVJV2+1ySPtw1uc63xJQrWK7Ro6V49WDJeaH5UnMsTBI1zdL2E6bjiCDY2IPcp0tyzqz8Tw8Z68szotOL7X6ipGnC4GQ+852t3l6LQPmpzmnsy4/TKR9qdf9K3geeKvB55KgSdq6UAP7W5B0308CLW1G1upUK3mJ1acvCY8lYrppp4e/FNp9fXgtieyEH+G3f8TdezltKvH6fhr1nr+anTSuncX1DnOceLnEknxJ3lVtkRpGkJDA8CqcacP2PFI6x9cXDWnrr4A+d1KKzOyvLmx44+ef7+TXsv5AleA7N9XLUAWtAXvMYPV9z+8Pl8VfXHP3pcfNxldsNYr9dOv8NAY0MADAABuAHADkFa576gIOL2CQEPAIPEHgUNlZxbZ/QYpcy07WOP3orsPy3fJQnHWWrHxmam0+6oYjsaBN8Lq3AfhlYHfqaR/Sq5w+JbKeqfjr7K9WbKa+n9h2Mg919vkQozis0V9RwzvrCFqckYhTe0o5SOrdLvoSVHkt4X14vDO1oRs+DVNP7emqG/mikH+KjpPhZGWk7Wj3h4pGmL2oLfzAj6rxZHXZw7QdR8U1NDtB1HxTU0dkTDN7EF35QT9EJ6bvbBglTUewpal3hFIR8dK90nwrnLjje0e8JOmyNiFT6lJKB1dpb9TdS5LeFVuLwR95NUWyeun/7BgjHe4u+QClGKym3qOGNtZWLDtjTG78Uq3u92Jgb+ol1/gFKMPmWa/qk/dr7/ANhbMK2f0GGWMVO17h96W7z89ysjHWGTJxma+9vZZmMEYAYAAOAHAKbLu5ICAgICAgICAgICAgICAgICAgICAgICAgICAgICAgICAgICAgICAgICAgICAgICAgICAgICAgICAgICAgICAgICAgICAgICAgICAgICAgICAgICAgICAgICAgICAgICAgICAgICAgICAg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74" name="AutoShape 14" descr="data:image/jpeg;base64,/9j/4AAQSkZJRgABAQAAAQABAAD/2wCEAAkGBxQHERQRBxISFhQXGRsaGBgVGRgdGxoWHh8XHRUYHBwkHCggGRslHRcaJTEtJSo3OjIuGiQzODMsOCgvLi8BCgoKDg0OGhAQGzEkHyQsLCwwLCwsLDgsLDQsLCwsMCwsLC8vLDQsLDQsLCwsLCwsLCwsLCwsLCwsLC0sLCwsLP/AABEIAKAAoAMBEQACEQEDEQH/xAAcAAEAAwADAQEAAAAAAAAAAAAABQYHAgMEAQj/xAA8EAABAwIDBQQHBQgDAAAAAAABAAIDBBEFBhIHITFBURNhcYEiMjNikaGxFEJScqIVI1OCssHC4RY0o//EABoBAQADAQEBAAAAAAAAAAAAAAACAwQFAQb/xAAwEQEAAgECBQIDCAIDAAAAAAAAAQIDETEEEiFBUQWREyJhMkJScYHR4fAVoUOxwf/aAAwDAQACEQMRAD8A3FAQEBAQEBAQEBAQEBAQEBAQEBAQEBAQEBAQEBAQEBAQEBAQEBAQEBAQEBAQEBAQEBAQEBAQEBAQEBAQEBAQEBAQEBAQEBAQEBAQEBAQEBAQEBAQEBAQEBAQEBAQEBAQEBAQEBAQEBAQEBAQEBAQEBAQEBAQEBAQEBAQEBAQEBAQEBAQEBAQEBAQEBAQEBBxe8Rgl5AA4k8AhurGL7QaDCriScPd+GIaz8RuHxUJyVhqx8FmvtHuqGIbZQN2GUhPfK8D9LQf6lXObxDZT0v8VvaFfrNq9fUew7GMe6y/zJUZy2aK+nYY31lDVOeMQqfaVkoHRulv0AKjz28r68Jgj7sIyfGqmo9vU1Lu4yyHytqUdZ8rYxUjase0NWyRs3a1gqM0gyPcARE8ktYPfufSdw3Hh3q+mPvZyeJ4+deXF0jyzjPUtLU1shwGNjYRZvogBrnD1nNHIfW11TfTXo6XCxkjHHxJ6oDsx0HwUdF+rsjkMXsnOFuFiRb4IT13eyDGamn9hU1DfyyyD/Je6z5VzipO9Y9oSVNnbEKb2dZN/Npd9QSpc9vKu3CYZ3rCZo9q1fT+2MMg95lvmCpRlsot6dhnbWFgw/bLwGJ0h73RPv8ApcB/UpRm8wov6X+G3vC3YTtEoMUsGziNx+7KNHzO4/FWRkrLHk4LNTtr+S0xvEgBjIIPAjeCpskxo5ICDjI8RgukIAAuSdwA5knkhEaswzVtZZTkxZcYJDzlffQD7reL/Ekeaptl8Opg9NmY1yTp9P7szPEsYqsyyAVskszj6sbbkfyxjd8rqmZm27qUxY8MfLER9f5SMGz/ABCZuptK8Do4sBPgL/Ve/Dt4VTxuCJ05lac0sJDwQQbEHcQRxBHIqDU+IBNuKDV9kuS9WmvxVu7jAwj/ANT/AI/Hor8VO8uTx/Ff8VP1/ZI7Xc3/ALPZ9hw8/vJB+9cD6kZ+74u+QHevct9OkK/T+G5p+JbaNmLeqs7tJ/Csm1uKt10dNJoPBzrNB8L2J8lOKWnsz5OKw0nSbI7FsJmwaTssTjdG+17HmORBG4hRmJjdbjyVyRzVnWHiXiYTbig+kWAJBseB5Hrbqg+ICCRwbMFRgDr4XO6Pq2/onxadxXsWmuyvJhplj541atlfam2oLYsyxdiXerKAdDutwR6PLeCRv5K+uXy5Of06YjXFOv07tKa4PALCCDvBHMK5zGcbY/tk8TIsMie6nsTM6PeSfutIG/SOPf5b6cuunR0vTvhRaZtPzdtWR4DhjsdqI6akI1SOtfiGji5x8AFRWNZ0h2MuSMdJvbs3xmFtydTBuW6XtZXEN5AuP45H8mjj9Fq05Y6Q+fnJOe+uS2kf3aHjxjOoyvTgY4+KWsNz2UFwBf1QSb6QBzPHkF5N+WOu6ePhfjX+TpXzLB66rdWSPmqSNT3Oe624anEk26C5WaZ7u/WsViKx2W/AtnU1XH9oxyRtJABcukHpkflJGnz68FOMcz1noxZeOpWeWkc0/wCl1yBTYfNK5uXqV8rY/XqpgLauTW34nnuAt5qynLr0hi4uc8V1yW01+7C/YrWjDoJZni4jY51utgTZWzOkaufSvNaK+X5er61+ISPnrXXe8lzj3n+w4DuCxzOvWX1NaRWIrXaGyZLybHl+kFZWQGoqS0PawAHTfexjQdwO8XJ/sr6U5Y17uNxPFWy5OSJ0qtmX56p0b5cyiGK9i2Nh9m0XvreTYnh4W791lde7JljHrFces/Xz+jJNreY4cenhZhhDhCHh0g4Oc4s3DqBo495VGW0TPR1+AwXxUmbd+ysZfy9UZifowqMut6zzuY38zuF+7ioVrNtmrLmpijW8/u1fZ9k+hpHPPaxVdRHbWRvZGTqsGjeCfRO89OSvpSsfVyeL4rLaI6ctZ/279tVQ2LDwx4Gp8rA3qLXc4jyBHmmaflR9NrM5tfESyHL+XajMTy3Coy63rOO5jfF3XuVFazbZ2M2emKNby1LAtk1PQjtMflMpG8tHoRjrc3u7zI8FdGKI3crL6le3THGn/bsq85UGBHsMo0raifgG07N3m8NJd5A+STesdKw8rwubJ82a2kfVneecbrcVka3MTDFa7mR6dIAO6+/eeFt6qva07ujwuLFSJnHOv1XHYrmJ8jn0NU7UwN1xX4tsfTZ+XeCOm/qrMNuzH6lgjSMkb90xtHdV5flZiOAm7NIZUMIu0gH929w6byL8t3UqWTWs80KeDjFlrOLJv2ReB7TqOeQSYxSCGb+MwB438bmwePn4qMZY7wty+n5YjSltY8L9mGikxqmLMGquxLrESsGq7egIItfqCrbRMx0lz8Nq4763rr9GaHY5I27qitiA4ud2bj4k3ePqqfgz5dP/AClZ2pPv/Cz5a2dw5WLqmQvqpmtuwaWizh+BpNtR6k7lOuOK9d2XNxts3yx8sI+syxVZqk+0Z2kbT00fpNp2uvYe8/cAep49LLyaTbrZZXiMeCOXBGtp7/wjMx7SY8Ma2lyUxjWMsO0t6O7kxvMHmT/teWyadKrcPAzeefPPWe37rzlnM1PnKnLbgPc0tlhJ9IXBDrdW8d4VlbRaGHPw98F9e3aVBq9kH2YuM1dGyAfeez0gOQPpBt++/kqpw/Vvr6nrtTq07L2M0+LR2wuZsvZ2a4jjcC17dCrqzE7OXlxXpPzxpqomYNnNXiznPxPEw6O5IEjHBrR+XXpFlVbHM7y6GHjsWONK4+v9+iuy4fhGWd9ZM+vmH3I7Njv32JAHi49wUdKV36tEX4nN9mOSPPd3YbU1m0Rz6WgdHSUsbRqZGDps64ANrF5Nju3Dika36R0eXri4SIvb5rT5aFs8yicpQyMne18kj7lzQQNIFmCx8z5q7HTlhzuL4n49omI0iHVjmUP+U1TZccJEEILYomne8m2t7zyB0jcOQ48l5NOadZe4uJ+DjmtN53n9ljfF+zYdOEQtOkWZGCGN8zbcOpsfNT2jozRPPbW8/qo+Y8OY4drtCrho4tpobtZ8Ll8p4dPmq7R+KW7Dknbh6dfM7/tD27Pcz0WJGSnwaBtOW+q06QZGfi3cwb7rndY+HtLVnpCHF8Plppa86/8Ajo2jZFkzRNHNSTRxhjC1wk1cL3BFvE38F5kpNp1S4Pi64azWY11d+z3JdPgd6inmM8hBb2gFmW56Bc3Hfc8F7SkR1R4vir5PlmNI8d/1Xd7Q8EPAIO4g8COYVjCzLNeydlWTLl54idzicPQJ908WfMeCpti8Opg9RmsaZI1+vf8AlnNbTYhlL0JzUwNvu0PeIye4g6b/ADVM81XSrbDn6xpP6dUVPiEtS5r6qWSRzSCDI9z7EbxxJXmq2KVrGkRp+TQTtjqNNhTQavxan28dP+1b8afDnf4umv2pU3MGZqnMRvikpc0cGDcwd+nme8qu1ptu24sGPF9iP17odRXA3EFu4jgRxHgeSDsqJ31RBqnveRw1uLreFyjyIiNuj5DK6BwdA5zXDg5pII8xvXpMRMaS51NVJV2+1ySPtw1uc63xJQrWK7Ro6V49WDJeaH5UnMsTBI1zdL2E6bjiCDY2IPcp0tyzqz8Tw8Z68szotOL7X6ipGnC4GQ+852t3l6LQPmpzmnsy4/TKR9qdf9K3geeKvB55KgSdq6UAP7W5B0308CLW1G1upUK3mJ1acvCY8lYrppp4e/FNp9fXgtieyEH+G3f8TdezltKvH6fhr1nr+anTSuncX1DnOceLnEknxJ3lVtkRpGkJDA8CqcacP2PFI6x9cXDWnrr4A+d1KKzOyvLmx44+ef7+TXsv5AleA7N9XLUAWtAXvMYPV9z+8Pl8VfXHP3pcfNxldsNYr9dOv8NAY0MADAABuAHADkFa576gIOL2CQEPAIPEHgUNlZxbZ/QYpcy07WOP3orsPy3fJQnHWWrHxmam0+6oYjsaBN8Lq3AfhlYHfqaR/Sq5w+JbKeqfjr7K9WbKa+n9h2Mg919vkQozis0V9RwzvrCFqckYhTe0o5SOrdLvoSVHkt4X14vDO1oRs+DVNP7emqG/mikH+KjpPhZGWk7Wj3h4pGmL2oLfzAj6rxZHXZw7QdR8U1NDtB1HxTU0dkTDN7EF35QT9EJ6bvbBglTUewpal3hFIR8dK90nwrnLjje0e8JOmyNiFT6lJKB1dpb9TdS5LeFVuLwR95NUWyeun/7BgjHe4u+QClGKym3qOGNtZWLDtjTG78Uq3u92Jgb+ol1/gFKMPmWa/qk/dr7/ANhbMK2f0GGWMVO17h96W7z89ysjHWGTJxma+9vZZmMEYAYAAOAHAKbLu5ICAgICAgICAgICAgICAgICAgICAgICAgICAgICAgICAgICAgICAgICAgICAgICAgICAgICAgICAgICAgICAgICAgICAgICAgICAgICAgICAgICAgICAgICAgICAgICAgICAgICAgICAg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76" name="AutoShape 16" descr="data:image/jpeg;base64,/9j/4AAQSkZJRgABAQAAAQABAAD/2wCEAAkGBxQHERQRBxISFhQXGRsaGBgVGRgdGxoWHh8XHRUYHBwkHCggGRslHRcaJTEtJSo3OjIuGiQzODMsOCgvLi8BCgoKDg0OGhAQGzEkHyQsLCwwLCwsLDgsLDQsLCwsMCwsLC8vLDQsLDQsLCwsLCwsLCwsLCwsLCwsLC0sLCwsLP/AABEIAKAAoAMBEQACEQEDEQH/xAAcAAEAAwADAQEAAAAAAAAAAAAABQYHAgMEAQj/xAA8EAABAwIDBQQHBQgDAAAAAAABAAIDBBEFBhIHITFBURNhcYEiMjNikaGxFEJScqIVI1OCssHC4RY0o//EABoBAQADAQEBAAAAAAAAAAAAAAACAwQFAQb/xAAwEQEAAgECBQIDCAIDAAAAAAAAAQIDETEEEiFBUQWREyJhMkJScYHR4fAVoUOxwf/aAAwDAQACEQMRAD8A3FAQEBAQEBAQEBAQEBAQEBAQEBAQEBAQEBAQEBAQEBAQEBAQEBAQEBAQEBAQEBAQEBAQEBAQEBAQEBAQEBAQEBAQEBAQEBAQEBAQEBAQEBAQEBAQEBAQEBAQEBAQEBAQEBAQEBAQEBAQEBAQEBAQEBAQEBAQEBAQEBAQEBAQEBAQEBAQEBAQEBAQEBAQEBBxe8Rgl5AA4k8AhurGL7QaDCriScPd+GIaz8RuHxUJyVhqx8FmvtHuqGIbZQN2GUhPfK8D9LQf6lXObxDZT0v8VvaFfrNq9fUew7GMe6y/zJUZy2aK+nYY31lDVOeMQqfaVkoHRulv0AKjz28r68Jgj7sIyfGqmo9vU1Lu4yyHytqUdZ8rYxUjase0NWyRs3a1gqM0gyPcARE8ktYPfufSdw3Hh3q+mPvZyeJ4+deXF0jyzjPUtLU1shwGNjYRZvogBrnD1nNHIfW11TfTXo6XCxkjHHxJ6oDsx0HwUdF+rsjkMXsnOFuFiRb4IT13eyDGamn9hU1DfyyyD/Je6z5VzipO9Y9oSVNnbEKb2dZN/Npd9QSpc9vKu3CYZ3rCZo9q1fT+2MMg95lvmCpRlsot6dhnbWFgw/bLwGJ0h73RPv8ApcB/UpRm8wov6X+G3vC3YTtEoMUsGziNx+7KNHzO4/FWRkrLHk4LNTtr+S0xvEgBjIIPAjeCpskxo5ICDjI8RgukIAAuSdwA5knkhEaswzVtZZTkxZcYJDzlffQD7reL/Ekeaptl8Opg9NmY1yTp9P7szPEsYqsyyAVskszj6sbbkfyxjd8rqmZm27qUxY8MfLER9f5SMGz/ABCZuptK8Do4sBPgL/Ve/Dt4VTxuCJ05lac0sJDwQQbEHcQRxBHIqDU+IBNuKDV9kuS9WmvxVu7jAwj/ANT/AI/Hor8VO8uTx/Ff8VP1/ZI7Xc3/ALPZ9hw8/vJB+9cD6kZ+74u+QHevct9OkK/T+G5p+JbaNmLeqs7tJ/Csm1uKt10dNJoPBzrNB8L2J8lOKWnsz5OKw0nSbI7FsJmwaTssTjdG+17HmORBG4hRmJjdbjyVyRzVnWHiXiYTbig+kWAJBseB5Hrbqg+ICCRwbMFRgDr4XO6Pq2/onxadxXsWmuyvJhplj541atlfam2oLYsyxdiXerKAdDutwR6PLeCRv5K+uXy5Of06YjXFOv07tKa4PALCCDvBHMK5zGcbY/tk8TIsMie6nsTM6PeSfutIG/SOPf5b6cuunR0vTvhRaZtPzdtWR4DhjsdqI6akI1SOtfiGji5x8AFRWNZ0h2MuSMdJvbs3xmFtydTBuW6XtZXEN5AuP45H8mjj9Fq05Y6Q+fnJOe+uS2kf3aHjxjOoyvTgY4+KWsNz2UFwBf1QSb6QBzPHkF5N+WOu6ePhfjX+TpXzLB66rdWSPmqSNT3Oe624anEk26C5WaZ7u/WsViKx2W/AtnU1XH9oxyRtJABcukHpkflJGnz68FOMcz1noxZeOpWeWkc0/wCl1yBTYfNK5uXqV8rY/XqpgLauTW34nnuAt5qynLr0hi4uc8V1yW01+7C/YrWjDoJZni4jY51utgTZWzOkaufSvNaK+X5er61+ISPnrXXe8lzj3n+w4DuCxzOvWX1NaRWIrXaGyZLybHl+kFZWQGoqS0PawAHTfexjQdwO8XJ/sr6U5Y17uNxPFWy5OSJ0qtmX56p0b5cyiGK9i2Nh9m0XvreTYnh4W791lde7JljHrFces/Xz+jJNreY4cenhZhhDhCHh0g4Oc4s3DqBo495VGW0TPR1+AwXxUmbd+ysZfy9UZifowqMut6zzuY38zuF+7ioVrNtmrLmpijW8/u1fZ9k+hpHPPaxVdRHbWRvZGTqsGjeCfRO89OSvpSsfVyeL4rLaI6ctZ/279tVQ2LDwx4Gp8rA3qLXc4jyBHmmaflR9NrM5tfESyHL+XajMTy3Coy63rOO5jfF3XuVFazbZ2M2emKNby1LAtk1PQjtMflMpG8tHoRjrc3u7zI8FdGKI3crL6le3THGn/bsq85UGBHsMo0raifgG07N3m8NJd5A+STesdKw8rwubJ82a2kfVneecbrcVka3MTDFa7mR6dIAO6+/eeFt6qva07ujwuLFSJnHOv1XHYrmJ8jn0NU7UwN1xX4tsfTZ+XeCOm/qrMNuzH6lgjSMkb90xtHdV5flZiOAm7NIZUMIu0gH929w6byL8t3UqWTWs80KeDjFlrOLJv2ReB7TqOeQSYxSCGb+MwB438bmwePn4qMZY7wty+n5YjSltY8L9mGikxqmLMGquxLrESsGq7egIItfqCrbRMx0lz8Nq4763rr9GaHY5I27qitiA4ud2bj4k3ePqqfgz5dP/AClZ2pPv/Cz5a2dw5WLqmQvqpmtuwaWizh+BpNtR6k7lOuOK9d2XNxts3yx8sI+syxVZqk+0Z2kbT00fpNp2uvYe8/cAep49LLyaTbrZZXiMeCOXBGtp7/wjMx7SY8Ma2lyUxjWMsO0t6O7kxvMHmT/teWyadKrcPAzeefPPWe37rzlnM1PnKnLbgPc0tlhJ9IXBDrdW8d4VlbRaGHPw98F9e3aVBq9kH2YuM1dGyAfeez0gOQPpBt++/kqpw/Vvr6nrtTq07L2M0+LR2wuZsvZ2a4jjcC17dCrqzE7OXlxXpPzxpqomYNnNXiznPxPEw6O5IEjHBrR+XXpFlVbHM7y6GHjsWONK4+v9+iuy4fhGWd9ZM+vmH3I7Njv32JAHi49wUdKV36tEX4nN9mOSPPd3YbU1m0Rz6WgdHSUsbRqZGDps64ANrF5Nju3Dika36R0eXri4SIvb5rT5aFs8yicpQyMne18kj7lzQQNIFmCx8z5q7HTlhzuL4n49omI0iHVjmUP+U1TZccJEEILYomne8m2t7zyB0jcOQ48l5NOadZe4uJ+DjmtN53n9ljfF+zYdOEQtOkWZGCGN8zbcOpsfNT2jozRPPbW8/qo+Y8OY4drtCrho4tpobtZ8Ll8p4dPmq7R+KW7Dknbh6dfM7/tD27Pcz0WJGSnwaBtOW+q06QZGfi3cwb7rndY+HtLVnpCHF8Plppa86/8Ajo2jZFkzRNHNSTRxhjC1wk1cL3BFvE38F5kpNp1S4Pi64azWY11d+z3JdPgd6inmM8hBb2gFmW56Bc3Hfc8F7SkR1R4vir5PlmNI8d/1Xd7Q8EPAIO4g8COYVjCzLNeydlWTLl54idzicPQJ908WfMeCpti8Opg9RmsaZI1+vf8AlnNbTYhlL0JzUwNvu0PeIye4g6b/ADVM81XSrbDn6xpP6dUVPiEtS5r6qWSRzSCDI9z7EbxxJXmq2KVrGkRp+TQTtjqNNhTQavxan28dP+1b8afDnf4umv2pU3MGZqnMRvikpc0cGDcwd+nme8qu1ptu24sGPF9iP17odRXA3EFu4jgRxHgeSDsqJ31RBqnveRw1uLreFyjyIiNuj5DK6BwdA5zXDg5pII8xvXpMRMaS51NVJV2+1ySPtw1uc63xJQrWK7Ro6V49WDJeaH5UnMsTBI1zdL2E6bjiCDY2IPcp0tyzqz8Tw8Z68szotOL7X6ipGnC4GQ+852t3l6LQPmpzmnsy4/TKR9qdf9K3geeKvB55KgSdq6UAP7W5B0308CLW1G1upUK3mJ1acvCY8lYrppp4e/FNp9fXgtieyEH+G3f8TdezltKvH6fhr1nr+anTSuncX1DnOceLnEknxJ3lVtkRpGkJDA8CqcacP2PFI6x9cXDWnrr4A+d1KKzOyvLmx44+ef7+TXsv5AleA7N9XLUAWtAXvMYPV9z+8Pl8VfXHP3pcfNxldsNYr9dOv8NAY0MADAABuAHADkFa576gIOL2CQEPAIPEHgUNlZxbZ/QYpcy07WOP3orsPy3fJQnHWWrHxmam0+6oYjsaBN8Lq3AfhlYHfqaR/Sq5w+JbKeqfjr7K9WbKa+n9h2Mg919vkQozis0V9RwzvrCFqckYhTe0o5SOrdLvoSVHkt4X14vDO1oRs+DVNP7emqG/mikH+KjpPhZGWk7Wj3h4pGmL2oLfzAj6rxZHXZw7QdR8U1NDtB1HxTU0dkTDN7EF35QT9EJ6bvbBglTUewpal3hFIR8dK90nwrnLjje0e8JOmyNiFT6lJKB1dpb9TdS5LeFVuLwR95NUWyeun/7BgjHe4u+QClGKym3qOGNtZWLDtjTG78Uq3u92Jgb+ol1/gFKMPmWa/qk/dr7/ANhbMK2f0GGWMVO17h96W7z89ysjHWGTJxma+9vZZmMEYAYAAOAHAKbLu5ICAgICAgICAgICAgICAgICAgICAgICAgICAgICAgICAgICAgICAgICAgICAgICAgICAgICAgICAgICAgICAgICAgICAgICAgICAgICAgICAgICAgICAgICAgICAgICAgICAgICAgICAg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78" name="AutoShape 18" descr="data:image/jpeg;base64,/9j/4AAQSkZJRgABAQAAAQABAAD/2wCEAAkGBxQHERQRBxISFhQXGRsaGBgVGRgdGxoWHh8XHRUYHBwkHCggGRslHRcaJTEtJSo3OjIuGiQzODMsOCgvLi8BCgoKDg0OGhAQGzEkHyQsLCwwLCwsLDgsLDQsLCwsMCwsLC8vLDQsLDQsLCwsLCwsLCwsLCwsLCwsLC0sLCwsLP/AABEIAKAAoAMBEQACEQEDEQH/xAAcAAEAAwADAQEAAAAAAAAAAAAABQYHAgMEAQj/xAA8EAABAwIDBQQHBQgDAAAAAAABAAIDBBEFBhIHITFBURNhcYEiMjNikaGxFEJScqIVI1OCssHC4RY0o//EABoBAQADAQEBAAAAAAAAAAAAAAACAwQFAQb/xAAwEQEAAgECBQIDCAIDAAAAAAAAAQIDETEEEiFBUQWREyJhMkJScYHR4fAVoUOxwf/aAAwDAQACEQMRAD8A3FAQEBAQEBAQEBAQEBAQEBAQEBAQEBAQEBAQEBAQEBAQEBAQEBAQEBAQEBAQEBAQEBAQEBAQEBAQEBAQEBAQEBAQEBAQEBAQEBAQEBAQEBAQEBAQEBAQEBAQEBAQEBAQEBAQEBAQEBAQEBAQEBAQEBAQEBAQEBAQEBAQEBAQEBAQEBAQEBAQEBAQEBAQEBBxe8Rgl5AA4k8AhurGL7QaDCriScPd+GIaz8RuHxUJyVhqx8FmvtHuqGIbZQN2GUhPfK8D9LQf6lXObxDZT0v8VvaFfrNq9fUew7GMe6y/zJUZy2aK+nYY31lDVOeMQqfaVkoHRulv0AKjz28r68Jgj7sIyfGqmo9vU1Lu4yyHytqUdZ8rYxUjase0NWyRs3a1gqM0gyPcARE8ktYPfufSdw3Hh3q+mPvZyeJ4+deXF0jyzjPUtLU1shwGNjYRZvogBrnD1nNHIfW11TfTXo6XCxkjHHxJ6oDsx0HwUdF+rsjkMXsnOFuFiRb4IT13eyDGamn9hU1DfyyyD/Je6z5VzipO9Y9oSVNnbEKb2dZN/Npd9QSpc9vKu3CYZ3rCZo9q1fT+2MMg95lvmCpRlsot6dhnbWFgw/bLwGJ0h73RPv8ApcB/UpRm8wov6X+G3vC3YTtEoMUsGziNx+7KNHzO4/FWRkrLHk4LNTtr+S0xvEgBjIIPAjeCpskxo5ICDjI8RgukIAAuSdwA5knkhEaswzVtZZTkxZcYJDzlffQD7reL/Ekeaptl8Opg9NmY1yTp9P7szPEsYqsyyAVskszj6sbbkfyxjd8rqmZm27qUxY8MfLER9f5SMGz/ABCZuptK8Do4sBPgL/Ve/Dt4VTxuCJ05lac0sJDwQQbEHcQRxBHIqDU+IBNuKDV9kuS9WmvxVu7jAwj/ANT/AI/Hor8VO8uTx/Ff8VP1/ZI7Xc3/ALPZ9hw8/vJB+9cD6kZ+74u+QHevct9OkK/T+G5p+JbaNmLeqs7tJ/Csm1uKt10dNJoPBzrNB8L2J8lOKWnsz5OKw0nSbI7FsJmwaTssTjdG+17HmORBG4hRmJjdbjyVyRzVnWHiXiYTbig+kWAJBseB5Hrbqg+ICCRwbMFRgDr4XO6Pq2/onxadxXsWmuyvJhplj541atlfam2oLYsyxdiXerKAdDutwR6PLeCRv5K+uXy5Of06YjXFOv07tKa4PALCCDvBHMK5zGcbY/tk8TIsMie6nsTM6PeSfutIG/SOPf5b6cuunR0vTvhRaZtPzdtWR4DhjsdqI6akI1SOtfiGji5x8AFRWNZ0h2MuSMdJvbs3xmFtydTBuW6XtZXEN5AuP45H8mjj9Fq05Y6Q+fnJOe+uS2kf3aHjxjOoyvTgY4+KWsNz2UFwBf1QSb6QBzPHkF5N+WOu6ePhfjX+TpXzLB66rdWSPmqSNT3Oe624anEk26C5WaZ7u/WsViKx2W/AtnU1XH9oxyRtJABcukHpkflJGnz68FOMcz1noxZeOpWeWkc0/wCl1yBTYfNK5uXqV8rY/XqpgLauTW34nnuAt5qynLr0hi4uc8V1yW01+7C/YrWjDoJZni4jY51utgTZWzOkaufSvNaK+X5er61+ISPnrXXe8lzj3n+w4DuCxzOvWX1NaRWIrXaGyZLybHl+kFZWQGoqS0PawAHTfexjQdwO8XJ/sr6U5Y17uNxPFWy5OSJ0qtmX56p0b5cyiGK9i2Nh9m0XvreTYnh4W791lde7JljHrFces/Xz+jJNreY4cenhZhhDhCHh0g4Oc4s3DqBo495VGW0TPR1+AwXxUmbd+ysZfy9UZifowqMut6zzuY38zuF+7ioVrNtmrLmpijW8/u1fZ9k+hpHPPaxVdRHbWRvZGTqsGjeCfRO89OSvpSsfVyeL4rLaI6ctZ/279tVQ2LDwx4Gp8rA3qLXc4jyBHmmaflR9NrM5tfESyHL+XajMTy3Coy63rOO5jfF3XuVFazbZ2M2emKNby1LAtk1PQjtMflMpG8tHoRjrc3u7zI8FdGKI3crL6le3THGn/bsq85UGBHsMo0raifgG07N3m8NJd5A+STesdKw8rwubJ82a2kfVneecbrcVka3MTDFa7mR6dIAO6+/eeFt6qva07ujwuLFSJnHOv1XHYrmJ8jn0NU7UwN1xX4tsfTZ+XeCOm/qrMNuzH6lgjSMkb90xtHdV5flZiOAm7NIZUMIu0gH929w6byL8t3UqWTWs80KeDjFlrOLJv2ReB7TqOeQSYxSCGb+MwB438bmwePn4qMZY7wty+n5YjSltY8L9mGikxqmLMGquxLrESsGq7egIItfqCrbRMx0lz8Nq4763rr9GaHY5I27qitiA4ud2bj4k3ePqqfgz5dP/AClZ2pPv/Cz5a2dw5WLqmQvqpmtuwaWizh+BpNtR6k7lOuOK9d2XNxts3yx8sI+syxVZqk+0Z2kbT00fpNp2uvYe8/cAep49LLyaTbrZZXiMeCOXBGtp7/wjMx7SY8Ma2lyUxjWMsO0t6O7kxvMHmT/teWyadKrcPAzeefPPWe37rzlnM1PnKnLbgPc0tlhJ9IXBDrdW8d4VlbRaGHPw98F9e3aVBq9kH2YuM1dGyAfeez0gOQPpBt++/kqpw/Vvr6nrtTq07L2M0+LR2wuZsvZ2a4jjcC17dCrqzE7OXlxXpPzxpqomYNnNXiznPxPEw6O5IEjHBrR+XXpFlVbHM7y6GHjsWONK4+v9+iuy4fhGWd9ZM+vmH3I7Njv32JAHi49wUdKV36tEX4nN9mOSPPd3YbU1m0Rz6WgdHSUsbRqZGDps64ANrF5Nju3Dika36R0eXri4SIvb5rT5aFs8yicpQyMne18kj7lzQQNIFmCx8z5q7HTlhzuL4n49omI0iHVjmUP+U1TZccJEEILYomne8m2t7zyB0jcOQ48l5NOadZe4uJ+DjmtN53n9ljfF+zYdOEQtOkWZGCGN8zbcOpsfNT2jozRPPbW8/qo+Y8OY4drtCrho4tpobtZ8Ll8p4dPmq7R+KW7Dknbh6dfM7/tD27Pcz0WJGSnwaBtOW+q06QZGfi3cwb7rndY+HtLVnpCHF8Plppa86/8Ajo2jZFkzRNHNSTRxhjC1wk1cL3BFvE38F5kpNp1S4Pi64azWY11d+z3JdPgd6inmM8hBb2gFmW56Bc3Hfc8F7SkR1R4vir5PlmNI8d/1Xd7Q8EPAIO4g8COYVjCzLNeydlWTLl54idzicPQJ908WfMeCpti8Opg9RmsaZI1+vf8AlnNbTYhlL0JzUwNvu0PeIye4g6b/ADVM81XSrbDn6xpP6dUVPiEtS5r6qWSRzSCDI9z7EbxxJXmq2KVrGkRp+TQTtjqNNhTQavxan28dP+1b8afDnf4umv2pU3MGZqnMRvikpc0cGDcwd+nme8qu1ptu24sGPF9iP17odRXA3EFu4jgRxHgeSDsqJ31RBqnveRw1uLreFyjyIiNuj5DK6BwdA5zXDg5pII8xvXpMRMaS51NVJV2+1ySPtw1uc63xJQrWK7Ro6V49WDJeaH5UnMsTBI1zdL2E6bjiCDY2IPcp0tyzqz8Tw8Z68szotOL7X6ipGnC4GQ+852t3l6LQPmpzmnsy4/TKR9qdf9K3geeKvB55KgSdq6UAP7W5B0308CLW1G1upUK3mJ1acvCY8lYrppp4e/FNp9fXgtieyEH+G3f8TdezltKvH6fhr1nr+anTSuncX1DnOceLnEknxJ3lVtkRpGkJDA8CqcacP2PFI6x9cXDWnrr4A+d1KKzOyvLmx44+ef7+TXsv5AleA7N9XLUAWtAXvMYPV9z+8Pl8VfXHP3pcfNxldsNYr9dOv8NAY0MADAABuAHADkFa576gIOL2CQEPAIPEHgUNlZxbZ/QYpcy07WOP3orsPy3fJQnHWWrHxmam0+6oYjsaBN8Lq3AfhlYHfqaR/Sq5w+JbKeqfjr7K9WbKa+n9h2Mg919vkQozis0V9RwzvrCFqckYhTe0o5SOrdLvoSVHkt4X14vDO1oRs+DVNP7emqG/mikH+KjpPhZGWk7Wj3h4pGmL2oLfzAj6rxZHXZw7QdR8U1NDtB1HxTU0dkTDN7EF35QT9EJ6bvbBglTUewpal3hFIR8dK90nwrnLjje0e8JOmyNiFT6lJKB1dpb9TdS5LeFVuLwR95NUWyeun/7BgjHe4u+QClGKym3qOGNtZWLDtjTG78Uq3u92Jgb+ol1/gFKMPmWa/qk/dr7/ANhbMK2f0GGWMVO17h96W7z89ysjHWGTJxma+9vZZmMEYAYAAOAHAKbLu5ICAgICAgICAgICAgICAgICAgICAgICAgICAgICAgICAgICAgICAgICAgICAgICAgICAgICAgICAgICAgICAgICAgICAgICAgICAgICAgICAgICAgICAgICAgICAgICAgICAgICAgICAg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80" name="AutoShape 20" descr="data:image/jpeg;base64,/9j/4AAQSkZJRgABAQAAAQABAAD/2wCEAAkGBxQHERQRBxISFhQXGRsaGBgVGRgdGxoWHh8XHRUYHBwkHCggGRslHRcaJTEtJSo3OjIuGiQzODMsOCgvLi8BCgoKDg0OGhAQGzEkHyQsLCwwLCwsLDgsLDQsLCwsMCwsLC8vLDQsLDQsLCwsLCwsLCwsLCwsLCwsLC0sLCwsLP/AABEIAKAAoAMBEQACEQEDEQH/xAAcAAEAAwADAQEAAAAAAAAAAAAABQYHAgMEAQj/xAA8EAABAwIDBQQHBQgDAAAAAAABAAIDBBEFBhIHITFBURNhcYEiMjNikaGxFEJScqIVI1OCssHC4RY0o//EABoBAQADAQEBAAAAAAAAAAAAAAACAwQFAQb/xAAwEQEAAgECBQIDCAIDAAAAAAAAAQIDETEEEiFBUQWREyJhMkJScYHR4fAVoUOxwf/aAAwDAQACEQMRAD8A3FAQEBAQEBAQEBAQEBAQEBAQEBAQEBAQEBAQEBAQEBAQEBAQEBAQEBAQEBAQEBAQEBAQEBAQEBAQEBAQEBAQEBAQEBAQEBAQEBAQEBAQEBAQEBAQEBAQEBAQEBAQEBAQEBAQEBAQEBAQEBAQEBAQEBAQEBAQEBAQEBAQEBAQEBAQEBAQEBAQEBAQEBAQEBBxe8Rgl5AA4k8AhurGL7QaDCriScPd+GIaz8RuHxUJyVhqx8FmvtHuqGIbZQN2GUhPfK8D9LQf6lXObxDZT0v8VvaFfrNq9fUew7GMe6y/zJUZy2aK+nYY31lDVOeMQqfaVkoHRulv0AKjz28r68Jgj7sIyfGqmo9vU1Lu4yyHytqUdZ8rYxUjase0NWyRs3a1gqM0gyPcARE8ktYPfufSdw3Hh3q+mPvZyeJ4+deXF0jyzjPUtLU1shwGNjYRZvogBrnD1nNHIfW11TfTXo6XCxkjHHxJ6oDsx0HwUdF+rsjkMXsnOFuFiRb4IT13eyDGamn9hU1DfyyyD/Je6z5VzipO9Y9oSVNnbEKb2dZN/Npd9QSpc9vKu3CYZ3rCZo9q1fT+2MMg95lvmCpRlsot6dhnbWFgw/bLwGJ0h73RPv8ApcB/UpRm8wov6X+G3vC3YTtEoMUsGziNx+7KNHzO4/FWRkrLHk4LNTtr+S0xvEgBjIIPAjeCpskxo5ICDjI8RgukIAAuSdwA5knkhEaswzVtZZTkxZcYJDzlffQD7reL/Ekeaptl8Opg9NmY1yTp9P7szPEsYqsyyAVskszj6sbbkfyxjd8rqmZm27qUxY8MfLER9f5SMGz/ABCZuptK8Do4sBPgL/Ve/Dt4VTxuCJ05lac0sJDwQQbEHcQRxBHIqDU+IBNuKDV9kuS9WmvxVu7jAwj/ANT/AI/Hor8VO8uTx/Ff8VP1/ZI7Xc3/ALPZ9hw8/vJB+9cD6kZ+74u+QHevct9OkK/T+G5p+JbaNmLeqs7tJ/Csm1uKt10dNJoPBzrNB8L2J8lOKWnsz5OKw0nSbI7FsJmwaTssTjdG+17HmORBG4hRmJjdbjyVyRzVnWHiXiYTbig+kWAJBseB5Hrbqg+ICCRwbMFRgDr4XO6Pq2/onxadxXsWmuyvJhplj541atlfam2oLYsyxdiXerKAdDutwR6PLeCRv5K+uXy5Of06YjXFOv07tKa4PALCCDvBHMK5zGcbY/tk8TIsMie6nsTM6PeSfutIG/SOPf5b6cuunR0vTvhRaZtPzdtWR4DhjsdqI6akI1SOtfiGji5x8AFRWNZ0h2MuSMdJvbs3xmFtydTBuW6XtZXEN5AuP45H8mjj9Fq05Y6Q+fnJOe+uS2kf3aHjxjOoyvTgY4+KWsNz2UFwBf1QSb6QBzPHkF5N+WOu6ePhfjX+TpXzLB66rdWSPmqSNT3Oe624anEk26C5WaZ7u/WsViKx2W/AtnU1XH9oxyRtJABcukHpkflJGnz68FOMcz1noxZeOpWeWkc0/wCl1yBTYfNK5uXqV8rY/XqpgLauTW34nnuAt5qynLr0hi4uc8V1yW01+7C/YrWjDoJZni4jY51utgTZWzOkaufSvNaK+X5er61+ISPnrXXe8lzj3n+w4DuCxzOvWX1NaRWIrXaGyZLybHl+kFZWQGoqS0PawAHTfexjQdwO8XJ/sr6U5Y17uNxPFWy5OSJ0qtmX56p0b5cyiGK9i2Nh9m0XvreTYnh4W791lde7JljHrFces/Xz+jJNreY4cenhZhhDhCHh0g4Oc4s3DqBo495VGW0TPR1+AwXxUmbd+ysZfy9UZifowqMut6zzuY38zuF+7ioVrNtmrLmpijW8/u1fZ9k+hpHPPaxVdRHbWRvZGTqsGjeCfRO89OSvpSsfVyeL4rLaI6ctZ/279tVQ2LDwx4Gp8rA3qLXc4jyBHmmaflR9NrM5tfESyHL+XajMTy3Coy63rOO5jfF3XuVFazbZ2M2emKNby1LAtk1PQjtMflMpG8tHoRjrc3u7zI8FdGKI3crL6le3THGn/bsq85UGBHsMo0raifgG07N3m8NJd5A+STesdKw8rwubJ82a2kfVneecbrcVka3MTDFa7mR6dIAO6+/eeFt6qva07ujwuLFSJnHOv1XHYrmJ8jn0NU7UwN1xX4tsfTZ+XeCOm/qrMNuzH6lgjSMkb90xtHdV5flZiOAm7NIZUMIu0gH929w6byL8t3UqWTWs80KeDjFlrOLJv2ReB7TqOeQSYxSCGb+MwB438bmwePn4qMZY7wty+n5YjSltY8L9mGikxqmLMGquxLrESsGq7egIItfqCrbRMx0lz8Nq4763rr9GaHY5I27qitiA4ud2bj4k3ePqqfgz5dP/AClZ2pPv/Cz5a2dw5WLqmQvqpmtuwaWizh+BpNtR6k7lOuOK9d2XNxts3yx8sI+syxVZqk+0Z2kbT00fpNp2uvYe8/cAep49LLyaTbrZZXiMeCOXBGtp7/wjMx7SY8Ma2lyUxjWMsO0t6O7kxvMHmT/teWyadKrcPAzeefPPWe37rzlnM1PnKnLbgPc0tlhJ9IXBDrdW8d4VlbRaGHPw98F9e3aVBq9kH2YuM1dGyAfeez0gOQPpBt++/kqpw/Vvr6nrtTq07L2M0+LR2wuZsvZ2a4jjcC17dCrqzE7OXlxXpPzxpqomYNnNXiznPxPEw6O5IEjHBrR+XXpFlVbHM7y6GHjsWONK4+v9+iuy4fhGWd9ZM+vmH3I7Njv32JAHi49wUdKV36tEX4nN9mOSPPd3YbU1m0Rz6WgdHSUsbRqZGDps64ANrF5Nju3Dika36R0eXri4SIvb5rT5aFs8yicpQyMne18kj7lzQQNIFmCx8z5q7HTlhzuL4n49omI0iHVjmUP+U1TZccJEEILYomne8m2t7zyB0jcOQ48l5NOadZe4uJ+DjmtN53n9ljfF+zYdOEQtOkWZGCGN8zbcOpsfNT2jozRPPbW8/qo+Y8OY4drtCrho4tpobtZ8Ll8p4dPmq7R+KW7Dknbh6dfM7/tD27Pcz0WJGSnwaBtOW+q06QZGfi3cwb7rndY+HtLVnpCHF8Plppa86/8Ajo2jZFkzRNHNSTRxhjC1wk1cL3BFvE38F5kpNp1S4Pi64azWY11d+z3JdPgd6inmM8hBb2gFmW56Bc3Hfc8F7SkR1R4vir5PlmNI8d/1Xd7Q8EPAIO4g8COYVjCzLNeydlWTLl54idzicPQJ908WfMeCpti8Opg9RmsaZI1+vf8AlnNbTYhlL0JzUwNvu0PeIye4g6b/ADVM81XSrbDn6xpP6dUVPiEtS5r6qWSRzSCDI9z7EbxxJXmq2KVrGkRp+TQTtjqNNhTQavxan28dP+1b8afDnf4umv2pU3MGZqnMRvikpc0cGDcwd+nme8qu1ptu24sGPF9iP17odRXA3EFu4jgRxHgeSDsqJ31RBqnveRw1uLreFyjyIiNuj5DK6BwdA5zXDg5pII8xvXpMRMaS51NVJV2+1ySPtw1uc63xJQrWK7Ro6V49WDJeaH5UnMsTBI1zdL2E6bjiCDY2IPcp0tyzqz8Tw8Z68szotOL7X6ipGnC4GQ+852t3l6LQPmpzmnsy4/TKR9qdf9K3geeKvB55KgSdq6UAP7W5B0308CLW1G1upUK3mJ1acvCY8lYrppp4e/FNp9fXgtieyEH+G3f8TdezltKvH6fhr1nr+anTSuncX1DnOceLnEknxJ3lVtkRpGkJDA8CqcacP2PFI6x9cXDWnrr4A+d1KKzOyvLmx44+ef7+TXsv5AleA7N9XLUAWtAXvMYPV9z+8Pl8VfXHP3pcfNxldsNYr9dOv8NAY0MADAABuAHADkFa576gIOL2CQEPAIPEHgUNlZxbZ/QYpcy07WOP3orsPy3fJQnHWWrHxmam0+6oYjsaBN8Lq3AfhlYHfqaR/Sq5w+JbKeqfjr7K9WbKa+n9h2Mg919vkQozis0V9RwzvrCFqckYhTe0o5SOrdLvoSVHkt4X14vDO1oRs+DVNP7emqG/mikH+KjpPhZGWk7Wj3h4pGmL2oLfzAj6rxZHXZw7QdR8U1NDtB1HxTU0dkTDN7EF35QT9EJ6bvbBglTUewpal3hFIR8dK90nwrnLjje0e8JOmyNiFT6lJKB1dpb9TdS5LeFVuLwR95NUWyeun/7BgjHe4u+QClGKym3qOGNtZWLDtjTG78Uq3u92Jgb+ol1/gFKMPmWa/qk/dr7/ANhbMK2f0GGWMVO17h96W7z89ysjHWGTJxma+9vZZmMEYAYAAOAHAKbLu5ICAgICAgICAgICAgICAgICAgICAgICAgICAgICAgICAgICAgICAgICAgICAgICAgICAgICAgICAgICAgICAgICAgICAgICAgICAgICAgICAgICAgICAgICAgICAgICAgICAgICAgICAg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382" name="Picture 22" descr="http://www.distribuidoradanny.com/wp-content/uploads/2013/06/edesa.gif"/>
          <p:cNvPicPr>
            <a:picLocks noChangeAspect="1" noChangeArrowheads="1"/>
          </p:cNvPicPr>
          <p:nvPr/>
        </p:nvPicPr>
        <p:blipFill>
          <a:blip r:embed="rId8" cstate="print"/>
          <a:srcRect l="22519" t="16435" r="19575" b="34261"/>
          <a:stretch>
            <a:fillRect/>
          </a:stretch>
        </p:blipFill>
        <p:spPr bwMode="auto">
          <a:xfrm>
            <a:off x="2843808" y="3115866"/>
            <a:ext cx="1152128" cy="384042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7596336" y="20608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Dependiente</a:t>
            </a:r>
            <a:endParaRPr lang="es-EC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596336" y="30596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Independiente</a:t>
            </a:r>
            <a:endParaRPr lang="es-EC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88" name="AutoShape 28" descr="data:image/jpeg;base64,/9j/4AAQSkZJRgABAQAAAQABAAD/2wCEAAkGBg8QDxQSEBQSEBUQFRAVEhQQFg8QEBUVFBUVFRUVFRQXHCYfFxkjGRQVHy8gIycpLSwsFSAxODArNSYrLikBCQoKDgwOGg8PGikiHyQpLCopKSkpKSwpLjApKS4pLCwpKSwtLCopLCkpLDQpNSkpLCwpKTUqLCkpKSwpLCwpLP/AABEIAMYA/gMBIgACEQEDEQH/xAAcAAEAAgMBAQEAAAAAAAAAAAAABQYBBAcDAgj/xAA5EAACAQIEAwYDBgYCAwAAAAAAAQIDEQQFEiEGMUETIlFhcYEHkaEjMkJSscEUM2JyguHR8GOSwv/EABkBAQADAQEAAAAAAAAAAAAAAAABAgMEBf/EACQRAQACAgICAgEFAAAAAAAAAAABAgMRBDESIUFREyJCgZGh/9oADAMBAAIRAxEAPwDuIAAAAAAAAAAAAAAAAAAAAAAAAAAAAAAAAAAAAAAAAAAAAACs5jxJKnXdNtQ/LdOz9W/+7lgwmIVSCl4814MD2AAAAAAAAAAAAAAAAAAAAAAAAAAAAAAAAAAAAAAABGZ1klLEU2pJXX3ZdU+m5XeC8fU/iJ0ZNWpxknu23pkkti6NFIx3DNTDYmeLpzdpu9t+4/H+19V5kSLwDRyvM41oX5SW049U/wDg3iQPmU0ubS9djRzPOKdGLu7y6RXP3K6sJisW9bemL5XulbyS3ZAt8K0Zcmn6NM+yny4exlDv0qmvTvpepe3UseU4/tqSlaz5SXhJc0BugGvjcT2cb9XyEzqNyNgEJLM6j6peiR5Sxc3zk/nb9DCeRVfwlYAQ2GzKUdpd5efP5knQxMZruv26o0pkrZWYmHsADRAAAAAAAAAAAAAAAAAAAAAAHzUgpKz3TPoAVDM8mr0J68OpTj0UWo1I+SvtKPk90aqzPGT7qjiG/BpwXu+X1LzYxpRGhW8r4ak2p4izfSC3ivV9WWSMUlZbGQSMMisstCtVhyu1JfuSxWcyxyoYtX2c1ePg7bST+hEiytkDjcTrnfotl6HvXzWNSFqfXn6eXiRs8RFOzkk/U5c1pn9ML1jXt6XB8qRk5Wm2T6jJp3W3ofAuBJYfNWtp7+a5+6JKnVjJXi7+hXD7pVpRd4ux0UzzHqVZrE9LGCOw2ap7T28+n+iQjJNXW/odVbxbpnMaZABdAAAAAAAAAAAAAAAAAAAAAAAAAQXFGUKtCMr6ZU2mn+xOkFmeL1ysuUfq+rM8l/GExG1dzHVhlGdJOcL9+mvv7c5wfV+MevqVjMuJJ6/sklH+qLTfqnyLtjKGuNlzW6/4IKeDgpPVT3lz1Rd/9mOKd179rz22shx7nGL5Kor28H/1MmrkZlmDcWm1pSVorl9OiJIyzTE29EI/O+IsNg4KeInpvfTFXlUlb8sVz9eRXsP8WMBKVpKvTX5pQi4+6jJv6EXx3wJi8RXliKM+31aV2UrQlBLZKDezjzfR8+Z5P4QPsdq/21r20/Y3/Lf73+X0MXr4sPE/HE3t7n/HRsHjqVaCqUpxqQlylBpp/wC/I97nDeE+IquXYvTJtU3PRiIPls9Lkv6o+PW1juNw5uVxp49tdxPUvo9aGKlB91+3Q8Li4iZj3DkTWGzSMtpd1+fL5m7crFzYw2PnDluvB8vbwOmnI+LKTT6WAGrhcwhPbk/B/t4m0dcWiemetAAJAAAAAAAAAAAAAAAAAAAaWaYpwhtzltfw8SBuTGd1Eqbv03+RCpnFyN+TSvT6uLnymZuYLsgxc+K1aMIuUmoxinKTfJJK7b9gRG2pnGe4fCU9eImoJ7RVnKUnztGK3ZUcx+LeHUX/AA9OpOdu66ijCmn0bSbb9NvU0eKslnmjWKwNaOJjGKj2F1CdPxsn1b3eq3vYkMr+FGFjCLxE6lSdlqUJKFNPwVld+t/Yh6uPFxsVItlmZn6c7yjLquNxUaavKVWd5y8E3ec36K52Tijiyhl9NOac5zv2dOLSk7dW/wAMV4m1lHD+Fwiaw9ONPV96W8pyt4yd215ciO4o4Jw+O77bp1UrRqR3VlyUovZrfpZ78wjLycfIy18/VYU1fF7F6r9jQ0/l+11f++r9i58MccYbHd1XpVUrunNptrq4S/Evk/I1Mt+G+Bp0OzqwVabXfqNzjK/9Fn3V4fW5zLPcC8Djpwozd6E4unP8S2UlfzV7BvGLjcrdcUamHebhM0snx/b4alWas6tOE2uickm7e5tkvGmJidS+rm7hs0nDZ95efP2ZoC5MWms+le1lw2NhU+69/B7M9yqKVvIkMLnEo7T7y8fxf7OqmeP3KTT6TgPKhiYTV4u/6r1R6nRE7ZgAJAAAAAAAAAAAAABEcQYdzpSS8GU7Jc7pu1GpJRqwvG0ttSXJp9Xa2x0PEU9UbHH/AIgcM1FUdSmr+NjLJTyhas6Xe5k5ZkfHeIwzUK16sFtaX8yPpJ/o/odCynPKGKhqozUrc4vacfWJxWpNe2m0iQvF2U18VhJUaE405Sa1ar2nFbuGpfdu7b2fK3UmBco0peaWi0fDm3w+4QxNLGTq4iM6PYLSldpVJSXitpQS38L2OlnyZG2mfPbPfzsyRPEvEtLA0e0qXk5O1OEWlKb67vkl1f8Aok6lSMU5SaSim23sklu2znGOzrLM2n2dZzwtWLlGhVbvCUXLuqS5K+2zt/cF+Ni87eVonxjvTSxnxZxck1Tp0aXPd66kl82l9CuZVlWJzDEWhqnKpK9SpK7jG7705y/bryR1fIOB8JhaSU6dOtU/HUqRUrv+lSvpXl8ywU6cYq0UopclFKK+SDunnYsUTGCn8q/n+f0cqwtOMVrkoqnRp3tdQSWqT6RW1/Wxzmv8RsylPV2ygvyxhS0em6b+p13M8poYmGivCNSPS/NPxjJbxfmjRyPhPC4OEo04KTm3qnVUZzafKN7fdS6Bjg5GDHSZvXdlW4Z+KGuSp41RjfZVod2N/wDyR6f3Lby6nQkzjXxFy3D0MbpoJQ1QjKcI7RjJuXJdLpJ28/M6D8PcbOrl1Jz3cHOmm+bjCVo/JWXsO1+ZgpGOubHGon4WQGBch5b7p1HF3TafkSmEzvpUX+S/dEQLl65Jr0iYiVspVYyV4tNeR9kXktJKLfWX6dCUPRrMzG5YyAAsgAAAAAAAAAAA1MXl8KitJJm2AOdcS/DmlVTcFZ+RzbMOH8XgamuGpaXtKF018j9GSgmR2YZLTqpqSTuVmsSmJ05Lw/8AEhO0MWrPl2sVt/nFfqvkXmhiITipQkpxlycWmn6NFa4m+GUZXlS7r8il0a2Oyyo7XSvund05eq/fmct8P00iduu3MorGQcdYfE2jO1Go+kn3JP8Apl+z+pZjmmJjtLXzLL4YijOjU1aai0y0NxlbyfsU3JPhr/D41VZzVWlT71NNWnrv3VNcrLnddUti9mLjbfHyL46zWs+pZuDBhv2IYoziXiGngsO6s+9J92nC9nOduXklzb8jl+K+ImZVZWjUVO/KNGEL+ibTk/mTOYfEOhWr1KWIoRr4XVaDS+1Vttavzvu1azS6lz4c4dw2Eg3QjL7Xvaqn83S0nGDdk0kunz3D1qRTi03lpu09fTlGA4Xx+Mq37Or33edWspxjvzlKUt37XZ2PJ8shhsPTow3VONrvnJ85Sfq22bdxcbcvJ5ls+omNRHwzcxcxcxchxPq5oZ1mXYUrrec3pgvN837Lf5G9cruBi8djda3p0u7T8HZ96Xu/oka4qeViZXXhhT7JavAnzWwWHUIpGyekxAAAAAAAAAAAAAAAAAAB51KKZCZvwzSrRalFP2J8WA4jxL8Np025Ufl0IrKOL8XgpdnWTqQW2md9SX9Ev2d0d8rYWMluip8RcD0cQn3VfxM7Y4svFkfk/EOHxcb0pb9YS2qL1XVea2JI5bnHB2Jwc9dLV3XdON1JejRI5H8RJRap4xN227SKtNf3R6+qOO+Ga9LugmJxTTTSaaaae6aezTXVHjhMbTrQU6cozi+Ti7r/AE/I9jAVWfw4wf8AFU60LwjCWqVH71OTW8bX3ir2bW6drbFrPm4uGl8t8mvKd6eGYY1UaUqkr2gr7RnN+W0U3bx8ij4bi2viZR7assDRbcY1qEHKFWae67Wovslbkmrl9qRvFrldNel1YouQ8O0q2G00pfw2JoJ0cTGynTm4NpdtRltOMlZp/wDBMOrjfjiszaPf39JbF1MXgY9t20sZh1Z1Y1FDtoQfOpTnBJTS52a5Fjp1FJKUXdSSaa5NNXTXsQHDnD1SjGSqtRhNSjLDwk6uF321Q1rVBNX7l2t/ZTzcYx3tGMV5JJL9EkJYZprvUf2ieJ8wcKapU/5mIvFW5qP45fW3v5Fk4QyVUaUdt7IqnDeGljcVLEST0/dpJ9ILl7vd+507DUdKPQw08auS0vVIyAbKgAAAAAAAAAAAAAAAAAAAAAYcbmQBo4zLYVFZpO5Q+JvhxTq3lBaZeR0o+Z00wPztPC47LamqDlFdbbxa8JR5MtuQ8fUa1oV7UZ+L/lSfq/u+/wAzouaZBTrRalFO5zPib4auN50dvLoYXwxZeLLin4GTleXcQY3L5aJpygvwTvp/xf4f08i+5JxRh8Wu5LTPrTnZT9vzL0OK+OarpYisz4coV5qo9dKqlZVaE5UqtvBtc16pkqYKLVtNZ3EtXLsAqFPRrq1d23OtN1Kjb8X7ckRXE+Kc9GFp/erb1LdKafL/ACe3omTWJxMacJTm7RgnKT8kRXBuXzxFaeJqreo7pfljyjFeisb4aeVtq2tv3K38NZSqNKKS5JFgR5UKdkep6DEAAAAAAAAAAAAAAAAAAAAAAAAAAAAADyq4dSW56gCqZ9wdRxEXeKuctz/gSvhpa6V2k7q17r0Z3xo1cVgIzVmkyJiJTE6cQyXj6rRap4pOpFbauVVev5v18y85fmlHEQ10Zqa625rya5o+OJvh1SrJuKs/I5rjsgx2AqqVJyi1ylH9GuqOW+DfS8WXPiKu69aGEhyvGda3hzhH/wCvkdByDLVSpxS6IpnAOTVJN163enUeqTe27/Q6TShZG+OnjXSsy9AAaKgAAAAAAAAAAAAAAAAAAAAAAAAAAAAAAAAAA+ZQTNDGZPTqfeSZIgDTwWXxpq0VY3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90" name="AutoShape 30" descr="data:image/jpeg;base64,/9j/4AAQSkZJRgABAQAAAQABAAD/2wCEAAkGBg8QDxQSEBQSEBUQFRAVEhQQFg8QEBUVFBUVFRUVFRQXHCYfFxkjGRQVHy8gIycpLSwsFSAxODArNSYrLikBCQoKDgwOGg8PGikiHyQpLCopKSkpKSwpLjApKS4pLCwpKSwtLCopLCkpLDQpNSkpLCwpKTUqLCkpKSwpLCwpLP/AABEIAMYA/gMBIgACEQEDEQH/xAAcAAEAAgMBAQEAAAAAAAAAAAAABQYBBAcDAgj/xAA5EAACAQIEAwYDBgYCAwAAAAAAAQIDEQQFEiEGMUETIlFhcYEHkaEjMkJSscEUM2JyguHR8GOSwv/EABkBAQADAQEAAAAAAAAAAAAAAAABAgMEBf/EACQRAQACAgICAgEFAAAAAAAAAAABAgMRBDESIUFREyJCgZGh/9oADAMBAAIRAxEAPwDuIAAAAAAAAAAAAAAAAAAAAAAAAAAAAAAAAAAAAAAAAAAAAACs5jxJKnXdNtQ/LdOz9W/+7lgwmIVSCl4814MD2AAAAAAAAAAAAAAAAAAAAAAAAAAAAAAAAAAAAAAABGZ1klLEU2pJXX3ZdU+m5XeC8fU/iJ0ZNWpxknu23pkkti6NFIx3DNTDYmeLpzdpu9t+4/H+19V5kSLwDRyvM41oX5SW049U/wDg3iQPmU0ubS9djRzPOKdGLu7y6RXP3K6sJisW9bemL5XulbyS3ZAt8K0Zcmn6NM+yny4exlDv0qmvTvpepe3UseU4/tqSlaz5SXhJc0BugGvjcT2cb9XyEzqNyNgEJLM6j6peiR5Sxc3zk/nb9DCeRVfwlYAQ2GzKUdpd5efP5knQxMZruv26o0pkrZWYmHsADRAAAAAAAAAAAAAAAAAAAAAAHzUgpKz3TPoAVDM8mr0J68OpTj0UWo1I+SvtKPk90aqzPGT7qjiG/BpwXu+X1LzYxpRGhW8r4ak2p4izfSC3ivV9WWSMUlZbGQSMMisstCtVhyu1JfuSxWcyxyoYtX2c1ePg7bST+hEiytkDjcTrnfotl6HvXzWNSFqfXn6eXiRs8RFOzkk/U5c1pn9ML1jXt6XB8qRk5Wm2T6jJp3W3ofAuBJYfNWtp7+a5+6JKnVjJXi7+hXD7pVpRd4ux0UzzHqVZrE9LGCOw2ap7T28+n+iQjJNXW/odVbxbpnMaZABdAAAAAAAAAAAAAAAAAAAAAAAAAQXFGUKtCMr6ZU2mn+xOkFmeL1ysuUfq+rM8l/GExG1dzHVhlGdJOcL9+mvv7c5wfV+MevqVjMuJJ6/sklH+qLTfqnyLtjKGuNlzW6/4IKeDgpPVT3lz1Rd/9mOKd179rz22shx7nGL5Kor28H/1MmrkZlmDcWm1pSVorl9OiJIyzTE29EI/O+IsNg4KeInpvfTFXlUlb8sVz9eRXsP8WMBKVpKvTX5pQi4+6jJv6EXx3wJi8RXliKM+31aV2UrQlBLZKDezjzfR8+Z5P4QPsdq/21r20/Y3/Lf73+X0MXr4sPE/HE3t7n/HRsHjqVaCqUpxqQlylBpp/wC/I97nDeE+IquXYvTJtU3PRiIPls9Lkv6o+PW1juNw5uVxp49tdxPUvo9aGKlB91+3Q8Li4iZj3DkTWGzSMtpd1+fL5m7crFzYw2PnDluvB8vbwOmnI+LKTT6WAGrhcwhPbk/B/t4m0dcWiemetAAJAAAAAAAAAAAAAAAAAAAaWaYpwhtzltfw8SBuTGd1Eqbv03+RCpnFyN+TSvT6uLnymZuYLsgxc+K1aMIuUmoxinKTfJJK7b9gRG2pnGe4fCU9eImoJ7RVnKUnztGK3ZUcx+LeHUX/AA9OpOdu66ijCmn0bSbb9NvU0eKslnmjWKwNaOJjGKj2F1CdPxsn1b3eq3vYkMr+FGFjCLxE6lSdlqUJKFNPwVld+t/Yh6uPFxsVItlmZn6c7yjLquNxUaavKVWd5y8E3ec36K52Tijiyhl9NOac5zv2dOLSk7dW/wAMV4m1lHD+Fwiaw9ONPV96W8pyt4yd215ciO4o4Jw+O77bp1UrRqR3VlyUovZrfpZ78wjLycfIy18/VYU1fF7F6r9jQ0/l+11f++r9i58MccYbHd1XpVUrunNptrq4S/Evk/I1Mt+G+Bp0OzqwVabXfqNzjK/9Fn3V4fW5zLPcC8Djpwozd6E4unP8S2UlfzV7BvGLjcrdcUamHebhM0snx/b4alWas6tOE2uickm7e5tkvGmJidS+rm7hs0nDZ95efP2ZoC5MWms+le1lw2NhU+69/B7M9yqKVvIkMLnEo7T7y8fxf7OqmeP3KTT6TgPKhiYTV4u/6r1R6nRE7ZgAJAAAAAAAAAAAAABEcQYdzpSS8GU7Jc7pu1GpJRqwvG0ttSXJp9Xa2x0PEU9UbHH/AIgcM1FUdSmr+NjLJTyhas6Xe5k5ZkfHeIwzUK16sFtaX8yPpJ/o/odCynPKGKhqozUrc4vacfWJxWpNe2m0iQvF2U18VhJUaE405Sa1ar2nFbuGpfdu7b2fK3UmBco0peaWi0fDm3w+4QxNLGTq4iM6PYLSldpVJSXitpQS38L2OlnyZG2mfPbPfzsyRPEvEtLA0e0qXk5O1OEWlKb67vkl1f8Aok6lSMU5SaSim23sklu2znGOzrLM2n2dZzwtWLlGhVbvCUXLuqS5K+2zt/cF+Ni87eVonxjvTSxnxZxck1Tp0aXPd66kl82l9CuZVlWJzDEWhqnKpK9SpK7jG7705y/bryR1fIOB8JhaSU6dOtU/HUqRUrv+lSvpXl8ywU6cYq0UopclFKK+SDunnYsUTGCn8q/n+f0cqwtOMVrkoqnRp3tdQSWqT6RW1/Wxzmv8RsylPV2ygvyxhS0em6b+p13M8poYmGivCNSPS/NPxjJbxfmjRyPhPC4OEo04KTm3qnVUZzafKN7fdS6Bjg5GDHSZvXdlW4Z+KGuSp41RjfZVod2N/wDyR6f3Lby6nQkzjXxFy3D0MbpoJQ1QjKcI7RjJuXJdLpJ28/M6D8PcbOrl1Jz3cHOmm+bjCVo/JWXsO1+ZgpGOubHGon4WQGBch5b7p1HF3TafkSmEzvpUX+S/dEQLl65Jr0iYiVspVYyV4tNeR9kXktJKLfWX6dCUPRrMzG5YyAAsgAAAAAAAAAAA1MXl8KitJJm2AOdcS/DmlVTcFZ+RzbMOH8XgamuGpaXtKF018j9GSgmR2YZLTqpqSTuVmsSmJ05Lw/8AEhO0MWrPl2sVt/nFfqvkXmhiITipQkpxlycWmn6NFa4m+GUZXlS7r8il0a2Oyyo7XSvund05eq/fmct8P00iduu3MorGQcdYfE2jO1Go+kn3JP8Apl+z+pZjmmJjtLXzLL4YijOjU1aai0y0NxlbyfsU3JPhr/D41VZzVWlT71NNWnrv3VNcrLnddUti9mLjbfHyL46zWs+pZuDBhv2IYoziXiGngsO6s+9J92nC9nOduXklzb8jl+K+ImZVZWjUVO/KNGEL+ibTk/mTOYfEOhWr1KWIoRr4XVaDS+1Vttavzvu1azS6lz4c4dw2Eg3QjL7Xvaqn83S0nGDdk0kunz3D1qRTi03lpu09fTlGA4Xx+Mq37Or33edWspxjvzlKUt37XZ2PJ8shhsPTow3VONrvnJ85Sfq22bdxcbcvJ5ls+omNRHwzcxcxcxchxPq5oZ1mXYUrrec3pgvN837Lf5G9cruBi8djda3p0u7T8HZ96Xu/oka4qeViZXXhhT7JavAnzWwWHUIpGyekxAAAAAAAAAAAAAAAAAAB51KKZCZvwzSrRalFP2J8WA4jxL8Np025Ufl0IrKOL8XgpdnWTqQW2md9SX9Ev2d0d8rYWMluip8RcD0cQn3VfxM7Y4svFkfk/EOHxcb0pb9YS2qL1XVea2JI5bnHB2Jwc9dLV3XdON1JejRI5H8RJRap4xN227SKtNf3R6+qOO+Ga9LugmJxTTTSaaaae6aezTXVHjhMbTrQU6cozi+Ti7r/AE/I9jAVWfw4wf8AFU60LwjCWqVH71OTW8bX3ir2bW6drbFrPm4uGl8t8mvKd6eGYY1UaUqkr2gr7RnN+W0U3bx8ij4bi2viZR7assDRbcY1qEHKFWae67Wovslbkmrl9qRvFrldNel1YouQ8O0q2G00pfw2JoJ0cTGynTm4NpdtRltOMlZp/wDBMOrjfjiszaPf39JbF1MXgY9t20sZh1Z1Y1FDtoQfOpTnBJTS52a5Fjp1FJKUXdSSaa5NNXTXsQHDnD1SjGSqtRhNSjLDwk6uF321Q1rVBNX7l2t/ZTzcYx3tGMV5JJL9EkJYZprvUf2ieJ8wcKapU/5mIvFW5qP45fW3v5Fk4QyVUaUdt7IqnDeGljcVLEST0/dpJ9ILl7vd+507DUdKPQw08auS0vVIyAbKgAAAAAAAAAAAAAAAAAAAAAYcbmQBo4zLYVFZpO5Q+JvhxTq3lBaZeR0o+Z00wPztPC47LamqDlFdbbxa8JR5MtuQ8fUa1oV7UZ+L/lSfq/u+/wAzouaZBTrRalFO5zPib4auN50dvLoYXwxZeLLin4GTleXcQY3L5aJpygvwTvp/xf4f08i+5JxRh8Wu5LTPrTnZT9vzL0OK+OarpYisz4coV5qo9dKqlZVaE5UqtvBtc16pkqYKLVtNZ3EtXLsAqFPRrq1d23OtN1Kjb8X7ckRXE+Kc9GFp/erb1LdKafL/ACe3omTWJxMacJTm7RgnKT8kRXBuXzxFaeJqreo7pfljyjFeisb4aeVtq2tv3K38NZSqNKKS5JFgR5UKdkep6DEAAAAAAAAAAAAAAAAAAAAAAAAAAAAADyq4dSW56gCqZ9wdRxEXeKuctz/gSvhpa6V2k7q17r0Z3xo1cVgIzVmkyJiJTE6cQyXj6rRap4pOpFbauVVev5v18y85fmlHEQ10Zqa625rya5o+OJvh1SrJuKs/I5rjsgx2AqqVJyi1ylH9GuqOW+DfS8WXPiKu69aGEhyvGda3hzhH/wCvkdByDLVSpxS6IpnAOTVJN163enUeqTe27/Q6TShZG+OnjXSsy9AAaKgAAAAAAAAAAAAAAAAAAAAAAAAAAAAAAAAAA+ZQTNDGZPTqfeSZIgDTwWXxpq0VY3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392" name="AutoShape 32" descr="data:image/jpeg;base64,/9j/4AAQSkZJRgABAQAAAQABAAD/2wCEAAkGBg8QDxQSEBQSEBUQFRAVEhQQFg8QEBUVFBUVFRUVFRQXHCYfFxkjGRQVHy8gIycpLSwsFSAxODArNSYrLikBCQoKDgwOGg8PGikiHyQpLCopKSkpKSwpLjApKS4pLCwpKSwtLCopLCkpLDQpNSkpLCwpKTUqLCkpKSwpLCwpLP/AABEIAMYA/gMBIgACEQEDEQH/xAAcAAEAAgMBAQEAAAAAAAAAAAAABQYBBAcDAgj/xAA5EAACAQIEAwYDBgYCAwAAAAAAAQIDEQQFEiEGMUETIlFhcYEHkaEjMkJSscEUM2JyguHR8GOSwv/EABkBAQADAQEAAAAAAAAAAAAAAAABAgMEBf/EACQRAQACAgICAgEFAAAAAAAAAAABAgMRBDESIUFREyJCgZGh/9oADAMBAAIRAxEAPwDuIAAAAAAAAAAAAAAAAAAAAAAAAAAAAAAAAAAAAAAAAAAAAACs5jxJKnXdNtQ/LdOz9W/+7lgwmIVSCl4814MD2AAAAAAAAAAAAAAAAAAAAAAAAAAAAAAAAAAAAAAABGZ1klLEU2pJXX3ZdU+m5XeC8fU/iJ0ZNWpxknu23pkkti6NFIx3DNTDYmeLpzdpu9t+4/H+19V5kSLwDRyvM41oX5SW049U/wDg3iQPmU0ubS9djRzPOKdGLu7y6RXP3K6sJisW9bemL5XulbyS3ZAt8K0Zcmn6NM+yny4exlDv0qmvTvpepe3UseU4/tqSlaz5SXhJc0BugGvjcT2cb9XyEzqNyNgEJLM6j6peiR5Sxc3zk/nb9DCeRVfwlYAQ2GzKUdpd5efP5knQxMZruv26o0pkrZWYmHsADRAAAAAAAAAAAAAAAAAAAAAAHzUgpKz3TPoAVDM8mr0J68OpTj0UWo1I+SvtKPk90aqzPGT7qjiG/BpwXu+X1LzYxpRGhW8r4ak2p4izfSC3ivV9WWSMUlZbGQSMMisstCtVhyu1JfuSxWcyxyoYtX2c1ePg7bST+hEiytkDjcTrnfotl6HvXzWNSFqfXn6eXiRs8RFOzkk/U5c1pn9ML1jXt6XB8qRk5Wm2T6jJp3W3ofAuBJYfNWtp7+a5+6JKnVjJXi7+hXD7pVpRd4ux0UzzHqVZrE9LGCOw2ap7T28+n+iQjJNXW/odVbxbpnMaZABdAAAAAAAAAAAAAAAAAAAAAAAAAQXFGUKtCMr6ZU2mn+xOkFmeL1ysuUfq+rM8l/GExG1dzHVhlGdJOcL9+mvv7c5wfV+MevqVjMuJJ6/sklH+qLTfqnyLtjKGuNlzW6/4IKeDgpPVT3lz1Rd/9mOKd179rz22shx7nGL5Kor28H/1MmrkZlmDcWm1pSVorl9OiJIyzTE29EI/O+IsNg4KeInpvfTFXlUlb8sVz9eRXsP8WMBKVpKvTX5pQi4+6jJv6EXx3wJi8RXliKM+31aV2UrQlBLZKDezjzfR8+Z5P4QPsdq/21r20/Y3/Lf73+X0MXr4sPE/HE3t7n/HRsHjqVaCqUpxqQlylBpp/wC/I97nDeE+IquXYvTJtU3PRiIPls9Lkv6o+PW1juNw5uVxp49tdxPUvo9aGKlB91+3Q8Li4iZj3DkTWGzSMtpd1+fL5m7crFzYw2PnDluvB8vbwOmnI+LKTT6WAGrhcwhPbk/B/t4m0dcWiemetAAJAAAAAAAAAAAAAAAAAAAaWaYpwhtzltfw8SBuTGd1Eqbv03+RCpnFyN+TSvT6uLnymZuYLsgxc+K1aMIuUmoxinKTfJJK7b9gRG2pnGe4fCU9eImoJ7RVnKUnztGK3ZUcx+LeHUX/AA9OpOdu66ijCmn0bSbb9NvU0eKslnmjWKwNaOJjGKj2F1CdPxsn1b3eq3vYkMr+FGFjCLxE6lSdlqUJKFNPwVld+t/Yh6uPFxsVItlmZn6c7yjLquNxUaavKVWd5y8E3ec36K52Tijiyhl9NOac5zv2dOLSk7dW/wAMV4m1lHD+Fwiaw9ONPV96W8pyt4yd215ciO4o4Jw+O77bp1UrRqR3VlyUovZrfpZ78wjLycfIy18/VYU1fF7F6r9jQ0/l+11f++r9i58MccYbHd1XpVUrunNptrq4S/Evk/I1Mt+G+Bp0OzqwVabXfqNzjK/9Fn3V4fW5zLPcC8Djpwozd6E4unP8S2UlfzV7BvGLjcrdcUamHebhM0snx/b4alWas6tOE2uickm7e5tkvGmJidS+rm7hs0nDZ95efP2ZoC5MWms+le1lw2NhU+69/B7M9yqKVvIkMLnEo7T7y8fxf7OqmeP3KTT6TgPKhiYTV4u/6r1R6nRE7ZgAJAAAAAAAAAAAAABEcQYdzpSS8GU7Jc7pu1GpJRqwvG0ttSXJp9Xa2x0PEU9UbHH/AIgcM1FUdSmr+NjLJTyhas6Xe5k5ZkfHeIwzUK16sFtaX8yPpJ/o/odCynPKGKhqozUrc4vacfWJxWpNe2m0iQvF2U18VhJUaE405Sa1ar2nFbuGpfdu7b2fK3UmBco0peaWi0fDm3w+4QxNLGTq4iM6PYLSldpVJSXitpQS38L2OlnyZG2mfPbPfzsyRPEvEtLA0e0qXk5O1OEWlKb67vkl1f8Aok6lSMU5SaSim23sklu2znGOzrLM2n2dZzwtWLlGhVbvCUXLuqS5K+2zt/cF+Ni87eVonxjvTSxnxZxck1Tp0aXPd66kl82l9CuZVlWJzDEWhqnKpK9SpK7jG7705y/bryR1fIOB8JhaSU6dOtU/HUqRUrv+lSvpXl8ywU6cYq0UopclFKK+SDunnYsUTGCn8q/n+f0cqwtOMVrkoqnRp3tdQSWqT6RW1/Wxzmv8RsylPV2ygvyxhS0em6b+p13M8poYmGivCNSPS/NPxjJbxfmjRyPhPC4OEo04KTm3qnVUZzafKN7fdS6Bjg5GDHSZvXdlW4Z+KGuSp41RjfZVod2N/wDyR6f3Lby6nQkzjXxFy3D0MbpoJQ1QjKcI7RjJuXJdLpJ28/M6D8PcbOrl1Jz3cHOmm+bjCVo/JWXsO1+ZgpGOubHGon4WQGBch5b7p1HF3TafkSmEzvpUX+S/dEQLl65Jr0iYiVspVYyV4tNeR9kXktJKLfWX6dCUPRrMzG5YyAAsgAAAAAAAAAAA1MXl8KitJJm2AOdcS/DmlVTcFZ+RzbMOH8XgamuGpaXtKF018j9GSgmR2YZLTqpqSTuVmsSmJ05Lw/8AEhO0MWrPl2sVt/nFfqvkXmhiITipQkpxlycWmn6NFa4m+GUZXlS7r8il0a2Oyyo7XSvund05eq/fmct8P00iduu3MorGQcdYfE2jO1Go+kn3JP8Apl+z+pZjmmJjtLXzLL4YijOjU1aai0y0NxlbyfsU3JPhr/D41VZzVWlT71NNWnrv3VNcrLnddUti9mLjbfHyL46zWs+pZuDBhv2IYoziXiGngsO6s+9J92nC9nOduXklzb8jl+K+ImZVZWjUVO/KNGEL+ibTk/mTOYfEOhWr1KWIoRr4XVaDS+1Vttavzvu1azS6lz4c4dw2Eg3QjL7Xvaqn83S0nGDdk0kunz3D1qRTi03lpu09fTlGA4Xx+Mq37Or33edWspxjvzlKUt37XZ2PJ8shhsPTow3VONrvnJ85Sfq22bdxcbcvJ5ls+omNRHwzcxcxcxchxPq5oZ1mXYUrrec3pgvN837Lf5G9cruBi8djda3p0u7T8HZ96Xu/oka4qeViZXXhhT7JavAnzWwWHUIpGyekxAAAAAAAAAAAAAAAAAAB51KKZCZvwzSrRalFP2J8WA4jxL8Np025Ufl0IrKOL8XgpdnWTqQW2md9SX9Ev2d0d8rYWMluip8RcD0cQn3VfxM7Y4svFkfk/EOHxcb0pb9YS2qL1XVea2JI5bnHB2Jwc9dLV3XdON1JejRI5H8RJRap4xN227SKtNf3R6+qOO+Ga9LugmJxTTTSaaaae6aezTXVHjhMbTrQU6cozi+Ti7r/AE/I9jAVWfw4wf8AFU60LwjCWqVH71OTW8bX3ir2bW6drbFrPm4uGl8t8mvKd6eGYY1UaUqkr2gr7RnN+W0U3bx8ij4bi2viZR7assDRbcY1qEHKFWae67Wovslbkmrl9qRvFrldNel1YouQ8O0q2G00pfw2JoJ0cTGynTm4NpdtRltOMlZp/wDBMOrjfjiszaPf39JbF1MXgY9t20sZh1Z1Y1FDtoQfOpTnBJTS52a5Fjp1FJKUXdSSaa5NNXTXsQHDnD1SjGSqtRhNSjLDwk6uF321Q1rVBNX7l2t/ZTzcYx3tGMV5JJL9EkJYZprvUf2ieJ8wcKapU/5mIvFW5qP45fW3v5Fk4QyVUaUdt7IqnDeGljcVLEST0/dpJ9ILl7vd+507DUdKPQw08auS0vVIyAbKgAAAAAAAAAAAAAAAAAAAAAYcbmQBo4zLYVFZpO5Q+JvhxTq3lBaZeR0o+Z00wPztPC47LamqDlFdbbxa8JR5MtuQ8fUa1oV7UZ+L/lSfq/u+/wAzouaZBTrRalFO5zPib4auN50dvLoYXwxZeLLin4GTleXcQY3L5aJpygvwTvp/xf4f08i+5JxRh8Wu5LTPrTnZT9vzL0OK+OarpYisz4coV5qo9dKqlZVaE5UqtvBtc16pkqYKLVtNZ3EtXLsAqFPRrq1d23OtN1Kjb8X7ckRXE+Kc9GFp/erb1LdKafL/ACe3omTWJxMacJTm7RgnKT8kRXBuXzxFaeJqreo7pfljyjFeisb4aeVtq2tv3K38NZSqNKKS5JFgR5UKdkep6DEAAAAAAAAAAAAAAAAAAAAAAAAAAAAADyq4dSW56gCqZ9wdRxEXeKuctz/gSvhpa6V2k7q17r0Z3xo1cVgIzVmkyJiJTE6cQyXj6rRap4pOpFbauVVev5v18y85fmlHEQ10Zqa625rya5o+OJvh1SrJuKs/I5rjsgx2AqqVJyi1ylH9GuqOW+DfS8WXPiKu69aGEhyvGda3hzhH/wCvkdByDLVSpxS6IpnAOTVJN163enUeqTe27/Q6TShZG+OnjXSsy9AAaKgAAAAAAAAAAAAAAAAAAAAAAAAAAAAAAAAAA+ZQTNDGZPTqfeSZIgDTwWXxpq0VY3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394" name="Picture 34" descr="https://encrypted-tbn0.gstatic.com/images?q=tbn:ANd9GcTwMpfwY2ILZUZk7dhOgx9otWDFeQT4EANV_l1AL5SRC3g5om7HBw"/>
          <p:cNvPicPr>
            <a:picLocks noChangeAspect="1" noChangeArrowheads="1"/>
          </p:cNvPicPr>
          <p:nvPr/>
        </p:nvPicPr>
        <p:blipFill>
          <a:blip r:embed="rId9" cstate="print"/>
          <a:srcRect t="10148" r="8297" b="8672"/>
          <a:stretch>
            <a:fillRect/>
          </a:stretch>
        </p:blipFill>
        <p:spPr bwMode="auto">
          <a:xfrm>
            <a:off x="4860032" y="2996952"/>
            <a:ext cx="936104" cy="432048"/>
          </a:xfrm>
          <a:prstGeom prst="rect">
            <a:avLst/>
          </a:prstGeom>
          <a:noFill/>
        </p:spPr>
      </p:pic>
      <p:pic>
        <p:nvPicPr>
          <p:cNvPr id="15396" name="Picture 36" descr="https://encrypted-tbn3.gstatic.com/images?q=tbn:ANd9GcSD7uwic8Q2TLH4XWnwAIMSpFaMDJXW3kTj85cewL3VS8l0zcQ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2708920"/>
            <a:ext cx="930848" cy="977602"/>
          </a:xfrm>
          <a:prstGeom prst="rect">
            <a:avLst/>
          </a:prstGeom>
          <a:noFill/>
        </p:spPr>
      </p:pic>
      <p:pic>
        <p:nvPicPr>
          <p:cNvPr id="15398" name="Picture 38" descr="http://www.hereisfree.com/content1/pic/zip/20097815454615577801.jpg"/>
          <p:cNvPicPr>
            <a:picLocks noChangeAspect="1" noChangeArrowheads="1"/>
          </p:cNvPicPr>
          <p:nvPr/>
        </p:nvPicPr>
        <p:blipFill>
          <a:blip r:embed="rId11" cstate="print"/>
          <a:srcRect l="49472" r="13424" b="73540"/>
          <a:stretch>
            <a:fillRect/>
          </a:stretch>
        </p:blipFill>
        <p:spPr bwMode="auto">
          <a:xfrm>
            <a:off x="6804248" y="2924944"/>
            <a:ext cx="740654" cy="648072"/>
          </a:xfrm>
          <a:prstGeom prst="rect">
            <a:avLst/>
          </a:prstGeom>
          <a:noFill/>
        </p:spPr>
      </p:pic>
      <p:pic>
        <p:nvPicPr>
          <p:cNvPr id="15400" name="Picture 40" descr="http://3.bp.blogspot.com/-hg5fdnbUkCY/UXDWQkHEZFI/AAAAAAAAACY/jIEo_F88WwM/s1600/2576129-dar-informacion.jpg"/>
          <p:cNvPicPr>
            <a:picLocks noChangeAspect="1" noChangeArrowheads="1"/>
          </p:cNvPicPr>
          <p:nvPr/>
        </p:nvPicPr>
        <p:blipFill>
          <a:blip r:embed="rId12" cstate="print"/>
          <a:srcRect l="3150" t="5560" b="5401"/>
          <a:stretch>
            <a:fillRect/>
          </a:stretch>
        </p:blipFill>
        <p:spPr bwMode="auto">
          <a:xfrm>
            <a:off x="157602" y="4797152"/>
            <a:ext cx="1462070" cy="1008112"/>
          </a:xfrm>
          <a:prstGeom prst="rect">
            <a:avLst/>
          </a:prstGeom>
          <a:noFill/>
        </p:spPr>
      </p:pic>
      <p:pic>
        <p:nvPicPr>
          <p:cNvPr id="15402" name="Picture 42" descr="http://www.think-med.es/wp-content/uploads/2013/05/imagenes_Captura_d212586a-295x3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9672" y="4581128"/>
            <a:ext cx="1366590" cy="1389752"/>
          </a:xfrm>
          <a:prstGeom prst="rect">
            <a:avLst/>
          </a:prstGeom>
          <a:noFill/>
        </p:spPr>
      </p:pic>
      <p:pic>
        <p:nvPicPr>
          <p:cNvPr id="15404" name="Picture 44" descr="http://360.com.ec/wp-content/uploads/2012/10/EmpresasEcuatoriana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08208" y="4979664"/>
            <a:ext cx="1635800" cy="681584"/>
          </a:xfrm>
          <a:prstGeom prst="rect">
            <a:avLst/>
          </a:prstGeom>
          <a:noFill/>
        </p:spPr>
      </p:pic>
      <p:pic>
        <p:nvPicPr>
          <p:cNvPr id="43" name="Picture 24" descr="https://encrypted-tbn3.gstatic.com/images?q=tbn:ANd9GcQTXrB3fTumVskMExJF_YsY6k97UORojw8u4vCi_PX2Y9NZSta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36096" y="1772816"/>
            <a:ext cx="1313360" cy="983754"/>
          </a:xfrm>
          <a:prstGeom prst="rect">
            <a:avLst/>
          </a:prstGeom>
          <a:noFill/>
        </p:spPr>
      </p:pic>
      <p:pic>
        <p:nvPicPr>
          <p:cNvPr id="44" name="Picture 26" descr="http://payload111.cargocollective.com/1/2/91780/4534622/prisa_ferretera_2012_zeivy_2_.jpg"/>
          <p:cNvPicPr>
            <a:picLocks noChangeAspect="1" noChangeArrowheads="1"/>
          </p:cNvPicPr>
          <p:nvPr/>
        </p:nvPicPr>
        <p:blipFill>
          <a:blip r:embed="rId16" cstate="print"/>
          <a:srcRect l="28980" t="1370" r="28181"/>
          <a:stretch>
            <a:fillRect/>
          </a:stretch>
        </p:blipFill>
        <p:spPr bwMode="auto">
          <a:xfrm>
            <a:off x="7020272" y="1772816"/>
            <a:ext cx="568030" cy="1203172"/>
          </a:xfrm>
          <a:prstGeom prst="rect">
            <a:avLst/>
          </a:prstGeom>
          <a:noFill/>
        </p:spPr>
      </p:pic>
      <p:pic>
        <p:nvPicPr>
          <p:cNvPr id="15406" name="Picture 46" descr="http://www.nortepar.es/udecontrol_datos/secciones/3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92080" y="4653136"/>
            <a:ext cx="1181972" cy="969218"/>
          </a:xfrm>
          <a:prstGeom prst="rect">
            <a:avLst/>
          </a:prstGeom>
          <a:noFill/>
        </p:spPr>
      </p:pic>
      <p:pic>
        <p:nvPicPr>
          <p:cNvPr id="15408" name="Picture 48" descr="http://fotos.tsncs.com/img/IMAGENES-USUARIO/IMG_1139/rebajas-ofertas-con-descuentos-hasta-1-634302487024626938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0232" y="4581128"/>
            <a:ext cx="1135410" cy="1135410"/>
          </a:xfrm>
          <a:prstGeom prst="rect">
            <a:avLst/>
          </a:prstGeom>
          <a:noFill/>
        </p:spPr>
      </p:pic>
      <p:pic>
        <p:nvPicPr>
          <p:cNvPr id="15410" name="Picture 50" descr="http://t1.gstatic.com/images?q=tbn:ANd9GcT8pU7LkqBHplgPOu0pb8m_UEPni0yQy2xfZKtmawNLupQ91oI0"/>
          <p:cNvPicPr>
            <a:picLocks noChangeAspect="1" noChangeArrowheads="1"/>
          </p:cNvPicPr>
          <p:nvPr/>
        </p:nvPicPr>
        <p:blipFill>
          <a:blip r:embed="rId19" cstate="print"/>
          <a:srcRect t="17017" b="18336"/>
          <a:stretch>
            <a:fillRect/>
          </a:stretch>
        </p:blipFill>
        <p:spPr bwMode="auto">
          <a:xfrm>
            <a:off x="7918750" y="4725144"/>
            <a:ext cx="122525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174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l="1384" t="1881" r="3583" b="3135"/>
          <a:stretch>
            <a:fillRect/>
          </a:stretch>
        </p:blipFill>
        <p:spPr bwMode="auto">
          <a:xfrm>
            <a:off x="1262137" y="1348076"/>
            <a:ext cx="7051774" cy="410708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331640" y="74791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7030A0"/>
                </a:solidFill>
                <a:latin typeface="Monotype Corsiva" pitchFamily="66" charset="0"/>
              </a:rPr>
              <a:t>Administración </a:t>
            </a:r>
            <a:r>
              <a:rPr lang="es-ES" sz="2400" b="1" dirty="0" smtClean="0">
                <a:solidFill>
                  <a:srgbClr val="7030A0"/>
                </a:solidFill>
                <a:latin typeface="Monotype Corsiva" pitchFamily="66" charset="0"/>
              </a:rPr>
              <a:t>*  5 </a:t>
            </a:r>
            <a:r>
              <a:rPr lang="es-ES" sz="2400" b="1" dirty="0">
                <a:solidFill>
                  <a:srgbClr val="7030A0"/>
                </a:solidFill>
                <a:latin typeface="Monotype Corsiva" pitchFamily="66" charset="0"/>
              </a:rPr>
              <a:t>factores </a:t>
            </a:r>
            <a:r>
              <a:rPr lang="es-ES" sz="2400" b="1" dirty="0" smtClean="0">
                <a:solidFill>
                  <a:srgbClr val="7030A0"/>
                </a:solidFill>
                <a:latin typeface="Monotype Corsiva" pitchFamily="66" charset="0"/>
              </a:rPr>
              <a:t>decisivos</a:t>
            </a:r>
            <a:endParaRPr lang="es-ES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56164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331640" y="74791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  <a:latin typeface="Monotype Corsiva" pitchFamily="66" charset="0"/>
              </a:rPr>
              <a:t>Administración *  Factores decisivos</a:t>
            </a:r>
            <a:endParaRPr lang="es-ES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7" name="6 Imagen"/>
          <p:cNvPicPr/>
          <p:nvPr/>
        </p:nvPicPr>
        <p:blipFill rotWithShape="1">
          <a:blip r:embed="rId3" cstate="print"/>
          <a:srcRect l="1291" t="3207" r="1850" b="1749"/>
          <a:stretch/>
        </p:blipFill>
        <p:spPr bwMode="auto">
          <a:xfrm>
            <a:off x="1619672" y="1484784"/>
            <a:ext cx="6336704" cy="3960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2038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BIVARIADO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/>
          <p:cNvPicPr/>
          <p:nvPr/>
        </p:nvPicPr>
        <p:blipFill rotWithShape="1">
          <a:blip r:embed="rId3" cstate="print"/>
          <a:srcRect t="1" r="8346" b="2098"/>
          <a:stretch/>
        </p:blipFill>
        <p:spPr bwMode="auto">
          <a:xfrm>
            <a:off x="1331640" y="1340768"/>
            <a:ext cx="6984776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07704" y="69269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7030A0"/>
                </a:solidFill>
                <a:latin typeface="Monotype Corsiva" pitchFamily="66" charset="0"/>
              </a:rPr>
              <a:t>Administración * Inversión </a:t>
            </a:r>
            <a:endParaRPr lang="es-EC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87171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273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267744" y="-273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HIPÓTESIS 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314" name="AutoShape 2" descr="data:image/jpeg;base64,/9j/4AAQSkZJRgABAQAAAQABAAD/2wCEAAkGBxQTEhUUExQVFBQXFRcWFhcVFBQVFxUYGBQWFxUUHRUYHCgiGB0lHBcVITEiJSktLy4uFyA0ODMsNygtLisBCgoKDg0OGxAQGywkICQ3Ly8sMiwsLCwsNCwsNCwsLCwsLCwsLCwsLCwsLCwsLDQsLCwsLCwsLCwsLCwsLCwsLP/AABEIAPMAzwMBEQACEQEDEQH/xAAcAAABBQEBAQAAAAAAAAAAAAAAAQMFBgcEAgj/xABVEAACAQMBBAUHBQkLCwQDAAABAgMABBEFEiExQQYHE1FhFCIycYGRoRVCUrHBIyQlM3JzkrPCFjVDYmOCk7LR0uE0U1RVdJSitNPi8EWDo6QXZIT/xAAaAQEAAgMBAAAAAAAAAAAAAAAAAgMBBAYF/8QANxEAAgECAwQHBwUBAAMBAAAAAAECAxEEEjEFEyFBMlFhcaHR4RUiUoGRsfAUM0LB8SNDU2KC/9oADAMBAAIRAxEAPwDcaAKAKAKAKAKAKAKAKAKAKAKAKAKAKAKAKAKAKAKAKAKAKAKAKAKAKAQmgDNAGaAM0AZoAzQBmgDNAGaAXNAJmgDNAGaAM0Azd3aRI0kjBERSzMdwVVGWYnuAFAZpq3W2HYx6bbyXTgZLsrLGox6Wz6WPFtgeNQc+o2FQt03YqHRLp7fXGqW3bXDFHl2DEmEiw6kAbA44OCCSTu41CM25F9WhCNO6PoDNXGgGaAM0AtAFAFAFAFAFAUbrmvJItMd43eNu1iG1GzI2NveNpSCKjLQtopOaTK78g6gM7OsXAXkGiDED8rtK5/21L4PH0M72C/icmpWE8CBrnWLzYZlj8xWBLNnAGy7HkfdU4bUrVW404Lr19DKnGT92ByT6dbpP5O+sXomzjZ8qYYJ4KW2SqnwJzWFjsZKG8VPh+dpnNJrNkQWGkWl07Qpql7ORvMflJIYDmCyYcDvXNYq47GU4ZpwSX528A5ygr5UvkNW2maeHeOHVLqIqCzhbrZXzR5x2tgK2B3E8DWf1mOjFScOD7H9rhyna7gdOkaPBchuw1W/l2cBsXLgjPA7LIDjcd/CsVtoYui1nglf86zEpOOsESK9FZ0z2Wp3yE/SlMg92RVcds1ecV+fUhvk9Yo9jQ79POh1a52ufaoJVJ8FZsL7jUo7an/KPj6GVVhziNvoWok5OsT5PHZhwPYBKAPdUvbT+Dx9DO9p/B4iv0SlY5k1O/ZuZExQewZOKqe2avKK8SO+XwoT9xYO5r7UWHcbr/tqL2xX6l4+Y33VFDZ6v7c8Z70//ANA/6dQ9rV+z6PzM/qJdSD/8fW/+evP94H9yntWv1L6PzH6mXUiS0PotHbSbaSXEu0jRtFNIssciPuKMhTfndzH11OO1sRdJJPss/MhOq5akJ1hakMpo2nRRo8hUTiFQq7R87scqOGPOdu4esV0MZTypS152NijHhvJ6HL0k6Px6dPoqREFu3PayAYMknb2wdvVvKgcgBWU4tLKZjUc1NssWr9Edu4mby6/UNI7bCXJVV2mJ2QCDgb9wrxMRtWrTqygkuDtzNdVbLoo4f3BQjeLi9Dcm8oGQe/0K1va9e+i8fMl+ol1Ic/c3eJgQ6tdoo5SfdviXH1VfHbU+cfG39MKrDnEU6LqX+uJv6Bf+pWfbT+Dx9BvYfB4gNF1L/XE39Av/AFKe2n8Hj6DfQ+DxObVbDUoYZZfleZuzjeTZ7FRtbClsZ7Q4zjjirKW13Oajk1dtfQnCpCUksviaN0DvZJtPtZZWLyPCpZjjLHvOK91aFM1aTRPVkiFAUDry/eqT87F/XqM9C/D9Mrq6Tqo/9QhPrtk+xK5R1sH/AOt/X1MSqUvhOvplp001vEIlEsqTwSEAqgOyGDt5x3DJzjPCq8HVpwqScnZNNEKUlGXHTiVe+6GXTGW3EcBjkuWn8rJG3s78IVztc+AGOPfmt+GOopKpd3Stl/OBsRrxVpfKw/pPRO5Z4hLHFarb28sKyQlWeZ5Y2TtTsnO7a2jnG8H6W6NXG0opuDcszTs9ElxsYnWilw436yNm6EXksUcBhtohbrJiQMM3LMQRkjzhuGMnGPDlatoUITc8zea3DqLFiKcW3d8fAtHRTRpluZbqeKK22olhSGEqVwpXLnZJHzBjfnee7fo4uvTdNUoScuN7s161SLioriWyvONcKAKAKAKAKAKAiulvSMafbGbcbiQFbZTy3edOR9FQfaSBzr3dlYSy38//AM+fkW0aeeViN6uOjptYTdz5N5cgsNr0oo2OSxzvDud59g5GtnaOLdCGSL9+Xguv+l6Flerm91aIsd5YwTiIXEXadhJ2sWHZNluODjiMgHHhXm4PaTw9PduN+riURm46D80hZix4k5OK8+rUdSbnLVkTxVYCgCgCgIzpR/kV1/s036pqvwv70O9fcso/uIsXVp+9dn+YX7a7ZaGanTZZqyQCgM/67mB04ITgyXEKL4nJb6lNV1XaLZdQvnujtcYJHjXC3ua4lAFZAVgBQBQCUAUAUAUAUAUArSRojyzNswxKXkbwHzR3k8MVu4HCfqKln0Vr5fP7fIzFNuyM/wCjVs2r30moXS4tIGAij5ErvigA5gZDPyJOOBwOmrVoUabqS0WnoblR7qGRavU0KaUsxZuJ/wDAK5CrVlVm5y1ZpHiqwFAFAFAFAFARvSYZs7r/AGeb9U1X4b96HevuTpdNFh6tP3rs/wAyv212y0JVOmyzVkgFAZ11zfi7An0RqMO0P5sn2ZrXxSe5lbqZbR1fcySbjXElAzcXCRjakdUXIXLsFGWOFGTzJqUYSm7RVwuJ6MqhghZQ53hSw2iO8LxNMrtmtwFnqJHMrEhWVivpAMCV9YG8e2ji0rtCzBZlLFQyll9JQyll9a5yPbTK7XtwFme6iAoAoAoAoAoD1GhYgAZJ3CpwhKclCOrBQum16+o3celWbfc0fM8g3q0i+m7Y+ZHwxne2ByFddhsPGhTVKPzfablGKpx3kvkXq3tY4Io7eAYhiGyvex+dIe8scnPj41z20MYsRUtHorTt7fLs7zUlJyd2LXnmAoDOes25uI54mjuJII2j2Rs3Eih2DEsezjGRgMuWO45HdXt7NjTlTalFNp9S+7N3CqLTTV33EJoXWDcwtiZvKY+BDEbY8Vkxv9TZ9lbFbZ1Govc91+H08i6phYSV48GabovSG3ugDDKpbnGxCyL4FCc+0ZHjXiVsNVou0l8+R586UoPiiVIrXICUBH9Ipti0uWIyBBLu7/ubAD3mrsPHNViu1EqavJInurOIrpdmDzhVvYxLD4EV28dCyq7zZZ6yVhQGedeEf3hG44x3UTjPDOHX9qq6qvFl+HfvkFNqmrgn7xtm3/NuAP60grlY0sH/AOx/T0MZKXxM9dYELtawnsy7LdQMyIC/Jgw3DeMnGfEUwDiqsle3B8SNGyk+PWU7U9DuHllj8lna9e7Mi3W0ezEQyVxJ6K8vVuG4gCvTp4ikoqWdZErZed+42oVIpJtq3V2nR0b0Wbtojb20tnJDbTLPLNtKJZnjdUwDuI2yp3cB6gTXiK9PK95JSTaslyS18PziRqTjZ5ne576KaPILm1xazwSwtK13NLtbMu1nChjuYEbt30s7xvrGKrx3U/fTTtlS5eQqzjlfHuRp9eCaIUAUAUAUAUBA9PukvkFvsxn77uFxGAMmKMnDS/lHgvj6jXR7Mwm6jvZdKWnYvX0L6FLM7vRanroL0a+T7Xzxi6nAabviTisOe/flvEnuFR2pi93Hcw1evYvX7CvVzvhoTlc8UHPHfRNJ2SyIZNgSbIYE7BOA+7iM494qx0pqOdrhp8zLi0rnT8Ps8agYKp0Z0Ia1I91dF/Io5GS2gBKiTG5pXI3793DmCM4G/rcDg40IdvP86jact0ssdeZc9R6t9NmXBtY48cDDmI/8BGfbmt5xTK1VmtGRMfU3poBBEz54FpjlfEbIA9+aZETeIqPmQWpWk+jSIXla5013CbT75bUnhk81+HgDjPlY7Z0KkXKCtL794sqq6pFrNcwaxD9MFzYXQ/kHPuGfsrZwjtXh3onSfvot/QRs6bZH/wDUg+ESiu0WhmfSZO1kiFAZ712OTZQRYyJryGM+oh2+tRVVaWWDZdQ6V+xne/E+uuGNcQGgCgCgCgEoBaA83E0UQQzzRQCRtmPtGC9ofDuHDf416OG2bVrwzppLlfn6GVFvQdmhKnDDB4+BHeDzFadajOjLLNWf5oYG6qB4vL6O3hkuZ/xUQzjnI/zIh3knH/ma9LZ2E3088ujHxfV5koQcnZFI6CafJfXMmr3oDAPi3Q+i0i7lwD8yPG7+MCeI3+9isTGhTdSWuiXW/wA17DarSVOO7j8y+O5JJJySck1yMpSnJylq9TTInpLo5u4DCJXhyc7ScGGCNhxkbSHO8Z5CrsNX3NTPZP8ANV2k6c8kr2uU3q/0prXUZoJmBkFsNgqSUaMyIxIzg927H0u6vSx9ZVsPGcNL8eu9jaxE1OmnHQf6ZdL5Ut54XtJoHcNHHISGjZScMdsAYJTa3DPGo4TBQc4zjNSS4tc/p3kaNFNpppmp6BALXTYlt17bs7YMijC9s2xt8+BdiT/OrpdEUSeaV2e+hWp3FzarLdQeTylmGxhh5oPmtstvGfHuohNJOydyerJEg+m+lLdWNxC3zomIPcyDbRvYyisPQlCWWSZTOhN401hbOxy3Z7JPfsMyA+5RXGY2ChXml1/fiKytN2HOl5+8br8xJ8VxUcJ+/DvRil00W3oEPwbZY/0WD9UufjXarQzPpMnqyRCgM867o/vKB847O9hf/hkX9r4VVXV6bRdQ6XyZIScT6z9dcMjXExQBigAihgShkKA9bSKrySsEhjUvI55KOXrPCtzBYR4mplfRWvl3syld2M1s9Ok166muZnNvaRKYotwOwcfcogvAneHf1gdxHTznTpwzSdoo3nLcRstTosNcu9HkW01BDPZn8VIuW2RyaKQ8QBxjO8ct3HFWlCtDLUV1yZGUIVleGvUaJZKs6pJBIssL5Kyg7gB6W0PmkYOQfhXgVNlVo1VGPFPn5/nE03Fp2ZnWrTtrd+trAxWwt8s0g4EDc855bTb1Twye/HQU6dOjTyR4Rj+O/wB2bkUqMMz1ZojbICpGoSKNQkaDcFUDd7a5fG4p4ipm5LRf33vyNJu7PFagCgKj07UwPbX6jfBIElxzhkyDn1EsB4yV6WBe8jOg/wCSuu9fngbFD3k4Pn9xrrJnJWzjiQzM9yJUjUE9qIkJwMciJB76u2RB72UraK31/wAM4ePSb4cCyW/XBp+z91E0Eg3NG8TFgeY837ceoV0mZGNxPlxIp+sK51G4jtdLRofODSzyqrbManzvuYyAOW85JwBjOawpX0JOjkV5/Q1mpmuV/rAvOy027fOD2Eig5xvddge3LCsPQnTV5JFU6IW3Z2NqmMHsUJHi42z8WNcVi5Zq832/bgYqu82zPOlfS2QXd3Gh7SJozbBNtiijC9q4RTgttbYDcs8+FezhcHDcwlJWaebt7F3G5SoRyJvg9TX+qW5Mmk2pPJXT2RyugPuUV7cdDWrK1Rot9SKgoDPevQ/gs/novrNQn0S/D/uIgT0xkHpabfD1R7X2Vyn6GL0qx+pF0Vykg6xZfvWFjtIvlVuXHBguHYg4PEbvaKzs9PeyS48GYoL3muxlM1TVZu3lbt7oaiLpkjt0U9msQyRhMEMMY3cxvIOc16dKlDIo5Y7tri+d+824RjZKyy/2SHQm8Z7y37G4uJy8TtfCUnYRsHZAB5hsAHfy4AkCnGwSoyzxirNZLa/liuskoO6XYadXgmkeo0LEADJJwBU4QlOShHV6AoXTW/fULqPSbM5jV8zyDerSL6bNjjHH3c2wOQz12Gw8aFNU4/N9ZuUYqnHeS+RebWzit4Y7aAYhiGB3u3z5T3knJ9tc/tHGb+eWPRWna+vyNWcnJ3YtzDHLE0E8YlhbijcQfpI3FWHeKhg8dPD8Hxj1eXloYjJxd0Z1rHQi+tRIumyST2tx5johUOM/MkU4A3bu0GN2QcDj0tGrCrHNSd14o3Y1oT4zXFF46O6ElhbC2TDOSHuJB8+THoj+KvADw7ya8bamMT/4Q0XS8v7Zq1ajnK7O+vFKxKAKA5tUsVnhkhf0ZEKk92eDesHB9lWUqjpzU1yMxllaaM10LS7i+u4bF5Ht5rKCUdqnEFXXs2GCDjDRjIIyMHNdVhKcLyqQfCXE35SUIuSs8xeJeh+tSfc5NSh2MY7QQKZccMZ2Ac+O3nfxresyjeU1pHxLl0Q6Kw6fD2UQyTvkkbG3I3eT3dw5e8nKViqc3N3ZPVkiZ911TE2UVuvG5uoYT34yXz4+cqe+qq08kHLq4/Qto8JX6ivdIdUkll+T7A7LgYnmHC2jGBsgj5+MDvHAbzleYw9GEIfqK+nJdb/PzrlCKS3k/kTOn6VFZ2rRwjASOQlj6TnYJZmPeccOAAA5VrVK069VSl1oqc3Od2SXUv8AvPbeuf8A5mWuzjoTrdNl3qRUFAZz17t+DlH0rmMf8Mh+yq6jtEvw3T+pJGuGNZ6niSNWGGUMMg4YAjIOQcHmDvzRNrQXPWN+efDPPHdnjil+FhcAoGcADO84AGT3nvpdi4VgFf6f9JTY24jiP35cLhMb2hjJwZMfTbgvj6jXR7Mwm6jvZL3np2L15/IvoUszu9EO9B+jPyfbYcffU4DTHiYk4rAD38z4k+FR2pi93HcwfF693V3v7fIxXq55cNCcrnikKAAxHAkeokVKLkui2u6/9ATNMkuoBmsNNAKwAoAoDPzrl1bX2o30EMUsUHZQSmViCqjZXZTB3ksu/jyrrNmxcMPH6/U3Ywi4Ri3YtcPWqYghv7G4thIAUkUCSNgRtAhsLncRuGTvr0M9tSvcN9B3LLp3T7TpgNm8hBPASN2Tb+WzJg5rN0VunNaonre8jf0JEf8AJZW+o1khYyvrb7e4v7K1t2CuiPPtHGEO1gSHd80IceLVqY2rCnTbnp+cDZouMYylLuJPo9ocdpF2ceSSdqSRvSkb6R+OBy95PKYjESryzS+S6jXqVHN3Z1aqcQTfmZf1TVXS/cj3r7kVqd/VLCF0m0A5q7e1pXY/XXcR0LqzvUZb6kVBQGd9eS/eEZ5C6iJ9WzIPtqur0WX0Ok+5ki/E+s1wqNY80AtAFANahqMdrA91P+Lj4LzlkPoRj1n3eoGvT2ZhN9PeT6MfF+nP5dpKEHKSSKX0A0yS7nk1e9AYlz5Mp4M4yAwH0IwML4gniN/uYvEqhT3j15L88TarTUI7uPzL0zEkknJJyT3muSlKUm5Sd29TTPJNZjBy0B4LVsRpRQPNWAKyAoBQ1VypxYPYNa04OIPajeKgCodE9De+0jUhHgPdXcjx7XokK8bKCRwyQwzXb0IZaSj2I2pyyzjflYiOmvRtbOy7W/ma5v5gsUChsRwKuyW2F5hVGCcAecMAE5qUlZcSyjNynaCsiD0TQ0itYNSljFzb9u8N1Ey/i02gqyKQc5Hfu3kDgSaxGNlcsqVHKTguHUWroN1dWt+k91NE0MMkp8lRGKlIlJG0Sc5zw3/ROONSUUymdaUGorkeeimhQwarerb7XZW6LCCzbRLvss5zgcCjjFeLtmaUIwXN/b/TFao3SVy8Vz5qHNqg+4TfmZf1TVZS/cj3r7mVqiQ6pXzpNp+Q490riu4g+BdW6bLdUioKAz3r0b8Ft4zRAe8n7KhPQvw/7iIIdYun85mHril+xa5T2ZiOrxRGWHnxHum+oPHbwvDKY9u5gUuu49mwZjxHDcp+B51HBU4yqSjNXsnw7URoxTk011lYvul11tvOk8QC3fYJYhVLuoJGScbQzuGRzPLhW/DBUbKDi9LuXI2FRhazXK9zUIodpsA4G8kngqjixPcBXkYehKvUUI8/Bc2aVjOL+U65qCwREpp9rks/eucPL+U+Cq9wye8V10YQpQyrhGJuxtRhfmzRXK4VUUJGihI0G4IgGAMeyuVxmKeIq5+XLu836Gk3cbZqppwzMDdbaVgKBWJSS1B6CVS6/UBdgVDeyAhSpKs+YPJFXRmpaASpNX4MDGrXfZ280n0IpG9oQkfHFUQpXqxj1tEoK8kiS6p7LstJtR9JDIfHtHZwfcRXax0LKrvNkN10dFZbuGGS3jMksLMCi4y0cgGcZ44ZU9hNRnG6J4eqoS4lj6E9GxbafFayqrnYJmBAZS0hLOvcwBbZ9QFSirKxXUnmk5E7JsRRk4Coik4AAAVRnAA4bhWSBkvVoGe2kuH9O5uJZT6s4x+lt1yu1p5q9upepbiODUeotteWUHFrcZa2nVTgmCUA9xMbVbQaVWLfWvuSpu0kSvVPMr6TaFRgBGU+tZHVj7wa7eOhZW6bLbUisKAovXPZSS6YyxI8jiWJgqKzt6WCdlQTzqMldFtGSjNNlaPTE/6t1D/da5v2PX+JeIdJP+SGL7VZrxNgaPdTLthsTZhUMu9TnZ38eGcEE1dQ2VWpyup2enBXJRpqLvnEdLwTeUNoOZuPaLNGWz9Lcp87xxnxqx7Mq5N2qrt1W9TNotZc/AZ6RanqlxbPbx6XcQdocSvkyM0fOMYRdkHnxyMjnW3g8EsNFpcW9WSpwpRldyuOdGLXVbS1EMOlDBO3I73EYklbvI2hsgbgF5AczkmeKwsq9NU72XO3MxVyTk25El5dqwG/ST7LqL6t9ea9i/8A34epXu6fxHry7UT/AOmt/vEf9lXR2VZWzeHqYyU/i8AN1qfLTGJ7vKYR8al7L/8Arw9TOSn8XgN/KeqLx0d/5tzGfqU1RLYzfHP4epjd03/IE12/+dpMy+qba+qKorYr+Pw9SW6h8R6k6STJuksLxT/FjL/UBWHseS5kVRT0kjwemKL+MtruPu2oMZ97Cq57HqLRrx8jO4fJobbpg/H5NvyDwIhJzjw5e+i2RV+JeI3H/wBI9prl229NLutnkXJQn2bBxW1HZk7e9L6L1M7qHORw9Ibm/ntpoV06eNpE2draL7sgkY2BxAI486tpbOyzUm727PUlCFOMr5rmu6NaCG3hiHCOJE4Y9FQvD2V65Q3dnZQwFAVvrFnZNNuthWZ2haNQiszZk+55AXfu2s55YzWHoShbMrmbdGtclitoYItOvZHSPB+5GNC2SXO0Qd20TyrwK2y6tWrKbkkn3l1SmpTcnJElHr9987SLoD+K+18OzFQexZcp+HqRdKHxHqbXLsqR8k3m8EcuYI+jRbGqJ3zL6ephU4p9L7lp6pbKSHSreOVGjdTLlXUqw2p5GB2TvGQQa6KOhiq05touFZKwoAoAoAoAoAoAoBm6bzfXQHFQHbbJgeugPF1LyHtoDlAoB0QN3fGgPLKRx3UAiSEHdQHbkMPA0BxOuDigOy2fKj3UA7QBQBQBQBQBQBQBQBQBQBQBQBQBQBQHLecvbQHNQEkKAjnOST40B1Wse7NAdFAIRmgOGZMHw5UA5ZvxHtoAvBvBoBbM8fZQHVQBQBQBQBQBQBQBQBQFS60ddmsrBp4GCyCSNclQwAZsHcd1Yk7IspRUpJMqX7pdcG7Fg3jiX+8K8n2vR7foegtnMbl6T60Bl5NOjBIG0RIN5OFAzuyTuArK2rTlwipP5eph4DLxlw+Z5Oo61nBv7dSd+yIEO7wymSKr9sR1UXb5E/0Eb2v4iNeaw2VOpRDv2LePaH/CMVh7YSXQZlbPi3wYkNxq6ZVNTRzxIe3jLD4EgVhbY4XcGHgI3tdDkN9qzb2v4W5DZgj3d43J6qsjtVP+LRB4BcmOrqWqpwntpPy4yuP0FFWraUeaf58yLwP5cF6Ta2nnEWMw+gO0QjwBJX66gtrUb2d18vIk9mytwFOvasd+LNf4uJDjwznfVntKk+v6epD9C1qhqTU9aY7rq1iHckO1/XQ/XVM9rwi7KL8PMtjs66v/AGeo7zV9+3fx/wA22jH7NYhtZS0iJbOyjUp1Q+jqZXw8njP10ntXKr5fH0MxwCfA8oNUz52plh3eTxiow2tm/j4+hmWz0j2/ynjzdSKnv8njNTltSyvl8fQisCmxLe31RmCnU3ck4AEEY3++sUtpyqyyxhx7/QzUwUacbysR3y1qflws7O+7diSHkeGLs02Pxjb1bzV4Z5nd3Z9S8r2uaeSnkzSViUN7rOSPlGAjvW2Qg+IzGN1eXPbEIyaim+03I7Ocld8BkNq4OflQE8cG2j2fVw4eyqvbK+F/Un7NOhekGuJgbdjLj5zI6k+sDZHuq9bXpNcU/p6lT2a7+p6PSnXPoWH/AMv9+s+16Pb9B7OYn7qNc+jYe6T+/T2vR7foPZzGrvphrcaPIy2Gyis7YEhOFBJwNvfuFShtSlOSir8ewxLZ+VXZpHRHVGurK3ncAPJGrMFzsgnjjPKvTWh5s1aTRL1kiFAZ/wBeQ/BUn52L+vUZaF1DplM+VdSHGwQ+q4j/AL9cvuMJ/wC1/R+R7iqV0uERenKE20JKEkXMDMi+fybaXdx3nGf7aYCyqySfJ9nUZxL92LfWVbUdOmaaRewuGvjcl0nBIjEQzs7L5AHLB5DAyMYr0qdWmqaeaO7ta3O/d+dfaauV3s07j3R7T5O2Q20M0EscEouHm2gskzRsEAzuxt7J+J4ZNeJrQyPeSUk2sqXJJ8fC5mEZN+5qRjaXKVAhtrpbhVl8qdiw7TaPojf52QTuG9s/O41sb6Cd5zjldsq4cPzw7CKj2MtPQmzxcTSQxSwWxjVAkudp5ARl955Yfhu87lwGniqvuxjOSlK+q6i2jF3bS4FzrTNgK1asbMvpu6Cp0prRkakOaCrJ01IhGbQViFPKJzzBVVWd3ZFlONuIVOiuFyNV8bATUqztExT1OHpTq5s4AqZ8qnXCADLQxE428fTbgP8AA17GzsNuobyS95+C9TzsVV308q6Mde1+g70f0cWNvsn/ACmdQZjzjj4rAD378n1+qobSxW7juovi9e7q+ZLB0t7PePRad/X8jprwD1woBaASgCgI/pF/klx+Yl/VtV2G/eh3r7lVf9tl26tP3rs/zC/bXZx0OXqdNlmrJAKAz/rw36Wy82mhUeJ2v8KhN2jcuodM5CK4c6mOiEoLBWRYKCwUFhaLgLCVuxlmVzWas7BSUVJWEZWdwrTlFx1NlST0CpKpJEXBMKOpJhQigrEYOTMykooK3ErKyNZu7ue3uY7eJ7qcZjjwFXnNKfQiHtxk8ue7NbOCw2+qbyXRj4v0KMTWcI5I9KXgiB6K2zzyvqd2Npi57BTwZxu2gPoJjA8RniN/q4jEKhTdSWvJdpo06W8kqUdOZOOxJJJySck95rlZylOTlLi2e9GKiklohKiSCgCgCgCgI/pF/klx+Yl/VtV2G/eh3r7lVb9tl26tP3rs/wAwv212cdDl6nTZZqyQCgM466xmGyU+idQh2v0ZBj3E+6qMS7UpNdT+xsYb9wbbjXFnToBWTIlAFALQCUAVOE8rITjmQVtRkmuBQ01qFZauYHYLdnzjAC72ZiFVfWTUqWDdZ+6vIjUxKpL3mJPCyHZYYP1jvB5ioTwu7laaJQxG8V4sbrKVgPWlsZGCg45sx4Ko9JifClOEq9RU4fN9SMVJqlBzl8l1sp1xMdYv1hiJTT7RSS2cDZ4NMT9NzkL3DJ7xXRRjClCy4RieW3LpPjOWhcLiUMQFGxGgCRoNwVBuAx31zOMxLxFTNyWnd6nsYagqMLc+feNVqmwc95fxRfjZI4/y3Vc+wnfU4Upz6Kb7kVyqwjqzhbpPZggG5i39zZHvAwPbVywddroMh+op9ZJW9wkihkZXU8GVgw94qiUJQdpKxZGcZaMcqJMKA4tcYC2nJ4CGXP8ARtVtBN1Y2619yqt+2y49WAPyVZ5/zQ920cfDFdpHQ5er02WiskAoDOuvNPvGFxn7ndxPu4+jIv7VVVleDRsYbplSfplgnNlej/2f8a5lYC//AJIfU9v9XZdFi9OJ8W8LZZAbmHa3lWC4YkHHdgbu8UwEf+slrwYxLvGLKvqOrzdrI4uJ1u1uSiWyBigjGfmYIf7eO/OR6NOhDIllWS13Lnfv5Grnbd2+I7oGpymWMwTy3TvBLJcRuW2FcIxjRQeHn7K5HHIxuOBHE0YZGqkVFJpRa1tfj4GYzknePFnro3qMjXFsVuZppZDJ5VG2ezjUcPNO5cbzkeA3ZwcYmlBUp3gopWyvmzNOUs6s3c0avCPVCgCsptaGGk9T3BCzsEUZZjgf2+qtmjKdSShFcWa9VRhFyb4IrOv3pvrpdLtDtRoxM0nFGZfxkjHO9E4Ac2x4GumpUlTiqcfmePKbf/WfPRHj5auNLdba+jaa0b8XKvnADG5opDxwOMZ3jlu4pwjUjaXFGI3vmpu0uaLX2atGs0DieB/QkTv4bDLxVs7sHn3HdXgYzCVaT4cYvS39nqYbEQnwfCS1Xl+XK31gas6BdMtRt3NwVFxsHeA3oW4PLIOW7l8Du9jB4X9PTt/J6+XyNGrWVaed9GOnb2k5pulpZW62kZDEHbuJB/Cy4GR+Su4AeHfmvO2nirvcw0Wvf1fLmbWCot/9p6vTsXqexXjno6IzTpB01uWMiRr5OiuULYPaZBI2S53ITjgBnxr3sPs6lFKUve+3qedOu5cG7FYhuAWZnYnaHnMUSVz7ZDuP8bORXox4cCprqNh6oI7S8gljks7ZjFsKGa3RmZSuMvMRh3JBO7GARWxCzWh51fNGWo/0x6CeR/fumJslN89sGbYljG9ioOcEb9w9a7xg04jDRrQyyJ4fEyjLixNK1BLiJJY87LjIzxBG4qfEHIrkq1KVKbhLkdDSqKcbo66rLCK6Vj7yufzL/Vv+FbGE/fh3ooxH7bNE6CEfJtlj/RYP1S5+NditDmJ9Jk7WSIUBnnXjJ+D0j35luoYxjkfOb9n41XVdotl+HV5jDcT664g6iOiGpoFcYdVYZBwyhhkHIODzB51OM5R4xdjEoKWovZja2sDa4bWBtY7trjWMzta/Axkje9gSJRkhQCd5IABJ7yRxo5N6syoRXFIFiUEkKATxIABb1kcfbRybVmwoRTukeqwSCgAmgIrpvrxsbcQxZ8tulwAuduGFjjIA39o53Dnn8nf0ez8LuYZ5dKXgvzU8bE1t9PKn7sfFnT0Z0Eadbdju8pmAa4YfMX5luD4Z3+s94xVtLF5I7mGr18vn9ieEpb2W9louj5/L7kgSjxtBPGJrdvSjbl/HRuKsOORz7uNefhMdOh7useryNrEYRVfeXCXX5/n1Kjc6ReaQzXWmSGe0b00KlyncJYhvOM7nXB793HoqNWNSOek7o8ucVfJWVn1kh0C0V7eNr652je3O12e36UaMfPmIPB35dwx3kVrY7Ffp4cOlLTs7S2hSVeeX+Ede0mq5g9sVeNDEtB3qUtgdNZ2AYzXErvkA7W8Lvzx9E121NJRsctXfvkrp0OkXVxPHFb2sk8DAS5to8hskZDFPOwykEgnBFT4Fbc0r8S3QxBQFUBQOAUAAewVkiemFAYr0dgEFzqFqBhYrkug5BJASoAHAYVffXObYhacZdfD6f6e/s+d42J+vIPRIvpSfvO5/Mv8AFcVsYT9+HeinEfts0LoEuNNsv9lgPviU12K0OXn0mT1ZIhQGddeCnyO2cfwd9C5/QlA+JFU11em0X4bpjT8T664o6haHmsmQoAoAoAoAoBZ72O1he7n3xx7kTnNKfQjHt3k8vYa9TZuF3kt7Porxfp9zQxtdxW7h0n4L1K30E095pH1e8w8jufJlPBn9Ey7PJEA2V9RPHBr2MViVQp53ryX54mjCjvJKjHRassjMSSWOSTkk8STzrlJScm3J3bPbjFRVlohKwSHLedkbaRip7xz8COftqynVnTeaDsyupTjUWWSuhJpWdizsWY8SfqrFSpKpLNN3ZmFOMFlirI8VAmROsX1zGyiC1E6kZLGZI8HPo4bwwc+NbNCnRkm6k8vybNarOonaMbo7Op3WlgsJo7looI7e4aMNJKq+c3nOhycZBOAc78+FdbTknG54GIh7/AuHRu401pZXsntjLKdqUxMm25yTkgb+JJ9ZJqa7CqSktSyg1kgLQGRa9H2evTAcJrNJCOHnK6oPXuQ++vH2xH/kn2+Z62zZcbEjXOntHFrdv2ltOnNoZAPXsHHxxVtCWWrGXaiqsr02W7qrvO10q0bfuj7Pf/JO0f7NdnHQ5iqrTZa6kVhQGe9en71nv7aLHryahPQvw/7iKp+7mxOfu+PXHN/crlfZ2J+HxXme+sVTS4s99Lb944Ynik2NueFS4wfMbaPMcDgeymCpxlUkpq9k/qjGIm8qcWV2/wClVwpe4WSFYkuDCLYhS7KM5dj6Q4cQfq371PA0mlTcXdq+bl5Gvv5t3udeg65ctcW6yyxTLcxu5SNVBt9lWK5IGeWCDnge7JqxGGoqlNxi4uLSu+ZKlVnnV3e5da8k9EKAetLYyOFBxzZjwVR6TH1Vdh6Eq9RQj+Ipr1o0oOTKZdt8tX4gjJTTrQEs2TgoD50ufpyEELzC5PfXVRjClDKuEYnityXvPjOX9lzupgxAVQkaKEiQbgiLuUY5f+d1czi8S69TNy5d3m+Z6+GobmGXnz7/AM0Ga1TZCgCgCgCgChgz2e1iGp3CtZSXsjFHghRyiZdA0juV34Gd3LjnlXUbPlmoR/NHY8bFXjJ2dlc7td6M37BZY9HW0lQhlktZl2lwR/BrIc+sDNbzT5I1YThpKV13Gp9WvSOW8tSbiJ454m7KQshQOwGdoAgYOMZGNxqcXdcTWqRUXwfAttZIGR9blyttqFhcsCF2Jo5CN+VGAN3PHaE48K08dR3tJwWr0N7AzcZX6jtgmV1V0YMrDKsN4IPOuSlFxbUlZnQQkpK6EuGwjHuVj7lNI8ZIxU6LJnqW/ee29c3/ADMtdxHQ5ar02XeslYUBnPXy34MA5m4jA/Rc/ZUJuyL8N0zme3Qk5RP0F/sric8utnSqnGy4DOo6fHOgSVdtQyvjJHnLwO4jx99TpVp03mi+IqUozVmMvoluZu3MKGXOdrHE/SK+iT44zUliaqhu8zt+fMj+np3vYNP0S3gZmhiSNm3Ernh3DJ80cNwxwFKuJq1UlOV0IUIQd0jvqkuCiDIHrB1ZokXTbYbd1c7In2d5VW9C3B5Fs5PcM8ju6jBYX9PTs+k9fL85niVqyrTzvoR07e385E3pukpY262kZDNnbuZB/CS4Hm/kruAHgOea8/amKu9xDRa9/V5mzgqLb309Xp3dfzPdeOekFAFAFAFAFAFAytdD9XB6REcA0cltuHHYQOc/zoz7hXUbNhkoxXXx+p4WO95N9ps1zqMMf4yWNPy5FX6zXpHmpN6Ebd9MLCP07y3H/vIT7gSaxdGVCT0RW9Q637BDsxGa5bIAEURwSeAy+zx4bs1jOixUJsp3WHrF5dRw3E1iba1guI2BnP3R9o4IMZxhSOIx3b+NVVlKUGkXUFCMrXuzlwdMmxktYSvu4k2zn9k/EDvHneBwxtO//kXivz8tp6ivQl2Ms2oOOwlIII7JyCN4I7NiCDzFefTX/RLtX3NqpJOm2uosvVDDsaRajvWRv0ppG+2u0joc1WfvsuNSKgoDOevZfwfH/tUWf0ZKrq9E2MN0xt+J9dcQjp1oeayZCgCgCgPGqasljbtdyAM+SltGf4SX6R/irxJ8DzxXs7Lwqvv58tPM83G1nJ7iGr17uoher/SXiRtSuSXurjaMG1vKq3p3BHItnC9wx37t/G4rcU7rpPTz+X3NWjRVaeRdCOvkTorl2e4goAoAoAoAoAoBVoYehlkFqJIYJ3ZkEupOHdG2WWObYDMG5eg++umoytiN11RXh/p4817mYktb0G3s7u7szaG4nkaLyAl5P4XIYtssA2D9IcVOd1b7STsasZOUVK9rakRrnRdLO+jtJ5hsEQmWRFH3MSDz9xPAHJz9Eg45VBxSki+NZyg5JF6k6P6iLixsJollt4btJ1uo49lWjj3lZNncpALDfvOfncats9DTzQs5c+ouHXPbbekXGBkqYm/+ZAT7iazPQhQ6aRX4AlxbptqHSWJCwPA7ShvZ6+WK42TlSqvLwabOkilUpq5nt3q1xZGezXEkKbSgyKxZElQFfOUgD0ue7OfVXtQo0sRlrvg31Pmv8+hpZpQvC5t3VQ+dJtPBGHukcfZXsQfA8isrVGW2pFQUBnvXofwW3f20WPXk/wCNRnoXUOmiKGrQHhPCef42P+9XGbir8L+jOkjWhZcTj6T6m8EcbRhSzzxxecCRh85O4jux7atwlGNWbU78E39CFeo4pOPMh7vpfKpeVYAbNJuxMhY9oxycsoz4Zxg8RvHLahgINKDl77V7cij9TK97cC33l0kFvcXLxmbsFQiMNs7Rd9jJbko4n21HZuGp1nKU+NrcO/rM4ytOGWMOGbmdNsscsUVz+Jt3t1uJMtkQrjLrtc+4e3uxWzV2aniFGHCL4vs/3l8yinjXGi3LjJOy7f8AOfqUmxQ61fNcTApp1qAqpyKA+ZCO93IBbuGB3GvVlOFOGZ8IxNTLLoLjORc7u5Mjlju4BVHBVHoqPVXK4ivKvUc5fi6j26FGNKChH8fWM1SXBQBQBQBQBQBQHDrd6IYJZGYLhG2c83KnYXxJOKuw9N1KiivxcymvPLBlUFiG0MBTvWMy57mWUs3qwNoV6O8a2hd9dvA1MidA2bo8kV1BaXjRo03YKVkKgum2g2wGO8b8/HvrolxPClwbRk3XN0On8qa6iR5kuNlSEQu0cixqgXZUZ2WCjB78juzXOLbubeHrJQcWbjYowjQNvYIoY+IAz8atNJ6kb0ysjNY3UQ4tBIF/K2CV+IFYehKDtJMy/oNcbdjAe5Sn6Dso+AFcjjo5cRL6/VHTYZ3hY6dXsFCXEyLidraSPayd4CEgYzjiBvxncKhRqybhTb926ZitSjaU+di6dVOz8k2mwcjszn8rtG2x7GyK7COhzlW+d3LZUisKAz3r0X8Fse6aI/Ej7ajPQuw/7iKC8ui/yHsWf7BXOJbQ7fA9r/hbjcNb6Q6fPGsPayYV0ZRDE4PmZCqNtQMYJFKGFxVObnlXG+rXPuFWpTlFR48PzmcEtzpom7Z1ukG32vZshEJkznb2OPszj2bq2N3jVTycNLX526ilSo3/AMLOOkUF3YakkLFmW12yCpXcGO/fxqzZuEqUHNzWtv7IYuvCo4JcmVabpBJd2dnpkLBI1TauZHOyg2ZGYbTHAEca4YnmcDlv9PNdWRRkySdSXyLzo2t6YpttLtXmkOSO1jQdmZSMmVycF8nO9QQO8AbqcThoYiORtru/sjSq1aLdRpcevX5EZddLIo3eNo7gsjshKw5UlWKkg7W8ZHGvCeyq/Z9fQ9VY6m1/g3+7OH/NXX9B/wB1PZdfs/PkZ/W0/wAaEbprbj0luF9cJH20ey6/Z9fQfraf5Yb/AHf2XN5B64zUfZmI6l9TP6yA/F03sW/h8euOUfs1B7PxC/j4rzJLFU2dEXSuzbhcx+3aX+sBUXgq6/iyX6mn1jB6bWOSO3G7+TmI9+xvqXs/EfD4rzMfqqYy/T2xB3SsfVE/2gVJbNxHV4oi8XTK30o1eyu2VvKpk2QAFMRZOJLMBkYYg4z4Ct/CUcRQTWRO/bx/w1a1WMpZkzr0LWbeGCWL74lt3eTYcQHZRHXZ2SxbeeJOBxNYr4SvVnGokk1a/HmvkYhWjGLi+ZpvUjf9ppUa5yYZJIj4ed2gH6Mi17kdDya6tNl+qRUFAeXGRg8DuNAfPXR7Xrex8otZ3KGO6lVfMY+aCF+aDjep3eNeDtDBVatXNTV+HWe5hcRGEfeJSfpzYFWHbHepH4qXmCPo1pR2diU08vijYniqbTRe+pY/ge28DMP/ALEtdVHQ5+r02XislYUA3cQK6lXVXU8VYBgcbxuNAcXyFbf6PB/Qx/2UB021jFH+LjRM8dlFXPuFBcfK0BHa/pnb208K4UywyRBiNwLoygnHLfWHoZi7NMyzo51KcGvZwf5KDOOPOVhn3KPXVcaS5m1PFt9FGoaD0dtrNdm3hSMcyBlm8Wc5ZvaasSsa0pOTuyVxWSIUAmKATsx3D3CgOa40uFzl4YnPe0aMfeRQXOG66K2UmNu0tmxwzBGcfCsWJKTWjOkaJbYA8nhwOA7KPd8KzYxdnXHbIoAVVAHABQAPYKGD0Yx3D3CgPQUd1ACqBwGKAWgCgGp5NkZxmgETZbO4dx3Duz9tAehAuMbK49QoD1HGFACgADgAAAPYKA9UAUAUAUAUAUAUAUAUAUAUAUAUAUAUAUAUByXjneMjBGAObE7v7KAVpG84gjc2B4AcTnO80AJMfNyVGc53538lB9vwoDz5QTwwNyeO92x391AemnJwAQGLEd+4E78eygPLvvIJHM4HHAHEnO7fQCJIQABsj0OXNjv591AemnbAI2d+RvOPnYH9tAe3uQM5zu57vbzoBY7gE4GefwODQD9AFAFAFAFAFAFAFAFAFAFAFAFAFAFAFAJigDFAGyKAMUAYoAxQBigDZoBNgdwoBQ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316" name="AutoShape 4" descr="data:image/jpeg;base64,/9j/4AAQSkZJRgABAQAAAQABAAD/2wCEAAkGBxQTEhUUExQVFBQXFRcWFhcVFBQVFxUYGBQWFxUUHRUYHCgiGB0lHBcVITEiJSktLy4uFyA0ODMsNygtLisBCgoKDg0OGxAQGywkICQ3Ly8sMiwsLCwsNCwsNCwsLCwsLCwsLCwsLCwsLCwsLDQsLCwsLCwsLCwsLCwsLCwsLP/AABEIAPMAzwMBEQACEQEDEQH/xAAcAAABBQEBAQAAAAAAAAAAAAAAAQMFBgcEAgj/xABVEAACAQMBBAUHBQkLCwQDAAABAgMABBEFEiExQQYHE1FhFCIycYGRoRVCUrHBIyQlM3JzkrPCFjVDYmOCk7LR0uE0U1RVdJSitNPi8EWDo6QXZIT/xAAaAQEAAgMBAAAAAAAAAAAAAAAAAgMBBAYF/8QANxEAAgECAwQHBwUBAAMBAAAAAAECAxEEEjEFEyFBMlFhcaHR4RUiUoGRsfAUM0LB8SNDU2KC/9oADAMBAAIRAxEAPwDcaAKAKAKAKAKAKAKAKAKAKAKAKAKAKAKAKAKAKAKAKAKAKAKAKAKAKAQmgDNAGaAM0AZoAzQBmgDNAGaAXNAJmgDNAGaAM0Azd3aRI0kjBERSzMdwVVGWYnuAFAZpq3W2HYx6bbyXTgZLsrLGox6Wz6WPFtgeNQc+o2FQt03YqHRLp7fXGqW3bXDFHl2DEmEiw6kAbA44OCCSTu41CM25F9WhCNO6PoDNXGgGaAM0AtAFAFAFAFAFAUbrmvJItMd43eNu1iG1GzI2NveNpSCKjLQtopOaTK78g6gM7OsXAXkGiDED8rtK5/21L4PH0M72C/icmpWE8CBrnWLzYZlj8xWBLNnAGy7HkfdU4bUrVW404Lr19DKnGT92ByT6dbpP5O+sXomzjZ8qYYJ4KW2SqnwJzWFjsZKG8VPh+dpnNJrNkQWGkWl07Qpql7ORvMflJIYDmCyYcDvXNYq47GU4ZpwSX528A5ygr5UvkNW2maeHeOHVLqIqCzhbrZXzR5x2tgK2B3E8DWf1mOjFScOD7H9rhyna7gdOkaPBchuw1W/l2cBsXLgjPA7LIDjcd/CsVtoYui1nglf86zEpOOsESK9FZ0z2Wp3yE/SlMg92RVcds1ecV+fUhvk9Yo9jQ79POh1a52ufaoJVJ8FZsL7jUo7an/KPj6GVVhziNvoWok5OsT5PHZhwPYBKAPdUvbT+Dx9DO9p/B4iv0SlY5k1O/ZuZExQewZOKqe2avKK8SO+XwoT9xYO5r7UWHcbr/tqL2xX6l4+Y33VFDZ6v7c8Z70//ANA/6dQ9rV+z6PzM/qJdSD/8fW/+evP94H9yntWv1L6PzH6mXUiS0PotHbSbaSXEu0jRtFNIssciPuKMhTfndzH11OO1sRdJJPss/MhOq5akJ1hakMpo2nRRo8hUTiFQq7R87scqOGPOdu4esV0MZTypS152NijHhvJ6HL0k6Px6dPoqREFu3PayAYMknb2wdvVvKgcgBWU4tLKZjUc1NssWr9Edu4mby6/UNI7bCXJVV2mJ2QCDgb9wrxMRtWrTqygkuDtzNdVbLoo4f3BQjeLi9Dcm8oGQe/0K1va9e+i8fMl+ol1Ic/c3eJgQ6tdoo5SfdviXH1VfHbU+cfG39MKrDnEU6LqX+uJv6Bf+pWfbT+Dx9BvYfB4gNF1L/XE39Av/AFKe2n8Hj6DfQ+DxObVbDUoYZZfleZuzjeTZ7FRtbClsZ7Q4zjjirKW13Oajk1dtfQnCpCUksviaN0DvZJtPtZZWLyPCpZjjLHvOK91aFM1aTRPVkiFAUDry/eqT87F/XqM9C/D9Mrq6Tqo/9QhPrtk+xK5R1sH/AOt/X1MSqUvhOvplp001vEIlEsqTwSEAqgOyGDt5x3DJzjPCq8HVpwqScnZNNEKUlGXHTiVe+6GXTGW3EcBjkuWn8rJG3s78IVztc+AGOPfmt+GOopKpd3Stl/OBsRrxVpfKw/pPRO5Z4hLHFarb28sKyQlWeZ5Y2TtTsnO7a2jnG8H6W6NXG0opuDcszTs9ElxsYnWilw436yNm6EXksUcBhtohbrJiQMM3LMQRkjzhuGMnGPDlatoUITc8zea3DqLFiKcW3d8fAtHRTRpluZbqeKK22olhSGEqVwpXLnZJHzBjfnee7fo4uvTdNUoScuN7s161SLioriWyvONcKAKAKAKAKAKAiulvSMafbGbcbiQFbZTy3edOR9FQfaSBzr3dlYSy38//AM+fkW0aeeViN6uOjptYTdz5N5cgsNr0oo2OSxzvDud59g5GtnaOLdCGSL9+Xguv+l6Flerm91aIsd5YwTiIXEXadhJ2sWHZNluODjiMgHHhXm4PaTw9PduN+riURm46D80hZix4k5OK8+rUdSbnLVkTxVYCgCgCgIzpR/kV1/s036pqvwv70O9fcso/uIsXVp+9dn+YX7a7ZaGanTZZqyQCgM/67mB04ITgyXEKL4nJb6lNV1XaLZdQvnujtcYJHjXC3ua4lAFZAVgBQBQCUAUAUAUAUAUArSRojyzNswxKXkbwHzR3k8MVu4HCfqKln0Vr5fP7fIzFNuyM/wCjVs2r30moXS4tIGAij5ErvigA5gZDPyJOOBwOmrVoUabqS0WnoblR7qGRavU0KaUsxZuJ/wDAK5CrVlVm5y1ZpHiqwFAFAFAFAFARvSYZs7r/AGeb9U1X4b96HevuTpdNFh6tP3rs/wAyv212y0JVOmyzVkgFAZ11zfi7An0RqMO0P5sn2ZrXxSe5lbqZbR1fcySbjXElAzcXCRjakdUXIXLsFGWOFGTzJqUYSm7RVwuJ6MqhghZQ53hSw2iO8LxNMrtmtwFnqJHMrEhWVivpAMCV9YG8e2ji0rtCzBZlLFQyll9JQyll9a5yPbTK7XtwFme6iAoAoAoAoAoD1GhYgAZJ3CpwhKclCOrBQum16+o3celWbfc0fM8g3q0i+m7Y+ZHwxne2ByFddhsPGhTVKPzfablGKpx3kvkXq3tY4Io7eAYhiGyvex+dIe8scnPj41z20MYsRUtHorTt7fLs7zUlJyd2LXnmAoDOes25uI54mjuJII2j2Rs3Eih2DEsezjGRgMuWO45HdXt7NjTlTalFNp9S+7N3CqLTTV33EJoXWDcwtiZvKY+BDEbY8Vkxv9TZ9lbFbZ1Govc91+H08i6phYSV48GabovSG3ugDDKpbnGxCyL4FCc+0ZHjXiVsNVou0l8+R586UoPiiVIrXICUBH9Ipti0uWIyBBLu7/ubAD3mrsPHNViu1EqavJInurOIrpdmDzhVvYxLD4EV28dCyq7zZZ6yVhQGedeEf3hG44x3UTjPDOHX9qq6qvFl+HfvkFNqmrgn7xtm3/NuAP60grlY0sH/AOx/T0MZKXxM9dYELtawnsy7LdQMyIC/Jgw3DeMnGfEUwDiqsle3B8SNGyk+PWU7U9DuHllj8lna9e7Mi3W0ezEQyVxJ6K8vVuG4gCvTp4ikoqWdZErZed+42oVIpJtq3V2nR0b0Wbtojb20tnJDbTLPLNtKJZnjdUwDuI2yp3cB6gTXiK9PK95JSTaslyS18PziRqTjZ5ne576KaPILm1xazwSwtK13NLtbMu1nChjuYEbt30s7xvrGKrx3U/fTTtlS5eQqzjlfHuRp9eCaIUAUAUAUAUBA9PukvkFvsxn77uFxGAMmKMnDS/lHgvj6jXR7Mwm6jvZdKWnYvX0L6FLM7vRanroL0a+T7Xzxi6nAabviTisOe/flvEnuFR2pi93Hcw1evYvX7CvVzvhoTlc8UHPHfRNJ2SyIZNgSbIYE7BOA+7iM494qx0pqOdrhp8zLi0rnT8Ps8agYKp0Z0Ia1I91dF/Io5GS2gBKiTG5pXI3793DmCM4G/rcDg40IdvP86jact0ssdeZc9R6t9NmXBtY48cDDmI/8BGfbmt5xTK1VmtGRMfU3poBBEz54FpjlfEbIA9+aZETeIqPmQWpWk+jSIXla5013CbT75bUnhk81+HgDjPlY7Z0KkXKCtL794sqq6pFrNcwaxD9MFzYXQ/kHPuGfsrZwjtXh3onSfvot/QRs6bZH/wDUg+ESiu0WhmfSZO1kiFAZ712OTZQRYyJryGM+oh2+tRVVaWWDZdQ6V+xne/E+uuGNcQGgCgCgCgEoBaA83E0UQQzzRQCRtmPtGC9ofDuHDf416OG2bVrwzppLlfn6GVFvQdmhKnDDB4+BHeDzFadajOjLLNWf5oYG6qB4vL6O3hkuZ/xUQzjnI/zIh3knH/ma9LZ2E3088ujHxfV5koQcnZFI6CafJfXMmr3oDAPi3Q+i0i7lwD8yPG7+MCeI3+9isTGhTdSWuiXW/wA17DarSVOO7j8y+O5JJJySck1yMpSnJylq9TTInpLo5u4DCJXhyc7ScGGCNhxkbSHO8Z5CrsNX3NTPZP8ANV2k6c8kr2uU3q/0prXUZoJmBkFsNgqSUaMyIxIzg927H0u6vSx9ZVsPGcNL8eu9jaxE1OmnHQf6ZdL5Ut54XtJoHcNHHISGjZScMdsAYJTa3DPGo4TBQc4zjNSS4tc/p3kaNFNpppmp6BALXTYlt17bs7YMijC9s2xt8+BdiT/OrpdEUSeaV2e+hWp3FzarLdQeTylmGxhh5oPmtstvGfHuohNJOydyerJEg+m+lLdWNxC3zomIPcyDbRvYyisPQlCWWSZTOhN401hbOxy3Z7JPfsMyA+5RXGY2ChXml1/fiKytN2HOl5+8br8xJ8VxUcJ+/DvRil00W3oEPwbZY/0WD9UufjXarQzPpMnqyRCgM867o/vKB847O9hf/hkX9r4VVXV6bRdQ6XyZIScT6z9dcMjXExQBigAihgShkKA9bSKrySsEhjUvI55KOXrPCtzBYR4mplfRWvl3syld2M1s9Ok166muZnNvaRKYotwOwcfcogvAneHf1gdxHTznTpwzSdoo3nLcRstTosNcu9HkW01BDPZn8VIuW2RyaKQ8QBxjO8ct3HFWlCtDLUV1yZGUIVleGvUaJZKs6pJBIssL5Kyg7gB6W0PmkYOQfhXgVNlVo1VGPFPn5/nE03Fp2ZnWrTtrd+trAxWwt8s0g4EDc855bTb1Twye/HQU6dOjTyR4Rj+O/wB2bkUqMMz1ZojbICpGoSKNQkaDcFUDd7a5fG4p4ipm5LRf33vyNJu7PFagCgKj07UwPbX6jfBIElxzhkyDn1EsB4yV6WBe8jOg/wCSuu9fngbFD3k4Pn9xrrJnJWzjiQzM9yJUjUE9qIkJwMciJB76u2RB72UraK31/wAM4ePSb4cCyW/XBp+z91E0Eg3NG8TFgeY837ceoV0mZGNxPlxIp+sK51G4jtdLRofODSzyqrbManzvuYyAOW85JwBjOawpX0JOjkV5/Q1mpmuV/rAvOy027fOD2Eig5xvddge3LCsPQnTV5JFU6IW3Z2NqmMHsUJHi42z8WNcVi5Zq832/bgYqu82zPOlfS2QXd3Gh7SJozbBNtiijC9q4RTgttbYDcs8+FezhcHDcwlJWaebt7F3G5SoRyJvg9TX+qW5Mmk2pPJXT2RyugPuUV7cdDWrK1Rot9SKgoDPevQ/gs/novrNQn0S/D/uIgT0xkHpabfD1R7X2Vyn6GL0qx+pF0Vykg6xZfvWFjtIvlVuXHBguHYg4PEbvaKzs9PeyS48GYoL3muxlM1TVZu3lbt7oaiLpkjt0U9msQyRhMEMMY3cxvIOc16dKlDIo5Y7tri+d+824RjZKyy/2SHQm8Z7y37G4uJy8TtfCUnYRsHZAB5hsAHfy4AkCnGwSoyzxirNZLa/liuskoO6XYadXgmkeo0LEADJJwBU4QlOShHV6AoXTW/fULqPSbM5jV8zyDerSL6bNjjHH3c2wOQz12Gw8aFNU4/N9ZuUYqnHeS+RebWzit4Y7aAYhiGB3u3z5T3knJ9tc/tHGb+eWPRWna+vyNWcnJ3YtzDHLE0E8YlhbijcQfpI3FWHeKhg8dPD8Hxj1eXloYjJxd0Z1rHQi+tRIumyST2tx5johUOM/MkU4A3bu0GN2QcDj0tGrCrHNSd14o3Y1oT4zXFF46O6ElhbC2TDOSHuJB8+THoj+KvADw7ya8bamMT/4Q0XS8v7Zq1ajnK7O+vFKxKAKA5tUsVnhkhf0ZEKk92eDesHB9lWUqjpzU1yMxllaaM10LS7i+u4bF5Ht5rKCUdqnEFXXs2GCDjDRjIIyMHNdVhKcLyqQfCXE35SUIuSs8xeJeh+tSfc5NSh2MY7QQKZccMZ2Ac+O3nfxresyjeU1pHxLl0Q6Kw6fD2UQyTvkkbG3I3eT3dw5e8nKViqc3N3ZPVkiZ911TE2UVuvG5uoYT34yXz4+cqe+qq08kHLq4/Qto8JX6ivdIdUkll+T7A7LgYnmHC2jGBsgj5+MDvHAbzleYw9GEIfqK+nJdb/PzrlCKS3k/kTOn6VFZ2rRwjASOQlj6TnYJZmPeccOAAA5VrVK069VSl1oqc3Od2SXUv8AvPbeuf8A5mWuzjoTrdNl3qRUFAZz17t+DlH0rmMf8Mh+yq6jtEvw3T+pJGuGNZ6niSNWGGUMMg4YAjIOQcHmDvzRNrQXPWN+efDPPHdnjil+FhcAoGcADO84AGT3nvpdi4VgFf6f9JTY24jiP35cLhMb2hjJwZMfTbgvj6jXR7Mwm6jvZL3np2L15/IvoUszu9EO9B+jPyfbYcffU4DTHiYk4rAD38z4k+FR2pi93HcwfF693V3v7fIxXq55cNCcrnikKAAxHAkeokVKLkui2u6/9ATNMkuoBmsNNAKwAoAoDPzrl1bX2o30EMUsUHZQSmViCqjZXZTB3ksu/jyrrNmxcMPH6/U3Ywi4Ri3YtcPWqYghv7G4thIAUkUCSNgRtAhsLncRuGTvr0M9tSvcN9B3LLp3T7TpgNm8hBPASN2Tb+WzJg5rN0VunNaonre8jf0JEf8AJZW+o1khYyvrb7e4v7K1t2CuiPPtHGEO1gSHd80IceLVqY2rCnTbnp+cDZouMYylLuJPo9ocdpF2ceSSdqSRvSkb6R+OBy95PKYjESryzS+S6jXqVHN3Z1aqcQTfmZf1TVXS/cj3r7kVqd/VLCF0m0A5q7e1pXY/XXcR0LqzvUZb6kVBQGd9eS/eEZ5C6iJ9WzIPtqur0WX0Ok+5ki/E+s1wqNY80AtAFANahqMdrA91P+Lj4LzlkPoRj1n3eoGvT2ZhN9PeT6MfF+nP5dpKEHKSSKX0A0yS7nk1e9AYlz5Mp4M4yAwH0IwML4gniN/uYvEqhT3j15L88TarTUI7uPzL0zEkknJJyT3muSlKUm5Sd29TTPJNZjBy0B4LVsRpRQPNWAKyAoBQ1VypxYPYNa04OIPajeKgCodE9De+0jUhHgPdXcjx7XokK8bKCRwyQwzXb0IZaSj2I2pyyzjflYiOmvRtbOy7W/ma5v5gsUChsRwKuyW2F5hVGCcAecMAE5qUlZcSyjNynaCsiD0TQ0itYNSljFzb9u8N1Ey/i02gqyKQc5Hfu3kDgSaxGNlcsqVHKTguHUWroN1dWt+k91NE0MMkp8lRGKlIlJG0Sc5zw3/ROONSUUymdaUGorkeeimhQwarerb7XZW6LCCzbRLvss5zgcCjjFeLtmaUIwXN/b/TFao3SVy8Vz5qHNqg+4TfmZf1TVZS/cj3r7mVqiQ6pXzpNp+Q490riu4g+BdW6bLdUioKAz3r0b8Ft4zRAe8n7KhPQvw/7iIIdYun85mHril+xa5T2ZiOrxRGWHnxHum+oPHbwvDKY9u5gUuu49mwZjxHDcp+B51HBU4yqSjNXsnw7URoxTk011lYvul11tvOk8QC3fYJYhVLuoJGScbQzuGRzPLhW/DBUbKDi9LuXI2FRhazXK9zUIodpsA4G8kngqjixPcBXkYehKvUUI8/Bc2aVjOL+U65qCwREpp9rks/eucPL+U+Cq9wye8V10YQpQyrhGJuxtRhfmzRXK4VUUJGihI0G4IgGAMeyuVxmKeIq5+XLu836Gk3cbZqppwzMDdbaVgKBWJSS1B6CVS6/UBdgVDeyAhSpKs+YPJFXRmpaASpNX4MDGrXfZ280n0IpG9oQkfHFUQpXqxj1tEoK8kiS6p7LstJtR9JDIfHtHZwfcRXax0LKrvNkN10dFZbuGGS3jMksLMCi4y0cgGcZ44ZU9hNRnG6J4eqoS4lj6E9GxbafFayqrnYJmBAZS0hLOvcwBbZ9QFSirKxXUnmk5E7JsRRk4Coik4AAAVRnAA4bhWSBkvVoGe2kuH9O5uJZT6s4x+lt1yu1p5q9upepbiODUeotteWUHFrcZa2nVTgmCUA9xMbVbQaVWLfWvuSpu0kSvVPMr6TaFRgBGU+tZHVj7wa7eOhZW6bLbUisKAovXPZSS6YyxI8jiWJgqKzt6WCdlQTzqMldFtGSjNNlaPTE/6t1D/da5v2PX+JeIdJP+SGL7VZrxNgaPdTLthsTZhUMu9TnZ38eGcEE1dQ2VWpyup2enBXJRpqLvnEdLwTeUNoOZuPaLNGWz9Lcp87xxnxqx7Mq5N2qrt1W9TNotZc/AZ6RanqlxbPbx6XcQdocSvkyM0fOMYRdkHnxyMjnW3g8EsNFpcW9WSpwpRldyuOdGLXVbS1EMOlDBO3I73EYklbvI2hsgbgF5AczkmeKwsq9NU72XO3MxVyTk25El5dqwG/ST7LqL6t9ea9i/8A34epXu6fxHry7UT/AOmt/vEf9lXR2VZWzeHqYyU/i8AN1qfLTGJ7vKYR8al7L/8Arw9TOSn8XgN/KeqLx0d/5tzGfqU1RLYzfHP4epjd03/IE12/+dpMy+qba+qKorYr+Pw9SW6h8R6k6STJuksLxT/FjL/UBWHseS5kVRT0kjwemKL+MtruPu2oMZ97Cq57HqLRrx8jO4fJobbpg/H5NvyDwIhJzjw5e+i2RV+JeI3H/wBI9prl229NLutnkXJQn2bBxW1HZk7e9L6L1M7qHORw9Ibm/ntpoV06eNpE2draL7sgkY2BxAI486tpbOyzUm727PUlCFOMr5rmu6NaCG3hiHCOJE4Y9FQvD2V65Q3dnZQwFAVvrFnZNNuthWZ2haNQiszZk+55AXfu2s55YzWHoShbMrmbdGtclitoYItOvZHSPB+5GNC2SXO0Qd20TyrwK2y6tWrKbkkn3l1SmpTcnJElHr9987SLoD+K+18OzFQexZcp+HqRdKHxHqbXLsqR8k3m8EcuYI+jRbGqJ3zL6ephU4p9L7lp6pbKSHSreOVGjdTLlXUqw2p5GB2TvGQQa6KOhiq05touFZKwoAoAoAoAoAoAoBm6bzfXQHFQHbbJgeugPF1LyHtoDlAoB0QN3fGgPLKRx3UAiSEHdQHbkMPA0BxOuDigOy2fKj3UA7QBQBQBQBQBQBQBQBQBQBQBQBQBQBQHLecvbQHNQEkKAjnOST40B1Wse7NAdFAIRmgOGZMHw5UA5ZvxHtoAvBvBoBbM8fZQHVQBQBQBQBQBQBQBQBQFS60ddmsrBp4GCyCSNclQwAZsHcd1Yk7IspRUpJMqX7pdcG7Fg3jiX+8K8n2vR7foegtnMbl6T60Bl5NOjBIG0RIN5OFAzuyTuArK2rTlwipP5eph4DLxlw+Z5Oo61nBv7dSd+yIEO7wymSKr9sR1UXb5E/0Eb2v4iNeaw2VOpRDv2LePaH/CMVh7YSXQZlbPi3wYkNxq6ZVNTRzxIe3jLD4EgVhbY4XcGHgI3tdDkN9qzb2v4W5DZgj3d43J6qsjtVP+LRB4BcmOrqWqpwntpPy4yuP0FFWraUeaf58yLwP5cF6Ta2nnEWMw+gO0QjwBJX66gtrUb2d18vIk9mytwFOvasd+LNf4uJDjwznfVntKk+v6epD9C1qhqTU9aY7rq1iHckO1/XQ/XVM9rwi7KL8PMtjs66v/AGeo7zV9+3fx/wA22jH7NYhtZS0iJbOyjUp1Q+jqZXw8njP10ntXKr5fH0MxwCfA8oNUz52plh3eTxiow2tm/j4+hmWz0j2/ynjzdSKnv8njNTltSyvl8fQisCmxLe31RmCnU3ck4AEEY3++sUtpyqyyxhx7/QzUwUacbysR3y1qflws7O+7diSHkeGLs02Pxjb1bzV4Z5nd3Z9S8r2uaeSnkzSViUN7rOSPlGAjvW2Qg+IzGN1eXPbEIyaim+03I7Ocld8BkNq4OflQE8cG2j2fVw4eyqvbK+F/Un7NOhekGuJgbdjLj5zI6k+sDZHuq9bXpNcU/p6lT2a7+p6PSnXPoWH/AMv9+s+16Pb9B7OYn7qNc+jYe6T+/T2vR7foPZzGrvphrcaPIy2Gyis7YEhOFBJwNvfuFShtSlOSir8ewxLZ+VXZpHRHVGurK3ncAPJGrMFzsgnjjPKvTWh5s1aTRL1kiFAZ/wBeQ/BUn52L+vUZaF1DplM+VdSHGwQ+q4j/AL9cvuMJ/wC1/R+R7iqV0uERenKE20JKEkXMDMi+fybaXdx3nGf7aYCyqySfJ9nUZxL92LfWVbUdOmaaRewuGvjcl0nBIjEQzs7L5AHLB5DAyMYr0qdWmqaeaO7ta3O/d+dfaauV3s07j3R7T5O2Q20M0EscEouHm2gskzRsEAzuxt7J+J4ZNeJrQyPeSUk2sqXJJ8fC5mEZN+5qRjaXKVAhtrpbhVl8qdiw7TaPojf52QTuG9s/O41sb6Cd5zjldsq4cPzw7CKj2MtPQmzxcTSQxSwWxjVAkudp5ARl955Yfhu87lwGniqvuxjOSlK+q6i2jF3bS4FzrTNgK1asbMvpu6Cp0prRkakOaCrJ01IhGbQViFPKJzzBVVWd3ZFlONuIVOiuFyNV8bATUqztExT1OHpTq5s4AqZ8qnXCADLQxE428fTbgP8AA17GzsNuobyS95+C9TzsVV308q6Mde1+g70f0cWNvsn/ACmdQZjzjj4rAD378n1+qobSxW7juovi9e7q+ZLB0t7PePRad/X8jprwD1woBaASgCgI/pF/klx+Yl/VtV2G/eh3r7lVf9tl26tP3rs/zC/bXZx0OXqdNlmrJAKAz/rw36Wy82mhUeJ2v8KhN2jcuodM5CK4c6mOiEoLBWRYKCwUFhaLgLCVuxlmVzWas7BSUVJWEZWdwrTlFx1NlST0CpKpJEXBMKOpJhQigrEYOTMykooK3ErKyNZu7ue3uY7eJ7qcZjjwFXnNKfQiHtxk8ue7NbOCw2+qbyXRj4v0KMTWcI5I9KXgiB6K2zzyvqd2Npi57BTwZxu2gPoJjA8RniN/q4jEKhTdSWvJdpo06W8kqUdOZOOxJJJySck95rlZylOTlLi2e9GKiklohKiSCgCgCgCgI/pF/klx+Yl/VtV2G/eh3r7lVb9tl26tP3rs/wAwv212cdDl6nTZZqyQCgM466xmGyU+idQh2v0ZBj3E+6qMS7UpNdT+xsYb9wbbjXFnToBWTIlAFALQCUAVOE8rITjmQVtRkmuBQ01qFZauYHYLdnzjAC72ZiFVfWTUqWDdZ+6vIjUxKpL3mJPCyHZYYP1jvB5ioTwu7laaJQxG8V4sbrKVgPWlsZGCg45sx4Ko9JifClOEq9RU4fN9SMVJqlBzl8l1sp1xMdYv1hiJTT7RSS2cDZ4NMT9NzkL3DJ7xXRRjClCy4RieW3LpPjOWhcLiUMQFGxGgCRoNwVBuAx31zOMxLxFTNyWnd6nsYagqMLc+feNVqmwc95fxRfjZI4/y3Vc+wnfU4Upz6Kb7kVyqwjqzhbpPZggG5i39zZHvAwPbVywddroMh+op9ZJW9wkihkZXU8GVgw94qiUJQdpKxZGcZaMcqJMKA4tcYC2nJ4CGXP8ARtVtBN1Y2619yqt+2y49WAPyVZ5/zQ920cfDFdpHQ5er02WiskAoDOuvNPvGFxn7ndxPu4+jIv7VVVleDRsYbplSfplgnNlej/2f8a5lYC//AJIfU9v9XZdFi9OJ8W8LZZAbmHa3lWC4YkHHdgbu8UwEf+slrwYxLvGLKvqOrzdrI4uJ1u1uSiWyBigjGfmYIf7eO/OR6NOhDIllWS13Lnfv5Grnbd2+I7oGpymWMwTy3TvBLJcRuW2FcIxjRQeHn7K5HHIxuOBHE0YZGqkVFJpRa1tfj4GYzknePFnro3qMjXFsVuZppZDJ5VG2ezjUcPNO5cbzkeA3ZwcYmlBUp3gopWyvmzNOUs6s3c0avCPVCgCsptaGGk9T3BCzsEUZZjgf2+qtmjKdSShFcWa9VRhFyb4IrOv3pvrpdLtDtRoxM0nFGZfxkjHO9E4Ac2x4GumpUlTiqcfmePKbf/WfPRHj5auNLdba+jaa0b8XKvnADG5opDxwOMZ3jlu4pwjUjaXFGI3vmpu0uaLX2atGs0DieB/QkTv4bDLxVs7sHn3HdXgYzCVaT4cYvS39nqYbEQnwfCS1Xl+XK31gas6BdMtRt3NwVFxsHeA3oW4PLIOW7l8Du9jB4X9PTt/J6+XyNGrWVaed9GOnb2k5pulpZW62kZDEHbuJB/Cy4GR+Su4AeHfmvO2nirvcw0Wvf1fLmbWCot/9p6vTsXqexXjno6IzTpB01uWMiRr5OiuULYPaZBI2S53ITjgBnxr3sPs6lFKUve+3qedOu5cG7FYhuAWZnYnaHnMUSVz7ZDuP8bORXox4cCprqNh6oI7S8gljks7ZjFsKGa3RmZSuMvMRh3JBO7GARWxCzWh51fNGWo/0x6CeR/fumJslN89sGbYljG9ioOcEb9w9a7xg04jDRrQyyJ4fEyjLixNK1BLiJJY87LjIzxBG4qfEHIrkq1KVKbhLkdDSqKcbo66rLCK6Vj7yufzL/Vv+FbGE/fh3ooxH7bNE6CEfJtlj/RYP1S5+NditDmJ9Jk7WSIUBnnXjJ+D0j35luoYxjkfOb9n41XVdotl+HV5jDcT664g6iOiGpoFcYdVYZBwyhhkHIODzB51OM5R4xdjEoKWovZja2sDa4bWBtY7trjWMzta/Axkje9gSJRkhQCd5IABJ7yRxo5N6syoRXFIFiUEkKATxIABb1kcfbRybVmwoRTukeqwSCgAmgIrpvrxsbcQxZ8tulwAuduGFjjIA39o53Dnn8nf0ez8LuYZ5dKXgvzU8bE1t9PKn7sfFnT0Z0Eadbdju8pmAa4YfMX5luD4Z3+s94xVtLF5I7mGr18vn9ieEpb2W9louj5/L7kgSjxtBPGJrdvSjbl/HRuKsOORz7uNefhMdOh7useryNrEYRVfeXCXX5/n1Kjc6ReaQzXWmSGe0b00KlyncJYhvOM7nXB793HoqNWNSOek7o8ucVfJWVn1kh0C0V7eNr652je3O12e36UaMfPmIPB35dwx3kVrY7Ffp4cOlLTs7S2hSVeeX+Ede0mq5g9sVeNDEtB3qUtgdNZ2AYzXErvkA7W8Lvzx9E121NJRsctXfvkrp0OkXVxPHFb2sk8DAS5to8hskZDFPOwykEgnBFT4Fbc0r8S3QxBQFUBQOAUAAewVkiemFAYr0dgEFzqFqBhYrkug5BJASoAHAYVffXObYhacZdfD6f6e/s+d42J+vIPRIvpSfvO5/Mv8AFcVsYT9+HeinEfts0LoEuNNsv9lgPviU12K0OXn0mT1ZIhQGddeCnyO2cfwd9C5/QlA+JFU11em0X4bpjT8T664o6haHmsmQoAoAoAoAoBZ72O1he7n3xx7kTnNKfQjHt3k8vYa9TZuF3kt7Porxfp9zQxtdxW7h0n4L1K30E095pH1e8w8jufJlPBn9Ey7PJEA2V9RPHBr2MViVQp53ryX54mjCjvJKjHRassjMSSWOSTkk8STzrlJScm3J3bPbjFRVlohKwSHLedkbaRip7xz8COftqynVnTeaDsyupTjUWWSuhJpWdizsWY8SfqrFSpKpLNN3ZmFOMFlirI8VAmROsX1zGyiC1E6kZLGZI8HPo4bwwc+NbNCnRkm6k8vybNarOonaMbo7Op3WlgsJo7looI7e4aMNJKq+c3nOhycZBOAc78+FdbTknG54GIh7/AuHRu401pZXsntjLKdqUxMm25yTkgb+JJ9ZJqa7CqSktSyg1kgLQGRa9H2evTAcJrNJCOHnK6oPXuQ++vH2xH/kn2+Z62zZcbEjXOntHFrdv2ltOnNoZAPXsHHxxVtCWWrGXaiqsr02W7qrvO10q0bfuj7Pf/JO0f7NdnHQ5iqrTZa6kVhQGe9en71nv7aLHryahPQvw/7iKp+7mxOfu+PXHN/crlfZ2J+HxXme+sVTS4s99Lb944Ynik2NueFS4wfMbaPMcDgeymCpxlUkpq9k/qjGIm8qcWV2/wClVwpe4WSFYkuDCLYhS7KM5dj6Q4cQfq371PA0mlTcXdq+bl5Gvv5t3udeg65ctcW6yyxTLcxu5SNVBt9lWK5IGeWCDnge7JqxGGoqlNxi4uLSu+ZKlVnnV3e5da8k9EKAetLYyOFBxzZjwVR6TH1Vdh6Eq9RQj+Ipr1o0oOTKZdt8tX4gjJTTrQEs2TgoD50ufpyEELzC5PfXVRjClDKuEYnityXvPjOX9lzupgxAVQkaKEiQbgiLuUY5f+d1czi8S69TNy5d3m+Z6+GobmGXnz7/AM0Ga1TZCgCgCgCgChgz2e1iGp3CtZSXsjFHghRyiZdA0juV34Gd3LjnlXUbPlmoR/NHY8bFXjJ2dlc7td6M37BZY9HW0lQhlktZl2lwR/BrIc+sDNbzT5I1YThpKV13Gp9WvSOW8tSbiJ454m7KQshQOwGdoAgYOMZGNxqcXdcTWqRUXwfAttZIGR9blyttqFhcsCF2Jo5CN+VGAN3PHaE48K08dR3tJwWr0N7AzcZX6jtgmV1V0YMrDKsN4IPOuSlFxbUlZnQQkpK6EuGwjHuVj7lNI8ZIxU6LJnqW/ee29c3/ADMtdxHQ5ar02XeslYUBnPXy34MA5m4jA/Rc/ZUJuyL8N0zme3Qk5RP0F/sric8utnSqnGy4DOo6fHOgSVdtQyvjJHnLwO4jx99TpVp03mi+IqUozVmMvoluZu3MKGXOdrHE/SK+iT44zUliaqhu8zt+fMj+np3vYNP0S3gZmhiSNm3Ernh3DJ80cNwxwFKuJq1UlOV0IUIQd0jvqkuCiDIHrB1ZokXTbYbd1c7In2d5VW9C3B5Fs5PcM8ju6jBYX9PTs+k9fL85niVqyrTzvoR07e385E3pukpY262kZDNnbuZB/CS4Hm/kruAHgOea8/amKu9xDRa9/V5mzgqLb309Xp3dfzPdeOekFAFAFAFAFAFAytdD9XB6REcA0cltuHHYQOc/zoz7hXUbNhkoxXXx+p4WO95N9ps1zqMMf4yWNPy5FX6zXpHmpN6Ebd9MLCP07y3H/vIT7gSaxdGVCT0RW9Q637BDsxGa5bIAEURwSeAy+zx4bs1jOixUJsp3WHrF5dRw3E1iba1guI2BnP3R9o4IMZxhSOIx3b+NVVlKUGkXUFCMrXuzlwdMmxktYSvu4k2zn9k/EDvHneBwxtO//kXivz8tp6ivQl2Ms2oOOwlIII7JyCN4I7NiCDzFefTX/RLtX3NqpJOm2uosvVDDsaRajvWRv0ppG+2u0joc1WfvsuNSKgoDOevZfwfH/tUWf0ZKrq9E2MN0xt+J9dcQjp1oeayZCgCgCgPGqasljbtdyAM+SltGf4SX6R/irxJ8DzxXs7Lwqvv58tPM83G1nJ7iGr17uoher/SXiRtSuSXurjaMG1vKq3p3BHItnC9wx37t/G4rcU7rpPTz+X3NWjRVaeRdCOvkTorl2e4goAoAoAoAoAoBVoYehlkFqJIYJ3ZkEupOHdG2WWObYDMG5eg++umoytiN11RXh/p4817mYktb0G3s7u7szaG4nkaLyAl5P4XIYtssA2D9IcVOd1b7STsasZOUVK9rakRrnRdLO+jtJ5hsEQmWRFH3MSDz9xPAHJz9Eg45VBxSki+NZyg5JF6k6P6iLixsJollt4btJ1uo49lWjj3lZNncpALDfvOfncats9DTzQs5c+ouHXPbbekXGBkqYm/+ZAT7iazPQhQ6aRX4AlxbptqHSWJCwPA7ShvZ6+WK42TlSqvLwabOkilUpq5nt3q1xZGezXEkKbSgyKxZElQFfOUgD0ue7OfVXtQo0sRlrvg31Pmv8+hpZpQvC5t3VQ+dJtPBGHukcfZXsQfA8isrVGW2pFQUBnvXofwW3f20WPXk/wCNRnoXUOmiKGrQHhPCef42P+9XGbir8L+jOkjWhZcTj6T6m8EcbRhSzzxxecCRh85O4jux7atwlGNWbU78E39CFeo4pOPMh7vpfKpeVYAbNJuxMhY9oxycsoz4Zxg8RvHLahgINKDl77V7cij9TK97cC33l0kFvcXLxmbsFQiMNs7Rd9jJbko4n21HZuGp1nKU+NrcO/rM4ytOGWMOGbmdNsscsUVz+Jt3t1uJMtkQrjLrtc+4e3uxWzV2aniFGHCL4vs/3l8yinjXGi3LjJOy7f8AOfqUmxQ61fNcTApp1qAqpyKA+ZCO93IBbuGB3GvVlOFOGZ8IxNTLLoLjORc7u5Mjlju4BVHBVHoqPVXK4ivKvUc5fi6j26FGNKChH8fWM1SXBQBQBQBQBQBQHDrd6IYJZGYLhG2c83KnYXxJOKuw9N1KiivxcymvPLBlUFiG0MBTvWMy57mWUs3qwNoV6O8a2hd9dvA1MidA2bo8kV1BaXjRo03YKVkKgum2g2wGO8b8/HvrolxPClwbRk3XN0On8qa6iR5kuNlSEQu0cixqgXZUZ2WCjB78juzXOLbubeHrJQcWbjYowjQNvYIoY+IAz8atNJ6kb0ysjNY3UQ4tBIF/K2CV+IFYehKDtJMy/oNcbdjAe5Sn6Dso+AFcjjo5cRL6/VHTYZ3hY6dXsFCXEyLidraSPayd4CEgYzjiBvxncKhRqybhTb926ZitSjaU+di6dVOz8k2mwcjszn8rtG2x7GyK7COhzlW+d3LZUisKAz3r0X8Fse6aI/Ej7ajPQuw/7iKC8ui/yHsWf7BXOJbQ7fA9r/hbjcNb6Q6fPGsPayYV0ZRDE4PmZCqNtQMYJFKGFxVObnlXG+rXPuFWpTlFR48PzmcEtzpom7Z1ukG32vZshEJkznb2OPszj2bq2N3jVTycNLX526ilSo3/AMLOOkUF3YakkLFmW12yCpXcGO/fxqzZuEqUHNzWtv7IYuvCo4JcmVabpBJd2dnpkLBI1TauZHOyg2ZGYbTHAEca4YnmcDlv9PNdWRRkySdSXyLzo2t6YpttLtXmkOSO1jQdmZSMmVycF8nO9QQO8AbqcThoYiORtru/sjSq1aLdRpcevX5EZddLIo3eNo7gsjshKw5UlWKkg7W8ZHGvCeyq/Z9fQ9VY6m1/g3+7OH/NXX9B/wB1PZdfs/PkZ/W0/wAaEbprbj0luF9cJH20ey6/Z9fQfraf5Yb/AHf2XN5B64zUfZmI6l9TP6yA/F03sW/h8euOUfs1B7PxC/j4rzJLFU2dEXSuzbhcx+3aX+sBUXgq6/iyX6mn1jB6bWOSO3G7+TmI9+xvqXs/EfD4rzMfqqYy/T2xB3SsfVE/2gVJbNxHV4oi8XTK30o1eyu2VvKpk2QAFMRZOJLMBkYYg4z4Ct/CUcRQTWRO/bx/w1a1WMpZkzr0LWbeGCWL74lt3eTYcQHZRHXZ2SxbeeJOBxNYr4SvVnGokk1a/HmvkYhWjGLi+ZpvUjf9ppUa5yYZJIj4ed2gH6Mi17kdDya6tNl+qRUFAeXGRg8DuNAfPXR7Xrex8otZ3KGO6lVfMY+aCF+aDjep3eNeDtDBVatXNTV+HWe5hcRGEfeJSfpzYFWHbHepH4qXmCPo1pR2diU08vijYniqbTRe+pY/ge28DMP/ALEtdVHQ5+r02XislYUA3cQK6lXVXU8VYBgcbxuNAcXyFbf6PB/Qx/2UB021jFH+LjRM8dlFXPuFBcfK0BHa/pnb208K4UywyRBiNwLoygnHLfWHoZi7NMyzo51KcGvZwf5KDOOPOVhn3KPXVcaS5m1PFt9FGoaD0dtrNdm3hSMcyBlm8Wc5ZvaasSsa0pOTuyVxWSIUAmKATsx3D3CgOa40uFzl4YnPe0aMfeRQXOG66K2UmNu0tmxwzBGcfCsWJKTWjOkaJbYA8nhwOA7KPd8KzYxdnXHbIoAVVAHABQAPYKGD0Yx3D3CgPQUd1ACqBwGKAWgCgGp5NkZxmgETZbO4dx3Duz9tAehAuMbK49QoD1HGFACgADgAAAPYKA9UAUAUAUAUAUAUAUAUAUAUAUAUAUAUAUAUByXjneMjBGAObE7v7KAVpG84gjc2B4AcTnO80AJMfNyVGc53538lB9vwoDz5QTwwNyeO92x391AemnJwAQGLEd+4E78eygPLvvIJHM4HHAHEnO7fQCJIQABsj0OXNjv591AemnbAI2d+RvOPnYH9tAe3uQM5zu57vbzoBY7gE4GefwODQD9AFAFAFAFAFAFAFAFAFAFAFAFAFAFAFAJigDFAGyKAMUAYoAxQBigDZoBNgdwoBQ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318" name="AutoShape 6" descr="data:image/jpeg;base64,/9j/4AAQSkZJRgABAQAAAQABAAD/2wCEAAkGBxQTEhUUExQVFBQXFRcWFhcVFBQVFxUYGBQWFxUUHRUYHCgiGB0lHBcVITEiJSktLy4uFyA0ODMsNygtLisBCgoKDg0OGxAQGywkICQ3Ly8sMiwsLCwsNCwsNCwsLCwsLCwsLCwsLCwsLCwsLDQsLCwsLCwsLCwsLCwsLCwsLP/AABEIAPMAzwMBEQACEQEDEQH/xAAcAAABBQEBAQAAAAAAAAAAAAAAAQMFBgcEAgj/xABVEAACAQMBBAUHBQkLCwQDAAABAgMABBEFEiExQQYHE1FhFCIycYGRoRVCUrHBIyQlM3JzkrPCFjVDYmOCk7LR0uE0U1RVdJSitNPi8EWDo6QXZIT/xAAaAQEAAgMBAAAAAAAAAAAAAAAAAgMBBAYF/8QANxEAAgECAwQHBwUBAAMBAAAAAAECAxEEEjEFEyFBMlFhcaHR4RUiUoGRsfAUM0LB8SNDU2KC/9oADAMBAAIRAxEAPwDcaAKAKAKAKAKAKAKAKAKAKAKAKAKAKAKAKAKAKAKAKAKAKAKAKAKAKAQmgDNAGaAM0AZoAzQBmgDNAGaAXNAJmgDNAGaAM0Azd3aRI0kjBERSzMdwVVGWYnuAFAZpq3W2HYx6bbyXTgZLsrLGox6Wz6WPFtgeNQc+o2FQt03YqHRLp7fXGqW3bXDFHl2DEmEiw6kAbA44OCCSTu41CM25F9WhCNO6PoDNXGgGaAM0AtAFAFAFAFAFAUbrmvJItMd43eNu1iG1GzI2NveNpSCKjLQtopOaTK78g6gM7OsXAXkGiDED8rtK5/21L4PH0M72C/icmpWE8CBrnWLzYZlj8xWBLNnAGy7HkfdU4bUrVW404Lr19DKnGT92ByT6dbpP5O+sXomzjZ8qYYJ4KW2SqnwJzWFjsZKG8VPh+dpnNJrNkQWGkWl07Qpql7ORvMflJIYDmCyYcDvXNYq47GU4ZpwSX528A5ygr5UvkNW2maeHeOHVLqIqCzhbrZXzR5x2tgK2B3E8DWf1mOjFScOD7H9rhyna7gdOkaPBchuw1W/l2cBsXLgjPA7LIDjcd/CsVtoYui1nglf86zEpOOsESK9FZ0z2Wp3yE/SlMg92RVcds1ecV+fUhvk9Yo9jQ79POh1a52ufaoJVJ8FZsL7jUo7an/KPj6GVVhziNvoWok5OsT5PHZhwPYBKAPdUvbT+Dx9DO9p/B4iv0SlY5k1O/ZuZExQewZOKqe2avKK8SO+XwoT9xYO5r7UWHcbr/tqL2xX6l4+Y33VFDZ6v7c8Z70//ANA/6dQ9rV+z6PzM/qJdSD/8fW/+evP94H9yntWv1L6PzH6mXUiS0PotHbSbaSXEu0jRtFNIssciPuKMhTfndzH11OO1sRdJJPss/MhOq5akJ1hakMpo2nRRo8hUTiFQq7R87scqOGPOdu4esV0MZTypS152NijHhvJ6HL0k6Px6dPoqREFu3PayAYMknb2wdvVvKgcgBWU4tLKZjUc1NssWr9Edu4mby6/UNI7bCXJVV2mJ2QCDgb9wrxMRtWrTqygkuDtzNdVbLoo4f3BQjeLi9Dcm8oGQe/0K1va9e+i8fMl+ol1Ic/c3eJgQ6tdoo5SfdviXH1VfHbU+cfG39MKrDnEU6LqX+uJv6Bf+pWfbT+Dx9BvYfB4gNF1L/XE39Av/AFKe2n8Hj6DfQ+DxObVbDUoYZZfleZuzjeTZ7FRtbClsZ7Q4zjjirKW13Oajk1dtfQnCpCUksviaN0DvZJtPtZZWLyPCpZjjLHvOK91aFM1aTRPVkiFAUDry/eqT87F/XqM9C/D9Mrq6Tqo/9QhPrtk+xK5R1sH/AOt/X1MSqUvhOvplp001vEIlEsqTwSEAqgOyGDt5x3DJzjPCq8HVpwqScnZNNEKUlGXHTiVe+6GXTGW3EcBjkuWn8rJG3s78IVztc+AGOPfmt+GOopKpd3Stl/OBsRrxVpfKw/pPRO5Z4hLHFarb28sKyQlWeZ5Y2TtTsnO7a2jnG8H6W6NXG0opuDcszTs9ElxsYnWilw436yNm6EXksUcBhtohbrJiQMM3LMQRkjzhuGMnGPDlatoUITc8zea3DqLFiKcW3d8fAtHRTRpluZbqeKK22olhSGEqVwpXLnZJHzBjfnee7fo4uvTdNUoScuN7s161SLioriWyvONcKAKAKAKAKAKAiulvSMafbGbcbiQFbZTy3edOR9FQfaSBzr3dlYSy38//AM+fkW0aeeViN6uOjptYTdz5N5cgsNr0oo2OSxzvDud59g5GtnaOLdCGSL9+Xguv+l6Flerm91aIsd5YwTiIXEXadhJ2sWHZNluODjiMgHHhXm4PaTw9PduN+riURm46D80hZix4k5OK8+rUdSbnLVkTxVYCgCgCgIzpR/kV1/s036pqvwv70O9fcso/uIsXVp+9dn+YX7a7ZaGanTZZqyQCgM/67mB04ITgyXEKL4nJb6lNV1XaLZdQvnujtcYJHjXC3ua4lAFZAVgBQBQCUAUAUAUAUAUArSRojyzNswxKXkbwHzR3k8MVu4HCfqKln0Vr5fP7fIzFNuyM/wCjVs2r30moXS4tIGAij5ErvigA5gZDPyJOOBwOmrVoUabqS0WnoblR7qGRavU0KaUsxZuJ/wDAK5CrVlVm5y1ZpHiqwFAFAFAFAFARvSYZs7r/AGeb9U1X4b96HevuTpdNFh6tP3rs/wAyv212y0JVOmyzVkgFAZ11zfi7An0RqMO0P5sn2ZrXxSe5lbqZbR1fcySbjXElAzcXCRjakdUXIXLsFGWOFGTzJqUYSm7RVwuJ6MqhghZQ53hSw2iO8LxNMrtmtwFnqJHMrEhWVivpAMCV9YG8e2ji0rtCzBZlLFQyll9JQyll9a5yPbTK7XtwFme6iAoAoAoAoAoD1GhYgAZJ3CpwhKclCOrBQum16+o3celWbfc0fM8g3q0i+m7Y+ZHwxne2ByFddhsPGhTVKPzfablGKpx3kvkXq3tY4Io7eAYhiGyvex+dIe8scnPj41z20MYsRUtHorTt7fLs7zUlJyd2LXnmAoDOes25uI54mjuJII2j2Rs3Eih2DEsezjGRgMuWO45HdXt7NjTlTalFNp9S+7N3CqLTTV33EJoXWDcwtiZvKY+BDEbY8Vkxv9TZ9lbFbZ1Govc91+H08i6phYSV48GabovSG3ugDDKpbnGxCyL4FCc+0ZHjXiVsNVou0l8+R586UoPiiVIrXICUBH9Ipti0uWIyBBLu7/ubAD3mrsPHNViu1EqavJInurOIrpdmDzhVvYxLD4EV28dCyq7zZZ6yVhQGedeEf3hG44x3UTjPDOHX9qq6qvFl+HfvkFNqmrgn7xtm3/NuAP60grlY0sH/AOx/T0MZKXxM9dYELtawnsy7LdQMyIC/Jgw3DeMnGfEUwDiqsle3B8SNGyk+PWU7U9DuHllj8lna9e7Mi3W0ezEQyVxJ6K8vVuG4gCvTp4ikoqWdZErZed+42oVIpJtq3V2nR0b0Wbtojb20tnJDbTLPLNtKJZnjdUwDuI2yp3cB6gTXiK9PK95JSTaslyS18PziRqTjZ5ne576KaPILm1xazwSwtK13NLtbMu1nChjuYEbt30s7xvrGKrx3U/fTTtlS5eQqzjlfHuRp9eCaIUAUAUAUAUBA9PukvkFvsxn77uFxGAMmKMnDS/lHgvj6jXR7Mwm6jvZdKWnYvX0L6FLM7vRanroL0a+T7Xzxi6nAabviTisOe/flvEnuFR2pi93Hcw1evYvX7CvVzvhoTlc8UHPHfRNJ2SyIZNgSbIYE7BOA+7iM494qx0pqOdrhp8zLi0rnT8Ps8agYKp0Z0Ia1I91dF/Io5GS2gBKiTG5pXI3793DmCM4G/rcDg40IdvP86jact0ssdeZc9R6t9NmXBtY48cDDmI/8BGfbmt5xTK1VmtGRMfU3poBBEz54FpjlfEbIA9+aZETeIqPmQWpWk+jSIXla5013CbT75bUnhk81+HgDjPlY7Z0KkXKCtL794sqq6pFrNcwaxD9MFzYXQ/kHPuGfsrZwjtXh3onSfvot/QRs6bZH/wDUg+ESiu0WhmfSZO1kiFAZ712OTZQRYyJryGM+oh2+tRVVaWWDZdQ6V+xne/E+uuGNcQGgCgCgCgEoBaA83E0UQQzzRQCRtmPtGC9ofDuHDf416OG2bVrwzppLlfn6GVFvQdmhKnDDB4+BHeDzFadajOjLLNWf5oYG6qB4vL6O3hkuZ/xUQzjnI/zIh3knH/ma9LZ2E3088ujHxfV5koQcnZFI6CafJfXMmr3oDAPi3Q+i0i7lwD8yPG7+MCeI3+9isTGhTdSWuiXW/wA17DarSVOO7j8y+O5JJJySck1yMpSnJylq9TTInpLo5u4DCJXhyc7ScGGCNhxkbSHO8Z5CrsNX3NTPZP8ANV2k6c8kr2uU3q/0prXUZoJmBkFsNgqSUaMyIxIzg927H0u6vSx9ZVsPGcNL8eu9jaxE1OmnHQf6ZdL5Ut54XtJoHcNHHISGjZScMdsAYJTa3DPGo4TBQc4zjNSS4tc/p3kaNFNpppmp6BALXTYlt17bs7YMijC9s2xt8+BdiT/OrpdEUSeaV2e+hWp3FzarLdQeTylmGxhh5oPmtstvGfHuohNJOydyerJEg+m+lLdWNxC3zomIPcyDbRvYyisPQlCWWSZTOhN401hbOxy3Z7JPfsMyA+5RXGY2ChXml1/fiKytN2HOl5+8br8xJ8VxUcJ+/DvRil00W3oEPwbZY/0WD9UufjXarQzPpMnqyRCgM867o/vKB847O9hf/hkX9r4VVXV6bRdQ6XyZIScT6z9dcMjXExQBigAihgShkKA9bSKrySsEhjUvI55KOXrPCtzBYR4mplfRWvl3syld2M1s9Ok166muZnNvaRKYotwOwcfcogvAneHf1gdxHTznTpwzSdoo3nLcRstTosNcu9HkW01BDPZn8VIuW2RyaKQ8QBxjO8ct3HFWlCtDLUV1yZGUIVleGvUaJZKs6pJBIssL5Kyg7gB6W0PmkYOQfhXgVNlVo1VGPFPn5/nE03Fp2ZnWrTtrd+trAxWwt8s0g4EDc855bTb1Twye/HQU6dOjTyR4Rj+O/wB2bkUqMMz1ZojbICpGoSKNQkaDcFUDd7a5fG4p4ipm5LRf33vyNJu7PFagCgKj07UwPbX6jfBIElxzhkyDn1EsB4yV6WBe8jOg/wCSuu9fngbFD3k4Pn9xrrJnJWzjiQzM9yJUjUE9qIkJwMciJB76u2RB72UraK31/wAM4ePSb4cCyW/XBp+z91E0Eg3NG8TFgeY837ceoV0mZGNxPlxIp+sK51G4jtdLRofODSzyqrbManzvuYyAOW85JwBjOawpX0JOjkV5/Q1mpmuV/rAvOy027fOD2Eig5xvddge3LCsPQnTV5JFU6IW3Z2NqmMHsUJHi42z8WNcVi5Zq832/bgYqu82zPOlfS2QXd3Gh7SJozbBNtiijC9q4RTgttbYDcs8+FezhcHDcwlJWaebt7F3G5SoRyJvg9TX+qW5Mmk2pPJXT2RyugPuUV7cdDWrK1Rot9SKgoDPevQ/gs/novrNQn0S/D/uIgT0xkHpabfD1R7X2Vyn6GL0qx+pF0Vykg6xZfvWFjtIvlVuXHBguHYg4PEbvaKzs9PeyS48GYoL3muxlM1TVZu3lbt7oaiLpkjt0U9msQyRhMEMMY3cxvIOc16dKlDIo5Y7tri+d+824RjZKyy/2SHQm8Z7y37G4uJy8TtfCUnYRsHZAB5hsAHfy4AkCnGwSoyzxirNZLa/liuskoO6XYadXgmkeo0LEADJJwBU4QlOShHV6AoXTW/fULqPSbM5jV8zyDerSL6bNjjHH3c2wOQz12Gw8aFNU4/N9ZuUYqnHeS+RebWzit4Y7aAYhiGB3u3z5T3knJ9tc/tHGb+eWPRWna+vyNWcnJ3YtzDHLE0E8YlhbijcQfpI3FWHeKhg8dPD8Hxj1eXloYjJxd0Z1rHQi+tRIumyST2tx5johUOM/MkU4A3bu0GN2QcDj0tGrCrHNSd14o3Y1oT4zXFF46O6ElhbC2TDOSHuJB8+THoj+KvADw7ya8bamMT/4Q0XS8v7Zq1ajnK7O+vFKxKAKA5tUsVnhkhf0ZEKk92eDesHB9lWUqjpzU1yMxllaaM10LS7i+u4bF5Ht5rKCUdqnEFXXs2GCDjDRjIIyMHNdVhKcLyqQfCXE35SUIuSs8xeJeh+tSfc5NSh2MY7QQKZccMZ2Ac+O3nfxresyjeU1pHxLl0Q6Kw6fD2UQyTvkkbG3I3eT3dw5e8nKViqc3N3ZPVkiZ911TE2UVuvG5uoYT34yXz4+cqe+qq08kHLq4/Qto8JX6ivdIdUkll+T7A7LgYnmHC2jGBsgj5+MDvHAbzleYw9GEIfqK+nJdb/PzrlCKS3k/kTOn6VFZ2rRwjASOQlj6TnYJZmPeccOAAA5VrVK069VSl1oqc3Od2SXUv8AvPbeuf8A5mWuzjoTrdNl3qRUFAZz17t+DlH0rmMf8Mh+yq6jtEvw3T+pJGuGNZ6niSNWGGUMMg4YAjIOQcHmDvzRNrQXPWN+efDPPHdnjil+FhcAoGcADO84AGT3nvpdi4VgFf6f9JTY24jiP35cLhMb2hjJwZMfTbgvj6jXR7Mwm6jvZL3np2L15/IvoUszu9EO9B+jPyfbYcffU4DTHiYk4rAD38z4k+FR2pi93HcwfF693V3v7fIxXq55cNCcrnikKAAxHAkeokVKLkui2u6/9ATNMkuoBmsNNAKwAoAoDPzrl1bX2o30EMUsUHZQSmViCqjZXZTB3ksu/jyrrNmxcMPH6/U3Ywi4Ri3YtcPWqYghv7G4thIAUkUCSNgRtAhsLncRuGTvr0M9tSvcN9B3LLp3T7TpgNm8hBPASN2Tb+WzJg5rN0VunNaonre8jf0JEf8AJZW+o1khYyvrb7e4v7K1t2CuiPPtHGEO1gSHd80IceLVqY2rCnTbnp+cDZouMYylLuJPo9ocdpF2ceSSdqSRvSkb6R+OBy95PKYjESryzS+S6jXqVHN3Z1aqcQTfmZf1TVXS/cj3r7kVqd/VLCF0m0A5q7e1pXY/XXcR0LqzvUZb6kVBQGd9eS/eEZ5C6iJ9WzIPtqur0WX0Ok+5ki/E+s1wqNY80AtAFANahqMdrA91P+Lj4LzlkPoRj1n3eoGvT2ZhN9PeT6MfF+nP5dpKEHKSSKX0A0yS7nk1e9AYlz5Mp4M4yAwH0IwML4gniN/uYvEqhT3j15L88TarTUI7uPzL0zEkknJJyT3muSlKUm5Sd29TTPJNZjBy0B4LVsRpRQPNWAKyAoBQ1VypxYPYNa04OIPajeKgCodE9De+0jUhHgPdXcjx7XokK8bKCRwyQwzXb0IZaSj2I2pyyzjflYiOmvRtbOy7W/ma5v5gsUChsRwKuyW2F5hVGCcAecMAE5qUlZcSyjNynaCsiD0TQ0itYNSljFzb9u8N1Ey/i02gqyKQc5Hfu3kDgSaxGNlcsqVHKTguHUWroN1dWt+k91NE0MMkp8lRGKlIlJG0Sc5zw3/ROONSUUymdaUGorkeeimhQwarerb7XZW6LCCzbRLvss5zgcCjjFeLtmaUIwXN/b/TFao3SVy8Vz5qHNqg+4TfmZf1TVZS/cj3r7mVqiQ6pXzpNp+Q490riu4g+BdW6bLdUioKAz3r0b8Ft4zRAe8n7KhPQvw/7iIIdYun85mHril+xa5T2ZiOrxRGWHnxHum+oPHbwvDKY9u5gUuu49mwZjxHDcp+B51HBU4yqSjNXsnw7URoxTk011lYvul11tvOk8QC3fYJYhVLuoJGScbQzuGRzPLhW/DBUbKDi9LuXI2FRhazXK9zUIodpsA4G8kngqjixPcBXkYehKvUUI8/Bc2aVjOL+U65qCwREpp9rks/eucPL+U+Cq9wye8V10YQpQyrhGJuxtRhfmzRXK4VUUJGihI0G4IgGAMeyuVxmKeIq5+XLu836Gk3cbZqppwzMDdbaVgKBWJSS1B6CVS6/UBdgVDeyAhSpKs+YPJFXRmpaASpNX4MDGrXfZ280n0IpG9oQkfHFUQpXqxj1tEoK8kiS6p7LstJtR9JDIfHtHZwfcRXax0LKrvNkN10dFZbuGGS3jMksLMCi4y0cgGcZ44ZU9hNRnG6J4eqoS4lj6E9GxbafFayqrnYJmBAZS0hLOvcwBbZ9QFSirKxXUnmk5E7JsRRk4Coik4AAAVRnAA4bhWSBkvVoGe2kuH9O5uJZT6s4x+lt1yu1p5q9upepbiODUeotteWUHFrcZa2nVTgmCUA9xMbVbQaVWLfWvuSpu0kSvVPMr6TaFRgBGU+tZHVj7wa7eOhZW6bLbUisKAovXPZSS6YyxI8jiWJgqKzt6WCdlQTzqMldFtGSjNNlaPTE/6t1D/da5v2PX+JeIdJP+SGL7VZrxNgaPdTLthsTZhUMu9TnZ38eGcEE1dQ2VWpyup2enBXJRpqLvnEdLwTeUNoOZuPaLNGWz9Lcp87xxnxqx7Mq5N2qrt1W9TNotZc/AZ6RanqlxbPbx6XcQdocSvkyM0fOMYRdkHnxyMjnW3g8EsNFpcW9WSpwpRldyuOdGLXVbS1EMOlDBO3I73EYklbvI2hsgbgF5AczkmeKwsq9NU72XO3MxVyTk25El5dqwG/ST7LqL6t9ea9i/8A34epXu6fxHry7UT/AOmt/vEf9lXR2VZWzeHqYyU/i8AN1qfLTGJ7vKYR8al7L/8Arw9TOSn8XgN/KeqLx0d/5tzGfqU1RLYzfHP4epjd03/IE12/+dpMy+qba+qKorYr+Pw9SW6h8R6k6STJuksLxT/FjL/UBWHseS5kVRT0kjwemKL+MtruPu2oMZ97Cq57HqLRrx8jO4fJobbpg/H5NvyDwIhJzjw5e+i2RV+JeI3H/wBI9prl229NLutnkXJQn2bBxW1HZk7e9L6L1M7qHORw9Ibm/ntpoV06eNpE2draL7sgkY2BxAI486tpbOyzUm727PUlCFOMr5rmu6NaCG3hiHCOJE4Y9FQvD2V65Q3dnZQwFAVvrFnZNNuthWZ2haNQiszZk+55AXfu2s55YzWHoShbMrmbdGtclitoYItOvZHSPB+5GNC2SXO0Qd20TyrwK2y6tWrKbkkn3l1SmpTcnJElHr9987SLoD+K+18OzFQexZcp+HqRdKHxHqbXLsqR8k3m8EcuYI+jRbGqJ3zL6ephU4p9L7lp6pbKSHSreOVGjdTLlXUqw2p5GB2TvGQQa6KOhiq05touFZKwoAoAoAoAoAoAoBm6bzfXQHFQHbbJgeugPF1LyHtoDlAoB0QN3fGgPLKRx3UAiSEHdQHbkMPA0BxOuDigOy2fKj3UA7QBQBQBQBQBQBQBQBQBQBQBQBQBQBQHLecvbQHNQEkKAjnOST40B1Wse7NAdFAIRmgOGZMHw5UA5ZvxHtoAvBvBoBbM8fZQHVQBQBQBQBQBQBQBQBQFS60ddmsrBp4GCyCSNclQwAZsHcd1Yk7IspRUpJMqX7pdcG7Fg3jiX+8K8n2vR7foegtnMbl6T60Bl5NOjBIG0RIN5OFAzuyTuArK2rTlwipP5eph4DLxlw+Z5Oo61nBv7dSd+yIEO7wymSKr9sR1UXb5E/0Eb2v4iNeaw2VOpRDv2LePaH/CMVh7YSXQZlbPi3wYkNxq6ZVNTRzxIe3jLD4EgVhbY4XcGHgI3tdDkN9qzb2v4W5DZgj3d43J6qsjtVP+LRB4BcmOrqWqpwntpPy4yuP0FFWraUeaf58yLwP5cF6Ta2nnEWMw+gO0QjwBJX66gtrUb2d18vIk9mytwFOvasd+LNf4uJDjwznfVntKk+v6epD9C1qhqTU9aY7rq1iHckO1/XQ/XVM9rwi7KL8PMtjs66v/AGeo7zV9+3fx/wA22jH7NYhtZS0iJbOyjUp1Q+jqZXw8njP10ntXKr5fH0MxwCfA8oNUz52plh3eTxiow2tm/j4+hmWz0j2/ynjzdSKnv8njNTltSyvl8fQisCmxLe31RmCnU3ck4AEEY3++sUtpyqyyxhx7/QzUwUacbysR3y1qflws7O+7diSHkeGLs02Pxjb1bzV4Z5nd3Z9S8r2uaeSnkzSViUN7rOSPlGAjvW2Qg+IzGN1eXPbEIyaim+03I7Ocld8BkNq4OflQE8cG2j2fVw4eyqvbK+F/Un7NOhekGuJgbdjLj5zI6k+sDZHuq9bXpNcU/p6lT2a7+p6PSnXPoWH/AMv9+s+16Pb9B7OYn7qNc+jYe6T+/T2vR7foPZzGrvphrcaPIy2Gyis7YEhOFBJwNvfuFShtSlOSir8ewxLZ+VXZpHRHVGurK3ncAPJGrMFzsgnjjPKvTWh5s1aTRL1kiFAZ/wBeQ/BUn52L+vUZaF1DplM+VdSHGwQ+q4j/AL9cvuMJ/wC1/R+R7iqV0uERenKE20JKEkXMDMi+fybaXdx3nGf7aYCyqySfJ9nUZxL92LfWVbUdOmaaRewuGvjcl0nBIjEQzs7L5AHLB5DAyMYr0qdWmqaeaO7ta3O/d+dfaauV3s07j3R7T5O2Q20M0EscEouHm2gskzRsEAzuxt7J+J4ZNeJrQyPeSUk2sqXJJ8fC5mEZN+5qRjaXKVAhtrpbhVl8qdiw7TaPojf52QTuG9s/O41sb6Cd5zjldsq4cPzw7CKj2MtPQmzxcTSQxSwWxjVAkudp5ARl955Yfhu87lwGniqvuxjOSlK+q6i2jF3bS4FzrTNgK1asbMvpu6Cp0prRkakOaCrJ01IhGbQViFPKJzzBVVWd3ZFlONuIVOiuFyNV8bATUqztExT1OHpTq5s4AqZ8qnXCADLQxE428fTbgP8AA17GzsNuobyS95+C9TzsVV308q6Mde1+g70f0cWNvsn/ACmdQZjzjj4rAD378n1+qobSxW7juovi9e7q+ZLB0t7PePRad/X8jprwD1woBaASgCgI/pF/klx+Yl/VtV2G/eh3r7lVf9tl26tP3rs/zC/bXZx0OXqdNlmrJAKAz/rw36Wy82mhUeJ2v8KhN2jcuodM5CK4c6mOiEoLBWRYKCwUFhaLgLCVuxlmVzWas7BSUVJWEZWdwrTlFx1NlST0CpKpJEXBMKOpJhQigrEYOTMykooK3ErKyNZu7ue3uY7eJ7qcZjjwFXnNKfQiHtxk8ue7NbOCw2+qbyXRj4v0KMTWcI5I9KXgiB6K2zzyvqd2Npi57BTwZxu2gPoJjA8RniN/q4jEKhTdSWvJdpo06W8kqUdOZOOxJJJySck95rlZylOTlLi2e9GKiklohKiSCgCgCgCgI/pF/klx+Yl/VtV2G/eh3r7lVb9tl26tP3rs/wAwv212cdDl6nTZZqyQCgM466xmGyU+idQh2v0ZBj3E+6qMS7UpNdT+xsYb9wbbjXFnToBWTIlAFALQCUAVOE8rITjmQVtRkmuBQ01qFZauYHYLdnzjAC72ZiFVfWTUqWDdZ+6vIjUxKpL3mJPCyHZYYP1jvB5ioTwu7laaJQxG8V4sbrKVgPWlsZGCg45sx4Ko9JifClOEq9RU4fN9SMVJqlBzl8l1sp1xMdYv1hiJTT7RSS2cDZ4NMT9NzkL3DJ7xXRRjClCy4RieW3LpPjOWhcLiUMQFGxGgCRoNwVBuAx31zOMxLxFTNyWnd6nsYagqMLc+feNVqmwc95fxRfjZI4/y3Vc+wnfU4Upz6Kb7kVyqwjqzhbpPZggG5i39zZHvAwPbVywddroMh+op9ZJW9wkihkZXU8GVgw94qiUJQdpKxZGcZaMcqJMKA4tcYC2nJ4CGXP8ARtVtBN1Y2619yqt+2y49WAPyVZ5/zQ920cfDFdpHQ5er02WiskAoDOuvNPvGFxn7ndxPu4+jIv7VVVleDRsYbplSfplgnNlej/2f8a5lYC//AJIfU9v9XZdFi9OJ8W8LZZAbmHa3lWC4YkHHdgbu8UwEf+slrwYxLvGLKvqOrzdrI4uJ1u1uSiWyBigjGfmYIf7eO/OR6NOhDIllWS13Lnfv5Grnbd2+I7oGpymWMwTy3TvBLJcRuW2FcIxjRQeHn7K5HHIxuOBHE0YZGqkVFJpRa1tfj4GYzknePFnro3qMjXFsVuZppZDJ5VG2ezjUcPNO5cbzkeA3ZwcYmlBUp3gopWyvmzNOUs6s3c0avCPVCgCsptaGGk9T3BCzsEUZZjgf2+qtmjKdSShFcWa9VRhFyb4IrOv3pvrpdLtDtRoxM0nFGZfxkjHO9E4Ac2x4GumpUlTiqcfmePKbf/WfPRHj5auNLdba+jaa0b8XKvnADG5opDxwOMZ3jlu4pwjUjaXFGI3vmpu0uaLX2atGs0DieB/QkTv4bDLxVs7sHn3HdXgYzCVaT4cYvS39nqYbEQnwfCS1Xl+XK31gas6BdMtRt3NwVFxsHeA3oW4PLIOW7l8Du9jB4X9PTt/J6+XyNGrWVaed9GOnb2k5pulpZW62kZDEHbuJB/Cy4GR+Su4AeHfmvO2nirvcw0Wvf1fLmbWCot/9p6vTsXqexXjno6IzTpB01uWMiRr5OiuULYPaZBI2S53ITjgBnxr3sPs6lFKUve+3qedOu5cG7FYhuAWZnYnaHnMUSVz7ZDuP8bORXox4cCprqNh6oI7S8gljks7ZjFsKGa3RmZSuMvMRh3JBO7GARWxCzWh51fNGWo/0x6CeR/fumJslN89sGbYljG9ioOcEb9w9a7xg04jDRrQyyJ4fEyjLixNK1BLiJJY87LjIzxBG4qfEHIrkq1KVKbhLkdDSqKcbo66rLCK6Vj7yufzL/Vv+FbGE/fh3ooxH7bNE6CEfJtlj/RYP1S5+NditDmJ9Jk7WSIUBnnXjJ+D0j35luoYxjkfOb9n41XVdotl+HV5jDcT664g6iOiGpoFcYdVYZBwyhhkHIODzB51OM5R4xdjEoKWovZja2sDa4bWBtY7trjWMzta/Axkje9gSJRkhQCd5IABJ7yRxo5N6syoRXFIFiUEkKATxIABb1kcfbRybVmwoRTukeqwSCgAmgIrpvrxsbcQxZ8tulwAuduGFjjIA39o53Dnn8nf0ez8LuYZ5dKXgvzU8bE1t9PKn7sfFnT0Z0Eadbdju8pmAa4YfMX5luD4Z3+s94xVtLF5I7mGr18vn9ieEpb2W9louj5/L7kgSjxtBPGJrdvSjbl/HRuKsOORz7uNefhMdOh7useryNrEYRVfeXCXX5/n1Kjc6ReaQzXWmSGe0b00KlyncJYhvOM7nXB793HoqNWNSOek7o8ucVfJWVn1kh0C0V7eNr652je3O12e36UaMfPmIPB35dwx3kVrY7Ffp4cOlLTs7S2hSVeeX+Ede0mq5g9sVeNDEtB3qUtgdNZ2AYzXErvkA7W8Lvzx9E121NJRsctXfvkrp0OkXVxPHFb2sk8DAS5to8hskZDFPOwykEgnBFT4Fbc0r8S3QxBQFUBQOAUAAewVkiemFAYr0dgEFzqFqBhYrkug5BJASoAHAYVffXObYhacZdfD6f6e/s+d42J+vIPRIvpSfvO5/Mv8AFcVsYT9+HeinEfts0LoEuNNsv9lgPviU12K0OXn0mT1ZIhQGddeCnyO2cfwd9C5/QlA+JFU11em0X4bpjT8T664o6haHmsmQoAoAoAoAoBZ72O1he7n3xx7kTnNKfQjHt3k8vYa9TZuF3kt7Porxfp9zQxtdxW7h0n4L1K30E095pH1e8w8jufJlPBn9Ey7PJEA2V9RPHBr2MViVQp53ryX54mjCjvJKjHRassjMSSWOSTkk8STzrlJScm3J3bPbjFRVlohKwSHLedkbaRip7xz8COftqynVnTeaDsyupTjUWWSuhJpWdizsWY8SfqrFSpKpLNN3ZmFOMFlirI8VAmROsX1zGyiC1E6kZLGZI8HPo4bwwc+NbNCnRkm6k8vybNarOonaMbo7Op3WlgsJo7looI7e4aMNJKq+c3nOhycZBOAc78+FdbTknG54GIh7/AuHRu401pZXsntjLKdqUxMm25yTkgb+JJ9ZJqa7CqSktSyg1kgLQGRa9H2evTAcJrNJCOHnK6oPXuQ++vH2xH/kn2+Z62zZcbEjXOntHFrdv2ltOnNoZAPXsHHxxVtCWWrGXaiqsr02W7qrvO10q0bfuj7Pf/JO0f7NdnHQ5iqrTZa6kVhQGe9en71nv7aLHryahPQvw/7iKp+7mxOfu+PXHN/crlfZ2J+HxXme+sVTS4s99Lb944Ynik2NueFS4wfMbaPMcDgeymCpxlUkpq9k/qjGIm8qcWV2/wClVwpe4WSFYkuDCLYhS7KM5dj6Q4cQfq371PA0mlTcXdq+bl5Gvv5t3udeg65ctcW6yyxTLcxu5SNVBt9lWK5IGeWCDnge7JqxGGoqlNxi4uLSu+ZKlVnnV3e5da8k9EKAetLYyOFBxzZjwVR6TH1Vdh6Eq9RQj+Ipr1o0oOTKZdt8tX4gjJTTrQEs2TgoD50ufpyEELzC5PfXVRjClDKuEYnityXvPjOX9lzupgxAVQkaKEiQbgiLuUY5f+d1czi8S69TNy5d3m+Z6+GobmGXnz7/AM0Ga1TZCgCgCgCgChgz2e1iGp3CtZSXsjFHghRyiZdA0juV34Gd3LjnlXUbPlmoR/NHY8bFXjJ2dlc7td6M37BZY9HW0lQhlktZl2lwR/BrIc+sDNbzT5I1YThpKV13Gp9WvSOW8tSbiJ454m7KQshQOwGdoAgYOMZGNxqcXdcTWqRUXwfAttZIGR9blyttqFhcsCF2Jo5CN+VGAN3PHaE48K08dR3tJwWr0N7AzcZX6jtgmV1V0YMrDKsN4IPOuSlFxbUlZnQQkpK6EuGwjHuVj7lNI8ZIxU6LJnqW/ee29c3/ADMtdxHQ5ar02XeslYUBnPXy34MA5m4jA/Rc/ZUJuyL8N0zme3Qk5RP0F/sric8utnSqnGy4DOo6fHOgSVdtQyvjJHnLwO4jx99TpVp03mi+IqUozVmMvoluZu3MKGXOdrHE/SK+iT44zUliaqhu8zt+fMj+np3vYNP0S3gZmhiSNm3Ernh3DJ80cNwxwFKuJq1UlOV0IUIQd0jvqkuCiDIHrB1ZokXTbYbd1c7In2d5VW9C3B5Fs5PcM8ju6jBYX9PTs+k9fL85niVqyrTzvoR07e385E3pukpY262kZDNnbuZB/CS4Hm/kruAHgOea8/amKu9xDRa9/V5mzgqLb309Xp3dfzPdeOekFAFAFAFAFAFAytdD9XB6REcA0cltuHHYQOc/zoz7hXUbNhkoxXXx+p4WO95N9ps1zqMMf4yWNPy5FX6zXpHmpN6Ebd9MLCP07y3H/vIT7gSaxdGVCT0RW9Q637BDsxGa5bIAEURwSeAy+zx4bs1jOixUJsp3WHrF5dRw3E1iba1guI2BnP3R9o4IMZxhSOIx3b+NVVlKUGkXUFCMrXuzlwdMmxktYSvu4k2zn9k/EDvHneBwxtO//kXivz8tp6ivQl2Ms2oOOwlIII7JyCN4I7NiCDzFefTX/RLtX3NqpJOm2uosvVDDsaRajvWRv0ppG+2u0joc1WfvsuNSKgoDOevZfwfH/tUWf0ZKrq9E2MN0xt+J9dcQjp1oeayZCgCgCgPGqasljbtdyAM+SltGf4SX6R/irxJ8DzxXs7Lwqvv58tPM83G1nJ7iGr17uoher/SXiRtSuSXurjaMG1vKq3p3BHItnC9wx37t/G4rcU7rpPTz+X3NWjRVaeRdCOvkTorl2e4goAoAoAoAoAoBVoYehlkFqJIYJ3ZkEupOHdG2WWObYDMG5eg++umoytiN11RXh/p4817mYktb0G3s7u7szaG4nkaLyAl5P4XIYtssA2D9IcVOd1b7STsasZOUVK9rakRrnRdLO+jtJ5hsEQmWRFH3MSDz9xPAHJz9Eg45VBxSki+NZyg5JF6k6P6iLixsJollt4btJ1uo49lWjj3lZNncpALDfvOfncats9DTzQs5c+ouHXPbbekXGBkqYm/+ZAT7iazPQhQ6aRX4AlxbptqHSWJCwPA7ShvZ6+WK42TlSqvLwabOkilUpq5nt3q1xZGezXEkKbSgyKxZElQFfOUgD0ue7OfVXtQo0sRlrvg31Pmv8+hpZpQvC5t3VQ+dJtPBGHukcfZXsQfA8isrVGW2pFQUBnvXofwW3f20WPXk/wCNRnoXUOmiKGrQHhPCef42P+9XGbir8L+jOkjWhZcTj6T6m8EcbRhSzzxxecCRh85O4jux7atwlGNWbU78E39CFeo4pOPMh7vpfKpeVYAbNJuxMhY9oxycsoz4Zxg8RvHLahgINKDl77V7cij9TK97cC33l0kFvcXLxmbsFQiMNs7Rd9jJbko4n21HZuGp1nKU+NrcO/rM4ytOGWMOGbmdNsscsUVz+Jt3t1uJMtkQrjLrtc+4e3uxWzV2aniFGHCL4vs/3l8yinjXGi3LjJOy7f8AOfqUmxQ61fNcTApp1qAqpyKA+ZCO93IBbuGB3GvVlOFOGZ8IxNTLLoLjORc7u5Mjlju4BVHBVHoqPVXK4ivKvUc5fi6j26FGNKChH8fWM1SXBQBQBQBQBQBQHDrd6IYJZGYLhG2c83KnYXxJOKuw9N1KiivxcymvPLBlUFiG0MBTvWMy57mWUs3qwNoV6O8a2hd9dvA1MidA2bo8kV1BaXjRo03YKVkKgum2g2wGO8b8/HvrolxPClwbRk3XN0On8qa6iR5kuNlSEQu0cixqgXZUZ2WCjB78juzXOLbubeHrJQcWbjYowjQNvYIoY+IAz8atNJ6kb0ysjNY3UQ4tBIF/K2CV+IFYehKDtJMy/oNcbdjAe5Sn6Dso+AFcjjo5cRL6/VHTYZ3hY6dXsFCXEyLidraSPayd4CEgYzjiBvxncKhRqybhTb926ZitSjaU+di6dVOz8k2mwcjszn8rtG2x7GyK7COhzlW+d3LZUisKAz3r0X8Fse6aI/Ej7ajPQuw/7iKC8ui/yHsWf7BXOJbQ7fA9r/hbjcNb6Q6fPGsPayYV0ZRDE4PmZCqNtQMYJFKGFxVObnlXG+rXPuFWpTlFR48PzmcEtzpom7Z1ukG32vZshEJkznb2OPszj2bq2N3jVTycNLX526ilSo3/AMLOOkUF3YakkLFmW12yCpXcGO/fxqzZuEqUHNzWtv7IYuvCo4JcmVabpBJd2dnpkLBI1TauZHOyg2ZGYbTHAEca4YnmcDlv9PNdWRRkySdSXyLzo2t6YpttLtXmkOSO1jQdmZSMmVycF8nO9QQO8AbqcThoYiORtru/sjSq1aLdRpcevX5EZddLIo3eNo7gsjshKw5UlWKkg7W8ZHGvCeyq/Z9fQ9VY6m1/g3+7OH/NXX9B/wB1PZdfs/PkZ/W0/wAaEbprbj0luF9cJH20ey6/Z9fQfraf5Yb/AHf2XN5B64zUfZmI6l9TP6yA/F03sW/h8euOUfs1B7PxC/j4rzJLFU2dEXSuzbhcx+3aX+sBUXgq6/iyX6mn1jB6bWOSO3G7+TmI9+xvqXs/EfD4rzMfqqYy/T2xB3SsfVE/2gVJbNxHV4oi8XTK30o1eyu2VvKpk2QAFMRZOJLMBkYYg4z4Ct/CUcRQTWRO/bx/w1a1WMpZkzr0LWbeGCWL74lt3eTYcQHZRHXZ2SxbeeJOBxNYr4SvVnGokk1a/HmvkYhWjGLi+ZpvUjf9ppUa5yYZJIj4ed2gH6Mi17kdDya6tNl+qRUFAeXGRg8DuNAfPXR7Xrex8otZ3KGO6lVfMY+aCF+aDjep3eNeDtDBVatXNTV+HWe5hcRGEfeJSfpzYFWHbHepH4qXmCPo1pR2diU08vijYniqbTRe+pY/ge28DMP/ALEtdVHQ5+r02XislYUA3cQK6lXVXU8VYBgcbxuNAcXyFbf6PB/Qx/2UB021jFH+LjRM8dlFXPuFBcfK0BHa/pnb208K4UywyRBiNwLoygnHLfWHoZi7NMyzo51KcGvZwf5KDOOPOVhn3KPXVcaS5m1PFt9FGoaD0dtrNdm3hSMcyBlm8Wc5ZvaasSsa0pOTuyVxWSIUAmKATsx3D3CgOa40uFzl4YnPe0aMfeRQXOG66K2UmNu0tmxwzBGcfCsWJKTWjOkaJbYA8nhwOA7KPd8KzYxdnXHbIoAVVAHABQAPYKGD0Yx3D3CgPQUd1ACqBwGKAWgCgGp5NkZxmgETZbO4dx3Duz9tAehAuMbK49QoD1HGFACgADgAAAPYKA9UAUAUAUAUAUAUAUAUAUAUAUAUAUAUAUAUByXjneMjBGAObE7v7KAVpG84gjc2B4AcTnO80AJMfNyVGc53538lB9vwoDz5QTwwNyeO92x391AemnJwAQGLEd+4E78eygPLvvIJHM4HHAHEnO7fQCJIQABsj0OXNjv591AemnbAI2d+RvOPnYH9tAe3uQM5zu57vbzoBY7gE4GefwODQD9AFAFAFAFAFAFAFAFAFAFAFAFAFAFAFAJigDFAGyKAMUAYoAxQBigDZoBNgdwoBQ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lum bright="30000" contrast="-20000"/>
          </a:blip>
          <a:srcRect l="21030" t="32484" r="54065" b="15345"/>
          <a:stretch>
            <a:fillRect/>
          </a:stretch>
        </p:blipFill>
        <p:spPr bwMode="auto">
          <a:xfrm>
            <a:off x="1196946" y="2985528"/>
            <a:ext cx="926782" cy="10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http://www.crecenegocios.com/wp-content/uploads/2009/10/definicion-de-rentabilidad.jpg"/>
          <p:cNvPicPr>
            <a:picLocks noChangeAspect="1" noChangeArrowheads="1"/>
          </p:cNvPicPr>
          <p:nvPr/>
        </p:nvPicPr>
        <p:blipFill>
          <a:blip r:embed="rId4" cstate="print">
            <a:lum bright="30000" contrast="-20000"/>
          </a:blip>
          <a:srcRect t="7304"/>
          <a:stretch>
            <a:fillRect/>
          </a:stretch>
        </p:blipFill>
        <p:spPr bwMode="auto">
          <a:xfrm rot="20901971">
            <a:off x="2617145" y="3054077"/>
            <a:ext cx="1373288" cy="908644"/>
          </a:xfrm>
          <a:prstGeom prst="rect">
            <a:avLst/>
          </a:prstGeom>
          <a:noFill/>
        </p:spPr>
      </p:pic>
      <p:pic>
        <p:nvPicPr>
          <p:cNvPr id="16" name="Picture 11" descr="http://img.docstoccdn.com/thumb/orig/3584236.png"/>
          <p:cNvPicPr>
            <a:picLocks noChangeAspect="1" noChangeArrowheads="1"/>
          </p:cNvPicPr>
          <p:nvPr/>
        </p:nvPicPr>
        <p:blipFill>
          <a:blip r:embed="rId5" cstate="print">
            <a:lum bright="30000" contrast="-20000"/>
          </a:blip>
          <a:srcRect l="15624" t="34944" r="10289"/>
          <a:stretch>
            <a:fillRect/>
          </a:stretch>
        </p:blipFill>
        <p:spPr bwMode="auto">
          <a:xfrm>
            <a:off x="1265000" y="1284520"/>
            <a:ext cx="1506800" cy="992352"/>
          </a:xfrm>
          <a:prstGeom prst="rect">
            <a:avLst/>
          </a:prstGeom>
          <a:noFill/>
        </p:spPr>
      </p:pic>
      <p:pic>
        <p:nvPicPr>
          <p:cNvPr id="17" name="Picture 13" descr="http://us.cdn1.123rf.com/168nwm/luchschen/luchschen1011/luchschen101100232/8255039-3d-green-check-mark-sign.jpg"/>
          <p:cNvPicPr>
            <a:picLocks noChangeAspect="1" noChangeArrowheads="1"/>
          </p:cNvPicPr>
          <p:nvPr/>
        </p:nvPicPr>
        <p:blipFill>
          <a:blip r:embed="rId6" cstate="print">
            <a:lum bright="30000" contrast="-20000"/>
          </a:blip>
          <a:srcRect l="9000" t="13500" r="10001" b="14501"/>
          <a:stretch>
            <a:fillRect/>
          </a:stretch>
        </p:blipFill>
        <p:spPr bwMode="auto">
          <a:xfrm rot="21572341">
            <a:off x="2850393" y="1129607"/>
            <a:ext cx="1213232" cy="1078428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 rot="19214712">
            <a:off x="-128517" y="2834226"/>
            <a:ext cx="5670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3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 JULIAN" pitchFamily="2" charset="0"/>
                <a:cs typeface="Aharoni" pitchFamily="2" charset="-79"/>
              </a:rPr>
              <a:t>SE RECHAZARON</a:t>
            </a:r>
            <a:endParaRPr lang="es-EC" sz="3600" b="1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 JULIAN" pitchFamily="2" charset="0"/>
              <a:cs typeface="Aharoni" pitchFamily="2" charset="-79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67544" y="1772816"/>
            <a:ext cx="360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1</a:t>
            </a:r>
            <a:endParaRPr lang="es-EC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67544" y="3356992"/>
            <a:ext cx="360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2</a:t>
            </a:r>
            <a:endParaRPr lang="es-EC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7544" y="4941168"/>
            <a:ext cx="360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3</a:t>
            </a:r>
            <a:endParaRPr lang="es-EC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 l="22964" t="19313" r="31101" b="17688"/>
          <a:stretch>
            <a:fillRect/>
          </a:stretch>
        </p:blipFill>
        <p:spPr bwMode="auto">
          <a:xfrm>
            <a:off x="5652120" y="980728"/>
            <a:ext cx="2160000" cy="16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8" cstate="print"/>
          <a:srcRect l="22691" t="25219" r="30821" b="23594"/>
          <a:stretch>
            <a:fillRect/>
          </a:stretch>
        </p:blipFill>
        <p:spPr bwMode="auto">
          <a:xfrm>
            <a:off x="5652120" y="2780929"/>
            <a:ext cx="2160000" cy="133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9" cstate="print"/>
          <a:srcRect l="22882" t="19485" r="30630" b="19485"/>
          <a:stretch>
            <a:fillRect/>
          </a:stretch>
        </p:blipFill>
        <p:spPr bwMode="auto">
          <a:xfrm>
            <a:off x="5652120" y="4221088"/>
            <a:ext cx="2160000" cy="15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9" descr="http://www.in-quito.com/map-quito-ecuador/quito-map.gif"/>
          <p:cNvPicPr>
            <a:picLocks noChangeAspect="1" noChangeArrowheads="1"/>
          </p:cNvPicPr>
          <p:nvPr/>
        </p:nvPicPr>
        <p:blipFill>
          <a:blip r:embed="rId10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1184436" y="4603062"/>
            <a:ext cx="1661612" cy="1058186"/>
          </a:xfrm>
          <a:prstGeom prst="rect">
            <a:avLst/>
          </a:prstGeom>
          <a:noFill/>
        </p:spPr>
      </p:pic>
      <p:pic>
        <p:nvPicPr>
          <p:cNvPr id="28" name="Picture 21" descr="http://crecimientoempresarial1.com/wp-content/uploads/2013/05/INCREMENTAR-LAS-VENTAS.jpg"/>
          <p:cNvPicPr>
            <a:picLocks noChangeAspect="1" noChangeArrowheads="1"/>
          </p:cNvPicPr>
          <p:nvPr/>
        </p:nvPicPr>
        <p:blipFill>
          <a:blip r:embed="rId11" cstate="print">
            <a:lum bright="30000" contrast="-20000"/>
          </a:blip>
          <a:srcRect l="14112" t="5214" r="14321" b="7456"/>
          <a:stretch>
            <a:fillRect/>
          </a:stretch>
        </p:blipFill>
        <p:spPr bwMode="auto">
          <a:xfrm>
            <a:off x="2987824" y="4532666"/>
            <a:ext cx="1154368" cy="108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5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0"/>
            <a:ext cx="9114273" cy="685800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CONCLUSIONES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0" name="19 Diagrama"/>
          <p:cNvGraphicFramePr/>
          <p:nvPr/>
        </p:nvGraphicFramePr>
        <p:xfrm>
          <a:off x="-217040" y="404664"/>
          <a:ext cx="936104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595410893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0"/>
            <a:ext cx="9114273" cy="685800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2843808" y="116632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RECOMENDACIONES</a:t>
            </a:r>
            <a:endParaRPr lang="es-EC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20" name="19 Diagrama"/>
          <p:cNvGraphicFramePr/>
          <p:nvPr/>
        </p:nvGraphicFramePr>
        <p:xfrm>
          <a:off x="1691680" y="476672"/>
          <a:ext cx="66247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08917639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pic>
        <p:nvPicPr>
          <p:cNvPr id="2050" name="Picture 2" descr="http://1.bp.blogspot.com/-YQH_3j6qs5M/ULum_jQC-YI/AAAAAAAAEZ8/zuCQ6duHh4c/s1600/grac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7056784" cy="2648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8247195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273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267744" y="-273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OBJETIVOS 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="" xmlns:p14="http://schemas.microsoft.com/office/powerpoint/2010/main" val="2399265063"/>
              </p:ext>
            </p:extLst>
          </p:nvPr>
        </p:nvGraphicFramePr>
        <p:xfrm>
          <a:off x="3131840" y="2492896"/>
          <a:ext cx="360040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5496" y="386104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OBJETIVOS ESPECÍFICOS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467544" y="-202952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1619672" y="69443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OBJETIVO GENERAL</a:t>
            </a:r>
            <a:endParaRPr lang="es-E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340" name="Picture 4" descr="http://1.bp.blogspot.com/-sw3HeQzvZx0/UZcFtozQ7II/AAAAAAAAACw/GOHuCPBcHFo/s1600/metodologi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34635" y="3356992"/>
            <a:ext cx="2109365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48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Graphic spid="10" grpId="0">
        <p:bldAsOne/>
      </p:bldGraphic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267744" y="-2738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HIPÓTESIS </a:t>
            </a:r>
            <a:endParaRPr lang="es-E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="" xmlns:p14="http://schemas.microsoft.com/office/powerpoint/2010/main" val="1754387543"/>
              </p:ext>
            </p:extLst>
          </p:nvPr>
        </p:nvGraphicFramePr>
        <p:xfrm>
          <a:off x="-180528" y="692696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4" name="AutoShape 2" descr="data:image/jpeg;base64,/9j/4AAQSkZJRgABAQAAAQABAAD/2wCEAAkGBxQTEhUUExQVFBQXFRcWFhcVFBQVFxUYGBQWFxUUHRUYHCgiGB0lHBcVITEiJSktLy4uFyA0ODMsNygtLisBCgoKDg0OGxAQGywkICQ3Ly8sMiwsLCwsNCwsNCwsLCwsLCwsLCwsLCwsLCwsLDQsLCwsLCwsLCwsLCwsLCwsLP/AABEIAPMAzwMBEQACEQEDEQH/xAAcAAABBQEBAQAAAAAAAAAAAAAAAQMFBgcEAgj/xABVEAACAQMBBAUHBQkLCwQDAAABAgMABBEFEiExQQYHE1FhFCIycYGRoRVCUrHBIyQlM3JzkrPCFjVDYmOCk7LR0uE0U1RVdJSitNPi8EWDo6QXZIT/xAAaAQEAAgMBAAAAAAAAAAAAAAAAAgMBBAYF/8QANxEAAgECAwQHBwUBAAMBAAAAAAECAxEEEjEFEyFBMlFhcaHR4RUiUoGRsfAUM0LB8SNDU2KC/9oADAMBAAIRAxEAPwDcaAKAKAKAKAKAKAKAKAKAKAKAKAKAKAKAKAKAKAKAKAKAKAKAKAKAKAQmgDNAGaAM0AZoAzQBmgDNAGaAXNAJmgDNAGaAM0Azd3aRI0kjBERSzMdwVVGWYnuAFAZpq3W2HYx6bbyXTgZLsrLGox6Wz6WPFtgeNQc+o2FQt03YqHRLp7fXGqW3bXDFHl2DEmEiw6kAbA44OCCSTu41CM25F9WhCNO6PoDNXGgGaAM0AtAFAFAFAFAFAUbrmvJItMd43eNu1iG1GzI2NveNpSCKjLQtopOaTK78g6gM7OsXAXkGiDED8rtK5/21L4PH0M72C/icmpWE8CBrnWLzYZlj8xWBLNnAGy7HkfdU4bUrVW404Lr19DKnGT92ByT6dbpP5O+sXomzjZ8qYYJ4KW2SqnwJzWFjsZKG8VPh+dpnNJrNkQWGkWl07Qpql7ORvMflJIYDmCyYcDvXNYq47GU4ZpwSX528A5ygr5UvkNW2maeHeOHVLqIqCzhbrZXzR5x2tgK2B3E8DWf1mOjFScOD7H9rhyna7gdOkaPBchuw1W/l2cBsXLgjPA7LIDjcd/CsVtoYui1nglf86zEpOOsESK9FZ0z2Wp3yE/SlMg92RVcds1ecV+fUhvk9Yo9jQ79POh1a52ufaoJVJ8FZsL7jUo7an/KPj6GVVhziNvoWok5OsT5PHZhwPYBKAPdUvbT+Dx9DO9p/B4iv0SlY5k1O/ZuZExQewZOKqe2avKK8SO+XwoT9xYO5r7UWHcbr/tqL2xX6l4+Y33VFDZ6v7c8Z70//ANA/6dQ9rV+z6PzM/qJdSD/8fW/+evP94H9yntWv1L6PzH6mXUiS0PotHbSbaSXEu0jRtFNIssciPuKMhTfndzH11OO1sRdJJPss/MhOq5akJ1hakMpo2nRRo8hUTiFQq7R87scqOGPOdu4esV0MZTypS152NijHhvJ6HL0k6Px6dPoqREFu3PayAYMknb2wdvVvKgcgBWU4tLKZjUc1NssWr9Edu4mby6/UNI7bCXJVV2mJ2QCDgb9wrxMRtWrTqygkuDtzNdVbLoo4f3BQjeLi9Dcm8oGQe/0K1va9e+i8fMl+ol1Ic/c3eJgQ6tdoo5SfdviXH1VfHbU+cfG39MKrDnEU6LqX+uJv6Bf+pWfbT+Dx9BvYfB4gNF1L/XE39Av/AFKe2n8Hj6DfQ+DxObVbDUoYZZfleZuzjeTZ7FRtbClsZ7Q4zjjirKW13Oajk1dtfQnCpCUksviaN0DvZJtPtZZWLyPCpZjjLHvOK91aFM1aTRPVkiFAUDry/eqT87F/XqM9C/D9Mrq6Tqo/9QhPrtk+xK5R1sH/AOt/X1MSqUvhOvplp001vEIlEsqTwSEAqgOyGDt5x3DJzjPCq8HVpwqScnZNNEKUlGXHTiVe+6GXTGW3EcBjkuWn8rJG3s78IVztc+AGOPfmt+GOopKpd3Stl/OBsRrxVpfKw/pPRO5Z4hLHFarb28sKyQlWeZ5Y2TtTsnO7a2jnG8H6W6NXG0opuDcszTs9ElxsYnWilw436yNm6EXksUcBhtohbrJiQMM3LMQRkjzhuGMnGPDlatoUITc8zea3DqLFiKcW3d8fAtHRTRpluZbqeKK22olhSGEqVwpXLnZJHzBjfnee7fo4uvTdNUoScuN7s161SLioriWyvONcKAKAKAKAKAKAiulvSMafbGbcbiQFbZTy3edOR9FQfaSBzr3dlYSy38//AM+fkW0aeeViN6uOjptYTdz5N5cgsNr0oo2OSxzvDud59g5GtnaOLdCGSL9+Xguv+l6Flerm91aIsd5YwTiIXEXadhJ2sWHZNluODjiMgHHhXm4PaTw9PduN+riURm46D80hZix4k5OK8+rUdSbnLVkTxVYCgCgCgIzpR/kV1/s036pqvwv70O9fcso/uIsXVp+9dn+YX7a7ZaGanTZZqyQCgM/67mB04ITgyXEKL4nJb6lNV1XaLZdQvnujtcYJHjXC3ua4lAFZAVgBQBQCUAUAUAUAUAUArSRojyzNswxKXkbwHzR3k8MVu4HCfqKln0Vr5fP7fIzFNuyM/wCjVs2r30moXS4tIGAij5ErvigA5gZDPyJOOBwOmrVoUabqS0WnoblR7qGRavU0KaUsxZuJ/wDAK5CrVlVm5y1ZpHiqwFAFAFAFAFARvSYZs7r/AGeb9U1X4b96HevuTpdNFh6tP3rs/wAyv212y0JVOmyzVkgFAZ11zfi7An0RqMO0P5sn2ZrXxSe5lbqZbR1fcySbjXElAzcXCRjakdUXIXLsFGWOFGTzJqUYSm7RVwuJ6MqhghZQ53hSw2iO8LxNMrtmtwFnqJHMrEhWVivpAMCV9YG8e2ji0rtCzBZlLFQyll9JQyll9a5yPbTK7XtwFme6iAoAoAoAoAoD1GhYgAZJ3CpwhKclCOrBQum16+o3celWbfc0fM8g3q0i+m7Y+ZHwxne2ByFddhsPGhTVKPzfablGKpx3kvkXq3tY4Io7eAYhiGyvex+dIe8scnPj41z20MYsRUtHorTt7fLs7zUlJyd2LXnmAoDOes25uI54mjuJII2j2Rs3Eih2DEsezjGRgMuWO45HdXt7NjTlTalFNp9S+7N3CqLTTV33EJoXWDcwtiZvKY+BDEbY8Vkxv9TZ9lbFbZ1Govc91+H08i6phYSV48GabovSG3ugDDKpbnGxCyL4FCc+0ZHjXiVsNVou0l8+R586UoPiiVIrXICUBH9Ipti0uWIyBBLu7/ubAD3mrsPHNViu1EqavJInurOIrpdmDzhVvYxLD4EV28dCyq7zZZ6yVhQGedeEf3hG44x3UTjPDOHX9qq6qvFl+HfvkFNqmrgn7xtm3/NuAP60grlY0sH/AOx/T0MZKXxM9dYELtawnsy7LdQMyIC/Jgw3DeMnGfEUwDiqsle3B8SNGyk+PWU7U9DuHllj8lna9e7Mi3W0ezEQyVxJ6K8vVuG4gCvTp4ikoqWdZErZed+42oVIpJtq3V2nR0b0Wbtojb20tnJDbTLPLNtKJZnjdUwDuI2yp3cB6gTXiK9PK95JSTaslyS18PziRqTjZ5ne576KaPILm1xazwSwtK13NLtbMu1nChjuYEbt30s7xvrGKrx3U/fTTtlS5eQqzjlfHuRp9eCaIUAUAUAUAUBA9PukvkFvsxn77uFxGAMmKMnDS/lHgvj6jXR7Mwm6jvZdKWnYvX0L6FLM7vRanroL0a+T7Xzxi6nAabviTisOe/flvEnuFR2pi93Hcw1evYvX7CvVzvhoTlc8UHPHfRNJ2SyIZNgSbIYE7BOA+7iM494qx0pqOdrhp8zLi0rnT8Ps8agYKp0Z0Ia1I91dF/Io5GS2gBKiTG5pXI3793DmCM4G/rcDg40IdvP86jact0ssdeZc9R6t9NmXBtY48cDDmI/8BGfbmt5xTK1VmtGRMfU3poBBEz54FpjlfEbIA9+aZETeIqPmQWpWk+jSIXla5013CbT75bUnhk81+HgDjPlY7Z0KkXKCtL794sqq6pFrNcwaxD9MFzYXQ/kHPuGfsrZwjtXh3onSfvot/QRs6bZH/wDUg+ESiu0WhmfSZO1kiFAZ712OTZQRYyJryGM+oh2+tRVVaWWDZdQ6V+xne/E+uuGNcQGgCgCgCgEoBaA83E0UQQzzRQCRtmPtGC9ofDuHDf416OG2bVrwzppLlfn6GVFvQdmhKnDDB4+BHeDzFadajOjLLNWf5oYG6qB4vL6O3hkuZ/xUQzjnI/zIh3knH/ma9LZ2E3088ujHxfV5koQcnZFI6CafJfXMmr3oDAPi3Q+i0i7lwD8yPG7+MCeI3+9isTGhTdSWuiXW/wA17DarSVOO7j8y+O5JJJySck1yMpSnJylq9TTInpLo5u4DCJXhyc7ScGGCNhxkbSHO8Z5CrsNX3NTPZP8ANV2k6c8kr2uU3q/0prXUZoJmBkFsNgqSUaMyIxIzg927H0u6vSx9ZVsPGcNL8eu9jaxE1OmnHQf6ZdL5Ut54XtJoHcNHHISGjZScMdsAYJTa3DPGo4TBQc4zjNSS4tc/p3kaNFNpppmp6BALXTYlt17bs7YMijC9s2xt8+BdiT/OrpdEUSeaV2e+hWp3FzarLdQeTylmGxhh5oPmtstvGfHuohNJOydyerJEg+m+lLdWNxC3zomIPcyDbRvYyisPQlCWWSZTOhN401hbOxy3Z7JPfsMyA+5RXGY2ChXml1/fiKytN2HOl5+8br8xJ8VxUcJ+/DvRil00W3oEPwbZY/0WD9UufjXarQzPpMnqyRCgM867o/vKB847O9hf/hkX9r4VVXV6bRdQ6XyZIScT6z9dcMjXExQBigAihgShkKA9bSKrySsEhjUvI55KOXrPCtzBYR4mplfRWvl3syld2M1s9Ok166muZnNvaRKYotwOwcfcogvAneHf1gdxHTznTpwzSdoo3nLcRstTosNcu9HkW01BDPZn8VIuW2RyaKQ8QBxjO8ct3HFWlCtDLUV1yZGUIVleGvUaJZKs6pJBIssL5Kyg7gB6W0PmkYOQfhXgVNlVo1VGPFPn5/nE03Fp2ZnWrTtrd+trAxWwt8s0g4EDc855bTb1Twye/HQU6dOjTyR4Rj+O/wB2bkUqMMz1ZojbICpGoSKNQkaDcFUDd7a5fG4p4ipm5LRf33vyNJu7PFagCgKj07UwPbX6jfBIElxzhkyDn1EsB4yV6WBe8jOg/wCSuu9fngbFD3k4Pn9xrrJnJWzjiQzM9yJUjUE9qIkJwMciJB76u2RB72UraK31/wAM4ePSb4cCyW/XBp+z91E0Eg3NG8TFgeY837ceoV0mZGNxPlxIp+sK51G4jtdLRofODSzyqrbManzvuYyAOW85JwBjOawpX0JOjkV5/Q1mpmuV/rAvOy027fOD2Eig5xvddge3LCsPQnTV5JFU6IW3Z2NqmMHsUJHi42z8WNcVi5Zq832/bgYqu82zPOlfS2QXd3Gh7SJozbBNtiijC9q4RTgttbYDcs8+FezhcHDcwlJWaebt7F3G5SoRyJvg9TX+qW5Mmk2pPJXT2RyugPuUV7cdDWrK1Rot9SKgoDPevQ/gs/novrNQn0S/D/uIgT0xkHpabfD1R7X2Vyn6GL0qx+pF0Vykg6xZfvWFjtIvlVuXHBguHYg4PEbvaKzs9PeyS48GYoL3muxlM1TVZu3lbt7oaiLpkjt0U9msQyRhMEMMY3cxvIOc16dKlDIo5Y7tri+d+824RjZKyy/2SHQm8Z7y37G4uJy8TtfCUnYRsHZAB5hsAHfy4AkCnGwSoyzxirNZLa/liuskoO6XYadXgmkeo0LEADJJwBU4QlOShHV6AoXTW/fULqPSbM5jV8zyDerSL6bNjjHH3c2wOQz12Gw8aFNU4/N9ZuUYqnHeS+RebWzit4Y7aAYhiGB3u3z5T3knJ9tc/tHGb+eWPRWna+vyNWcnJ3YtzDHLE0E8YlhbijcQfpI3FWHeKhg8dPD8Hxj1eXloYjJxd0Z1rHQi+tRIumyST2tx5johUOM/MkU4A3bu0GN2QcDj0tGrCrHNSd14o3Y1oT4zXFF46O6ElhbC2TDOSHuJB8+THoj+KvADw7ya8bamMT/4Q0XS8v7Zq1ajnK7O+vFKxKAKA5tUsVnhkhf0ZEKk92eDesHB9lWUqjpzU1yMxllaaM10LS7i+u4bF5Ht5rKCUdqnEFXXs2GCDjDRjIIyMHNdVhKcLyqQfCXE35SUIuSs8xeJeh+tSfc5NSh2MY7QQKZccMZ2Ac+O3nfxresyjeU1pHxLl0Q6Kw6fD2UQyTvkkbG3I3eT3dw5e8nKViqc3N3ZPVkiZ911TE2UVuvG5uoYT34yXz4+cqe+qq08kHLq4/Qto8JX6ivdIdUkll+T7A7LgYnmHC2jGBsgj5+MDvHAbzleYw9GEIfqK+nJdb/PzrlCKS3k/kTOn6VFZ2rRwjASOQlj6TnYJZmPeccOAAA5VrVK069VSl1oqc3Od2SXUv8AvPbeuf8A5mWuzjoTrdNl3qRUFAZz17t+DlH0rmMf8Mh+yq6jtEvw3T+pJGuGNZ6niSNWGGUMMg4YAjIOQcHmDvzRNrQXPWN+efDPPHdnjil+FhcAoGcADO84AGT3nvpdi4VgFf6f9JTY24jiP35cLhMb2hjJwZMfTbgvj6jXR7Mwm6jvZL3np2L15/IvoUszu9EO9B+jPyfbYcffU4DTHiYk4rAD38z4k+FR2pi93HcwfF693V3v7fIxXq55cNCcrnikKAAxHAkeokVKLkui2u6/9ATNMkuoBmsNNAKwAoAoDPzrl1bX2o30EMUsUHZQSmViCqjZXZTB3ksu/jyrrNmxcMPH6/U3Ywi4Ri3YtcPWqYghv7G4thIAUkUCSNgRtAhsLncRuGTvr0M9tSvcN9B3LLp3T7TpgNm8hBPASN2Tb+WzJg5rN0VunNaonre8jf0JEf8AJZW+o1khYyvrb7e4v7K1t2CuiPPtHGEO1gSHd80IceLVqY2rCnTbnp+cDZouMYylLuJPo9ocdpF2ceSSdqSRvSkb6R+OBy95PKYjESryzS+S6jXqVHN3Z1aqcQTfmZf1TVXS/cj3r7kVqd/VLCF0m0A5q7e1pXY/XXcR0LqzvUZb6kVBQGd9eS/eEZ5C6iJ9WzIPtqur0WX0Ok+5ki/E+s1wqNY80AtAFANahqMdrA91P+Lj4LzlkPoRj1n3eoGvT2ZhN9PeT6MfF+nP5dpKEHKSSKX0A0yS7nk1e9AYlz5Mp4M4yAwH0IwML4gniN/uYvEqhT3j15L88TarTUI7uPzL0zEkknJJyT3muSlKUm5Sd29TTPJNZjBy0B4LVsRpRQPNWAKyAoBQ1VypxYPYNa04OIPajeKgCodE9De+0jUhHgPdXcjx7XokK8bKCRwyQwzXb0IZaSj2I2pyyzjflYiOmvRtbOy7W/ma5v5gsUChsRwKuyW2F5hVGCcAecMAE5qUlZcSyjNynaCsiD0TQ0itYNSljFzb9u8N1Ey/i02gqyKQc5Hfu3kDgSaxGNlcsqVHKTguHUWroN1dWt+k91NE0MMkp8lRGKlIlJG0Sc5zw3/ROONSUUymdaUGorkeeimhQwarerb7XZW6LCCzbRLvss5zgcCjjFeLtmaUIwXN/b/TFao3SVy8Vz5qHNqg+4TfmZf1TVZS/cj3r7mVqiQ6pXzpNp+Q490riu4g+BdW6bLdUioKAz3r0b8Ft4zRAe8n7KhPQvw/7iIIdYun85mHril+xa5T2ZiOrxRGWHnxHum+oPHbwvDKY9u5gUuu49mwZjxHDcp+B51HBU4yqSjNXsnw7URoxTk011lYvul11tvOk8QC3fYJYhVLuoJGScbQzuGRzPLhW/DBUbKDi9LuXI2FRhazXK9zUIodpsA4G8kngqjixPcBXkYehKvUUI8/Bc2aVjOL+U65qCwREpp9rks/eucPL+U+Cq9wye8V10YQpQyrhGJuxtRhfmzRXK4VUUJGihI0G4IgGAMeyuVxmKeIq5+XLu836Gk3cbZqppwzMDdbaVgKBWJSS1B6CVS6/UBdgVDeyAhSpKs+YPJFXRmpaASpNX4MDGrXfZ280n0IpG9oQkfHFUQpXqxj1tEoK8kiS6p7LstJtR9JDIfHtHZwfcRXax0LKrvNkN10dFZbuGGS3jMksLMCi4y0cgGcZ44ZU9hNRnG6J4eqoS4lj6E9GxbafFayqrnYJmBAZS0hLOvcwBbZ9QFSirKxXUnmk5E7JsRRk4Coik4AAAVRnAA4bhWSBkvVoGe2kuH9O5uJZT6s4x+lt1yu1p5q9upepbiODUeotteWUHFrcZa2nVTgmCUA9xMbVbQaVWLfWvuSpu0kSvVPMr6TaFRgBGU+tZHVj7wa7eOhZW6bLbUisKAovXPZSS6YyxI8jiWJgqKzt6WCdlQTzqMldFtGSjNNlaPTE/6t1D/da5v2PX+JeIdJP+SGL7VZrxNgaPdTLthsTZhUMu9TnZ38eGcEE1dQ2VWpyup2enBXJRpqLvnEdLwTeUNoOZuPaLNGWz9Lcp87xxnxqx7Mq5N2qrt1W9TNotZc/AZ6RanqlxbPbx6XcQdocSvkyM0fOMYRdkHnxyMjnW3g8EsNFpcW9WSpwpRldyuOdGLXVbS1EMOlDBO3I73EYklbvI2hsgbgF5AczkmeKwsq9NU72XO3MxVyTk25El5dqwG/ST7LqL6t9ea9i/8A34epXu6fxHry7UT/AOmt/vEf9lXR2VZWzeHqYyU/i8AN1qfLTGJ7vKYR8al7L/8Arw9TOSn8XgN/KeqLx0d/5tzGfqU1RLYzfHP4epjd03/IE12/+dpMy+qba+qKorYr+Pw9SW6h8R6k6STJuksLxT/FjL/UBWHseS5kVRT0kjwemKL+MtruPu2oMZ97Cq57HqLRrx8jO4fJobbpg/H5NvyDwIhJzjw5e+i2RV+JeI3H/wBI9prl229NLutnkXJQn2bBxW1HZk7e9L6L1M7qHORw9Ibm/ntpoV06eNpE2draL7sgkY2BxAI486tpbOyzUm727PUlCFOMr5rmu6NaCG3hiHCOJE4Y9FQvD2V65Q3dnZQwFAVvrFnZNNuthWZ2haNQiszZk+55AXfu2s55YzWHoShbMrmbdGtclitoYItOvZHSPB+5GNC2SXO0Qd20TyrwK2y6tWrKbkkn3l1SmpTcnJElHr9987SLoD+K+18OzFQexZcp+HqRdKHxHqbXLsqR8k3m8EcuYI+jRbGqJ3zL6ephU4p9L7lp6pbKSHSreOVGjdTLlXUqw2p5GB2TvGQQa6KOhiq05touFZKwoAoAoAoAoAoAoBm6bzfXQHFQHbbJgeugPF1LyHtoDlAoB0QN3fGgPLKRx3UAiSEHdQHbkMPA0BxOuDigOy2fKj3UA7QBQBQBQBQBQBQBQBQBQBQBQBQBQBQHLecvbQHNQEkKAjnOST40B1Wse7NAdFAIRmgOGZMHw5UA5ZvxHtoAvBvBoBbM8fZQHVQBQBQBQBQBQBQBQBQFS60ddmsrBp4GCyCSNclQwAZsHcd1Yk7IspRUpJMqX7pdcG7Fg3jiX+8K8n2vR7foegtnMbl6T60Bl5NOjBIG0RIN5OFAzuyTuArK2rTlwipP5eph4DLxlw+Z5Oo61nBv7dSd+yIEO7wymSKr9sR1UXb5E/0Eb2v4iNeaw2VOpRDv2LePaH/CMVh7YSXQZlbPi3wYkNxq6ZVNTRzxIe3jLD4EgVhbY4XcGHgI3tdDkN9qzb2v4W5DZgj3d43J6qsjtVP+LRB4BcmOrqWqpwntpPy4yuP0FFWraUeaf58yLwP5cF6Ta2nnEWMw+gO0QjwBJX66gtrUb2d18vIk9mytwFOvasd+LNf4uJDjwznfVntKk+v6epD9C1qhqTU9aY7rq1iHckO1/XQ/XVM9rwi7KL8PMtjs66v/AGeo7zV9+3fx/wA22jH7NYhtZS0iJbOyjUp1Q+jqZXw8njP10ntXKr5fH0MxwCfA8oNUz52plh3eTxiow2tm/j4+hmWz0j2/ynjzdSKnv8njNTltSyvl8fQisCmxLe31RmCnU3ck4AEEY3++sUtpyqyyxhx7/QzUwUacbysR3y1qflws7O+7diSHkeGLs02Pxjb1bzV4Z5nd3Z9S8r2uaeSnkzSViUN7rOSPlGAjvW2Qg+IzGN1eXPbEIyaim+03I7Ocld8BkNq4OflQE8cG2j2fVw4eyqvbK+F/Un7NOhekGuJgbdjLj5zI6k+sDZHuq9bXpNcU/p6lT2a7+p6PSnXPoWH/AMv9+s+16Pb9B7OYn7qNc+jYe6T+/T2vR7foPZzGrvphrcaPIy2Gyis7YEhOFBJwNvfuFShtSlOSir8ewxLZ+VXZpHRHVGurK3ncAPJGrMFzsgnjjPKvTWh5s1aTRL1kiFAZ/wBeQ/BUn52L+vUZaF1DplM+VdSHGwQ+q4j/AL9cvuMJ/wC1/R+R7iqV0uERenKE20JKEkXMDMi+fybaXdx3nGf7aYCyqySfJ9nUZxL92LfWVbUdOmaaRewuGvjcl0nBIjEQzs7L5AHLB5DAyMYr0qdWmqaeaO7ta3O/d+dfaauV3s07j3R7T5O2Q20M0EscEouHm2gskzRsEAzuxt7J+J4ZNeJrQyPeSUk2sqXJJ8fC5mEZN+5qRjaXKVAhtrpbhVl8qdiw7TaPojf52QTuG9s/O41sb6Cd5zjldsq4cPzw7CKj2MtPQmzxcTSQxSwWxjVAkudp5ARl955Yfhu87lwGniqvuxjOSlK+q6i2jF3bS4FzrTNgK1asbMvpu6Cp0prRkakOaCrJ01IhGbQViFPKJzzBVVWd3ZFlONuIVOiuFyNV8bATUqztExT1OHpTq5s4AqZ8qnXCADLQxE428fTbgP8AA17GzsNuobyS95+C9TzsVV308q6Mde1+g70f0cWNvsn/ACmdQZjzjj4rAD378n1+qobSxW7juovi9e7q+ZLB0t7PePRad/X8jprwD1woBaASgCgI/pF/klx+Yl/VtV2G/eh3r7lVf9tl26tP3rs/zC/bXZx0OXqdNlmrJAKAz/rw36Wy82mhUeJ2v8KhN2jcuodM5CK4c6mOiEoLBWRYKCwUFhaLgLCVuxlmVzWas7BSUVJWEZWdwrTlFx1NlST0CpKpJEXBMKOpJhQigrEYOTMykooK3ErKyNZu7ue3uY7eJ7qcZjjwFXnNKfQiHtxk8ue7NbOCw2+qbyXRj4v0KMTWcI5I9KXgiB6K2zzyvqd2Npi57BTwZxu2gPoJjA8RniN/q4jEKhTdSWvJdpo06W8kqUdOZOOxJJJySck95rlZylOTlLi2e9GKiklohKiSCgCgCgCgI/pF/klx+Yl/VtV2G/eh3r7lVb9tl26tP3rs/wAwv212cdDl6nTZZqyQCgM466xmGyU+idQh2v0ZBj3E+6qMS7UpNdT+xsYb9wbbjXFnToBWTIlAFALQCUAVOE8rITjmQVtRkmuBQ01qFZauYHYLdnzjAC72ZiFVfWTUqWDdZ+6vIjUxKpL3mJPCyHZYYP1jvB5ioTwu7laaJQxG8V4sbrKVgPWlsZGCg45sx4Ko9JifClOEq9RU4fN9SMVJqlBzl8l1sp1xMdYv1hiJTT7RSS2cDZ4NMT9NzkL3DJ7xXRRjClCy4RieW3LpPjOWhcLiUMQFGxGgCRoNwVBuAx31zOMxLxFTNyWnd6nsYagqMLc+feNVqmwc95fxRfjZI4/y3Vc+wnfU4Upz6Kb7kVyqwjqzhbpPZggG5i39zZHvAwPbVywddroMh+op9ZJW9wkihkZXU8GVgw94qiUJQdpKxZGcZaMcqJMKA4tcYC2nJ4CGXP8ARtVtBN1Y2619yqt+2y49WAPyVZ5/zQ920cfDFdpHQ5er02WiskAoDOuvNPvGFxn7ndxPu4+jIv7VVVleDRsYbplSfplgnNlej/2f8a5lYC//AJIfU9v9XZdFi9OJ8W8LZZAbmHa3lWC4YkHHdgbu8UwEf+slrwYxLvGLKvqOrzdrI4uJ1u1uSiWyBigjGfmYIf7eO/OR6NOhDIllWS13Lnfv5Grnbd2+I7oGpymWMwTy3TvBLJcRuW2FcIxjRQeHn7K5HHIxuOBHE0YZGqkVFJpRa1tfj4GYzknePFnro3qMjXFsVuZppZDJ5VG2ezjUcPNO5cbzkeA3ZwcYmlBUp3gopWyvmzNOUs6s3c0avCPVCgCsptaGGk9T3BCzsEUZZjgf2+qtmjKdSShFcWa9VRhFyb4IrOv3pvrpdLtDtRoxM0nFGZfxkjHO9E4Ac2x4GumpUlTiqcfmePKbf/WfPRHj5auNLdba+jaa0b8XKvnADG5opDxwOMZ3jlu4pwjUjaXFGI3vmpu0uaLX2atGs0DieB/QkTv4bDLxVs7sHn3HdXgYzCVaT4cYvS39nqYbEQnwfCS1Xl+XK31gas6BdMtRt3NwVFxsHeA3oW4PLIOW7l8Du9jB4X9PTt/J6+XyNGrWVaed9GOnb2k5pulpZW62kZDEHbuJB/Cy4GR+Su4AeHfmvO2nirvcw0Wvf1fLmbWCot/9p6vTsXqexXjno6IzTpB01uWMiRr5OiuULYPaZBI2S53ITjgBnxr3sPs6lFKUve+3qedOu5cG7FYhuAWZnYnaHnMUSVz7ZDuP8bORXox4cCprqNh6oI7S8gljks7ZjFsKGa3RmZSuMvMRh3JBO7GARWxCzWh51fNGWo/0x6CeR/fumJslN89sGbYljG9ioOcEb9w9a7xg04jDRrQyyJ4fEyjLixNK1BLiJJY87LjIzxBG4qfEHIrkq1KVKbhLkdDSqKcbo66rLCK6Vj7yufzL/Vv+FbGE/fh3ooxH7bNE6CEfJtlj/RYP1S5+NditDmJ9Jk7WSIUBnnXjJ+D0j35luoYxjkfOb9n41XVdotl+HV5jDcT664g6iOiGpoFcYdVYZBwyhhkHIODzB51OM5R4xdjEoKWovZja2sDa4bWBtY7trjWMzta/Axkje9gSJRkhQCd5IABJ7yRxo5N6syoRXFIFiUEkKATxIABb1kcfbRybVmwoRTukeqwSCgAmgIrpvrxsbcQxZ8tulwAuduGFjjIA39o53Dnn8nf0ez8LuYZ5dKXgvzU8bE1t9PKn7sfFnT0Z0Eadbdju8pmAa4YfMX5luD4Z3+s94xVtLF5I7mGr18vn9ieEpb2W9louj5/L7kgSjxtBPGJrdvSjbl/HRuKsOORz7uNefhMdOh7useryNrEYRVfeXCXX5/n1Kjc6ReaQzXWmSGe0b00KlyncJYhvOM7nXB793HoqNWNSOek7o8ucVfJWVn1kh0C0V7eNr652je3O12e36UaMfPmIPB35dwx3kVrY7Ffp4cOlLTs7S2hSVeeX+Ede0mq5g9sVeNDEtB3qUtgdNZ2AYzXErvkA7W8Lvzx9E121NJRsctXfvkrp0OkXVxPHFb2sk8DAS5to8hskZDFPOwykEgnBFT4Fbc0r8S3QxBQFUBQOAUAAewVkiemFAYr0dgEFzqFqBhYrkug5BJASoAHAYVffXObYhacZdfD6f6e/s+d42J+vIPRIvpSfvO5/Mv8AFcVsYT9+HeinEfts0LoEuNNsv9lgPviU12K0OXn0mT1ZIhQGddeCnyO2cfwd9C5/QlA+JFU11em0X4bpjT8T664o6haHmsmQoAoAoAoAoBZ72O1he7n3xx7kTnNKfQjHt3k8vYa9TZuF3kt7Porxfp9zQxtdxW7h0n4L1K30E095pH1e8w8jufJlPBn9Ey7PJEA2V9RPHBr2MViVQp53ryX54mjCjvJKjHRassjMSSWOSTkk8STzrlJScm3J3bPbjFRVlohKwSHLedkbaRip7xz8COftqynVnTeaDsyupTjUWWSuhJpWdizsWY8SfqrFSpKpLNN3ZmFOMFlirI8VAmROsX1zGyiC1E6kZLGZI8HPo4bwwc+NbNCnRkm6k8vybNarOonaMbo7Op3WlgsJo7looI7e4aMNJKq+c3nOhycZBOAc78+FdbTknG54GIh7/AuHRu401pZXsntjLKdqUxMm25yTkgb+JJ9ZJqa7CqSktSyg1kgLQGRa9H2evTAcJrNJCOHnK6oPXuQ++vH2xH/kn2+Z62zZcbEjXOntHFrdv2ltOnNoZAPXsHHxxVtCWWrGXaiqsr02W7qrvO10q0bfuj7Pf/JO0f7NdnHQ5iqrTZa6kVhQGe9en71nv7aLHryahPQvw/7iKp+7mxOfu+PXHN/crlfZ2J+HxXme+sVTS4s99Lb944Ynik2NueFS4wfMbaPMcDgeymCpxlUkpq9k/qjGIm8qcWV2/wClVwpe4WSFYkuDCLYhS7KM5dj6Q4cQfq371PA0mlTcXdq+bl5Gvv5t3udeg65ctcW6yyxTLcxu5SNVBt9lWK5IGeWCDnge7JqxGGoqlNxi4uLSu+ZKlVnnV3e5da8k9EKAetLYyOFBxzZjwVR6TH1Vdh6Eq9RQj+Ipr1o0oOTKZdt8tX4gjJTTrQEs2TgoD50ufpyEELzC5PfXVRjClDKuEYnityXvPjOX9lzupgxAVQkaKEiQbgiLuUY5f+d1czi8S69TNy5d3m+Z6+GobmGXnz7/AM0Ga1TZCgCgCgCgChgz2e1iGp3CtZSXsjFHghRyiZdA0juV34Gd3LjnlXUbPlmoR/NHY8bFXjJ2dlc7td6M37BZY9HW0lQhlktZl2lwR/BrIc+sDNbzT5I1YThpKV13Gp9WvSOW8tSbiJ454m7KQshQOwGdoAgYOMZGNxqcXdcTWqRUXwfAttZIGR9blyttqFhcsCF2Jo5CN+VGAN3PHaE48K08dR3tJwWr0N7AzcZX6jtgmV1V0YMrDKsN4IPOuSlFxbUlZnQQkpK6EuGwjHuVj7lNI8ZIxU6LJnqW/ee29c3/ADMtdxHQ5ar02XeslYUBnPXy34MA5m4jA/Rc/ZUJuyL8N0zme3Qk5RP0F/sric8utnSqnGy4DOo6fHOgSVdtQyvjJHnLwO4jx99TpVp03mi+IqUozVmMvoluZu3MKGXOdrHE/SK+iT44zUliaqhu8zt+fMj+np3vYNP0S3gZmhiSNm3Ernh3DJ80cNwxwFKuJq1UlOV0IUIQd0jvqkuCiDIHrB1ZokXTbYbd1c7In2d5VW9C3B5Fs5PcM8ju6jBYX9PTs+k9fL85niVqyrTzvoR07e385E3pukpY262kZDNnbuZB/CS4Hm/kruAHgOea8/amKu9xDRa9/V5mzgqLb309Xp3dfzPdeOekFAFAFAFAFAFAytdD9XB6REcA0cltuHHYQOc/zoz7hXUbNhkoxXXx+p4WO95N9ps1zqMMf4yWNPy5FX6zXpHmpN6Ebd9MLCP07y3H/vIT7gSaxdGVCT0RW9Q637BDsxGa5bIAEURwSeAy+zx4bs1jOixUJsp3WHrF5dRw3E1iba1guI2BnP3R9o4IMZxhSOIx3b+NVVlKUGkXUFCMrXuzlwdMmxktYSvu4k2zn9k/EDvHneBwxtO//kXivz8tp6ivQl2Ms2oOOwlIII7JyCN4I7NiCDzFefTX/RLtX3NqpJOm2uosvVDDsaRajvWRv0ppG+2u0joc1WfvsuNSKgoDOevZfwfH/tUWf0ZKrq9E2MN0xt+J9dcQjp1oeayZCgCgCgPGqasljbtdyAM+SltGf4SX6R/irxJ8DzxXs7Lwqvv58tPM83G1nJ7iGr17uoher/SXiRtSuSXurjaMG1vKq3p3BHItnC9wx37t/G4rcU7rpPTz+X3NWjRVaeRdCOvkTorl2e4goAoAoAoAoAoBVoYehlkFqJIYJ3ZkEupOHdG2WWObYDMG5eg++umoytiN11RXh/p4817mYktb0G3s7u7szaG4nkaLyAl5P4XIYtssA2D9IcVOd1b7STsasZOUVK9rakRrnRdLO+jtJ5hsEQmWRFH3MSDz9xPAHJz9Eg45VBxSki+NZyg5JF6k6P6iLixsJollt4btJ1uo49lWjj3lZNncpALDfvOfncats9DTzQs5c+ouHXPbbekXGBkqYm/+ZAT7iazPQhQ6aRX4AlxbptqHSWJCwPA7ShvZ6+WK42TlSqvLwabOkilUpq5nt3q1xZGezXEkKbSgyKxZElQFfOUgD0ue7OfVXtQo0sRlrvg31Pmv8+hpZpQvC5t3VQ+dJtPBGHukcfZXsQfA8isrVGW2pFQUBnvXofwW3f20WPXk/wCNRnoXUOmiKGrQHhPCef42P+9XGbir8L+jOkjWhZcTj6T6m8EcbRhSzzxxecCRh85O4jux7atwlGNWbU78E39CFeo4pOPMh7vpfKpeVYAbNJuxMhY9oxycsoz4Zxg8RvHLahgINKDl77V7cij9TK97cC33l0kFvcXLxmbsFQiMNs7Rd9jJbko4n21HZuGp1nKU+NrcO/rM4ytOGWMOGbmdNsscsUVz+Jt3t1uJMtkQrjLrtc+4e3uxWzV2aniFGHCL4vs/3l8yinjXGi3LjJOy7f8AOfqUmxQ61fNcTApp1qAqpyKA+ZCO93IBbuGB3GvVlOFOGZ8IxNTLLoLjORc7u5Mjlju4BVHBVHoqPVXK4ivKvUc5fi6j26FGNKChH8fWM1SXBQBQBQBQBQBQHDrd6IYJZGYLhG2c83KnYXxJOKuw9N1KiivxcymvPLBlUFiG0MBTvWMy57mWUs3qwNoV6O8a2hd9dvA1MidA2bo8kV1BaXjRo03YKVkKgum2g2wGO8b8/HvrolxPClwbRk3XN0On8qa6iR5kuNlSEQu0cixqgXZUZ2WCjB78juzXOLbubeHrJQcWbjYowjQNvYIoY+IAz8atNJ6kb0ysjNY3UQ4tBIF/K2CV+IFYehKDtJMy/oNcbdjAe5Sn6Dso+AFcjjo5cRL6/VHTYZ3hY6dXsFCXEyLidraSPayd4CEgYzjiBvxncKhRqybhTb926ZitSjaU+di6dVOz8k2mwcjszn8rtG2x7GyK7COhzlW+d3LZUisKAz3r0X8Fse6aI/Ej7ajPQuw/7iKC8ui/yHsWf7BXOJbQ7fA9r/hbjcNb6Q6fPGsPayYV0ZRDE4PmZCqNtQMYJFKGFxVObnlXG+rXPuFWpTlFR48PzmcEtzpom7Z1ukG32vZshEJkznb2OPszj2bq2N3jVTycNLX526ilSo3/AMLOOkUF3YakkLFmW12yCpXcGO/fxqzZuEqUHNzWtv7IYuvCo4JcmVabpBJd2dnpkLBI1TauZHOyg2ZGYbTHAEca4YnmcDlv9PNdWRRkySdSXyLzo2t6YpttLtXmkOSO1jQdmZSMmVycF8nO9QQO8AbqcThoYiORtru/sjSq1aLdRpcevX5EZddLIo3eNo7gsjshKw5UlWKkg7W8ZHGvCeyq/Z9fQ9VY6m1/g3+7OH/NXX9B/wB1PZdfs/PkZ/W0/wAaEbprbj0luF9cJH20ey6/Z9fQfraf5Yb/AHf2XN5B64zUfZmI6l9TP6yA/F03sW/h8euOUfs1B7PxC/j4rzJLFU2dEXSuzbhcx+3aX+sBUXgq6/iyX6mn1jB6bWOSO3G7+TmI9+xvqXs/EfD4rzMfqqYy/T2xB3SsfVE/2gVJbNxHV4oi8XTK30o1eyu2VvKpk2QAFMRZOJLMBkYYg4z4Ct/CUcRQTWRO/bx/w1a1WMpZkzr0LWbeGCWL74lt3eTYcQHZRHXZ2SxbeeJOBxNYr4SvVnGokk1a/HmvkYhWjGLi+ZpvUjf9ppUa5yYZJIj4ed2gH6Mi17kdDya6tNl+qRUFAeXGRg8DuNAfPXR7Xrex8otZ3KGO6lVfMY+aCF+aDjep3eNeDtDBVatXNTV+HWe5hcRGEfeJSfpzYFWHbHepH4qXmCPo1pR2diU08vijYniqbTRe+pY/ge28DMP/ALEtdVHQ5+r02XislYUA3cQK6lXVXU8VYBgcbxuNAcXyFbf6PB/Qx/2UB021jFH+LjRM8dlFXPuFBcfK0BHa/pnb208K4UywyRBiNwLoygnHLfWHoZi7NMyzo51KcGvZwf5KDOOPOVhn3KPXVcaS5m1PFt9FGoaD0dtrNdm3hSMcyBlm8Wc5ZvaasSsa0pOTuyVxWSIUAmKATsx3D3CgOa40uFzl4YnPe0aMfeRQXOG66K2UmNu0tmxwzBGcfCsWJKTWjOkaJbYA8nhwOA7KPd8KzYxdnXHbIoAVVAHABQAPYKGD0Yx3D3CgPQUd1ACqBwGKAWgCgGp5NkZxmgETZbO4dx3Duz9tAehAuMbK49QoD1HGFACgADgAAAPYKA9UAUAUAUAUAUAUAUAUAUAUAUAUAUAUAUAUByXjneMjBGAObE7v7KAVpG84gjc2B4AcTnO80AJMfNyVGc53538lB9vwoDz5QTwwNyeO92x391AemnJwAQGLEd+4E78eygPLvvIJHM4HHAHEnO7fQCJIQABsj0OXNjv591AemnbAI2d+RvOPnYH9tAe3uQM5zu57vbzoBY7gE4GefwODQD9AFAFAFAFAFAFAFAFAFAFAFAFAFAFAFAJigDFAGyKAMUAYoAxQBigDZoBNgdwoBQ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316" name="AutoShape 4" descr="data:image/jpeg;base64,/9j/4AAQSkZJRgABAQAAAQABAAD/2wCEAAkGBxQTEhUUExQVFBQXFRcWFhcVFBQVFxUYGBQWFxUUHRUYHCgiGB0lHBcVITEiJSktLy4uFyA0ODMsNygtLisBCgoKDg0OGxAQGywkICQ3Ly8sMiwsLCwsNCwsNCwsLCwsLCwsLCwsLCwsLCwsLDQsLCwsLCwsLCwsLCwsLCwsLP/AABEIAPMAzwMBEQACEQEDEQH/xAAcAAABBQEBAQAAAAAAAAAAAAAAAQMFBgcEAgj/xABVEAACAQMBBAUHBQkLCwQDAAABAgMABBEFEiExQQYHE1FhFCIycYGRoRVCUrHBIyQlM3JzkrPCFjVDYmOCk7LR0uE0U1RVdJSitNPi8EWDo6QXZIT/xAAaAQEAAgMBAAAAAAAAAAAAAAAAAgMBBAYF/8QANxEAAgECAwQHBwUBAAMBAAAAAAECAxEEEjEFEyFBMlFhcaHR4RUiUoGRsfAUM0LB8SNDU2KC/9oADAMBAAIRAxEAPwDcaAKAKAKAKAKAKAKAKAKAKAKAKAKAKAKAKAKAKAKAKAKAKAKAKAKAKAQmgDNAGaAM0AZoAzQBmgDNAGaAXNAJmgDNAGaAM0Azd3aRI0kjBERSzMdwVVGWYnuAFAZpq3W2HYx6bbyXTgZLsrLGox6Wz6WPFtgeNQc+o2FQt03YqHRLp7fXGqW3bXDFHl2DEmEiw6kAbA44OCCSTu41CM25F9WhCNO6PoDNXGgGaAM0AtAFAFAFAFAFAUbrmvJItMd43eNu1iG1GzI2NveNpSCKjLQtopOaTK78g6gM7OsXAXkGiDED8rtK5/21L4PH0M72C/icmpWE8CBrnWLzYZlj8xWBLNnAGy7HkfdU4bUrVW404Lr19DKnGT92ByT6dbpP5O+sXomzjZ8qYYJ4KW2SqnwJzWFjsZKG8VPh+dpnNJrNkQWGkWl07Qpql7ORvMflJIYDmCyYcDvXNYq47GU4ZpwSX528A5ygr5UvkNW2maeHeOHVLqIqCzhbrZXzR5x2tgK2B3E8DWf1mOjFScOD7H9rhyna7gdOkaPBchuw1W/l2cBsXLgjPA7LIDjcd/CsVtoYui1nglf86zEpOOsESK9FZ0z2Wp3yE/SlMg92RVcds1ecV+fUhvk9Yo9jQ79POh1a52ufaoJVJ8FZsL7jUo7an/KPj6GVVhziNvoWok5OsT5PHZhwPYBKAPdUvbT+Dx9DO9p/B4iv0SlY5k1O/ZuZExQewZOKqe2avKK8SO+XwoT9xYO5r7UWHcbr/tqL2xX6l4+Y33VFDZ6v7c8Z70//ANA/6dQ9rV+z6PzM/qJdSD/8fW/+evP94H9yntWv1L6PzH6mXUiS0PotHbSbaSXEu0jRtFNIssciPuKMhTfndzH11OO1sRdJJPss/MhOq5akJ1hakMpo2nRRo8hUTiFQq7R87scqOGPOdu4esV0MZTypS152NijHhvJ6HL0k6Px6dPoqREFu3PayAYMknb2wdvVvKgcgBWU4tLKZjUc1NssWr9Edu4mby6/UNI7bCXJVV2mJ2QCDgb9wrxMRtWrTqygkuDtzNdVbLoo4f3BQjeLi9Dcm8oGQe/0K1va9e+i8fMl+ol1Ic/c3eJgQ6tdoo5SfdviXH1VfHbU+cfG39MKrDnEU6LqX+uJv6Bf+pWfbT+Dx9BvYfB4gNF1L/XE39Av/AFKe2n8Hj6DfQ+DxObVbDUoYZZfleZuzjeTZ7FRtbClsZ7Q4zjjirKW13Oajk1dtfQnCpCUksviaN0DvZJtPtZZWLyPCpZjjLHvOK91aFM1aTRPVkiFAUDry/eqT87F/XqM9C/D9Mrq6Tqo/9QhPrtk+xK5R1sH/AOt/X1MSqUvhOvplp001vEIlEsqTwSEAqgOyGDt5x3DJzjPCq8HVpwqScnZNNEKUlGXHTiVe+6GXTGW3EcBjkuWn8rJG3s78IVztc+AGOPfmt+GOopKpd3Stl/OBsRrxVpfKw/pPRO5Z4hLHFarb28sKyQlWeZ5Y2TtTsnO7a2jnG8H6W6NXG0opuDcszTs9ElxsYnWilw436yNm6EXksUcBhtohbrJiQMM3LMQRkjzhuGMnGPDlatoUITc8zea3DqLFiKcW3d8fAtHRTRpluZbqeKK22olhSGEqVwpXLnZJHzBjfnee7fo4uvTdNUoScuN7s161SLioriWyvONcKAKAKAKAKAKAiulvSMafbGbcbiQFbZTy3edOR9FQfaSBzr3dlYSy38//AM+fkW0aeeViN6uOjptYTdz5N5cgsNr0oo2OSxzvDud59g5GtnaOLdCGSL9+Xguv+l6Flerm91aIsd5YwTiIXEXadhJ2sWHZNluODjiMgHHhXm4PaTw9PduN+riURm46D80hZix4k5OK8+rUdSbnLVkTxVYCgCgCgIzpR/kV1/s036pqvwv70O9fcso/uIsXVp+9dn+YX7a7ZaGanTZZqyQCgM/67mB04ITgyXEKL4nJb6lNV1XaLZdQvnujtcYJHjXC3ua4lAFZAVgBQBQCUAUAUAUAUAUArSRojyzNswxKXkbwHzR3k8MVu4HCfqKln0Vr5fP7fIzFNuyM/wCjVs2r30moXS4tIGAij5ErvigA5gZDPyJOOBwOmrVoUabqS0WnoblR7qGRavU0KaUsxZuJ/wDAK5CrVlVm5y1ZpHiqwFAFAFAFAFARvSYZs7r/AGeb9U1X4b96HevuTpdNFh6tP3rs/wAyv212y0JVOmyzVkgFAZ11zfi7An0RqMO0P5sn2ZrXxSe5lbqZbR1fcySbjXElAzcXCRjakdUXIXLsFGWOFGTzJqUYSm7RVwuJ6MqhghZQ53hSw2iO8LxNMrtmtwFnqJHMrEhWVivpAMCV9YG8e2ji0rtCzBZlLFQyll9JQyll9a5yPbTK7XtwFme6iAoAoAoAoAoD1GhYgAZJ3CpwhKclCOrBQum16+o3celWbfc0fM8g3q0i+m7Y+ZHwxne2ByFddhsPGhTVKPzfablGKpx3kvkXq3tY4Io7eAYhiGyvex+dIe8scnPj41z20MYsRUtHorTt7fLs7zUlJyd2LXnmAoDOes25uI54mjuJII2j2Rs3Eih2DEsezjGRgMuWO45HdXt7NjTlTalFNp9S+7N3CqLTTV33EJoXWDcwtiZvKY+BDEbY8Vkxv9TZ9lbFbZ1Govc91+H08i6phYSV48GabovSG3ugDDKpbnGxCyL4FCc+0ZHjXiVsNVou0l8+R586UoPiiVIrXICUBH9Ipti0uWIyBBLu7/ubAD3mrsPHNViu1EqavJInurOIrpdmDzhVvYxLD4EV28dCyq7zZZ6yVhQGedeEf3hG44x3UTjPDOHX9qq6qvFl+HfvkFNqmrgn7xtm3/NuAP60grlY0sH/AOx/T0MZKXxM9dYELtawnsy7LdQMyIC/Jgw3DeMnGfEUwDiqsle3B8SNGyk+PWU7U9DuHllj8lna9e7Mi3W0ezEQyVxJ6K8vVuG4gCvTp4ikoqWdZErZed+42oVIpJtq3V2nR0b0Wbtojb20tnJDbTLPLNtKJZnjdUwDuI2yp3cB6gTXiK9PK95JSTaslyS18PziRqTjZ5ne576KaPILm1xazwSwtK13NLtbMu1nChjuYEbt30s7xvrGKrx3U/fTTtlS5eQqzjlfHuRp9eCaIUAUAUAUAUBA9PukvkFvsxn77uFxGAMmKMnDS/lHgvj6jXR7Mwm6jvZdKWnYvX0L6FLM7vRanroL0a+T7Xzxi6nAabviTisOe/flvEnuFR2pi93Hcw1evYvX7CvVzvhoTlc8UHPHfRNJ2SyIZNgSbIYE7BOA+7iM494qx0pqOdrhp8zLi0rnT8Ps8agYKp0Z0Ia1I91dF/Io5GS2gBKiTG5pXI3793DmCM4G/rcDg40IdvP86jact0ssdeZc9R6t9NmXBtY48cDDmI/8BGfbmt5xTK1VmtGRMfU3poBBEz54FpjlfEbIA9+aZETeIqPmQWpWk+jSIXla5013CbT75bUnhk81+HgDjPlY7Z0KkXKCtL794sqq6pFrNcwaxD9MFzYXQ/kHPuGfsrZwjtXh3onSfvot/QRs6bZH/wDUg+ESiu0WhmfSZO1kiFAZ712OTZQRYyJryGM+oh2+tRVVaWWDZdQ6V+xne/E+uuGNcQGgCgCgCgEoBaA83E0UQQzzRQCRtmPtGC9ofDuHDf416OG2bVrwzppLlfn6GVFvQdmhKnDDB4+BHeDzFadajOjLLNWf5oYG6qB4vL6O3hkuZ/xUQzjnI/zIh3knH/ma9LZ2E3088ujHxfV5koQcnZFI6CafJfXMmr3oDAPi3Q+i0i7lwD8yPG7+MCeI3+9isTGhTdSWuiXW/wA17DarSVOO7j8y+O5JJJySck1yMpSnJylq9TTInpLo5u4DCJXhyc7ScGGCNhxkbSHO8Z5CrsNX3NTPZP8ANV2k6c8kr2uU3q/0prXUZoJmBkFsNgqSUaMyIxIzg927H0u6vSx9ZVsPGcNL8eu9jaxE1OmnHQf6ZdL5Ut54XtJoHcNHHISGjZScMdsAYJTa3DPGo4TBQc4zjNSS4tc/p3kaNFNpppmp6BALXTYlt17bs7YMijC9s2xt8+BdiT/OrpdEUSeaV2e+hWp3FzarLdQeTylmGxhh5oPmtstvGfHuohNJOydyerJEg+m+lLdWNxC3zomIPcyDbRvYyisPQlCWWSZTOhN401hbOxy3Z7JPfsMyA+5RXGY2ChXml1/fiKytN2HOl5+8br8xJ8VxUcJ+/DvRil00W3oEPwbZY/0WD9UufjXarQzPpMnqyRCgM867o/vKB847O9hf/hkX9r4VVXV6bRdQ6XyZIScT6z9dcMjXExQBigAihgShkKA9bSKrySsEhjUvI55KOXrPCtzBYR4mplfRWvl3syld2M1s9Ok166muZnNvaRKYotwOwcfcogvAneHf1gdxHTznTpwzSdoo3nLcRstTosNcu9HkW01BDPZn8VIuW2RyaKQ8QBxjO8ct3HFWlCtDLUV1yZGUIVleGvUaJZKs6pJBIssL5Kyg7gB6W0PmkYOQfhXgVNlVo1VGPFPn5/nE03Fp2ZnWrTtrd+trAxWwt8s0g4EDc855bTb1Twye/HQU6dOjTyR4Rj+O/wB2bkUqMMz1ZojbICpGoSKNQkaDcFUDd7a5fG4p4ipm5LRf33vyNJu7PFagCgKj07UwPbX6jfBIElxzhkyDn1EsB4yV6WBe8jOg/wCSuu9fngbFD3k4Pn9xrrJnJWzjiQzM9yJUjUE9qIkJwMciJB76u2RB72UraK31/wAM4ePSb4cCyW/XBp+z91E0Eg3NG8TFgeY837ceoV0mZGNxPlxIp+sK51G4jtdLRofODSzyqrbManzvuYyAOW85JwBjOawpX0JOjkV5/Q1mpmuV/rAvOy027fOD2Eig5xvddge3LCsPQnTV5JFU6IW3Z2NqmMHsUJHi42z8WNcVi5Zq832/bgYqu82zPOlfS2QXd3Gh7SJozbBNtiijC9q4RTgttbYDcs8+FezhcHDcwlJWaebt7F3G5SoRyJvg9TX+qW5Mmk2pPJXT2RyugPuUV7cdDWrK1Rot9SKgoDPevQ/gs/novrNQn0S/D/uIgT0xkHpabfD1R7X2Vyn6GL0qx+pF0Vykg6xZfvWFjtIvlVuXHBguHYg4PEbvaKzs9PeyS48GYoL3muxlM1TVZu3lbt7oaiLpkjt0U9msQyRhMEMMY3cxvIOc16dKlDIo5Y7tri+d+824RjZKyy/2SHQm8Z7y37G4uJy8TtfCUnYRsHZAB5hsAHfy4AkCnGwSoyzxirNZLa/liuskoO6XYadXgmkeo0LEADJJwBU4QlOShHV6AoXTW/fULqPSbM5jV8zyDerSL6bNjjHH3c2wOQz12Gw8aFNU4/N9ZuUYqnHeS+RebWzit4Y7aAYhiGB3u3z5T3knJ9tc/tHGb+eWPRWna+vyNWcnJ3YtzDHLE0E8YlhbijcQfpI3FWHeKhg8dPD8Hxj1eXloYjJxd0Z1rHQi+tRIumyST2tx5johUOM/MkU4A3bu0GN2QcDj0tGrCrHNSd14o3Y1oT4zXFF46O6ElhbC2TDOSHuJB8+THoj+KvADw7ya8bamMT/4Q0XS8v7Zq1ajnK7O+vFKxKAKA5tUsVnhkhf0ZEKk92eDesHB9lWUqjpzU1yMxllaaM10LS7i+u4bF5Ht5rKCUdqnEFXXs2GCDjDRjIIyMHNdVhKcLyqQfCXE35SUIuSs8xeJeh+tSfc5NSh2MY7QQKZccMZ2Ac+O3nfxresyjeU1pHxLl0Q6Kw6fD2UQyTvkkbG3I3eT3dw5e8nKViqc3N3ZPVkiZ911TE2UVuvG5uoYT34yXz4+cqe+qq08kHLq4/Qto8JX6ivdIdUkll+T7A7LgYnmHC2jGBsgj5+MDvHAbzleYw9GEIfqK+nJdb/PzrlCKS3k/kTOn6VFZ2rRwjASOQlj6TnYJZmPeccOAAA5VrVK069VSl1oqc3Od2SXUv8AvPbeuf8A5mWuzjoTrdNl3qRUFAZz17t+DlH0rmMf8Mh+yq6jtEvw3T+pJGuGNZ6niSNWGGUMMg4YAjIOQcHmDvzRNrQXPWN+efDPPHdnjil+FhcAoGcADO84AGT3nvpdi4VgFf6f9JTY24jiP35cLhMb2hjJwZMfTbgvj6jXR7Mwm6jvZL3np2L15/IvoUszu9EO9B+jPyfbYcffU4DTHiYk4rAD38z4k+FR2pi93HcwfF693V3v7fIxXq55cNCcrnikKAAxHAkeokVKLkui2u6/9ATNMkuoBmsNNAKwAoAoDPzrl1bX2o30EMUsUHZQSmViCqjZXZTB3ksu/jyrrNmxcMPH6/U3Ywi4Ri3YtcPWqYghv7G4thIAUkUCSNgRtAhsLncRuGTvr0M9tSvcN9B3LLp3T7TpgNm8hBPASN2Tb+WzJg5rN0VunNaonre8jf0JEf8AJZW+o1khYyvrb7e4v7K1t2CuiPPtHGEO1gSHd80IceLVqY2rCnTbnp+cDZouMYylLuJPo9ocdpF2ceSSdqSRvSkb6R+OBy95PKYjESryzS+S6jXqVHN3Z1aqcQTfmZf1TVXS/cj3r7kVqd/VLCF0m0A5q7e1pXY/XXcR0LqzvUZb6kVBQGd9eS/eEZ5C6iJ9WzIPtqur0WX0Ok+5ki/E+s1wqNY80AtAFANahqMdrA91P+Lj4LzlkPoRj1n3eoGvT2ZhN9PeT6MfF+nP5dpKEHKSSKX0A0yS7nk1e9AYlz5Mp4M4yAwH0IwML4gniN/uYvEqhT3j15L88TarTUI7uPzL0zEkknJJyT3muSlKUm5Sd29TTPJNZjBy0B4LVsRpRQPNWAKyAoBQ1VypxYPYNa04OIPajeKgCodE9De+0jUhHgPdXcjx7XokK8bKCRwyQwzXb0IZaSj2I2pyyzjflYiOmvRtbOy7W/ma5v5gsUChsRwKuyW2F5hVGCcAecMAE5qUlZcSyjNynaCsiD0TQ0itYNSljFzb9u8N1Ey/i02gqyKQc5Hfu3kDgSaxGNlcsqVHKTguHUWroN1dWt+k91NE0MMkp8lRGKlIlJG0Sc5zw3/ROONSUUymdaUGorkeeimhQwarerb7XZW6LCCzbRLvss5zgcCjjFeLtmaUIwXN/b/TFao3SVy8Vz5qHNqg+4TfmZf1TVZS/cj3r7mVqiQ6pXzpNp+Q490riu4g+BdW6bLdUioKAz3r0b8Ft4zRAe8n7KhPQvw/7iIIdYun85mHril+xa5T2ZiOrxRGWHnxHum+oPHbwvDKY9u5gUuu49mwZjxHDcp+B51HBU4yqSjNXsnw7URoxTk011lYvul11tvOk8QC3fYJYhVLuoJGScbQzuGRzPLhW/DBUbKDi9LuXI2FRhazXK9zUIodpsA4G8kngqjixPcBXkYehKvUUI8/Bc2aVjOL+U65qCwREpp9rks/eucPL+U+Cq9wye8V10YQpQyrhGJuxtRhfmzRXK4VUUJGihI0G4IgGAMeyuVxmKeIq5+XLu836Gk3cbZqppwzMDdbaVgKBWJSS1B6CVS6/UBdgVDeyAhSpKs+YPJFXRmpaASpNX4MDGrXfZ280n0IpG9oQkfHFUQpXqxj1tEoK8kiS6p7LstJtR9JDIfHtHZwfcRXax0LKrvNkN10dFZbuGGS3jMksLMCi4y0cgGcZ44ZU9hNRnG6J4eqoS4lj6E9GxbafFayqrnYJmBAZS0hLOvcwBbZ9QFSirKxXUnmk5E7JsRRk4Coik4AAAVRnAA4bhWSBkvVoGe2kuH9O5uJZT6s4x+lt1yu1p5q9upepbiODUeotteWUHFrcZa2nVTgmCUA9xMbVbQaVWLfWvuSpu0kSvVPMr6TaFRgBGU+tZHVj7wa7eOhZW6bLbUisKAovXPZSS6YyxI8jiWJgqKzt6WCdlQTzqMldFtGSjNNlaPTE/6t1D/da5v2PX+JeIdJP+SGL7VZrxNgaPdTLthsTZhUMu9TnZ38eGcEE1dQ2VWpyup2enBXJRpqLvnEdLwTeUNoOZuPaLNGWz9Lcp87xxnxqx7Mq5N2qrt1W9TNotZc/AZ6RanqlxbPbx6XcQdocSvkyM0fOMYRdkHnxyMjnW3g8EsNFpcW9WSpwpRldyuOdGLXVbS1EMOlDBO3I73EYklbvI2hsgbgF5AczkmeKwsq9NU72XO3MxVyTk25El5dqwG/ST7LqL6t9ea9i/8A34epXu6fxHry7UT/AOmt/vEf9lXR2VZWzeHqYyU/i8AN1qfLTGJ7vKYR8al7L/8Arw9TOSn8XgN/KeqLx0d/5tzGfqU1RLYzfHP4epjd03/IE12/+dpMy+qba+qKorYr+Pw9SW6h8R6k6STJuksLxT/FjL/UBWHseS5kVRT0kjwemKL+MtruPu2oMZ97Cq57HqLRrx8jO4fJobbpg/H5NvyDwIhJzjw5e+i2RV+JeI3H/wBI9prl229NLutnkXJQn2bBxW1HZk7e9L6L1M7qHORw9Ibm/ntpoV06eNpE2draL7sgkY2BxAI486tpbOyzUm727PUlCFOMr5rmu6NaCG3hiHCOJE4Y9FQvD2V65Q3dnZQwFAVvrFnZNNuthWZ2haNQiszZk+55AXfu2s55YzWHoShbMrmbdGtclitoYItOvZHSPB+5GNC2SXO0Qd20TyrwK2y6tWrKbkkn3l1SmpTcnJElHr9987SLoD+K+18OzFQexZcp+HqRdKHxHqbXLsqR8k3m8EcuYI+jRbGqJ3zL6ephU4p9L7lp6pbKSHSreOVGjdTLlXUqw2p5GB2TvGQQa6KOhiq05touFZKwoAoAoAoAoAoAoBm6bzfXQHFQHbbJgeugPF1LyHtoDlAoB0QN3fGgPLKRx3UAiSEHdQHbkMPA0BxOuDigOy2fKj3UA7QBQBQBQBQBQBQBQBQBQBQBQBQBQBQHLecvbQHNQEkKAjnOST40B1Wse7NAdFAIRmgOGZMHw5UA5ZvxHtoAvBvBoBbM8fZQHVQBQBQBQBQBQBQBQBQFS60ddmsrBp4GCyCSNclQwAZsHcd1Yk7IspRUpJMqX7pdcG7Fg3jiX+8K8n2vR7foegtnMbl6T60Bl5NOjBIG0RIN5OFAzuyTuArK2rTlwipP5eph4DLxlw+Z5Oo61nBv7dSd+yIEO7wymSKr9sR1UXb5E/0Eb2v4iNeaw2VOpRDv2LePaH/CMVh7YSXQZlbPi3wYkNxq6ZVNTRzxIe3jLD4EgVhbY4XcGHgI3tdDkN9qzb2v4W5DZgj3d43J6qsjtVP+LRB4BcmOrqWqpwntpPy4yuP0FFWraUeaf58yLwP5cF6Ta2nnEWMw+gO0QjwBJX66gtrUb2d18vIk9mytwFOvasd+LNf4uJDjwznfVntKk+v6epD9C1qhqTU9aY7rq1iHckO1/XQ/XVM9rwi7KL8PMtjs66v/AGeo7zV9+3fx/wA22jH7NYhtZS0iJbOyjUp1Q+jqZXw8njP10ntXKr5fH0MxwCfA8oNUz52plh3eTxiow2tm/j4+hmWz0j2/ynjzdSKnv8njNTltSyvl8fQisCmxLe31RmCnU3ck4AEEY3++sUtpyqyyxhx7/QzUwUacbysR3y1qflws7O+7diSHkeGLs02Pxjb1bzV4Z5nd3Z9S8r2uaeSnkzSViUN7rOSPlGAjvW2Qg+IzGN1eXPbEIyaim+03I7Ocld8BkNq4OflQE8cG2j2fVw4eyqvbK+F/Un7NOhekGuJgbdjLj5zI6k+sDZHuq9bXpNcU/p6lT2a7+p6PSnXPoWH/AMv9+s+16Pb9B7OYn7qNc+jYe6T+/T2vR7foPZzGrvphrcaPIy2Gyis7YEhOFBJwNvfuFShtSlOSir8ewxLZ+VXZpHRHVGurK3ncAPJGrMFzsgnjjPKvTWh5s1aTRL1kiFAZ/wBeQ/BUn52L+vUZaF1DplM+VdSHGwQ+q4j/AL9cvuMJ/wC1/R+R7iqV0uERenKE20JKEkXMDMi+fybaXdx3nGf7aYCyqySfJ9nUZxL92LfWVbUdOmaaRewuGvjcl0nBIjEQzs7L5AHLB5DAyMYr0qdWmqaeaO7ta3O/d+dfaauV3s07j3R7T5O2Q20M0EscEouHm2gskzRsEAzuxt7J+J4ZNeJrQyPeSUk2sqXJJ8fC5mEZN+5qRjaXKVAhtrpbhVl8qdiw7TaPojf52QTuG9s/O41sb6Cd5zjldsq4cPzw7CKj2MtPQmzxcTSQxSwWxjVAkudp5ARl955Yfhu87lwGniqvuxjOSlK+q6i2jF3bS4FzrTNgK1asbMvpu6Cp0prRkakOaCrJ01IhGbQViFPKJzzBVVWd3ZFlONuIVOiuFyNV8bATUqztExT1OHpTq5s4AqZ8qnXCADLQxE428fTbgP8AA17GzsNuobyS95+C9TzsVV308q6Mde1+g70f0cWNvsn/ACmdQZjzjj4rAD378n1+qobSxW7juovi9e7q+ZLB0t7PePRad/X8jprwD1woBaASgCgI/pF/klx+Yl/VtV2G/eh3r7lVf9tl26tP3rs/zC/bXZx0OXqdNlmrJAKAz/rw36Wy82mhUeJ2v8KhN2jcuodM5CK4c6mOiEoLBWRYKCwUFhaLgLCVuxlmVzWas7BSUVJWEZWdwrTlFx1NlST0CpKpJEXBMKOpJhQigrEYOTMykooK3ErKyNZu7ue3uY7eJ7qcZjjwFXnNKfQiHtxk8ue7NbOCw2+qbyXRj4v0KMTWcI5I9KXgiB6K2zzyvqd2Npi57BTwZxu2gPoJjA8RniN/q4jEKhTdSWvJdpo06W8kqUdOZOOxJJJySck95rlZylOTlLi2e9GKiklohKiSCgCgCgCgI/pF/klx+Yl/VtV2G/eh3r7lVb9tl26tP3rs/wAwv212cdDl6nTZZqyQCgM466xmGyU+idQh2v0ZBj3E+6qMS7UpNdT+xsYb9wbbjXFnToBWTIlAFALQCUAVOE8rITjmQVtRkmuBQ01qFZauYHYLdnzjAC72ZiFVfWTUqWDdZ+6vIjUxKpL3mJPCyHZYYP1jvB5ioTwu7laaJQxG8V4sbrKVgPWlsZGCg45sx4Ko9JifClOEq9RU4fN9SMVJqlBzl8l1sp1xMdYv1hiJTT7RSS2cDZ4NMT9NzkL3DJ7xXRRjClCy4RieW3LpPjOWhcLiUMQFGxGgCRoNwVBuAx31zOMxLxFTNyWnd6nsYagqMLc+feNVqmwc95fxRfjZI4/y3Vc+wnfU4Upz6Kb7kVyqwjqzhbpPZggG5i39zZHvAwPbVywddroMh+op9ZJW9wkihkZXU8GVgw94qiUJQdpKxZGcZaMcqJMKA4tcYC2nJ4CGXP8ARtVtBN1Y2619yqt+2y49WAPyVZ5/zQ920cfDFdpHQ5er02WiskAoDOuvNPvGFxn7ndxPu4+jIv7VVVleDRsYbplSfplgnNlej/2f8a5lYC//AJIfU9v9XZdFi9OJ8W8LZZAbmHa3lWC4YkHHdgbu8UwEf+slrwYxLvGLKvqOrzdrI4uJ1u1uSiWyBigjGfmYIf7eO/OR6NOhDIllWS13Lnfv5Grnbd2+I7oGpymWMwTy3TvBLJcRuW2FcIxjRQeHn7K5HHIxuOBHE0YZGqkVFJpRa1tfj4GYzknePFnro3qMjXFsVuZppZDJ5VG2ezjUcPNO5cbzkeA3ZwcYmlBUp3gopWyvmzNOUs6s3c0avCPVCgCsptaGGk9T3BCzsEUZZjgf2+qtmjKdSShFcWa9VRhFyb4IrOv3pvrpdLtDtRoxM0nFGZfxkjHO9E4Ac2x4GumpUlTiqcfmePKbf/WfPRHj5auNLdba+jaa0b8XKvnADG5opDxwOMZ3jlu4pwjUjaXFGI3vmpu0uaLX2atGs0DieB/QkTv4bDLxVs7sHn3HdXgYzCVaT4cYvS39nqYbEQnwfCS1Xl+XK31gas6BdMtRt3NwVFxsHeA3oW4PLIOW7l8Du9jB4X9PTt/J6+XyNGrWVaed9GOnb2k5pulpZW62kZDEHbuJB/Cy4GR+Su4AeHfmvO2nirvcw0Wvf1fLmbWCot/9p6vTsXqexXjno6IzTpB01uWMiRr5OiuULYPaZBI2S53ITjgBnxr3sPs6lFKUve+3qedOu5cG7FYhuAWZnYnaHnMUSVz7ZDuP8bORXox4cCprqNh6oI7S8gljks7ZjFsKGa3RmZSuMvMRh3JBO7GARWxCzWh51fNGWo/0x6CeR/fumJslN89sGbYljG9ioOcEb9w9a7xg04jDRrQyyJ4fEyjLixNK1BLiJJY87LjIzxBG4qfEHIrkq1KVKbhLkdDSqKcbo66rLCK6Vj7yufzL/Vv+FbGE/fh3ooxH7bNE6CEfJtlj/RYP1S5+NditDmJ9Jk7WSIUBnnXjJ+D0j35luoYxjkfOb9n41XVdotl+HV5jDcT664g6iOiGpoFcYdVYZBwyhhkHIODzB51OM5R4xdjEoKWovZja2sDa4bWBtY7trjWMzta/Axkje9gSJRkhQCd5IABJ7yRxo5N6syoRXFIFiUEkKATxIABb1kcfbRybVmwoRTukeqwSCgAmgIrpvrxsbcQxZ8tulwAuduGFjjIA39o53Dnn8nf0ez8LuYZ5dKXgvzU8bE1t9PKn7sfFnT0Z0Eadbdju8pmAa4YfMX5luD4Z3+s94xVtLF5I7mGr18vn9ieEpb2W9louj5/L7kgSjxtBPGJrdvSjbl/HRuKsOORz7uNefhMdOh7useryNrEYRVfeXCXX5/n1Kjc6ReaQzXWmSGe0b00KlyncJYhvOM7nXB793HoqNWNSOek7o8ucVfJWVn1kh0C0V7eNr652je3O12e36UaMfPmIPB35dwx3kVrY7Ffp4cOlLTs7S2hSVeeX+Ede0mq5g9sVeNDEtB3qUtgdNZ2AYzXErvkA7W8Lvzx9E121NJRsctXfvkrp0OkXVxPHFb2sk8DAS5to8hskZDFPOwykEgnBFT4Fbc0r8S3QxBQFUBQOAUAAewVkiemFAYr0dgEFzqFqBhYrkug5BJASoAHAYVffXObYhacZdfD6f6e/s+d42J+vIPRIvpSfvO5/Mv8AFcVsYT9+HeinEfts0LoEuNNsv9lgPviU12K0OXn0mT1ZIhQGddeCnyO2cfwd9C5/QlA+JFU11em0X4bpjT8T664o6haHmsmQoAoAoAoAoBZ72O1he7n3xx7kTnNKfQjHt3k8vYa9TZuF3kt7Porxfp9zQxtdxW7h0n4L1K30E095pH1e8w8jufJlPBn9Ey7PJEA2V9RPHBr2MViVQp53ryX54mjCjvJKjHRassjMSSWOSTkk8STzrlJScm3J3bPbjFRVlohKwSHLedkbaRip7xz8COftqynVnTeaDsyupTjUWWSuhJpWdizsWY8SfqrFSpKpLNN3ZmFOMFlirI8VAmROsX1zGyiC1E6kZLGZI8HPo4bwwc+NbNCnRkm6k8vybNarOonaMbo7Op3WlgsJo7looI7e4aMNJKq+c3nOhycZBOAc78+FdbTknG54GIh7/AuHRu401pZXsntjLKdqUxMm25yTkgb+JJ9ZJqa7CqSktSyg1kgLQGRa9H2evTAcJrNJCOHnK6oPXuQ++vH2xH/kn2+Z62zZcbEjXOntHFrdv2ltOnNoZAPXsHHxxVtCWWrGXaiqsr02W7qrvO10q0bfuj7Pf/JO0f7NdnHQ5iqrTZa6kVhQGe9en71nv7aLHryahPQvw/7iKp+7mxOfu+PXHN/crlfZ2J+HxXme+sVTS4s99Lb944Ynik2NueFS4wfMbaPMcDgeymCpxlUkpq9k/qjGIm8qcWV2/wClVwpe4WSFYkuDCLYhS7KM5dj6Q4cQfq371PA0mlTcXdq+bl5Gvv5t3udeg65ctcW6yyxTLcxu5SNVBt9lWK5IGeWCDnge7JqxGGoqlNxi4uLSu+ZKlVnnV3e5da8k9EKAetLYyOFBxzZjwVR6TH1Vdh6Eq9RQj+Ipr1o0oOTKZdt8tX4gjJTTrQEs2TgoD50ufpyEELzC5PfXVRjClDKuEYnityXvPjOX9lzupgxAVQkaKEiQbgiLuUY5f+d1czi8S69TNy5d3m+Z6+GobmGXnz7/AM0Ga1TZCgCgCgCgChgz2e1iGp3CtZSXsjFHghRyiZdA0juV34Gd3LjnlXUbPlmoR/NHY8bFXjJ2dlc7td6M37BZY9HW0lQhlktZl2lwR/BrIc+sDNbzT5I1YThpKV13Gp9WvSOW8tSbiJ454m7KQshQOwGdoAgYOMZGNxqcXdcTWqRUXwfAttZIGR9blyttqFhcsCF2Jo5CN+VGAN3PHaE48K08dR3tJwWr0N7AzcZX6jtgmV1V0YMrDKsN4IPOuSlFxbUlZnQQkpK6EuGwjHuVj7lNI8ZIxU6LJnqW/ee29c3/ADMtdxHQ5ar02XeslYUBnPXy34MA5m4jA/Rc/ZUJuyL8N0zme3Qk5RP0F/sric8utnSqnGy4DOo6fHOgSVdtQyvjJHnLwO4jx99TpVp03mi+IqUozVmMvoluZu3MKGXOdrHE/SK+iT44zUliaqhu8zt+fMj+np3vYNP0S3gZmhiSNm3Ernh3DJ80cNwxwFKuJq1UlOV0IUIQd0jvqkuCiDIHrB1ZokXTbYbd1c7In2d5VW9C3B5Fs5PcM8ju6jBYX9PTs+k9fL85niVqyrTzvoR07e385E3pukpY262kZDNnbuZB/CS4Hm/kruAHgOea8/amKu9xDRa9/V5mzgqLb309Xp3dfzPdeOekFAFAFAFAFAFAytdD9XB6REcA0cltuHHYQOc/zoz7hXUbNhkoxXXx+p4WO95N9ps1zqMMf4yWNPy5FX6zXpHmpN6Ebd9MLCP07y3H/vIT7gSaxdGVCT0RW9Q637BDsxGa5bIAEURwSeAy+zx4bs1jOixUJsp3WHrF5dRw3E1iba1guI2BnP3R9o4IMZxhSOIx3b+NVVlKUGkXUFCMrXuzlwdMmxktYSvu4k2zn9k/EDvHneBwxtO//kXivz8tp6ivQl2Ms2oOOwlIII7JyCN4I7NiCDzFefTX/RLtX3NqpJOm2uosvVDDsaRajvWRv0ppG+2u0joc1WfvsuNSKgoDOevZfwfH/tUWf0ZKrq9E2MN0xt+J9dcQjp1oeayZCgCgCgPGqasljbtdyAM+SltGf4SX6R/irxJ8DzxXs7Lwqvv58tPM83G1nJ7iGr17uoher/SXiRtSuSXurjaMG1vKq3p3BHItnC9wx37t/G4rcU7rpPTz+X3NWjRVaeRdCOvkTorl2e4goAoAoAoAoAoBVoYehlkFqJIYJ3ZkEupOHdG2WWObYDMG5eg++umoytiN11RXh/p4817mYktb0G3s7u7szaG4nkaLyAl5P4XIYtssA2D9IcVOd1b7STsasZOUVK9rakRrnRdLO+jtJ5hsEQmWRFH3MSDz9xPAHJz9Eg45VBxSki+NZyg5JF6k6P6iLixsJollt4btJ1uo49lWjj3lZNncpALDfvOfncats9DTzQs5c+ouHXPbbekXGBkqYm/+ZAT7iazPQhQ6aRX4AlxbptqHSWJCwPA7ShvZ6+WK42TlSqvLwabOkilUpq5nt3q1xZGezXEkKbSgyKxZElQFfOUgD0ue7OfVXtQo0sRlrvg31Pmv8+hpZpQvC5t3VQ+dJtPBGHukcfZXsQfA8isrVGW2pFQUBnvXofwW3f20WPXk/wCNRnoXUOmiKGrQHhPCef42P+9XGbir8L+jOkjWhZcTj6T6m8EcbRhSzzxxecCRh85O4jux7atwlGNWbU78E39CFeo4pOPMh7vpfKpeVYAbNJuxMhY9oxycsoz4Zxg8RvHLahgINKDl77V7cij9TK97cC33l0kFvcXLxmbsFQiMNs7Rd9jJbko4n21HZuGp1nKU+NrcO/rM4ytOGWMOGbmdNsscsUVz+Jt3t1uJMtkQrjLrtc+4e3uxWzV2aniFGHCL4vs/3l8yinjXGi3LjJOy7f8AOfqUmxQ61fNcTApp1qAqpyKA+ZCO93IBbuGB3GvVlOFOGZ8IxNTLLoLjORc7u5Mjlju4BVHBVHoqPVXK4ivKvUc5fi6j26FGNKChH8fWM1SXBQBQBQBQBQBQHDrd6IYJZGYLhG2c83KnYXxJOKuw9N1KiivxcymvPLBlUFiG0MBTvWMy57mWUs3qwNoV6O8a2hd9dvA1MidA2bo8kV1BaXjRo03YKVkKgum2g2wGO8b8/HvrolxPClwbRk3XN0On8qa6iR5kuNlSEQu0cixqgXZUZ2WCjB78juzXOLbubeHrJQcWbjYowjQNvYIoY+IAz8atNJ6kb0ysjNY3UQ4tBIF/K2CV+IFYehKDtJMy/oNcbdjAe5Sn6Dso+AFcjjo5cRL6/VHTYZ3hY6dXsFCXEyLidraSPayd4CEgYzjiBvxncKhRqybhTb926ZitSjaU+di6dVOz8k2mwcjszn8rtG2x7GyK7COhzlW+d3LZUisKAz3r0X8Fse6aI/Ej7ajPQuw/7iKC8ui/yHsWf7BXOJbQ7fA9r/hbjcNb6Q6fPGsPayYV0ZRDE4PmZCqNtQMYJFKGFxVObnlXG+rXPuFWpTlFR48PzmcEtzpom7Z1ukG32vZshEJkznb2OPszj2bq2N3jVTycNLX526ilSo3/AMLOOkUF3YakkLFmW12yCpXcGO/fxqzZuEqUHNzWtv7IYuvCo4JcmVabpBJd2dnpkLBI1TauZHOyg2ZGYbTHAEca4YnmcDlv9PNdWRRkySdSXyLzo2t6YpttLtXmkOSO1jQdmZSMmVycF8nO9QQO8AbqcThoYiORtru/sjSq1aLdRpcevX5EZddLIo3eNo7gsjshKw5UlWKkg7W8ZHGvCeyq/Z9fQ9VY6m1/g3+7OH/NXX9B/wB1PZdfs/PkZ/W0/wAaEbprbj0luF9cJH20ey6/Z9fQfraf5Yb/AHf2XN5B64zUfZmI6l9TP6yA/F03sW/h8euOUfs1B7PxC/j4rzJLFU2dEXSuzbhcx+3aX+sBUXgq6/iyX6mn1jB6bWOSO3G7+TmI9+xvqXs/EfD4rzMfqqYy/T2xB3SsfVE/2gVJbNxHV4oi8XTK30o1eyu2VvKpk2QAFMRZOJLMBkYYg4z4Ct/CUcRQTWRO/bx/w1a1WMpZkzr0LWbeGCWL74lt3eTYcQHZRHXZ2SxbeeJOBxNYr4SvVnGokk1a/HmvkYhWjGLi+ZpvUjf9ppUa5yYZJIj4ed2gH6Mi17kdDya6tNl+qRUFAeXGRg8DuNAfPXR7Xrex8otZ3KGO6lVfMY+aCF+aDjep3eNeDtDBVatXNTV+HWe5hcRGEfeJSfpzYFWHbHepH4qXmCPo1pR2diU08vijYniqbTRe+pY/ge28DMP/ALEtdVHQ5+r02XislYUA3cQK6lXVXU8VYBgcbxuNAcXyFbf6PB/Qx/2UB021jFH+LjRM8dlFXPuFBcfK0BHa/pnb208K4UywyRBiNwLoygnHLfWHoZi7NMyzo51KcGvZwf5KDOOPOVhn3KPXVcaS5m1PFt9FGoaD0dtrNdm3hSMcyBlm8Wc5ZvaasSsa0pOTuyVxWSIUAmKATsx3D3CgOa40uFzl4YnPe0aMfeRQXOG66K2UmNu0tmxwzBGcfCsWJKTWjOkaJbYA8nhwOA7KPd8KzYxdnXHbIoAVVAHABQAPYKGD0Yx3D3CgPQUd1ACqBwGKAWgCgGp5NkZxmgETZbO4dx3Duz9tAehAuMbK49QoD1HGFACgADgAAAPYKA9UAUAUAUAUAUAUAUAUAUAUAUAUAUAUAUAUByXjneMjBGAObE7v7KAVpG84gjc2B4AcTnO80AJMfNyVGc53538lB9vwoDz5QTwwNyeO92x391AemnJwAQGLEd+4E78eygPLvvIJHM4HHAHEnO7fQCJIQABsj0OXNjv591AemnbAI2d+RvOPnYH9tAe3uQM5zu57vbzoBY7gE4GefwODQD9AFAFAFAFAFAFAFAFAFAFAFAFAFAFAFAJigDFAGyKAMUAYoAxQBigDZoBNgdwoBQ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318" name="AutoShape 6" descr="data:image/jpeg;base64,/9j/4AAQSkZJRgABAQAAAQABAAD/2wCEAAkGBxQTEhUUExQVFBQXFRcWFhcVFBQVFxUYGBQWFxUUHRUYHCgiGB0lHBcVITEiJSktLy4uFyA0ODMsNygtLisBCgoKDg0OGxAQGywkICQ3Ly8sMiwsLCwsNCwsNCwsLCwsLCwsLCwsLCwsLCwsLDQsLCwsLCwsLCwsLCwsLCwsLP/AABEIAPMAzwMBEQACEQEDEQH/xAAcAAABBQEBAQAAAAAAAAAAAAAAAQMFBgcEAgj/xABVEAACAQMBBAUHBQkLCwQDAAABAgMABBEFEiExQQYHE1FhFCIycYGRoRVCUrHBIyQlM3JzkrPCFjVDYmOCk7LR0uE0U1RVdJSitNPi8EWDo6QXZIT/xAAaAQEAAgMBAAAAAAAAAAAAAAAAAgMBBAYF/8QANxEAAgECAwQHBwUBAAMBAAAAAAECAxEEEjEFEyFBMlFhcaHR4RUiUoGRsfAUM0LB8SNDU2KC/9oADAMBAAIRAxEAPwDcaAKAKAKAKAKAKAKAKAKAKAKAKAKAKAKAKAKAKAKAKAKAKAKAKAKAKAQmgDNAGaAM0AZoAzQBmgDNAGaAXNAJmgDNAGaAM0Azd3aRI0kjBERSzMdwVVGWYnuAFAZpq3W2HYx6bbyXTgZLsrLGox6Wz6WPFtgeNQc+o2FQt03YqHRLp7fXGqW3bXDFHl2DEmEiw6kAbA44OCCSTu41CM25F9WhCNO6PoDNXGgGaAM0AtAFAFAFAFAFAUbrmvJItMd43eNu1iG1GzI2NveNpSCKjLQtopOaTK78g6gM7OsXAXkGiDED8rtK5/21L4PH0M72C/icmpWE8CBrnWLzYZlj8xWBLNnAGy7HkfdU4bUrVW404Lr19DKnGT92ByT6dbpP5O+sXomzjZ8qYYJ4KW2SqnwJzWFjsZKG8VPh+dpnNJrNkQWGkWl07Qpql7ORvMflJIYDmCyYcDvXNYq47GU4ZpwSX528A5ygr5UvkNW2maeHeOHVLqIqCzhbrZXzR5x2tgK2B3E8DWf1mOjFScOD7H9rhyna7gdOkaPBchuw1W/l2cBsXLgjPA7LIDjcd/CsVtoYui1nglf86zEpOOsESK9FZ0z2Wp3yE/SlMg92RVcds1ecV+fUhvk9Yo9jQ79POh1a52ufaoJVJ8FZsL7jUo7an/KPj6GVVhziNvoWok5OsT5PHZhwPYBKAPdUvbT+Dx9DO9p/B4iv0SlY5k1O/ZuZExQewZOKqe2avKK8SO+XwoT9xYO5r7UWHcbr/tqL2xX6l4+Y33VFDZ6v7c8Z70//ANA/6dQ9rV+z6PzM/qJdSD/8fW/+evP94H9yntWv1L6PzH6mXUiS0PotHbSbaSXEu0jRtFNIssciPuKMhTfndzH11OO1sRdJJPss/MhOq5akJ1hakMpo2nRRo8hUTiFQq7R87scqOGPOdu4esV0MZTypS152NijHhvJ6HL0k6Px6dPoqREFu3PayAYMknb2wdvVvKgcgBWU4tLKZjUc1NssWr9Edu4mby6/UNI7bCXJVV2mJ2QCDgb9wrxMRtWrTqygkuDtzNdVbLoo4f3BQjeLi9Dcm8oGQe/0K1va9e+i8fMl+ol1Ic/c3eJgQ6tdoo5SfdviXH1VfHbU+cfG39MKrDnEU6LqX+uJv6Bf+pWfbT+Dx9BvYfB4gNF1L/XE39Av/AFKe2n8Hj6DfQ+DxObVbDUoYZZfleZuzjeTZ7FRtbClsZ7Q4zjjirKW13Oajk1dtfQnCpCUksviaN0DvZJtPtZZWLyPCpZjjLHvOK91aFM1aTRPVkiFAUDry/eqT87F/XqM9C/D9Mrq6Tqo/9QhPrtk+xK5R1sH/AOt/X1MSqUvhOvplp001vEIlEsqTwSEAqgOyGDt5x3DJzjPCq8HVpwqScnZNNEKUlGXHTiVe+6GXTGW3EcBjkuWn8rJG3s78IVztc+AGOPfmt+GOopKpd3Stl/OBsRrxVpfKw/pPRO5Z4hLHFarb28sKyQlWeZ5Y2TtTsnO7a2jnG8H6W6NXG0opuDcszTs9ElxsYnWilw436yNm6EXksUcBhtohbrJiQMM3LMQRkjzhuGMnGPDlatoUITc8zea3DqLFiKcW3d8fAtHRTRpluZbqeKK22olhSGEqVwpXLnZJHzBjfnee7fo4uvTdNUoScuN7s161SLioriWyvONcKAKAKAKAKAKAiulvSMafbGbcbiQFbZTy3edOR9FQfaSBzr3dlYSy38//AM+fkW0aeeViN6uOjptYTdz5N5cgsNr0oo2OSxzvDud59g5GtnaOLdCGSL9+Xguv+l6Flerm91aIsd5YwTiIXEXadhJ2sWHZNluODjiMgHHhXm4PaTw9PduN+riURm46D80hZix4k5OK8+rUdSbnLVkTxVYCgCgCgIzpR/kV1/s036pqvwv70O9fcso/uIsXVp+9dn+YX7a7ZaGanTZZqyQCgM/67mB04ITgyXEKL4nJb6lNV1XaLZdQvnujtcYJHjXC3ua4lAFZAVgBQBQCUAUAUAUAUAUArSRojyzNswxKXkbwHzR3k8MVu4HCfqKln0Vr5fP7fIzFNuyM/wCjVs2r30moXS4tIGAij5ErvigA5gZDPyJOOBwOmrVoUabqS0WnoblR7qGRavU0KaUsxZuJ/wDAK5CrVlVm5y1ZpHiqwFAFAFAFAFARvSYZs7r/AGeb9U1X4b96HevuTpdNFh6tP3rs/wAyv212y0JVOmyzVkgFAZ11zfi7An0RqMO0P5sn2ZrXxSe5lbqZbR1fcySbjXElAzcXCRjakdUXIXLsFGWOFGTzJqUYSm7RVwuJ6MqhghZQ53hSw2iO8LxNMrtmtwFnqJHMrEhWVivpAMCV9YG8e2ji0rtCzBZlLFQyll9JQyll9a5yPbTK7XtwFme6iAoAoAoAoAoD1GhYgAZJ3CpwhKclCOrBQum16+o3celWbfc0fM8g3q0i+m7Y+ZHwxne2ByFddhsPGhTVKPzfablGKpx3kvkXq3tY4Io7eAYhiGyvex+dIe8scnPj41z20MYsRUtHorTt7fLs7zUlJyd2LXnmAoDOes25uI54mjuJII2j2Rs3Eih2DEsezjGRgMuWO45HdXt7NjTlTalFNp9S+7N3CqLTTV33EJoXWDcwtiZvKY+BDEbY8Vkxv9TZ9lbFbZ1Govc91+H08i6phYSV48GabovSG3ugDDKpbnGxCyL4FCc+0ZHjXiVsNVou0l8+R586UoPiiVIrXICUBH9Ipti0uWIyBBLu7/ubAD3mrsPHNViu1EqavJInurOIrpdmDzhVvYxLD4EV28dCyq7zZZ6yVhQGedeEf3hG44x3UTjPDOHX9qq6qvFl+HfvkFNqmrgn7xtm3/NuAP60grlY0sH/AOx/T0MZKXxM9dYELtawnsy7LdQMyIC/Jgw3DeMnGfEUwDiqsle3B8SNGyk+PWU7U9DuHllj8lna9e7Mi3W0ezEQyVxJ6K8vVuG4gCvTp4ikoqWdZErZed+42oVIpJtq3V2nR0b0Wbtojb20tnJDbTLPLNtKJZnjdUwDuI2yp3cB6gTXiK9PK95JSTaslyS18PziRqTjZ5ne576KaPILm1xazwSwtK13NLtbMu1nChjuYEbt30s7xvrGKrx3U/fTTtlS5eQqzjlfHuRp9eCaIUAUAUAUAUBA9PukvkFvsxn77uFxGAMmKMnDS/lHgvj6jXR7Mwm6jvZdKWnYvX0L6FLM7vRanroL0a+T7Xzxi6nAabviTisOe/flvEnuFR2pi93Hcw1evYvX7CvVzvhoTlc8UHPHfRNJ2SyIZNgSbIYE7BOA+7iM494qx0pqOdrhp8zLi0rnT8Ps8agYKp0Z0Ia1I91dF/Io5GS2gBKiTG5pXI3793DmCM4G/rcDg40IdvP86jact0ssdeZc9R6t9NmXBtY48cDDmI/8BGfbmt5xTK1VmtGRMfU3poBBEz54FpjlfEbIA9+aZETeIqPmQWpWk+jSIXla5013CbT75bUnhk81+HgDjPlY7Z0KkXKCtL794sqq6pFrNcwaxD9MFzYXQ/kHPuGfsrZwjtXh3onSfvot/QRs6bZH/wDUg+ESiu0WhmfSZO1kiFAZ712OTZQRYyJryGM+oh2+tRVVaWWDZdQ6V+xne/E+uuGNcQGgCgCgCgEoBaA83E0UQQzzRQCRtmPtGC9ofDuHDf416OG2bVrwzppLlfn6GVFvQdmhKnDDB4+BHeDzFadajOjLLNWf5oYG6qB4vL6O3hkuZ/xUQzjnI/zIh3knH/ma9LZ2E3088ujHxfV5koQcnZFI6CafJfXMmr3oDAPi3Q+i0i7lwD8yPG7+MCeI3+9isTGhTdSWuiXW/wA17DarSVOO7j8y+O5JJJySck1yMpSnJylq9TTInpLo5u4DCJXhyc7ScGGCNhxkbSHO8Z5CrsNX3NTPZP8ANV2k6c8kr2uU3q/0prXUZoJmBkFsNgqSUaMyIxIzg927H0u6vSx9ZVsPGcNL8eu9jaxE1OmnHQf6ZdL5Ut54XtJoHcNHHISGjZScMdsAYJTa3DPGo4TBQc4zjNSS4tc/p3kaNFNpppmp6BALXTYlt17bs7YMijC9s2xt8+BdiT/OrpdEUSeaV2e+hWp3FzarLdQeTylmGxhh5oPmtstvGfHuohNJOydyerJEg+m+lLdWNxC3zomIPcyDbRvYyisPQlCWWSZTOhN401hbOxy3Z7JPfsMyA+5RXGY2ChXml1/fiKytN2HOl5+8br8xJ8VxUcJ+/DvRil00W3oEPwbZY/0WD9UufjXarQzPpMnqyRCgM867o/vKB847O9hf/hkX9r4VVXV6bRdQ6XyZIScT6z9dcMjXExQBigAihgShkKA9bSKrySsEhjUvI55KOXrPCtzBYR4mplfRWvl3syld2M1s9Ok166muZnNvaRKYotwOwcfcogvAneHf1gdxHTznTpwzSdoo3nLcRstTosNcu9HkW01BDPZn8VIuW2RyaKQ8QBxjO8ct3HFWlCtDLUV1yZGUIVleGvUaJZKs6pJBIssL5Kyg7gB6W0PmkYOQfhXgVNlVo1VGPFPn5/nE03Fp2ZnWrTtrd+trAxWwt8s0g4EDc855bTb1Twye/HQU6dOjTyR4Rj+O/wB2bkUqMMz1ZojbICpGoSKNQkaDcFUDd7a5fG4p4ipm5LRf33vyNJu7PFagCgKj07UwPbX6jfBIElxzhkyDn1EsB4yV6WBe8jOg/wCSuu9fngbFD3k4Pn9xrrJnJWzjiQzM9yJUjUE9qIkJwMciJB76u2RB72UraK31/wAM4ePSb4cCyW/XBp+z91E0Eg3NG8TFgeY837ceoV0mZGNxPlxIp+sK51G4jtdLRofODSzyqrbManzvuYyAOW85JwBjOawpX0JOjkV5/Q1mpmuV/rAvOy027fOD2Eig5xvddge3LCsPQnTV5JFU6IW3Z2NqmMHsUJHi42z8WNcVi5Zq832/bgYqu82zPOlfS2QXd3Gh7SJozbBNtiijC9q4RTgttbYDcs8+FezhcHDcwlJWaebt7F3G5SoRyJvg9TX+qW5Mmk2pPJXT2RyugPuUV7cdDWrK1Rot9SKgoDPevQ/gs/novrNQn0S/D/uIgT0xkHpabfD1R7X2Vyn6GL0qx+pF0Vykg6xZfvWFjtIvlVuXHBguHYg4PEbvaKzs9PeyS48GYoL3muxlM1TVZu3lbt7oaiLpkjt0U9msQyRhMEMMY3cxvIOc16dKlDIo5Y7tri+d+824RjZKyy/2SHQm8Z7y37G4uJy8TtfCUnYRsHZAB5hsAHfy4AkCnGwSoyzxirNZLa/liuskoO6XYadXgmkeo0LEADJJwBU4QlOShHV6AoXTW/fULqPSbM5jV8zyDerSL6bNjjHH3c2wOQz12Gw8aFNU4/N9ZuUYqnHeS+RebWzit4Y7aAYhiGB3u3z5T3knJ9tc/tHGb+eWPRWna+vyNWcnJ3YtzDHLE0E8YlhbijcQfpI3FWHeKhg8dPD8Hxj1eXloYjJxd0Z1rHQi+tRIumyST2tx5johUOM/MkU4A3bu0GN2QcDj0tGrCrHNSd14o3Y1oT4zXFF46O6ElhbC2TDOSHuJB8+THoj+KvADw7ya8bamMT/4Q0XS8v7Zq1ajnK7O+vFKxKAKA5tUsVnhkhf0ZEKk92eDesHB9lWUqjpzU1yMxllaaM10LS7i+u4bF5Ht5rKCUdqnEFXXs2GCDjDRjIIyMHNdVhKcLyqQfCXE35SUIuSs8xeJeh+tSfc5NSh2MY7QQKZccMZ2Ac+O3nfxresyjeU1pHxLl0Q6Kw6fD2UQyTvkkbG3I3eT3dw5e8nKViqc3N3ZPVkiZ911TE2UVuvG5uoYT34yXz4+cqe+qq08kHLq4/Qto8JX6ivdIdUkll+T7A7LgYnmHC2jGBsgj5+MDvHAbzleYw9GEIfqK+nJdb/PzrlCKS3k/kTOn6VFZ2rRwjASOQlj6TnYJZmPeccOAAA5VrVK069VSl1oqc3Od2SXUv8AvPbeuf8A5mWuzjoTrdNl3qRUFAZz17t+DlH0rmMf8Mh+yq6jtEvw3T+pJGuGNZ6niSNWGGUMMg4YAjIOQcHmDvzRNrQXPWN+efDPPHdnjil+FhcAoGcADO84AGT3nvpdi4VgFf6f9JTY24jiP35cLhMb2hjJwZMfTbgvj6jXR7Mwm6jvZL3np2L15/IvoUszu9EO9B+jPyfbYcffU4DTHiYk4rAD38z4k+FR2pi93HcwfF693V3v7fIxXq55cNCcrnikKAAxHAkeokVKLkui2u6/9ATNMkuoBmsNNAKwAoAoDPzrl1bX2o30EMUsUHZQSmViCqjZXZTB3ksu/jyrrNmxcMPH6/U3Ywi4Ri3YtcPWqYghv7G4thIAUkUCSNgRtAhsLncRuGTvr0M9tSvcN9B3LLp3T7TpgNm8hBPASN2Tb+WzJg5rN0VunNaonre8jf0JEf8AJZW+o1khYyvrb7e4v7K1t2CuiPPtHGEO1gSHd80IceLVqY2rCnTbnp+cDZouMYylLuJPo9ocdpF2ceSSdqSRvSkb6R+OBy95PKYjESryzS+S6jXqVHN3Z1aqcQTfmZf1TVXS/cj3r7kVqd/VLCF0m0A5q7e1pXY/XXcR0LqzvUZb6kVBQGd9eS/eEZ5C6iJ9WzIPtqur0WX0Ok+5ki/E+s1wqNY80AtAFANahqMdrA91P+Lj4LzlkPoRj1n3eoGvT2ZhN9PeT6MfF+nP5dpKEHKSSKX0A0yS7nk1e9AYlz5Mp4M4yAwH0IwML4gniN/uYvEqhT3j15L88TarTUI7uPzL0zEkknJJyT3muSlKUm5Sd29TTPJNZjBy0B4LVsRpRQPNWAKyAoBQ1VypxYPYNa04OIPajeKgCodE9De+0jUhHgPdXcjx7XokK8bKCRwyQwzXb0IZaSj2I2pyyzjflYiOmvRtbOy7W/ma5v5gsUChsRwKuyW2F5hVGCcAecMAE5qUlZcSyjNynaCsiD0TQ0itYNSljFzb9u8N1Ey/i02gqyKQc5Hfu3kDgSaxGNlcsqVHKTguHUWroN1dWt+k91NE0MMkp8lRGKlIlJG0Sc5zw3/ROONSUUymdaUGorkeeimhQwarerb7XZW6LCCzbRLvss5zgcCjjFeLtmaUIwXN/b/TFao3SVy8Vz5qHNqg+4TfmZf1TVZS/cj3r7mVqiQ6pXzpNp+Q490riu4g+BdW6bLdUioKAz3r0b8Ft4zRAe8n7KhPQvw/7iIIdYun85mHril+xa5T2ZiOrxRGWHnxHum+oPHbwvDKY9u5gUuu49mwZjxHDcp+B51HBU4yqSjNXsnw7URoxTk011lYvul11tvOk8QC3fYJYhVLuoJGScbQzuGRzPLhW/DBUbKDi9LuXI2FRhazXK9zUIodpsA4G8kngqjixPcBXkYehKvUUI8/Bc2aVjOL+U65qCwREpp9rks/eucPL+U+Cq9wye8V10YQpQyrhGJuxtRhfmzRXK4VUUJGihI0G4IgGAMeyuVxmKeIq5+XLu836Gk3cbZqppwzMDdbaVgKBWJSS1B6CVS6/UBdgVDeyAhSpKs+YPJFXRmpaASpNX4MDGrXfZ280n0IpG9oQkfHFUQpXqxj1tEoK8kiS6p7LstJtR9JDIfHtHZwfcRXax0LKrvNkN10dFZbuGGS3jMksLMCi4y0cgGcZ44ZU9hNRnG6J4eqoS4lj6E9GxbafFayqrnYJmBAZS0hLOvcwBbZ9QFSirKxXUnmk5E7JsRRk4Coik4AAAVRnAA4bhWSBkvVoGe2kuH9O5uJZT6s4x+lt1yu1p5q9upepbiODUeotteWUHFrcZa2nVTgmCUA9xMbVbQaVWLfWvuSpu0kSvVPMr6TaFRgBGU+tZHVj7wa7eOhZW6bLbUisKAovXPZSS6YyxI8jiWJgqKzt6WCdlQTzqMldFtGSjNNlaPTE/6t1D/da5v2PX+JeIdJP+SGL7VZrxNgaPdTLthsTZhUMu9TnZ38eGcEE1dQ2VWpyup2enBXJRpqLvnEdLwTeUNoOZuPaLNGWz9Lcp87xxnxqx7Mq5N2qrt1W9TNotZc/AZ6RanqlxbPbx6XcQdocSvkyM0fOMYRdkHnxyMjnW3g8EsNFpcW9WSpwpRldyuOdGLXVbS1EMOlDBO3I73EYklbvI2hsgbgF5AczkmeKwsq9NU72XO3MxVyTk25El5dqwG/ST7LqL6t9ea9i/8A34epXu6fxHry7UT/AOmt/vEf9lXR2VZWzeHqYyU/i8AN1qfLTGJ7vKYR8al7L/8Arw9TOSn8XgN/KeqLx0d/5tzGfqU1RLYzfHP4epjd03/IE12/+dpMy+qba+qKorYr+Pw9SW6h8R6k6STJuksLxT/FjL/UBWHseS5kVRT0kjwemKL+MtruPu2oMZ97Cq57HqLRrx8jO4fJobbpg/H5NvyDwIhJzjw5e+i2RV+JeI3H/wBI9prl229NLutnkXJQn2bBxW1HZk7e9L6L1M7qHORw9Ibm/ntpoV06eNpE2draL7sgkY2BxAI486tpbOyzUm727PUlCFOMr5rmu6NaCG3hiHCOJE4Y9FQvD2V65Q3dnZQwFAVvrFnZNNuthWZ2haNQiszZk+55AXfu2s55YzWHoShbMrmbdGtclitoYItOvZHSPB+5GNC2SXO0Qd20TyrwK2y6tWrKbkkn3l1SmpTcnJElHr9987SLoD+K+18OzFQexZcp+HqRdKHxHqbXLsqR8k3m8EcuYI+jRbGqJ3zL6ephU4p9L7lp6pbKSHSreOVGjdTLlXUqw2p5GB2TvGQQa6KOhiq05touFZKwoAoAoAoAoAoAoBm6bzfXQHFQHbbJgeugPF1LyHtoDlAoB0QN3fGgPLKRx3UAiSEHdQHbkMPA0BxOuDigOy2fKj3UA7QBQBQBQBQBQBQBQBQBQBQBQBQBQBQHLecvbQHNQEkKAjnOST40B1Wse7NAdFAIRmgOGZMHw5UA5ZvxHtoAvBvBoBbM8fZQHVQBQBQBQBQBQBQBQBQFS60ddmsrBp4GCyCSNclQwAZsHcd1Yk7IspRUpJMqX7pdcG7Fg3jiX+8K8n2vR7foegtnMbl6T60Bl5NOjBIG0RIN5OFAzuyTuArK2rTlwipP5eph4DLxlw+Z5Oo61nBv7dSd+yIEO7wymSKr9sR1UXb5E/0Eb2v4iNeaw2VOpRDv2LePaH/CMVh7YSXQZlbPi3wYkNxq6ZVNTRzxIe3jLD4EgVhbY4XcGHgI3tdDkN9qzb2v4W5DZgj3d43J6qsjtVP+LRB4BcmOrqWqpwntpPy4yuP0FFWraUeaf58yLwP5cF6Ta2nnEWMw+gO0QjwBJX66gtrUb2d18vIk9mytwFOvasd+LNf4uJDjwznfVntKk+v6epD9C1qhqTU9aY7rq1iHckO1/XQ/XVM9rwi7KL8PMtjs66v/AGeo7zV9+3fx/wA22jH7NYhtZS0iJbOyjUp1Q+jqZXw8njP10ntXKr5fH0MxwCfA8oNUz52plh3eTxiow2tm/j4+hmWz0j2/ynjzdSKnv8njNTltSyvl8fQisCmxLe31RmCnU3ck4AEEY3++sUtpyqyyxhx7/QzUwUacbysR3y1qflws7O+7diSHkeGLs02Pxjb1bzV4Z5nd3Z9S8r2uaeSnkzSViUN7rOSPlGAjvW2Qg+IzGN1eXPbEIyaim+03I7Ocld8BkNq4OflQE8cG2j2fVw4eyqvbK+F/Un7NOhekGuJgbdjLj5zI6k+sDZHuq9bXpNcU/p6lT2a7+p6PSnXPoWH/AMv9+s+16Pb9B7OYn7qNc+jYe6T+/T2vR7foPZzGrvphrcaPIy2Gyis7YEhOFBJwNvfuFShtSlOSir8ewxLZ+VXZpHRHVGurK3ncAPJGrMFzsgnjjPKvTWh5s1aTRL1kiFAZ/wBeQ/BUn52L+vUZaF1DplM+VdSHGwQ+q4j/AL9cvuMJ/wC1/R+R7iqV0uERenKE20JKEkXMDMi+fybaXdx3nGf7aYCyqySfJ9nUZxL92LfWVbUdOmaaRewuGvjcl0nBIjEQzs7L5AHLB5DAyMYr0qdWmqaeaO7ta3O/d+dfaauV3s07j3R7T5O2Q20M0EscEouHm2gskzRsEAzuxt7J+J4ZNeJrQyPeSUk2sqXJJ8fC5mEZN+5qRjaXKVAhtrpbhVl8qdiw7TaPojf52QTuG9s/O41sb6Cd5zjldsq4cPzw7CKj2MtPQmzxcTSQxSwWxjVAkudp5ARl955Yfhu87lwGniqvuxjOSlK+q6i2jF3bS4FzrTNgK1asbMvpu6Cp0prRkakOaCrJ01IhGbQViFPKJzzBVVWd3ZFlONuIVOiuFyNV8bATUqztExT1OHpTq5s4AqZ8qnXCADLQxE428fTbgP8AA17GzsNuobyS95+C9TzsVV308q6Mde1+g70f0cWNvsn/ACmdQZjzjj4rAD378n1+qobSxW7juovi9e7q+ZLB0t7PePRad/X8jprwD1woBaASgCgI/pF/klx+Yl/VtV2G/eh3r7lVf9tl26tP3rs/zC/bXZx0OXqdNlmrJAKAz/rw36Wy82mhUeJ2v8KhN2jcuodM5CK4c6mOiEoLBWRYKCwUFhaLgLCVuxlmVzWas7BSUVJWEZWdwrTlFx1NlST0CpKpJEXBMKOpJhQigrEYOTMykooK3ErKyNZu7ue3uY7eJ7qcZjjwFXnNKfQiHtxk8ue7NbOCw2+qbyXRj4v0KMTWcI5I9KXgiB6K2zzyvqd2Npi57BTwZxu2gPoJjA8RniN/q4jEKhTdSWvJdpo06W8kqUdOZOOxJJJySck95rlZylOTlLi2e9GKiklohKiSCgCgCgCgI/pF/klx+Yl/VtV2G/eh3r7lVb9tl26tP3rs/wAwv212cdDl6nTZZqyQCgM466xmGyU+idQh2v0ZBj3E+6qMS7UpNdT+xsYb9wbbjXFnToBWTIlAFALQCUAVOE8rITjmQVtRkmuBQ01qFZauYHYLdnzjAC72ZiFVfWTUqWDdZ+6vIjUxKpL3mJPCyHZYYP1jvB5ioTwu7laaJQxG8V4sbrKVgPWlsZGCg45sx4Ko9JifClOEq9RU4fN9SMVJqlBzl8l1sp1xMdYv1hiJTT7RSS2cDZ4NMT9NzkL3DJ7xXRRjClCy4RieW3LpPjOWhcLiUMQFGxGgCRoNwVBuAx31zOMxLxFTNyWnd6nsYagqMLc+feNVqmwc95fxRfjZI4/y3Vc+wnfU4Upz6Kb7kVyqwjqzhbpPZggG5i39zZHvAwPbVywddroMh+op9ZJW9wkihkZXU8GVgw94qiUJQdpKxZGcZaMcqJMKA4tcYC2nJ4CGXP8ARtVtBN1Y2619yqt+2y49WAPyVZ5/zQ920cfDFdpHQ5er02WiskAoDOuvNPvGFxn7ndxPu4+jIv7VVVleDRsYbplSfplgnNlej/2f8a5lYC//AJIfU9v9XZdFi9OJ8W8LZZAbmHa3lWC4YkHHdgbu8UwEf+slrwYxLvGLKvqOrzdrI4uJ1u1uSiWyBigjGfmYIf7eO/OR6NOhDIllWS13Lnfv5Grnbd2+I7oGpymWMwTy3TvBLJcRuW2FcIxjRQeHn7K5HHIxuOBHE0YZGqkVFJpRa1tfj4GYzknePFnro3qMjXFsVuZppZDJ5VG2ezjUcPNO5cbzkeA3ZwcYmlBUp3gopWyvmzNOUs6s3c0avCPVCgCsptaGGk9T3BCzsEUZZjgf2+qtmjKdSShFcWa9VRhFyb4IrOv3pvrpdLtDtRoxM0nFGZfxkjHO9E4Ac2x4GumpUlTiqcfmePKbf/WfPRHj5auNLdba+jaa0b8XKvnADG5opDxwOMZ3jlu4pwjUjaXFGI3vmpu0uaLX2atGs0DieB/QkTv4bDLxVs7sHn3HdXgYzCVaT4cYvS39nqYbEQnwfCS1Xl+XK31gas6BdMtRt3NwVFxsHeA3oW4PLIOW7l8Du9jB4X9PTt/J6+XyNGrWVaed9GOnb2k5pulpZW62kZDEHbuJB/Cy4GR+Su4AeHfmvO2nirvcw0Wvf1fLmbWCot/9p6vTsXqexXjno6IzTpB01uWMiRr5OiuULYPaZBI2S53ITjgBnxr3sPs6lFKUve+3qedOu5cG7FYhuAWZnYnaHnMUSVz7ZDuP8bORXox4cCprqNh6oI7S8gljks7ZjFsKGa3RmZSuMvMRh3JBO7GARWxCzWh51fNGWo/0x6CeR/fumJslN89sGbYljG9ioOcEb9w9a7xg04jDRrQyyJ4fEyjLixNK1BLiJJY87LjIzxBG4qfEHIrkq1KVKbhLkdDSqKcbo66rLCK6Vj7yufzL/Vv+FbGE/fh3ooxH7bNE6CEfJtlj/RYP1S5+NditDmJ9Jk7WSIUBnnXjJ+D0j35luoYxjkfOb9n41XVdotl+HV5jDcT664g6iOiGpoFcYdVYZBwyhhkHIODzB51OM5R4xdjEoKWovZja2sDa4bWBtY7trjWMzta/Axkje9gSJRkhQCd5IABJ7yRxo5N6syoRXFIFiUEkKATxIABb1kcfbRybVmwoRTukeqwSCgAmgIrpvrxsbcQxZ8tulwAuduGFjjIA39o53Dnn8nf0ez8LuYZ5dKXgvzU8bE1t9PKn7sfFnT0Z0Eadbdju8pmAa4YfMX5luD4Z3+s94xVtLF5I7mGr18vn9ieEpb2W9louj5/L7kgSjxtBPGJrdvSjbl/HRuKsOORz7uNefhMdOh7useryNrEYRVfeXCXX5/n1Kjc6ReaQzXWmSGe0b00KlyncJYhvOM7nXB793HoqNWNSOek7o8ucVfJWVn1kh0C0V7eNr652je3O12e36UaMfPmIPB35dwx3kVrY7Ffp4cOlLTs7S2hSVeeX+Ede0mq5g9sVeNDEtB3qUtgdNZ2AYzXErvkA7W8Lvzx9E121NJRsctXfvkrp0OkXVxPHFb2sk8DAS5to8hskZDFPOwykEgnBFT4Fbc0r8S3QxBQFUBQOAUAAewVkiemFAYr0dgEFzqFqBhYrkug5BJASoAHAYVffXObYhacZdfD6f6e/s+d42J+vIPRIvpSfvO5/Mv8AFcVsYT9+HeinEfts0LoEuNNsv9lgPviU12K0OXn0mT1ZIhQGddeCnyO2cfwd9C5/QlA+JFU11em0X4bpjT8T664o6haHmsmQoAoAoAoAoBZ72O1he7n3xx7kTnNKfQjHt3k8vYa9TZuF3kt7Porxfp9zQxtdxW7h0n4L1K30E095pH1e8w8jufJlPBn9Ey7PJEA2V9RPHBr2MViVQp53ryX54mjCjvJKjHRassjMSSWOSTkk8STzrlJScm3J3bPbjFRVlohKwSHLedkbaRip7xz8COftqynVnTeaDsyupTjUWWSuhJpWdizsWY8SfqrFSpKpLNN3ZmFOMFlirI8VAmROsX1zGyiC1E6kZLGZI8HPo4bwwc+NbNCnRkm6k8vybNarOonaMbo7Op3WlgsJo7looI7e4aMNJKq+c3nOhycZBOAc78+FdbTknG54GIh7/AuHRu401pZXsntjLKdqUxMm25yTkgb+JJ9ZJqa7CqSktSyg1kgLQGRa9H2evTAcJrNJCOHnK6oPXuQ++vH2xH/kn2+Z62zZcbEjXOntHFrdv2ltOnNoZAPXsHHxxVtCWWrGXaiqsr02W7qrvO10q0bfuj7Pf/JO0f7NdnHQ5iqrTZa6kVhQGe9en71nv7aLHryahPQvw/7iKp+7mxOfu+PXHN/crlfZ2J+HxXme+sVTS4s99Lb944Ynik2NueFS4wfMbaPMcDgeymCpxlUkpq9k/qjGIm8qcWV2/wClVwpe4WSFYkuDCLYhS7KM5dj6Q4cQfq371PA0mlTcXdq+bl5Gvv5t3udeg65ctcW6yyxTLcxu5SNVBt9lWK5IGeWCDnge7JqxGGoqlNxi4uLSu+ZKlVnnV3e5da8k9EKAetLYyOFBxzZjwVR6TH1Vdh6Eq9RQj+Ipr1o0oOTKZdt8tX4gjJTTrQEs2TgoD50ufpyEELzC5PfXVRjClDKuEYnityXvPjOX9lzupgxAVQkaKEiQbgiLuUY5f+d1czi8S69TNy5d3m+Z6+GobmGXnz7/AM0Ga1TZCgCgCgCgChgz2e1iGp3CtZSXsjFHghRyiZdA0juV34Gd3LjnlXUbPlmoR/NHY8bFXjJ2dlc7td6M37BZY9HW0lQhlktZl2lwR/BrIc+sDNbzT5I1YThpKV13Gp9WvSOW8tSbiJ454m7KQshQOwGdoAgYOMZGNxqcXdcTWqRUXwfAttZIGR9blyttqFhcsCF2Jo5CN+VGAN3PHaE48K08dR3tJwWr0N7AzcZX6jtgmV1V0YMrDKsN4IPOuSlFxbUlZnQQkpK6EuGwjHuVj7lNI8ZIxU6LJnqW/ee29c3/ADMtdxHQ5ar02XeslYUBnPXy34MA5m4jA/Rc/ZUJuyL8N0zme3Qk5RP0F/sric8utnSqnGy4DOo6fHOgSVdtQyvjJHnLwO4jx99TpVp03mi+IqUozVmMvoluZu3MKGXOdrHE/SK+iT44zUliaqhu8zt+fMj+np3vYNP0S3gZmhiSNm3Ernh3DJ80cNwxwFKuJq1UlOV0IUIQd0jvqkuCiDIHrB1ZokXTbYbd1c7In2d5VW9C3B5Fs5PcM8ju6jBYX9PTs+k9fL85niVqyrTzvoR07e385E3pukpY262kZDNnbuZB/CS4Hm/kruAHgOea8/amKu9xDRa9/V5mzgqLb309Xp3dfzPdeOekFAFAFAFAFAFAytdD9XB6REcA0cltuHHYQOc/zoz7hXUbNhkoxXXx+p4WO95N9ps1zqMMf4yWNPy5FX6zXpHmpN6Ebd9MLCP07y3H/vIT7gSaxdGVCT0RW9Q637BDsxGa5bIAEURwSeAy+zx4bs1jOixUJsp3WHrF5dRw3E1iba1guI2BnP3R9o4IMZxhSOIx3b+NVVlKUGkXUFCMrXuzlwdMmxktYSvu4k2zn9k/EDvHneBwxtO//kXivz8tp6ivQl2Ms2oOOwlIII7JyCN4I7NiCDzFefTX/RLtX3NqpJOm2uosvVDDsaRajvWRv0ppG+2u0joc1WfvsuNSKgoDOevZfwfH/tUWf0ZKrq9E2MN0xt+J9dcQjp1oeayZCgCgCgPGqasljbtdyAM+SltGf4SX6R/irxJ8DzxXs7Lwqvv58tPM83G1nJ7iGr17uoher/SXiRtSuSXurjaMG1vKq3p3BHItnC9wx37t/G4rcU7rpPTz+X3NWjRVaeRdCOvkTorl2e4goAoAoAoAoAoBVoYehlkFqJIYJ3ZkEupOHdG2WWObYDMG5eg++umoytiN11RXh/p4817mYktb0G3s7u7szaG4nkaLyAl5P4XIYtssA2D9IcVOd1b7STsasZOUVK9rakRrnRdLO+jtJ5hsEQmWRFH3MSDz9xPAHJz9Eg45VBxSki+NZyg5JF6k6P6iLixsJollt4btJ1uo49lWjj3lZNncpALDfvOfncats9DTzQs5c+ouHXPbbekXGBkqYm/+ZAT7iazPQhQ6aRX4AlxbptqHSWJCwPA7ShvZ6+WK42TlSqvLwabOkilUpq5nt3q1xZGezXEkKbSgyKxZElQFfOUgD0ue7OfVXtQo0sRlrvg31Pmv8+hpZpQvC5t3VQ+dJtPBGHukcfZXsQfA8isrVGW2pFQUBnvXofwW3f20WPXk/wCNRnoXUOmiKGrQHhPCef42P+9XGbir8L+jOkjWhZcTj6T6m8EcbRhSzzxxecCRh85O4jux7atwlGNWbU78E39CFeo4pOPMh7vpfKpeVYAbNJuxMhY9oxycsoz4Zxg8RvHLahgINKDl77V7cij9TK97cC33l0kFvcXLxmbsFQiMNs7Rd9jJbko4n21HZuGp1nKU+NrcO/rM4ytOGWMOGbmdNsscsUVz+Jt3t1uJMtkQrjLrtc+4e3uxWzV2aniFGHCL4vs/3l8yinjXGi3LjJOy7f8AOfqUmxQ61fNcTApp1qAqpyKA+ZCO93IBbuGB3GvVlOFOGZ8IxNTLLoLjORc7u5Mjlju4BVHBVHoqPVXK4ivKvUc5fi6j26FGNKChH8fWM1SXBQBQBQBQBQBQHDrd6IYJZGYLhG2c83KnYXxJOKuw9N1KiivxcymvPLBlUFiG0MBTvWMy57mWUs3qwNoV6O8a2hd9dvA1MidA2bo8kV1BaXjRo03YKVkKgum2g2wGO8b8/HvrolxPClwbRk3XN0On8qa6iR5kuNlSEQu0cixqgXZUZ2WCjB78juzXOLbubeHrJQcWbjYowjQNvYIoY+IAz8atNJ6kb0ysjNY3UQ4tBIF/K2CV+IFYehKDtJMy/oNcbdjAe5Sn6Dso+AFcjjo5cRL6/VHTYZ3hY6dXsFCXEyLidraSPayd4CEgYzjiBvxncKhRqybhTb926ZitSjaU+di6dVOz8k2mwcjszn8rtG2x7GyK7COhzlW+d3LZUisKAz3r0X8Fse6aI/Ej7ajPQuw/7iKC8ui/yHsWf7BXOJbQ7fA9r/hbjcNb6Q6fPGsPayYV0ZRDE4PmZCqNtQMYJFKGFxVObnlXG+rXPuFWpTlFR48PzmcEtzpom7Z1ukG32vZshEJkznb2OPszj2bq2N3jVTycNLX526ilSo3/AMLOOkUF3YakkLFmW12yCpXcGO/fxqzZuEqUHNzWtv7IYuvCo4JcmVabpBJd2dnpkLBI1TauZHOyg2ZGYbTHAEca4YnmcDlv9PNdWRRkySdSXyLzo2t6YpttLtXmkOSO1jQdmZSMmVycF8nO9QQO8AbqcThoYiORtru/sjSq1aLdRpcevX5EZddLIo3eNo7gsjshKw5UlWKkg7W8ZHGvCeyq/Z9fQ9VY6m1/g3+7OH/NXX9B/wB1PZdfs/PkZ/W0/wAaEbprbj0luF9cJH20ey6/Z9fQfraf5Yb/AHf2XN5B64zUfZmI6l9TP6yA/F03sW/h8euOUfs1B7PxC/j4rzJLFU2dEXSuzbhcx+3aX+sBUXgq6/iyX6mn1jB6bWOSO3G7+TmI9+xvqXs/EfD4rzMfqqYy/T2xB3SsfVE/2gVJbNxHV4oi8XTK30o1eyu2VvKpk2QAFMRZOJLMBkYYg4z4Ct/CUcRQTWRO/bx/w1a1WMpZkzr0LWbeGCWL74lt3eTYcQHZRHXZ2SxbeeJOBxNYr4SvVnGokk1a/HmvkYhWjGLi+ZpvUjf9ppUa5yYZJIj4ed2gH6Mi17kdDya6tNl+qRUFAeXGRg8DuNAfPXR7Xrex8otZ3KGO6lVfMY+aCF+aDjep3eNeDtDBVatXNTV+HWe5hcRGEfeJSfpzYFWHbHepH4qXmCPo1pR2diU08vijYniqbTRe+pY/ge28DMP/ALEtdVHQ5+r02XislYUA3cQK6lXVXU8VYBgcbxuNAcXyFbf6PB/Qx/2UB021jFH+LjRM8dlFXPuFBcfK0BHa/pnb208K4UywyRBiNwLoygnHLfWHoZi7NMyzo51KcGvZwf5KDOOPOVhn3KPXVcaS5m1PFt9FGoaD0dtrNdm3hSMcyBlm8Wc5ZvaasSsa0pOTuyVxWSIUAmKATsx3D3CgOa40uFzl4YnPe0aMfeRQXOG66K2UmNu0tmxwzBGcfCsWJKTWjOkaJbYA8nhwOA7KPd8KzYxdnXHbIoAVVAHABQAPYKGD0Yx3D3CgPQUd1ACqBwGKAWgCgGp5NkZxmgETZbO4dx3Duz9tAehAuMbK49QoD1HGFACgADgAAAPYKA9UAUAUAUAUAUAUAUAUAUAUAUAUAUAUAUAUByXjneMjBGAObE7v7KAVpG84gjc2B4AcTnO80AJMfNyVGc53538lB9vwoDz5QTwwNyeO92x391AemnJwAQGLEd+4E78eygPLvvIJHM4HHAHEnO7fQCJIQABsj0OXNjv591AemnbAI2d+RvOPnYH9tAe3uQM5zu57vbzoBY7gE4GefwODQD9AFAFAFAFAFAFAFAFAFAFAFAFAFAFAFAJigDFAGyKAMUAYoAxQBigDZoBNgdwoBQt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 l="21030" t="32484" r="54065" b="15345"/>
          <a:stretch>
            <a:fillRect/>
          </a:stretch>
        </p:blipFill>
        <p:spPr bwMode="auto">
          <a:xfrm rot="698029">
            <a:off x="4600532" y="2503122"/>
            <a:ext cx="926782" cy="109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http://www.crecenegocios.com/wp-content/uploads/2009/10/definicion-de-rentabilidad.jpg"/>
          <p:cNvPicPr>
            <a:picLocks noChangeAspect="1" noChangeArrowheads="1"/>
          </p:cNvPicPr>
          <p:nvPr/>
        </p:nvPicPr>
        <p:blipFill>
          <a:blip r:embed="rId9" cstate="print"/>
          <a:srcRect t="7304"/>
          <a:stretch>
            <a:fillRect/>
          </a:stretch>
        </p:blipFill>
        <p:spPr bwMode="auto">
          <a:xfrm>
            <a:off x="5940152" y="2780928"/>
            <a:ext cx="1373288" cy="908644"/>
          </a:xfrm>
          <a:prstGeom prst="rect">
            <a:avLst/>
          </a:prstGeom>
          <a:noFill/>
        </p:spPr>
      </p:pic>
      <p:pic>
        <p:nvPicPr>
          <p:cNvPr id="13323" name="Picture 11" descr="http://img.docstoccdn.com/thumb/orig/3584236.png"/>
          <p:cNvPicPr>
            <a:picLocks noChangeAspect="1" noChangeArrowheads="1"/>
          </p:cNvPicPr>
          <p:nvPr/>
        </p:nvPicPr>
        <p:blipFill>
          <a:blip r:embed="rId10" cstate="print"/>
          <a:srcRect l="15624" t="34944" r="10289"/>
          <a:stretch>
            <a:fillRect/>
          </a:stretch>
        </p:blipFill>
        <p:spPr bwMode="auto">
          <a:xfrm rot="341471">
            <a:off x="4257450" y="1125003"/>
            <a:ext cx="1506800" cy="992352"/>
          </a:xfrm>
          <a:prstGeom prst="rect">
            <a:avLst/>
          </a:prstGeom>
          <a:noFill/>
        </p:spPr>
      </p:pic>
      <p:pic>
        <p:nvPicPr>
          <p:cNvPr id="13325" name="Picture 13" descr="http://us.cdn1.123rf.com/168nwm/luchschen/luchschen1011/luchschen101100232/8255039-3d-green-check-mark-sign.jpg"/>
          <p:cNvPicPr>
            <a:picLocks noChangeAspect="1" noChangeArrowheads="1"/>
          </p:cNvPicPr>
          <p:nvPr/>
        </p:nvPicPr>
        <p:blipFill>
          <a:blip r:embed="rId11" cstate="print"/>
          <a:srcRect l="9000" t="13500" r="10001" b="14501"/>
          <a:stretch>
            <a:fillRect/>
          </a:stretch>
        </p:blipFill>
        <p:spPr bwMode="auto">
          <a:xfrm rot="670370">
            <a:off x="6030437" y="1376084"/>
            <a:ext cx="1213232" cy="1078428"/>
          </a:xfrm>
          <a:prstGeom prst="rect">
            <a:avLst/>
          </a:prstGeom>
          <a:noFill/>
        </p:spPr>
      </p:pic>
      <p:pic>
        <p:nvPicPr>
          <p:cNvPr id="13331" name="Picture 19" descr="http://www.in-quito.com/map-quito-ecuador/quito-map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71359">
            <a:off x="4010519" y="3686681"/>
            <a:ext cx="1767808" cy="1125816"/>
          </a:xfrm>
          <a:prstGeom prst="rect">
            <a:avLst/>
          </a:prstGeom>
          <a:noFill/>
        </p:spPr>
      </p:pic>
      <p:pic>
        <p:nvPicPr>
          <p:cNvPr id="13333" name="Picture 21" descr="http://crecimientoempresarial1.com/wp-content/uploads/2013/05/INCREMENTAR-LAS-VENTAS.jpg"/>
          <p:cNvPicPr>
            <a:picLocks noChangeAspect="1" noChangeArrowheads="1"/>
          </p:cNvPicPr>
          <p:nvPr/>
        </p:nvPicPr>
        <p:blipFill>
          <a:blip r:embed="rId13" cstate="print"/>
          <a:srcRect l="14112" t="5214" r="14321" b="7456"/>
          <a:stretch>
            <a:fillRect/>
          </a:stretch>
        </p:blipFill>
        <p:spPr bwMode="auto">
          <a:xfrm rot="227778">
            <a:off x="5975036" y="4030840"/>
            <a:ext cx="1154368" cy="108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5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-36512" y="4462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CAPÍTULO 2   MARCO TEÓRICO</a:t>
            </a:r>
            <a:endParaRPr lang="es-ES" sz="36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3822922433"/>
              </p:ext>
            </p:extLst>
          </p:nvPr>
        </p:nvGraphicFramePr>
        <p:xfrm>
          <a:off x="1163960" y="1268760"/>
          <a:ext cx="736848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339752" y="836712"/>
            <a:ext cx="4968552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 JULIAN" pitchFamily="2" charset="0"/>
              </a:rPr>
              <a:t>Teoría base que sustenta la investigación 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 JULIAN" pitchFamily="2" charset="0"/>
            </a:endParaRPr>
          </a:p>
        </p:txBody>
      </p:sp>
      <p:pic>
        <p:nvPicPr>
          <p:cNvPr id="12290" name="Picture 2" descr="http://www.posgradoenmarketing.com/wp-content/uploads/2013/05/investigacion-de-mercad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628800"/>
            <a:ext cx="1088232" cy="1088232"/>
          </a:xfrm>
          <a:prstGeom prst="rect">
            <a:avLst/>
          </a:prstGeom>
          <a:noFill/>
        </p:spPr>
      </p:pic>
      <p:pic>
        <p:nvPicPr>
          <p:cNvPr id="12294" name="Picture 6" descr="https://encrypted-tbn3.gstatic.com/images?q=tbn:ANd9GcTnczXRuj8v3rgik62I8Vb6SpCj_7s9N8s1C59uUmJVzqtzu9S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3861048"/>
            <a:ext cx="1153612" cy="864096"/>
          </a:xfrm>
          <a:prstGeom prst="rect">
            <a:avLst/>
          </a:prstGeom>
          <a:noFill/>
        </p:spPr>
      </p:pic>
      <p:pic>
        <p:nvPicPr>
          <p:cNvPr id="12296" name="Picture 8" descr="http://www.mediagraphics.cl/imgs/EstrellaOfert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3789040"/>
            <a:ext cx="1152128" cy="948520"/>
          </a:xfrm>
          <a:prstGeom prst="rect">
            <a:avLst/>
          </a:prstGeom>
          <a:noFill/>
        </p:spPr>
      </p:pic>
      <p:pic>
        <p:nvPicPr>
          <p:cNvPr id="12298" name="Picture 10" descr="http://4.bp.blogspot.com/_GcKeILxDKto/TAmTW0x5sZI/AAAAAAAAAE4/pOrDQOrTbXk/s320/COMPORTAMIENTO%2520DEL%2520CONSUMIDOR.jpg"/>
          <p:cNvPicPr>
            <a:picLocks noChangeAspect="1" noChangeArrowheads="1"/>
          </p:cNvPicPr>
          <p:nvPr/>
        </p:nvPicPr>
        <p:blipFill>
          <a:blip r:embed="rId11" cstate="print"/>
          <a:srcRect t="2681" b="14214"/>
          <a:stretch>
            <a:fillRect/>
          </a:stretch>
        </p:blipFill>
        <p:spPr bwMode="auto">
          <a:xfrm>
            <a:off x="4355976" y="2503816"/>
            <a:ext cx="936104" cy="997192"/>
          </a:xfrm>
          <a:prstGeom prst="rect">
            <a:avLst/>
          </a:prstGeom>
          <a:noFill/>
        </p:spPr>
      </p:pic>
      <p:pic>
        <p:nvPicPr>
          <p:cNvPr id="12300" name="Picture 12" descr="http://1.bp.blogspot.com/-WAfyTMEIufo/T5G3NgYknVI/AAAAAAAAAU8/8lbx4IkEsZw/s1600/Influencia%2Bde%2Blas%2Bredes%2Bsociales%2Ben%2Bla%2Bdecision%2Bde%2Bcompr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55976" y="3573016"/>
            <a:ext cx="936104" cy="804016"/>
          </a:xfrm>
          <a:prstGeom prst="rect">
            <a:avLst/>
          </a:prstGeom>
          <a:noFill/>
        </p:spPr>
      </p:pic>
      <p:pic>
        <p:nvPicPr>
          <p:cNvPr id="12302" name="Picture 14" descr="http://3.bp.blogspot.com/-7mW3NAYC_bY/Twr561RA4mI/AAAAAAAAACk/ErhVtLoc_kQ/s1600/ciencias%2Bsocial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1920" y="4941168"/>
            <a:ext cx="1008112" cy="875153"/>
          </a:xfrm>
          <a:prstGeom prst="rect">
            <a:avLst/>
          </a:prstGeom>
          <a:noFill/>
        </p:spPr>
      </p:pic>
      <p:pic>
        <p:nvPicPr>
          <p:cNvPr id="12304" name="Picture 16" descr="http://www.monografias.com/trabajos99/analisis-los-estados-financieros/img28.png"/>
          <p:cNvPicPr>
            <a:picLocks noChangeAspect="1" noChangeArrowheads="1"/>
          </p:cNvPicPr>
          <p:nvPr/>
        </p:nvPicPr>
        <p:blipFill>
          <a:blip r:embed="rId14" cstate="print"/>
          <a:srcRect l="10336" t="7875" r="5501" b="81691"/>
          <a:stretch>
            <a:fillRect/>
          </a:stretch>
        </p:blipFill>
        <p:spPr bwMode="auto">
          <a:xfrm>
            <a:off x="3779912" y="4452272"/>
            <a:ext cx="2160240" cy="200864"/>
          </a:xfrm>
          <a:prstGeom prst="rect">
            <a:avLst/>
          </a:prstGeom>
          <a:noFill/>
        </p:spPr>
      </p:pic>
      <p:pic>
        <p:nvPicPr>
          <p:cNvPr id="12306" name="Picture 18" descr="http://www.inegi.org.mx/RDE/RDE_07/Imagenes/RDE_07_art02.jpg"/>
          <p:cNvPicPr>
            <a:picLocks noChangeAspect="1" noChangeArrowheads="1"/>
          </p:cNvPicPr>
          <p:nvPr/>
        </p:nvPicPr>
        <p:blipFill>
          <a:blip r:embed="rId15" cstate="print"/>
          <a:srcRect l="13642" r="12464"/>
          <a:stretch>
            <a:fillRect/>
          </a:stretch>
        </p:blipFill>
        <p:spPr bwMode="auto">
          <a:xfrm>
            <a:off x="5004048" y="5013176"/>
            <a:ext cx="944979" cy="648072"/>
          </a:xfrm>
          <a:prstGeom prst="rect">
            <a:avLst/>
          </a:prstGeom>
          <a:noFill/>
        </p:spPr>
      </p:pic>
      <p:sp>
        <p:nvSpPr>
          <p:cNvPr id="12308" name="AutoShape 20" descr="data:image/jpeg;base64,/9j/4AAQSkZJRgABAQAAAQABAAD/2wCEAAkGBxQTEhUUExQWFRUXFyIYGRgXGRscFxgZIBwZHx0hFxgcHCggHRolIBgdJDEiKCkrLjAuFx8zODMsNygtLisBCgoKDg0OGxAQGywmICYsLS4vLCwsLC8sLC8vLDQsLCwvLCwsLCwsLCwsLTAsNCwsLCwsLCwsLCwsLCwsLCwsLP/AABEIAOIA3wMBIgACEQEDEQH/xAAbAAACAwEBAQAAAAAAAAAAAAAABQMEBgcCAf/EAEsQAAICAAQEAwQGBgYIBAcAAAECAxEABBIhBRMxQQYiUTJhcYEHFEJSkaEjM2JykrGCorLB0fAVQ1Njc7PC0iSTo8MWJVSD0+Hx/8QAGgEAAgMBAQAAAAAAAAAAAAAAAAMBAgQFBv/EADMRAAICAQMCAwYEBgMAAAAAAAABAhEDEiExBEETUWEicYGxwfAFMpGhFBUjM9HhssLx/9oADAMBAAIRAxEAPwDuODBgwAGDBgwAGDBgwAGDBgwAGDBgwAGDEWYmVFZ3YKqgszE0AALJJ7AAYWHicrC0jVR25rEMf3lVTp+BNjuAdsVlNR5ZKTfA3JwizXiA8144YjLy/bbUFW+uhLHncDqNgCygnrVfifGnAeMjQyAGV1JICH2REa3kbcadivXe11L+AxldF7Fm1EdhZ6DvQFDf0+GMXV9Z4MlFbtsbjxak2bKCUMoZdwQCD6gixiTC7w7EVysCk2ViVSR3IUD+7DHG8SGDBgwAGDBgwAGDBgwAGDBgwAGDBgwAGDBgwAGDBgwAGDBgwAGDBgwAGDBgwAGDBgwAZ7xLmiXigHRnDSfujUyqfc7Rn5IQeuI+J54oAEGqRzSL2vuznsijcn4AbkYp8euPMSaiBzdDxmifMpRCGoGkDGOz0AkY7bnGc4H4nXNyTSRECiFthqYR+bRoF6RZDEmjZ9wAHL6mctcm+FRpxQ1Uo8sZ52E6liD2bMsrkAl3Ps6lO1E+bTflEaAECsXeGZg+dmA1RMBQ2EhYKU0WSQGLaaP2gw3Asrcxw6Xlu8MbyyCUPQkVS4YFXOpmFaQbA3vSo6bBrkcm6TrO+WlNRlT5oTpqypCiU21M67Waeh1N0x9N4slKW65sbklGEWlyanh+X5caITqKqFJ9SBucWMQZPMrIiyIbR1DKfVSLB392J8dcwhgwYMABgwYMABj5eIM/CXjdAxUspAYEgqSKBBG9jGJDFJzc8gaPVZkkdlVrU9300qmyxTaNuvWquVAb7BhfwXNtJGpdWB7ll06veo9P8NrFEsMWAMGDBgAMGDBgAMGDBgAMGDBgAMGDBgAMGDBgAMGDBgAyfjGUM6RRqGnRWlDO2iNIyGRtbUfaBYDsCoJ9nfmX0UcNZJczE+zRpGrgEEXqk07jqCCSCOoIPTHQvFcRTN69OoyQKqA1pMkMrOqsSe5lFHtpJwt4hJojd0szaObqQNEZY45dTJRbUKDsBZ21nejjFmkm3BrmjVhTjU0aAWgxZyXEt1XsT19MLsxlhNGjKz6GAkgmAJYAjpIK/G6vbfULwu1SAMGcM2rlKqRtHrkZbVC7nbUCLYCgG9rFIwlCQ55Mc4u+Rp4BbSgjGoAZXLvoJsIzK4Ok9N+XuBt37767Crw9wzkJRoHSqgADZVFKDW17k0NhdDpZa43RutzBKr2DBgwYsQGDBgwAKs9xcLrCCyntMdo02B3P2iAei36GuuMNnzHNmYo01ErBLLqlRluZnQRuVYKSRItjooIWtwNLpUISYADVHmnlo0A1S80A9hakbnpYPbCvi2ZTMZoOVZFY8ollqYKIo5V0dWRv1g3FqGfbfGWWRO7dUxyWlpeZs4uL6f1ymP8AbHmjP9Iex8GrfoT1w0BxhsvmoANAzcjA+T24y2+1KeXd741fAnLZeEmrMa9BQOw3C9getdsNx5NZXJDSy/gwYMNFhgwYMABgwYMABgwYMABgwYMABgwYMABgwY+XgAVeIly5gZ8ywSOI6+ZdGMjuD69q3u6IN1jksnE5zmoZJVflvqEEcoUSvDRMpaNFWgyhVBI3aqvHZP8ARsPM5vKj5n39C6/4qvCzj7DLQvmVRZJkFBn6+dlB37DYbChsOmKSxxlyi8ZyjwZjwXmMxvlIpUCpqfU6amKEqVaPzCw+sNvYGr4DDiZCYpd7lRzIHNqGkjbykn7pCKrVtWoVtWMnwYyJLK8SlwLQ6KjkVHpygBJ/Ra70kNY+y25J0irJOhjeHkxFaYMy6mToUCoSFUiwW1WAdgDuM2TJpah3THrHftdmjW5LNrIupSO1iwSpq6ajsR6YkzGYVFLOwVR1LGh+JxhczmyqoQ7qVKoHBrmRNKoXVp0g+U6httqaqvHrJZ1I9DsNbKSS7lnYD1Uuxo16VjoLFJqzI5JGnyfiGCSTlgurWQoljeMuRueWJFGuhvtfQ+hw1vGJzXGUzOXkco6gLrUx0XBFsjJa+2NIYbHcEUe8mXkzJkQPORMVDyaQphRQANCxH7zFjq1XaHqKGIcGgs2eKXFM+IlsKXc7Ii+07enuHqx2HU4TRcZkLmKJhORs7MulYmIsa3UaWJFfo1APmFkDcfYbW2Ll2N25FFvQKBssY6ADr136sjJkUFuXhBydIWq7R5gCRwWm1TSEAKilAiaU2srTA2TfkvoSMUMnljNC5K6nvnBWAIL6zKEbUDsSeX7h0ww4jkhJAZn2LukcRsjSjuEY2rD2wx26Vp2wcDk1KW+8dX9+OdkUlKMn33DPJWorsTLn5HiDxxLyXW1YoXtSDR5apVVvRYYu8E4qeSihVcIAmpZNjpAHm1AMrbbgj54seHWIbMR9FSbyiqADxxyNXr53c3767Yt5vg0Mj62U6tr0sy6q6awpAYb97x0FBr8r/Utqi+V+hPw7NiVA4BAsij6qxU/EWux7ij3xZx5RAAAAAAKAHQDtQx6w0WGDBgwAGDBgwAGPhYDqeuPuMvxkE5iXzNaxw6ADWlmlcbe8kD+EYhuiUrNRgxDPmFQWxAHv/wA+ln5YmxJAYMGA4ADGN8R8cb6ysAU8lBqlYFlLOa0orKQaUbsO+oD1GGvGuPGNmSIKzqhZi16U2sA11Jq6sUN+4xg/CofMw23mKLb1sTrtiTX2mJY362cOxY73fBWToffXEV7VWCnr55AfybHnjohkiKLqIII3aQgahVhS1Bv2qvc77nFdPEol15WSP9LEAyvQHMT7wA6Hsw9fQEYcJxSFoNJTzVVgDqO94boSp6St+pmPDvFCkIy06sZ1akmbYspI9lhRB6A1t09QMevG85DiBSSqRgyAuxDswOzqW3ULRo7Et+yMOhPFLEiujFozaOtakPYiwR8iCD3BBxkPEU0kgUzBS5lYakBHlZlUVvY8tbXtVb1eE9Vh1xbjtW9mnpMkY5Fq3XkaEZsywR8xTIGMYsbur8yzZ7rSr1384Nkbi1k8uHjYFBQPtEX1HQ31xmfBXFZoi0Ie428x1myh6agx3raiN6C2K77Dh/DmLyI0mkj8z+ODpcqlj5I6vE8eVqhRNk5MssUakhHdBHW+ysrFfiNAA76PUqxxW4RxIiHNSeZpGc7n0VRpUe42R/SONblo45FZHbdfQ9CDYZT6ggEH1xk+JyaAyqoDLvQui6+cGuul9IFdrI3rD4y2a7mdmpyeVWGKOIGwg3r7TdWLHvqYkn1JN+mImTnyiCzRGqUj7KWQBfYuQQPcGPbC2TizyNohQAkWJXK8tV66tjbUNxXWh0uxqfDOR5WXS75jqHkY+0zkC7+HQDsABjjRwznK8hvlOEI+w92TcZ4cJoWjB0nYqRtpZWDKR6bjGR4XBmoX5bZORqbZo3i5RW+zM4dQF7FSe1mrO+wY0zxRnV9jG0mUuF5QopLG5HbW57aqApdh5QFCjbotncnF3BgwwkMGDBgAMGDBgAxviXieZjzJSOQLGIlYUmpySzhqJtRWlfsnqce8vxmcAW6sa+0vf1JXSD8KGJ/FMX6eFvWORK9TqiYfhTD+kcYvLeK43n5QRgpflrJY8zXpHkqwpbYNfcGhe3K6nPnhkahwGmTextv/AIhl/wBlF/5r/wD4cJ+MZ2eRiyxxi0CGpm1AhwUZBygCVJJqx2r0KiLxPGZzCA/taOZtpLXWwvVWry6qq/dvi3/puF9akSDQGDHT6MEOnfrbCrr1wpdVnf5iUpp3RoMpSzxgEC1LMg+8SRqPvIUC/d8cUctxd4I4JFhMvNUh1QgMPYKEajWhQXFXYFVeFUvFlSZJ3LXoKFFRjSgqxZRVklibHo61ekk+P9JRosWt1VbYotMzADYK5AoFA4B9TR9bY88oK47/APg7K1p2RqP/AIu9YHHpQc+nU8ugPx6YrZjxnKP1eTd9uurSPgQ6hvwBwlbicXL5vMTljq9jSN6on1vaut7YmyXEUkTUjK6iwSvYjej6HfofUYX/ADDN3Rk1sT5DjDZwSRL5XdCAxYlzzS9F1ryEaqoFqrri14fk+qjkrf6dNd/dACIQ2+xB8tet4R+FcwiRSSEqGDKVN7kFFtT2G9EG6tiDVrb3J5/LyyvNrVTVFGtaYkk7dUJZiSCNyxx6XA9UF+/v7Edk33PPibJKksUsa6pcuynyn2xIwjI32rz2B6phrw/OvGzqEB1f52/HGQ8RrJyJpkfcNEpKitK8xaF2bYl77bKx2BW2vBJZXbySedVFk16DtWHRjcWyHs0aXhXEWikZeWSD27jGU8TSEsg00DJfw6EY0GT55zCgMA5B326YSeMslIsqlmvQ2pq7jynC5pVL1TG4dskfehNw9uXKDsdz81JOx+WNlko01KJHar0sT1rqpJ72pUk+ur0xjH9oHGpVhohdvtLy7/bUFxf9FZPwXHH/AA/JU3HzO1+LY04KXkO53gjdGiJO9Nd0R88R+KOHmQrNp0iMhSVOmwTtZoggMfTbUfXDOHP5bldACV3AXe/jWPOYVp4DCo8ssbKW7qdOx+N1jpyb5XJw0U+HeG3DBSqxQ7kqrEs9k2rAKFVTZsW4INCsX+MeJhBMsRglYHTqlAHLXUwXpetiLvyqR0F9aY8Ez3Py8UxUpzEDaT1FjoffjMeON5Yx70P4c9v5qMJvU9wyS0QcvI0MPiDLt0f8VcH8CoOPZ45l+hmQfE1/PHMIc85lViRynkaJV072obz6rvzGNhXSiD13x4ynEswzkVFp5ssI2e9SJIyk+f2CUA9evxxFx9SsVmp3p2V8157ccqmbOTx2gZwIrC6tLFwA1EgVtsGrYn1F40acXy56TxH/AO4v+OOUx8Xm5DSuiVy1kWi24LUbsnet6HqMecxxN1RiUGpGYSAMQBpqyprp507d8UUopbt/oXnHPdKC5raS578/dnYFzSHo6n5jEgf0xyPKcTkABYFCzMpBOqimvptvvH+fXFjK8QKyMwGyox1A0SVClgQtEe2u99mFbDFk0zOuoepxceOd1518fgdWwYq8LiKwxKRRCKCNzRAF7kkn5m8WsBqM/wCKD54Pi38hjknhrh0k0ULIAeXmdTWa20Zc7evsnHUOPTh82qb/AKKHUfQmVwFr3gQv/Fjk/CpHRoIFaRWXN+YIzKCByY6aiAaKPanpWOZ1P9x15L6j8KlUtPOx8yjbRn/ft/0Yc/WV1yg/7Rga9BNq+fsfnhLlzRSP7YnaxXTdF+HtKRi8GuVvfmZFP8YP9xxnktzZ7/L/AAP2mUlDdAlrv4x38Nv54RZiQHkl9lLvr7Uv/h79/rv12x4gzNrlQT7ZIJ77tAP5HFrj2WRZsrGthCzA77nU8IJvC73r3/UoppSSfLb/AGsRSyk5Zeu8+v5iE9R8wcPPDPllzSjouoAfuPIo+dYQCQtlY7N/pDXuuIE18yT88P8Aw2lz5z96Qf8AqyVi2T8j++4rP/bn8fnEZfR5AjQyazvzbF1uphi1A+qmzY9wwzi4Bl5W5ECtIm4cK7LDCKH2gbB6UiEWD2G+JvAHAYJ8rqmjDnWGG7AC4YbFAixt3xvcnk44lCRIqIOiqAB79h3OOrDFJT1pio5Y+Eo1vRz/AOkvKpluGRwR7XMoA7uw1OSfeSt3jI8CzGYWUrGFLBaraqJFfHYH06DDz6cnBbJIWoAu3z8gB/An8cY3KZPMjN6MrKNQU0b8rKdPU79+++O109LC7Mc+Tb8MkzDZpAWVZD7NHtvd/Dbti54m8OvNII5JSGO+pDv6VucYpeI56HP5fVTS+yoFaXG4b53Rv3fLG6zeczgzETSx6ZCdKgadJ61e/vOIld2q4BOjK57JtDKIZDZItXqtW9UR0DdOho30XYHU8CyoMixyraopq+0zi9vQolC/WZh2xZ4zkJXePmBbPTYV2u/X34VZ7OCGb6sVl1RKGY6HdQHLUbiEjEsQxJIG92etYF02LHPWnRtn1eXLj8N7+p9ZXWciOTTcIFFUZAVkO4BW7p/UXtuMWsxLMGhIzDWZgtedVorfRG33AHmB6mqwvzPlKSI+p2cwhOS5J1FGH2x00mzYrr0xJyc4yq5WGIKysA+ouTrUC0RnUbH799Om+EZcsnO4vYrCC078llos1lMnM312QlIXKKEjCKwDFeqs5o13HTHnxe3KzESlmYplzKWcksxHNBJ+bXtsOgoDFvj4ZslNYsmI320jTZO97Dckb9D6YVcdZs7O5XkFvqz5bRHNzJA53GoLH5QCRff44jDkbjbK5sSk9Pbb5iHLbRZBf2kP4xud/wCLEvDcypglI3ZDLJY7M31gD+qQfmPeMfBu+XABAjR2N9tAWL+d48Rx6ch03aAA+vnuv+b+WJ3t+i+iE6oyir5lNfvOf0LJdTk13Gk8qO+g0qyK137w+/oB8/UqaoXet5p7H7jzR1+Kop+FYscTRW0R0NPP3HuCNIdvSmH44hyslw5Id2ZCfgsTsfzAxZq3XpXx+2WU/wCmpLvNv4U3/wBT1mh/4iIAbaZGvbq1k/hf4MPfiXhChxIhFn6wY/fpeRAfxDH+HHiQkZgOxGgLKwFHyhAivqPeyl7euGvA8teaahs2bT120x84/wBZf81iV+b4v5GeEFoSlzpi/jrdr9zpQx9xXXOR2FDpq6VqF/heJ8WNJh/EEwizs0khVEbLwhWY9SjZksAPQa1Jr1HqMJVzCSZpXhWErpuSYlAxtTpCH2mNVZ2rob3pt4kyZkzciytIyKqSRqSvLGrmKRorzEGPVZ3BYYyWa4fymZljlez5WQqACNRIcbEWTsaI/ljl54Qlld80NjhbV2aFuGw83mhF5nWwd7G10DV++r2xVfhEQOoIQeZzPab2zd7X7+nTHhctq8gzMh015S4JXpVr19PTrjzPwNyNpyO/s1+akHvjI8SXEmRPBkraRVPAYhyqMg5TWu4PUofNY3HkH54mz3DxLJE5JHKawBVN5kO9j9jr7ziP/QWaUeWfV+9f+BwJlc4h30ye4V/1KPw3xXwpN3qQpYeo2bf7+fJQi8PLyTAJNTK4YMVqiECkMAT2O/StS7bVhnwPhQgjmLNqdwd9+1nqdySWJJ//ALijw3NTaFIjI1DWdBi6nc3qUm7PTtuKw/y3EUCtzEYAAkllJUAdbKqtDbrv8MMeObenUhjj1Dg4vhjf6KTeRuqt/wD246v5f3Y2mM54H1HLAtygL0hYg+kaQqdXAJ9nqBR6g77aPHcSoXFUkjmf00cPLRwS1arIUYAWwtWIYHrViiB6jrQGOX8D4c8weWF3iRGADja7uhd9fd78db8QTTZpD5qEczJyFRbdkZlB5rkgAghvZAAJ374W5Th6QQaWj0gtbx89lAO4sOgjBZh6gX0F0aZj61RThyTLHtZhTlM3Hm4Ll1yCmRmHQXW/pZxsuIcTneSBppoNSuNOlhYNgixv2BPyxGwWeQCHLxMyqApnMhcKCgAUOD5SasWBTUa3q/keIskgIdRqNME9hSCT1GklSp28oHW/XB/MINKo8CkrG0UT5koy5hZTe+k0U33tTTD8MUs9leVn5lLFycvEST+/mBQ/z64XkmaQbI6qXAAjB0FXKgowQspPmIQmtiL6YkOpdLSzyiMOdRDKQFohSQS7Ko1dAKsg7L5hkydUssdI3G1GVl+U+aDqamOw6/qpOgxdzmYj/VF9LWNg3n2YMO4rcDrXXCibJzMpShmvMppY3RhudubrCA1YJOk9/TEyxGHMTRQPJHHGV/RmmjthqKoGXUFAro++s7ClwrwtNNs0672R5h4VlgGEsYZn75nU8hBHQmZR6nYCh0wx4FKNIo+zI5Ndv00lE16rRx5ymdmfUQRGiuU1oLckBb0hiwUWx30nYbV1xU4tk2LRctyJjIzCSV5JKVY3ZqBY12oChdbdsVaV6bJXnRluHFGy6zTzxpz41GosoCBgX0DrbeZrNWTXShi42UjaJYRJIwFbqhGoCyBqdVWht3+yuGfFYpUig5wgkp41A5I1IiKZHAazZKQkHtsPjifwlFDl8mDpWIRvJG7aQpJSZ4vNQsnyKN9+mI63qvBgnCN3sZFjkpW5cO+2zSpduyFqcLktGSLMSFGZvMY0DsxptTGx0AHwx5y/hPNMEBk5AjWkt+aQSW1HyhADpIHT+ZvT5jj0aQc8BpI7ryiu5FkNVCxV+8YjznFHVx5QERUeYN7aiRioCkbeWiT7sc7+M6iX5Ul/r4+4f4mnv8u9+nqxTF4QNASTsQqGMAHYqwOrUSoazq9oMDQHcXibKcK5vmUjlq3lLq7800Qz6ZJWGk6qU12J3FYtQiaRpVeXSEzIj8igWhUGr3O/MXf9n34zcqfokmYu0qZKWdWZmYiSKVSCLP7RX3g1iqllneqe+3C9L+hSWRuvvuNs9wfL/pdMjiaGMyaY3EdeUldaRqqsNhVg17rx0bI/q07+UfyGObSSBg8n3vrqfIdL+UC/hjonBVrLwgdBEo/qjG/8O1+0pNv3/foQ3asyXj3PiCQyabrKyvt6xmMqPSvO3X0xiuJcRkhyEGgkzyxwwxXvcjxrv8e+/cC8bD6UQORmfUZKX+tX/aMY3JMM5nMrEm8eUgWVvRpdEemv3SV39Q49MMyxubb7f4NGOW1CDK+FVzWazavKx5JjHMcCQtaEEsbXpy/Xp19ca7hkfJz+WyoJKw5AqPexdbNfCHpjNwcJzOazeb5BZctJmGincMqgqh3BF6j5WNACjro7XTHiXEiONcwikSSPLse3njbb+u5/oYJXLa+3BdUPOK8TkafMCM0uVykrn/jGO1+Sgj5lutYj8F8dMgGXlNyKto5JJkUfeJ31qKs9wCeoN0ocwDl+LZg7CRmgXfudSJ8CRLGD8MVeM8P0cMy+bjqOaOm1qKLBnOgnbcgspF9ifXEaI1pfu+NFtqLnjfji5JgsCRc+X9I7MthUGwLAEeZiNvcrHrWLvCuNjN8Pmk0hZEjdZFF0GCMQVvfSRuNzW4s1eEnguD69n585Io0obVT01NaoCOlIinb10nHrhuUWCbjkS7IkQIHYBklcAegUPpr3YiWOKVd1vZRN2dJ+jGQnh8d9mcf1yR+Rr5Y1eMX4Gjk/0SgiJEn6TSQV2bmPXtAivlhfxCOcSKc1NmyhbYCRYdPQ1cSctxYNF5EO1aT1PRRkfJJWnMZ9RvWaDAG6BbLZc9f3iT88es1HrqyQVJ0mgaJFHYjr/kVi7HwzLkkxZiSN3IrmjUHagBvItyEihYYk0N9hUkvB5k+yso7GM6W+aOar3h/ljmZ+ln4jnHua8WWGnTIXcOyEdq7pUisSrAm1NMlhgdwVJ6/evr0l4rw53ilMc7WP0lOFI1IQ1alCsFatxe+/qb9NIqHQx0sdgH8pPwDVq+IvFnOtoy87EGhGW7DavUkDCcEpxyKD4vgMkIabRBmuAaZbUyPqvWzSadJ8gsCPSN9PYdRv2q83C0JIChVK0dOzX5t9XXofyHphhxCRULM7BV9WIA/E7YWnjCsLhSSf3xra/wARrb3i8OfiSk0hSUUhkrEKFsmgB27fAAfgMZSSzPm2okc8AnsKhgHXD2CHOvZqCAVtqDynp12aP8KGKUeVysOvVmRzndmbkWNZJFhsupdWboLKk/zxohgk09TI1pPYr8HH6Emv9bKf/UYf9P5Yi5hllQwIcwFWRC0ZXlq7csDVITp2CvYFkX0vbEsMLWQMnLmBZZDmDHDl0BbUBy9Tvdk2xjLXfTYYYytm3AU5iDLbbrChkdevsySEL0B3MfbpiVCEXcmDm2qSI5vDUszxmd1CKW1JCXBFoVoyE24NkHyrsfniLPDIprhXMPbE6ooTz5DrJJLJokcaixN7dzim5y13IJ8yXKAHMsdDFgTQiNKukdRoHtfGocnxGYkRAqmoj9Dl008uj2lagyUnm2BAZgLIxaTg41p29RselyTtvYoeIG5eUkgXWgVVjAnaISMp3tVjF2AGJsqRp6b4tFub9cHXXlY2HwMch/mceoOIcxcwDq1lxC2rTqv6rCxsr5Sbcjbb0xS4LPWg9pMgPxj2P5PjkZXG5aY1T/V7P6GWa0yr78hhwaazK33pcq/8aZe/5HCmRajUH/6TPL8hLHi/w2TlvDG16posuV22uMjmWexCC8RJwieQKGCwpqzCvqOqQxTurHQFNBqsWW2obHC5SipNt0tv+LXzKrj78z5lIjywvQrJm2I9xV6/5qnHQ+CNeXhPX9Ev9kYzq5FBLJNZthRBPkWwuogVsSI0sk/Y7Wbc+FJVbKxaSCFGjYg+ySO23bG/8NyLI5Nen1ZdxpCLx/kzIkyDrJlJFHyv/vGMf9HXD1y2UbNyA3IvNoC2ECgstKOpbdtutqOoxr/GXERHmIaGthFIrJ5x5XMTA+wVq4q3P2q74R8B4wJHLNKqCyqxsdgVfSArbLsF26FtXuxpz45u6Ww7G/ZMD4d8btlI3Tkq/MlaW2k0G3Ciq0Nfs9Qe+GUOXfNw8Tkkj0TLJDPy9yVKo5I9bMbNsdwTWN5wzhEGWBEMYWyWJ6tv+1udPSh0AxJkcokTyuo3lk5jk9zQAHwAFfM+uEPNFNtLcbXkYWUafD7Odtcof41Mqg/+mDfwxY8dZxpDluGZcDUVjL+gNDQp9ygGRvcEOHviDw/r4ccnBp2CBA5oUkisQSAewPbFTwt4aOXZp55ObmHFFhZCXV0x3diABqNbCgOpNvFilq9XQU2yn4BrL53O5KiAHMkd7+RWoWfUo6N8mxQ4NOJYOMZr/allAB20KjFSP6LqCf2bxf8AF/hk5uZXhkjSQLpkDEglLNMAoJuiVo0CK3Fby5jhSZThmYiUlrRi7EVrZgFO3YUAAN+nfFXOLV93QKJt/ovH/wAvj/eY/ixP9+NYyg7HGM+ii/qRPYynT8Akan+sG/DG0x0lwY5cmT8b5bk5Z5MvIcvKXUAoQFkZ2C6SjeQs17MRsQD0vGO4Jx3MpoFgEqD5KVStnSyqA0ShvNdR3akXteG/0xZsquVQey0jOfeyKNI/rk/LCfhT1GrrbXuE7m95FUn7R0h1H3lYWAcUlLehkYrTbNrBx9mUiRFYV5tVqtd7YBkr3toHTYXWK+fSKVeQizx85SdEQjZGjtVchgxRbDVd0OtXV5rimakKiOBghmQlpiSBDBVu/rr0ggA1ud62B1XhzwvHy0kYSRkrQRZHXTGaIV9JBLEAM3fUSLIAxZb8lJKiDOcOy8TcyZYoy1APncw0raj0VY2cqAfuqwBPbEOa8VQAiJZJJSDoKxgQICDRFmnAH7JOGHiPwVl54gI4kjkRuYjJSEt3VnAJphsTRrY9RjnPEOGSJmdbF3LSqxsANtoDFgDWq9m95vowxXLJxjsXxRUnuaDgsw+ruZY3zEhttM0jyxJWXiZi3NdgE1vWwvz7Chs2z/EpE0BZACMuJCuXh5iNqYK8ibHyqKIF73vYGFGW4c0oZEhDsrFtTPQC6EQxkX/rBHps2BuSNhb7NxK02gziMtCqvDANUgKkmtQHlQh2WioO9iqxji5S5NcFijFN13++/wAhZncuoKSvNLJ+matUjaVAlYBggpdKaQ3Tti/wpZCXdo2a1k1IKu9RYKD6sJiOv2cQcXzEiORlMohmrSHmNhXkLME0oTV6tZ3FKd+gGNRBwslV50jSMANW5VCe9RqQtX2N4dpdcEZOqTWmv1/0ZabJWBzpo0eIll1Nre6JBZQbZl1V6nRffFTh0+Tm0gSSTvZQMQYQVYSNpcDTaEa+x+Hrus6ixQSFVACxsaAAGwJ2HTHEfCAEdO9qoaJVavKTbowJ7Ur3uK29SMLza4r18huOc8mGc7rTXHrfxHn1WZZpdMYWMzmXc1toEYCi7IpQQdrFYmbhzDLFNRZowSh3W+upduqlSRVnqPQY0UuXkl8kUbPvuW/Rxr6gsRqv3BTjNfSPwmTL5eJmmLGRyrKgKRjyO3lFlj0+0T8sc+MOoyPU46Vs/vuYcODxcije7NJkOMRyheVbsdwiC3Xr7YG0Y26sQNxvuMXoMjmJbrTCvqfO594+wP64OFX0Zigt9HgtQK0gLKwND18y/ljoAGH4PwrB+eVu/MtnTxZHjvh0Z9PCkTEHMM8/7LMRFfqYgQhPxFe4YdZTKJEoSNFRR0VQABZs0B7zifBjqQxxgqiqEXZi/GUAGbhlIBAy0wPrs+Xb4dA34jHNk49lWi+ttE5SRzFyVEZKyEayS1qCD5m1dbmcdMdP8dmtB/3Uw/qKf7h+OOaJBC88CkIyFoTIDRQyfUZzuDtdCP5++8asdVuNi3SoacOiy8oR4GTUV1hXWNpdOoqSdYZwLUqSDXlwwOWnqxJt02Mor4aZgcZbjPD1y+YbMQeVcpHC+gbho5JcxzKN+l/In3Ya8a4lJHJxEI5HLy0ej9lzrGpR2NyLv7h6Ys4J9hmtJe0hskmZRRRD/FnG99zIZScVpuK5pTqeEkX0R4iCP/Jj/tDvhlks1rlkjIFKkTWOtyKzGx8AKxlH8cx2uvLyBXjR7VlJ86g9GoUL2N9sUWDHLbSWcoR3ZYj46imykvMNlgeikkA0PZG6EAltgQOlY+8X4ymYy0kSsFaQBQDQ31L8t/dfzx7nz2WWJMwzhUlNKSDZNnYqATYo32FY+8dy6nLahTW8ZU9QRqBu+lED88LfRYW063L7VSZ0T6PMs0eQiRrsF+oo+2x6WdvS6NdVU2BpMJfBoP1LLk3bRhzfW28x/tYck4qYWc6+mSIGLLsK1JIe++kjfb0On8sLPDmXuBS4Opv1YFWGB2ff7pIPp67Xhd4mz0nEM29HTChKoD7IjW9Urn30WHoh95xoocqDAutCBKl0L1R5QbAV1Es2qgvXzuB0bCVvOxz9mCRS4VMgzUZdNGXzL8zUtmNbKslkewmYkBk81WFjUi7x1QYzcnh3XlzrVDMwLODeg6h5ojXWLSAg9NCNVjEXhnjnn+rSk6wSsZetZIXUYpN/1yr5vR00uL3w0S9zVY5146zYhzkYYUk8ZYuNzG8ZUCQDvSvpcDqgr4dFxzv6V/1mRI68xx/VXbETdItBXKiTwtwtDm5NTOG5YMkfNZoz5mMdb+aPzSkC9JDjYdBrs0y5ePTDGoJISONQFUseg2GygCyewU+mEmU1oscyAU20YvylCx0RMT0BsFGOysxXYEBvEfEPrs1RNQWgR0dIyf0jMOqs5TlAGjQcjocCVEPdjTgfDx5ZSS1FtJP2ix80ler/AGfRKqrIw8x5RaFDbHrFiot8RtWVnI/2Tf2TjnH0ew+eBfSeQVfpEd6+KfmMb/xbmkTKyhmCmRCig/aYggADucYvwdNHFmV1uqACVrdgotnQbE9/KfwOESf9WK9Gb8UkukyL1j9TpqisYL6ZIrykJ9J/5xTD/DG4gzKP7Dq37pB/ljK/ShFqyiiv9aKPodLj++vni+Z1BtiuhddRB+qKP0bG48uf9xL/AM5P/wBY32MP9HUdQ5b/AIMg/rwnp88bjEYXeNEdZv1E/ewwYMGGmYxv0gNsPdlp/wD2f8ccuzHhNBl8pllf9dMZWcoCLEDNQTV2quvUk96x1TxuFZkjL6WeKVFB21FuX7N7OwCk6RZoXjD+Kmlgjy0sScw5d/MCCRpMTxkkLuBuN+1g9saMT22HRinC2Z3isckDtw+ECQz5aKHWbBA1z2QgvapD32C3viTxFOTmc+ignWqIv7WhssWA943xPn1edJM6IykseXgnj6/YbMmRQ22pSoBr935+hDzM1E1e3mc319Fqr/hrDo0LyJ1S+Hu4+pp/D8oLzve5gy//ACNX9+EsPD45MrwhXRX1FFNjqhy8raSeumwDXqAcR8D4kI8tmJD1HD4ZB7ysDIN/3kA+Yw1zMPLThifclRfwy0wxR2mNW6+/MV5vw/FPmxlt0gyuXFBSdXMlYnq135V1EnewPXHiCMjhgRjbQ5h4ifckkoFfAV+Aw64M95rPE9ebEvyECkfmxwlWTVkXa6D5udh77eev5YlN2kMjFJ37zr/hSTVk8sfWFP7Ix68UMwyeZKkhhBIQR1B0NRGKvgVr4flf+Cv8sNOJxhoZFIsMjAj1BUjGSXLMr5OVeCshrTS+yn9YT9mKNVL/AIkovwZj2xueFQGaXmOtebmMD2IFQp/QUlyPvOpHXGR8IOeXKQLP6JSBfnkKI8Se7zzM5I6Kq3sTjpXDcmIo1S7I9o9NTHqfmf8ADC8aqKL5H7TLOEXiXg3NHMQHWK1BdmdVNjSe0qG2RvWwdmOH2DFxYl4FxcueXIRzKJVhssqA0WUdnBoOnVSfQgnN/SxAdGTkAsLmNLe4NG9H8QB88aPi3BwW5sYIe9TBaBLAUHS9hKBt6OpKtYrTT4jm48xA8M621alIV9BZGtWViKVlZAWQm1IIN9TElaotF07KuT4hzMnBCvtNAokoXpStBUC/bcqVAvsfddccBkgmGYQ6ZnC+UH9CukUYWoAlGUCnI2aOwASFaThvE8plZEgllSOVrfljfU7UdlBLCtWysATdi6vFrj/jDLxqyJU7kboPZAP+0Pb4VfwwRTZE5KPPA+4bxJJU1i1o0ytsyMOob/EbEUQSCDi0JBV2Kq77V8fTHIJM59bGgnROPZ3pJx9x7Pti9ie9nu9rH4pNoERklCL5dBJAA6FWXb37HDVj7CJZUt1wOPEvG/rOZUj9WrqiD1BdQW+J6/ADCjOyWw2+yfT75P8A1YqwzhXjJ1aTIupgC2gBgb0qNRHbYYkzubjPLEbaz5roGhWjrtXXV8cKnjf8TFpbJMdjyL+Emm921sbLwLlo4Q2bndYwQVj1ECx9o139B8/dj74y8WQTxcqIO36RDrIpdnXpe56+gxiI2Uka2YelCz+ZG2GRXJ8p95zJp8gIRVDDpdMThufGpQlfkJ6XM4ZI12aNJwLi65XLZaVlLAa4jRFgkI3f/hn8MafIeLYpvYjnJ90d/mpIwh8MctYssrprBzDqBp1ANy5CDVHalO/vxvUUAUNhjP09eEjZ1dvPJp9wRrANEe49fnj1gwYYJK2byKS7SKHXSVKsAVIJU7gj9kYz3EvDaoNUU5iA+zMS8fwBYh1/ir3Y1WPjC8SnRKk1ujnE8hT29B/aikEij49GHzH49cVYI4yVZQLDM+17FyS5I7FiTd+uNTxb/RxZhLoVwdyisHB+KCzjKZ+DJg3DmWB7Wjg/xqo/MeuHxdjI9SltOhPnvCCSHLgOAkQCPqFl4w2oVv13YfMH7NFxxjLNI8DggCKbmNfWuXKu3ru429CcUU4synchxf2tj8mA/mpOJf8ASl7aP4XB/tBf8nDGmxkJ4W9nyZvxFxWTJ5mSRF1LmIxW5GmVAVvYHUQCDp731FYt5rKmDh0MRFMpUH946i35sd8M5s2hrWjCjq3VWph+6Woj17X1wu8TSh4PLIOu+zE3RN6atjY7X1xbZU2M2VuzqXgB74blD/uV/l64w/0q+O3DfUMm1O/llkU+ZQfsR+jNYF++hRNhHFxWWIKuotHHskbktGFBOkaNgaFdR2wk4DlXXMyz6kfMkM8GqljMpa2FttzAjNoU0pJ2NqKyZIPlGCOWMpM6x9H3BjGiKx1JANIP35yNMjfuooEan94H2cbjHG5fEfEMoqIxeIdFV4lBP9IpTMepIJO5vfFqH6R82q0VikJ7lSK+IDAYFidbFZZle51rC3ivHsvl9pZAGq9I3c/0RvjkvFPG2ck6ylBXSMaR8yPN+eEjz3ub33PezW5v8N8WWLzFyz+R03PfSOg/Uws37TkKPwFk/lilm+OyCBsxJHGkkpqNVBFj70m/mNC/3QBtr2yXh3h31nMLGTUYtpTsAIl3be/gt9td9seeP8V58xcDyKSkQ/Z1HfpsWoGuwCjerxLhG6IWSWlyfwDiUWVzjFs4jBzvzYv+uMkX7yrX0AGwxUg8JNE2qOU5taoaN3VdQYaQXLgeWyqrtvuReJeGZCSdxHEpdjewoUO5JOwHx92L3E/DGZhGqWE6PvKQwFfe0k18TiXjinaIWWbjvv6ipm3o9R1v19/phnHIMzSvXPFaHO3NHZJD97ppc/un1xEOJM6hZamFUvM3kUH7k3tr+JGwxJFlIXBqVojW3MFqR6BkOoHfrR6dumLS9SsPRi/RRI3sGiDtRBqj78eaPXt/L/Jw64jBGsUKcwSZhEVZGXUwIC6RcxADNsPU0N6sW/8Ao/4blp+YJYtbpRsk6NJ7aeliu99cGv2bZDx+1pTMToPu3Hbt/m8ekyzNqCBiSKBUX7h2I+VemO3w8Dyy+zl4R8I1v8axeRABQAA9Btijy+gxYH5nHstks9KEUxykoTppOWoJ1WewDEMQTfTpQNY6L4R4dPDG31iQszGwpbVoFfePr6dNsPsGFuW1JDlDfU3bDBgwYqXDBgwYAK2byEcu0kav+8AcKZfB+Ub/AFVfB2H9+H+DEptEOKfKMyfA2U9H/jOPEngPKnoZV+Dg/wBoHGpwYnU/Mr4cfIxU30fr9mdh+8oP8iMVJPo2urzAsG75W/8Abx0DBifEkR4UfI5yPozc3eZUfCMn8bfHjiH0Yfojyptcg6BwAh9RtZBx0nBg8SQeFE4m8mcyQ5U8bNCwIMUvnhbY7K29V1pSMVI8llp6EUpyzjblTNqjcnoI5ut/ImvsjrjuWZy6yKUdQ6kUVYAgj3g4xPGfo4iYE5duWT9hrZPl3X8/hiVJP0KuDW3KObcR4PmIATNGVXu3VOo+2LAxTiG2wJ7CrJN0BQG9k7ADqaxt8hwfiWScBI2kiqjHeuIr00gWGQV2FD3HFmCCUSCVOGSLOB5WIjEYO9kMKYNuRegX2K2cX1tFPDT70JM5H9Tyv1cH/wARmN5zYuOJT5I9j9olr7GpO1Yh4H4YzGZoxpSE/rH2T5Hq3yxpfC/hKY5nmZuG1Ns2orRfarQE2NunTYemOlqtbDFXLTwWUNbvsIvCfhtclGVDa3c2zVXwAHoP7zh6Rj7gwtuxySSpCXPeFMpKdTwrfqtoT8dJF4rr4JyYP6o/xv8A92NFgwamRoj5CiHw1lF6ZeP5rZ/E4ZwwKgpVCj0UAD8sSYMFslJLgMGDBiCQwYMGAAwYMGAAwYMGAAwYMGAAwYMGAAwYMGAAwYMGAAwYMGADy2AYMGAD6MfcGDAAYMGDAAYMGDAAYMGDAAYMGDAAYMGDAAYMGD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310" name="Picture 22" descr="http://mm.queaprendemoshoy.com/wp-content/uploads/2012/12/VENDEDO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9632" y="4792958"/>
            <a:ext cx="994896" cy="1012306"/>
          </a:xfrm>
          <a:prstGeom prst="rect">
            <a:avLst/>
          </a:prstGeom>
          <a:noFill/>
        </p:spPr>
      </p:pic>
      <p:pic>
        <p:nvPicPr>
          <p:cNvPr id="12312" name="Picture 24" descr="http://www.edicioneseon.com.mx/publicaciones/tecnicas.jpg"/>
          <p:cNvPicPr>
            <a:picLocks noChangeAspect="1" noChangeArrowheads="1"/>
          </p:cNvPicPr>
          <p:nvPr/>
        </p:nvPicPr>
        <p:blipFill>
          <a:blip r:embed="rId17" cstate="print"/>
          <a:srcRect l="13853" t="3825" r="16881" b="32432"/>
          <a:stretch>
            <a:fillRect/>
          </a:stretch>
        </p:blipFill>
        <p:spPr bwMode="auto">
          <a:xfrm>
            <a:off x="2483768" y="4725144"/>
            <a:ext cx="756084" cy="108012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6300192" y="2708920"/>
            <a:ext cx="22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/>
              <a:t>Plan de negocio para la ferretería </a:t>
            </a:r>
            <a:r>
              <a:rPr lang="es-ES" sz="1400" dirty="0" err="1" smtClean="0"/>
              <a:t>Fegacon</a:t>
            </a:r>
            <a:r>
              <a:rPr lang="es-ES" sz="1400" dirty="0" smtClean="0"/>
              <a:t>, con la finalidad de posicionarla comercialmente en la ciudad de Ambato.</a:t>
            </a:r>
          </a:p>
          <a:p>
            <a:pPr algn="just"/>
            <a:endParaRPr lang="es-EC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300192" y="4276834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1400" dirty="0" smtClean="0"/>
              <a:t>Diseño de un Plan Estratégico de Marketing para la comercialización de productos destinados a la construcción orientado al mercado de Cuenca.</a:t>
            </a:r>
          </a:p>
          <a:p>
            <a:pPr algn="just"/>
            <a:endParaRPr lang="es-EC" sz="1400" dirty="0"/>
          </a:p>
        </p:txBody>
      </p:sp>
    </p:spTree>
    <p:extLst>
      <p:ext uri="{BB962C8B-B14F-4D97-AF65-F5344CB8AC3E}">
        <p14:creationId xmlns="" xmlns:p14="http://schemas.microsoft.com/office/powerpoint/2010/main" val="22948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-27384"/>
            <a:ext cx="9114273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45911" y="1124744"/>
            <a:ext cx="725217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CAPÍTULO 3  </a:t>
            </a:r>
          </a:p>
          <a:p>
            <a:pPr algn="ctr"/>
            <a:r>
              <a:rPr lang="es-ES" sz="4000" b="1" dirty="0" smtClean="0">
                <a:ln/>
                <a:solidFill>
                  <a:schemeClr val="accent3">
                    <a:lumMod val="75000"/>
                  </a:schemeClr>
                </a:solidFill>
              </a:rPr>
              <a:t> MARCO METODOLÓGICO</a:t>
            </a:r>
            <a:endParaRPr lang="es-ES" sz="4000" b="1" dirty="0">
              <a:ln/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739254658"/>
              </p:ext>
            </p:extLst>
          </p:nvPr>
        </p:nvGraphicFramePr>
        <p:xfrm>
          <a:off x="2771800" y="2276872"/>
          <a:ext cx="3336032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6" name="Picture 2" descr="http://www.cuipon.com/uploads/2013/01/2013-01-16_10-15-4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2348880"/>
            <a:ext cx="1978446" cy="1318964"/>
          </a:xfrm>
          <a:prstGeom prst="rect">
            <a:avLst/>
          </a:prstGeom>
          <a:noFill/>
        </p:spPr>
      </p:pic>
      <p:pic>
        <p:nvPicPr>
          <p:cNvPr id="11268" name="Picture 4" descr="http://www.americaeconomia.com/sites/default/files/imagecache/foto_nota/perufinanzas_148.jpg"/>
          <p:cNvPicPr>
            <a:picLocks noChangeAspect="1" noChangeArrowheads="1"/>
          </p:cNvPicPr>
          <p:nvPr/>
        </p:nvPicPr>
        <p:blipFill>
          <a:blip r:embed="rId9" cstate="print"/>
          <a:srcRect l="25877"/>
          <a:stretch>
            <a:fillRect/>
          </a:stretch>
        </p:blipFill>
        <p:spPr bwMode="auto">
          <a:xfrm>
            <a:off x="971600" y="4653136"/>
            <a:ext cx="1585758" cy="1276300"/>
          </a:xfrm>
          <a:prstGeom prst="rect">
            <a:avLst/>
          </a:prstGeom>
          <a:noFill/>
        </p:spPr>
      </p:pic>
      <p:pic>
        <p:nvPicPr>
          <p:cNvPr id="11270" name="Picture 6" descr="http://internetesmercadeo.com/wp-content/uploads/2010/03/analisis_mercado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4437112"/>
            <a:ext cx="1666875" cy="144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63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9" y="14010"/>
            <a:ext cx="9114273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023827" y="18864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  <a:latin typeface="Showcard Gothic" pitchFamily="82" charset="0"/>
              </a:rPr>
              <a:t>ANÁLISIS DE LA OFERTA</a:t>
            </a:r>
            <a:endParaRPr lang="es-ES" sz="2000" dirty="0">
              <a:solidFill>
                <a:srgbClr val="0070C0"/>
              </a:solidFill>
              <a:latin typeface="Showcard Goth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3051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95995" y="7554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Rockwell Condensed" pitchFamily="18" charset="0"/>
              </a:rPr>
              <a:t>Estructura del Mercado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Rockwell Condensed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24127" y="755412"/>
            <a:ext cx="22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Rockwell Condensed" pitchFamily="18" charset="0"/>
              </a:rPr>
              <a:t>Límites del Mercado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Rockwell Condense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2534534" cy="250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117425" y="1412776"/>
            <a:ext cx="184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Administración </a:t>
            </a:r>
            <a:r>
              <a:rPr lang="es-ES" sz="1400" dirty="0"/>
              <a:t>Zonal </a:t>
            </a:r>
            <a:r>
              <a:rPr lang="es-ES" sz="1400" b="1" dirty="0"/>
              <a:t>La Delicia</a:t>
            </a:r>
            <a:r>
              <a:rPr lang="es-ES" sz="1400" dirty="0"/>
              <a:t>. </a:t>
            </a:r>
          </a:p>
          <a:p>
            <a:endParaRPr lang="es-ES" sz="1400" dirty="0"/>
          </a:p>
          <a:p>
            <a:r>
              <a:rPr lang="es-ES" sz="1400" dirty="0"/>
              <a:t>Administración Zonal </a:t>
            </a:r>
            <a:r>
              <a:rPr lang="es-ES" sz="1400" b="1" dirty="0"/>
              <a:t>Eugenio Espejo </a:t>
            </a:r>
            <a:endParaRPr lang="es-ES" sz="1400" dirty="0"/>
          </a:p>
          <a:p>
            <a:endParaRPr lang="es-ES" sz="1400" dirty="0" smtClean="0"/>
          </a:p>
          <a:p>
            <a:r>
              <a:rPr lang="es-ES" sz="1400" dirty="0" smtClean="0"/>
              <a:t>Administración </a:t>
            </a:r>
            <a:r>
              <a:rPr lang="es-ES" sz="1400" dirty="0"/>
              <a:t>Zonal </a:t>
            </a:r>
            <a:r>
              <a:rPr lang="es-ES" sz="1400" b="1" dirty="0"/>
              <a:t>Manuela Sáenz </a:t>
            </a:r>
            <a:endParaRPr lang="es-ES" sz="1400" dirty="0"/>
          </a:p>
          <a:p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59395" y="486916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Rockwell Condensed" pitchFamily="18" charset="0"/>
              </a:rPr>
              <a:t>Situación Actual del Mercado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Rockwell Condensed" pitchFamily="18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="" xmlns:p14="http://schemas.microsoft.com/office/powerpoint/2010/main" val="4046727336"/>
              </p:ext>
            </p:extLst>
          </p:nvPr>
        </p:nvGraphicFramePr>
        <p:xfrm>
          <a:off x="1835696" y="4221088"/>
          <a:ext cx="5544616" cy="183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0" descr="http://www.franzviegener.com/images_globales/lo_Iz_Sup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039122"/>
            <a:ext cx="493924" cy="754236"/>
          </a:xfrm>
          <a:prstGeom prst="rect">
            <a:avLst/>
          </a:prstGeom>
          <a:noFill/>
        </p:spPr>
      </p:pic>
      <p:pic>
        <p:nvPicPr>
          <p:cNvPr id="14" name="Picture 22" descr="http://www.distribuidoradanny.com/wp-content/uploads/2013/06/edesa.gif"/>
          <p:cNvPicPr>
            <a:picLocks noChangeAspect="1" noChangeArrowheads="1"/>
          </p:cNvPicPr>
          <p:nvPr/>
        </p:nvPicPr>
        <p:blipFill>
          <a:blip r:embed="rId11" cstate="print"/>
          <a:srcRect l="22519" t="16435" r="19575" b="34261"/>
          <a:stretch>
            <a:fillRect/>
          </a:stretch>
        </p:blipFill>
        <p:spPr bwMode="auto">
          <a:xfrm>
            <a:off x="6588224" y="4869160"/>
            <a:ext cx="1152128" cy="384042"/>
          </a:xfrm>
          <a:prstGeom prst="rect">
            <a:avLst/>
          </a:prstGeom>
          <a:noFill/>
        </p:spPr>
      </p:pic>
      <p:sp>
        <p:nvSpPr>
          <p:cNvPr id="10242" name="AutoShape 2" descr="data:image/jpeg;base64,/9j/4AAQSkZJRgABAQAAAQABAAD/2wBDAAkGBwgHBgkIBwgKCgkLDRYPDQwMDRsUFRAWIB0iIiAdHx8kKDQsJCYxJx8fLT0tMTU3Ojo6Iys/RD84QzQ5Ojf/2wBDAQoKCg0MDRoPDxo3JR8lNzc3Nzc3Nzc3Nzc3Nzc3Nzc3Nzc3Nzc3Nzc3Nzc3Nzc3Nzc3Nzc3Nzc3Nzc3Nzc3Nzf/wAARCACpASoDASIAAhEBAxEB/8QAHAABAAEFAQEAAAAAAAAAAAAAAAYBAwQFBwII/8QAUBAAAQMDAwEGAwIICAgPAAAAAQACAwQFEQYSITEHEyJBUWEycYEUkRUWIyVCobHRFzRSYnKSwtIkVmN0k5Sisyc2N1NUZGdzgpWjssHD0//EABkBAQADAQEAAAAAAAAAAAAAAAABAgMEBf/EACsRAQACAgIBAQcEAwEAAAAAAAABAgMREiExQRMiMlFhgZEEcaHwsdHh8f/aAAwDAQACEQMRAD8A7iiIgIiICIiAiIgIiICIiAiIgIiICIiAiIgIiICIiAiIgIiICIiAiIgIiICIiAiIgIiICIiAiIgIiogqiIgIiICIiAiIgIqKqAiIgIiICIiAiKiCqIiAiIgIiICIqIKoqKqAiIgIi8vc1jS97g1rRkk9AEHpFy2w65fVa7mdPM4WytIp4GOd4Y8HwOx5FxJz/SHoupLTJitjmIspS8X8CIizXEREBERAREQEXO+1LU9Rb5aO22yodFVNc2ple0kYaD4GnHUEgkj0bg8FTPT91hvdnprjT8NmZlzc52OHDmn5EELS2K1aRefEqReJtNWxREWa4iIgIiICIiAiIgIiICIiAiKiCqIiAiIgIiICIiAoL2rX02+zttkDiKivyHEfoxD4vvyB9Sp0uWds9K5tVa6wDwOZJC4+4IcP7S3/AE0ROWIllmmYpOkQ0nRsq71FJUnbR0QNZUv/AJLI+f1nA+pXXNE6si1PRyOfE2nrIXflYA7OGn4XD28vmCuVyfmnRrGdKq9ybz6tpoz4f6zufcFaqz3WqstxiuFC4CaLyPR7T1afY/uPku7Li9tEz+HNS/CX0eixrfVCtoKaqDHRieJsgY7q3IzhZK8p3CIiAiIgLW6gvFNYrVPcKsksjGGsHWRx6NHuT+9bFcL7QL/U3m/TwSB0dLQyvhhhPqCQ559zjj0HzOdsGL2ttejPLfhCmrqo3yCi1G2NsbqjNJVRNdubFMzlvP8AOYQfot12TX00lzks07vyNXl8Gf0ZQOR9Wj/Z91H9KYrxX6fkcB+EYt1MXHhtTHlzPlkbgT7AK72cUr6rWlvGC0wb5pGuGCA1pGPnucF6OStfZ2pPp/Y/05KzPOLO7oiLyHeIiICIiAiIgIiICIiAiIgIiICIiAiIgIiICIiAo/rbTo1NaGUQmbC9k7JGyEZ2gcOx77S7HvhSBeJWCSN7D0c0g/VTW01ncImImNS+e9V3OO532eSmAbSQAU9K0dBEzgY+fJ+qxrHQG7Xqit46VEzWO/odXf7IKxK+jltddUW+cYkpZDE73x0P1GD9VINHONvoL5fzgGjpO4pyenfSnaPu4/rL2JnjT3fs4Ijc9rtRrK40mray52+ocYO+LGU73kxPib4WjHQZAzkcgn5563pjU1BqSj76iftmYB31O8+OI+/qPQ9CvnduGtDR0AwFk2241drrY623zugqIz4Xt8x5gjzB9Cssv6et466mF6ZJrPb6aRQ/ROuqPUTW0tTspbm0cwk+GX3YT1+XUe45UwXm2rNJ1Z2VtFo3AsS6XGktVFJWXCdsMEYy5zv1ADzJ9AsDU+pbdpuj7+ukzI4Huqdnxyn2Hp7ngLh+ptS3DUlYJ654bEwnuadh8EX7z7/sWuHBOSdz4Z5MkV69W21fri4X6qAopZqKiidmFkby17iOjnkfs6D3WLrUNnuNLd4m7Y7tSR1PykA2yN+hA+9RvcpIz85dn78cz2WtDhgZPcTcH6b+fk1ejxrTXH9vz/1y7m29tFBUS0s8VTTO2zwvbJG70c05H6wu1aMs1K651eqKN7O4usLHxQhvihc7mUE+7gPqCuGOkDGlzjhoGST5BfQmgrZJaNJW6knaWzbDLI13VrnuLy36bsfRY/q51Tr1aYI3ZIERF5rrF4ldsie8DO1pK9rxOC6GRrepaQPuQcatHaLrW807qihgsYYCARM5sRGQDgb5QTweoWd+N3aD/wAxp3/WYv8A91CrVpe5UtL3V10PcLhKMBrxUSwbAAARhoIPIJz7rM/F/wD7M7j/AOZVH9xejNce+oj+P9ufdvn/AH8JBcNd66t9I6pqobCImkAmORkrsk4HhbMSevounaUuc1503bLlUMYyaqpmSvazO0OI5xnyXC6zTdXLTuZQaBuNFPkbZ/tc020Z5G1zQDkcLtuh6SooNH2ekrInRVENJGySN3VrgOQVhnrSKxrz/frK9JnfaOdpesLxpy4WmhskNLJLXB/E7C4uduY1rRhzQMl/UlaD8eNeUd+ttru1st8EtZNG0Rd3lzmF4aSC2R2PPr6FXu1z/jpo7/OB/v4VS2vdeu2G73CSPeLPA9tPCQQ5xYNgwPm6Q5/nNVqRWMcTMeklpnfltKzU3aFHWTx0+j4pYWSubHJ3o8TQTg/H5jCs/jT2j/4lxf6Uf31R3aRf46czTaGuEUbWb3ueZAGADJJJj4wvFH2oXevh76h0dV1MWS3vIJHvbkdRkRqvC2vgj8/9OUfN0S1TVU9spZrhAKerkhY6eEHIjeQNzc+eDkLR6p1xZNN1H2K4VMkdW+HvGNZA54AOQCSBgcg/ctlpq51V3s0FdXW6W3TyF4dTS53Mw4gE5APIAPTzXOdZQmp7ZbPA3ZukogG72Bzc7ajBIPB5wfossdIteYt6bXtPXS/oDtOgmo2UuqLg59ymqAyNzKY7cO2gZLBgeLPVbDVHajZKehudHa66Vl2ibJFCXUztolbkdSMdR58KAV9dNXW/Tn2+njiuVJdX01VIyBsfeObIzHQAHHI48wVOdXanFr1U6zW3SNJdKl0QmLuA95dkngMOeBnOV0Wx157iP5jXTOLTrW1nTPazZ47JTt1HXyuuY3d8Y6VxafEdvwjHw46Lo1JcKestkNxp3l1LNA2eN+0glhbuBx16Fc3sGqm12qqSwXjRlHbpakOI3Yc5uGOcCWlg4OwhdIrGNZbp2MaGtbC4BoGABtPCwzViJ8a+69d6c/PbRptuCaa4AEZblsYyPXl60l47XPtN1t09kkmht0Ls10csUbnSN3DocnHh3eYWu7K9Z2HTOn5qS9GTvpqgTM2w7/B3bG9fm0prDV9jvOqdP3K3GT7Jb5N1Tuh2nG9juB58NK6fY1reY4zr5s5v15Sv+GrTX/R677ov76l+ktUUOqqGart8c8bYZTE9kzQCHYB8iR0IUWf2qaMdG5oM2SCB/gixOwFpZpu5Nd8Ta0A/6KNY3xRFJtxmNL1tudb26giIuZoIiIOS9s1h7maG/wBO3Eb8Q1RHkf0HH/2/1VHb7+adB2O2nLZ7lI64TjGPDgBgP0Lf6q7xUU8NTA+CpiZLC8YfHI0Oa4ehB6rh3bLDUQ6uilkYRTSUbG05/R8JduA9wSPvC7MGWbapPowyU1uyGbk3KxvTeu3bDS+HkODmuLXNIIc04II6EHyK65pXWVzl7PrzcKpzZ6y2ExxSyDO/wtLS7HXBd9QFxzep5pJ3/BZrA/5b/wCuNZZoi1Y384XpuJnSI11fVXGrfV19RJUVEnxSSHJPt7D2HCsblY3pvWu1NL+5Sjs6mimvk9nqjimvFJLSP/pbS5p+mHfeohvWz0vHVVOprTFQNc6o+2RPG3ya14LifYNByq37rMJrHcN72e6dmvGqxTVjB3VtfvrQOm9riAz6vafmGuXflagpoIHyvghjjdM/fK5jQC92MZPqcAK8vNzZZyW26qU4xoREWS4oz2k1E9Loi6zUs0kMrY2gSRuLXDL2g4I5HBKkyivag1ztB3cNaXERsOAM8B7Sf1K+P44Vt8MoVpXQ1wv+n6O6O1deYHVDXExtqJHBuHEdd/svHaPR3DS2lbRQRXy41DjWSufUGd7HvG0kAkOyQM+qu6O1feaPTVHabLpO4V9RTtIM0n5KF2XE8OIx5+yxe1aW8TaZs0uoaenp611ZKTFTuy1rNvhGcnJx1XXHOckRbxv6Mp1FNw29Z2bV1NRz1A1nend1E5+0zP5wM4+NZ/YpXVVdpWofWVM9Q5lY5rHTSF7mt2MOMnnqStnrHWNqssdRbKsVTquWlLmMip3PB3AgeIcDkea1vYpQVVDpGQ1cL4jPVOkjD2lpLdrW5wecEtOFlNrWxTNvstrVo00nbHKyDVuk55XbY4ZDI93o1s0JJ+4Fa+46htVP2qW+92KqFRBWbIKsRsI8Tz3Z6gZ42Hj+R7rY9sMbJdX6RilY18ckux7HDIc0zQggj0IJUo1FaLLpm1TXWy6YopLnEWtpG09I3eJXENaeBnAJyfZXi1YpXfrEx/JMTMyjtPqC53mv19TS1jpbbQ0VRHDDsaAx2Ht6gZPwO6krUWG43K0dj1ZXWeodT1MVxA7xrGuIa5zGnhwI8/Rbu32yj0VoC7U98uFOy8XOkmllZJK3e5xYWtY0dXHJ8s5c4q52WWyK79m9bb6sHuKueeMkdcYAyPcEfeEmaxEzEdbj7o1O070/XfhOxW6vDt32mmjlLsdS5oJXGNU2Sppu0qGimvlV3lQx9S2uO4vpWHvnbW4dnADSOCOvRdE7NBc7bQ1WnbxA8TWt4ENQB+TnheXFpafbBGPIYWns8I1L2sXK8Rt32+0w/Y2yEcPlwQQPlvkz9PVUxzwtb5a/8WtHKIQm80OwacuUWoqq80tZWAROnDx3ZbI0O4c44JPXp0U0mG7t4hx0bQZPt4HD/wCQolqW3WuyVVntVrvEVeGXZ8roY3NP2QF7BsOCcfD5+YKl+gon6g13fNXNDvsGTS0Tz0kA2tLm+2GZz/OI8itbz7vL01KkR3pi3j/l8s/+aj/dVC6dX/xGp/7p37CuX3+WOn7drRNUSMiibSty97gGjMc4HJ9+FPNLaig1LT109NC9kdLWyUmXEES7ceNpH6J3LDLE6rP0hrE9zDkvZXqfTNi0/NT6gwaiSoEkeaR03g7tg6hpxyHcJrDUmnbnqnT9dasfYaOTdVgUjmcd4w/CWjdwD0yuwfixYCSfwLbsn/qzP3LmfahQWyz6q0xM2gp6e3mQmpEcADHASRk7gBz4c8emVtTJS+Tep3O/8KWiYq30naDoAscGhuSCB+bH/wBxYfYCHN03cWv+IVoB+fdRrci5dmuP4xpr/wBJUtOrLOdV0mntM09DLRTQvmlqKNwDY3AHjDRg9Bk54yFnPwTWtZ+/0T67lOERFzNBERAWn1Rp6h1NaZLfXtIBO6KVvxQv8nN9/wBoyFuEUxMxO4Hy1qOy12m7rJbrmzEjfFHI0eCZnk5vt6jyPC1m9fTurdMW/VNsNFcGEObl0M7B44XerT+0dCvnDVenblpW5miukfDsmCoYD3c7fVp9fVvUfLBPdizRfqfLG2PXhg7wugaRdjsl1k70l/sRrmnero2j3Z7H9Zn/ACv9iNWyT1H7wVqgneJvWJ3qybdSVl0rYqK200lTVSnDIoxyfc+QA8yeAr7V4r9NFNV1MVNSRPmqJnBkcUYy57j5BfQHZ1oiLS1Gair2y3aoaBNIORG3r3bPb1PmfYAC32daBp9K0/2qsLKi7ytxJMB4Ygf0GZ8vU9T7DhTdcebNy92PDWtNdiIi51xERAQjIwitzzRU8TpZ5GRRt+J73BoH1KC4tZe7Ba79HDHd6NlUyF++MPJG04x5FeKXUdrqauopmVlOHQvawEzsxIXNDvDzz1x817rL5Q0dzjoKiXZI6J0rnnhkYGMBx8ifER7Md6K0RaJ6ROmywFVamz6jtV5a/wDB9ZBNJHuLomSte8NDiA7DSeDjIPmCFj/jbbu9bCae7CVzC8MNqqdxaCATjZ7j70423rRuGZc7Da7rV0tXcaKOeekduge/OYzkHI+oB+i2SxKm4Q09ukrpGyd3HC6YsLCH7QMnwnBz7FeaG5QVr52xb2uglETg8AZcWNfx68OH61HcwdMS86Yst9njnu1viqpYmljHPJ8IJzjgrYUNFTW+kjpKGCOnp4hhkUTQ1rR7ALEffaGKuqKOaQxyQbdxIyDuGeMe2PvV/wDClEKOWsdUxtpos95K87Wtx65+YT3taOmYrFJSU9FEYqSCOGMvc8tjaAC5xJcfmSScrFoL1Q3B0jad8zXxjc5k9PJC7b/KAe0Ej3HC8UN/t9wkiZSGpf3oyxzqSZrCMZzuLQOnumpNwxoNH6ep7g64RWmmFW57pDKQXHc7OSM9Ccn71t6Smgo6aOmpYmQwRNDI442hrWgdAAFp59XWWGG4yurYC23vbHNiaPqduMeLgZeBk45ytrRXCjuFKKq31cFVTkkCWCVr2HHXkHCmeXqRr0YN60zZL9JHJd7bBVSRt2te8cgemR5eyzLZbaK00bKO200dNTMyWxxtwMnkn5+6x7PfaG8GUUchJjwQHjb3kZJDZG+rHYOHdDg4Xm5X2ntxmbPT1jnM2bGx07nd8XeTCOCRg5GcgAk4HKe98J15bVYlyttDdaf7Pc6OCrgznu54w9ufXBVq03iju7ZX0RlLYi0OMkD4/iaHDG4DPBB49VbhvtFNdpLa1zhI3wtlIAjkeOXRtd5vaMEj0PscRqYk3DC/EfSn+Lts/wBVb+5Z1q0/Z7PI+S1Wujo3yDD3QQtYXD0JAWTca6K30ktTNucyIZc1mC7GcdPqlDXQ1rHuiyNsskWHYBJY4tdj2yFM2tMdydMpERVSIiICIiAsC9We33y3yUF1pWVFNJ1Y/wAj5EHqCPUcrPRB88607JLvZXPqbD3l0oAM7AB9ojHu0fH828+3mr+i45f4HdaAxvDmzODmlpBBaxm4Ee3mu/qmAtJy2mNSjT5g0d2fX/VT2SxQOore4ZNbUsIaRx8DeC/r1HHuu/6P0dadI0jobbEXTSAd/VS8ySn3PkPYcKQoovktbyaERFRIiIgIiIC11/t8tztklLBKyKR0kb2vkYXNGx7XcjIz8PqtiiR0ITHabhXV16p/tlAMVdO5+KJwztZG7j8p4eBjzVm+yCHVEtwfUOdBTPjjeGhuY3Bm8sADdxyC13XOcdc8TxUwr81eKKadm/AwqKOvkuMsrKdlQ/vXT1RGI2b8E7jy4nDR15wOCqy3qkdqWmqhDce4ZRSxuf8Ag2o4cXxkD4PQH7lK0TlEzuU6lD9XSUldb4a2CSeOdkFQGNNFLvmjdG5royC3Lcu2HkdWhY9jNNUahfUzPla2OpcaeJ9JIA6R0ELO8Di3jAbI3/xOU4ROXWjSHV8F3oprjcG0dHTwyPM80rr3JG0hrQ3e4dwQ3wMbnnAx9VWmFZcdPwVhjlrBDdHzshkI3SwsmcGFpIGeA17c4zhvPOVMETl14NIxRVNdW3qWWCa5vtj6eUPhrKIQNilyzYGbmNkdkb+cuHv0WPo7v6eG309TX36R4pmxupqq3tjhjcGj9MQtPGCBl33qXonLrWjTndFSTVE0LxNNDJTUdTJBNUwFsMMgkbtJ4Ae3r1z6jB5Wyrm01dpK41Tw+alkqZZQxhk2zt3bRkMw57D1wOHcdQeZkiTdHFz6ijjq77boqg10ri54ZLJTV1K6LA3eF8hxgloBaOoXvULJKzU1VSU1U+bcymY+ngcHu8Rf3kcmDmOIM2SHON5OMuyGqfKmFPPvZxQ/T9LTvt92pp5auKkZIGtgZ31MYYg0HwszuYNweBsOCAMcFaunbTVDYKSYRw0UdOWmKS3PLBtmcWBoaG7XAYII56FdFRRzNIXqunpIIInU8tR30VEYBEI5ZnTRuc0ty7klwLM5OTyfVe9LmnlvMtVK9/eCSqjpY30sjC0Pnc97txGMODY8dOnnlTFE5daTrsREVEiIiAiIgIiICIiAiIgIiICIiAiIgIiICIiAiIgIiICIiAiIgIiICIiAiIgIiICIiAiIgIiICIiAiIgIiICIiAiIgIiICIiAiIgIiICI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44" name="Picture 4" descr="http://www.brandemia.org/wp-content/uploads/2013/01/AviageSystems-Marca-china.jpg"/>
          <p:cNvPicPr>
            <a:picLocks noChangeAspect="1" noChangeArrowheads="1"/>
          </p:cNvPicPr>
          <p:nvPr/>
        </p:nvPicPr>
        <p:blipFill>
          <a:blip r:embed="rId12" cstate="print"/>
          <a:srcRect l="43565" t="29337" r="1337" b="25529"/>
          <a:stretch>
            <a:fillRect/>
          </a:stretch>
        </p:blipFill>
        <p:spPr bwMode="auto">
          <a:xfrm>
            <a:off x="6516216" y="5373216"/>
            <a:ext cx="1368152" cy="63635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 rot="20585019">
            <a:off x="72093" y="79994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C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CIiU</a:t>
            </a:r>
            <a:endParaRPr lang="es-EC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8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Graphic spid="9" grpId="0">
        <p:bldAsOne/>
      </p:bldGraphic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3" y="0"/>
            <a:ext cx="911427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23826" y="220578"/>
            <a:ext cx="406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  <a:latin typeface="Showcard Gothic" pitchFamily="82" charset="0"/>
              </a:rPr>
              <a:t>ANÁLISIS DE LA OFERTA</a:t>
            </a:r>
            <a:endParaRPr lang="es-ES" sz="2000" dirty="0">
              <a:solidFill>
                <a:srgbClr val="0070C0"/>
              </a:solidFill>
              <a:latin typeface="Showcard Goth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5995" y="54868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Rockwell Condensed" pitchFamily="18" charset="0"/>
              </a:rPr>
              <a:t>Características del Producto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Rockwell Condense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08104" y="7554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Rockwell Condensed" pitchFamily="18" charset="0"/>
              </a:rPr>
              <a:t>Normativas Técnicas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Rockwell Condensed" pitchFamily="18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="" xmlns:p14="http://schemas.microsoft.com/office/powerpoint/2010/main" val="2440631397"/>
              </p:ext>
            </p:extLst>
          </p:nvPr>
        </p:nvGraphicFramePr>
        <p:xfrm>
          <a:off x="4788024" y="1052736"/>
          <a:ext cx="39604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9" cstate="print"/>
          <a:srcRect l="5534" t="24235" r="60153" b="12766"/>
          <a:stretch>
            <a:fillRect/>
          </a:stretch>
        </p:blipFill>
        <p:spPr bwMode="auto">
          <a:xfrm>
            <a:off x="179512" y="1124744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 cstate="print"/>
          <a:srcRect l="6361" t="34078" r="51025" b="14735"/>
          <a:stretch>
            <a:fillRect/>
          </a:stretch>
        </p:blipFill>
        <p:spPr bwMode="auto">
          <a:xfrm>
            <a:off x="107504" y="4149080"/>
            <a:ext cx="4032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48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273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23826" y="220578"/>
            <a:ext cx="4068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  <a:latin typeface="Showcard Gothic" pitchFamily="82" charset="0"/>
              </a:rPr>
              <a:t>ANÁLISIS DE LA DEMANDA</a:t>
            </a:r>
            <a:endParaRPr lang="es-ES" sz="2000" dirty="0">
              <a:solidFill>
                <a:srgbClr val="0070C0"/>
              </a:solidFill>
              <a:latin typeface="Showcard Gothic" pitchFamily="82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31840" y="1052736"/>
            <a:ext cx="3096344" cy="1283910"/>
          </a:xfrm>
          <a:prstGeom prst="wav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Mercado ferretero del norte de Quito</a:t>
            </a:r>
            <a:endParaRPr lang="es-ES" b="1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="" xmlns:p14="http://schemas.microsoft.com/office/powerpoint/2010/main" val="20954069"/>
              </p:ext>
            </p:extLst>
          </p:nvPr>
        </p:nvGraphicFramePr>
        <p:xfrm>
          <a:off x="611560" y="2852936"/>
          <a:ext cx="499221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 descr="http://yellowpagesperpa.com/wp-content/uploads/2014/01/16178168-tres-personajes-de-dibujos-animados-de-color-naranja-con-cascos-azules-y-herramientas-en-las-manos-f.jpg"/>
          <p:cNvPicPr>
            <a:picLocks noChangeAspect="1" noChangeArrowheads="1"/>
          </p:cNvPicPr>
          <p:nvPr/>
        </p:nvPicPr>
        <p:blipFill>
          <a:blip r:embed="rId8" cstate="print"/>
          <a:srcRect t="16239" r="3780" b="11174"/>
          <a:stretch>
            <a:fillRect/>
          </a:stretch>
        </p:blipFill>
        <p:spPr bwMode="auto">
          <a:xfrm>
            <a:off x="1043608" y="1196752"/>
            <a:ext cx="1240882" cy="936104"/>
          </a:xfrm>
          <a:prstGeom prst="rect">
            <a:avLst/>
          </a:prstGeom>
          <a:noFill/>
        </p:spPr>
      </p:pic>
      <p:pic>
        <p:nvPicPr>
          <p:cNvPr id="7172" name="Picture 4" descr="http://images04.olx.com.ve/ui/4/18/40/65411840_1-Fotos-de-servicio-de-plomeria-Avei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948264" y="1196752"/>
            <a:ext cx="1531714" cy="1149398"/>
          </a:xfrm>
          <a:prstGeom prst="rect">
            <a:avLst/>
          </a:prstGeom>
          <a:noFill/>
        </p:spPr>
      </p:pic>
      <p:pic>
        <p:nvPicPr>
          <p:cNvPr id="18434" name="Picture 2" descr="http://3.bp.blogspot.com/_an9H9eTD5V0/SwKfDgQUjPI/AAAAAAAAABU/a40BWEb3JOc/s1600/corner_illustration_for_kids_karakachof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2996952"/>
            <a:ext cx="1257012" cy="936104"/>
          </a:xfrm>
          <a:prstGeom prst="rect">
            <a:avLst/>
          </a:prstGeom>
          <a:noFill/>
        </p:spPr>
      </p:pic>
      <p:pic>
        <p:nvPicPr>
          <p:cNvPr id="18436" name="Picture 4" descr="http://cdn.pymex.pe/wp-content/uploads/2014/02/tama%C3%B1o-del-preci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076915">
            <a:off x="6845633" y="3124761"/>
            <a:ext cx="1397222" cy="776234"/>
          </a:xfrm>
          <a:prstGeom prst="rect">
            <a:avLst/>
          </a:prstGeom>
          <a:noFill/>
        </p:spPr>
      </p:pic>
      <p:pic>
        <p:nvPicPr>
          <p:cNvPr id="18438" name="Picture 6" descr="http://www.optimizatech.com/blog/wp-content/uploads/2012/04/ingresos-residuales.jpg"/>
          <p:cNvPicPr>
            <a:picLocks noChangeAspect="1" noChangeArrowheads="1"/>
          </p:cNvPicPr>
          <p:nvPr/>
        </p:nvPicPr>
        <p:blipFill>
          <a:blip r:embed="rId12" cstate="print"/>
          <a:srcRect t="12000"/>
          <a:stretch>
            <a:fillRect/>
          </a:stretch>
        </p:blipFill>
        <p:spPr bwMode="auto">
          <a:xfrm>
            <a:off x="8055403" y="2924944"/>
            <a:ext cx="1413141" cy="1224136"/>
          </a:xfrm>
          <a:prstGeom prst="rect">
            <a:avLst/>
          </a:prstGeom>
          <a:noFill/>
        </p:spPr>
      </p:pic>
      <p:pic>
        <p:nvPicPr>
          <p:cNvPr id="18440" name="Picture 8" descr="https://lh4.googleusercontent.com/-cG5QavZa648/UDvpULaYNPI/AAAAAAAAAJY/FjksaT9VMjo/s0-d/Red-de-Mercade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4653136"/>
            <a:ext cx="1584176" cy="913246"/>
          </a:xfrm>
          <a:prstGeom prst="rect">
            <a:avLst/>
          </a:prstGeom>
          <a:noFill/>
        </p:spPr>
      </p:pic>
      <p:pic>
        <p:nvPicPr>
          <p:cNvPr id="18442" name="Picture 10" descr="http://www.byomit.com/blog/wp-content/uploads/2013/08/medir-la-satisfacci%C3%B3n-del-cliente-con-byom.jpg"/>
          <p:cNvPicPr>
            <a:picLocks noChangeAspect="1" noChangeArrowheads="1"/>
          </p:cNvPicPr>
          <p:nvPr/>
        </p:nvPicPr>
        <p:blipFill>
          <a:blip r:embed="rId14" cstate="print"/>
          <a:srcRect l="18070" r="10247"/>
          <a:stretch>
            <a:fillRect/>
          </a:stretch>
        </p:blipFill>
        <p:spPr bwMode="auto">
          <a:xfrm>
            <a:off x="7668344" y="4389066"/>
            <a:ext cx="1403648" cy="1416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7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561</Words>
  <Application>Microsoft Office PowerPoint</Application>
  <PresentationFormat>Presentación en pantalla (4:3)</PresentationFormat>
  <Paragraphs>137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Company>F.V. - Area Andina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Katheryn Acosta</dc:creator>
  <cp:lastModifiedBy>-P</cp:lastModifiedBy>
  <cp:revision>93</cp:revision>
  <dcterms:created xsi:type="dcterms:W3CDTF">2014-02-05T15:09:21Z</dcterms:created>
  <dcterms:modified xsi:type="dcterms:W3CDTF">2014-03-09T15:46:12Z</dcterms:modified>
</cp:coreProperties>
</file>