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57" r:id="rId4"/>
    <p:sldId id="258" r:id="rId5"/>
    <p:sldId id="279" r:id="rId6"/>
    <p:sldId id="303" r:id="rId7"/>
    <p:sldId id="308" r:id="rId8"/>
    <p:sldId id="315" r:id="rId9"/>
    <p:sldId id="316" r:id="rId10"/>
    <p:sldId id="319" r:id="rId11"/>
    <p:sldId id="320" r:id="rId12"/>
    <p:sldId id="329" r:id="rId13"/>
    <p:sldId id="330" r:id="rId14"/>
    <p:sldId id="332" r:id="rId15"/>
    <p:sldId id="362" r:id="rId16"/>
    <p:sldId id="264" r:id="rId17"/>
    <p:sldId id="265" r:id="rId18"/>
    <p:sldId id="280" r:id="rId19"/>
    <p:sldId id="293" r:id="rId20"/>
    <p:sldId id="294" r:id="rId21"/>
    <p:sldId id="295" r:id="rId22"/>
    <p:sldId id="267" r:id="rId23"/>
    <p:sldId id="276" r:id="rId24"/>
    <p:sldId id="342" r:id="rId25"/>
    <p:sldId id="343" r:id="rId26"/>
    <p:sldId id="344" r:id="rId27"/>
    <p:sldId id="345" r:id="rId28"/>
    <p:sldId id="350" r:id="rId29"/>
    <p:sldId id="351" r:id="rId30"/>
    <p:sldId id="352" r:id="rId31"/>
    <p:sldId id="353" r:id="rId32"/>
    <p:sldId id="356" r:id="rId33"/>
    <p:sldId id="357" r:id="rId34"/>
    <p:sldId id="358" r:id="rId35"/>
    <p:sldId id="359" r:id="rId36"/>
    <p:sldId id="347" r:id="rId37"/>
    <p:sldId id="363" r:id="rId38"/>
    <p:sldId id="364" r:id="rId39"/>
    <p:sldId id="365" r:id="rId40"/>
    <p:sldId id="366" r:id="rId41"/>
    <p:sldId id="367" r:id="rId42"/>
    <p:sldId id="368" r:id="rId43"/>
    <p:sldId id="369" r:id="rId44"/>
    <p:sldId id="361" r:id="rId4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BD23D-9B6A-499F-A2CB-5EA7C5123D77}" type="doc">
      <dgm:prSet loTypeId="urn:microsoft.com/office/officeart/2005/8/layout/bProcess3" loCatId="process" qsTypeId="urn:microsoft.com/office/officeart/2005/8/quickstyle/simple1" qsCatId="simple" csTypeId="urn:microsoft.com/office/officeart/2005/8/colors/accent1_2" csCatId="accent1" phldr="1"/>
      <dgm:spPr/>
    </dgm:pt>
    <dgm:pt modelId="{681B8969-B3E4-46F2-99D1-E4735EED88EC}">
      <dgm:prSet phldrT="[Texto]" custT="1"/>
      <dgm:spPr/>
      <dgm:t>
        <a:bodyPr/>
        <a:lstStyle/>
        <a:p>
          <a:pPr algn="ctr"/>
          <a:r>
            <a:rPr lang="es-EC" sz="1200" dirty="0" smtClean="0"/>
            <a:t>INICIO</a:t>
          </a:r>
          <a:endParaRPr lang="es-EC" sz="1200" dirty="0"/>
        </a:p>
      </dgm:t>
    </dgm:pt>
    <dgm:pt modelId="{B349612A-EE8A-40C2-B153-F5A843B88AAF}" type="parTrans" cxnId="{464F159A-E9C4-413B-8A46-072C464B7234}">
      <dgm:prSet/>
      <dgm:spPr/>
      <dgm:t>
        <a:bodyPr/>
        <a:lstStyle/>
        <a:p>
          <a:pPr algn="ctr"/>
          <a:endParaRPr lang="es-EC" sz="1200"/>
        </a:p>
      </dgm:t>
    </dgm:pt>
    <dgm:pt modelId="{9A8531AF-E72B-4A4C-A361-57F0EC22B14A}" type="sibTrans" cxnId="{464F159A-E9C4-413B-8A46-072C464B7234}">
      <dgm:prSet custT="1"/>
      <dgm:spPr/>
      <dgm:t>
        <a:bodyPr/>
        <a:lstStyle/>
        <a:p>
          <a:pPr algn="ctr"/>
          <a:endParaRPr lang="es-EC" sz="1200"/>
        </a:p>
      </dgm:t>
    </dgm:pt>
    <dgm:pt modelId="{68956A03-C293-4E1E-AB75-FC44CCCB1496}">
      <dgm:prSet phldrT="[Texto]" custT="1"/>
      <dgm:spPr/>
      <dgm:t>
        <a:bodyPr/>
        <a:lstStyle/>
        <a:p>
          <a:pPr algn="ctr"/>
          <a:r>
            <a:rPr lang="es-EC" sz="1200" dirty="0" smtClean="0"/>
            <a:t>Configuración del puerto B como salida e inicializado PORTB=0b000010000</a:t>
          </a:r>
          <a:endParaRPr lang="es-EC" sz="1200" dirty="0"/>
        </a:p>
      </dgm:t>
    </dgm:pt>
    <dgm:pt modelId="{10024D71-2412-4A7F-966B-637B4134FB57}" type="parTrans" cxnId="{746B04FE-5269-4062-89C9-0B7C4D2800AD}">
      <dgm:prSet/>
      <dgm:spPr/>
      <dgm:t>
        <a:bodyPr/>
        <a:lstStyle/>
        <a:p>
          <a:pPr algn="ctr"/>
          <a:endParaRPr lang="es-EC" sz="1200"/>
        </a:p>
      </dgm:t>
    </dgm:pt>
    <dgm:pt modelId="{48AA31E7-3C85-44D1-94EC-5F51DEB60713}" type="sibTrans" cxnId="{746B04FE-5269-4062-89C9-0B7C4D2800AD}">
      <dgm:prSet custT="1"/>
      <dgm:spPr/>
      <dgm:t>
        <a:bodyPr/>
        <a:lstStyle/>
        <a:p>
          <a:pPr algn="ctr"/>
          <a:endParaRPr lang="es-EC" sz="1200"/>
        </a:p>
      </dgm:t>
    </dgm:pt>
    <dgm:pt modelId="{0507ADCB-1A33-4820-9386-3ACE90F5740B}">
      <dgm:prSet phldrT="[Texto]" custT="1"/>
      <dgm:spPr/>
      <dgm:t>
        <a:bodyPr/>
        <a:lstStyle/>
        <a:p>
          <a:pPr algn="ctr"/>
          <a:r>
            <a:rPr lang="es-EC" sz="1200" dirty="0" smtClean="0"/>
            <a:t>Pin CLKSEL=0 para reloj externo</a:t>
          </a:r>
        </a:p>
      </dgm:t>
    </dgm:pt>
    <dgm:pt modelId="{7B5AD123-29F0-4B29-A56F-2DF1854BA5CF}" type="parTrans" cxnId="{317E53B2-4AC6-4B17-A0CD-5A14F173ABEE}">
      <dgm:prSet/>
      <dgm:spPr/>
      <dgm:t>
        <a:bodyPr/>
        <a:lstStyle/>
        <a:p>
          <a:pPr algn="ctr"/>
          <a:endParaRPr lang="es-EC" sz="1200"/>
        </a:p>
      </dgm:t>
    </dgm:pt>
    <dgm:pt modelId="{70EF1CEC-F3BB-4AED-AA80-7A4A34F3081A}" type="sibTrans" cxnId="{317E53B2-4AC6-4B17-A0CD-5A14F173ABEE}">
      <dgm:prSet custT="1"/>
      <dgm:spPr/>
      <dgm:t>
        <a:bodyPr/>
        <a:lstStyle/>
        <a:p>
          <a:pPr algn="ctr"/>
          <a:endParaRPr lang="es-EC" sz="1200"/>
        </a:p>
      </dgm:t>
    </dgm:pt>
    <dgm:pt modelId="{1F81B1F3-46C5-4855-A9AE-BBE5197ECF22}">
      <dgm:prSet phldrT="[Texto]" custT="1"/>
      <dgm:spPr/>
      <dgm:t>
        <a:bodyPr/>
        <a:lstStyle/>
        <a:p>
          <a:pPr algn="ctr"/>
          <a:r>
            <a:rPr lang="es-EC" sz="1200" dirty="0" smtClean="0"/>
            <a:t>Pin PWDN=1</a:t>
          </a:r>
        </a:p>
        <a:p>
          <a:pPr algn="ctr"/>
          <a:r>
            <a:rPr lang="es-EC" sz="1200" dirty="0" smtClean="0"/>
            <a:t>Pin RESET=1</a:t>
          </a:r>
        </a:p>
        <a:p>
          <a:pPr algn="ctr"/>
          <a:r>
            <a:rPr lang="es-EC" sz="1200" dirty="0" smtClean="0"/>
            <a:t>Pausa de 1s</a:t>
          </a:r>
        </a:p>
      </dgm:t>
    </dgm:pt>
    <dgm:pt modelId="{1C802DC3-723D-4C06-B0E2-B9A3AD1AF1E4}" type="parTrans" cxnId="{BFBD330F-7784-49AE-8323-F5A97914F7B0}">
      <dgm:prSet/>
      <dgm:spPr/>
      <dgm:t>
        <a:bodyPr/>
        <a:lstStyle/>
        <a:p>
          <a:pPr algn="ctr"/>
          <a:endParaRPr lang="es-EC" sz="1200"/>
        </a:p>
      </dgm:t>
    </dgm:pt>
    <dgm:pt modelId="{821F1F0C-11F1-4A66-BAD0-B0B2DADA9C5D}" type="sibTrans" cxnId="{BFBD330F-7784-49AE-8323-F5A97914F7B0}">
      <dgm:prSet custT="1"/>
      <dgm:spPr/>
      <dgm:t>
        <a:bodyPr/>
        <a:lstStyle/>
        <a:p>
          <a:pPr algn="ctr"/>
          <a:endParaRPr lang="es-EC" sz="1200"/>
        </a:p>
      </dgm:t>
    </dgm:pt>
    <dgm:pt modelId="{EF61E74F-418D-4108-9743-19E6676A41D2}">
      <dgm:prSet phldrT="[Texto]" custT="1"/>
      <dgm:spPr/>
      <dgm:t>
        <a:bodyPr/>
        <a:lstStyle/>
        <a:p>
          <a:pPr algn="ctr"/>
          <a:r>
            <a:rPr lang="es-EC" sz="1200" smtClean="0"/>
            <a:t>Pulso en bajo al Pin RESET de 1us</a:t>
          </a:r>
          <a:endParaRPr lang="es-EC" sz="1200" dirty="0" smtClean="0"/>
        </a:p>
      </dgm:t>
    </dgm:pt>
    <dgm:pt modelId="{C1989FC6-02D6-4F22-85EE-F312B896DC7C}" type="parTrans" cxnId="{EF3B3CD1-6FE5-4689-9DCF-97E3CC8396D6}">
      <dgm:prSet/>
      <dgm:spPr/>
      <dgm:t>
        <a:bodyPr/>
        <a:lstStyle/>
        <a:p>
          <a:pPr algn="ctr"/>
          <a:endParaRPr lang="es-EC" sz="1200"/>
        </a:p>
      </dgm:t>
    </dgm:pt>
    <dgm:pt modelId="{62DDE355-F521-4A80-AD7D-2DD839294FBA}" type="sibTrans" cxnId="{EF3B3CD1-6FE5-4689-9DCF-97E3CC8396D6}">
      <dgm:prSet custT="1"/>
      <dgm:spPr/>
      <dgm:t>
        <a:bodyPr/>
        <a:lstStyle/>
        <a:p>
          <a:pPr algn="ctr"/>
          <a:endParaRPr lang="es-EC" sz="1200"/>
        </a:p>
      </dgm:t>
    </dgm:pt>
    <dgm:pt modelId="{7088E921-04F0-4094-978B-EEAE6FC28B7D}">
      <dgm:prSet phldrT="[Texto]" custT="1"/>
      <dgm:spPr/>
      <dgm:t>
        <a:bodyPr/>
        <a:lstStyle/>
        <a:p>
          <a:pPr algn="ctr"/>
          <a:r>
            <a:rPr lang="es-EC" sz="1200" dirty="0" smtClean="0"/>
            <a:t>Pin START=1</a:t>
          </a:r>
        </a:p>
      </dgm:t>
    </dgm:pt>
    <dgm:pt modelId="{399BFA56-038E-4E17-84AF-C5E525996035}" type="parTrans" cxnId="{E87972D7-15CA-4D76-AA72-A3BC463C7D74}">
      <dgm:prSet/>
      <dgm:spPr/>
      <dgm:t>
        <a:bodyPr/>
        <a:lstStyle/>
        <a:p>
          <a:pPr algn="ctr"/>
          <a:endParaRPr lang="es-EC" sz="1200"/>
        </a:p>
      </dgm:t>
    </dgm:pt>
    <dgm:pt modelId="{7100CC67-1CCF-422B-9373-5E7F42D8AAF3}" type="sibTrans" cxnId="{E87972D7-15CA-4D76-AA72-A3BC463C7D74}">
      <dgm:prSet custT="1"/>
      <dgm:spPr/>
      <dgm:t>
        <a:bodyPr/>
        <a:lstStyle/>
        <a:p>
          <a:pPr algn="ctr"/>
          <a:endParaRPr lang="es-EC" sz="1200"/>
        </a:p>
      </dgm:t>
    </dgm:pt>
    <dgm:pt modelId="{84ED40D2-4AAB-42E0-82FE-A5FB6E31B09B}">
      <dgm:prSet phldrT="[Texto]" custT="1"/>
      <dgm:spPr/>
      <dgm:t>
        <a:bodyPr/>
        <a:lstStyle/>
        <a:p>
          <a:pPr algn="ctr"/>
          <a:r>
            <a:rPr lang="es-EC" sz="1200" dirty="0" smtClean="0"/>
            <a:t>FIN</a:t>
          </a:r>
        </a:p>
      </dgm:t>
    </dgm:pt>
    <dgm:pt modelId="{C7325503-5F84-4034-851C-975D21A8CF50}" type="parTrans" cxnId="{C9A733BE-5CC8-4C1F-A841-D4DF168B83EC}">
      <dgm:prSet/>
      <dgm:spPr/>
      <dgm:t>
        <a:bodyPr/>
        <a:lstStyle/>
        <a:p>
          <a:pPr algn="ctr"/>
          <a:endParaRPr lang="es-EC" sz="1200"/>
        </a:p>
      </dgm:t>
    </dgm:pt>
    <dgm:pt modelId="{0690E6C5-7062-4494-AEBF-BA28B2ABDA44}" type="sibTrans" cxnId="{C9A733BE-5CC8-4C1F-A841-D4DF168B83EC}">
      <dgm:prSet/>
      <dgm:spPr/>
      <dgm:t>
        <a:bodyPr/>
        <a:lstStyle/>
        <a:p>
          <a:pPr algn="ctr"/>
          <a:endParaRPr lang="es-EC" sz="1200"/>
        </a:p>
      </dgm:t>
    </dgm:pt>
    <dgm:pt modelId="{FC2E4A37-45D2-4FAA-BA16-0DCC6E5C8E26}" type="pres">
      <dgm:prSet presAssocID="{FDBBD23D-9B6A-499F-A2CB-5EA7C5123D77}" presName="Name0" presStyleCnt="0">
        <dgm:presLayoutVars>
          <dgm:dir/>
          <dgm:resizeHandles val="exact"/>
        </dgm:presLayoutVars>
      </dgm:prSet>
      <dgm:spPr/>
    </dgm:pt>
    <dgm:pt modelId="{EB7F2974-FEA5-4BA1-91E7-CFB33DC2D1A6}" type="pres">
      <dgm:prSet presAssocID="{681B8969-B3E4-46F2-99D1-E4735EED88EC}" presName="node" presStyleLbl="node1" presStyleIdx="0" presStyleCnt="7">
        <dgm:presLayoutVars>
          <dgm:bulletEnabled val="1"/>
        </dgm:presLayoutVars>
      </dgm:prSet>
      <dgm:spPr/>
      <dgm:t>
        <a:bodyPr/>
        <a:lstStyle/>
        <a:p>
          <a:endParaRPr lang="es-EC"/>
        </a:p>
      </dgm:t>
    </dgm:pt>
    <dgm:pt modelId="{4E691D66-D869-4608-9945-91BD03AF58FE}" type="pres">
      <dgm:prSet presAssocID="{9A8531AF-E72B-4A4C-A361-57F0EC22B14A}" presName="sibTrans" presStyleLbl="sibTrans1D1" presStyleIdx="0" presStyleCnt="6"/>
      <dgm:spPr/>
      <dgm:t>
        <a:bodyPr/>
        <a:lstStyle/>
        <a:p>
          <a:endParaRPr lang="es-EC"/>
        </a:p>
      </dgm:t>
    </dgm:pt>
    <dgm:pt modelId="{34FC29ED-6624-46FA-9007-B13993F22285}" type="pres">
      <dgm:prSet presAssocID="{9A8531AF-E72B-4A4C-A361-57F0EC22B14A}" presName="connectorText" presStyleLbl="sibTrans1D1" presStyleIdx="0" presStyleCnt="6"/>
      <dgm:spPr/>
      <dgm:t>
        <a:bodyPr/>
        <a:lstStyle/>
        <a:p>
          <a:endParaRPr lang="es-EC"/>
        </a:p>
      </dgm:t>
    </dgm:pt>
    <dgm:pt modelId="{4C5E1D64-ECA9-4EA7-A6F8-A85064B307DC}" type="pres">
      <dgm:prSet presAssocID="{68956A03-C293-4E1E-AB75-FC44CCCB1496}" presName="node" presStyleLbl="node1" presStyleIdx="1" presStyleCnt="7">
        <dgm:presLayoutVars>
          <dgm:bulletEnabled val="1"/>
        </dgm:presLayoutVars>
      </dgm:prSet>
      <dgm:spPr/>
      <dgm:t>
        <a:bodyPr/>
        <a:lstStyle/>
        <a:p>
          <a:endParaRPr lang="es-EC"/>
        </a:p>
      </dgm:t>
    </dgm:pt>
    <dgm:pt modelId="{4F9A2F5C-236A-49DF-9655-3F28A5AAAF6C}" type="pres">
      <dgm:prSet presAssocID="{48AA31E7-3C85-44D1-94EC-5F51DEB60713}" presName="sibTrans" presStyleLbl="sibTrans1D1" presStyleIdx="1" presStyleCnt="6"/>
      <dgm:spPr/>
      <dgm:t>
        <a:bodyPr/>
        <a:lstStyle/>
        <a:p>
          <a:endParaRPr lang="es-EC"/>
        </a:p>
      </dgm:t>
    </dgm:pt>
    <dgm:pt modelId="{51D3958B-39F3-4A89-92FB-BCED5793ECE7}" type="pres">
      <dgm:prSet presAssocID="{48AA31E7-3C85-44D1-94EC-5F51DEB60713}" presName="connectorText" presStyleLbl="sibTrans1D1" presStyleIdx="1" presStyleCnt="6"/>
      <dgm:spPr/>
      <dgm:t>
        <a:bodyPr/>
        <a:lstStyle/>
        <a:p>
          <a:endParaRPr lang="es-EC"/>
        </a:p>
      </dgm:t>
    </dgm:pt>
    <dgm:pt modelId="{2DF91798-7988-40AB-8D34-7AF0E4DFBB75}" type="pres">
      <dgm:prSet presAssocID="{0507ADCB-1A33-4820-9386-3ACE90F5740B}" presName="node" presStyleLbl="node1" presStyleIdx="2" presStyleCnt="7">
        <dgm:presLayoutVars>
          <dgm:bulletEnabled val="1"/>
        </dgm:presLayoutVars>
      </dgm:prSet>
      <dgm:spPr/>
      <dgm:t>
        <a:bodyPr/>
        <a:lstStyle/>
        <a:p>
          <a:endParaRPr lang="es-EC"/>
        </a:p>
      </dgm:t>
    </dgm:pt>
    <dgm:pt modelId="{C7827987-0FA6-46AD-822E-38F3A09C7F7C}" type="pres">
      <dgm:prSet presAssocID="{70EF1CEC-F3BB-4AED-AA80-7A4A34F3081A}" presName="sibTrans" presStyleLbl="sibTrans1D1" presStyleIdx="2" presStyleCnt="6"/>
      <dgm:spPr/>
      <dgm:t>
        <a:bodyPr/>
        <a:lstStyle/>
        <a:p>
          <a:endParaRPr lang="es-EC"/>
        </a:p>
      </dgm:t>
    </dgm:pt>
    <dgm:pt modelId="{F250CC58-84E8-4F4E-BC1B-C63BCD32777B}" type="pres">
      <dgm:prSet presAssocID="{70EF1CEC-F3BB-4AED-AA80-7A4A34F3081A}" presName="connectorText" presStyleLbl="sibTrans1D1" presStyleIdx="2" presStyleCnt="6"/>
      <dgm:spPr/>
      <dgm:t>
        <a:bodyPr/>
        <a:lstStyle/>
        <a:p>
          <a:endParaRPr lang="es-EC"/>
        </a:p>
      </dgm:t>
    </dgm:pt>
    <dgm:pt modelId="{2DB72781-EFA7-4E3C-9B1B-16B52508CB53}" type="pres">
      <dgm:prSet presAssocID="{1F81B1F3-46C5-4855-A9AE-BBE5197ECF22}" presName="node" presStyleLbl="node1" presStyleIdx="3" presStyleCnt="7">
        <dgm:presLayoutVars>
          <dgm:bulletEnabled val="1"/>
        </dgm:presLayoutVars>
      </dgm:prSet>
      <dgm:spPr/>
      <dgm:t>
        <a:bodyPr/>
        <a:lstStyle/>
        <a:p>
          <a:endParaRPr lang="es-EC"/>
        </a:p>
      </dgm:t>
    </dgm:pt>
    <dgm:pt modelId="{C896AE2F-3C8D-47BD-A490-08EEE73727C0}" type="pres">
      <dgm:prSet presAssocID="{821F1F0C-11F1-4A66-BAD0-B0B2DADA9C5D}" presName="sibTrans" presStyleLbl="sibTrans1D1" presStyleIdx="3" presStyleCnt="6"/>
      <dgm:spPr/>
      <dgm:t>
        <a:bodyPr/>
        <a:lstStyle/>
        <a:p>
          <a:endParaRPr lang="es-EC"/>
        </a:p>
      </dgm:t>
    </dgm:pt>
    <dgm:pt modelId="{38238D5C-8D30-4818-AAD3-9FD0EA47FB15}" type="pres">
      <dgm:prSet presAssocID="{821F1F0C-11F1-4A66-BAD0-B0B2DADA9C5D}" presName="connectorText" presStyleLbl="sibTrans1D1" presStyleIdx="3" presStyleCnt="6"/>
      <dgm:spPr/>
      <dgm:t>
        <a:bodyPr/>
        <a:lstStyle/>
        <a:p>
          <a:endParaRPr lang="es-EC"/>
        </a:p>
      </dgm:t>
    </dgm:pt>
    <dgm:pt modelId="{2A306E84-BA44-41DF-BA8E-B88B8BB6FC86}" type="pres">
      <dgm:prSet presAssocID="{EF61E74F-418D-4108-9743-19E6676A41D2}" presName="node" presStyleLbl="node1" presStyleIdx="4" presStyleCnt="7">
        <dgm:presLayoutVars>
          <dgm:bulletEnabled val="1"/>
        </dgm:presLayoutVars>
      </dgm:prSet>
      <dgm:spPr/>
      <dgm:t>
        <a:bodyPr/>
        <a:lstStyle/>
        <a:p>
          <a:endParaRPr lang="es-EC"/>
        </a:p>
      </dgm:t>
    </dgm:pt>
    <dgm:pt modelId="{98E802F4-336E-481B-B4AA-EF8E5C21CAD9}" type="pres">
      <dgm:prSet presAssocID="{62DDE355-F521-4A80-AD7D-2DD839294FBA}" presName="sibTrans" presStyleLbl="sibTrans1D1" presStyleIdx="4" presStyleCnt="6"/>
      <dgm:spPr/>
      <dgm:t>
        <a:bodyPr/>
        <a:lstStyle/>
        <a:p>
          <a:endParaRPr lang="es-EC"/>
        </a:p>
      </dgm:t>
    </dgm:pt>
    <dgm:pt modelId="{73B8A666-670A-4F02-A287-5E9A2FEFF4CD}" type="pres">
      <dgm:prSet presAssocID="{62DDE355-F521-4A80-AD7D-2DD839294FBA}" presName="connectorText" presStyleLbl="sibTrans1D1" presStyleIdx="4" presStyleCnt="6"/>
      <dgm:spPr/>
      <dgm:t>
        <a:bodyPr/>
        <a:lstStyle/>
        <a:p>
          <a:endParaRPr lang="es-EC"/>
        </a:p>
      </dgm:t>
    </dgm:pt>
    <dgm:pt modelId="{BFF2C27D-D335-452A-ABF2-84CBD1876416}" type="pres">
      <dgm:prSet presAssocID="{7088E921-04F0-4094-978B-EEAE6FC28B7D}" presName="node" presStyleLbl="node1" presStyleIdx="5" presStyleCnt="7">
        <dgm:presLayoutVars>
          <dgm:bulletEnabled val="1"/>
        </dgm:presLayoutVars>
      </dgm:prSet>
      <dgm:spPr/>
      <dgm:t>
        <a:bodyPr/>
        <a:lstStyle/>
        <a:p>
          <a:endParaRPr lang="es-EC"/>
        </a:p>
      </dgm:t>
    </dgm:pt>
    <dgm:pt modelId="{CAAC974A-4460-4E73-BD52-2DB010A0EEBB}" type="pres">
      <dgm:prSet presAssocID="{7100CC67-1CCF-422B-9373-5E7F42D8AAF3}" presName="sibTrans" presStyleLbl="sibTrans1D1" presStyleIdx="5" presStyleCnt="6"/>
      <dgm:spPr/>
      <dgm:t>
        <a:bodyPr/>
        <a:lstStyle/>
        <a:p>
          <a:endParaRPr lang="es-EC"/>
        </a:p>
      </dgm:t>
    </dgm:pt>
    <dgm:pt modelId="{9F3D422D-FE9C-47FC-A530-1E52F35BA9B9}" type="pres">
      <dgm:prSet presAssocID="{7100CC67-1CCF-422B-9373-5E7F42D8AAF3}" presName="connectorText" presStyleLbl="sibTrans1D1" presStyleIdx="5" presStyleCnt="6"/>
      <dgm:spPr/>
      <dgm:t>
        <a:bodyPr/>
        <a:lstStyle/>
        <a:p>
          <a:endParaRPr lang="es-EC"/>
        </a:p>
      </dgm:t>
    </dgm:pt>
    <dgm:pt modelId="{B72E258C-B832-4294-B396-FFA3EC8B71D3}" type="pres">
      <dgm:prSet presAssocID="{84ED40D2-4AAB-42E0-82FE-A5FB6E31B09B}" presName="node" presStyleLbl="node1" presStyleIdx="6" presStyleCnt="7">
        <dgm:presLayoutVars>
          <dgm:bulletEnabled val="1"/>
        </dgm:presLayoutVars>
      </dgm:prSet>
      <dgm:spPr/>
      <dgm:t>
        <a:bodyPr/>
        <a:lstStyle/>
        <a:p>
          <a:endParaRPr lang="es-EC"/>
        </a:p>
      </dgm:t>
    </dgm:pt>
  </dgm:ptLst>
  <dgm:cxnLst>
    <dgm:cxn modelId="{41BC53CA-DDB8-47F1-83F5-083F38D319ED}" type="presOf" srcId="{7100CC67-1CCF-422B-9373-5E7F42D8AAF3}" destId="{9F3D422D-FE9C-47FC-A530-1E52F35BA9B9}" srcOrd="1" destOrd="0" presId="urn:microsoft.com/office/officeart/2005/8/layout/bProcess3"/>
    <dgm:cxn modelId="{67D27E22-6ED3-4C5A-9312-45BFB9CF77B9}" type="presOf" srcId="{0507ADCB-1A33-4820-9386-3ACE90F5740B}" destId="{2DF91798-7988-40AB-8D34-7AF0E4DFBB75}" srcOrd="0" destOrd="0" presId="urn:microsoft.com/office/officeart/2005/8/layout/bProcess3"/>
    <dgm:cxn modelId="{3368539B-46AF-4C47-ACF9-3012D7E8A1C5}" type="presOf" srcId="{821F1F0C-11F1-4A66-BAD0-B0B2DADA9C5D}" destId="{38238D5C-8D30-4818-AAD3-9FD0EA47FB15}" srcOrd="1" destOrd="0" presId="urn:microsoft.com/office/officeart/2005/8/layout/bProcess3"/>
    <dgm:cxn modelId="{C9A733BE-5CC8-4C1F-A841-D4DF168B83EC}" srcId="{FDBBD23D-9B6A-499F-A2CB-5EA7C5123D77}" destId="{84ED40D2-4AAB-42E0-82FE-A5FB6E31B09B}" srcOrd="6" destOrd="0" parTransId="{C7325503-5F84-4034-851C-975D21A8CF50}" sibTransId="{0690E6C5-7062-4494-AEBF-BA28B2ABDA44}"/>
    <dgm:cxn modelId="{BFBD330F-7784-49AE-8323-F5A97914F7B0}" srcId="{FDBBD23D-9B6A-499F-A2CB-5EA7C5123D77}" destId="{1F81B1F3-46C5-4855-A9AE-BBE5197ECF22}" srcOrd="3" destOrd="0" parTransId="{1C802DC3-723D-4C06-B0E2-B9A3AD1AF1E4}" sibTransId="{821F1F0C-11F1-4A66-BAD0-B0B2DADA9C5D}"/>
    <dgm:cxn modelId="{317E53B2-4AC6-4B17-A0CD-5A14F173ABEE}" srcId="{FDBBD23D-9B6A-499F-A2CB-5EA7C5123D77}" destId="{0507ADCB-1A33-4820-9386-3ACE90F5740B}" srcOrd="2" destOrd="0" parTransId="{7B5AD123-29F0-4B29-A56F-2DF1854BA5CF}" sibTransId="{70EF1CEC-F3BB-4AED-AA80-7A4A34F3081A}"/>
    <dgm:cxn modelId="{CEE4C08C-62ED-4F00-A072-ACC6AE6D2E66}" type="presOf" srcId="{FDBBD23D-9B6A-499F-A2CB-5EA7C5123D77}" destId="{FC2E4A37-45D2-4FAA-BA16-0DCC6E5C8E26}" srcOrd="0" destOrd="0" presId="urn:microsoft.com/office/officeart/2005/8/layout/bProcess3"/>
    <dgm:cxn modelId="{EF3B3CD1-6FE5-4689-9DCF-97E3CC8396D6}" srcId="{FDBBD23D-9B6A-499F-A2CB-5EA7C5123D77}" destId="{EF61E74F-418D-4108-9743-19E6676A41D2}" srcOrd="4" destOrd="0" parTransId="{C1989FC6-02D6-4F22-85EE-F312B896DC7C}" sibTransId="{62DDE355-F521-4A80-AD7D-2DD839294FBA}"/>
    <dgm:cxn modelId="{BC443F3D-30B1-420A-B027-036C835515CB}" type="presOf" srcId="{EF61E74F-418D-4108-9743-19E6676A41D2}" destId="{2A306E84-BA44-41DF-BA8E-B88B8BB6FC86}" srcOrd="0" destOrd="0" presId="urn:microsoft.com/office/officeart/2005/8/layout/bProcess3"/>
    <dgm:cxn modelId="{F4970978-A431-47DA-B414-038D2F743D08}" type="presOf" srcId="{84ED40D2-4AAB-42E0-82FE-A5FB6E31B09B}" destId="{B72E258C-B832-4294-B396-FFA3EC8B71D3}" srcOrd="0" destOrd="0" presId="urn:microsoft.com/office/officeart/2005/8/layout/bProcess3"/>
    <dgm:cxn modelId="{76196AD1-4D4D-40FB-81C9-8B445CADFF77}" type="presOf" srcId="{68956A03-C293-4E1E-AB75-FC44CCCB1496}" destId="{4C5E1D64-ECA9-4EA7-A6F8-A85064B307DC}" srcOrd="0" destOrd="0" presId="urn:microsoft.com/office/officeart/2005/8/layout/bProcess3"/>
    <dgm:cxn modelId="{9A440B1E-A749-48E6-BFE7-16E57E59CF8F}" type="presOf" srcId="{821F1F0C-11F1-4A66-BAD0-B0B2DADA9C5D}" destId="{C896AE2F-3C8D-47BD-A490-08EEE73727C0}" srcOrd="0" destOrd="0" presId="urn:microsoft.com/office/officeart/2005/8/layout/bProcess3"/>
    <dgm:cxn modelId="{5B185B52-8844-4549-BC85-6247481C7E8F}" type="presOf" srcId="{1F81B1F3-46C5-4855-A9AE-BBE5197ECF22}" destId="{2DB72781-EFA7-4E3C-9B1B-16B52508CB53}" srcOrd="0" destOrd="0" presId="urn:microsoft.com/office/officeart/2005/8/layout/bProcess3"/>
    <dgm:cxn modelId="{77CB37D7-EC40-488A-B2FC-A45A4E2C8715}" type="presOf" srcId="{681B8969-B3E4-46F2-99D1-E4735EED88EC}" destId="{EB7F2974-FEA5-4BA1-91E7-CFB33DC2D1A6}" srcOrd="0" destOrd="0" presId="urn:microsoft.com/office/officeart/2005/8/layout/bProcess3"/>
    <dgm:cxn modelId="{72478E09-6C5F-45DE-8BBD-CED74F089CDD}" type="presOf" srcId="{70EF1CEC-F3BB-4AED-AA80-7A4A34F3081A}" destId="{C7827987-0FA6-46AD-822E-38F3A09C7F7C}" srcOrd="0" destOrd="0" presId="urn:microsoft.com/office/officeart/2005/8/layout/bProcess3"/>
    <dgm:cxn modelId="{9F87294D-4805-4B59-9F22-1F392C323F9C}" type="presOf" srcId="{9A8531AF-E72B-4A4C-A361-57F0EC22B14A}" destId="{34FC29ED-6624-46FA-9007-B13993F22285}" srcOrd="1" destOrd="0" presId="urn:microsoft.com/office/officeart/2005/8/layout/bProcess3"/>
    <dgm:cxn modelId="{746B04FE-5269-4062-89C9-0B7C4D2800AD}" srcId="{FDBBD23D-9B6A-499F-A2CB-5EA7C5123D77}" destId="{68956A03-C293-4E1E-AB75-FC44CCCB1496}" srcOrd="1" destOrd="0" parTransId="{10024D71-2412-4A7F-966B-637B4134FB57}" sibTransId="{48AA31E7-3C85-44D1-94EC-5F51DEB60713}"/>
    <dgm:cxn modelId="{5DA4DCD9-CEF8-4C89-BEE0-E5A2CC7BFA9D}" type="presOf" srcId="{9A8531AF-E72B-4A4C-A361-57F0EC22B14A}" destId="{4E691D66-D869-4608-9945-91BD03AF58FE}" srcOrd="0" destOrd="0" presId="urn:microsoft.com/office/officeart/2005/8/layout/bProcess3"/>
    <dgm:cxn modelId="{464F159A-E9C4-413B-8A46-072C464B7234}" srcId="{FDBBD23D-9B6A-499F-A2CB-5EA7C5123D77}" destId="{681B8969-B3E4-46F2-99D1-E4735EED88EC}" srcOrd="0" destOrd="0" parTransId="{B349612A-EE8A-40C2-B153-F5A843B88AAF}" sibTransId="{9A8531AF-E72B-4A4C-A361-57F0EC22B14A}"/>
    <dgm:cxn modelId="{91EB2356-64AC-4E33-9BCF-3840EE501FD5}" type="presOf" srcId="{70EF1CEC-F3BB-4AED-AA80-7A4A34F3081A}" destId="{F250CC58-84E8-4F4E-BC1B-C63BCD32777B}" srcOrd="1" destOrd="0" presId="urn:microsoft.com/office/officeart/2005/8/layout/bProcess3"/>
    <dgm:cxn modelId="{753369F5-0594-4640-8924-2A659AB79230}" type="presOf" srcId="{7088E921-04F0-4094-978B-EEAE6FC28B7D}" destId="{BFF2C27D-D335-452A-ABF2-84CBD1876416}" srcOrd="0" destOrd="0" presId="urn:microsoft.com/office/officeart/2005/8/layout/bProcess3"/>
    <dgm:cxn modelId="{B5C50FEB-5807-44EC-BAB5-24A918371770}" type="presOf" srcId="{62DDE355-F521-4A80-AD7D-2DD839294FBA}" destId="{73B8A666-670A-4F02-A287-5E9A2FEFF4CD}" srcOrd="1" destOrd="0" presId="urn:microsoft.com/office/officeart/2005/8/layout/bProcess3"/>
    <dgm:cxn modelId="{ADD397E4-059B-46BB-A9E5-4ABA5EA6B26D}" type="presOf" srcId="{48AA31E7-3C85-44D1-94EC-5F51DEB60713}" destId="{51D3958B-39F3-4A89-92FB-BCED5793ECE7}" srcOrd="1" destOrd="0" presId="urn:microsoft.com/office/officeart/2005/8/layout/bProcess3"/>
    <dgm:cxn modelId="{3A2AB307-DB30-410E-BD5A-010D0FD38148}" type="presOf" srcId="{7100CC67-1CCF-422B-9373-5E7F42D8AAF3}" destId="{CAAC974A-4460-4E73-BD52-2DB010A0EEBB}" srcOrd="0" destOrd="0" presId="urn:microsoft.com/office/officeart/2005/8/layout/bProcess3"/>
    <dgm:cxn modelId="{326F641F-FA30-4B89-9441-7DA93772D28B}" type="presOf" srcId="{48AA31E7-3C85-44D1-94EC-5F51DEB60713}" destId="{4F9A2F5C-236A-49DF-9655-3F28A5AAAF6C}" srcOrd="0" destOrd="0" presId="urn:microsoft.com/office/officeart/2005/8/layout/bProcess3"/>
    <dgm:cxn modelId="{5E1A2A33-F8D6-42C2-8335-6E49396D499F}" type="presOf" srcId="{62DDE355-F521-4A80-AD7D-2DD839294FBA}" destId="{98E802F4-336E-481B-B4AA-EF8E5C21CAD9}" srcOrd="0" destOrd="0" presId="urn:microsoft.com/office/officeart/2005/8/layout/bProcess3"/>
    <dgm:cxn modelId="{E87972D7-15CA-4D76-AA72-A3BC463C7D74}" srcId="{FDBBD23D-9B6A-499F-A2CB-5EA7C5123D77}" destId="{7088E921-04F0-4094-978B-EEAE6FC28B7D}" srcOrd="5" destOrd="0" parTransId="{399BFA56-038E-4E17-84AF-C5E525996035}" sibTransId="{7100CC67-1CCF-422B-9373-5E7F42D8AAF3}"/>
    <dgm:cxn modelId="{37DCE565-CA1E-4C86-A0CD-01FAB94E9882}" type="presParOf" srcId="{FC2E4A37-45D2-4FAA-BA16-0DCC6E5C8E26}" destId="{EB7F2974-FEA5-4BA1-91E7-CFB33DC2D1A6}" srcOrd="0" destOrd="0" presId="urn:microsoft.com/office/officeart/2005/8/layout/bProcess3"/>
    <dgm:cxn modelId="{B6949E23-F57C-4027-9442-1733C090726E}" type="presParOf" srcId="{FC2E4A37-45D2-4FAA-BA16-0DCC6E5C8E26}" destId="{4E691D66-D869-4608-9945-91BD03AF58FE}" srcOrd="1" destOrd="0" presId="urn:microsoft.com/office/officeart/2005/8/layout/bProcess3"/>
    <dgm:cxn modelId="{318AAA99-28D8-4E76-AF6A-69E948443F1B}" type="presParOf" srcId="{4E691D66-D869-4608-9945-91BD03AF58FE}" destId="{34FC29ED-6624-46FA-9007-B13993F22285}" srcOrd="0" destOrd="0" presId="urn:microsoft.com/office/officeart/2005/8/layout/bProcess3"/>
    <dgm:cxn modelId="{7CDBC5B6-6F07-458C-BFAB-BE6395AC251A}" type="presParOf" srcId="{FC2E4A37-45D2-4FAA-BA16-0DCC6E5C8E26}" destId="{4C5E1D64-ECA9-4EA7-A6F8-A85064B307DC}" srcOrd="2" destOrd="0" presId="urn:microsoft.com/office/officeart/2005/8/layout/bProcess3"/>
    <dgm:cxn modelId="{14A148B4-36BC-4358-BF06-694CA99753A6}" type="presParOf" srcId="{FC2E4A37-45D2-4FAA-BA16-0DCC6E5C8E26}" destId="{4F9A2F5C-236A-49DF-9655-3F28A5AAAF6C}" srcOrd="3" destOrd="0" presId="urn:microsoft.com/office/officeart/2005/8/layout/bProcess3"/>
    <dgm:cxn modelId="{C1A7D62E-84BE-4314-86A4-5ABE205854FF}" type="presParOf" srcId="{4F9A2F5C-236A-49DF-9655-3F28A5AAAF6C}" destId="{51D3958B-39F3-4A89-92FB-BCED5793ECE7}" srcOrd="0" destOrd="0" presId="urn:microsoft.com/office/officeart/2005/8/layout/bProcess3"/>
    <dgm:cxn modelId="{BFDF7F4F-2204-4040-A44D-C4EFDBC68525}" type="presParOf" srcId="{FC2E4A37-45D2-4FAA-BA16-0DCC6E5C8E26}" destId="{2DF91798-7988-40AB-8D34-7AF0E4DFBB75}" srcOrd="4" destOrd="0" presId="urn:microsoft.com/office/officeart/2005/8/layout/bProcess3"/>
    <dgm:cxn modelId="{52816836-B41A-4DE1-BE03-A3A43FF848B1}" type="presParOf" srcId="{FC2E4A37-45D2-4FAA-BA16-0DCC6E5C8E26}" destId="{C7827987-0FA6-46AD-822E-38F3A09C7F7C}" srcOrd="5" destOrd="0" presId="urn:microsoft.com/office/officeart/2005/8/layout/bProcess3"/>
    <dgm:cxn modelId="{3A0592D4-8971-4818-8B0B-968C8526D2F8}" type="presParOf" srcId="{C7827987-0FA6-46AD-822E-38F3A09C7F7C}" destId="{F250CC58-84E8-4F4E-BC1B-C63BCD32777B}" srcOrd="0" destOrd="0" presId="urn:microsoft.com/office/officeart/2005/8/layout/bProcess3"/>
    <dgm:cxn modelId="{DC57F1AD-7C86-4214-8AEC-7D99A4D52A55}" type="presParOf" srcId="{FC2E4A37-45D2-4FAA-BA16-0DCC6E5C8E26}" destId="{2DB72781-EFA7-4E3C-9B1B-16B52508CB53}" srcOrd="6" destOrd="0" presId="urn:microsoft.com/office/officeart/2005/8/layout/bProcess3"/>
    <dgm:cxn modelId="{21CEA1BD-7FA0-47F2-B013-2AD436E9A37C}" type="presParOf" srcId="{FC2E4A37-45D2-4FAA-BA16-0DCC6E5C8E26}" destId="{C896AE2F-3C8D-47BD-A490-08EEE73727C0}" srcOrd="7" destOrd="0" presId="urn:microsoft.com/office/officeart/2005/8/layout/bProcess3"/>
    <dgm:cxn modelId="{8E29ACB0-D0AD-4596-A5A7-CDB7CD2BC1B4}" type="presParOf" srcId="{C896AE2F-3C8D-47BD-A490-08EEE73727C0}" destId="{38238D5C-8D30-4818-AAD3-9FD0EA47FB15}" srcOrd="0" destOrd="0" presId="urn:microsoft.com/office/officeart/2005/8/layout/bProcess3"/>
    <dgm:cxn modelId="{F0FDA387-C9DF-4EDE-9A58-6A4DA521740C}" type="presParOf" srcId="{FC2E4A37-45D2-4FAA-BA16-0DCC6E5C8E26}" destId="{2A306E84-BA44-41DF-BA8E-B88B8BB6FC86}" srcOrd="8" destOrd="0" presId="urn:microsoft.com/office/officeart/2005/8/layout/bProcess3"/>
    <dgm:cxn modelId="{E876DD1B-C24A-48DC-9F16-AF73A8EB8AA6}" type="presParOf" srcId="{FC2E4A37-45D2-4FAA-BA16-0DCC6E5C8E26}" destId="{98E802F4-336E-481B-B4AA-EF8E5C21CAD9}" srcOrd="9" destOrd="0" presId="urn:microsoft.com/office/officeart/2005/8/layout/bProcess3"/>
    <dgm:cxn modelId="{13367165-524D-4F60-ACC2-54C5897403DB}" type="presParOf" srcId="{98E802F4-336E-481B-B4AA-EF8E5C21CAD9}" destId="{73B8A666-670A-4F02-A287-5E9A2FEFF4CD}" srcOrd="0" destOrd="0" presId="urn:microsoft.com/office/officeart/2005/8/layout/bProcess3"/>
    <dgm:cxn modelId="{397196A5-CBD6-4C30-856B-DAF561DEDE9E}" type="presParOf" srcId="{FC2E4A37-45D2-4FAA-BA16-0DCC6E5C8E26}" destId="{BFF2C27D-D335-452A-ABF2-84CBD1876416}" srcOrd="10" destOrd="0" presId="urn:microsoft.com/office/officeart/2005/8/layout/bProcess3"/>
    <dgm:cxn modelId="{9F5CC996-10B0-4AC9-96CC-77911A982C11}" type="presParOf" srcId="{FC2E4A37-45D2-4FAA-BA16-0DCC6E5C8E26}" destId="{CAAC974A-4460-4E73-BD52-2DB010A0EEBB}" srcOrd="11" destOrd="0" presId="urn:microsoft.com/office/officeart/2005/8/layout/bProcess3"/>
    <dgm:cxn modelId="{7D47AFFC-5AE5-4CDB-8508-3B9AFCBE8950}" type="presParOf" srcId="{CAAC974A-4460-4E73-BD52-2DB010A0EEBB}" destId="{9F3D422D-FE9C-47FC-A530-1E52F35BA9B9}" srcOrd="0" destOrd="0" presId="urn:microsoft.com/office/officeart/2005/8/layout/bProcess3"/>
    <dgm:cxn modelId="{2FCD391B-2763-4588-9F02-BCB798A0297F}" type="presParOf" srcId="{FC2E4A37-45D2-4FAA-BA16-0DCC6E5C8E26}" destId="{B72E258C-B832-4294-B396-FFA3EC8B71D3}"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BBD23D-9B6A-499F-A2CB-5EA7C5123D77}" type="doc">
      <dgm:prSet loTypeId="urn:microsoft.com/office/officeart/2005/8/layout/bProcess3" loCatId="process" qsTypeId="urn:microsoft.com/office/officeart/2005/8/quickstyle/simple1" qsCatId="simple" csTypeId="urn:microsoft.com/office/officeart/2005/8/colors/accent1_2" csCatId="accent1" phldr="1"/>
      <dgm:spPr/>
    </dgm:pt>
    <dgm:pt modelId="{681B8969-B3E4-46F2-99D1-E4735EED88EC}">
      <dgm:prSet phldrT="[Texto]" custT="1"/>
      <dgm:spPr/>
      <dgm:t>
        <a:bodyPr/>
        <a:lstStyle/>
        <a:p>
          <a:pPr algn="ctr"/>
          <a:r>
            <a:rPr lang="es-EC" sz="1200" dirty="0" smtClean="0"/>
            <a:t>INICIO</a:t>
          </a:r>
          <a:endParaRPr lang="es-EC" sz="1200" dirty="0"/>
        </a:p>
      </dgm:t>
    </dgm:pt>
    <dgm:pt modelId="{B349612A-EE8A-40C2-B153-F5A843B88AAF}" type="parTrans" cxnId="{464F159A-E9C4-413B-8A46-072C464B7234}">
      <dgm:prSet/>
      <dgm:spPr/>
      <dgm:t>
        <a:bodyPr/>
        <a:lstStyle/>
        <a:p>
          <a:pPr algn="ctr"/>
          <a:endParaRPr lang="es-EC" sz="1200"/>
        </a:p>
      </dgm:t>
    </dgm:pt>
    <dgm:pt modelId="{9A8531AF-E72B-4A4C-A361-57F0EC22B14A}" type="sibTrans" cxnId="{464F159A-E9C4-413B-8A46-072C464B7234}">
      <dgm:prSet custT="1"/>
      <dgm:spPr/>
      <dgm:t>
        <a:bodyPr/>
        <a:lstStyle/>
        <a:p>
          <a:pPr algn="ctr"/>
          <a:endParaRPr lang="es-EC" sz="1200"/>
        </a:p>
      </dgm:t>
    </dgm:pt>
    <dgm:pt modelId="{68956A03-C293-4E1E-AB75-FC44CCCB1496}">
      <dgm:prSet phldrT="[Texto]" custT="1"/>
      <dgm:spPr/>
      <dgm:t>
        <a:bodyPr/>
        <a:lstStyle/>
        <a:p>
          <a:pPr algn="ctr"/>
          <a:r>
            <a:rPr lang="es-EC" sz="1200" dirty="0" smtClean="0"/>
            <a:t>Inicialización módulo SPI1 con resolución de 8bits</a:t>
          </a:r>
          <a:endParaRPr lang="es-EC" sz="1200" dirty="0"/>
        </a:p>
      </dgm:t>
    </dgm:pt>
    <dgm:pt modelId="{10024D71-2412-4A7F-966B-637B4134FB57}" type="parTrans" cxnId="{746B04FE-5269-4062-89C9-0B7C4D2800AD}">
      <dgm:prSet/>
      <dgm:spPr/>
      <dgm:t>
        <a:bodyPr/>
        <a:lstStyle/>
        <a:p>
          <a:pPr algn="ctr"/>
          <a:endParaRPr lang="es-EC" sz="1200"/>
        </a:p>
      </dgm:t>
    </dgm:pt>
    <dgm:pt modelId="{48AA31E7-3C85-44D1-94EC-5F51DEB60713}" type="sibTrans" cxnId="{746B04FE-5269-4062-89C9-0B7C4D2800AD}">
      <dgm:prSet custT="1"/>
      <dgm:spPr/>
      <dgm:t>
        <a:bodyPr/>
        <a:lstStyle/>
        <a:p>
          <a:pPr algn="ctr"/>
          <a:endParaRPr lang="es-EC" sz="1200"/>
        </a:p>
      </dgm:t>
    </dgm:pt>
    <dgm:pt modelId="{0507ADCB-1A33-4820-9386-3ACE90F5740B}">
      <dgm:prSet phldrT="[Texto]" custT="1"/>
      <dgm:spPr/>
      <dgm:t>
        <a:bodyPr/>
        <a:lstStyle/>
        <a:p>
          <a:pPr algn="ctr"/>
          <a:r>
            <a:rPr lang="es-EC" sz="1200" dirty="0" smtClean="0"/>
            <a:t>Comando SDATAC</a:t>
          </a:r>
        </a:p>
      </dgm:t>
    </dgm:pt>
    <dgm:pt modelId="{7B5AD123-29F0-4B29-A56F-2DF1854BA5CF}" type="parTrans" cxnId="{317E53B2-4AC6-4B17-A0CD-5A14F173ABEE}">
      <dgm:prSet/>
      <dgm:spPr/>
      <dgm:t>
        <a:bodyPr/>
        <a:lstStyle/>
        <a:p>
          <a:pPr algn="ctr"/>
          <a:endParaRPr lang="es-EC" sz="1200"/>
        </a:p>
      </dgm:t>
    </dgm:pt>
    <dgm:pt modelId="{70EF1CEC-F3BB-4AED-AA80-7A4A34F3081A}" type="sibTrans" cxnId="{317E53B2-4AC6-4B17-A0CD-5A14F173ABEE}">
      <dgm:prSet custT="1"/>
      <dgm:spPr/>
      <dgm:t>
        <a:bodyPr/>
        <a:lstStyle/>
        <a:p>
          <a:pPr algn="ctr"/>
          <a:endParaRPr lang="es-EC" sz="1200"/>
        </a:p>
      </dgm:t>
    </dgm:pt>
    <dgm:pt modelId="{1F81B1F3-46C5-4855-A9AE-BBE5197ECF22}">
      <dgm:prSet phldrT="[Texto]" custT="1"/>
      <dgm:spPr/>
      <dgm:t>
        <a:bodyPr/>
        <a:lstStyle/>
        <a:p>
          <a:pPr algn="ctr"/>
          <a:r>
            <a:rPr lang="es-EC" sz="1200" dirty="0" smtClean="0"/>
            <a:t>CONFIG3=E0H</a:t>
          </a:r>
        </a:p>
      </dgm:t>
    </dgm:pt>
    <dgm:pt modelId="{1C802DC3-723D-4C06-B0E2-B9A3AD1AF1E4}" type="parTrans" cxnId="{BFBD330F-7784-49AE-8323-F5A97914F7B0}">
      <dgm:prSet/>
      <dgm:spPr/>
      <dgm:t>
        <a:bodyPr/>
        <a:lstStyle/>
        <a:p>
          <a:pPr algn="ctr"/>
          <a:endParaRPr lang="es-EC" sz="1200"/>
        </a:p>
      </dgm:t>
    </dgm:pt>
    <dgm:pt modelId="{821F1F0C-11F1-4A66-BAD0-B0B2DADA9C5D}" type="sibTrans" cxnId="{BFBD330F-7784-49AE-8323-F5A97914F7B0}">
      <dgm:prSet custT="1"/>
      <dgm:spPr/>
      <dgm:t>
        <a:bodyPr/>
        <a:lstStyle/>
        <a:p>
          <a:pPr algn="ctr"/>
          <a:endParaRPr lang="es-EC" sz="1200"/>
        </a:p>
      </dgm:t>
    </dgm:pt>
    <dgm:pt modelId="{EF61E74F-418D-4108-9743-19E6676A41D2}">
      <dgm:prSet phldrT="[Texto]" custT="1"/>
      <dgm:spPr/>
      <dgm:t>
        <a:bodyPr/>
        <a:lstStyle/>
        <a:p>
          <a:pPr algn="ctr"/>
          <a:r>
            <a:rPr lang="es-EC" sz="1200" dirty="0" smtClean="0"/>
            <a:t>CONFIG1=90h</a:t>
          </a:r>
        </a:p>
        <a:p>
          <a:pPr algn="ctr"/>
          <a:r>
            <a:rPr lang="es-EC" sz="1200" dirty="0" smtClean="0"/>
            <a:t>CONFIG2=D0</a:t>
          </a:r>
        </a:p>
      </dgm:t>
    </dgm:pt>
    <dgm:pt modelId="{C1989FC6-02D6-4F22-85EE-F312B896DC7C}" type="parTrans" cxnId="{EF3B3CD1-6FE5-4689-9DCF-97E3CC8396D6}">
      <dgm:prSet/>
      <dgm:spPr/>
      <dgm:t>
        <a:bodyPr/>
        <a:lstStyle/>
        <a:p>
          <a:pPr algn="ctr"/>
          <a:endParaRPr lang="es-EC" sz="1200"/>
        </a:p>
      </dgm:t>
    </dgm:pt>
    <dgm:pt modelId="{62DDE355-F521-4A80-AD7D-2DD839294FBA}" type="sibTrans" cxnId="{EF3B3CD1-6FE5-4689-9DCF-97E3CC8396D6}">
      <dgm:prSet custT="1"/>
      <dgm:spPr/>
      <dgm:t>
        <a:bodyPr/>
        <a:lstStyle/>
        <a:p>
          <a:pPr algn="ctr"/>
          <a:endParaRPr lang="es-EC" sz="1200"/>
        </a:p>
      </dgm:t>
    </dgm:pt>
    <dgm:pt modelId="{7088E921-04F0-4094-978B-EEAE6FC28B7D}">
      <dgm:prSet phldrT="[Texto]" custT="1"/>
      <dgm:spPr/>
      <dgm:t>
        <a:bodyPr/>
        <a:lstStyle/>
        <a:p>
          <a:pPr algn="ctr"/>
          <a:r>
            <a:rPr lang="es-EC" sz="1200" dirty="0" err="1" smtClean="0"/>
            <a:t>CHnSET</a:t>
          </a:r>
          <a:r>
            <a:rPr lang="es-EC" sz="1200" dirty="0" smtClean="0"/>
            <a:t>=60</a:t>
          </a:r>
          <a:r>
            <a:rPr lang="en-US" sz="1200" dirty="0" smtClean="0"/>
            <a:t>/64/65</a:t>
          </a:r>
          <a:endParaRPr lang="es-EC" sz="1200" dirty="0" smtClean="0"/>
        </a:p>
      </dgm:t>
    </dgm:pt>
    <dgm:pt modelId="{399BFA56-038E-4E17-84AF-C5E525996035}" type="parTrans" cxnId="{E87972D7-15CA-4D76-AA72-A3BC463C7D74}">
      <dgm:prSet/>
      <dgm:spPr/>
      <dgm:t>
        <a:bodyPr/>
        <a:lstStyle/>
        <a:p>
          <a:pPr algn="ctr"/>
          <a:endParaRPr lang="es-EC" sz="1200"/>
        </a:p>
      </dgm:t>
    </dgm:pt>
    <dgm:pt modelId="{7100CC67-1CCF-422B-9373-5E7F42D8AAF3}" type="sibTrans" cxnId="{E87972D7-15CA-4D76-AA72-A3BC463C7D74}">
      <dgm:prSet custT="1"/>
      <dgm:spPr/>
      <dgm:t>
        <a:bodyPr/>
        <a:lstStyle/>
        <a:p>
          <a:pPr algn="ctr"/>
          <a:endParaRPr lang="es-EC" sz="1200"/>
        </a:p>
      </dgm:t>
    </dgm:pt>
    <dgm:pt modelId="{84ED40D2-4AAB-42E0-82FE-A5FB6E31B09B}">
      <dgm:prSet phldrT="[Texto]" custT="1"/>
      <dgm:spPr/>
      <dgm:t>
        <a:bodyPr/>
        <a:lstStyle/>
        <a:p>
          <a:pPr algn="ctr"/>
          <a:r>
            <a:rPr lang="en-US" sz="1200" dirty="0" smtClean="0"/>
            <a:t>LOOF=00h</a:t>
          </a:r>
          <a:endParaRPr lang="es-EC" sz="1200" dirty="0" smtClean="0"/>
        </a:p>
      </dgm:t>
    </dgm:pt>
    <dgm:pt modelId="{C7325503-5F84-4034-851C-975D21A8CF50}" type="parTrans" cxnId="{C9A733BE-5CC8-4C1F-A841-D4DF168B83EC}">
      <dgm:prSet/>
      <dgm:spPr/>
      <dgm:t>
        <a:bodyPr/>
        <a:lstStyle/>
        <a:p>
          <a:pPr algn="ctr"/>
          <a:endParaRPr lang="es-EC" sz="1200"/>
        </a:p>
      </dgm:t>
    </dgm:pt>
    <dgm:pt modelId="{0690E6C5-7062-4494-AEBF-BA28B2ABDA44}" type="sibTrans" cxnId="{C9A733BE-5CC8-4C1F-A841-D4DF168B83EC}">
      <dgm:prSet custT="1"/>
      <dgm:spPr/>
      <dgm:t>
        <a:bodyPr/>
        <a:lstStyle/>
        <a:p>
          <a:pPr algn="ctr"/>
          <a:endParaRPr lang="es-EC" sz="1200"/>
        </a:p>
      </dgm:t>
    </dgm:pt>
    <dgm:pt modelId="{B7A1C145-16DC-4CB3-8F49-F111D4AFF17B}">
      <dgm:prSet phldrT="[Texto]" custT="1"/>
      <dgm:spPr/>
      <dgm:t>
        <a:bodyPr/>
        <a:lstStyle/>
        <a:p>
          <a:pPr algn="ctr"/>
          <a:r>
            <a:rPr lang="en-US" sz="1200" dirty="0" smtClean="0"/>
            <a:t>CONFIG4=02h</a:t>
          </a:r>
          <a:endParaRPr lang="es-EC" sz="1200" dirty="0" smtClean="0"/>
        </a:p>
      </dgm:t>
    </dgm:pt>
    <dgm:pt modelId="{9D5CD11E-FC43-40DD-B498-846032876870}" type="parTrans" cxnId="{9747AB9C-30AA-4727-A21C-44D1119BFDA6}">
      <dgm:prSet/>
      <dgm:spPr/>
      <dgm:t>
        <a:bodyPr/>
        <a:lstStyle/>
        <a:p>
          <a:endParaRPr lang="es-EC" sz="1200"/>
        </a:p>
      </dgm:t>
    </dgm:pt>
    <dgm:pt modelId="{541FE84A-C5F3-48AC-A53E-013E111D7B8E}" type="sibTrans" cxnId="{9747AB9C-30AA-4727-A21C-44D1119BFDA6}">
      <dgm:prSet custT="1"/>
      <dgm:spPr/>
      <dgm:t>
        <a:bodyPr/>
        <a:lstStyle/>
        <a:p>
          <a:endParaRPr lang="es-EC" sz="1200"/>
        </a:p>
      </dgm:t>
    </dgm:pt>
    <dgm:pt modelId="{3049913A-D330-4A6B-BCB0-FB308DF701BA}">
      <dgm:prSet phldrT="[Texto]" custT="1"/>
      <dgm:spPr/>
      <dgm:t>
        <a:bodyPr/>
        <a:lstStyle/>
        <a:p>
          <a:pPr algn="ctr"/>
          <a:r>
            <a:rPr lang="en-US" sz="1200" dirty="0" smtClean="0"/>
            <a:t>LOFF_SENSP=</a:t>
          </a:r>
          <a:r>
            <a:rPr lang="en-US" sz="1200" dirty="0" err="1" smtClean="0"/>
            <a:t>FFh</a:t>
          </a:r>
          <a:endParaRPr lang="en-US" sz="1200" dirty="0" smtClean="0"/>
        </a:p>
        <a:p>
          <a:pPr algn="ctr"/>
          <a:r>
            <a:rPr lang="en-US" sz="1200" dirty="0" smtClean="0"/>
            <a:t>LOFF_SENSN=</a:t>
          </a:r>
          <a:r>
            <a:rPr lang="en-US" sz="1200" dirty="0" err="1" smtClean="0"/>
            <a:t>FFh</a:t>
          </a:r>
          <a:endParaRPr lang="es-EC" sz="1200" dirty="0" smtClean="0"/>
        </a:p>
      </dgm:t>
    </dgm:pt>
    <dgm:pt modelId="{386A8F64-56F7-4D21-AA78-A9BACC860ABD}" type="parTrans" cxnId="{C99EE0B5-15DC-4424-A3F4-7503CBE29C19}">
      <dgm:prSet/>
      <dgm:spPr/>
      <dgm:t>
        <a:bodyPr/>
        <a:lstStyle/>
        <a:p>
          <a:endParaRPr lang="es-EC" sz="1200"/>
        </a:p>
      </dgm:t>
    </dgm:pt>
    <dgm:pt modelId="{481DFB1A-DB2C-4630-BFBF-DC49AB013AE7}" type="sibTrans" cxnId="{C99EE0B5-15DC-4424-A3F4-7503CBE29C19}">
      <dgm:prSet custT="1"/>
      <dgm:spPr/>
      <dgm:t>
        <a:bodyPr/>
        <a:lstStyle/>
        <a:p>
          <a:endParaRPr lang="es-EC" sz="1200"/>
        </a:p>
      </dgm:t>
    </dgm:pt>
    <dgm:pt modelId="{56BA2390-0632-49B8-8ACD-30A6E8FC0D11}">
      <dgm:prSet phldrT="[Texto]" custT="1"/>
      <dgm:spPr/>
      <dgm:t>
        <a:bodyPr/>
        <a:lstStyle/>
        <a:p>
          <a:pPr algn="ctr"/>
          <a:r>
            <a:rPr lang="en-US" sz="1200" dirty="0" err="1" smtClean="0"/>
            <a:t>Comando</a:t>
          </a:r>
          <a:r>
            <a:rPr lang="en-US" sz="1200" dirty="0" smtClean="0"/>
            <a:t> RDATA</a:t>
          </a:r>
          <a:endParaRPr lang="es-EC" sz="1200" dirty="0" smtClean="0"/>
        </a:p>
      </dgm:t>
    </dgm:pt>
    <dgm:pt modelId="{FEE05007-ECD8-4C39-B271-DB09A960B14C}" type="parTrans" cxnId="{0A3DAB1D-74A0-4B8A-8B4C-DC71CFC48630}">
      <dgm:prSet/>
      <dgm:spPr/>
      <dgm:t>
        <a:bodyPr/>
        <a:lstStyle/>
        <a:p>
          <a:endParaRPr lang="es-EC" sz="1200"/>
        </a:p>
      </dgm:t>
    </dgm:pt>
    <dgm:pt modelId="{2BDB5A8F-BC23-46A0-8EAE-BAA44CC411F4}" type="sibTrans" cxnId="{0A3DAB1D-74A0-4B8A-8B4C-DC71CFC48630}">
      <dgm:prSet custT="1"/>
      <dgm:spPr/>
      <dgm:t>
        <a:bodyPr/>
        <a:lstStyle/>
        <a:p>
          <a:endParaRPr lang="es-EC" sz="1200"/>
        </a:p>
      </dgm:t>
    </dgm:pt>
    <dgm:pt modelId="{3C61549F-684F-44BA-AEB2-61D6BCDC4A88}">
      <dgm:prSet phldrT="[Texto]" custT="1"/>
      <dgm:spPr/>
      <dgm:t>
        <a:bodyPr/>
        <a:lstStyle/>
        <a:p>
          <a:pPr algn="ctr"/>
          <a:r>
            <a:rPr lang="en-US" sz="1200" dirty="0" smtClean="0"/>
            <a:t>FIN</a:t>
          </a:r>
          <a:endParaRPr lang="es-EC" sz="1200" dirty="0" smtClean="0"/>
        </a:p>
      </dgm:t>
    </dgm:pt>
    <dgm:pt modelId="{676619D8-3AFF-4853-9E74-C89352098A5F}" type="parTrans" cxnId="{CF1C0312-E001-4827-AC31-BBA14210BF9A}">
      <dgm:prSet/>
      <dgm:spPr/>
      <dgm:t>
        <a:bodyPr/>
        <a:lstStyle/>
        <a:p>
          <a:endParaRPr lang="es-EC" sz="1200"/>
        </a:p>
      </dgm:t>
    </dgm:pt>
    <dgm:pt modelId="{1B65A47C-742A-493C-9728-643C6DC6AAC9}" type="sibTrans" cxnId="{CF1C0312-E001-4827-AC31-BBA14210BF9A}">
      <dgm:prSet/>
      <dgm:spPr/>
      <dgm:t>
        <a:bodyPr/>
        <a:lstStyle/>
        <a:p>
          <a:endParaRPr lang="es-EC" sz="1200"/>
        </a:p>
      </dgm:t>
    </dgm:pt>
    <dgm:pt modelId="{151A3314-0996-4AFC-8F52-7EFFE86A2A17}" type="pres">
      <dgm:prSet presAssocID="{FDBBD23D-9B6A-499F-A2CB-5EA7C5123D77}" presName="Name0" presStyleCnt="0">
        <dgm:presLayoutVars>
          <dgm:dir/>
          <dgm:resizeHandles val="exact"/>
        </dgm:presLayoutVars>
      </dgm:prSet>
      <dgm:spPr/>
    </dgm:pt>
    <dgm:pt modelId="{642E9D6F-36F2-42A4-94B4-DFE2379D846F}" type="pres">
      <dgm:prSet presAssocID="{681B8969-B3E4-46F2-99D1-E4735EED88EC}" presName="node" presStyleLbl="node1" presStyleIdx="0" presStyleCnt="11">
        <dgm:presLayoutVars>
          <dgm:bulletEnabled val="1"/>
        </dgm:presLayoutVars>
      </dgm:prSet>
      <dgm:spPr/>
      <dgm:t>
        <a:bodyPr/>
        <a:lstStyle/>
        <a:p>
          <a:endParaRPr lang="es-EC"/>
        </a:p>
      </dgm:t>
    </dgm:pt>
    <dgm:pt modelId="{7F1F1A4B-9313-4D60-84E9-145A0FC14135}" type="pres">
      <dgm:prSet presAssocID="{9A8531AF-E72B-4A4C-A361-57F0EC22B14A}" presName="sibTrans" presStyleLbl="sibTrans1D1" presStyleIdx="0" presStyleCnt="10"/>
      <dgm:spPr/>
      <dgm:t>
        <a:bodyPr/>
        <a:lstStyle/>
        <a:p>
          <a:endParaRPr lang="es-EC"/>
        </a:p>
      </dgm:t>
    </dgm:pt>
    <dgm:pt modelId="{15619A32-BA3B-4681-8DB2-BB1C99659CAD}" type="pres">
      <dgm:prSet presAssocID="{9A8531AF-E72B-4A4C-A361-57F0EC22B14A}" presName="connectorText" presStyleLbl="sibTrans1D1" presStyleIdx="0" presStyleCnt="10"/>
      <dgm:spPr/>
      <dgm:t>
        <a:bodyPr/>
        <a:lstStyle/>
        <a:p>
          <a:endParaRPr lang="es-EC"/>
        </a:p>
      </dgm:t>
    </dgm:pt>
    <dgm:pt modelId="{4D550869-E65D-4607-A1E0-AE15FE030D18}" type="pres">
      <dgm:prSet presAssocID="{68956A03-C293-4E1E-AB75-FC44CCCB1496}" presName="node" presStyleLbl="node1" presStyleIdx="1" presStyleCnt="11">
        <dgm:presLayoutVars>
          <dgm:bulletEnabled val="1"/>
        </dgm:presLayoutVars>
      </dgm:prSet>
      <dgm:spPr/>
      <dgm:t>
        <a:bodyPr/>
        <a:lstStyle/>
        <a:p>
          <a:endParaRPr lang="es-EC"/>
        </a:p>
      </dgm:t>
    </dgm:pt>
    <dgm:pt modelId="{36B15CC8-69A9-4A57-8B88-B4FA87EFB30C}" type="pres">
      <dgm:prSet presAssocID="{48AA31E7-3C85-44D1-94EC-5F51DEB60713}" presName="sibTrans" presStyleLbl="sibTrans1D1" presStyleIdx="1" presStyleCnt="10"/>
      <dgm:spPr/>
      <dgm:t>
        <a:bodyPr/>
        <a:lstStyle/>
        <a:p>
          <a:endParaRPr lang="es-EC"/>
        </a:p>
      </dgm:t>
    </dgm:pt>
    <dgm:pt modelId="{0B44AE2D-D255-4D01-A332-2D6A5B96602E}" type="pres">
      <dgm:prSet presAssocID="{48AA31E7-3C85-44D1-94EC-5F51DEB60713}" presName="connectorText" presStyleLbl="sibTrans1D1" presStyleIdx="1" presStyleCnt="10"/>
      <dgm:spPr/>
      <dgm:t>
        <a:bodyPr/>
        <a:lstStyle/>
        <a:p>
          <a:endParaRPr lang="es-EC"/>
        </a:p>
      </dgm:t>
    </dgm:pt>
    <dgm:pt modelId="{17F42CF2-E9AC-4580-9E2B-2FB3B7FA5446}" type="pres">
      <dgm:prSet presAssocID="{0507ADCB-1A33-4820-9386-3ACE90F5740B}" presName="node" presStyleLbl="node1" presStyleIdx="2" presStyleCnt="11">
        <dgm:presLayoutVars>
          <dgm:bulletEnabled val="1"/>
        </dgm:presLayoutVars>
      </dgm:prSet>
      <dgm:spPr/>
      <dgm:t>
        <a:bodyPr/>
        <a:lstStyle/>
        <a:p>
          <a:endParaRPr lang="es-EC"/>
        </a:p>
      </dgm:t>
    </dgm:pt>
    <dgm:pt modelId="{471A8195-7328-4C39-B128-D7D7B28649D4}" type="pres">
      <dgm:prSet presAssocID="{70EF1CEC-F3BB-4AED-AA80-7A4A34F3081A}" presName="sibTrans" presStyleLbl="sibTrans1D1" presStyleIdx="2" presStyleCnt="10"/>
      <dgm:spPr/>
      <dgm:t>
        <a:bodyPr/>
        <a:lstStyle/>
        <a:p>
          <a:endParaRPr lang="es-EC"/>
        </a:p>
      </dgm:t>
    </dgm:pt>
    <dgm:pt modelId="{97C6077C-08A9-41B9-9BD6-BC1CDC376508}" type="pres">
      <dgm:prSet presAssocID="{70EF1CEC-F3BB-4AED-AA80-7A4A34F3081A}" presName="connectorText" presStyleLbl="sibTrans1D1" presStyleIdx="2" presStyleCnt="10"/>
      <dgm:spPr/>
      <dgm:t>
        <a:bodyPr/>
        <a:lstStyle/>
        <a:p>
          <a:endParaRPr lang="es-EC"/>
        </a:p>
      </dgm:t>
    </dgm:pt>
    <dgm:pt modelId="{6D2E8E8C-E658-4081-A2DD-C060EA5C011A}" type="pres">
      <dgm:prSet presAssocID="{1F81B1F3-46C5-4855-A9AE-BBE5197ECF22}" presName="node" presStyleLbl="node1" presStyleIdx="3" presStyleCnt="11">
        <dgm:presLayoutVars>
          <dgm:bulletEnabled val="1"/>
        </dgm:presLayoutVars>
      </dgm:prSet>
      <dgm:spPr/>
      <dgm:t>
        <a:bodyPr/>
        <a:lstStyle/>
        <a:p>
          <a:endParaRPr lang="es-EC"/>
        </a:p>
      </dgm:t>
    </dgm:pt>
    <dgm:pt modelId="{CADB4DF2-C06D-4E65-8AB3-534E1588065A}" type="pres">
      <dgm:prSet presAssocID="{821F1F0C-11F1-4A66-BAD0-B0B2DADA9C5D}" presName="sibTrans" presStyleLbl="sibTrans1D1" presStyleIdx="3" presStyleCnt="10"/>
      <dgm:spPr/>
      <dgm:t>
        <a:bodyPr/>
        <a:lstStyle/>
        <a:p>
          <a:endParaRPr lang="es-EC"/>
        </a:p>
      </dgm:t>
    </dgm:pt>
    <dgm:pt modelId="{4C90A64E-8DB3-42C9-8581-7870846CBCD8}" type="pres">
      <dgm:prSet presAssocID="{821F1F0C-11F1-4A66-BAD0-B0B2DADA9C5D}" presName="connectorText" presStyleLbl="sibTrans1D1" presStyleIdx="3" presStyleCnt="10"/>
      <dgm:spPr/>
      <dgm:t>
        <a:bodyPr/>
        <a:lstStyle/>
        <a:p>
          <a:endParaRPr lang="es-EC"/>
        </a:p>
      </dgm:t>
    </dgm:pt>
    <dgm:pt modelId="{063F4436-4C5E-46BF-8734-8E9D84F45A83}" type="pres">
      <dgm:prSet presAssocID="{EF61E74F-418D-4108-9743-19E6676A41D2}" presName="node" presStyleLbl="node1" presStyleIdx="4" presStyleCnt="11">
        <dgm:presLayoutVars>
          <dgm:bulletEnabled val="1"/>
        </dgm:presLayoutVars>
      </dgm:prSet>
      <dgm:spPr/>
      <dgm:t>
        <a:bodyPr/>
        <a:lstStyle/>
        <a:p>
          <a:endParaRPr lang="es-EC"/>
        </a:p>
      </dgm:t>
    </dgm:pt>
    <dgm:pt modelId="{08799F76-BC25-48D3-9F01-C637C2861B33}" type="pres">
      <dgm:prSet presAssocID="{62DDE355-F521-4A80-AD7D-2DD839294FBA}" presName="sibTrans" presStyleLbl="sibTrans1D1" presStyleIdx="4" presStyleCnt="10"/>
      <dgm:spPr/>
      <dgm:t>
        <a:bodyPr/>
        <a:lstStyle/>
        <a:p>
          <a:endParaRPr lang="es-EC"/>
        </a:p>
      </dgm:t>
    </dgm:pt>
    <dgm:pt modelId="{E5E84695-CA6E-4F7E-A7BF-C825415FEF09}" type="pres">
      <dgm:prSet presAssocID="{62DDE355-F521-4A80-AD7D-2DD839294FBA}" presName="connectorText" presStyleLbl="sibTrans1D1" presStyleIdx="4" presStyleCnt="10"/>
      <dgm:spPr/>
      <dgm:t>
        <a:bodyPr/>
        <a:lstStyle/>
        <a:p>
          <a:endParaRPr lang="es-EC"/>
        </a:p>
      </dgm:t>
    </dgm:pt>
    <dgm:pt modelId="{B7E6D5EF-CEE1-4C9E-9FE9-779FB98DDFCA}" type="pres">
      <dgm:prSet presAssocID="{7088E921-04F0-4094-978B-EEAE6FC28B7D}" presName="node" presStyleLbl="node1" presStyleIdx="5" presStyleCnt="11">
        <dgm:presLayoutVars>
          <dgm:bulletEnabled val="1"/>
        </dgm:presLayoutVars>
      </dgm:prSet>
      <dgm:spPr/>
      <dgm:t>
        <a:bodyPr/>
        <a:lstStyle/>
        <a:p>
          <a:endParaRPr lang="es-EC"/>
        </a:p>
      </dgm:t>
    </dgm:pt>
    <dgm:pt modelId="{190BC6CB-767E-4164-B42E-273DF7FF93B8}" type="pres">
      <dgm:prSet presAssocID="{7100CC67-1CCF-422B-9373-5E7F42D8AAF3}" presName="sibTrans" presStyleLbl="sibTrans1D1" presStyleIdx="5" presStyleCnt="10"/>
      <dgm:spPr/>
      <dgm:t>
        <a:bodyPr/>
        <a:lstStyle/>
        <a:p>
          <a:endParaRPr lang="es-EC"/>
        </a:p>
      </dgm:t>
    </dgm:pt>
    <dgm:pt modelId="{CF8AACC4-5A64-46F6-B7D5-DD9460E5F6C1}" type="pres">
      <dgm:prSet presAssocID="{7100CC67-1CCF-422B-9373-5E7F42D8AAF3}" presName="connectorText" presStyleLbl="sibTrans1D1" presStyleIdx="5" presStyleCnt="10"/>
      <dgm:spPr/>
      <dgm:t>
        <a:bodyPr/>
        <a:lstStyle/>
        <a:p>
          <a:endParaRPr lang="es-EC"/>
        </a:p>
      </dgm:t>
    </dgm:pt>
    <dgm:pt modelId="{040905A6-2F15-412B-8273-08358209CA12}" type="pres">
      <dgm:prSet presAssocID="{84ED40D2-4AAB-42E0-82FE-A5FB6E31B09B}" presName="node" presStyleLbl="node1" presStyleIdx="6" presStyleCnt="11">
        <dgm:presLayoutVars>
          <dgm:bulletEnabled val="1"/>
        </dgm:presLayoutVars>
      </dgm:prSet>
      <dgm:spPr/>
      <dgm:t>
        <a:bodyPr/>
        <a:lstStyle/>
        <a:p>
          <a:endParaRPr lang="es-EC"/>
        </a:p>
      </dgm:t>
    </dgm:pt>
    <dgm:pt modelId="{D2E127A6-1962-4432-A525-CAAA22367AB1}" type="pres">
      <dgm:prSet presAssocID="{0690E6C5-7062-4494-AEBF-BA28B2ABDA44}" presName="sibTrans" presStyleLbl="sibTrans1D1" presStyleIdx="6" presStyleCnt="10"/>
      <dgm:spPr/>
      <dgm:t>
        <a:bodyPr/>
        <a:lstStyle/>
        <a:p>
          <a:endParaRPr lang="es-EC"/>
        </a:p>
      </dgm:t>
    </dgm:pt>
    <dgm:pt modelId="{4847B16E-6542-4F13-8CCB-4C6440B0EE52}" type="pres">
      <dgm:prSet presAssocID="{0690E6C5-7062-4494-AEBF-BA28B2ABDA44}" presName="connectorText" presStyleLbl="sibTrans1D1" presStyleIdx="6" presStyleCnt="10"/>
      <dgm:spPr/>
      <dgm:t>
        <a:bodyPr/>
        <a:lstStyle/>
        <a:p>
          <a:endParaRPr lang="es-EC"/>
        </a:p>
      </dgm:t>
    </dgm:pt>
    <dgm:pt modelId="{16AE6562-1561-4FC1-AA39-4CE7C6213DAA}" type="pres">
      <dgm:prSet presAssocID="{B7A1C145-16DC-4CB3-8F49-F111D4AFF17B}" presName="node" presStyleLbl="node1" presStyleIdx="7" presStyleCnt="11">
        <dgm:presLayoutVars>
          <dgm:bulletEnabled val="1"/>
        </dgm:presLayoutVars>
      </dgm:prSet>
      <dgm:spPr/>
      <dgm:t>
        <a:bodyPr/>
        <a:lstStyle/>
        <a:p>
          <a:endParaRPr lang="es-EC"/>
        </a:p>
      </dgm:t>
    </dgm:pt>
    <dgm:pt modelId="{A9B38626-ABF8-4A30-A554-55F98CE87507}" type="pres">
      <dgm:prSet presAssocID="{541FE84A-C5F3-48AC-A53E-013E111D7B8E}" presName="sibTrans" presStyleLbl="sibTrans1D1" presStyleIdx="7" presStyleCnt="10"/>
      <dgm:spPr/>
      <dgm:t>
        <a:bodyPr/>
        <a:lstStyle/>
        <a:p>
          <a:endParaRPr lang="es-EC"/>
        </a:p>
      </dgm:t>
    </dgm:pt>
    <dgm:pt modelId="{8FED5089-117B-4890-BA80-164BA95E49AD}" type="pres">
      <dgm:prSet presAssocID="{541FE84A-C5F3-48AC-A53E-013E111D7B8E}" presName="connectorText" presStyleLbl="sibTrans1D1" presStyleIdx="7" presStyleCnt="10"/>
      <dgm:spPr/>
      <dgm:t>
        <a:bodyPr/>
        <a:lstStyle/>
        <a:p>
          <a:endParaRPr lang="es-EC"/>
        </a:p>
      </dgm:t>
    </dgm:pt>
    <dgm:pt modelId="{A96A8473-9442-44D4-A154-0BDF38559A27}" type="pres">
      <dgm:prSet presAssocID="{3049913A-D330-4A6B-BCB0-FB308DF701BA}" presName="node" presStyleLbl="node1" presStyleIdx="8" presStyleCnt="11">
        <dgm:presLayoutVars>
          <dgm:bulletEnabled val="1"/>
        </dgm:presLayoutVars>
      </dgm:prSet>
      <dgm:spPr/>
      <dgm:t>
        <a:bodyPr/>
        <a:lstStyle/>
        <a:p>
          <a:endParaRPr lang="es-EC"/>
        </a:p>
      </dgm:t>
    </dgm:pt>
    <dgm:pt modelId="{964CBB6D-649B-4EE9-AFE9-89F2AD6FDC7B}" type="pres">
      <dgm:prSet presAssocID="{481DFB1A-DB2C-4630-BFBF-DC49AB013AE7}" presName="sibTrans" presStyleLbl="sibTrans1D1" presStyleIdx="8" presStyleCnt="10"/>
      <dgm:spPr/>
      <dgm:t>
        <a:bodyPr/>
        <a:lstStyle/>
        <a:p>
          <a:endParaRPr lang="es-EC"/>
        </a:p>
      </dgm:t>
    </dgm:pt>
    <dgm:pt modelId="{ECB3E1A9-8E98-43CA-A2C4-17305AB1F322}" type="pres">
      <dgm:prSet presAssocID="{481DFB1A-DB2C-4630-BFBF-DC49AB013AE7}" presName="connectorText" presStyleLbl="sibTrans1D1" presStyleIdx="8" presStyleCnt="10"/>
      <dgm:spPr/>
      <dgm:t>
        <a:bodyPr/>
        <a:lstStyle/>
        <a:p>
          <a:endParaRPr lang="es-EC"/>
        </a:p>
      </dgm:t>
    </dgm:pt>
    <dgm:pt modelId="{FA2A6CDC-3A02-427C-9BD2-236F27FD0FA3}" type="pres">
      <dgm:prSet presAssocID="{56BA2390-0632-49B8-8ACD-30A6E8FC0D11}" presName="node" presStyleLbl="node1" presStyleIdx="9" presStyleCnt="11">
        <dgm:presLayoutVars>
          <dgm:bulletEnabled val="1"/>
        </dgm:presLayoutVars>
      </dgm:prSet>
      <dgm:spPr/>
      <dgm:t>
        <a:bodyPr/>
        <a:lstStyle/>
        <a:p>
          <a:endParaRPr lang="es-EC"/>
        </a:p>
      </dgm:t>
    </dgm:pt>
    <dgm:pt modelId="{6A1C5372-80CF-48E4-A380-1E09FBAD25E0}" type="pres">
      <dgm:prSet presAssocID="{2BDB5A8F-BC23-46A0-8EAE-BAA44CC411F4}" presName="sibTrans" presStyleLbl="sibTrans1D1" presStyleIdx="9" presStyleCnt="10"/>
      <dgm:spPr/>
      <dgm:t>
        <a:bodyPr/>
        <a:lstStyle/>
        <a:p>
          <a:endParaRPr lang="es-EC"/>
        </a:p>
      </dgm:t>
    </dgm:pt>
    <dgm:pt modelId="{B76C6D59-A1DE-431E-A89E-F8AE4B1DD5D4}" type="pres">
      <dgm:prSet presAssocID="{2BDB5A8F-BC23-46A0-8EAE-BAA44CC411F4}" presName="connectorText" presStyleLbl="sibTrans1D1" presStyleIdx="9" presStyleCnt="10"/>
      <dgm:spPr/>
      <dgm:t>
        <a:bodyPr/>
        <a:lstStyle/>
        <a:p>
          <a:endParaRPr lang="es-EC"/>
        </a:p>
      </dgm:t>
    </dgm:pt>
    <dgm:pt modelId="{F561492A-C6F1-4FC0-B5E2-EBF2F3A70D84}" type="pres">
      <dgm:prSet presAssocID="{3C61549F-684F-44BA-AEB2-61D6BCDC4A88}" presName="node" presStyleLbl="node1" presStyleIdx="10" presStyleCnt="11">
        <dgm:presLayoutVars>
          <dgm:bulletEnabled val="1"/>
        </dgm:presLayoutVars>
      </dgm:prSet>
      <dgm:spPr/>
      <dgm:t>
        <a:bodyPr/>
        <a:lstStyle/>
        <a:p>
          <a:endParaRPr lang="es-EC"/>
        </a:p>
      </dgm:t>
    </dgm:pt>
  </dgm:ptLst>
  <dgm:cxnLst>
    <dgm:cxn modelId="{C99EE0B5-15DC-4424-A3F4-7503CBE29C19}" srcId="{FDBBD23D-9B6A-499F-A2CB-5EA7C5123D77}" destId="{3049913A-D330-4A6B-BCB0-FB308DF701BA}" srcOrd="8" destOrd="0" parTransId="{386A8F64-56F7-4D21-AA78-A9BACC860ABD}" sibTransId="{481DFB1A-DB2C-4630-BFBF-DC49AB013AE7}"/>
    <dgm:cxn modelId="{C0ACF590-1CA2-4759-86B6-3AF0E22E8C90}" type="presOf" srcId="{481DFB1A-DB2C-4630-BFBF-DC49AB013AE7}" destId="{964CBB6D-649B-4EE9-AFE9-89F2AD6FDC7B}" srcOrd="0" destOrd="0" presId="urn:microsoft.com/office/officeart/2005/8/layout/bProcess3"/>
    <dgm:cxn modelId="{F96F2656-DCCC-495E-9CAA-969212B772D6}" type="presOf" srcId="{481DFB1A-DB2C-4630-BFBF-DC49AB013AE7}" destId="{ECB3E1A9-8E98-43CA-A2C4-17305AB1F322}" srcOrd="1" destOrd="0" presId="urn:microsoft.com/office/officeart/2005/8/layout/bProcess3"/>
    <dgm:cxn modelId="{63099A39-5F9E-41B3-BA00-A2634D329835}" type="presOf" srcId="{62DDE355-F521-4A80-AD7D-2DD839294FBA}" destId="{08799F76-BC25-48D3-9F01-C637C2861B33}" srcOrd="0" destOrd="0" presId="urn:microsoft.com/office/officeart/2005/8/layout/bProcess3"/>
    <dgm:cxn modelId="{CF1C0312-E001-4827-AC31-BBA14210BF9A}" srcId="{FDBBD23D-9B6A-499F-A2CB-5EA7C5123D77}" destId="{3C61549F-684F-44BA-AEB2-61D6BCDC4A88}" srcOrd="10" destOrd="0" parTransId="{676619D8-3AFF-4853-9E74-C89352098A5F}" sibTransId="{1B65A47C-742A-493C-9728-643C6DC6AAC9}"/>
    <dgm:cxn modelId="{E5A716E8-3629-4E73-9810-273FC6550495}" type="presOf" srcId="{48AA31E7-3C85-44D1-94EC-5F51DEB60713}" destId="{0B44AE2D-D255-4D01-A332-2D6A5B96602E}" srcOrd="1" destOrd="0" presId="urn:microsoft.com/office/officeart/2005/8/layout/bProcess3"/>
    <dgm:cxn modelId="{BFE2EC79-E128-4539-8327-EFE0FC79D770}" type="presOf" srcId="{2BDB5A8F-BC23-46A0-8EAE-BAA44CC411F4}" destId="{6A1C5372-80CF-48E4-A380-1E09FBAD25E0}" srcOrd="0" destOrd="0" presId="urn:microsoft.com/office/officeart/2005/8/layout/bProcess3"/>
    <dgm:cxn modelId="{0A3DAB1D-74A0-4B8A-8B4C-DC71CFC48630}" srcId="{FDBBD23D-9B6A-499F-A2CB-5EA7C5123D77}" destId="{56BA2390-0632-49B8-8ACD-30A6E8FC0D11}" srcOrd="9" destOrd="0" parTransId="{FEE05007-ECD8-4C39-B271-DB09A960B14C}" sibTransId="{2BDB5A8F-BC23-46A0-8EAE-BAA44CC411F4}"/>
    <dgm:cxn modelId="{9747AB9C-30AA-4727-A21C-44D1119BFDA6}" srcId="{FDBBD23D-9B6A-499F-A2CB-5EA7C5123D77}" destId="{B7A1C145-16DC-4CB3-8F49-F111D4AFF17B}" srcOrd="7" destOrd="0" parTransId="{9D5CD11E-FC43-40DD-B498-846032876870}" sibTransId="{541FE84A-C5F3-48AC-A53E-013E111D7B8E}"/>
    <dgm:cxn modelId="{9D2B25EE-1F73-4DC5-A5AB-8EFD39D3696B}" type="presOf" srcId="{7100CC67-1CCF-422B-9373-5E7F42D8AAF3}" destId="{190BC6CB-767E-4164-B42E-273DF7FF93B8}" srcOrd="0" destOrd="0" presId="urn:microsoft.com/office/officeart/2005/8/layout/bProcess3"/>
    <dgm:cxn modelId="{9AE796BC-8559-466C-963A-06DF8C1B7C58}" type="presOf" srcId="{541FE84A-C5F3-48AC-A53E-013E111D7B8E}" destId="{8FED5089-117B-4890-BA80-164BA95E49AD}" srcOrd="1" destOrd="0" presId="urn:microsoft.com/office/officeart/2005/8/layout/bProcess3"/>
    <dgm:cxn modelId="{1E7E54B8-8A3D-48ED-B478-2E558B7B3A48}" type="presOf" srcId="{B7A1C145-16DC-4CB3-8F49-F111D4AFF17B}" destId="{16AE6562-1561-4FC1-AA39-4CE7C6213DAA}" srcOrd="0" destOrd="0" presId="urn:microsoft.com/office/officeart/2005/8/layout/bProcess3"/>
    <dgm:cxn modelId="{128EA072-98F9-439F-A135-022CE6EC86BB}" type="presOf" srcId="{EF61E74F-418D-4108-9743-19E6676A41D2}" destId="{063F4436-4C5E-46BF-8734-8E9D84F45A83}" srcOrd="0" destOrd="0" presId="urn:microsoft.com/office/officeart/2005/8/layout/bProcess3"/>
    <dgm:cxn modelId="{FAB4427B-1A8C-403B-9AC3-3849B895034E}" type="presOf" srcId="{821F1F0C-11F1-4A66-BAD0-B0B2DADA9C5D}" destId="{4C90A64E-8DB3-42C9-8581-7870846CBCD8}" srcOrd="1" destOrd="0" presId="urn:microsoft.com/office/officeart/2005/8/layout/bProcess3"/>
    <dgm:cxn modelId="{FB395647-5C02-47E8-A1C0-1CF26F83F1CA}" type="presOf" srcId="{0690E6C5-7062-4494-AEBF-BA28B2ABDA44}" destId="{4847B16E-6542-4F13-8CCB-4C6440B0EE52}" srcOrd="1" destOrd="0" presId="urn:microsoft.com/office/officeart/2005/8/layout/bProcess3"/>
    <dgm:cxn modelId="{DEC79208-4A4F-4672-AAA6-5272FA20EFA9}" type="presOf" srcId="{9A8531AF-E72B-4A4C-A361-57F0EC22B14A}" destId="{7F1F1A4B-9313-4D60-84E9-145A0FC14135}" srcOrd="0" destOrd="0" presId="urn:microsoft.com/office/officeart/2005/8/layout/bProcess3"/>
    <dgm:cxn modelId="{EF3B3CD1-6FE5-4689-9DCF-97E3CC8396D6}" srcId="{FDBBD23D-9B6A-499F-A2CB-5EA7C5123D77}" destId="{EF61E74F-418D-4108-9743-19E6676A41D2}" srcOrd="4" destOrd="0" parTransId="{C1989FC6-02D6-4F22-85EE-F312B896DC7C}" sibTransId="{62DDE355-F521-4A80-AD7D-2DD839294FBA}"/>
    <dgm:cxn modelId="{FF0FD911-5415-4AA1-B0CF-10114525B20C}" type="presOf" srcId="{68956A03-C293-4E1E-AB75-FC44CCCB1496}" destId="{4D550869-E65D-4607-A1E0-AE15FE030D18}" srcOrd="0" destOrd="0" presId="urn:microsoft.com/office/officeart/2005/8/layout/bProcess3"/>
    <dgm:cxn modelId="{6B8E6345-FCC1-4469-94C9-AED82189DA0F}" type="presOf" srcId="{7100CC67-1CCF-422B-9373-5E7F42D8AAF3}" destId="{CF8AACC4-5A64-46F6-B7D5-DD9460E5F6C1}" srcOrd="1" destOrd="0" presId="urn:microsoft.com/office/officeart/2005/8/layout/bProcess3"/>
    <dgm:cxn modelId="{43E52F84-F277-4B48-8DFB-7929EACB36EF}" type="presOf" srcId="{9A8531AF-E72B-4A4C-A361-57F0EC22B14A}" destId="{15619A32-BA3B-4681-8DB2-BB1C99659CAD}" srcOrd="1" destOrd="0" presId="urn:microsoft.com/office/officeart/2005/8/layout/bProcess3"/>
    <dgm:cxn modelId="{160A1DF2-DF77-4EB1-8F9A-0F4709614C4D}" type="presOf" srcId="{48AA31E7-3C85-44D1-94EC-5F51DEB60713}" destId="{36B15CC8-69A9-4A57-8B88-B4FA87EFB30C}" srcOrd="0" destOrd="0" presId="urn:microsoft.com/office/officeart/2005/8/layout/bProcess3"/>
    <dgm:cxn modelId="{BFBD330F-7784-49AE-8323-F5A97914F7B0}" srcId="{FDBBD23D-9B6A-499F-A2CB-5EA7C5123D77}" destId="{1F81B1F3-46C5-4855-A9AE-BBE5197ECF22}" srcOrd="3" destOrd="0" parTransId="{1C802DC3-723D-4C06-B0E2-B9A3AD1AF1E4}" sibTransId="{821F1F0C-11F1-4A66-BAD0-B0B2DADA9C5D}"/>
    <dgm:cxn modelId="{727745BE-55C6-4D8C-B2B9-3A28B095AD74}" type="presOf" srcId="{56BA2390-0632-49B8-8ACD-30A6E8FC0D11}" destId="{FA2A6CDC-3A02-427C-9BD2-236F27FD0FA3}" srcOrd="0" destOrd="0" presId="urn:microsoft.com/office/officeart/2005/8/layout/bProcess3"/>
    <dgm:cxn modelId="{C9A733BE-5CC8-4C1F-A841-D4DF168B83EC}" srcId="{FDBBD23D-9B6A-499F-A2CB-5EA7C5123D77}" destId="{84ED40D2-4AAB-42E0-82FE-A5FB6E31B09B}" srcOrd="6" destOrd="0" parTransId="{C7325503-5F84-4034-851C-975D21A8CF50}" sibTransId="{0690E6C5-7062-4494-AEBF-BA28B2ABDA44}"/>
    <dgm:cxn modelId="{317E53B2-4AC6-4B17-A0CD-5A14F173ABEE}" srcId="{FDBBD23D-9B6A-499F-A2CB-5EA7C5123D77}" destId="{0507ADCB-1A33-4820-9386-3ACE90F5740B}" srcOrd="2" destOrd="0" parTransId="{7B5AD123-29F0-4B29-A56F-2DF1854BA5CF}" sibTransId="{70EF1CEC-F3BB-4AED-AA80-7A4A34F3081A}"/>
    <dgm:cxn modelId="{EBDCD7B6-D157-4A99-86A7-081A8037DA29}" type="presOf" srcId="{541FE84A-C5F3-48AC-A53E-013E111D7B8E}" destId="{A9B38626-ABF8-4A30-A554-55F98CE87507}" srcOrd="0" destOrd="0" presId="urn:microsoft.com/office/officeart/2005/8/layout/bProcess3"/>
    <dgm:cxn modelId="{746B04FE-5269-4062-89C9-0B7C4D2800AD}" srcId="{FDBBD23D-9B6A-499F-A2CB-5EA7C5123D77}" destId="{68956A03-C293-4E1E-AB75-FC44CCCB1496}" srcOrd="1" destOrd="0" parTransId="{10024D71-2412-4A7F-966B-637B4134FB57}" sibTransId="{48AA31E7-3C85-44D1-94EC-5F51DEB60713}"/>
    <dgm:cxn modelId="{E9BD6162-40F2-49A0-B307-7672DA925198}" type="presOf" srcId="{7088E921-04F0-4094-978B-EEAE6FC28B7D}" destId="{B7E6D5EF-CEE1-4C9E-9FE9-779FB98DDFCA}" srcOrd="0" destOrd="0" presId="urn:microsoft.com/office/officeart/2005/8/layout/bProcess3"/>
    <dgm:cxn modelId="{26E19302-E28D-4112-9AE8-F65FD2B0FB2C}" type="presOf" srcId="{70EF1CEC-F3BB-4AED-AA80-7A4A34F3081A}" destId="{97C6077C-08A9-41B9-9BD6-BC1CDC376508}" srcOrd="1" destOrd="0" presId="urn:microsoft.com/office/officeart/2005/8/layout/bProcess3"/>
    <dgm:cxn modelId="{63E52013-5E97-4121-A78A-E4C418C440BD}" type="presOf" srcId="{0507ADCB-1A33-4820-9386-3ACE90F5740B}" destId="{17F42CF2-E9AC-4580-9E2B-2FB3B7FA5446}" srcOrd="0" destOrd="0" presId="urn:microsoft.com/office/officeart/2005/8/layout/bProcess3"/>
    <dgm:cxn modelId="{C650C14E-E983-464F-96A5-8FA90C44A0EF}" type="presOf" srcId="{3C61549F-684F-44BA-AEB2-61D6BCDC4A88}" destId="{F561492A-C6F1-4FC0-B5E2-EBF2F3A70D84}" srcOrd="0" destOrd="0" presId="urn:microsoft.com/office/officeart/2005/8/layout/bProcess3"/>
    <dgm:cxn modelId="{45495754-D0F9-4CFD-952A-6BDCD6863118}" type="presOf" srcId="{84ED40D2-4AAB-42E0-82FE-A5FB6E31B09B}" destId="{040905A6-2F15-412B-8273-08358209CA12}" srcOrd="0" destOrd="0" presId="urn:microsoft.com/office/officeart/2005/8/layout/bProcess3"/>
    <dgm:cxn modelId="{985044B9-ACA8-49B0-A5DF-9953A5D43FEF}" type="presOf" srcId="{62DDE355-F521-4A80-AD7D-2DD839294FBA}" destId="{E5E84695-CA6E-4F7E-A7BF-C825415FEF09}" srcOrd="1" destOrd="0" presId="urn:microsoft.com/office/officeart/2005/8/layout/bProcess3"/>
    <dgm:cxn modelId="{AE050B36-1B64-40D4-BED0-9A7AEDF4190A}" type="presOf" srcId="{70EF1CEC-F3BB-4AED-AA80-7A4A34F3081A}" destId="{471A8195-7328-4C39-B128-D7D7B28649D4}" srcOrd="0" destOrd="0" presId="urn:microsoft.com/office/officeart/2005/8/layout/bProcess3"/>
    <dgm:cxn modelId="{40E89BCD-6038-409D-86C6-9F8B7E85122D}" type="presOf" srcId="{3049913A-D330-4A6B-BCB0-FB308DF701BA}" destId="{A96A8473-9442-44D4-A154-0BDF38559A27}" srcOrd="0" destOrd="0" presId="urn:microsoft.com/office/officeart/2005/8/layout/bProcess3"/>
    <dgm:cxn modelId="{464F159A-E9C4-413B-8A46-072C464B7234}" srcId="{FDBBD23D-9B6A-499F-A2CB-5EA7C5123D77}" destId="{681B8969-B3E4-46F2-99D1-E4735EED88EC}" srcOrd="0" destOrd="0" parTransId="{B349612A-EE8A-40C2-B153-F5A843B88AAF}" sibTransId="{9A8531AF-E72B-4A4C-A361-57F0EC22B14A}"/>
    <dgm:cxn modelId="{FE8B96D6-5884-45A7-BDBE-EF61A1979EF0}" type="presOf" srcId="{1F81B1F3-46C5-4855-A9AE-BBE5197ECF22}" destId="{6D2E8E8C-E658-4081-A2DD-C060EA5C011A}" srcOrd="0" destOrd="0" presId="urn:microsoft.com/office/officeart/2005/8/layout/bProcess3"/>
    <dgm:cxn modelId="{33628649-C65E-45B3-B0A1-EA071118BEDA}" type="presOf" srcId="{821F1F0C-11F1-4A66-BAD0-B0B2DADA9C5D}" destId="{CADB4DF2-C06D-4E65-8AB3-534E1588065A}" srcOrd="0" destOrd="0" presId="urn:microsoft.com/office/officeart/2005/8/layout/bProcess3"/>
    <dgm:cxn modelId="{75B56290-A279-49A0-AC89-5FF3ECB5CDD3}" type="presOf" srcId="{FDBBD23D-9B6A-499F-A2CB-5EA7C5123D77}" destId="{151A3314-0996-4AFC-8F52-7EFFE86A2A17}" srcOrd="0" destOrd="0" presId="urn:microsoft.com/office/officeart/2005/8/layout/bProcess3"/>
    <dgm:cxn modelId="{E87972D7-15CA-4D76-AA72-A3BC463C7D74}" srcId="{FDBBD23D-9B6A-499F-A2CB-5EA7C5123D77}" destId="{7088E921-04F0-4094-978B-EEAE6FC28B7D}" srcOrd="5" destOrd="0" parTransId="{399BFA56-038E-4E17-84AF-C5E525996035}" sibTransId="{7100CC67-1CCF-422B-9373-5E7F42D8AAF3}"/>
    <dgm:cxn modelId="{8BD0860F-27C2-4E9F-ACAD-9A4DDD6D210B}" type="presOf" srcId="{681B8969-B3E4-46F2-99D1-E4735EED88EC}" destId="{642E9D6F-36F2-42A4-94B4-DFE2379D846F}" srcOrd="0" destOrd="0" presId="urn:microsoft.com/office/officeart/2005/8/layout/bProcess3"/>
    <dgm:cxn modelId="{6BCBFE43-E4DE-4C65-B2D5-58EC58974011}" type="presOf" srcId="{2BDB5A8F-BC23-46A0-8EAE-BAA44CC411F4}" destId="{B76C6D59-A1DE-431E-A89E-F8AE4B1DD5D4}" srcOrd="1" destOrd="0" presId="urn:microsoft.com/office/officeart/2005/8/layout/bProcess3"/>
    <dgm:cxn modelId="{87B90EDE-47B4-409E-9EDF-96B261BF8996}" type="presOf" srcId="{0690E6C5-7062-4494-AEBF-BA28B2ABDA44}" destId="{D2E127A6-1962-4432-A525-CAAA22367AB1}" srcOrd="0" destOrd="0" presId="urn:microsoft.com/office/officeart/2005/8/layout/bProcess3"/>
    <dgm:cxn modelId="{21D4CC2B-7036-41C8-8472-5DED405EA1AD}" type="presParOf" srcId="{151A3314-0996-4AFC-8F52-7EFFE86A2A17}" destId="{642E9D6F-36F2-42A4-94B4-DFE2379D846F}" srcOrd="0" destOrd="0" presId="urn:microsoft.com/office/officeart/2005/8/layout/bProcess3"/>
    <dgm:cxn modelId="{BF2334A2-5657-46CB-8294-1E0F2951FEB6}" type="presParOf" srcId="{151A3314-0996-4AFC-8F52-7EFFE86A2A17}" destId="{7F1F1A4B-9313-4D60-84E9-145A0FC14135}" srcOrd="1" destOrd="0" presId="urn:microsoft.com/office/officeart/2005/8/layout/bProcess3"/>
    <dgm:cxn modelId="{121C28C3-EF1D-4872-8F7C-ACA3EE920BEC}" type="presParOf" srcId="{7F1F1A4B-9313-4D60-84E9-145A0FC14135}" destId="{15619A32-BA3B-4681-8DB2-BB1C99659CAD}" srcOrd="0" destOrd="0" presId="urn:microsoft.com/office/officeart/2005/8/layout/bProcess3"/>
    <dgm:cxn modelId="{8F400438-F542-4AB8-AD4F-144778C25631}" type="presParOf" srcId="{151A3314-0996-4AFC-8F52-7EFFE86A2A17}" destId="{4D550869-E65D-4607-A1E0-AE15FE030D18}" srcOrd="2" destOrd="0" presId="urn:microsoft.com/office/officeart/2005/8/layout/bProcess3"/>
    <dgm:cxn modelId="{AC36E5B5-886C-467A-8EF5-F5BD28684C75}" type="presParOf" srcId="{151A3314-0996-4AFC-8F52-7EFFE86A2A17}" destId="{36B15CC8-69A9-4A57-8B88-B4FA87EFB30C}" srcOrd="3" destOrd="0" presId="urn:microsoft.com/office/officeart/2005/8/layout/bProcess3"/>
    <dgm:cxn modelId="{06364A98-416D-43C5-AA66-17796EB79A0D}" type="presParOf" srcId="{36B15CC8-69A9-4A57-8B88-B4FA87EFB30C}" destId="{0B44AE2D-D255-4D01-A332-2D6A5B96602E}" srcOrd="0" destOrd="0" presId="urn:microsoft.com/office/officeart/2005/8/layout/bProcess3"/>
    <dgm:cxn modelId="{5CAB823D-C9F4-4EF5-A5FF-844968767477}" type="presParOf" srcId="{151A3314-0996-4AFC-8F52-7EFFE86A2A17}" destId="{17F42CF2-E9AC-4580-9E2B-2FB3B7FA5446}" srcOrd="4" destOrd="0" presId="urn:microsoft.com/office/officeart/2005/8/layout/bProcess3"/>
    <dgm:cxn modelId="{67F7B258-FA7E-4FE3-9B9F-A5F65DA3F7A6}" type="presParOf" srcId="{151A3314-0996-4AFC-8F52-7EFFE86A2A17}" destId="{471A8195-7328-4C39-B128-D7D7B28649D4}" srcOrd="5" destOrd="0" presId="urn:microsoft.com/office/officeart/2005/8/layout/bProcess3"/>
    <dgm:cxn modelId="{FFB68F7C-AA5E-423A-A7FD-48AD23220D5A}" type="presParOf" srcId="{471A8195-7328-4C39-B128-D7D7B28649D4}" destId="{97C6077C-08A9-41B9-9BD6-BC1CDC376508}" srcOrd="0" destOrd="0" presId="urn:microsoft.com/office/officeart/2005/8/layout/bProcess3"/>
    <dgm:cxn modelId="{E8EC5E74-412C-45FB-A848-B728C4F99369}" type="presParOf" srcId="{151A3314-0996-4AFC-8F52-7EFFE86A2A17}" destId="{6D2E8E8C-E658-4081-A2DD-C060EA5C011A}" srcOrd="6" destOrd="0" presId="urn:microsoft.com/office/officeart/2005/8/layout/bProcess3"/>
    <dgm:cxn modelId="{FCA62213-96A9-4D1E-B19B-2B8E037C3483}" type="presParOf" srcId="{151A3314-0996-4AFC-8F52-7EFFE86A2A17}" destId="{CADB4DF2-C06D-4E65-8AB3-534E1588065A}" srcOrd="7" destOrd="0" presId="urn:microsoft.com/office/officeart/2005/8/layout/bProcess3"/>
    <dgm:cxn modelId="{C84DFA61-DD41-44CB-8C05-2C18C55CDA20}" type="presParOf" srcId="{CADB4DF2-C06D-4E65-8AB3-534E1588065A}" destId="{4C90A64E-8DB3-42C9-8581-7870846CBCD8}" srcOrd="0" destOrd="0" presId="urn:microsoft.com/office/officeart/2005/8/layout/bProcess3"/>
    <dgm:cxn modelId="{3CF4C6EE-1C88-4D8B-89B3-9B1B84C37BAA}" type="presParOf" srcId="{151A3314-0996-4AFC-8F52-7EFFE86A2A17}" destId="{063F4436-4C5E-46BF-8734-8E9D84F45A83}" srcOrd="8" destOrd="0" presId="urn:microsoft.com/office/officeart/2005/8/layout/bProcess3"/>
    <dgm:cxn modelId="{5E2E780A-4231-4239-9E9C-7008CCB54407}" type="presParOf" srcId="{151A3314-0996-4AFC-8F52-7EFFE86A2A17}" destId="{08799F76-BC25-48D3-9F01-C637C2861B33}" srcOrd="9" destOrd="0" presId="urn:microsoft.com/office/officeart/2005/8/layout/bProcess3"/>
    <dgm:cxn modelId="{94D6F14F-63A4-4417-82BE-1BAD6A7C4768}" type="presParOf" srcId="{08799F76-BC25-48D3-9F01-C637C2861B33}" destId="{E5E84695-CA6E-4F7E-A7BF-C825415FEF09}" srcOrd="0" destOrd="0" presId="urn:microsoft.com/office/officeart/2005/8/layout/bProcess3"/>
    <dgm:cxn modelId="{4D8847A1-A512-49B1-8920-5877B87FC473}" type="presParOf" srcId="{151A3314-0996-4AFC-8F52-7EFFE86A2A17}" destId="{B7E6D5EF-CEE1-4C9E-9FE9-779FB98DDFCA}" srcOrd="10" destOrd="0" presId="urn:microsoft.com/office/officeart/2005/8/layout/bProcess3"/>
    <dgm:cxn modelId="{4C3BDB34-4F8C-4620-B07E-B01C645C0315}" type="presParOf" srcId="{151A3314-0996-4AFC-8F52-7EFFE86A2A17}" destId="{190BC6CB-767E-4164-B42E-273DF7FF93B8}" srcOrd="11" destOrd="0" presId="urn:microsoft.com/office/officeart/2005/8/layout/bProcess3"/>
    <dgm:cxn modelId="{5188D2E5-05A2-4438-BF8C-0ED9B3BC1954}" type="presParOf" srcId="{190BC6CB-767E-4164-B42E-273DF7FF93B8}" destId="{CF8AACC4-5A64-46F6-B7D5-DD9460E5F6C1}" srcOrd="0" destOrd="0" presId="urn:microsoft.com/office/officeart/2005/8/layout/bProcess3"/>
    <dgm:cxn modelId="{909A820B-A381-443D-956C-E2C7DB7F2744}" type="presParOf" srcId="{151A3314-0996-4AFC-8F52-7EFFE86A2A17}" destId="{040905A6-2F15-412B-8273-08358209CA12}" srcOrd="12" destOrd="0" presId="urn:microsoft.com/office/officeart/2005/8/layout/bProcess3"/>
    <dgm:cxn modelId="{39B7766A-499E-4397-BCF2-FFE75F0F2A26}" type="presParOf" srcId="{151A3314-0996-4AFC-8F52-7EFFE86A2A17}" destId="{D2E127A6-1962-4432-A525-CAAA22367AB1}" srcOrd="13" destOrd="0" presId="urn:microsoft.com/office/officeart/2005/8/layout/bProcess3"/>
    <dgm:cxn modelId="{37720989-1F45-4007-B2CC-169CF1DB0BAB}" type="presParOf" srcId="{D2E127A6-1962-4432-A525-CAAA22367AB1}" destId="{4847B16E-6542-4F13-8CCB-4C6440B0EE52}" srcOrd="0" destOrd="0" presId="urn:microsoft.com/office/officeart/2005/8/layout/bProcess3"/>
    <dgm:cxn modelId="{DD5D0CF9-9100-40A9-B94E-04C0BD4F6674}" type="presParOf" srcId="{151A3314-0996-4AFC-8F52-7EFFE86A2A17}" destId="{16AE6562-1561-4FC1-AA39-4CE7C6213DAA}" srcOrd="14" destOrd="0" presId="urn:microsoft.com/office/officeart/2005/8/layout/bProcess3"/>
    <dgm:cxn modelId="{BD634501-F743-4BF1-A714-23B4AA237DCF}" type="presParOf" srcId="{151A3314-0996-4AFC-8F52-7EFFE86A2A17}" destId="{A9B38626-ABF8-4A30-A554-55F98CE87507}" srcOrd="15" destOrd="0" presId="urn:microsoft.com/office/officeart/2005/8/layout/bProcess3"/>
    <dgm:cxn modelId="{1B22AF21-810D-4356-A696-0F53E6559436}" type="presParOf" srcId="{A9B38626-ABF8-4A30-A554-55F98CE87507}" destId="{8FED5089-117B-4890-BA80-164BA95E49AD}" srcOrd="0" destOrd="0" presId="urn:microsoft.com/office/officeart/2005/8/layout/bProcess3"/>
    <dgm:cxn modelId="{3E262B7B-75B3-4434-B043-13693CAC9777}" type="presParOf" srcId="{151A3314-0996-4AFC-8F52-7EFFE86A2A17}" destId="{A96A8473-9442-44D4-A154-0BDF38559A27}" srcOrd="16" destOrd="0" presId="urn:microsoft.com/office/officeart/2005/8/layout/bProcess3"/>
    <dgm:cxn modelId="{ED779E97-7B1E-4050-97A9-EC2F75E09EE7}" type="presParOf" srcId="{151A3314-0996-4AFC-8F52-7EFFE86A2A17}" destId="{964CBB6D-649B-4EE9-AFE9-89F2AD6FDC7B}" srcOrd="17" destOrd="0" presId="urn:microsoft.com/office/officeart/2005/8/layout/bProcess3"/>
    <dgm:cxn modelId="{31A9EA9C-ADC0-43F9-A598-017B1CFC78FC}" type="presParOf" srcId="{964CBB6D-649B-4EE9-AFE9-89F2AD6FDC7B}" destId="{ECB3E1A9-8E98-43CA-A2C4-17305AB1F322}" srcOrd="0" destOrd="0" presId="urn:microsoft.com/office/officeart/2005/8/layout/bProcess3"/>
    <dgm:cxn modelId="{A8F176BA-6358-49E1-A23B-2071F7513323}" type="presParOf" srcId="{151A3314-0996-4AFC-8F52-7EFFE86A2A17}" destId="{FA2A6CDC-3A02-427C-9BD2-236F27FD0FA3}" srcOrd="18" destOrd="0" presId="urn:microsoft.com/office/officeart/2005/8/layout/bProcess3"/>
    <dgm:cxn modelId="{9664DA33-A2F1-4B67-AED6-F002AE214C27}" type="presParOf" srcId="{151A3314-0996-4AFC-8F52-7EFFE86A2A17}" destId="{6A1C5372-80CF-48E4-A380-1E09FBAD25E0}" srcOrd="19" destOrd="0" presId="urn:microsoft.com/office/officeart/2005/8/layout/bProcess3"/>
    <dgm:cxn modelId="{5A3C94AE-9E7C-4953-9FDD-0D404731FA90}" type="presParOf" srcId="{6A1C5372-80CF-48E4-A380-1E09FBAD25E0}" destId="{B76C6D59-A1DE-431E-A89E-F8AE4B1DD5D4}" srcOrd="0" destOrd="0" presId="urn:microsoft.com/office/officeart/2005/8/layout/bProcess3"/>
    <dgm:cxn modelId="{FE5072CC-D97B-4804-88E8-7F587ECF6094}" type="presParOf" srcId="{151A3314-0996-4AFC-8F52-7EFFE86A2A17}" destId="{F561492A-C6F1-4FC0-B5E2-EBF2F3A70D84}"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BBD23D-9B6A-499F-A2CB-5EA7C5123D77}" type="doc">
      <dgm:prSet loTypeId="urn:microsoft.com/office/officeart/2005/8/layout/bProcess3" loCatId="process" qsTypeId="urn:microsoft.com/office/officeart/2005/8/quickstyle/simple1" qsCatId="simple" csTypeId="urn:microsoft.com/office/officeart/2005/8/colors/accent1_2" csCatId="accent1" phldr="1"/>
      <dgm:spPr/>
    </dgm:pt>
    <dgm:pt modelId="{681B8969-B3E4-46F2-99D1-E4735EED88EC}">
      <dgm:prSet phldrT="[Texto]" custT="1"/>
      <dgm:spPr/>
      <dgm:t>
        <a:bodyPr/>
        <a:lstStyle/>
        <a:p>
          <a:pPr algn="ctr"/>
          <a:r>
            <a:rPr lang="es-EC" sz="1200" dirty="0" smtClean="0"/>
            <a:t>INICIO</a:t>
          </a:r>
          <a:endParaRPr lang="es-EC" sz="1200" dirty="0"/>
        </a:p>
      </dgm:t>
    </dgm:pt>
    <dgm:pt modelId="{B349612A-EE8A-40C2-B153-F5A843B88AAF}" type="parTrans" cxnId="{464F159A-E9C4-413B-8A46-072C464B7234}">
      <dgm:prSet/>
      <dgm:spPr/>
      <dgm:t>
        <a:bodyPr/>
        <a:lstStyle/>
        <a:p>
          <a:pPr algn="ctr"/>
          <a:endParaRPr lang="es-EC" sz="1200"/>
        </a:p>
      </dgm:t>
    </dgm:pt>
    <dgm:pt modelId="{9A8531AF-E72B-4A4C-A361-57F0EC22B14A}" type="sibTrans" cxnId="{464F159A-E9C4-413B-8A46-072C464B7234}">
      <dgm:prSet custT="1"/>
      <dgm:spPr/>
      <dgm:t>
        <a:bodyPr/>
        <a:lstStyle/>
        <a:p>
          <a:pPr algn="ctr"/>
          <a:endParaRPr lang="es-EC" sz="1200"/>
        </a:p>
      </dgm:t>
    </dgm:pt>
    <dgm:pt modelId="{68956A03-C293-4E1E-AB75-FC44CCCB1496}">
      <dgm:prSet phldrT="[Texto]" custT="1"/>
      <dgm:spPr/>
      <dgm:t>
        <a:bodyPr/>
        <a:lstStyle/>
        <a:p>
          <a:pPr algn="ctr"/>
          <a:r>
            <a:rPr lang="es-EC" sz="1200" dirty="0" smtClean="0"/>
            <a:t>Lectura de datos SPI1</a:t>
          </a:r>
          <a:endParaRPr lang="es-EC" sz="1200" dirty="0"/>
        </a:p>
      </dgm:t>
    </dgm:pt>
    <dgm:pt modelId="{10024D71-2412-4A7F-966B-637B4134FB57}" type="parTrans" cxnId="{746B04FE-5269-4062-89C9-0B7C4D2800AD}">
      <dgm:prSet/>
      <dgm:spPr/>
      <dgm:t>
        <a:bodyPr/>
        <a:lstStyle/>
        <a:p>
          <a:pPr algn="ctr"/>
          <a:endParaRPr lang="es-EC" sz="1200"/>
        </a:p>
      </dgm:t>
    </dgm:pt>
    <dgm:pt modelId="{48AA31E7-3C85-44D1-94EC-5F51DEB60713}" type="sibTrans" cxnId="{746B04FE-5269-4062-89C9-0B7C4D2800AD}">
      <dgm:prSet custT="1"/>
      <dgm:spPr/>
      <dgm:t>
        <a:bodyPr/>
        <a:lstStyle/>
        <a:p>
          <a:pPr algn="ctr"/>
          <a:endParaRPr lang="es-EC" sz="1200"/>
        </a:p>
      </dgm:t>
    </dgm:pt>
    <dgm:pt modelId="{0507ADCB-1A33-4820-9386-3ACE90F5740B}">
      <dgm:prSet phldrT="[Texto]" custT="1"/>
      <dgm:spPr/>
      <dgm:t>
        <a:bodyPr/>
        <a:lstStyle/>
        <a:p>
          <a:pPr algn="ctr"/>
          <a:r>
            <a:rPr lang="en-US" sz="1200" dirty="0" err="1" smtClean="0"/>
            <a:t>Detecci</a:t>
          </a:r>
          <a:r>
            <a:rPr lang="es-EC" sz="1200" dirty="0" err="1" smtClean="0"/>
            <a:t>ón</a:t>
          </a:r>
          <a:r>
            <a:rPr lang="es-EC" sz="1200" dirty="0" smtClean="0"/>
            <a:t> de canal desconectado</a:t>
          </a:r>
        </a:p>
      </dgm:t>
    </dgm:pt>
    <dgm:pt modelId="{7B5AD123-29F0-4B29-A56F-2DF1854BA5CF}" type="parTrans" cxnId="{317E53B2-4AC6-4B17-A0CD-5A14F173ABEE}">
      <dgm:prSet/>
      <dgm:spPr/>
      <dgm:t>
        <a:bodyPr/>
        <a:lstStyle/>
        <a:p>
          <a:pPr algn="ctr"/>
          <a:endParaRPr lang="es-EC" sz="1200"/>
        </a:p>
      </dgm:t>
    </dgm:pt>
    <dgm:pt modelId="{70EF1CEC-F3BB-4AED-AA80-7A4A34F3081A}" type="sibTrans" cxnId="{317E53B2-4AC6-4B17-A0CD-5A14F173ABEE}">
      <dgm:prSet custT="1"/>
      <dgm:spPr/>
      <dgm:t>
        <a:bodyPr/>
        <a:lstStyle/>
        <a:p>
          <a:pPr algn="ctr"/>
          <a:endParaRPr lang="es-EC" sz="1200"/>
        </a:p>
      </dgm:t>
    </dgm:pt>
    <dgm:pt modelId="{1F81B1F3-46C5-4855-A9AE-BBE5197ECF22}">
      <dgm:prSet phldrT="[Texto]" custT="1"/>
      <dgm:spPr/>
      <dgm:t>
        <a:bodyPr/>
        <a:lstStyle/>
        <a:p>
          <a:pPr algn="ctr"/>
          <a:r>
            <a:rPr lang="es-EC" sz="1200" dirty="0" smtClean="0"/>
            <a:t>Tratamiento de datos</a:t>
          </a:r>
        </a:p>
      </dgm:t>
    </dgm:pt>
    <dgm:pt modelId="{1C802DC3-723D-4C06-B0E2-B9A3AD1AF1E4}" type="parTrans" cxnId="{BFBD330F-7784-49AE-8323-F5A97914F7B0}">
      <dgm:prSet/>
      <dgm:spPr/>
      <dgm:t>
        <a:bodyPr/>
        <a:lstStyle/>
        <a:p>
          <a:pPr algn="ctr"/>
          <a:endParaRPr lang="es-EC" sz="1200"/>
        </a:p>
      </dgm:t>
    </dgm:pt>
    <dgm:pt modelId="{821F1F0C-11F1-4A66-BAD0-B0B2DADA9C5D}" type="sibTrans" cxnId="{BFBD330F-7784-49AE-8323-F5A97914F7B0}">
      <dgm:prSet custT="1"/>
      <dgm:spPr/>
      <dgm:t>
        <a:bodyPr/>
        <a:lstStyle/>
        <a:p>
          <a:pPr algn="ctr"/>
          <a:endParaRPr lang="es-EC" sz="1200"/>
        </a:p>
      </dgm:t>
    </dgm:pt>
    <dgm:pt modelId="{EF61E74F-418D-4108-9743-19E6676A41D2}">
      <dgm:prSet phldrT="[Texto]" custT="1"/>
      <dgm:spPr/>
      <dgm:t>
        <a:bodyPr/>
        <a:lstStyle/>
        <a:p>
          <a:pPr algn="ctr"/>
          <a:r>
            <a:rPr lang="es-EC" sz="1200" dirty="0" smtClean="0"/>
            <a:t>Escalamiento de datos</a:t>
          </a:r>
        </a:p>
      </dgm:t>
    </dgm:pt>
    <dgm:pt modelId="{C1989FC6-02D6-4F22-85EE-F312B896DC7C}" type="parTrans" cxnId="{EF3B3CD1-6FE5-4689-9DCF-97E3CC8396D6}">
      <dgm:prSet/>
      <dgm:spPr/>
      <dgm:t>
        <a:bodyPr/>
        <a:lstStyle/>
        <a:p>
          <a:pPr algn="ctr"/>
          <a:endParaRPr lang="es-EC" sz="1200"/>
        </a:p>
      </dgm:t>
    </dgm:pt>
    <dgm:pt modelId="{62DDE355-F521-4A80-AD7D-2DD839294FBA}" type="sibTrans" cxnId="{EF3B3CD1-6FE5-4689-9DCF-97E3CC8396D6}">
      <dgm:prSet custT="1"/>
      <dgm:spPr/>
      <dgm:t>
        <a:bodyPr/>
        <a:lstStyle/>
        <a:p>
          <a:pPr algn="ctr"/>
          <a:endParaRPr lang="es-EC" sz="1200"/>
        </a:p>
      </dgm:t>
    </dgm:pt>
    <dgm:pt modelId="{7088E921-04F0-4094-978B-EEAE6FC28B7D}">
      <dgm:prSet phldrT="[Texto]" custT="1"/>
      <dgm:spPr/>
      <dgm:t>
        <a:bodyPr/>
        <a:lstStyle/>
        <a:p>
          <a:pPr algn="ctr"/>
          <a:r>
            <a:rPr lang="es-EC" sz="1200" dirty="0" smtClean="0"/>
            <a:t>Visualización grafica del canal 1</a:t>
          </a:r>
        </a:p>
      </dgm:t>
    </dgm:pt>
    <dgm:pt modelId="{399BFA56-038E-4E17-84AF-C5E525996035}" type="parTrans" cxnId="{E87972D7-15CA-4D76-AA72-A3BC463C7D74}">
      <dgm:prSet/>
      <dgm:spPr/>
      <dgm:t>
        <a:bodyPr/>
        <a:lstStyle/>
        <a:p>
          <a:pPr algn="ctr"/>
          <a:endParaRPr lang="es-EC" sz="1200"/>
        </a:p>
      </dgm:t>
    </dgm:pt>
    <dgm:pt modelId="{7100CC67-1CCF-422B-9373-5E7F42D8AAF3}" type="sibTrans" cxnId="{E87972D7-15CA-4D76-AA72-A3BC463C7D74}">
      <dgm:prSet custT="1"/>
      <dgm:spPr/>
      <dgm:t>
        <a:bodyPr/>
        <a:lstStyle/>
        <a:p>
          <a:pPr algn="ctr"/>
          <a:endParaRPr lang="es-EC" sz="1200"/>
        </a:p>
      </dgm:t>
    </dgm:pt>
    <dgm:pt modelId="{84ED40D2-4AAB-42E0-82FE-A5FB6E31B09B}">
      <dgm:prSet phldrT="[Texto]" custT="1"/>
      <dgm:spPr/>
      <dgm:t>
        <a:bodyPr/>
        <a:lstStyle/>
        <a:p>
          <a:pPr algn="ctr"/>
          <a:r>
            <a:rPr lang="en-US" sz="1200" dirty="0" err="1" smtClean="0"/>
            <a:t>Envío</a:t>
          </a:r>
          <a:r>
            <a:rPr lang="en-US" sz="1200" dirty="0" smtClean="0"/>
            <a:t> de </a:t>
          </a:r>
          <a:r>
            <a:rPr lang="en-US" sz="1200" dirty="0" err="1" smtClean="0"/>
            <a:t>datos</a:t>
          </a:r>
          <a:r>
            <a:rPr lang="en-US" sz="1200" dirty="0" smtClean="0"/>
            <a:t> </a:t>
          </a:r>
          <a:r>
            <a:rPr lang="en-US" sz="1200" dirty="0" err="1" smtClean="0"/>
            <a:t>por</a:t>
          </a:r>
          <a:r>
            <a:rPr lang="en-US" sz="1200" dirty="0" smtClean="0"/>
            <a:t> Puerto UART</a:t>
          </a:r>
          <a:endParaRPr lang="es-EC" sz="1200" dirty="0" smtClean="0"/>
        </a:p>
      </dgm:t>
    </dgm:pt>
    <dgm:pt modelId="{C7325503-5F84-4034-851C-975D21A8CF50}" type="parTrans" cxnId="{C9A733BE-5CC8-4C1F-A841-D4DF168B83EC}">
      <dgm:prSet/>
      <dgm:spPr/>
      <dgm:t>
        <a:bodyPr/>
        <a:lstStyle/>
        <a:p>
          <a:pPr algn="ctr"/>
          <a:endParaRPr lang="es-EC" sz="1200"/>
        </a:p>
      </dgm:t>
    </dgm:pt>
    <dgm:pt modelId="{0690E6C5-7062-4494-AEBF-BA28B2ABDA44}" type="sibTrans" cxnId="{C9A733BE-5CC8-4C1F-A841-D4DF168B83EC}">
      <dgm:prSet custT="1"/>
      <dgm:spPr/>
      <dgm:t>
        <a:bodyPr/>
        <a:lstStyle/>
        <a:p>
          <a:pPr algn="ctr"/>
          <a:endParaRPr lang="es-EC" sz="1200"/>
        </a:p>
      </dgm:t>
    </dgm:pt>
    <dgm:pt modelId="{5CBAE9B6-6D9F-4E8A-B35E-21E3552B565B}">
      <dgm:prSet phldrT="[Texto]" custT="1"/>
      <dgm:spPr/>
      <dgm:t>
        <a:bodyPr/>
        <a:lstStyle/>
        <a:p>
          <a:pPr algn="ctr"/>
          <a:r>
            <a:rPr lang="es-EC" sz="1200" dirty="0" smtClean="0"/>
            <a:t>FIN</a:t>
          </a:r>
        </a:p>
      </dgm:t>
    </dgm:pt>
    <dgm:pt modelId="{455B2F6E-C7BC-46AC-B09B-20E8000B70FA}" type="parTrans" cxnId="{2A61175B-5451-46B8-8316-EC316787C2B3}">
      <dgm:prSet/>
      <dgm:spPr/>
      <dgm:t>
        <a:bodyPr/>
        <a:lstStyle/>
        <a:p>
          <a:endParaRPr lang="es-EC"/>
        </a:p>
      </dgm:t>
    </dgm:pt>
    <dgm:pt modelId="{E3DE9FAB-D425-4661-BB4E-B7BEBA8098A4}" type="sibTrans" cxnId="{2A61175B-5451-46B8-8316-EC316787C2B3}">
      <dgm:prSet/>
      <dgm:spPr/>
      <dgm:t>
        <a:bodyPr/>
        <a:lstStyle/>
        <a:p>
          <a:endParaRPr lang="es-EC"/>
        </a:p>
      </dgm:t>
    </dgm:pt>
    <dgm:pt modelId="{33A0E4E7-8DF8-41C0-AA52-0085FD1A2015}" type="pres">
      <dgm:prSet presAssocID="{FDBBD23D-9B6A-499F-A2CB-5EA7C5123D77}" presName="Name0" presStyleCnt="0">
        <dgm:presLayoutVars>
          <dgm:dir/>
          <dgm:resizeHandles val="exact"/>
        </dgm:presLayoutVars>
      </dgm:prSet>
      <dgm:spPr/>
    </dgm:pt>
    <dgm:pt modelId="{105DF379-B9A7-4284-9391-9DE4F80D5DCB}" type="pres">
      <dgm:prSet presAssocID="{681B8969-B3E4-46F2-99D1-E4735EED88EC}" presName="node" presStyleLbl="node1" presStyleIdx="0" presStyleCnt="8">
        <dgm:presLayoutVars>
          <dgm:bulletEnabled val="1"/>
        </dgm:presLayoutVars>
      </dgm:prSet>
      <dgm:spPr/>
      <dgm:t>
        <a:bodyPr/>
        <a:lstStyle/>
        <a:p>
          <a:endParaRPr lang="es-EC"/>
        </a:p>
      </dgm:t>
    </dgm:pt>
    <dgm:pt modelId="{A7C40878-8CEC-4C72-8553-CC7C85B482F9}" type="pres">
      <dgm:prSet presAssocID="{9A8531AF-E72B-4A4C-A361-57F0EC22B14A}" presName="sibTrans" presStyleLbl="sibTrans1D1" presStyleIdx="0" presStyleCnt="7"/>
      <dgm:spPr/>
      <dgm:t>
        <a:bodyPr/>
        <a:lstStyle/>
        <a:p>
          <a:endParaRPr lang="es-EC"/>
        </a:p>
      </dgm:t>
    </dgm:pt>
    <dgm:pt modelId="{3A512FCE-F49B-4C46-95D0-1DE8ACC366AA}" type="pres">
      <dgm:prSet presAssocID="{9A8531AF-E72B-4A4C-A361-57F0EC22B14A}" presName="connectorText" presStyleLbl="sibTrans1D1" presStyleIdx="0" presStyleCnt="7"/>
      <dgm:spPr/>
      <dgm:t>
        <a:bodyPr/>
        <a:lstStyle/>
        <a:p>
          <a:endParaRPr lang="es-EC"/>
        </a:p>
      </dgm:t>
    </dgm:pt>
    <dgm:pt modelId="{DB75F31E-AB64-4F81-B945-133C365BD267}" type="pres">
      <dgm:prSet presAssocID="{68956A03-C293-4E1E-AB75-FC44CCCB1496}" presName="node" presStyleLbl="node1" presStyleIdx="1" presStyleCnt="8">
        <dgm:presLayoutVars>
          <dgm:bulletEnabled val="1"/>
        </dgm:presLayoutVars>
      </dgm:prSet>
      <dgm:spPr/>
      <dgm:t>
        <a:bodyPr/>
        <a:lstStyle/>
        <a:p>
          <a:endParaRPr lang="es-EC"/>
        </a:p>
      </dgm:t>
    </dgm:pt>
    <dgm:pt modelId="{F0B66E8D-8280-48F1-BC7C-1E1198AAB094}" type="pres">
      <dgm:prSet presAssocID="{48AA31E7-3C85-44D1-94EC-5F51DEB60713}" presName="sibTrans" presStyleLbl="sibTrans1D1" presStyleIdx="1" presStyleCnt="7"/>
      <dgm:spPr/>
      <dgm:t>
        <a:bodyPr/>
        <a:lstStyle/>
        <a:p>
          <a:endParaRPr lang="es-EC"/>
        </a:p>
      </dgm:t>
    </dgm:pt>
    <dgm:pt modelId="{B520243F-EE68-40D0-BA88-813365C2C78B}" type="pres">
      <dgm:prSet presAssocID="{48AA31E7-3C85-44D1-94EC-5F51DEB60713}" presName="connectorText" presStyleLbl="sibTrans1D1" presStyleIdx="1" presStyleCnt="7"/>
      <dgm:spPr/>
      <dgm:t>
        <a:bodyPr/>
        <a:lstStyle/>
        <a:p>
          <a:endParaRPr lang="es-EC"/>
        </a:p>
      </dgm:t>
    </dgm:pt>
    <dgm:pt modelId="{CDAFE0AA-9623-44AE-94F6-D7F5EDDDB3E5}" type="pres">
      <dgm:prSet presAssocID="{0507ADCB-1A33-4820-9386-3ACE90F5740B}" presName="node" presStyleLbl="node1" presStyleIdx="2" presStyleCnt="8">
        <dgm:presLayoutVars>
          <dgm:bulletEnabled val="1"/>
        </dgm:presLayoutVars>
      </dgm:prSet>
      <dgm:spPr/>
      <dgm:t>
        <a:bodyPr/>
        <a:lstStyle/>
        <a:p>
          <a:endParaRPr lang="es-EC"/>
        </a:p>
      </dgm:t>
    </dgm:pt>
    <dgm:pt modelId="{25551456-252C-412B-9B0B-67CAC36D8072}" type="pres">
      <dgm:prSet presAssocID="{70EF1CEC-F3BB-4AED-AA80-7A4A34F3081A}" presName="sibTrans" presStyleLbl="sibTrans1D1" presStyleIdx="2" presStyleCnt="7"/>
      <dgm:spPr/>
      <dgm:t>
        <a:bodyPr/>
        <a:lstStyle/>
        <a:p>
          <a:endParaRPr lang="es-EC"/>
        </a:p>
      </dgm:t>
    </dgm:pt>
    <dgm:pt modelId="{C365157D-2F09-4AD9-9224-626B868AC252}" type="pres">
      <dgm:prSet presAssocID="{70EF1CEC-F3BB-4AED-AA80-7A4A34F3081A}" presName="connectorText" presStyleLbl="sibTrans1D1" presStyleIdx="2" presStyleCnt="7"/>
      <dgm:spPr/>
      <dgm:t>
        <a:bodyPr/>
        <a:lstStyle/>
        <a:p>
          <a:endParaRPr lang="es-EC"/>
        </a:p>
      </dgm:t>
    </dgm:pt>
    <dgm:pt modelId="{076F1F68-5F34-4B30-9939-D0292ECA4617}" type="pres">
      <dgm:prSet presAssocID="{1F81B1F3-46C5-4855-A9AE-BBE5197ECF22}" presName="node" presStyleLbl="node1" presStyleIdx="3" presStyleCnt="8">
        <dgm:presLayoutVars>
          <dgm:bulletEnabled val="1"/>
        </dgm:presLayoutVars>
      </dgm:prSet>
      <dgm:spPr/>
      <dgm:t>
        <a:bodyPr/>
        <a:lstStyle/>
        <a:p>
          <a:endParaRPr lang="es-EC"/>
        </a:p>
      </dgm:t>
    </dgm:pt>
    <dgm:pt modelId="{D341D3DF-E9AA-4109-B755-862B3E9BD61C}" type="pres">
      <dgm:prSet presAssocID="{821F1F0C-11F1-4A66-BAD0-B0B2DADA9C5D}" presName="sibTrans" presStyleLbl="sibTrans1D1" presStyleIdx="3" presStyleCnt="7"/>
      <dgm:spPr/>
      <dgm:t>
        <a:bodyPr/>
        <a:lstStyle/>
        <a:p>
          <a:endParaRPr lang="es-EC"/>
        </a:p>
      </dgm:t>
    </dgm:pt>
    <dgm:pt modelId="{DED0D328-4121-44AE-BD26-81E18F3EEB13}" type="pres">
      <dgm:prSet presAssocID="{821F1F0C-11F1-4A66-BAD0-B0B2DADA9C5D}" presName="connectorText" presStyleLbl="sibTrans1D1" presStyleIdx="3" presStyleCnt="7"/>
      <dgm:spPr/>
      <dgm:t>
        <a:bodyPr/>
        <a:lstStyle/>
        <a:p>
          <a:endParaRPr lang="es-EC"/>
        </a:p>
      </dgm:t>
    </dgm:pt>
    <dgm:pt modelId="{5F1B7CA7-0D4A-4CA9-986F-EB12C304AD8A}" type="pres">
      <dgm:prSet presAssocID="{EF61E74F-418D-4108-9743-19E6676A41D2}" presName="node" presStyleLbl="node1" presStyleIdx="4" presStyleCnt="8">
        <dgm:presLayoutVars>
          <dgm:bulletEnabled val="1"/>
        </dgm:presLayoutVars>
      </dgm:prSet>
      <dgm:spPr/>
      <dgm:t>
        <a:bodyPr/>
        <a:lstStyle/>
        <a:p>
          <a:endParaRPr lang="es-EC"/>
        </a:p>
      </dgm:t>
    </dgm:pt>
    <dgm:pt modelId="{4B407CCE-EA0C-447A-805B-00EE95025520}" type="pres">
      <dgm:prSet presAssocID="{62DDE355-F521-4A80-AD7D-2DD839294FBA}" presName="sibTrans" presStyleLbl="sibTrans1D1" presStyleIdx="4" presStyleCnt="7"/>
      <dgm:spPr/>
      <dgm:t>
        <a:bodyPr/>
        <a:lstStyle/>
        <a:p>
          <a:endParaRPr lang="es-EC"/>
        </a:p>
      </dgm:t>
    </dgm:pt>
    <dgm:pt modelId="{FA69D177-FCFF-4F3E-B98F-FF89345BE1F2}" type="pres">
      <dgm:prSet presAssocID="{62DDE355-F521-4A80-AD7D-2DD839294FBA}" presName="connectorText" presStyleLbl="sibTrans1D1" presStyleIdx="4" presStyleCnt="7"/>
      <dgm:spPr/>
      <dgm:t>
        <a:bodyPr/>
        <a:lstStyle/>
        <a:p>
          <a:endParaRPr lang="es-EC"/>
        </a:p>
      </dgm:t>
    </dgm:pt>
    <dgm:pt modelId="{04798A6D-5D90-4410-B501-F6A82E388048}" type="pres">
      <dgm:prSet presAssocID="{7088E921-04F0-4094-978B-EEAE6FC28B7D}" presName="node" presStyleLbl="node1" presStyleIdx="5" presStyleCnt="8">
        <dgm:presLayoutVars>
          <dgm:bulletEnabled val="1"/>
        </dgm:presLayoutVars>
      </dgm:prSet>
      <dgm:spPr/>
      <dgm:t>
        <a:bodyPr/>
        <a:lstStyle/>
        <a:p>
          <a:endParaRPr lang="es-EC"/>
        </a:p>
      </dgm:t>
    </dgm:pt>
    <dgm:pt modelId="{1EDD80C2-B70C-4E6F-95B0-8F5FF262437A}" type="pres">
      <dgm:prSet presAssocID="{7100CC67-1CCF-422B-9373-5E7F42D8AAF3}" presName="sibTrans" presStyleLbl="sibTrans1D1" presStyleIdx="5" presStyleCnt="7"/>
      <dgm:spPr/>
      <dgm:t>
        <a:bodyPr/>
        <a:lstStyle/>
        <a:p>
          <a:endParaRPr lang="es-EC"/>
        </a:p>
      </dgm:t>
    </dgm:pt>
    <dgm:pt modelId="{F2251E17-E3BC-463C-97F7-74FC679DA9E7}" type="pres">
      <dgm:prSet presAssocID="{7100CC67-1CCF-422B-9373-5E7F42D8AAF3}" presName="connectorText" presStyleLbl="sibTrans1D1" presStyleIdx="5" presStyleCnt="7"/>
      <dgm:spPr/>
      <dgm:t>
        <a:bodyPr/>
        <a:lstStyle/>
        <a:p>
          <a:endParaRPr lang="es-EC"/>
        </a:p>
      </dgm:t>
    </dgm:pt>
    <dgm:pt modelId="{DF6287F2-1284-40B3-BCA5-D680DE6CCC83}" type="pres">
      <dgm:prSet presAssocID="{84ED40D2-4AAB-42E0-82FE-A5FB6E31B09B}" presName="node" presStyleLbl="node1" presStyleIdx="6" presStyleCnt="8">
        <dgm:presLayoutVars>
          <dgm:bulletEnabled val="1"/>
        </dgm:presLayoutVars>
      </dgm:prSet>
      <dgm:spPr/>
      <dgm:t>
        <a:bodyPr/>
        <a:lstStyle/>
        <a:p>
          <a:endParaRPr lang="es-EC"/>
        </a:p>
      </dgm:t>
    </dgm:pt>
    <dgm:pt modelId="{0306E3A4-84A3-4C75-AAD6-9969347AAECF}" type="pres">
      <dgm:prSet presAssocID="{0690E6C5-7062-4494-AEBF-BA28B2ABDA44}" presName="sibTrans" presStyleLbl="sibTrans1D1" presStyleIdx="6" presStyleCnt="7"/>
      <dgm:spPr/>
      <dgm:t>
        <a:bodyPr/>
        <a:lstStyle/>
        <a:p>
          <a:endParaRPr lang="es-EC"/>
        </a:p>
      </dgm:t>
    </dgm:pt>
    <dgm:pt modelId="{1D3F152D-5410-44F4-BD66-69AD13120E5C}" type="pres">
      <dgm:prSet presAssocID="{0690E6C5-7062-4494-AEBF-BA28B2ABDA44}" presName="connectorText" presStyleLbl="sibTrans1D1" presStyleIdx="6" presStyleCnt="7"/>
      <dgm:spPr/>
      <dgm:t>
        <a:bodyPr/>
        <a:lstStyle/>
        <a:p>
          <a:endParaRPr lang="es-EC"/>
        </a:p>
      </dgm:t>
    </dgm:pt>
    <dgm:pt modelId="{7C76D7AC-F35D-4512-862E-1E71BF98D5C6}" type="pres">
      <dgm:prSet presAssocID="{5CBAE9B6-6D9F-4E8A-B35E-21E3552B565B}" presName="node" presStyleLbl="node1" presStyleIdx="7" presStyleCnt="8">
        <dgm:presLayoutVars>
          <dgm:bulletEnabled val="1"/>
        </dgm:presLayoutVars>
      </dgm:prSet>
      <dgm:spPr/>
      <dgm:t>
        <a:bodyPr/>
        <a:lstStyle/>
        <a:p>
          <a:endParaRPr lang="es-EC"/>
        </a:p>
      </dgm:t>
    </dgm:pt>
  </dgm:ptLst>
  <dgm:cxnLst>
    <dgm:cxn modelId="{A898B9A3-5E48-4114-B617-59E7504E359E}" type="presOf" srcId="{821F1F0C-11F1-4A66-BAD0-B0B2DADA9C5D}" destId="{D341D3DF-E9AA-4109-B755-862B3E9BD61C}" srcOrd="0" destOrd="0" presId="urn:microsoft.com/office/officeart/2005/8/layout/bProcess3"/>
    <dgm:cxn modelId="{2B223B32-269A-401E-96BD-5AB3330313E5}" type="presOf" srcId="{0507ADCB-1A33-4820-9386-3ACE90F5740B}" destId="{CDAFE0AA-9623-44AE-94F6-D7F5EDDDB3E5}" srcOrd="0" destOrd="0" presId="urn:microsoft.com/office/officeart/2005/8/layout/bProcess3"/>
    <dgm:cxn modelId="{EF3B3CD1-6FE5-4689-9DCF-97E3CC8396D6}" srcId="{FDBBD23D-9B6A-499F-A2CB-5EA7C5123D77}" destId="{EF61E74F-418D-4108-9743-19E6676A41D2}" srcOrd="4" destOrd="0" parTransId="{C1989FC6-02D6-4F22-85EE-F312B896DC7C}" sibTransId="{62DDE355-F521-4A80-AD7D-2DD839294FBA}"/>
    <dgm:cxn modelId="{1FFC665B-0C19-4A39-98E5-BEE515C1ED3A}" type="presOf" srcId="{70EF1CEC-F3BB-4AED-AA80-7A4A34F3081A}" destId="{25551456-252C-412B-9B0B-67CAC36D8072}" srcOrd="0" destOrd="0" presId="urn:microsoft.com/office/officeart/2005/8/layout/bProcess3"/>
    <dgm:cxn modelId="{F9EFC5E4-B223-437D-A1AA-385D892BF5A3}" type="presOf" srcId="{0690E6C5-7062-4494-AEBF-BA28B2ABDA44}" destId="{0306E3A4-84A3-4C75-AAD6-9969347AAECF}" srcOrd="0" destOrd="0" presId="urn:microsoft.com/office/officeart/2005/8/layout/bProcess3"/>
    <dgm:cxn modelId="{BFBD330F-7784-49AE-8323-F5A97914F7B0}" srcId="{FDBBD23D-9B6A-499F-A2CB-5EA7C5123D77}" destId="{1F81B1F3-46C5-4855-A9AE-BBE5197ECF22}" srcOrd="3" destOrd="0" parTransId="{1C802DC3-723D-4C06-B0E2-B9A3AD1AF1E4}" sibTransId="{821F1F0C-11F1-4A66-BAD0-B0B2DADA9C5D}"/>
    <dgm:cxn modelId="{317E53B2-4AC6-4B17-A0CD-5A14F173ABEE}" srcId="{FDBBD23D-9B6A-499F-A2CB-5EA7C5123D77}" destId="{0507ADCB-1A33-4820-9386-3ACE90F5740B}" srcOrd="2" destOrd="0" parTransId="{7B5AD123-29F0-4B29-A56F-2DF1854BA5CF}" sibTransId="{70EF1CEC-F3BB-4AED-AA80-7A4A34F3081A}"/>
    <dgm:cxn modelId="{5DE5D687-01E9-41B5-A53E-3F1B2D24835D}" type="presOf" srcId="{9A8531AF-E72B-4A4C-A361-57F0EC22B14A}" destId="{A7C40878-8CEC-4C72-8553-CC7C85B482F9}" srcOrd="0" destOrd="0" presId="urn:microsoft.com/office/officeart/2005/8/layout/bProcess3"/>
    <dgm:cxn modelId="{A3E01A38-182F-489B-81F4-6B0C5732740D}" type="presOf" srcId="{62DDE355-F521-4A80-AD7D-2DD839294FBA}" destId="{4B407CCE-EA0C-447A-805B-00EE95025520}" srcOrd="0" destOrd="0" presId="urn:microsoft.com/office/officeart/2005/8/layout/bProcess3"/>
    <dgm:cxn modelId="{746B04FE-5269-4062-89C9-0B7C4D2800AD}" srcId="{FDBBD23D-9B6A-499F-A2CB-5EA7C5123D77}" destId="{68956A03-C293-4E1E-AB75-FC44CCCB1496}" srcOrd="1" destOrd="0" parTransId="{10024D71-2412-4A7F-966B-637B4134FB57}" sibTransId="{48AA31E7-3C85-44D1-94EC-5F51DEB60713}"/>
    <dgm:cxn modelId="{A019FAE0-DE36-4A2A-B1B9-843893B5054D}" type="presOf" srcId="{48AA31E7-3C85-44D1-94EC-5F51DEB60713}" destId="{B520243F-EE68-40D0-BA88-813365C2C78B}" srcOrd="1" destOrd="0" presId="urn:microsoft.com/office/officeart/2005/8/layout/bProcess3"/>
    <dgm:cxn modelId="{D18E74ED-3417-4C25-92F3-93D1314F425E}" type="presOf" srcId="{62DDE355-F521-4A80-AD7D-2DD839294FBA}" destId="{FA69D177-FCFF-4F3E-B98F-FF89345BE1F2}" srcOrd="1" destOrd="0" presId="urn:microsoft.com/office/officeart/2005/8/layout/bProcess3"/>
    <dgm:cxn modelId="{71706D5A-4876-4CEB-98DB-6F506D98AAA6}" type="presOf" srcId="{5CBAE9B6-6D9F-4E8A-B35E-21E3552B565B}" destId="{7C76D7AC-F35D-4512-862E-1E71BF98D5C6}" srcOrd="0" destOrd="0" presId="urn:microsoft.com/office/officeart/2005/8/layout/bProcess3"/>
    <dgm:cxn modelId="{FAE05F4F-305C-4422-8A46-ED858D29222A}" type="presOf" srcId="{1F81B1F3-46C5-4855-A9AE-BBE5197ECF22}" destId="{076F1F68-5F34-4B30-9939-D0292ECA4617}" srcOrd="0" destOrd="0" presId="urn:microsoft.com/office/officeart/2005/8/layout/bProcess3"/>
    <dgm:cxn modelId="{464F159A-E9C4-413B-8A46-072C464B7234}" srcId="{FDBBD23D-9B6A-499F-A2CB-5EA7C5123D77}" destId="{681B8969-B3E4-46F2-99D1-E4735EED88EC}" srcOrd="0" destOrd="0" parTransId="{B349612A-EE8A-40C2-B153-F5A843B88AAF}" sibTransId="{9A8531AF-E72B-4A4C-A361-57F0EC22B14A}"/>
    <dgm:cxn modelId="{156F14B0-4293-4E1D-85C9-98DA77213DB9}" type="presOf" srcId="{FDBBD23D-9B6A-499F-A2CB-5EA7C5123D77}" destId="{33A0E4E7-8DF8-41C0-AA52-0085FD1A2015}" srcOrd="0" destOrd="0" presId="urn:microsoft.com/office/officeart/2005/8/layout/bProcess3"/>
    <dgm:cxn modelId="{2CB54430-8571-44BA-8655-CFF0E1866ADC}" type="presOf" srcId="{70EF1CEC-F3BB-4AED-AA80-7A4A34F3081A}" destId="{C365157D-2F09-4AD9-9224-626B868AC252}" srcOrd="1" destOrd="0" presId="urn:microsoft.com/office/officeart/2005/8/layout/bProcess3"/>
    <dgm:cxn modelId="{4AEF1A10-4286-4094-AC53-D9B0FCA5033C}" type="presOf" srcId="{68956A03-C293-4E1E-AB75-FC44CCCB1496}" destId="{DB75F31E-AB64-4F81-B945-133C365BD267}" srcOrd="0" destOrd="0" presId="urn:microsoft.com/office/officeart/2005/8/layout/bProcess3"/>
    <dgm:cxn modelId="{2570970C-E1D6-4C24-ACF0-119B3D31CA8E}" type="presOf" srcId="{821F1F0C-11F1-4A66-BAD0-B0B2DADA9C5D}" destId="{DED0D328-4121-44AE-BD26-81E18F3EEB13}" srcOrd="1" destOrd="0" presId="urn:microsoft.com/office/officeart/2005/8/layout/bProcess3"/>
    <dgm:cxn modelId="{557810F1-6B2A-412E-8F54-20688C88B834}" type="presOf" srcId="{7100CC67-1CCF-422B-9373-5E7F42D8AAF3}" destId="{1EDD80C2-B70C-4E6F-95B0-8F5FF262437A}" srcOrd="0" destOrd="0" presId="urn:microsoft.com/office/officeart/2005/8/layout/bProcess3"/>
    <dgm:cxn modelId="{2A61175B-5451-46B8-8316-EC316787C2B3}" srcId="{FDBBD23D-9B6A-499F-A2CB-5EA7C5123D77}" destId="{5CBAE9B6-6D9F-4E8A-B35E-21E3552B565B}" srcOrd="7" destOrd="0" parTransId="{455B2F6E-C7BC-46AC-B09B-20E8000B70FA}" sibTransId="{E3DE9FAB-D425-4661-BB4E-B7BEBA8098A4}"/>
    <dgm:cxn modelId="{692AF199-DB95-45C6-A648-6899505DEB77}" type="presOf" srcId="{9A8531AF-E72B-4A4C-A361-57F0EC22B14A}" destId="{3A512FCE-F49B-4C46-95D0-1DE8ACC366AA}" srcOrd="1" destOrd="0" presId="urn:microsoft.com/office/officeart/2005/8/layout/bProcess3"/>
    <dgm:cxn modelId="{61252406-BEEB-4FE9-81CD-58D420418D2B}" type="presOf" srcId="{84ED40D2-4AAB-42E0-82FE-A5FB6E31B09B}" destId="{DF6287F2-1284-40B3-BCA5-D680DE6CCC83}" srcOrd="0" destOrd="0" presId="urn:microsoft.com/office/officeart/2005/8/layout/bProcess3"/>
    <dgm:cxn modelId="{E87972D7-15CA-4D76-AA72-A3BC463C7D74}" srcId="{FDBBD23D-9B6A-499F-A2CB-5EA7C5123D77}" destId="{7088E921-04F0-4094-978B-EEAE6FC28B7D}" srcOrd="5" destOrd="0" parTransId="{399BFA56-038E-4E17-84AF-C5E525996035}" sibTransId="{7100CC67-1CCF-422B-9373-5E7F42D8AAF3}"/>
    <dgm:cxn modelId="{E41F448F-EC59-4CAD-A6A4-F94252AEF57C}" type="presOf" srcId="{681B8969-B3E4-46F2-99D1-E4735EED88EC}" destId="{105DF379-B9A7-4284-9391-9DE4F80D5DCB}" srcOrd="0" destOrd="0" presId="urn:microsoft.com/office/officeart/2005/8/layout/bProcess3"/>
    <dgm:cxn modelId="{D7EF2DC9-C5C8-4B81-84C5-76248849693F}" type="presOf" srcId="{7088E921-04F0-4094-978B-EEAE6FC28B7D}" destId="{04798A6D-5D90-4410-B501-F6A82E388048}" srcOrd="0" destOrd="0" presId="urn:microsoft.com/office/officeart/2005/8/layout/bProcess3"/>
    <dgm:cxn modelId="{C9A733BE-5CC8-4C1F-A841-D4DF168B83EC}" srcId="{FDBBD23D-9B6A-499F-A2CB-5EA7C5123D77}" destId="{84ED40D2-4AAB-42E0-82FE-A5FB6E31B09B}" srcOrd="6" destOrd="0" parTransId="{C7325503-5F84-4034-851C-975D21A8CF50}" sibTransId="{0690E6C5-7062-4494-AEBF-BA28B2ABDA44}"/>
    <dgm:cxn modelId="{786C98E2-03A4-4E6F-AD5C-A8D2AFEE5EBB}" type="presOf" srcId="{48AA31E7-3C85-44D1-94EC-5F51DEB60713}" destId="{F0B66E8D-8280-48F1-BC7C-1E1198AAB094}" srcOrd="0" destOrd="0" presId="urn:microsoft.com/office/officeart/2005/8/layout/bProcess3"/>
    <dgm:cxn modelId="{62AB9825-C46D-4328-A8AC-C85BAEE60B06}" type="presOf" srcId="{7100CC67-1CCF-422B-9373-5E7F42D8AAF3}" destId="{F2251E17-E3BC-463C-97F7-74FC679DA9E7}" srcOrd="1" destOrd="0" presId="urn:microsoft.com/office/officeart/2005/8/layout/bProcess3"/>
    <dgm:cxn modelId="{5AC124F4-FF6E-454B-A36A-4039BFB27970}" type="presOf" srcId="{0690E6C5-7062-4494-AEBF-BA28B2ABDA44}" destId="{1D3F152D-5410-44F4-BD66-69AD13120E5C}" srcOrd="1" destOrd="0" presId="urn:microsoft.com/office/officeart/2005/8/layout/bProcess3"/>
    <dgm:cxn modelId="{12529908-22B6-40D2-A7CD-0469C92F33AF}" type="presOf" srcId="{EF61E74F-418D-4108-9743-19E6676A41D2}" destId="{5F1B7CA7-0D4A-4CA9-986F-EB12C304AD8A}" srcOrd="0" destOrd="0" presId="urn:microsoft.com/office/officeart/2005/8/layout/bProcess3"/>
    <dgm:cxn modelId="{9B150962-6D9C-40FD-8DCE-28427C2CD627}" type="presParOf" srcId="{33A0E4E7-8DF8-41C0-AA52-0085FD1A2015}" destId="{105DF379-B9A7-4284-9391-9DE4F80D5DCB}" srcOrd="0" destOrd="0" presId="urn:microsoft.com/office/officeart/2005/8/layout/bProcess3"/>
    <dgm:cxn modelId="{960C2A9C-384C-4D1C-B25D-B65E5267FD73}" type="presParOf" srcId="{33A0E4E7-8DF8-41C0-AA52-0085FD1A2015}" destId="{A7C40878-8CEC-4C72-8553-CC7C85B482F9}" srcOrd="1" destOrd="0" presId="urn:microsoft.com/office/officeart/2005/8/layout/bProcess3"/>
    <dgm:cxn modelId="{C2C3EE9D-D6C7-4A8B-9864-1E84ECB48DB0}" type="presParOf" srcId="{A7C40878-8CEC-4C72-8553-CC7C85B482F9}" destId="{3A512FCE-F49B-4C46-95D0-1DE8ACC366AA}" srcOrd="0" destOrd="0" presId="urn:microsoft.com/office/officeart/2005/8/layout/bProcess3"/>
    <dgm:cxn modelId="{72EC2632-C8A9-4D16-9899-F2A15C84DEB3}" type="presParOf" srcId="{33A0E4E7-8DF8-41C0-AA52-0085FD1A2015}" destId="{DB75F31E-AB64-4F81-B945-133C365BD267}" srcOrd="2" destOrd="0" presId="urn:microsoft.com/office/officeart/2005/8/layout/bProcess3"/>
    <dgm:cxn modelId="{AD7B7BA6-5DC9-4363-A4DE-CA52CD04C9EB}" type="presParOf" srcId="{33A0E4E7-8DF8-41C0-AA52-0085FD1A2015}" destId="{F0B66E8D-8280-48F1-BC7C-1E1198AAB094}" srcOrd="3" destOrd="0" presId="urn:microsoft.com/office/officeart/2005/8/layout/bProcess3"/>
    <dgm:cxn modelId="{7128385B-8ED0-4E23-AD82-9AE11188425A}" type="presParOf" srcId="{F0B66E8D-8280-48F1-BC7C-1E1198AAB094}" destId="{B520243F-EE68-40D0-BA88-813365C2C78B}" srcOrd="0" destOrd="0" presId="urn:microsoft.com/office/officeart/2005/8/layout/bProcess3"/>
    <dgm:cxn modelId="{08F29818-A95A-49A6-892E-1EBF34BC0912}" type="presParOf" srcId="{33A0E4E7-8DF8-41C0-AA52-0085FD1A2015}" destId="{CDAFE0AA-9623-44AE-94F6-D7F5EDDDB3E5}" srcOrd="4" destOrd="0" presId="urn:microsoft.com/office/officeart/2005/8/layout/bProcess3"/>
    <dgm:cxn modelId="{5DF27A05-C5EC-40E9-88BE-2C5213C352CE}" type="presParOf" srcId="{33A0E4E7-8DF8-41C0-AA52-0085FD1A2015}" destId="{25551456-252C-412B-9B0B-67CAC36D8072}" srcOrd="5" destOrd="0" presId="urn:microsoft.com/office/officeart/2005/8/layout/bProcess3"/>
    <dgm:cxn modelId="{9B170CB9-CF84-4C64-99F9-C0FB65AC6A73}" type="presParOf" srcId="{25551456-252C-412B-9B0B-67CAC36D8072}" destId="{C365157D-2F09-4AD9-9224-626B868AC252}" srcOrd="0" destOrd="0" presId="urn:microsoft.com/office/officeart/2005/8/layout/bProcess3"/>
    <dgm:cxn modelId="{87710B3F-5906-448E-8441-1687AEE5580A}" type="presParOf" srcId="{33A0E4E7-8DF8-41C0-AA52-0085FD1A2015}" destId="{076F1F68-5F34-4B30-9939-D0292ECA4617}" srcOrd="6" destOrd="0" presId="urn:microsoft.com/office/officeart/2005/8/layout/bProcess3"/>
    <dgm:cxn modelId="{516DBEC9-C084-4C97-BFE1-53199492E1B8}" type="presParOf" srcId="{33A0E4E7-8DF8-41C0-AA52-0085FD1A2015}" destId="{D341D3DF-E9AA-4109-B755-862B3E9BD61C}" srcOrd="7" destOrd="0" presId="urn:microsoft.com/office/officeart/2005/8/layout/bProcess3"/>
    <dgm:cxn modelId="{FADA8CC0-8ADC-4A32-96E0-F0010C227236}" type="presParOf" srcId="{D341D3DF-E9AA-4109-B755-862B3E9BD61C}" destId="{DED0D328-4121-44AE-BD26-81E18F3EEB13}" srcOrd="0" destOrd="0" presId="urn:microsoft.com/office/officeart/2005/8/layout/bProcess3"/>
    <dgm:cxn modelId="{91FB0FA9-591E-48B0-8EBC-ADF839090F5B}" type="presParOf" srcId="{33A0E4E7-8DF8-41C0-AA52-0085FD1A2015}" destId="{5F1B7CA7-0D4A-4CA9-986F-EB12C304AD8A}" srcOrd="8" destOrd="0" presId="urn:microsoft.com/office/officeart/2005/8/layout/bProcess3"/>
    <dgm:cxn modelId="{54352B8B-42BD-4046-977E-D55AFEDDE7E6}" type="presParOf" srcId="{33A0E4E7-8DF8-41C0-AA52-0085FD1A2015}" destId="{4B407CCE-EA0C-447A-805B-00EE95025520}" srcOrd="9" destOrd="0" presId="urn:microsoft.com/office/officeart/2005/8/layout/bProcess3"/>
    <dgm:cxn modelId="{4207F994-FBA9-4057-ACC9-57D1478C2913}" type="presParOf" srcId="{4B407CCE-EA0C-447A-805B-00EE95025520}" destId="{FA69D177-FCFF-4F3E-B98F-FF89345BE1F2}" srcOrd="0" destOrd="0" presId="urn:microsoft.com/office/officeart/2005/8/layout/bProcess3"/>
    <dgm:cxn modelId="{A6B4A614-F4A2-474B-A39F-EBF12A5A0F1A}" type="presParOf" srcId="{33A0E4E7-8DF8-41C0-AA52-0085FD1A2015}" destId="{04798A6D-5D90-4410-B501-F6A82E388048}" srcOrd="10" destOrd="0" presId="urn:microsoft.com/office/officeart/2005/8/layout/bProcess3"/>
    <dgm:cxn modelId="{D4855802-3365-465F-834D-EC3E457F7A8D}" type="presParOf" srcId="{33A0E4E7-8DF8-41C0-AA52-0085FD1A2015}" destId="{1EDD80C2-B70C-4E6F-95B0-8F5FF262437A}" srcOrd="11" destOrd="0" presId="urn:microsoft.com/office/officeart/2005/8/layout/bProcess3"/>
    <dgm:cxn modelId="{D95715A7-92E6-41B2-9967-25A1E96C7405}" type="presParOf" srcId="{1EDD80C2-B70C-4E6F-95B0-8F5FF262437A}" destId="{F2251E17-E3BC-463C-97F7-74FC679DA9E7}" srcOrd="0" destOrd="0" presId="urn:microsoft.com/office/officeart/2005/8/layout/bProcess3"/>
    <dgm:cxn modelId="{4B693EC6-C022-4069-A8A2-B0C412787F5A}" type="presParOf" srcId="{33A0E4E7-8DF8-41C0-AA52-0085FD1A2015}" destId="{DF6287F2-1284-40B3-BCA5-D680DE6CCC83}" srcOrd="12" destOrd="0" presId="urn:microsoft.com/office/officeart/2005/8/layout/bProcess3"/>
    <dgm:cxn modelId="{DBC343EB-B747-4D61-877F-5526DC699E26}" type="presParOf" srcId="{33A0E4E7-8DF8-41C0-AA52-0085FD1A2015}" destId="{0306E3A4-84A3-4C75-AAD6-9969347AAECF}" srcOrd="13" destOrd="0" presId="urn:microsoft.com/office/officeart/2005/8/layout/bProcess3"/>
    <dgm:cxn modelId="{3CD6E150-A320-459A-B01C-8F766FF0A603}" type="presParOf" srcId="{0306E3A4-84A3-4C75-AAD6-9969347AAECF}" destId="{1D3F152D-5410-44F4-BD66-69AD13120E5C}" srcOrd="0" destOrd="0" presId="urn:microsoft.com/office/officeart/2005/8/layout/bProcess3"/>
    <dgm:cxn modelId="{24FC2E0C-6847-4B46-822F-39011302A0FC}" type="presParOf" srcId="{33A0E4E7-8DF8-41C0-AA52-0085FD1A2015}" destId="{7C76D7AC-F35D-4512-862E-1E71BF98D5C6}"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BD23D-9B6A-499F-A2CB-5EA7C5123D77}" type="doc">
      <dgm:prSet loTypeId="urn:microsoft.com/office/officeart/2005/8/layout/bProcess3" loCatId="process" qsTypeId="urn:microsoft.com/office/officeart/2005/8/quickstyle/simple1" qsCatId="simple" csTypeId="urn:microsoft.com/office/officeart/2005/8/colors/accent1_2" csCatId="accent1" phldr="1"/>
      <dgm:spPr/>
    </dgm:pt>
    <dgm:pt modelId="{681B8969-B3E4-46F2-99D1-E4735EED88EC}">
      <dgm:prSet phldrT="[Texto]" custT="1"/>
      <dgm:spPr/>
      <dgm:t>
        <a:bodyPr/>
        <a:lstStyle/>
        <a:p>
          <a:pPr algn="ctr"/>
          <a:r>
            <a:rPr lang="es-EC" sz="1200" dirty="0" smtClean="0"/>
            <a:t>INICIO</a:t>
          </a:r>
          <a:endParaRPr lang="es-EC" sz="1200" dirty="0"/>
        </a:p>
      </dgm:t>
    </dgm:pt>
    <dgm:pt modelId="{B349612A-EE8A-40C2-B153-F5A843B88AAF}" type="parTrans" cxnId="{464F159A-E9C4-413B-8A46-072C464B7234}">
      <dgm:prSet/>
      <dgm:spPr/>
      <dgm:t>
        <a:bodyPr/>
        <a:lstStyle/>
        <a:p>
          <a:pPr algn="ctr"/>
          <a:endParaRPr lang="es-EC" sz="1200"/>
        </a:p>
      </dgm:t>
    </dgm:pt>
    <dgm:pt modelId="{9A8531AF-E72B-4A4C-A361-57F0EC22B14A}" type="sibTrans" cxnId="{464F159A-E9C4-413B-8A46-072C464B7234}">
      <dgm:prSet custT="1"/>
      <dgm:spPr/>
      <dgm:t>
        <a:bodyPr/>
        <a:lstStyle/>
        <a:p>
          <a:pPr algn="ctr"/>
          <a:endParaRPr lang="es-EC" sz="1200"/>
        </a:p>
      </dgm:t>
    </dgm:pt>
    <dgm:pt modelId="{68956A03-C293-4E1E-AB75-FC44CCCB1496}">
      <dgm:prSet phldrT="[Texto]" custT="1"/>
      <dgm:spPr/>
      <dgm:t>
        <a:bodyPr/>
        <a:lstStyle/>
        <a:p>
          <a:pPr algn="ctr"/>
          <a:r>
            <a:rPr lang="es-EC" sz="1200" dirty="0" smtClean="0"/>
            <a:t>Inicialización de objetos</a:t>
          </a:r>
          <a:endParaRPr lang="es-EC" sz="1200" dirty="0"/>
        </a:p>
      </dgm:t>
    </dgm:pt>
    <dgm:pt modelId="{10024D71-2412-4A7F-966B-637B4134FB57}" type="parTrans" cxnId="{746B04FE-5269-4062-89C9-0B7C4D2800AD}">
      <dgm:prSet/>
      <dgm:spPr/>
      <dgm:t>
        <a:bodyPr/>
        <a:lstStyle/>
        <a:p>
          <a:pPr algn="ctr"/>
          <a:endParaRPr lang="es-EC" sz="1200"/>
        </a:p>
      </dgm:t>
    </dgm:pt>
    <dgm:pt modelId="{48AA31E7-3C85-44D1-94EC-5F51DEB60713}" type="sibTrans" cxnId="{746B04FE-5269-4062-89C9-0B7C4D2800AD}">
      <dgm:prSet custT="1"/>
      <dgm:spPr/>
      <dgm:t>
        <a:bodyPr/>
        <a:lstStyle/>
        <a:p>
          <a:pPr algn="ctr"/>
          <a:endParaRPr lang="es-EC" sz="1200"/>
        </a:p>
      </dgm:t>
    </dgm:pt>
    <dgm:pt modelId="{0507ADCB-1A33-4820-9386-3ACE90F5740B}">
      <dgm:prSet phldrT="[Texto]" custT="1"/>
      <dgm:spPr/>
      <dgm:t>
        <a:bodyPr/>
        <a:lstStyle/>
        <a:p>
          <a:pPr algn="ctr"/>
          <a:r>
            <a:rPr lang="es-EC" sz="1200" dirty="0" smtClean="0"/>
            <a:t>Establecer puerto de comunicación Bluetooth</a:t>
          </a:r>
        </a:p>
      </dgm:t>
    </dgm:pt>
    <dgm:pt modelId="{7B5AD123-29F0-4B29-A56F-2DF1854BA5CF}" type="parTrans" cxnId="{317E53B2-4AC6-4B17-A0CD-5A14F173ABEE}">
      <dgm:prSet/>
      <dgm:spPr/>
      <dgm:t>
        <a:bodyPr/>
        <a:lstStyle/>
        <a:p>
          <a:pPr algn="ctr"/>
          <a:endParaRPr lang="es-EC" sz="1200"/>
        </a:p>
      </dgm:t>
    </dgm:pt>
    <dgm:pt modelId="{70EF1CEC-F3BB-4AED-AA80-7A4A34F3081A}" type="sibTrans" cxnId="{317E53B2-4AC6-4B17-A0CD-5A14F173ABEE}">
      <dgm:prSet custT="1"/>
      <dgm:spPr/>
      <dgm:t>
        <a:bodyPr/>
        <a:lstStyle/>
        <a:p>
          <a:pPr algn="ctr"/>
          <a:endParaRPr lang="es-EC" sz="1200"/>
        </a:p>
      </dgm:t>
    </dgm:pt>
    <dgm:pt modelId="{1F81B1F3-46C5-4855-A9AE-BBE5197ECF22}">
      <dgm:prSet phldrT="[Texto]" custT="1"/>
      <dgm:spPr/>
      <dgm:t>
        <a:bodyPr/>
        <a:lstStyle/>
        <a:p>
          <a:pPr algn="ctr"/>
          <a:r>
            <a:rPr lang="es-EC" sz="1200" dirty="0" err="1" smtClean="0"/>
            <a:t>Deteccion</a:t>
          </a:r>
          <a:r>
            <a:rPr lang="es-EC" sz="1200" dirty="0" smtClean="0"/>
            <a:t> de canal </a:t>
          </a:r>
          <a:r>
            <a:rPr lang="es-EC" sz="1200" dirty="0" err="1" smtClean="0"/>
            <a:t>desconetado</a:t>
          </a:r>
          <a:r>
            <a:rPr lang="es-EC" sz="1200" dirty="0" smtClean="0"/>
            <a:t> y recepción de datos</a:t>
          </a:r>
        </a:p>
      </dgm:t>
    </dgm:pt>
    <dgm:pt modelId="{1C802DC3-723D-4C06-B0E2-B9A3AD1AF1E4}" type="parTrans" cxnId="{BFBD330F-7784-49AE-8323-F5A97914F7B0}">
      <dgm:prSet/>
      <dgm:spPr/>
      <dgm:t>
        <a:bodyPr/>
        <a:lstStyle/>
        <a:p>
          <a:pPr algn="ctr"/>
          <a:endParaRPr lang="es-EC" sz="1200"/>
        </a:p>
      </dgm:t>
    </dgm:pt>
    <dgm:pt modelId="{821F1F0C-11F1-4A66-BAD0-B0B2DADA9C5D}" type="sibTrans" cxnId="{BFBD330F-7784-49AE-8323-F5A97914F7B0}">
      <dgm:prSet custT="1"/>
      <dgm:spPr/>
      <dgm:t>
        <a:bodyPr/>
        <a:lstStyle/>
        <a:p>
          <a:pPr algn="ctr"/>
          <a:endParaRPr lang="es-EC" sz="1200"/>
        </a:p>
      </dgm:t>
    </dgm:pt>
    <dgm:pt modelId="{EF61E74F-418D-4108-9743-19E6676A41D2}">
      <dgm:prSet phldrT="[Texto]" custT="1"/>
      <dgm:spPr/>
      <dgm:t>
        <a:bodyPr/>
        <a:lstStyle/>
        <a:p>
          <a:pPr algn="ctr"/>
          <a:r>
            <a:rPr lang="es-EC" sz="1200" dirty="0" smtClean="0"/>
            <a:t>Almacenamiento de datos recibidos</a:t>
          </a:r>
        </a:p>
      </dgm:t>
    </dgm:pt>
    <dgm:pt modelId="{C1989FC6-02D6-4F22-85EE-F312B896DC7C}" type="parTrans" cxnId="{EF3B3CD1-6FE5-4689-9DCF-97E3CC8396D6}">
      <dgm:prSet/>
      <dgm:spPr/>
      <dgm:t>
        <a:bodyPr/>
        <a:lstStyle/>
        <a:p>
          <a:pPr algn="ctr"/>
          <a:endParaRPr lang="es-EC" sz="1200"/>
        </a:p>
      </dgm:t>
    </dgm:pt>
    <dgm:pt modelId="{62DDE355-F521-4A80-AD7D-2DD839294FBA}" type="sibTrans" cxnId="{EF3B3CD1-6FE5-4689-9DCF-97E3CC8396D6}">
      <dgm:prSet custT="1"/>
      <dgm:spPr/>
      <dgm:t>
        <a:bodyPr/>
        <a:lstStyle/>
        <a:p>
          <a:pPr algn="ctr"/>
          <a:endParaRPr lang="es-EC" sz="1200"/>
        </a:p>
      </dgm:t>
    </dgm:pt>
    <dgm:pt modelId="{7088E921-04F0-4094-978B-EEAE6FC28B7D}">
      <dgm:prSet phldrT="[Texto]" custT="1"/>
      <dgm:spPr/>
      <dgm:t>
        <a:bodyPr/>
        <a:lstStyle/>
        <a:p>
          <a:pPr algn="ctr"/>
          <a:r>
            <a:rPr lang="es-EC" sz="1200" dirty="0" smtClean="0"/>
            <a:t>Tratamiento y escalamiento de datos recibidos</a:t>
          </a:r>
        </a:p>
      </dgm:t>
    </dgm:pt>
    <dgm:pt modelId="{399BFA56-038E-4E17-84AF-C5E525996035}" type="parTrans" cxnId="{E87972D7-15CA-4D76-AA72-A3BC463C7D74}">
      <dgm:prSet/>
      <dgm:spPr/>
      <dgm:t>
        <a:bodyPr/>
        <a:lstStyle/>
        <a:p>
          <a:pPr algn="ctr"/>
          <a:endParaRPr lang="es-EC" sz="1200"/>
        </a:p>
      </dgm:t>
    </dgm:pt>
    <dgm:pt modelId="{7100CC67-1CCF-422B-9373-5E7F42D8AAF3}" type="sibTrans" cxnId="{E87972D7-15CA-4D76-AA72-A3BC463C7D74}">
      <dgm:prSet custT="1"/>
      <dgm:spPr/>
      <dgm:t>
        <a:bodyPr/>
        <a:lstStyle/>
        <a:p>
          <a:pPr algn="ctr"/>
          <a:endParaRPr lang="es-EC" sz="1200"/>
        </a:p>
      </dgm:t>
    </dgm:pt>
    <dgm:pt modelId="{5CBAE9B6-6D9F-4E8A-B35E-21E3552B565B}">
      <dgm:prSet phldrT="[Texto]" custT="1"/>
      <dgm:spPr/>
      <dgm:t>
        <a:bodyPr/>
        <a:lstStyle/>
        <a:p>
          <a:pPr algn="ctr"/>
          <a:r>
            <a:rPr lang="es-EC" sz="1200" dirty="0" smtClean="0"/>
            <a:t>FIN</a:t>
          </a:r>
        </a:p>
      </dgm:t>
    </dgm:pt>
    <dgm:pt modelId="{455B2F6E-C7BC-46AC-B09B-20E8000B70FA}" type="parTrans" cxnId="{2A61175B-5451-46B8-8316-EC316787C2B3}">
      <dgm:prSet/>
      <dgm:spPr/>
      <dgm:t>
        <a:bodyPr/>
        <a:lstStyle/>
        <a:p>
          <a:endParaRPr lang="es-EC"/>
        </a:p>
      </dgm:t>
    </dgm:pt>
    <dgm:pt modelId="{E3DE9FAB-D425-4661-BB4E-B7BEBA8098A4}" type="sibTrans" cxnId="{2A61175B-5451-46B8-8316-EC316787C2B3}">
      <dgm:prSet/>
      <dgm:spPr/>
      <dgm:t>
        <a:bodyPr/>
        <a:lstStyle/>
        <a:p>
          <a:endParaRPr lang="es-EC"/>
        </a:p>
      </dgm:t>
    </dgm:pt>
    <dgm:pt modelId="{CC1CE77B-8F87-4D77-AC48-D566CB5E6BF2}">
      <dgm:prSet phldrT="[Texto]" custT="1"/>
      <dgm:spPr/>
      <dgm:t>
        <a:bodyPr/>
        <a:lstStyle/>
        <a:p>
          <a:pPr algn="ctr"/>
          <a:r>
            <a:rPr lang="es-EC" sz="1200" dirty="0" smtClean="0"/>
            <a:t>Grafica de los canales</a:t>
          </a:r>
        </a:p>
      </dgm:t>
    </dgm:pt>
    <dgm:pt modelId="{F90C629D-4527-419B-BEA2-FEADC2CA3907}" type="parTrans" cxnId="{DD443E3E-109D-4EBC-8465-434EAC53451C}">
      <dgm:prSet/>
      <dgm:spPr/>
      <dgm:t>
        <a:bodyPr/>
        <a:lstStyle/>
        <a:p>
          <a:endParaRPr lang="es-EC"/>
        </a:p>
      </dgm:t>
    </dgm:pt>
    <dgm:pt modelId="{10A8BE99-7EBD-47D9-AF73-AFE0F61DA5C0}" type="sibTrans" cxnId="{DD443E3E-109D-4EBC-8465-434EAC53451C}">
      <dgm:prSet/>
      <dgm:spPr/>
      <dgm:t>
        <a:bodyPr/>
        <a:lstStyle/>
        <a:p>
          <a:endParaRPr lang="es-EC"/>
        </a:p>
      </dgm:t>
    </dgm:pt>
    <dgm:pt modelId="{33A0E4E7-8DF8-41C0-AA52-0085FD1A2015}" type="pres">
      <dgm:prSet presAssocID="{FDBBD23D-9B6A-499F-A2CB-5EA7C5123D77}" presName="Name0" presStyleCnt="0">
        <dgm:presLayoutVars>
          <dgm:dir/>
          <dgm:resizeHandles val="exact"/>
        </dgm:presLayoutVars>
      </dgm:prSet>
      <dgm:spPr/>
    </dgm:pt>
    <dgm:pt modelId="{105DF379-B9A7-4284-9391-9DE4F80D5DCB}" type="pres">
      <dgm:prSet presAssocID="{681B8969-B3E4-46F2-99D1-E4735EED88EC}" presName="node" presStyleLbl="node1" presStyleIdx="0" presStyleCnt="8">
        <dgm:presLayoutVars>
          <dgm:bulletEnabled val="1"/>
        </dgm:presLayoutVars>
      </dgm:prSet>
      <dgm:spPr/>
      <dgm:t>
        <a:bodyPr/>
        <a:lstStyle/>
        <a:p>
          <a:endParaRPr lang="es-EC"/>
        </a:p>
      </dgm:t>
    </dgm:pt>
    <dgm:pt modelId="{A7C40878-8CEC-4C72-8553-CC7C85B482F9}" type="pres">
      <dgm:prSet presAssocID="{9A8531AF-E72B-4A4C-A361-57F0EC22B14A}" presName="sibTrans" presStyleLbl="sibTrans1D1" presStyleIdx="0" presStyleCnt="7"/>
      <dgm:spPr/>
      <dgm:t>
        <a:bodyPr/>
        <a:lstStyle/>
        <a:p>
          <a:endParaRPr lang="es-EC"/>
        </a:p>
      </dgm:t>
    </dgm:pt>
    <dgm:pt modelId="{3A512FCE-F49B-4C46-95D0-1DE8ACC366AA}" type="pres">
      <dgm:prSet presAssocID="{9A8531AF-E72B-4A4C-A361-57F0EC22B14A}" presName="connectorText" presStyleLbl="sibTrans1D1" presStyleIdx="0" presStyleCnt="7"/>
      <dgm:spPr/>
      <dgm:t>
        <a:bodyPr/>
        <a:lstStyle/>
        <a:p>
          <a:endParaRPr lang="es-EC"/>
        </a:p>
      </dgm:t>
    </dgm:pt>
    <dgm:pt modelId="{DB75F31E-AB64-4F81-B945-133C365BD267}" type="pres">
      <dgm:prSet presAssocID="{68956A03-C293-4E1E-AB75-FC44CCCB1496}" presName="node" presStyleLbl="node1" presStyleIdx="1" presStyleCnt="8">
        <dgm:presLayoutVars>
          <dgm:bulletEnabled val="1"/>
        </dgm:presLayoutVars>
      </dgm:prSet>
      <dgm:spPr/>
      <dgm:t>
        <a:bodyPr/>
        <a:lstStyle/>
        <a:p>
          <a:endParaRPr lang="es-EC"/>
        </a:p>
      </dgm:t>
    </dgm:pt>
    <dgm:pt modelId="{F0B66E8D-8280-48F1-BC7C-1E1198AAB094}" type="pres">
      <dgm:prSet presAssocID="{48AA31E7-3C85-44D1-94EC-5F51DEB60713}" presName="sibTrans" presStyleLbl="sibTrans1D1" presStyleIdx="1" presStyleCnt="7"/>
      <dgm:spPr/>
      <dgm:t>
        <a:bodyPr/>
        <a:lstStyle/>
        <a:p>
          <a:endParaRPr lang="es-EC"/>
        </a:p>
      </dgm:t>
    </dgm:pt>
    <dgm:pt modelId="{B520243F-EE68-40D0-BA88-813365C2C78B}" type="pres">
      <dgm:prSet presAssocID="{48AA31E7-3C85-44D1-94EC-5F51DEB60713}" presName="connectorText" presStyleLbl="sibTrans1D1" presStyleIdx="1" presStyleCnt="7"/>
      <dgm:spPr/>
      <dgm:t>
        <a:bodyPr/>
        <a:lstStyle/>
        <a:p>
          <a:endParaRPr lang="es-EC"/>
        </a:p>
      </dgm:t>
    </dgm:pt>
    <dgm:pt modelId="{CDAFE0AA-9623-44AE-94F6-D7F5EDDDB3E5}" type="pres">
      <dgm:prSet presAssocID="{0507ADCB-1A33-4820-9386-3ACE90F5740B}" presName="node" presStyleLbl="node1" presStyleIdx="2" presStyleCnt="8">
        <dgm:presLayoutVars>
          <dgm:bulletEnabled val="1"/>
        </dgm:presLayoutVars>
      </dgm:prSet>
      <dgm:spPr/>
      <dgm:t>
        <a:bodyPr/>
        <a:lstStyle/>
        <a:p>
          <a:endParaRPr lang="es-EC"/>
        </a:p>
      </dgm:t>
    </dgm:pt>
    <dgm:pt modelId="{25551456-252C-412B-9B0B-67CAC36D8072}" type="pres">
      <dgm:prSet presAssocID="{70EF1CEC-F3BB-4AED-AA80-7A4A34F3081A}" presName="sibTrans" presStyleLbl="sibTrans1D1" presStyleIdx="2" presStyleCnt="7"/>
      <dgm:spPr/>
      <dgm:t>
        <a:bodyPr/>
        <a:lstStyle/>
        <a:p>
          <a:endParaRPr lang="es-EC"/>
        </a:p>
      </dgm:t>
    </dgm:pt>
    <dgm:pt modelId="{C365157D-2F09-4AD9-9224-626B868AC252}" type="pres">
      <dgm:prSet presAssocID="{70EF1CEC-F3BB-4AED-AA80-7A4A34F3081A}" presName="connectorText" presStyleLbl="sibTrans1D1" presStyleIdx="2" presStyleCnt="7"/>
      <dgm:spPr/>
      <dgm:t>
        <a:bodyPr/>
        <a:lstStyle/>
        <a:p>
          <a:endParaRPr lang="es-EC"/>
        </a:p>
      </dgm:t>
    </dgm:pt>
    <dgm:pt modelId="{076F1F68-5F34-4B30-9939-D0292ECA4617}" type="pres">
      <dgm:prSet presAssocID="{1F81B1F3-46C5-4855-A9AE-BBE5197ECF22}" presName="node" presStyleLbl="node1" presStyleIdx="3" presStyleCnt="8">
        <dgm:presLayoutVars>
          <dgm:bulletEnabled val="1"/>
        </dgm:presLayoutVars>
      </dgm:prSet>
      <dgm:spPr/>
      <dgm:t>
        <a:bodyPr/>
        <a:lstStyle/>
        <a:p>
          <a:endParaRPr lang="es-EC"/>
        </a:p>
      </dgm:t>
    </dgm:pt>
    <dgm:pt modelId="{D341D3DF-E9AA-4109-B755-862B3E9BD61C}" type="pres">
      <dgm:prSet presAssocID="{821F1F0C-11F1-4A66-BAD0-B0B2DADA9C5D}" presName="sibTrans" presStyleLbl="sibTrans1D1" presStyleIdx="3" presStyleCnt="7"/>
      <dgm:spPr/>
      <dgm:t>
        <a:bodyPr/>
        <a:lstStyle/>
        <a:p>
          <a:endParaRPr lang="es-EC"/>
        </a:p>
      </dgm:t>
    </dgm:pt>
    <dgm:pt modelId="{DED0D328-4121-44AE-BD26-81E18F3EEB13}" type="pres">
      <dgm:prSet presAssocID="{821F1F0C-11F1-4A66-BAD0-B0B2DADA9C5D}" presName="connectorText" presStyleLbl="sibTrans1D1" presStyleIdx="3" presStyleCnt="7"/>
      <dgm:spPr/>
      <dgm:t>
        <a:bodyPr/>
        <a:lstStyle/>
        <a:p>
          <a:endParaRPr lang="es-EC"/>
        </a:p>
      </dgm:t>
    </dgm:pt>
    <dgm:pt modelId="{5F1B7CA7-0D4A-4CA9-986F-EB12C304AD8A}" type="pres">
      <dgm:prSet presAssocID="{EF61E74F-418D-4108-9743-19E6676A41D2}" presName="node" presStyleLbl="node1" presStyleIdx="4" presStyleCnt="8">
        <dgm:presLayoutVars>
          <dgm:bulletEnabled val="1"/>
        </dgm:presLayoutVars>
      </dgm:prSet>
      <dgm:spPr/>
      <dgm:t>
        <a:bodyPr/>
        <a:lstStyle/>
        <a:p>
          <a:endParaRPr lang="es-EC"/>
        </a:p>
      </dgm:t>
    </dgm:pt>
    <dgm:pt modelId="{4B407CCE-EA0C-447A-805B-00EE95025520}" type="pres">
      <dgm:prSet presAssocID="{62DDE355-F521-4A80-AD7D-2DD839294FBA}" presName="sibTrans" presStyleLbl="sibTrans1D1" presStyleIdx="4" presStyleCnt="7"/>
      <dgm:spPr/>
      <dgm:t>
        <a:bodyPr/>
        <a:lstStyle/>
        <a:p>
          <a:endParaRPr lang="es-EC"/>
        </a:p>
      </dgm:t>
    </dgm:pt>
    <dgm:pt modelId="{FA69D177-FCFF-4F3E-B98F-FF89345BE1F2}" type="pres">
      <dgm:prSet presAssocID="{62DDE355-F521-4A80-AD7D-2DD839294FBA}" presName="connectorText" presStyleLbl="sibTrans1D1" presStyleIdx="4" presStyleCnt="7"/>
      <dgm:spPr/>
      <dgm:t>
        <a:bodyPr/>
        <a:lstStyle/>
        <a:p>
          <a:endParaRPr lang="es-EC"/>
        </a:p>
      </dgm:t>
    </dgm:pt>
    <dgm:pt modelId="{04798A6D-5D90-4410-B501-F6A82E388048}" type="pres">
      <dgm:prSet presAssocID="{7088E921-04F0-4094-978B-EEAE6FC28B7D}" presName="node" presStyleLbl="node1" presStyleIdx="5" presStyleCnt="8">
        <dgm:presLayoutVars>
          <dgm:bulletEnabled val="1"/>
        </dgm:presLayoutVars>
      </dgm:prSet>
      <dgm:spPr/>
      <dgm:t>
        <a:bodyPr/>
        <a:lstStyle/>
        <a:p>
          <a:endParaRPr lang="es-EC"/>
        </a:p>
      </dgm:t>
    </dgm:pt>
    <dgm:pt modelId="{1EDD80C2-B70C-4E6F-95B0-8F5FF262437A}" type="pres">
      <dgm:prSet presAssocID="{7100CC67-1CCF-422B-9373-5E7F42D8AAF3}" presName="sibTrans" presStyleLbl="sibTrans1D1" presStyleIdx="5" presStyleCnt="7"/>
      <dgm:spPr/>
      <dgm:t>
        <a:bodyPr/>
        <a:lstStyle/>
        <a:p>
          <a:endParaRPr lang="es-EC"/>
        </a:p>
      </dgm:t>
    </dgm:pt>
    <dgm:pt modelId="{F2251E17-E3BC-463C-97F7-74FC679DA9E7}" type="pres">
      <dgm:prSet presAssocID="{7100CC67-1CCF-422B-9373-5E7F42D8AAF3}" presName="connectorText" presStyleLbl="sibTrans1D1" presStyleIdx="5" presStyleCnt="7"/>
      <dgm:spPr/>
      <dgm:t>
        <a:bodyPr/>
        <a:lstStyle/>
        <a:p>
          <a:endParaRPr lang="es-EC"/>
        </a:p>
      </dgm:t>
    </dgm:pt>
    <dgm:pt modelId="{E8EC9061-7AFD-46AD-A97C-8CC9C2C5D3B5}" type="pres">
      <dgm:prSet presAssocID="{CC1CE77B-8F87-4D77-AC48-D566CB5E6BF2}" presName="node" presStyleLbl="node1" presStyleIdx="6" presStyleCnt="8">
        <dgm:presLayoutVars>
          <dgm:bulletEnabled val="1"/>
        </dgm:presLayoutVars>
      </dgm:prSet>
      <dgm:spPr/>
      <dgm:t>
        <a:bodyPr/>
        <a:lstStyle/>
        <a:p>
          <a:endParaRPr lang="es-EC"/>
        </a:p>
      </dgm:t>
    </dgm:pt>
    <dgm:pt modelId="{22EFFACA-F10B-4A34-A139-30483B2C01A2}" type="pres">
      <dgm:prSet presAssocID="{10A8BE99-7EBD-47D9-AF73-AFE0F61DA5C0}" presName="sibTrans" presStyleLbl="sibTrans1D1" presStyleIdx="6" presStyleCnt="7"/>
      <dgm:spPr/>
      <dgm:t>
        <a:bodyPr/>
        <a:lstStyle/>
        <a:p>
          <a:endParaRPr lang="es-EC"/>
        </a:p>
      </dgm:t>
    </dgm:pt>
    <dgm:pt modelId="{1BC8DA23-82B7-449E-B370-05D4D96A61D5}" type="pres">
      <dgm:prSet presAssocID="{10A8BE99-7EBD-47D9-AF73-AFE0F61DA5C0}" presName="connectorText" presStyleLbl="sibTrans1D1" presStyleIdx="6" presStyleCnt="7"/>
      <dgm:spPr/>
      <dgm:t>
        <a:bodyPr/>
        <a:lstStyle/>
        <a:p>
          <a:endParaRPr lang="es-EC"/>
        </a:p>
      </dgm:t>
    </dgm:pt>
    <dgm:pt modelId="{7C76D7AC-F35D-4512-862E-1E71BF98D5C6}" type="pres">
      <dgm:prSet presAssocID="{5CBAE9B6-6D9F-4E8A-B35E-21E3552B565B}" presName="node" presStyleLbl="node1" presStyleIdx="7" presStyleCnt="8">
        <dgm:presLayoutVars>
          <dgm:bulletEnabled val="1"/>
        </dgm:presLayoutVars>
      </dgm:prSet>
      <dgm:spPr/>
      <dgm:t>
        <a:bodyPr/>
        <a:lstStyle/>
        <a:p>
          <a:endParaRPr lang="es-EC"/>
        </a:p>
      </dgm:t>
    </dgm:pt>
  </dgm:ptLst>
  <dgm:cxnLst>
    <dgm:cxn modelId="{EF3B3CD1-6FE5-4689-9DCF-97E3CC8396D6}" srcId="{FDBBD23D-9B6A-499F-A2CB-5EA7C5123D77}" destId="{EF61E74F-418D-4108-9743-19E6676A41D2}" srcOrd="4" destOrd="0" parTransId="{C1989FC6-02D6-4F22-85EE-F312B896DC7C}" sibTransId="{62DDE355-F521-4A80-AD7D-2DD839294FBA}"/>
    <dgm:cxn modelId="{52FF6F03-E347-428A-B16D-687938A8CB56}" type="presOf" srcId="{10A8BE99-7EBD-47D9-AF73-AFE0F61DA5C0}" destId="{22EFFACA-F10B-4A34-A139-30483B2C01A2}" srcOrd="0" destOrd="0" presId="urn:microsoft.com/office/officeart/2005/8/layout/bProcess3"/>
    <dgm:cxn modelId="{7F932A30-A934-4D4B-BCB2-0DA5E709EBFC}" type="presOf" srcId="{821F1F0C-11F1-4A66-BAD0-B0B2DADA9C5D}" destId="{D341D3DF-E9AA-4109-B755-862B3E9BD61C}" srcOrd="0" destOrd="0" presId="urn:microsoft.com/office/officeart/2005/8/layout/bProcess3"/>
    <dgm:cxn modelId="{03A5932C-AB6E-43DC-BD3B-D279EB49A46B}" type="presOf" srcId="{62DDE355-F521-4A80-AD7D-2DD839294FBA}" destId="{4B407CCE-EA0C-447A-805B-00EE95025520}" srcOrd="0" destOrd="0" presId="urn:microsoft.com/office/officeart/2005/8/layout/bProcess3"/>
    <dgm:cxn modelId="{BFBD330F-7784-49AE-8323-F5A97914F7B0}" srcId="{FDBBD23D-9B6A-499F-A2CB-5EA7C5123D77}" destId="{1F81B1F3-46C5-4855-A9AE-BBE5197ECF22}" srcOrd="3" destOrd="0" parTransId="{1C802DC3-723D-4C06-B0E2-B9A3AD1AF1E4}" sibTransId="{821F1F0C-11F1-4A66-BAD0-B0B2DADA9C5D}"/>
    <dgm:cxn modelId="{317E53B2-4AC6-4B17-A0CD-5A14F173ABEE}" srcId="{FDBBD23D-9B6A-499F-A2CB-5EA7C5123D77}" destId="{0507ADCB-1A33-4820-9386-3ACE90F5740B}" srcOrd="2" destOrd="0" parTransId="{7B5AD123-29F0-4B29-A56F-2DF1854BA5CF}" sibTransId="{70EF1CEC-F3BB-4AED-AA80-7A4A34F3081A}"/>
    <dgm:cxn modelId="{5128463F-BC6B-4E5D-988B-90D312E57B0E}" type="presOf" srcId="{FDBBD23D-9B6A-499F-A2CB-5EA7C5123D77}" destId="{33A0E4E7-8DF8-41C0-AA52-0085FD1A2015}" srcOrd="0" destOrd="0" presId="urn:microsoft.com/office/officeart/2005/8/layout/bProcess3"/>
    <dgm:cxn modelId="{7BE44984-4B74-4C7D-863E-8366139E4D24}" type="presOf" srcId="{48AA31E7-3C85-44D1-94EC-5F51DEB60713}" destId="{F0B66E8D-8280-48F1-BC7C-1E1198AAB094}" srcOrd="0" destOrd="0" presId="urn:microsoft.com/office/officeart/2005/8/layout/bProcess3"/>
    <dgm:cxn modelId="{DE4ABDE9-F62C-448D-86DA-4BD3A1005731}" type="presOf" srcId="{681B8969-B3E4-46F2-99D1-E4735EED88EC}" destId="{105DF379-B9A7-4284-9391-9DE4F80D5DCB}" srcOrd="0" destOrd="0" presId="urn:microsoft.com/office/officeart/2005/8/layout/bProcess3"/>
    <dgm:cxn modelId="{6FA33954-9D0B-4D85-8B39-1A3FED138680}" type="presOf" srcId="{5CBAE9B6-6D9F-4E8A-B35E-21E3552B565B}" destId="{7C76D7AC-F35D-4512-862E-1E71BF98D5C6}" srcOrd="0" destOrd="0" presId="urn:microsoft.com/office/officeart/2005/8/layout/bProcess3"/>
    <dgm:cxn modelId="{746B04FE-5269-4062-89C9-0B7C4D2800AD}" srcId="{FDBBD23D-9B6A-499F-A2CB-5EA7C5123D77}" destId="{68956A03-C293-4E1E-AB75-FC44CCCB1496}" srcOrd="1" destOrd="0" parTransId="{10024D71-2412-4A7F-966B-637B4134FB57}" sibTransId="{48AA31E7-3C85-44D1-94EC-5F51DEB60713}"/>
    <dgm:cxn modelId="{29FD59E4-F0C2-4B36-831C-10F711785A24}" type="presOf" srcId="{10A8BE99-7EBD-47D9-AF73-AFE0F61DA5C0}" destId="{1BC8DA23-82B7-449E-B370-05D4D96A61D5}" srcOrd="1" destOrd="0" presId="urn:microsoft.com/office/officeart/2005/8/layout/bProcess3"/>
    <dgm:cxn modelId="{AAAA3DA4-7903-4482-B61D-7DF1BD7BA081}" type="presOf" srcId="{CC1CE77B-8F87-4D77-AC48-D566CB5E6BF2}" destId="{E8EC9061-7AFD-46AD-A97C-8CC9C2C5D3B5}" srcOrd="0" destOrd="0" presId="urn:microsoft.com/office/officeart/2005/8/layout/bProcess3"/>
    <dgm:cxn modelId="{468D0D16-AA8D-4EBD-8FA0-85EA42CED29B}" type="presOf" srcId="{7100CC67-1CCF-422B-9373-5E7F42D8AAF3}" destId="{F2251E17-E3BC-463C-97F7-74FC679DA9E7}" srcOrd="1" destOrd="0" presId="urn:microsoft.com/office/officeart/2005/8/layout/bProcess3"/>
    <dgm:cxn modelId="{02832037-F7F3-4494-B898-6B5187C34659}" type="presOf" srcId="{9A8531AF-E72B-4A4C-A361-57F0EC22B14A}" destId="{A7C40878-8CEC-4C72-8553-CC7C85B482F9}" srcOrd="0" destOrd="0" presId="urn:microsoft.com/office/officeart/2005/8/layout/bProcess3"/>
    <dgm:cxn modelId="{3C0A19C6-59D2-4D30-8FCE-23DD27F5E810}" type="presOf" srcId="{70EF1CEC-F3BB-4AED-AA80-7A4A34F3081A}" destId="{25551456-252C-412B-9B0B-67CAC36D8072}" srcOrd="0" destOrd="0" presId="urn:microsoft.com/office/officeart/2005/8/layout/bProcess3"/>
    <dgm:cxn modelId="{464F159A-E9C4-413B-8A46-072C464B7234}" srcId="{FDBBD23D-9B6A-499F-A2CB-5EA7C5123D77}" destId="{681B8969-B3E4-46F2-99D1-E4735EED88EC}" srcOrd="0" destOrd="0" parTransId="{B349612A-EE8A-40C2-B153-F5A843B88AAF}" sibTransId="{9A8531AF-E72B-4A4C-A361-57F0EC22B14A}"/>
    <dgm:cxn modelId="{34862278-0EA6-48C7-984B-F5DF890B0E7B}" type="presOf" srcId="{70EF1CEC-F3BB-4AED-AA80-7A4A34F3081A}" destId="{C365157D-2F09-4AD9-9224-626B868AC252}" srcOrd="1" destOrd="0" presId="urn:microsoft.com/office/officeart/2005/8/layout/bProcess3"/>
    <dgm:cxn modelId="{2A61175B-5451-46B8-8316-EC316787C2B3}" srcId="{FDBBD23D-9B6A-499F-A2CB-5EA7C5123D77}" destId="{5CBAE9B6-6D9F-4E8A-B35E-21E3552B565B}" srcOrd="7" destOrd="0" parTransId="{455B2F6E-C7BC-46AC-B09B-20E8000B70FA}" sibTransId="{E3DE9FAB-D425-4661-BB4E-B7BEBA8098A4}"/>
    <dgm:cxn modelId="{328B2AF6-95EB-4C53-997F-5A8F7ECA340F}" type="presOf" srcId="{7088E921-04F0-4094-978B-EEAE6FC28B7D}" destId="{04798A6D-5D90-4410-B501-F6A82E388048}" srcOrd="0" destOrd="0" presId="urn:microsoft.com/office/officeart/2005/8/layout/bProcess3"/>
    <dgm:cxn modelId="{72328279-3DA9-4353-830F-E1C393085DF6}" type="presOf" srcId="{821F1F0C-11F1-4A66-BAD0-B0B2DADA9C5D}" destId="{DED0D328-4121-44AE-BD26-81E18F3EEB13}" srcOrd="1" destOrd="0" presId="urn:microsoft.com/office/officeart/2005/8/layout/bProcess3"/>
    <dgm:cxn modelId="{FDB342AF-E2AE-42EA-B62E-55A1DDA978D0}" type="presOf" srcId="{1F81B1F3-46C5-4855-A9AE-BBE5197ECF22}" destId="{076F1F68-5F34-4B30-9939-D0292ECA4617}" srcOrd="0" destOrd="0" presId="urn:microsoft.com/office/officeart/2005/8/layout/bProcess3"/>
    <dgm:cxn modelId="{E87972D7-15CA-4D76-AA72-A3BC463C7D74}" srcId="{FDBBD23D-9B6A-499F-A2CB-5EA7C5123D77}" destId="{7088E921-04F0-4094-978B-EEAE6FC28B7D}" srcOrd="5" destOrd="0" parTransId="{399BFA56-038E-4E17-84AF-C5E525996035}" sibTransId="{7100CC67-1CCF-422B-9373-5E7F42D8AAF3}"/>
    <dgm:cxn modelId="{D61ECC50-247F-49AD-ADC8-E516BD974BDA}" type="presOf" srcId="{9A8531AF-E72B-4A4C-A361-57F0EC22B14A}" destId="{3A512FCE-F49B-4C46-95D0-1DE8ACC366AA}" srcOrd="1" destOrd="0" presId="urn:microsoft.com/office/officeart/2005/8/layout/bProcess3"/>
    <dgm:cxn modelId="{EB11A78C-307F-4329-A91E-2726DBB3418E}" type="presOf" srcId="{0507ADCB-1A33-4820-9386-3ACE90F5740B}" destId="{CDAFE0AA-9623-44AE-94F6-D7F5EDDDB3E5}" srcOrd="0" destOrd="0" presId="urn:microsoft.com/office/officeart/2005/8/layout/bProcess3"/>
    <dgm:cxn modelId="{DD443E3E-109D-4EBC-8465-434EAC53451C}" srcId="{FDBBD23D-9B6A-499F-A2CB-5EA7C5123D77}" destId="{CC1CE77B-8F87-4D77-AC48-D566CB5E6BF2}" srcOrd="6" destOrd="0" parTransId="{F90C629D-4527-419B-BEA2-FEADC2CA3907}" sibTransId="{10A8BE99-7EBD-47D9-AF73-AFE0F61DA5C0}"/>
    <dgm:cxn modelId="{84B0AD80-EA7C-47CB-89C1-1B7C9FB51096}" type="presOf" srcId="{62DDE355-F521-4A80-AD7D-2DD839294FBA}" destId="{FA69D177-FCFF-4F3E-B98F-FF89345BE1F2}" srcOrd="1" destOrd="0" presId="urn:microsoft.com/office/officeart/2005/8/layout/bProcess3"/>
    <dgm:cxn modelId="{C24954AE-0A05-41B1-AF41-DD3D0C7ED08E}" type="presOf" srcId="{48AA31E7-3C85-44D1-94EC-5F51DEB60713}" destId="{B520243F-EE68-40D0-BA88-813365C2C78B}" srcOrd="1" destOrd="0" presId="urn:microsoft.com/office/officeart/2005/8/layout/bProcess3"/>
    <dgm:cxn modelId="{5CC4BC73-4BB2-47A5-8E5B-64C953172E6F}" type="presOf" srcId="{68956A03-C293-4E1E-AB75-FC44CCCB1496}" destId="{DB75F31E-AB64-4F81-B945-133C365BD267}" srcOrd="0" destOrd="0" presId="urn:microsoft.com/office/officeart/2005/8/layout/bProcess3"/>
    <dgm:cxn modelId="{30B297C4-1C04-4546-A96B-A0006FCB59A8}" type="presOf" srcId="{EF61E74F-418D-4108-9743-19E6676A41D2}" destId="{5F1B7CA7-0D4A-4CA9-986F-EB12C304AD8A}" srcOrd="0" destOrd="0" presId="urn:microsoft.com/office/officeart/2005/8/layout/bProcess3"/>
    <dgm:cxn modelId="{4F9DF068-04CF-48A2-9ED2-AD528954BB15}" type="presOf" srcId="{7100CC67-1CCF-422B-9373-5E7F42D8AAF3}" destId="{1EDD80C2-B70C-4E6F-95B0-8F5FF262437A}" srcOrd="0" destOrd="0" presId="urn:microsoft.com/office/officeart/2005/8/layout/bProcess3"/>
    <dgm:cxn modelId="{1129380B-5331-45DD-9B0D-836F203EFD3F}" type="presParOf" srcId="{33A0E4E7-8DF8-41C0-AA52-0085FD1A2015}" destId="{105DF379-B9A7-4284-9391-9DE4F80D5DCB}" srcOrd="0" destOrd="0" presId="urn:microsoft.com/office/officeart/2005/8/layout/bProcess3"/>
    <dgm:cxn modelId="{EC3B4289-7503-468B-A4F0-C4967CEE00D3}" type="presParOf" srcId="{33A0E4E7-8DF8-41C0-AA52-0085FD1A2015}" destId="{A7C40878-8CEC-4C72-8553-CC7C85B482F9}" srcOrd="1" destOrd="0" presId="urn:microsoft.com/office/officeart/2005/8/layout/bProcess3"/>
    <dgm:cxn modelId="{38C995BB-7307-4358-9007-3BB355F68127}" type="presParOf" srcId="{A7C40878-8CEC-4C72-8553-CC7C85B482F9}" destId="{3A512FCE-F49B-4C46-95D0-1DE8ACC366AA}" srcOrd="0" destOrd="0" presId="urn:microsoft.com/office/officeart/2005/8/layout/bProcess3"/>
    <dgm:cxn modelId="{CE348A75-08DD-446E-8590-C23EAE9B7A5C}" type="presParOf" srcId="{33A0E4E7-8DF8-41C0-AA52-0085FD1A2015}" destId="{DB75F31E-AB64-4F81-B945-133C365BD267}" srcOrd="2" destOrd="0" presId="urn:microsoft.com/office/officeart/2005/8/layout/bProcess3"/>
    <dgm:cxn modelId="{73B33637-5770-45DE-900F-7281ED383BE7}" type="presParOf" srcId="{33A0E4E7-8DF8-41C0-AA52-0085FD1A2015}" destId="{F0B66E8D-8280-48F1-BC7C-1E1198AAB094}" srcOrd="3" destOrd="0" presId="urn:microsoft.com/office/officeart/2005/8/layout/bProcess3"/>
    <dgm:cxn modelId="{27CC31E4-1030-4002-8B0B-BF47A08F0BBA}" type="presParOf" srcId="{F0B66E8D-8280-48F1-BC7C-1E1198AAB094}" destId="{B520243F-EE68-40D0-BA88-813365C2C78B}" srcOrd="0" destOrd="0" presId="urn:microsoft.com/office/officeart/2005/8/layout/bProcess3"/>
    <dgm:cxn modelId="{3BF5F0E4-1E11-470E-89E5-D8F42E325F65}" type="presParOf" srcId="{33A0E4E7-8DF8-41C0-AA52-0085FD1A2015}" destId="{CDAFE0AA-9623-44AE-94F6-D7F5EDDDB3E5}" srcOrd="4" destOrd="0" presId="urn:microsoft.com/office/officeart/2005/8/layout/bProcess3"/>
    <dgm:cxn modelId="{DF599996-0077-4899-8C63-A1073A4EFE8A}" type="presParOf" srcId="{33A0E4E7-8DF8-41C0-AA52-0085FD1A2015}" destId="{25551456-252C-412B-9B0B-67CAC36D8072}" srcOrd="5" destOrd="0" presId="urn:microsoft.com/office/officeart/2005/8/layout/bProcess3"/>
    <dgm:cxn modelId="{509651A4-5A79-4BD2-BF1B-A862442A368B}" type="presParOf" srcId="{25551456-252C-412B-9B0B-67CAC36D8072}" destId="{C365157D-2F09-4AD9-9224-626B868AC252}" srcOrd="0" destOrd="0" presId="urn:microsoft.com/office/officeart/2005/8/layout/bProcess3"/>
    <dgm:cxn modelId="{6E6540AC-AA5B-4CC1-8D2B-43B55CE17EB6}" type="presParOf" srcId="{33A0E4E7-8DF8-41C0-AA52-0085FD1A2015}" destId="{076F1F68-5F34-4B30-9939-D0292ECA4617}" srcOrd="6" destOrd="0" presId="urn:microsoft.com/office/officeart/2005/8/layout/bProcess3"/>
    <dgm:cxn modelId="{7D03B80D-8AAE-456D-9102-6F620CDB9436}" type="presParOf" srcId="{33A0E4E7-8DF8-41C0-AA52-0085FD1A2015}" destId="{D341D3DF-E9AA-4109-B755-862B3E9BD61C}" srcOrd="7" destOrd="0" presId="urn:microsoft.com/office/officeart/2005/8/layout/bProcess3"/>
    <dgm:cxn modelId="{F1B2A25A-E8EC-457B-B51F-B5599BDE949B}" type="presParOf" srcId="{D341D3DF-E9AA-4109-B755-862B3E9BD61C}" destId="{DED0D328-4121-44AE-BD26-81E18F3EEB13}" srcOrd="0" destOrd="0" presId="urn:microsoft.com/office/officeart/2005/8/layout/bProcess3"/>
    <dgm:cxn modelId="{30A63FA1-A3C0-497E-85B3-09DA8196A0A4}" type="presParOf" srcId="{33A0E4E7-8DF8-41C0-AA52-0085FD1A2015}" destId="{5F1B7CA7-0D4A-4CA9-986F-EB12C304AD8A}" srcOrd="8" destOrd="0" presId="urn:microsoft.com/office/officeart/2005/8/layout/bProcess3"/>
    <dgm:cxn modelId="{CCD3206A-B7F0-4898-8E05-0B55C401CB7A}" type="presParOf" srcId="{33A0E4E7-8DF8-41C0-AA52-0085FD1A2015}" destId="{4B407CCE-EA0C-447A-805B-00EE95025520}" srcOrd="9" destOrd="0" presId="urn:microsoft.com/office/officeart/2005/8/layout/bProcess3"/>
    <dgm:cxn modelId="{371D54D3-AB64-4D38-A9E9-9FF24EBABAD2}" type="presParOf" srcId="{4B407CCE-EA0C-447A-805B-00EE95025520}" destId="{FA69D177-FCFF-4F3E-B98F-FF89345BE1F2}" srcOrd="0" destOrd="0" presId="urn:microsoft.com/office/officeart/2005/8/layout/bProcess3"/>
    <dgm:cxn modelId="{6F7E35BA-C652-45CB-8DB1-F66EEF6614BA}" type="presParOf" srcId="{33A0E4E7-8DF8-41C0-AA52-0085FD1A2015}" destId="{04798A6D-5D90-4410-B501-F6A82E388048}" srcOrd="10" destOrd="0" presId="urn:microsoft.com/office/officeart/2005/8/layout/bProcess3"/>
    <dgm:cxn modelId="{B54FA367-64D6-4649-853F-265D2233FD9E}" type="presParOf" srcId="{33A0E4E7-8DF8-41C0-AA52-0085FD1A2015}" destId="{1EDD80C2-B70C-4E6F-95B0-8F5FF262437A}" srcOrd="11" destOrd="0" presId="urn:microsoft.com/office/officeart/2005/8/layout/bProcess3"/>
    <dgm:cxn modelId="{930FDDC8-E71F-40C7-AD44-7A962FBFA414}" type="presParOf" srcId="{1EDD80C2-B70C-4E6F-95B0-8F5FF262437A}" destId="{F2251E17-E3BC-463C-97F7-74FC679DA9E7}" srcOrd="0" destOrd="0" presId="urn:microsoft.com/office/officeart/2005/8/layout/bProcess3"/>
    <dgm:cxn modelId="{7D923163-73B0-464F-B600-A9B1F21CE979}" type="presParOf" srcId="{33A0E4E7-8DF8-41C0-AA52-0085FD1A2015}" destId="{E8EC9061-7AFD-46AD-A97C-8CC9C2C5D3B5}" srcOrd="12" destOrd="0" presId="urn:microsoft.com/office/officeart/2005/8/layout/bProcess3"/>
    <dgm:cxn modelId="{11DAADD1-519C-49D6-B0CA-41A549793D00}" type="presParOf" srcId="{33A0E4E7-8DF8-41C0-AA52-0085FD1A2015}" destId="{22EFFACA-F10B-4A34-A139-30483B2C01A2}" srcOrd="13" destOrd="0" presId="urn:microsoft.com/office/officeart/2005/8/layout/bProcess3"/>
    <dgm:cxn modelId="{AC28E59C-062F-491E-8A2A-C2FFD8572762}" type="presParOf" srcId="{22EFFACA-F10B-4A34-A139-30483B2C01A2}" destId="{1BC8DA23-82B7-449E-B370-05D4D96A61D5}" srcOrd="0" destOrd="0" presId="urn:microsoft.com/office/officeart/2005/8/layout/bProcess3"/>
    <dgm:cxn modelId="{4333BD7B-8058-4FCA-B1D7-64B621F1CDDF}" type="presParOf" srcId="{33A0E4E7-8DF8-41C0-AA52-0085FD1A2015}" destId="{7C76D7AC-F35D-4512-862E-1E71BF98D5C6}"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91D66-D869-4608-9945-91BD03AF58FE}">
      <dsp:nvSpPr>
        <dsp:cNvPr id="0" name=""/>
        <dsp:cNvSpPr/>
      </dsp:nvSpPr>
      <dsp:spPr>
        <a:xfrm>
          <a:off x="1842890" y="1045213"/>
          <a:ext cx="393283" cy="91440"/>
        </a:xfrm>
        <a:custGeom>
          <a:avLst/>
          <a:gdLst/>
          <a:ahLst/>
          <a:cxnLst/>
          <a:rect l="0" t="0" r="0" b="0"/>
          <a:pathLst>
            <a:path>
              <a:moveTo>
                <a:pt x="0" y="45720"/>
              </a:moveTo>
              <a:lnTo>
                <a:pt x="393283"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028935" y="1088813"/>
        <a:ext cx="21194" cy="4238"/>
      </dsp:txXfrm>
    </dsp:sp>
    <dsp:sp modelId="{EB7F2974-FEA5-4BA1-91E7-CFB33DC2D1A6}">
      <dsp:nvSpPr>
        <dsp:cNvPr id="0" name=""/>
        <dsp:cNvSpPr/>
      </dsp:nvSpPr>
      <dsp:spPr>
        <a:xfrm>
          <a:off x="1720" y="538042"/>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INICIO</a:t>
          </a:r>
          <a:endParaRPr lang="es-EC" sz="1200" kern="1200" dirty="0"/>
        </a:p>
      </dsp:txBody>
      <dsp:txXfrm>
        <a:off x="1720" y="538042"/>
        <a:ext cx="1842970" cy="1105782"/>
      </dsp:txXfrm>
    </dsp:sp>
    <dsp:sp modelId="{4F9A2F5C-236A-49DF-9655-3F28A5AAAF6C}">
      <dsp:nvSpPr>
        <dsp:cNvPr id="0" name=""/>
        <dsp:cNvSpPr/>
      </dsp:nvSpPr>
      <dsp:spPr>
        <a:xfrm>
          <a:off x="4109743" y="1045213"/>
          <a:ext cx="393283" cy="91440"/>
        </a:xfrm>
        <a:custGeom>
          <a:avLst/>
          <a:gdLst/>
          <a:ahLst/>
          <a:cxnLst/>
          <a:rect l="0" t="0" r="0" b="0"/>
          <a:pathLst>
            <a:path>
              <a:moveTo>
                <a:pt x="0" y="45720"/>
              </a:moveTo>
              <a:lnTo>
                <a:pt x="393283"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295788" y="1088813"/>
        <a:ext cx="21194" cy="4238"/>
      </dsp:txXfrm>
    </dsp:sp>
    <dsp:sp modelId="{4C5E1D64-ECA9-4EA7-A6F8-A85064B307DC}">
      <dsp:nvSpPr>
        <dsp:cNvPr id="0" name=""/>
        <dsp:cNvSpPr/>
      </dsp:nvSpPr>
      <dsp:spPr>
        <a:xfrm>
          <a:off x="2268573" y="538042"/>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Configuración del puerto B como salida e inicializado PORTB=0b000010000</a:t>
          </a:r>
          <a:endParaRPr lang="es-EC" sz="1200" kern="1200" dirty="0"/>
        </a:p>
      </dsp:txBody>
      <dsp:txXfrm>
        <a:off x="2268573" y="538042"/>
        <a:ext cx="1842970" cy="1105782"/>
      </dsp:txXfrm>
    </dsp:sp>
    <dsp:sp modelId="{C7827987-0FA6-46AD-822E-38F3A09C7F7C}">
      <dsp:nvSpPr>
        <dsp:cNvPr id="0" name=""/>
        <dsp:cNvSpPr/>
      </dsp:nvSpPr>
      <dsp:spPr>
        <a:xfrm>
          <a:off x="6376597" y="1045213"/>
          <a:ext cx="393283" cy="91440"/>
        </a:xfrm>
        <a:custGeom>
          <a:avLst/>
          <a:gdLst/>
          <a:ahLst/>
          <a:cxnLst/>
          <a:rect l="0" t="0" r="0" b="0"/>
          <a:pathLst>
            <a:path>
              <a:moveTo>
                <a:pt x="0" y="45720"/>
              </a:moveTo>
              <a:lnTo>
                <a:pt x="393283"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6562641" y="1088813"/>
        <a:ext cx="21194" cy="4238"/>
      </dsp:txXfrm>
    </dsp:sp>
    <dsp:sp modelId="{2DF91798-7988-40AB-8D34-7AF0E4DFBB75}">
      <dsp:nvSpPr>
        <dsp:cNvPr id="0" name=""/>
        <dsp:cNvSpPr/>
      </dsp:nvSpPr>
      <dsp:spPr>
        <a:xfrm>
          <a:off x="4535427" y="538042"/>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Pin CLKSEL=0 para reloj externo</a:t>
          </a:r>
        </a:p>
      </dsp:txBody>
      <dsp:txXfrm>
        <a:off x="4535427" y="538042"/>
        <a:ext cx="1842970" cy="1105782"/>
      </dsp:txXfrm>
    </dsp:sp>
    <dsp:sp modelId="{C896AE2F-3C8D-47BD-A490-08EEE73727C0}">
      <dsp:nvSpPr>
        <dsp:cNvPr id="0" name=""/>
        <dsp:cNvSpPr/>
      </dsp:nvSpPr>
      <dsp:spPr>
        <a:xfrm>
          <a:off x="923205" y="1642024"/>
          <a:ext cx="6800559" cy="393283"/>
        </a:xfrm>
        <a:custGeom>
          <a:avLst/>
          <a:gdLst/>
          <a:ahLst/>
          <a:cxnLst/>
          <a:rect l="0" t="0" r="0" b="0"/>
          <a:pathLst>
            <a:path>
              <a:moveTo>
                <a:pt x="6800559" y="0"/>
              </a:moveTo>
              <a:lnTo>
                <a:pt x="6800559" y="213741"/>
              </a:lnTo>
              <a:lnTo>
                <a:pt x="0" y="213741"/>
              </a:lnTo>
              <a:lnTo>
                <a:pt x="0" y="393283"/>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153141" y="1836546"/>
        <a:ext cx="340687" cy="4238"/>
      </dsp:txXfrm>
    </dsp:sp>
    <dsp:sp modelId="{2DB72781-EFA7-4E3C-9B1B-16B52508CB53}">
      <dsp:nvSpPr>
        <dsp:cNvPr id="0" name=""/>
        <dsp:cNvSpPr/>
      </dsp:nvSpPr>
      <dsp:spPr>
        <a:xfrm>
          <a:off x="6802280" y="538042"/>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Pin PWDN=1</a:t>
          </a:r>
        </a:p>
        <a:p>
          <a:pPr lvl="0" algn="ctr" defTabSz="533400">
            <a:lnSpc>
              <a:spcPct val="90000"/>
            </a:lnSpc>
            <a:spcBef>
              <a:spcPct val="0"/>
            </a:spcBef>
            <a:spcAft>
              <a:spcPct val="35000"/>
            </a:spcAft>
          </a:pPr>
          <a:r>
            <a:rPr lang="es-EC" sz="1200" kern="1200" dirty="0" smtClean="0"/>
            <a:t>Pin RESET=1</a:t>
          </a:r>
        </a:p>
        <a:p>
          <a:pPr lvl="0" algn="ctr" defTabSz="533400">
            <a:lnSpc>
              <a:spcPct val="90000"/>
            </a:lnSpc>
            <a:spcBef>
              <a:spcPct val="0"/>
            </a:spcBef>
            <a:spcAft>
              <a:spcPct val="35000"/>
            </a:spcAft>
          </a:pPr>
          <a:r>
            <a:rPr lang="es-EC" sz="1200" kern="1200" dirty="0" smtClean="0"/>
            <a:t>Pausa de 1s</a:t>
          </a:r>
        </a:p>
      </dsp:txBody>
      <dsp:txXfrm>
        <a:off x="6802280" y="538042"/>
        <a:ext cx="1842970" cy="1105782"/>
      </dsp:txXfrm>
    </dsp:sp>
    <dsp:sp modelId="{98E802F4-336E-481B-B4AA-EF8E5C21CAD9}">
      <dsp:nvSpPr>
        <dsp:cNvPr id="0" name=""/>
        <dsp:cNvSpPr/>
      </dsp:nvSpPr>
      <dsp:spPr>
        <a:xfrm>
          <a:off x="1842890" y="2574878"/>
          <a:ext cx="393283" cy="91440"/>
        </a:xfrm>
        <a:custGeom>
          <a:avLst/>
          <a:gdLst/>
          <a:ahLst/>
          <a:cxnLst/>
          <a:rect l="0" t="0" r="0" b="0"/>
          <a:pathLst>
            <a:path>
              <a:moveTo>
                <a:pt x="0" y="45720"/>
              </a:moveTo>
              <a:lnTo>
                <a:pt x="393283"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028935" y="2618479"/>
        <a:ext cx="21194" cy="4238"/>
      </dsp:txXfrm>
    </dsp:sp>
    <dsp:sp modelId="{2A306E84-BA44-41DF-BA8E-B88B8BB6FC86}">
      <dsp:nvSpPr>
        <dsp:cNvPr id="0" name=""/>
        <dsp:cNvSpPr/>
      </dsp:nvSpPr>
      <dsp:spPr>
        <a:xfrm>
          <a:off x="1720" y="2067707"/>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smtClean="0"/>
            <a:t>Pulso en bajo al Pin RESET de 1us</a:t>
          </a:r>
          <a:endParaRPr lang="es-EC" sz="1200" kern="1200" dirty="0" smtClean="0"/>
        </a:p>
      </dsp:txBody>
      <dsp:txXfrm>
        <a:off x="1720" y="2067707"/>
        <a:ext cx="1842970" cy="1105782"/>
      </dsp:txXfrm>
    </dsp:sp>
    <dsp:sp modelId="{CAAC974A-4460-4E73-BD52-2DB010A0EEBB}">
      <dsp:nvSpPr>
        <dsp:cNvPr id="0" name=""/>
        <dsp:cNvSpPr/>
      </dsp:nvSpPr>
      <dsp:spPr>
        <a:xfrm>
          <a:off x="4109743" y="2574878"/>
          <a:ext cx="393283" cy="91440"/>
        </a:xfrm>
        <a:custGeom>
          <a:avLst/>
          <a:gdLst/>
          <a:ahLst/>
          <a:cxnLst/>
          <a:rect l="0" t="0" r="0" b="0"/>
          <a:pathLst>
            <a:path>
              <a:moveTo>
                <a:pt x="0" y="45720"/>
              </a:moveTo>
              <a:lnTo>
                <a:pt x="393283"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295788" y="2618479"/>
        <a:ext cx="21194" cy="4238"/>
      </dsp:txXfrm>
    </dsp:sp>
    <dsp:sp modelId="{BFF2C27D-D335-452A-ABF2-84CBD1876416}">
      <dsp:nvSpPr>
        <dsp:cNvPr id="0" name=""/>
        <dsp:cNvSpPr/>
      </dsp:nvSpPr>
      <dsp:spPr>
        <a:xfrm>
          <a:off x="2268573" y="2067707"/>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Pin START=1</a:t>
          </a:r>
        </a:p>
      </dsp:txBody>
      <dsp:txXfrm>
        <a:off x="2268573" y="2067707"/>
        <a:ext cx="1842970" cy="1105782"/>
      </dsp:txXfrm>
    </dsp:sp>
    <dsp:sp modelId="{B72E258C-B832-4294-B396-FFA3EC8B71D3}">
      <dsp:nvSpPr>
        <dsp:cNvPr id="0" name=""/>
        <dsp:cNvSpPr/>
      </dsp:nvSpPr>
      <dsp:spPr>
        <a:xfrm>
          <a:off x="4535427" y="2067707"/>
          <a:ext cx="1842970" cy="1105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FIN</a:t>
          </a:r>
        </a:p>
      </dsp:txBody>
      <dsp:txXfrm>
        <a:off x="4535427" y="2067707"/>
        <a:ext cx="1842970" cy="1105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F1A4B-9313-4D60-84E9-145A0FC14135}">
      <dsp:nvSpPr>
        <dsp:cNvPr id="0" name=""/>
        <dsp:cNvSpPr/>
      </dsp:nvSpPr>
      <dsp:spPr>
        <a:xfrm>
          <a:off x="1592868" y="44219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751623" y="486084"/>
        <a:ext cx="18321" cy="3664"/>
      </dsp:txXfrm>
    </dsp:sp>
    <dsp:sp modelId="{642E9D6F-36F2-42A4-94B4-DFE2379D846F}">
      <dsp:nvSpPr>
        <dsp:cNvPr id="0" name=""/>
        <dsp:cNvSpPr/>
      </dsp:nvSpPr>
      <dsp:spPr>
        <a:xfrm>
          <a:off x="1487" y="996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INICIO</a:t>
          </a:r>
          <a:endParaRPr lang="es-EC" sz="1200" kern="1200" dirty="0"/>
        </a:p>
      </dsp:txBody>
      <dsp:txXfrm>
        <a:off x="1487" y="9962"/>
        <a:ext cx="1593180" cy="955908"/>
      </dsp:txXfrm>
    </dsp:sp>
    <dsp:sp modelId="{36B15CC8-69A9-4A57-8B88-B4FA87EFB30C}">
      <dsp:nvSpPr>
        <dsp:cNvPr id="0" name=""/>
        <dsp:cNvSpPr/>
      </dsp:nvSpPr>
      <dsp:spPr>
        <a:xfrm>
          <a:off x="3552480" y="44219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711235" y="486084"/>
        <a:ext cx="18321" cy="3664"/>
      </dsp:txXfrm>
    </dsp:sp>
    <dsp:sp modelId="{4D550869-E65D-4607-A1E0-AE15FE030D18}">
      <dsp:nvSpPr>
        <dsp:cNvPr id="0" name=""/>
        <dsp:cNvSpPr/>
      </dsp:nvSpPr>
      <dsp:spPr>
        <a:xfrm>
          <a:off x="1961099" y="996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Inicialización módulo SPI1 con resolución de 8bits</a:t>
          </a:r>
          <a:endParaRPr lang="es-EC" sz="1200" kern="1200" dirty="0"/>
        </a:p>
      </dsp:txBody>
      <dsp:txXfrm>
        <a:off x="1961099" y="9962"/>
        <a:ext cx="1593180" cy="955908"/>
      </dsp:txXfrm>
    </dsp:sp>
    <dsp:sp modelId="{471A8195-7328-4C39-B128-D7D7B28649D4}">
      <dsp:nvSpPr>
        <dsp:cNvPr id="0" name=""/>
        <dsp:cNvSpPr/>
      </dsp:nvSpPr>
      <dsp:spPr>
        <a:xfrm>
          <a:off x="5512093" y="44219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670848" y="486084"/>
        <a:ext cx="18321" cy="3664"/>
      </dsp:txXfrm>
    </dsp:sp>
    <dsp:sp modelId="{17F42CF2-E9AC-4580-9E2B-2FB3B7FA5446}">
      <dsp:nvSpPr>
        <dsp:cNvPr id="0" name=""/>
        <dsp:cNvSpPr/>
      </dsp:nvSpPr>
      <dsp:spPr>
        <a:xfrm>
          <a:off x="3920712" y="996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Comando SDATAC</a:t>
          </a:r>
        </a:p>
      </dsp:txBody>
      <dsp:txXfrm>
        <a:off x="3920712" y="9962"/>
        <a:ext cx="1593180" cy="955908"/>
      </dsp:txXfrm>
    </dsp:sp>
    <dsp:sp modelId="{CADB4DF2-C06D-4E65-8AB3-534E1588065A}">
      <dsp:nvSpPr>
        <dsp:cNvPr id="0" name=""/>
        <dsp:cNvSpPr/>
      </dsp:nvSpPr>
      <dsp:spPr>
        <a:xfrm>
          <a:off x="798077" y="964070"/>
          <a:ext cx="5878837" cy="335831"/>
        </a:xfrm>
        <a:custGeom>
          <a:avLst/>
          <a:gdLst/>
          <a:ahLst/>
          <a:cxnLst/>
          <a:rect l="0" t="0" r="0" b="0"/>
          <a:pathLst>
            <a:path>
              <a:moveTo>
                <a:pt x="5878837" y="0"/>
              </a:moveTo>
              <a:lnTo>
                <a:pt x="5878837" y="185015"/>
              </a:lnTo>
              <a:lnTo>
                <a:pt x="0" y="185015"/>
              </a:lnTo>
              <a:lnTo>
                <a:pt x="0" y="335831"/>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590240" y="1130154"/>
        <a:ext cx="294512" cy="3664"/>
      </dsp:txXfrm>
    </dsp:sp>
    <dsp:sp modelId="{6D2E8E8C-E658-4081-A2DD-C060EA5C011A}">
      <dsp:nvSpPr>
        <dsp:cNvPr id="0" name=""/>
        <dsp:cNvSpPr/>
      </dsp:nvSpPr>
      <dsp:spPr>
        <a:xfrm>
          <a:off x="5880324" y="996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CONFIG3=E0H</a:t>
          </a:r>
        </a:p>
      </dsp:txBody>
      <dsp:txXfrm>
        <a:off x="5880324" y="9962"/>
        <a:ext cx="1593180" cy="955908"/>
      </dsp:txXfrm>
    </dsp:sp>
    <dsp:sp modelId="{08799F76-BC25-48D3-9F01-C637C2861B33}">
      <dsp:nvSpPr>
        <dsp:cNvPr id="0" name=""/>
        <dsp:cNvSpPr/>
      </dsp:nvSpPr>
      <dsp:spPr>
        <a:xfrm>
          <a:off x="1592868" y="176453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751623" y="1808424"/>
        <a:ext cx="18321" cy="3664"/>
      </dsp:txXfrm>
    </dsp:sp>
    <dsp:sp modelId="{063F4436-4C5E-46BF-8734-8E9D84F45A83}">
      <dsp:nvSpPr>
        <dsp:cNvPr id="0" name=""/>
        <dsp:cNvSpPr/>
      </dsp:nvSpPr>
      <dsp:spPr>
        <a:xfrm>
          <a:off x="1487" y="133230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CONFIG1=90h</a:t>
          </a:r>
        </a:p>
        <a:p>
          <a:pPr lvl="0" algn="ctr" defTabSz="533400">
            <a:lnSpc>
              <a:spcPct val="90000"/>
            </a:lnSpc>
            <a:spcBef>
              <a:spcPct val="0"/>
            </a:spcBef>
            <a:spcAft>
              <a:spcPct val="35000"/>
            </a:spcAft>
          </a:pPr>
          <a:r>
            <a:rPr lang="es-EC" sz="1200" kern="1200" dirty="0" smtClean="0"/>
            <a:t>CONFIG2=D0</a:t>
          </a:r>
        </a:p>
      </dsp:txBody>
      <dsp:txXfrm>
        <a:off x="1487" y="1332302"/>
        <a:ext cx="1593180" cy="955908"/>
      </dsp:txXfrm>
    </dsp:sp>
    <dsp:sp modelId="{190BC6CB-767E-4164-B42E-273DF7FF93B8}">
      <dsp:nvSpPr>
        <dsp:cNvPr id="0" name=""/>
        <dsp:cNvSpPr/>
      </dsp:nvSpPr>
      <dsp:spPr>
        <a:xfrm>
          <a:off x="3552480" y="176453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711235" y="1808424"/>
        <a:ext cx="18321" cy="3664"/>
      </dsp:txXfrm>
    </dsp:sp>
    <dsp:sp modelId="{B7E6D5EF-CEE1-4C9E-9FE9-779FB98DDFCA}">
      <dsp:nvSpPr>
        <dsp:cNvPr id="0" name=""/>
        <dsp:cNvSpPr/>
      </dsp:nvSpPr>
      <dsp:spPr>
        <a:xfrm>
          <a:off x="1961099" y="133230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err="1" smtClean="0"/>
            <a:t>CHnSET</a:t>
          </a:r>
          <a:r>
            <a:rPr lang="es-EC" sz="1200" kern="1200" dirty="0" smtClean="0"/>
            <a:t>=60</a:t>
          </a:r>
          <a:r>
            <a:rPr lang="en-US" sz="1200" kern="1200" dirty="0" smtClean="0"/>
            <a:t>/64/65</a:t>
          </a:r>
          <a:endParaRPr lang="es-EC" sz="1200" kern="1200" dirty="0" smtClean="0"/>
        </a:p>
      </dsp:txBody>
      <dsp:txXfrm>
        <a:off x="1961099" y="1332302"/>
        <a:ext cx="1593180" cy="955908"/>
      </dsp:txXfrm>
    </dsp:sp>
    <dsp:sp modelId="{D2E127A6-1962-4432-A525-CAAA22367AB1}">
      <dsp:nvSpPr>
        <dsp:cNvPr id="0" name=""/>
        <dsp:cNvSpPr/>
      </dsp:nvSpPr>
      <dsp:spPr>
        <a:xfrm>
          <a:off x="5512093" y="176453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670848" y="1808424"/>
        <a:ext cx="18321" cy="3664"/>
      </dsp:txXfrm>
    </dsp:sp>
    <dsp:sp modelId="{040905A6-2F15-412B-8273-08358209CA12}">
      <dsp:nvSpPr>
        <dsp:cNvPr id="0" name=""/>
        <dsp:cNvSpPr/>
      </dsp:nvSpPr>
      <dsp:spPr>
        <a:xfrm>
          <a:off x="3920712" y="133230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LOOF=00h</a:t>
          </a:r>
          <a:endParaRPr lang="es-EC" sz="1200" kern="1200" dirty="0" smtClean="0"/>
        </a:p>
      </dsp:txBody>
      <dsp:txXfrm>
        <a:off x="3920712" y="1332302"/>
        <a:ext cx="1593180" cy="955908"/>
      </dsp:txXfrm>
    </dsp:sp>
    <dsp:sp modelId="{A9B38626-ABF8-4A30-A554-55F98CE87507}">
      <dsp:nvSpPr>
        <dsp:cNvPr id="0" name=""/>
        <dsp:cNvSpPr/>
      </dsp:nvSpPr>
      <dsp:spPr>
        <a:xfrm>
          <a:off x="798077" y="2286410"/>
          <a:ext cx="5878837" cy="335831"/>
        </a:xfrm>
        <a:custGeom>
          <a:avLst/>
          <a:gdLst/>
          <a:ahLst/>
          <a:cxnLst/>
          <a:rect l="0" t="0" r="0" b="0"/>
          <a:pathLst>
            <a:path>
              <a:moveTo>
                <a:pt x="5878837" y="0"/>
              </a:moveTo>
              <a:lnTo>
                <a:pt x="5878837" y="185015"/>
              </a:lnTo>
              <a:lnTo>
                <a:pt x="0" y="185015"/>
              </a:lnTo>
              <a:lnTo>
                <a:pt x="0" y="335831"/>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590240" y="2452494"/>
        <a:ext cx="294512" cy="3664"/>
      </dsp:txXfrm>
    </dsp:sp>
    <dsp:sp modelId="{16AE6562-1561-4FC1-AA39-4CE7C6213DAA}">
      <dsp:nvSpPr>
        <dsp:cNvPr id="0" name=""/>
        <dsp:cNvSpPr/>
      </dsp:nvSpPr>
      <dsp:spPr>
        <a:xfrm>
          <a:off x="5880324" y="133230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CONFIG4=02h</a:t>
          </a:r>
          <a:endParaRPr lang="es-EC" sz="1200" kern="1200" dirty="0" smtClean="0"/>
        </a:p>
      </dsp:txBody>
      <dsp:txXfrm>
        <a:off x="5880324" y="1332302"/>
        <a:ext cx="1593180" cy="955908"/>
      </dsp:txXfrm>
    </dsp:sp>
    <dsp:sp modelId="{964CBB6D-649B-4EE9-AFE9-89F2AD6FDC7B}">
      <dsp:nvSpPr>
        <dsp:cNvPr id="0" name=""/>
        <dsp:cNvSpPr/>
      </dsp:nvSpPr>
      <dsp:spPr>
        <a:xfrm>
          <a:off x="1592868" y="308687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751623" y="3130764"/>
        <a:ext cx="18321" cy="3664"/>
      </dsp:txXfrm>
    </dsp:sp>
    <dsp:sp modelId="{A96A8473-9442-44D4-A154-0BDF38559A27}">
      <dsp:nvSpPr>
        <dsp:cNvPr id="0" name=""/>
        <dsp:cNvSpPr/>
      </dsp:nvSpPr>
      <dsp:spPr>
        <a:xfrm>
          <a:off x="1487" y="265464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LOFF_SENSP=</a:t>
          </a:r>
          <a:r>
            <a:rPr lang="en-US" sz="1200" kern="1200" dirty="0" err="1" smtClean="0"/>
            <a:t>FFh</a:t>
          </a:r>
          <a:endParaRPr lang="en-US" sz="1200" kern="1200" dirty="0" smtClean="0"/>
        </a:p>
        <a:p>
          <a:pPr lvl="0" algn="ctr" defTabSz="533400">
            <a:lnSpc>
              <a:spcPct val="90000"/>
            </a:lnSpc>
            <a:spcBef>
              <a:spcPct val="0"/>
            </a:spcBef>
            <a:spcAft>
              <a:spcPct val="35000"/>
            </a:spcAft>
          </a:pPr>
          <a:r>
            <a:rPr lang="en-US" sz="1200" kern="1200" dirty="0" smtClean="0"/>
            <a:t>LOFF_SENSN=</a:t>
          </a:r>
          <a:r>
            <a:rPr lang="en-US" sz="1200" kern="1200" dirty="0" err="1" smtClean="0"/>
            <a:t>FFh</a:t>
          </a:r>
          <a:endParaRPr lang="es-EC" sz="1200" kern="1200" dirty="0" smtClean="0"/>
        </a:p>
      </dsp:txBody>
      <dsp:txXfrm>
        <a:off x="1487" y="2654642"/>
        <a:ext cx="1593180" cy="955908"/>
      </dsp:txXfrm>
    </dsp:sp>
    <dsp:sp modelId="{6A1C5372-80CF-48E4-A380-1E09FBAD25E0}">
      <dsp:nvSpPr>
        <dsp:cNvPr id="0" name=""/>
        <dsp:cNvSpPr/>
      </dsp:nvSpPr>
      <dsp:spPr>
        <a:xfrm>
          <a:off x="3552480" y="3086876"/>
          <a:ext cx="335831" cy="91440"/>
        </a:xfrm>
        <a:custGeom>
          <a:avLst/>
          <a:gdLst/>
          <a:ahLst/>
          <a:cxnLst/>
          <a:rect l="0" t="0" r="0" b="0"/>
          <a:pathLst>
            <a:path>
              <a:moveTo>
                <a:pt x="0" y="45720"/>
              </a:moveTo>
              <a:lnTo>
                <a:pt x="33583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711235" y="3130764"/>
        <a:ext cx="18321" cy="3664"/>
      </dsp:txXfrm>
    </dsp:sp>
    <dsp:sp modelId="{FA2A6CDC-3A02-427C-9BD2-236F27FD0FA3}">
      <dsp:nvSpPr>
        <dsp:cNvPr id="0" name=""/>
        <dsp:cNvSpPr/>
      </dsp:nvSpPr>
      <dsp:spPr>
        <a:xfrm>
          <a:off x="1961099" y="265464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err="1" smtClean="0"/>
            <a:t>Comando</a:t>
          </a:r>
          <a:r>
            <a:rPr lang="en-US" sz="1200" kern="1200" dirty="0" smtClean="0"/>
            <a:t> RDATA</a:t>
          </a:r>
          <a:endParaRPr lang="es-EC" sz="1200" kern="1200" dirty="0" smtClean="0"/>
        </a:p>
      </dsp:txBody>
      <dsp:txXfrm>
        <a:off x="1961099" y="2654642"/>
        <a:ext cx="1593180" cy="955908"/>
      </dsp:txXfrm>
    </dsp:sp>
    <dsp:sp modelId="{F561492A-C6F1-4FC0-B5E2-EBF2F3A70D84}">
      <dsp:nvSpPr>
        <dsp:cNvPr id="0" name=""/>
        <dsp:cNvSpPr/>
      </dsp:nvSpPr>
      <dsp:spPr>
        <a:xfrm>
          <a:off x="3920712" y="2654642"/>
          <a:ext cx="1593180" cy="9559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FIN</a:t>
          </a:r>
          <a:endParaRPr lang="es-EC" sz="1200" kern="1200" dirty="0" smtClean="0"/>
        </a:p>
      </dsp:txBody>
      <dsp:txXfrm>
        <a:off x="3920712" y="2654642"/>
        <a:ext cx="1593180" cy="955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40878-8CEC-4C72-8553-CC7C85B482F9}">
      <dsp:nvSpPr>
        <dsp:cNvPr id="0" name=""/>
        <dsp:cNvSpPr/>
      </dsp:nvSpPr>
      <dsp:spPr>
        <a:xfrm>
          <a:off x="1502200" y="844743"/>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651059" y="888735"/>
        <a:ext cx="17279" cy="3455"/>
      </dsp:txXfrm>
    </dsp:sp>
    <dsp:sp modelId="{105DF379-B9A7-4284-9391-9DE4F80D5DCB}">
      <dsp:nvSpPr>
        <dsp:cNvPr id="0" name=""/>
        <dsp:cNvSpPr/>
      </dsp:nvSpPr>
      <dsp:spPr>
        <a:xfrm>
          <a:off x="1402"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INICIO</a:t>
          </a:r>
          <a:endParaRPr lang="es-EC" sz="1200" kern="1200" dirty="0"/>
        </a:p>
      </dsp:txBody>
      <dsp:txXfrm>
        <a:off x="1402" y="439684"/>
        <a:ext cx="1502597" cy="901558"/>
      </dsp:txXfrm>
    </dsp:sp>
    <dsp:sp modelId="{F0B66E8D-8280-48F1-BC7C-1E1198AAB094}">
      <dsp:nvSpPr>
        <dsp:cNvPr id="0" name=""/>
        <dsp:cNvSpPr/>
      </dsp:nvSpPr>
      <dsp:spPr>
        <a:xfrm>
          <a:off x="3350396" y="844743"/>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499255" y="888735"/>
        <a:ext cx="17279" cy="3455"/>
      </dsp:txXfrm>
    </dsp:sp>
    <dsp:sp modelId="{DB75F31E-AB64-4F81-B945-133C365BD267}">
      <dsp:nvSpPr>
        <dsp:cNvPr id="0" name=""/>
        <dsp:cNvSpPr/>
      </dsp:nvSpPr>
      <dsp:spPr>
        <a:xfrm>
          <a:off x="1849598"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Lectura de datos SPI1</a:t>
          </a:r>
          <a:endParaRPr lang="es-EC" sz="1200" kern="1200" dirty="0"/>
        </a:p>
      </dsp:txBody>
      <dsp:txXfrm>
        <a:off x="1849598" y="439684"/>
        <a:ext cx="1502597" cy="901558"/>
      </dsp:txXfrm>
    </dsp:sp>
    <dsp:sp modelId="{25551456-252C-412B-9B0B-67CAC36D8072}">
      <dsp:nvSpPr>
        <dsp:cNvPr id="0" name=""/>
        <dsp:cNvSpPr/>
      </dsp:nvSpPr>
      <dsp:spPr>
        <a:xfrm>
          <a:off x="5198591" y="844743"/>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347450" y="888735"/>
        <a:ext cx="17279" cy="3455"/>
      </dsp:txXfrm>
    </dsp:sp>
    <dsp:sp modelId="{CDAFE0AA-9623-44AE-94F6-D7F5EDDDB3E5}">
      <dsp:nvSpPr>
        <dsp:cNvPr id="0" name=""/>
        <dsp:cNvSpPr/>
      </dsp:nvSpPr>
      <dsp:spPr>
        <a:xfrm>
          <a:off x="3697793"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err="1" smtClean="0"/>
            <a:t>Detecci</a:t>
          </a:r>
          <a:r>
            <a:rPr lang="es-EC" sz="1200" kern="1200" dirty="0" err="1" smtClean="0"/>
            <a:t>ón</a:t>
          </a:r>
          <a:r>
            <a:rPr lang="es-EC" sz="1200" kern="1200" dirty="0" smtClean="0"/>
            <a:t> de canal desconectado</a:t>
          </a:r>
        </a:p>
      </dsp:txBody>
      <dsp:txXfrm>
        <a:off x="3697793" y="439684"/>
        <a:ext cx="1502597" cy="901558"/>
      </dsp:txXfrm>
    </dsp:sp>
    <dsp:sp modelId="{D341D3DF-E9AA-4109-B755-862B3E9BD61C}">
      <dsp:nvSpPr>
        <dsp:cNvPr id="0" name=""/>
        <dsp:cNvSpPr/>
      </dsp:nvSpPr>
      <dsp:spPr>
        <a:xfrm>
          <a:off x="752701" y="1339443"/>
          <a:ext cx="5544586" cy="314997"/>
        </a:xfrm>
        <a:custGeom>
          <a:avLst/>
          <a:gdLst/>
          <a:ahLst/>
          <a:cxnLst/>
          <a:rect l="0" t="0" r="0" b="0"/>
          <a:pathLst>
            <a:path>
              <a:moveTo>
                <a:pt x="5544586" y="0"/>
              </a:moveTo>
              <a:lnTo>
                <a:pt x="5544586" y="174598"/>
              </a:lnTo>
              <a:lnTo>
                <a:pt x="0" y="174598"/>
              </a:lnTo>
              <a:lnTo>
                <a:pt x="0" y="314997"/>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386111" y="1495214"/>
        <a:ext cx="277767" cy="3455"/>
      </dsp:txXfrm>
    </dsp:sp>
    <dsp:sp modelId="{076F1F68-5F34-4B30-9939-D0292ECA4617}">
      <dsp:nvSpPr>
        <dsp:cNvPr id="0" name=""/>
        <dsp:cNvSpPr/>
      </dsp:nvSpPr>
      <dsp:spPr>
        <a:xfrm>
          <a:off x="5545989"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Tratamiento de datos</a:t>
          </a:r>
        </a:p>
      </dsp:txBody>
      <dsp:txXfrm>
        <a:off x="5545989" y="439684"/>
        <a:ext cx="1502597" cy="901558"/>
      </dsp:txXfrm>
    </dsp:sp>
    <dsp:sp modelId="{4B407CCE-EA0C-447A-805B-00EE95025520}">
      <dsp:nvSpPr>
        <dsp:cNvPr id="0" name=""/>
        <dsp:cNvSpPr/>
      </dsp:nvSpPr>
      <dsp:spPr>
        <a:xfrm>
          <a:off x="1502200" y="2091900"/>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651059" y="2135892"/>
        <a:ext cx="17279" cy="3455"/>
      </dsp:txXfrm>
    </dsp:sp>
    <dsp:sp modelId="{5F1B7CA7-0D4A-4CA9-986F-EB12C304AD8A}">
      <dsp:nvSpPr>
        <dsp:cNvPr id="0" name=""/>
        <dsp:cNvSpPr/>
      </dsp:nvSpPr>
      <dsp:spPr>
        <a:xfrm>
          <a:off x="1402"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Escalamiento de datos</a:t>
          </a:r>
        </a:p>
      </dsp:txBody>
      <dsp:txXfrm>
        <a:off x="1402" y="1686840"/>
        <a:ext cx="1502597" cy="901558"/>
      </dsp:txXfrm>
    </dsp:sp>
    <dsp:sp modelId="{1EDD80C2-B70C-4E6F-95B0-8F5FF262437A}">
      <dsp:nvSpPr>
        <dsp:cNvPr id="0" name=""/>
        <dsp:cNvSpPr/>
      </dsp:nvSpPr>
      <dsp:spPr>
        <a:xfrm>
          <a:off x="3350396" y="2091900"/>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499255" y="2135892"/>
        <a:ext cx="17279" cy="3455"/>
      </dsp:txXfrm>
    </dsp:sp>
    <dsp:sp modelId="{04798A6D-5D90-4410-B501-F6A82E388048}">
      <dsp:nvSpPr>
        <dsp:cNvPr id="0" name=""/>
        <dsp:cNvSpPr/>
      </dsp:nvSpPr>
      <dsp:spPr>
        <a:xfrm>
          <a:off x="1849598"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Visualización grafica del canal 1</a:t>
          </a:r>
        </a:p>
      </dsp:txBody>
      <dsp:txXfrm>
        <a:off x="1849598" y="1686840"/>
        <a:ext cx="1502597" cy="901558"/>
      </dsp:txXfrm>
    </dsp:sp>
    <dsp:sp modelId="{0306E3A4-84A3-4C75-AAD6-9969347AAECF}">
      <dsp:nvSpPr>
        <dsp:cNvPr id="0" name=""/>
        <dsp:cNvSpPr/>
      </dsp:nvSpPr>
      <dsp:spPr>
        <a:xfrm>
          <a:off x="5198591" y="2091900"/>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347450" y="2135892"/>
        <a:ext cx="17279" cy="3455"/>
      </dsp:txXfrm>
    </dsp:sp>
    <dsp:sp modelId="{DF6287F2-1284-40B3-BCA5-D680DE6CCC83}">
      <dsp:nvSpPr>
        <dsp:cNvPr id="0" name=""/>
        <dsp:cNvSpPr/>
      </dsp:nvSpPr>
      <dsp:spPr>
        <a:xfrm>
          <a:off x="3697793"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err="1" smtClean="0"/>
            <a:t>Envío</a:t>
          </a:r>
          <a:r>
            <a:rPr lang="en-US" sz="1200" kern="1200" dirty="0" smtClean="0"/>
            <a:t> de </a:t>
          </a:r>
          <a:r>
            <a:rPr lang="en-US" sz="1200" kern="1200" dirty="0" err="1" smtClean="0"/>
            <a:t>datos</a:t>
          </a:r>
          <a:r>
            <a:rPr lang="en-US" sz="1200" kern="1200" dirty="0" smtClean="0"/>
            <a:t> </a:t>
          </a:r>
          <a:r>
            <a:rPr lang="en-US" sz="1200" kern="1200" dirty="0" err="1" smtClean="0"/>
            <a:t>por</a:t>
          </a:r>
          <a:r>
            <a:rPr lang="en-US" sz="1200" kern="1200" dirty="0" smtClean="0"/>
            <a:t> Puerto UART</a:t>
          </a:r>
          <a:endParaRPr lang="es-EC" sz="1200" kern="1200" dirty="0" smtClean="0"/>
        </a:p>
      </dsp:txBody>
      <dsp:txXfrm>
        <a:off x="3697793" y="1686840"/>
        <a:ext cx="1502597" cy="901558"/>
      </dsp:txXfrm>
    </dsp:sp>
    <dsp:sp modelId="{7C76D7AC-F35D-4512-862E-1E71BF98D5C6}">
      <dsp:nvSpPr>
        <dsp:cNvPr id="0" name=""/>
        <dsp:cNvSpPr/>
      </dsp:nvSpPr>
      <dsp:spPr>
        <a:xfrm>
          <a:off x="5545989"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FIN</a:t>
          </a:r>
        </a:p>
      </dsp:txBody>
      <dsp:txXfrm>
        <a:off x="5545989" y="1686840"/>
        <a:ext cx="1502597" cy="901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40878-8CEC-4C72-8553-CC7C85B482F9}">
      <dsp:nvSpPr>
        <dsp:cNvPr id="0" name=""/>
        <dsp:cNvSpPr/>
      </dsp:nvSpPr>
      <dsp:spPr>
        <a:xfrm>
          <a:off x="1502200" y="844743"/>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651059" y="888735"/>
        <a:ext cx="17279" cy="3455"/>
      </dsp:txXfrm>
    </dsp:sp>
    <dsp:sp modelId="{105DF379-B9A7-4284-9391-9DE4F80D5DCB}">
      <dsp:nvSpPr>
        <dsp:cNvPr id="0" name=""/>
        <dsp:cNvSpPr/>
      </dsp:nvSpPr>
      <dsp:spPr>
        <a:xfrm>
          <a:off x="1402"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INICIO</a:t>
          </a:r>
          <a:endParaRPr lang="es-EC" sz="1200" kern="1200" dirty="0"/>
        </a:p>
      </dsp:txBody>
      <dsp:txXfrm>
        <a:off x="1402" y="439684"/>
        <a:ext cx="1502597" cy="901558"/>
      </dsp:txXfrm>
    </dsp:sp>
    <dsp:sp modelId="{F0B66E8D-8280-48F1-BC7C-1E1198AAB094}">
      <dsp:nvSpPr>
        <dsp:cNvPr id="0" name=""/>
        <dsp:cNvSpPr/>
      </dsp:nvSpPr>
      <dsp:spPr>
        <a:xfrm>
          <a:off x="3350396" y="844743"/>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499255" y="888735"/>
        <a:ext cx="17279" cy="3455"/>
      </dsp:txXfrm>
    </dsp:sp>
    <dsp:sp modelId="{DB75F31E-AB64-4F81-B945-133C365BD267}">
      <dsp:nvSpPr>
        <dsp:cNvPr id="0" name=""/>
        <dsp:cNvSpPr/>
      </dsp:nvSpPr>
      <dsp:spPr>
        <a:xfrm>
          <a:off x="1849598"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Inicialización de objetos</a:t>
          </a:r>
          <a:endParaRPr lang="es-EC" sz="1200" kern="1200" dirty="0"/>
        </a:p>
      </dsp:txBody>
      <dsp:txXfrm>
        <a:off x="1849598" y="439684"/>
        <a:ext cx="1502597" cy="901558"/>
      </dsp:txXfrm>
    </dsp:sp>
    <dsp:sp modelId="{25551456-252C-412B-9B0B-67CAC36D8072}">
      <dsp:nvSpPr>
        <dsp:cNvPr id="0" name=""/>
        <dsp:cNvSpPr/>
      </dsp:nvSpPr>
      <dsp:spPr>
        <a:xfrm>
          <a:off x="5198591" y="844743"/>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347450" y="888735"/>
        <a:ext cx="17279" cy="3455"/>
      </dsp:txXfrm>
    </dsp:sp>
    <dsp:sp modelId="{CDAFE0AA-9623-44AE-94F6-D7F5EDDDB3E5}">
      <dsp:nvSpPr>
        <dsp:cNvPr id="0" name=""/>
        <dsp:cNvSpPr/>
      </dsp:nvSpPr>
      <dsp:spPr>
        <a:xfrm>
          <a:off x="3697793"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Establecer puerto de comunicación Bluetooth</a:t>
          </a:r>
        </a:p>
      </dsp:txBody>
      <dsp:txXfrm>
        <a:off x="3697793" y="439684"/>
        <a:ext cx="1502597" cy="901558"/>
      </dsp:txXfrm>
    </dsp:sp>
    <dsp:sp modelId="{D341D3DF-E9AA-4109-B755-862B3E9BD61C}">
      <dsp:nvSpPr>
        <dsp:cNvPr id="0" name=""/>
        <dsp:cNvSpPr/>
      </dsp:nvSpPr>
      <dsp:spPr>
        <a:xfrm>
          <a:off x="752701" y="1339443"/>
          <a:ext cx="5544586" cy="314997"/>
        </a:xfrm>
        <a:custGeom>
          <a:avLst/>
          <a:gdLst/>
          <a:ahLst/>
          <a:cxnLst/>
          <a:rect l="0" t="0" r="0" b="0"/>
          <a:pathLst>
            <a:path>
              <a:moveTo>
                <a:pt x="5544586" y="0"/>
              </a:moveTo>
              <a:lnTo>
                <a:pt x="5544586" y="174598"/>
              </a:lnTo>
              <a:lnTo>
                <a:pt x="0" y="174598"/>
              </a:lnTo>
              <a:lnTo>
                <a:pt x="0" y="314997"/>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386111" y="1495214"/>
        <a:ext cx="277767" cy="3455"/>
      </dsp:txXfrm>
    </dsp:sp>
    <dsp:sp modelId="{076F1F68-5F34-4B30-9939-D0292ECA4617}">
      <dsp:nvSpPr>
        <dsp:cNvPr id="0" name=""/>
        <dsp:cNvSpPr/>
      </dsp:nvSpPr>
      <dsp:spPr>
        <a:xfrm>
          <a:off x="5545989" y="439684"/>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err="1" smtClean="0"/>
            <a:t>Deteccion</a:t>
          </a:r>
          <a:r>
            <a:rPr lang="es-EC" sz="1200" kern="1200" dirty="0" smtClean="0"/>
            <a:t> de canal </a:t>
          </a:r>
          <a:r>
            <a:rPr lang="es-EC" sz="1200" kern="1200" dirty="0" err="1" smtClean="0"/>
            <a:t>desconetado</a:t>
          </a:r>
          <a:r>
            <a:rPr lang="es-EC" sz="1200" kern="1200" dirty="0" smtClean="0"/>
            <a:t> y recepción de datos</a:t>
          </a:r>
        </a:p>
      </dsp:txBody>
      <dsp:txXfrm>
        <a:off x="5545989" y="439684"/>
        <a:ext cx="1502597" cy="901558"/>
      </dsp:txXfrm>
    </dsp:sp>
    <dsp:sp modelId="{4B407CCE-EA0C-447A-805B-00EE95025520}">
      <dsp:nvSpPr>
        <dsp:cNvPr id="0" name=""/>
        <dsp:cNvSpPr/>
      </dsp:nvSpPr>
      <dsp:spPr>
        <a:xfrm>
          <a:off x="1502200" y="2091900"/>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1651059" y="2135892"/>
        <a:ext cx="17279" cy="3455"/>
      </dsp:txXfrm>
    </dsp:sp>
    <dsp:sp modelId="{5F1B7CA7-0D4A-4CA9-986F-EB12C304AD8A}">
      <dsp:nvSpPr>
        <dsp:cNvPr id="0" name=""/>
        <dsp:cNvSpPr/>
      </dsp:nvSpPr>
      <dsp:spPr>
        <a:xfrm>
          <a:off x="1402"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Almacenamiento de datos recibidos</a:t>
          </a:r>
        </a:p>
      </dsp:txBody>
      <dsp:txXfrm>
        <a:off x="1402" y="1686840"/>
        <a:ext cx="1502597" cy="901558"/>
      </dsp:txXfrm>
    </dsp:sp>
    <dsp:sp modelId="{1EDD80C2-B70C-4E6F-95B0-8F5FF262437A}">
      <dsp:nvSpPr>
        <dsp:cNvPr id="0" name=""/>
        <dsp:cNvSpPr/>
      </dsp:nvSpPr>
      <dsp:spPr>
        <a:xfrm>
          <a:off x="3350396" y="2091900"/>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499255" y="2135892"/>
        <a:ext cx="17279" cy="3455"/>
      </dsp:txXfrm>
    </dsp:sp>
    <dsp:sp modelId="{04798A6D-5D90-4410-B501-F6A82E388048}">
      <dsp:nvSpPr>
        <dsp:cNvPr id="0" name=""/>
        <dsp:cNvSpPr/>
      </dsp:nvSpPr>
      <dsp:spPr>
        <a:xfrm>
          <a:off x="1849598"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Tratamiento y escalamiento de datos recibidos</a:t>
          </a:r>
        </a:p>
      </dsp:txBody>
      <dsp:txXfrm>
        <a:off x="1849598" y="1686840"/>
        <a:ext cx="1502597" cy="901558"/>
      </dsp:txXfrm>
    </dsp:sp>
    <dsp:sp modelId="{22EFFACA-F10B-4A34-A139-30483B2C01A2}">
      <dsp:nvSpPr>
        <dsp:cNvPr id="0" name=""/>
        <dsp:cNvSpPr/>
      </dsp:nvSpPr>
      <dsp:spPr>
        <a:xfrm>
          <a:off x="5198591" y="2091900"/>
          <a:ext cx="314997" cy="91440"/>
        </a:xfrm>
        <a:custGeom>
          <a:avLst/>
          <a:gdLst/>
          <a:ahLst/>
          <a:cxnLst/>
          <a:rect l="0" t="0" r="0" b="0"/>
          <a:pathLst>
            <a:path>
              <a:moveTo>
                <a:pt x="0" y="45720"/>
              </a:moveTo>
              <a:lnTo>
                <a:pt x="314997"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347450" y="2135892"/>
        <a:ext cx="17279" cy="3455"/>
      </dsp:txXfrm>
    </dsp:sp>
    <dsp:sp modelId="{E8EC9061-7AFD-46AD-A97C-8CC9C2C5D3B5}">
      <dsp:nvSpPr>
        <dsp:cNvPr id="0" name=""/>
        <dsp:cNvSpPr/>
      </dsp:nvSpPr>
      <dsp:spPr>
        <a:xfrm>
          <a:off x="3697793"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Grafica de los canales</a:t>
          </a:r>
        </a:p>
      </dsp:txBody>
      <dsp:txXfrm>
        <a:off x="3697793" y="1686840"/>
        <a:ext cx="1502597" cy="901558"/>
      </dsp:txXfrm>
    </dsp:sp>
    <dsp:sp modelId="{7C76D7AC-F35D-4512-862E-1E71BF98D5C6}">
      <dsp:nvSpPr>
        <dsp:cNvPr id="0" name=""/>
        <dsp:cNvSpPr/>
      </dsp:nvSpPr>
      <dsp:spPr>
        <a:xfrm>
          <a:off x="5545989" y="1686840"/>
          <a:ext cx="1502597" cy="9015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FIN</a:t>
          </a:r>
        </a:p>
      </dsp:txBody>
      <dsp:txXfrm>
        <a:off x="5545989" y="1686840"/>
        <a:ext cx="1502597" cy="9015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91749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01382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1710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379847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621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3874913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400582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33488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236628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CA4312-C755-48DA-BDD7-AE627EACCCED}" type="datetimeFigureOut">
              <a:rPr lang="es-EC" smtClean="0"/>
              <a:t>14/05/2014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406045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CA4312-C755-48DA-BDD7-AE627EACCCED}" type="datetimeFigureOut">
              <a:rPr lang="es-EC" smtClean="0"/>
              <a:t>14/05/2014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3291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CA4312-C755-48DA-BDD7-AE627EACCCED}" type="datetimeFigureOut">
              <a:rPr lang="es-EC" smtClean="0"/>
              <a:t>14/05/2014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215571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CA4312-C755-48DA-BDD7-AE627EACCCED}" type="datetimeFigureOut">
              <a:rPr lang="es-EC" smtClean="0"/>
              <a:t>14/05/2014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68276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A4312-C755-48DA-BDD7-AE627EACCCED}" type="datetimeFigureOut">
              <a:rPr lang="es-EC" smtClean="0"/>
              <a:t>14/05/2014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33663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CA4312-C755-48DA-BDD7-AE627EACCCED}" type="datetimeFigureOut">
              <a:rPr lang="es-EC" smtClean="0"/>
              <a:t>14/05/2014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96414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CA4312-C755-48DA-BDD7-AE627EACCCED}" type="datetimeFigureOut">
              <a:rPr lang="es-EC" smtClean="0"/>
              <a:t>14/05/2014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79A4ED-EAA5-43CB-9119-3CD6021CF746}" type="slidenum">
              <a:rPr lang="es-EC" smtClean="0"/>
              <a:t>‹Nº›</a:t>
            </a:fld>
            <a:endParaRPr lang="es-EC"/>
          </a:p>
        </p:txBody>
      </p:sp>
    </p:spTree>
    <p:extLst>
      <p:ext uri="{BB962C8B-B14F-4D97-AF65-F5344CB8AC3E}">
        <p14:creationId xmlns:p14="http://schemas.microsoft.com/office/powerpoint/2010/main" val="186706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CA4312-C755-48DA-BDD7-AE627EACCCED}" type="datetimeFigureOut">
              <a:rPr lang="es-EC" smtClean="0"/>
              <a:t>14/05/2014</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79A4ED-EAA5-43CB-9119-3CD6021CF746}" type="slidenum">
              <a:rPr lang="es-EC" smtClean="0"/>
              <a:t>‹Nº›</a:t>
            </a:fld>
            <a:endParaRPr lang="es-EC"/>
          </a:p>
        </p:txBody>
      </p:sp>
    </p:spTree>
    <p:extLst>
      <p:ext uri="{BB962C8B-B14F-4D97-AF65-F5344CB8AC3E}">
        <p14:creationId xmlns:p14="http://schemas.microsoft.com/office/powerpoint/2010/main" val="4242349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3944" y="2202285"/>
            <a:ext cx="9221273" cy="1790162"/>
          </a:xfrm>
        </p:spPr>
        <p:txBody>
          <a:bodyPr/>
          <a:lstStyle/>
          <a:p>
            <a:pPr algn="just"/>
            <a:r>
              <a:rPr lang="es-EC" sz="2800" dirty="0" smtClean="0">
                <a:solidFill>
                  <a:schemeClr val="tx1">
                    <a:lumMod val="75000"/>
                    <a:lumOff val="25000"/>
                  </a:schemeClr>
                </a:solidFill>
              </a:rPr>
              <a:t>“</a:t>
            </a:r>
            <a:r>
              <a:rPr lang="es-EC" sz="2800" dirty="0" smtClean="0">
                <a:solidFill>
                  <a:schemeClr val="tx1">
                    <a:lumMod val="75000"/>
                    <a:lumOff val="25000"/>
                  </a:schemeClr>
                </a:solidFill>
              </a:rPr>
              <a:t>Diseño </a:t>
            </a:r>
            <a:r>
              <a:rPr lang="es-EC" sz="2800" dirty="0">
                <a:solidFill>
                  <a:schemeClr val="tx1">
                    <a:lumMod val="75000"/>
                    <a:lumOff val="25000"/>
                  </a:schemeClr>
                </a:solidFill>
              </a:rPr>
              <a:t>e implementación de un prototipo para el monitoreo de señales EEG utilizando el módulo MIKROMEDIA dsPIC33 y su visualización en un PC a través de transmisión </a:t>
            </a:r>
            <a:r>
              <a:rPr lang="es-EC" sz="2800" dirty="0" smtClean="0">
                <a:solidFill>
                  <a:schemeClr val="tx1">
                    <a:lumMod val="75000"/>
                    <a:lumOff val="25000"/>
                  </a:schemeClr>
                </a:solidFill>
              </a:rPr>
              <a:t>Bluetooth”</a:t>
            </a:r>
            <a:endParaRPr lang="en-US" sz="2800" dirty="0" smtClean="0">
              <a:solidFill>
                <a:schemeClr val="tx1">
                  <a:lumMod val="75000"/>
                  <a:lumOff val="25000"/>
                </a:schemeClr>
              </a:solidFill>
            </a:endParaRPr>
          </a:p>
        </p:txBody>
      </p:sp>
      <p:sp>
        <p:nvSpPr>
          <p:cNvPr id="3" name="Subtítulo 2"/>
          <p:cNvSpPr>
            <a:spLocks noGrp="1"/>
          </p:cNvSpPr>
          <p:nvPr>
            <p:ph type="subTitle" idx="1"/>
          </p:nvPr>
        </p:nvSpPr>
        <p:spPr>
          <a:xfrm>
            <a:off x="1371112" y="4466398"/>
            <a:ext cx="7766936" cy="2024554"/>
          </a:xfrm>
        </p:spPr>
        <p:txBody>
          <a:bodyPr>
            <a:normAutofit/>
          </a:bodyPr>
          <a:lstStyle/>
          <a:p>
            <a:pPr marL="342900" indent="-342900" algn="just">
              <a:buFont typeface="Arial" panose="020B0604020202020204" pitchFamily="34" charset="0"/>
              <a:buChar char="•"/>
            </a:pPr>
            <a:r>
              <a:rPr lang="en-US" sz="2400" dirty="0" smtClean="0">
                <a:solidFill>
                  <a:schemeClr val="tx1">
                    <a:lumMod val="75000"/>
                    <a:lumOff val="25000"/>
                  </a:schemeClr>
                </a:solidFill>
              </a:rPr>
              <a:t>ISRAEL IZA</a:t>
            </a:r>
          </a:p>
          <a:p>
            <a:pPr marL="342900" indent="-342900" algn="just">
              <a:buFont typeface="Arial" panose="020B0604020202020204" pitchFamily="34" charset="0"/>
              <a:buChar char="•"/>
            </a:pPr>
            <a:r>
              <a:rPr lang="en-US" sz="2400" dirty="0" smtClean="0">
                <a:solidFill>
                  <a:schemeClr val="tx1">
                    <a:lumMod val="75000"/>
                    <a:lumOff val="25000"/>
                  </a:schemeClr>
                </a:solidFill>
              </a:rPr>
              <a:t>ADRI</a:t>
            </a:r>
            <a:r>
              <a:rPr lang="es-EC" sz="2400" dirty="0" smtClean="0">
                <a:solidFill>
                  <a:schemeClr val="tx1">
                    <a:lumMod val="75000"/>
                    <a:lumOff val="25000"/>
                  </a:schemeClr>
                </a:solidFill>
              </a:rPr>
              <a:t>ÁN QUIJIJE</a:t>
            </a:r>
          </a:p>
          <a:p>
            <a:pPr algn="ctr"/>
            <a:endParaRPr lang="es-EC" sz="2400" dirty="0" smtClean="0">
              <a:solidFill>
                <a:schemeClr val="tx1">
                  <a:lumMod val="75000"/>
                  <a:lumOff val="25000"/>
                </a:schemeClr>
              </a:solidFill>
            </a:endParaRPr>
          </a:p>
          <a:p>
            <a:pPr algn="ctr"/>
            <a:r>
              <a:rPr lang="es-EC" sz="2400" dirty="0" smtClean="0">
                <a:solidFill>
                  <a:schemeClr val="tx1">
                    <a:lumMod val="75000"/>
                    <a:lumOff val="25000"/>
                  </a:schemeClr>
                </a:solidFill>
              </a:rPr>
              <a:t>MAYO</a:t>
            </a:r>
            <a:r>
              <a:rPr lang="es-EC" sz="2400" dirty="0" smtClean="0">
                <a:solidFill>
                  <a:schemeClr val="tx1">
                    <a:lumMod val="75000"/>
                    <a:lumOff val="25000"/>
                  </a:schemeClr>
                </a:solidFill>
              </a:rPr>
              <a:t> </a:t>
            </a:r>
            <a:r>
              <a:rPr lang="es-EC" sz="2400" dirty="0" smtClean="0">
                <a:solidFill>
                  <a:schemeClr val="tx1">
                    <a:lumMod val="75000"/>
                    <a:lumOff val="25000"/>
                  </a:schemeClr>
                </a:solidFill>
              </a:rPr>
              <a:t>2014</a:t>
            </a:r>
            <a:endParaRPr lang="es-EC" sz="2400" dirty="0">
              <a:solidFill>
                <a:schemeClr val="tx1">
                  <a:lumMod val="75000"/>
                  <a:lumOff val="25000"/>
                </a:schemeClr>
              </a:solidFill>
            </a:endParaRPr>
          </a:p>
        </p:txBody>
      </p:sp>
      <p:pic>
        <p:nvPicPr>
          <p:cNvPr id="1030" name="Picture 6" descr="http://blogs.espe.edu.ec/wp-content/uploads/2014/01/Logo-RP-UFA-ESP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704" y="108202"/>
            <a:ext cx="6426318" cy="179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43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52" y="279401"/>
            <a:ext cx="9076266" cy="1320800"/>
          </a:xfrm>
        </p:spPr>
        <p:txBody>
          <a:bodyPr>
            <a:normAutofit/>
          </a:bodyPr>
          <a:lstStyle/>
          <a:p>
            <a:r>
              <a:rPr lang="es-EC" sz="3200" dirty="0" smtClean="0"/>
              <a:t>DESCRIPCIÓN DE LA TARJETA DE ADQUISICIÓN ADS1299EEG-FE</a:t>
            </a:r>
            <a:endParaRPr lang="es-EC" sz="3200" dirty="0"/>
          </a:p>
        </p:txBody>
      </p:sp>
      <p:sp>
        <p:nvSpPr>
          <p:cNvPr id="3" name="Content Placeholder 2"/>
          <p:cNvSpPr>
            <a:spLocks noGrp="1"/>
          </p:cNvSpPr>
          <p:nvPr>
            <p:ph idx="1"/>
          </p:nvPr>
        </p:nvSpPr>
        <p:spPr>
          <a:xfrm>
            <a:off x="415636" y="2057409"/>
            <a:ext cx="7675419" cy="3678374"/>
          </a:xfrm>
        </p:spPr>
        <p:txBody>
          <a:bodyPr>
            <a:noAutofit/>
          </a:bodyPr>
          <a:lstStyle/>
          <a:p>
            <a:pPr algn="just"/>
            <a:r>
              <a:rPr lang="es-EC" sz="2400" dirty="0"/>
              <a:t>El elemento principal de la tarjeta es el circuito integrado ADS1299 que tiene un bajo nivel de </a:t>
            </a:r>
            <a:r>
              <a:rPr lang="es-EC" sz="2400" dirty="0" smtClean="0"/>
              <a:t>ruido, </a:t>
            </a:r>
            <a:r>
              <a:rPr lang="es-EC" sz="2400" dirty="0"/>
              <a:t>bajo consumo de energía , entradas </a:t>
            </a:r>
            <a:r>
              <a:rPr lang="es-EC" sz="2400" dirty="0" err="1"/>
              <a:t>múlticanal</a:t>
            </a:r>
            <a:r>
              <a:rPr lang="es-EC" sz="2400" dirty="0"/>
              <a:t>, muestreo simultáneo de 24 bits, conversor </a:t>
            </a:r>
            <a:r>
              <a:rPr lang="es-EC" sz="2400" dirty="0" smtClean="0"/>
              <a:t>análogo </a:t>
            </a:r>
            <a:r>
              <a:rPr lang="es-EC" sz="2400" dirty="0"/>
              <a:t>digital (ADC) con un amplificador de ganancia programable (PGA) . </a:t>
            </a:r>
          </a:p>
          <a:p>
            <a:pPr algn="just"/>
            <a:r>
              <a:rPr lang="es-EC" sz="2400" dirty="0"/>
              <a:t>El ADS1299 tiene un multiplexor programable que permite la selección de diferentes entradas como temperatura, </a:t>
            </a:r>
            <a:r>
              <a:rPr lang="es-EC" sz="2400" dirty="0" smtClean="0"/>
              <a:t>la </a:t>
            </a:r>
            <a:r>
              <a:rPr lang="es-EC" sz="2400" dirty="0"/>
              <a:t>entrada de los </a:t>
            </a:r>
            <a:r>
              <a:rPr lang="es-EC" sz="2400" dirty="0" smtClean="0"/>
              <a:t>canales. </a:t>
            </a:r>
            <a:r>
              <a:rPr lang="es-EC" sz="2400" dirty="0"/>
              <a:t>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091055" y="1600201"/>
            <a:ext cx="3964325" cy="3124199"/>
          </a:xfrm>
          <a:prstGeom prst="rect">
            <a:avLst/>
          </a:prstGeom>
          <a:noFill/>
          <a:ln>
            <a:noFill/>
          </a:ln>
        </p:spPr>
      </p:pic>
    </p:spTree>
    <p:extLst>
      <p:ext uri="{BB962C8B-B14F-4D97-AF65-F5344CB8AC3E}">
        <p14:creationId xmlns:p14="http://schemas.microsoft.com/office/powerpoint/2010/main" val="176366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552" y="1766461"/>
            <a:ext cx="9214812" cy="3678381"/>
          </a:xfrm>
        </p:spPr>
        <p:txBody>
          <a:bodyPr>
            <a:noAutofit/>
          </a:bodyPr>
          <a:lstStyle/>
          <a:p>
            <a:pPr algn="just"/>
            <a:r>
              <a:rPr lang="es-EC" sz="2400" dirty="0" smtClean="0"/>
              <a:t>La </a:t>
            </a:r>
            <a:r>
              <a:rPr lang="es-EC" sz="2400" dirty="0"/>
              <a:t>ganancia de la PGA puede ser elegida entre siete opciones (1, 2, 4, 6, 8, 12, y 24). La velocidad de muestreo de datos que ofrece el ADC es de 250 SPS a 16 </a:t>
            </a:r>
            <a:r>
              <a:rPr lang="es-EC" sz="2400" dirty="0" err="1"/>
              <a:t>kSPS</a:t>
            </a:r>
            <a:r>
              <a:rPr lang="es-EC" sz="2400" dirty="0"/>
              <a:t>. La comunicación con el dispositivo se realiza mediante una interfaz compatible con SPI. El dispositivo cuenta con cuatro entrada/salida de propósito general (GPIO).</a:t>
            </a:r>
          </a:p>
          <a:p>
            <a:pPr algn="just"/>
            <a:r>
              <a:rPr lang="es-EC" sz="2400" dirty="0" smtClean="0"/>
              <a:t>Múltiples </a:t>
            </a:r>
            <a:r>
              <a:rPr lang="es-EC" sz="2400" dirty="0"/>
              <a:t>dispositivos en cascada pueden estar sincronizados con el pin START. La referencia interna se puede programar a 4,5 V. El oscilador interno genera un reloj de 2,048 MHz .</a:t>
            </a:r>
          </a:p>
        </p:txBody>
      </p:sp>
      <p:sp>
        <p:nvSpPr>
          <p:cNvPr id="4" name="Title 1"/>
          <p:cNvSpPr txBox="1">
            <a:spLocks/>
          </p:cNvSpPr>
          <p:nvPr/>
        </p:nvSpPr>
        <p:spPr>
          <a:xfrm>
            <a:off x="275552" y="279401"/>
            <a:ext cx="907626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smtClean="0"/>
              <a:t>DESCRIPCIÓN DE LA TARJETA DE ADQUISICIÓN ADS1299EEG-FE</a:t>
            </a:r>
            <a:endParaRPr lang="es-EC" sz="3200" dirty="0"/>
          </a:p>
        </p:txBody>
      </p:sp>
    </p:spTree>
    <p:extLst>
      <p:ext uri="{BB962C8B-B14F-4D97-AF65-F5344CB8AC3E}">
        <p14:creationId xmlns:p14="http://schemas.microsoft.com/office/powerpoint/2010/main" val="307494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08" y="313386"/>
            <a:ext cx="4757551" cy="1320800"/>
          </a:xfrm>
        </p:spPr>
        <p:txBody>
          <a:bodyPr>
            <a:normAutofit/>
          </a:bodyPr>
          <a:lstStyle/>
          <a:p>
            <a:r>
              <a:rPr lang="es-EC" dirty="0"/>
              <a:t>MÓDULO MIKROMEDIA DSPIC33FJ256GP710A</a:t>
            </a:r>
          </a:p>
        </p:txBody>
      </p:sp>
      <p:sp>
        <p:nvSpPr>
          <p:cNvPr id="3" name="Content Placeholder 2"/>
          <p:cNvSpPr>
            <a:spLocks noGrp="1"/>
          </p:cNvSpPr>
          <p:nvPr>
            <p:ph idx="1"/>
          </p:nvPr>
        </p:nvSpPr>
        <p:spPr>
          <a:xfrm>
            <a:off x="509908" y="1980284"/>
            <a:ext cx="9071974" cy="3880773"/>
          </a:xfrm>
        </p:spPr>
        <p:txBody>
          <a:bodyPr>
            <a:normAutofit/>
          </a:bodyPr>
          <a:lstStyle/>
          <a:p>
            <a:pPr algn="just"/>
            <a:r>
              <a:rPr lang="es-EC" sz="2400" dirty="0"/>
              <a:t>La parte central del sistema es un microcontrolador dsPIC33FJ256GP710A de 16 bits. El </a:t>
            </a:r>
            <a:r>
              <a:rPr lang="es-EC" sz="2400" dirty="0" err="1"/>
              <a:t>Mikromedia</a:t>
            </a:r>
            <a:r>
              <a:rPr lang="es-EC" sz="2400" dirty="0"/>
              <a:t> para dsPIC33 cuenta con módulos integrados como MP3 estéreo para aplicaciones de audio, pantalla TFT de 320x240, acelerómetro, conector USB, conector de audio, ranura para tarjeta MMC/SD, memoria de 8 Mbit flash, 2x26 terminales de conexión. </a:t>
            </a:r>
          </a:p>
          <a:p>
            <a:pPr algn="just"/>
            <a:r>
              <a:rPr lang="es-EC" sz="2400" dirty="0"/>
              <a:t>Mikromedia es compacto y delgado, y se adapta perfectamente a la palma de la mano, lo que hace que sea una conveniente plataforma para dispositivos móviles</a:t>
            </a:r>
            <a:r>
              <a:rPr lang="es-EC" sz="2400" dirty="0" smtClean="0"/>
              <a:t>.</a:t>
            </a:r>
            <a:endParaRPr lang="es-EC" sz="2400" dirty="0"/>
          </a:p>
        </p:txBody>
      </p:sp>
    </p:spTree>
    <p:extLst>
      <p:ext uri="{BB962C8B-B14F-4D97-AF65-F5344CB8AC3E}">
        <p14:creationId xmlns:p14="http://schemas.microsoft.com/office/powerpoint/2010/main" val="415452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p:cNvPicPr>
          <p:nvPr/>
        </p:nvPicPr>
        <p:blipFill rotWithShape="1">
          <a:blip r:embed="rId2"/>
          <a:srcRect t="5132"/>
          <a:stretch/>
        </p:blipFill>
        <p:spPr>
          <a:xfrm>
            <a:off x="3549324" y="1687132"/>
            <a:ext cx="7243173" cy="4526924"/>
          </a:xfrm>
          <a:prstGeom prst="rect">
            <a:avLst/>
          </a:prstGeom>
        </p:spPr>
      </p:pic>
      <p:sp>
        <p:nvSpPr>
          <p:cNvPr id="2" name="Title 1"/>
          <p:cNvSpPr>
            <a:spLocks noGrp="1"/>
          </p:cNvSpPr>
          <p:nvPr>
            <p:ph type="title"/>
          </p:nvPr>
        </p:nvSpPr>
        <p:spPr>
          <a:xfrm>
            <a:off x="535666" y="341372"/>
            <a:ext cx="8596668" cy="1320800"/>
          </a:xfrm>
        </p:spPr>
        <p:txBody>
          <a:bodyPr>
            <a:normAutofit/>
          </a:bodyPr>
          <a:lstStyle/>
          <a:p>
            <a:r>
              <a:rPr lang="es-EC" dirty="0"/>
              <a:t>MÓDULO MIKROMEDIA DSPIC33FJ256GP710A</a:t>
            </a:r>
          </a:p>
        </p:txBody>
      </p:sp>
      <p:pic>
        <p:nvPicPr>
          <p:cNvPr id="4" name="Content Placeholder 3"/>
          <p:cNvPicPr>
            <a:picLocks noGrp="1"/>
          </p:cNvPicPr>
          <p:nvPr>
            <p:ph idx="1"/>
          </p:nvPr>
        </p:nvPicPr>
        <p:blipFill>
          <a:blip r:embed="rId3"/>
          <a:stretch>
            <a:fillRect/>
          </a:stretch>
        </p:blipFill>
        <p:spPr>
          <a:xfrm>
            <a:off x="116494" y="1688093"/>
            <a:ext cx="3782076" cy="4525963"/>
          </a:xfrm>
          <a:prstGeom prst="rect">
            <a:avLst/>
          </a:prstGeom>
        </p:spPr>
      </p:pic>
    </p:spTree>
    <p:extLst>
      <p:ext uri="{BB962C8B-B14F-4D97-AF65-F5344CB8AC3E}">
        <p14:creationId xmlns:p14="http://schemas.microsoft.com/office/powerpoint/2010/main" val="122182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62" y="236114"/>
            <a:ext cx="8596668" cy="1320800"/>
          </a:xfrm>
        </p:spPr>
        <p:txBody>
          <a:bodyPr>
            <a:normAutofit/>
          </a:bodyPr>
          <a:lstStyle/>
          <a:p>
            <a:r>
              <a:rPr lang="es-EC" dirty="0" smtClean="0"/>
              <a:t>MÓDULO DE TRANSMISIÓN BLUETOOTH</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441433"/>
              </p:ext>
            </p:extLst>
          </p:nvPr>
        </p:nvGraphicFramePr>
        <p:xfrm>
          <a:off x="523673" y="1067473"/>
          <a:ext cx="8710480" cy="5852160"/>
        </p:xfrm>
        <a:graphic>
          <a:graphicData uri="http://schemas.openxmlformats.org/drawingml/2006/table">
            <a:tbl>
              <a:tblPr firstRow="1" firstCol="1" bandRow="1">
                <a:tableStyleId>{5C22544A-7EE6-4342-B048-85BDC9FD1C3A}</a:tableStyleId>
              </a:tblPr>
              <a:tblGrid>
                <a:gridCol w="4355240"/>
                <a:gridCol w="4355240"/>
              </a:tblGrid>
              <a:tr h="443371">
                <a:tc gridSpan="2">
                  <a:txBody>
                    <a:bodyPr/>
                    <a:lstStyle/>
                    <a:p>
                      <a:pPr algn="ctr">
                        <a:lnSpc>
                          <a:spcPct val="200000"/>
                        </a:lnSpc>
                        <a:spcAft>
                          <a:spcPts val="0"/>
                        </a:spcAft>
                      </a:pPr>
                      <a:r>
                        <a:rPr lang="es-EC" sz="1600" dirty="0">
                          <a:effectLst/>
                        </a:rPr>
                        <a:t>BLUETOOTH HC-05</a:t>
                      </a:r>
                      <a:endParaRPr lang="es-EC" sz="1400" dirty="0">
                        <a:effectLst/>
                        <a:latin typeface="Calibri"/>
                        <a:ea typeface="Calibri"/>
                        <a:cs typeface="Times New Roman"/>
                      </a:endParaRPr>
                    </a:p>
                  </a:txBody>
                  <a:tcPr marL="56575" marR="56575" marT="0" marB="0"/>
                </a:tc>
                <a:tc hMerge="1">
                  <a:txBody>
                    <a:bodyPr/>
                    <a:lstStyle/>
                    <a:p>
                      <a:endParaRPr lang="es-EC"/>
                    </a:p>
                  </a:txBody>
                  <a:tcPr/>
                </a:tc>
              </a:tr>
              <a:tr h="443371">
                <a:tc>
                  <a:txBody>
                    <a:bodyPr/>
                    <a:lstStyle/>
                    <a:p>
                      <a:pPr algn="ctr">
                        <a:lnSpc>
                          <a:spcPct val="200000"/>
                        </a:lnSpc>
                        <a:spcAft>
                          <a:spcPts val="0"/>
                        </a:spcAft>
                      </a:pPr>
                      <a:r>
                        <a:rPr lang="es-EC" sz="1600" dirty="0">
                          <a:effectLst/>
                        </a:rPr>
                        <a:t>CARÁCTERÍSTICAS GENERALES</a:t>
                      </a:r>
                      <a:endParaRPr lang="es-EC" sz="1400" dirty="0">
                        <a:effectLst/>
                        <a:latin typeface="Calibri"/>
                        <a:ea typeface="Calibri"/>
                        <a:cs typeface="Times New Roman"/>
                      </a:endParaRPr>
                    </a:p>
                  </a:txBody>
                  <a:tcPr marL="56575" marR="56575" marT="0" marB="0"/>
                </a:tc>
                <a:tc>
                  <a:txBody>
                    <a:bodyPr/>
                    <a:lstStyle/>
                    <a:p>
                      <a:pPr algn="ctr">
                        <a:lnSpc>
                          <a:spcPct val="200000"/>
                        </a:lnSpc>
                        <a:spcAft>
                          <a:spcPts val="0"/>
                        </a:spcAft>
                      </a:pPr>
                      <a:r>
                        <a:rPr lang="es-EC" sz="1600">
                          <a:effectLst/>
                        </a:rPr>
                        <a:t>DESCRIPCIÓN</a:t>
                      </a:r>
                      <a:endParaRPr lang="es-EC" sz="140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dirty="0">
                          <a:effectLst/>
                        </a:rPr>
                        <a:t>Modo de operación</a:t>
                      </a:r>
                      <a:endParaRPr lang="es-EC" sz="1400" dirty="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Maestro/Esclavo configurable</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dirty="0">
                          <a:effectLst/>
                        </a:rPr>
                        <a:t>Fuente</a:t>
                      </a:r>
                      <a:endParaRPr lang="es-EC" sz="1400" dirty="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3.3V o 5V</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dirty="0">
                          <a:effectLst/>
                        </a:rPr>
                        <a:t>Antena</a:t>
                      </a:r>
                      <a:endParaRPr lang="es-EC" sz="1400" dirty="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Integrada</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dirty="0">
                          <a:effectLst/>
                        </a:rPr>
                        <a:t>Contraseña</a:t>
                      </a:r>
                      <a:endParaRPr lang="es-EC" sz="1400" dirty="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1234</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a:effectLst/>
                        </a:rPr>
                        <a:t>Consumo</a:t>
                      </a:r>
                      <a:endParaRPr lang="es-EC" sz="140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Corriente media de 25 </a:t>
                      </a:r>
                      <a:r>
                        <a:rPr lang="es-EC" sz="1600" dirty="0" err="1">
                          <a:effectLst/>
                        </a:rPr>
                        <a:t>mA</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dirty="0">
                          <a:effectLst/>
                        </a:rPr>
                        <a:t>Tamaño</a:t>
                      </a:r>
                      <a:endParaRPr lang="es-EC" sz="1400" dirty="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12.7mm x 27mm</a:t>
                      </a:r>
                      <a:endParaRPr lang="es-EC" sz="1400" dirty="0">
                        <a:effectLst/>
                        <a:latin typeface="Calibri"/>
                        <a:ea typeface="Calibri"/>
                        <a:cs typeface="Times New Roman"/>
                      </a:endParaRPr>
                    </a:p>
                  </a:txBody>
                  <a:tcPr marL="56575" marR="56575" marT="0" marB="0"/>
                </a:tc>
              </a:tr>
              <a:tr h="886741">
                <a:tc>
                  <a:txBody>
                    <a:bodyPr/>
                    <a:lstStyle/>
                    <a:p>
                      <a:pPr algn="just">
                        <a:lnSpc>
                          <a:spcPct val="200000"/>
                        </a:lnSpc>
                        <a:spcAft>
                          <a:spcPts val="0"/>
                        </a:spcAft>
                      </a:pPr>
                      <a:r>
                        <a:rPr lang="es-EC" sz="1600">
                          <a:effectLst/>
                        </a:rPr>
                        <a:t>Velocidad de transmisión</a:t>
                      </a:r>
                      <a:endParaRPr lang="es-EC" sz="140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38400, 9600, 19200, 38400, 57600, 115200, 230400, 460800, configurable</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a:effectLst/>
                        </a:rPr>
                        <a:t>Bits de datos</a:t>
                      </a:r>
                      <a:endParaRPr lang="es-EC" sz="140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8</a:t>
                      </a:r>
                      <a:endParaRPr lang="es-EC" sz="1400" dirty="0">
                        <a:effectLst/>
                        <a:latin typeface="Calibri"/>
                        <a:ea typeface="Calibri"/>
                        <a:cs typeface="Times New Roman"/>
                      </a:endParaRPr>
                    </a:p>
                  </a:txBody>
                  <a:tcPr marL="56575" marR="56575" marT="0" marB="0"/>
                </a:tc>
              </a:tr>
              <a:tr h="443371">
                <a:tc>
                  <a:txBody>
                    <a:bodyPr/>
                    <a:lstStyle/>
                    <a:p>
                      <a:pPr algn="just">
                        <a:lnSpc>
                          <a:spcPct val="200000"/>
                        </a:lnSpc>
                        <a:spcAft>
                          <a:spcPts val="0"/>
                        </a:spcAft>
                      </a:pPr>
                      <a:r>
                        <a:rPr lang="es-EC" sz="1600" dirty="0">
                          <a:effectLst/>
                        </a:rPr>
                        <a:t>Paridad</a:t>
                      </a:r>
                      <a:endParaRPr lang="es-EC" sz="1400" dirty="0">
                        <a:effectLst/>
                        <a:latin typeface="Calibri"/>
                        <a:ea typeface="Calibri"/>
                        <a:cs typeface="Times New Roman"/>
                      </a:endParaRPr>
                    </a:p>
                  </a:txBody>
                  <a:tcPr marL="56575" marR="56575" marT="0" marB="0"/>
                </a:tc>
                <a:tc>
                  <a:txBody>
                    <a:bodyPr/>
                    <a:lstStyle/>
                    <a:p>
                      <a:pPr algn="just">
                        <a:lnSpc>
                          <a:spcPct val="200000"/>
                        </a:lnSpc>
                        <a:spcAft>
                          <a:spcPts val="0"/>
                        </a:spcAft>
                      </a:pPr>
                      <a:r>
                        <a:rPr lang="es-EC" sz="1600" dirty="0">
                          <a:effectLst/>
                        </a:rPr>
                        <a:t>Sin paridad</a:t>
                      </a:r>
                      <a:endParaRPr lang="es-EC" sz="1400" dirty="0">
                        <a:effectLst/>
                        <a:latin typeface="Calibri"/>
                        <a:ea typeface="Calibri"/>
                        <a:cs typeface="Times New Roman"/>
                      </a:endParaRPr>
                    </a:p>
                  </a:txBody>
                  <a:tcPr marL="56575" marR="56575" marT="0" marB="0"/>
                </a:tc>
              </a:tr>
            </a:tbl>
          </a:graphicData>
        </a:graphic>
      </p:graphicFrame>
    </p:spTree>
    <p:extLst>
      <p:ext uri="{BB962C8B-B14F-4D97-AF65-F5344CB8AC3E}">
        <p14:creationId xmlns:p14="http://schemas.microsoft.com/office/powerpoint/2010/main" val="1684237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t>IMPLEMENTACIÓN</a:t>
            </a:r>
            <a:endParaRPr lang="es-EC"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78226"/>
            <a:ext cx="9809400" cy="4690323"/>
          </a:xfrm>
          <a:prstGeom prst="rect">
            <a:avLst/>
          </a:prstGeom>
          <a:noFill/>
          <a:ln>
            <a:noFill/>
          </a:ln>
        </p:spPr>
      </p:pic>
    </p:spTree>
    <p:extLst>
      <p:ext uri="{BB962C8B-B14F-4D97-AF65-F5344CB8AC3E}">
        <p14:creationId xmlns:p14="http://schemas.microsoft.com/office/powerpoint/2010/main" val="173648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smtClean="0"/>
              <a:t>DISEÑO DE SOFTWARE PARA LA TARJETA MULTIMEDIA</a:t>
            </a:r>
            <a:endParaRPr lang="es-EC" sz="3200" dirty="0"/>
          </a:p>
        </p:txBody>
      </p:sp>
      <p:sp>
        <p:nvSpPr>
          <p:cNvPr id="4" name="Rectangle 1"/>
          <p:cNvSpPr>
            <a:spLocks noGrp="1" noChangeArrowheads="1"/>
          </p:cNvSpPr>
          <p:nvPr>
            <p:ph idx="1"/>
          </p:nvPr>
        </p:nvSpPr>
        <p:spPr bwMode="auto">
          <a:xfrm>
            <a:off x="213695" y="1893986"/>
            <a:ext cx="89947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marL="457200" lvl="1" indent="0" algn="just" defTabSz="914400">
              <a:buClrTx/>
              <a:buSzTx/>
              <a:buNone/>
            </a:pPr>
            <a:r>
              <a:rPr kumimoji="0" lang="es-EC" sz="2400" i="0"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Times New Roman" panose="02020603050405020304" pitchFamily="18" charset="0"/>
              </a:rPr>
              <a:t>DESCRIPCIÓN DEL SOFTWARE PARA LA TARJETA MULTIMEDIA</a:t>
            </a:r>
          </a:p>
          <a:p>
            <a:pPr marL="457200" lvl="1" indent="0" algn="just" defTabSz="914400">
              <a:buClrTx/>
              <a:buSzTx/>
              <a:buNone/>
            </a:pPr>
            <a:endParaRPr lang="en-US" sz="2400" dirty="0">
              <a:solidFill>
                <a:schemeClr val="tx1">
                  <a:lumMod val="75000"/>
                  <a:lumOff val="25000"/>
                </a:schemeClr>
              </a:solidFill>
              <a:latin typeface="+mn-lt"/>
              <a:cs typeface="Times New Roman" panose="02020603050405020304" pitchFamily="18" charset="0"/>
            </a:endParaRPr>
          </a:p>
          <a:p>
            <a:pPr marL="457200" lvl="1" indent="0" algn="just" defTabSz="914400">
              <a:buClrTx/>
              <a:buSzTx/>
              <a:buNone/>
            </a:pPr>
            <a:r>
              <a:rPr lang="es-EC" sz="2400" dirty="0">
                <a:solidFill>
                  <a:schemeClr val="tx1">
                    <a:lumMod val="75000"/>
                    <a:lumOff val="25000"/>
                  </a:schemeClr>
                </a:solidFill>
                <a:latin typeface="+mn-lt"/>
              </a:rPr>
              <a:t>El software a diseñarse en el presente proyecto debe ser capaz de manipular el TFT Touch Panel, para mostrar de manera gráfica los datos adquiridos, controlar la tarjeta de adquisición de señales EEG ADS1299EEG-FE a través de la interface SPI1, controlar la transmisión inalámbrica de datos por medio del módulo Bluetooth conectado al puerto UART2 y para la autonomía del prototipo deberá monitorear el nivel de batería.</a:t>
            </a:r>
            <a:endParaRPr kumimoji="0" lang="es-EC" sz="2400" i="0" u="none" strike="noStrike" cap="none" normalizeH="0" baseline="0" dirty="0" smtClean="0">
              <a:ln>
                <a:noFill/>
              </a:ln>
              <a:solidFill>
                <a:schemeClr val="tx1">
                  <a:lumMod val="75000"/>
                  <a:lumOff val="25000"/>
                </a:schemeClr>
              </a:solidFill>
              <a:effectLst/>
              <a:latin typeface="+mn-lt"/>
            </a:endParaRPr>
          </a:p>
          <a:p>
            <a:pPr marL="457200" lvl="1" indent="0" algn="just" defTabSz="914400">
              <a:buClrTx/>
              <a:buSzTx/>
              <a:buNone/>
            </a:pPr>
            <a:endParaRPr kumimoji="0" lang="es-EC" sz="2400" i="0" u="none" strike="noStrike" cap="none" normalizeH="0" baseline="0" dirty="0" smtClean="0">
              <a:ln>
                <a:noFill/>
              </a:ln>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66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smtClean="0"/>
              <a:t>DISEÑO DE </a:t>
            </a:r>
            <a:r>
              <a:rPr lang="es-EC" sz="3200" dirty="0"/>
              <a:t>SOFTWARE </a:t>
            </a:r>
            <a:r>
              <a:rPr lang="es-EC" sz="3200" dirty="0" smtClean="0"/>
              <a:t>PARA </a:t>
            </a:r>
            <a:r>
              <a:rPr lang="es-EC" sz="3200" dirty="0"/>
              <a:t>LA TARJETA MULTIMEDIA</a:t>
            </a:r>
          </a:p>
        </p:txBody>
      </p:sp>
      <p:sp>
        <p:nvSpPr>
          <p:cNvPr id="4" name="Rectangle 1"/>
          <p:cNvSpPr>
            <a:spLocks noGrp="1" noChangeArrowheads="1"/>
          </p:cNvSpPr>
          <p:nvPr>
            <p:ph idx="1"/>
          </p:nvPr>
        </p:nvSpPr>
        <p:spPr bwMode="auto">
          <a:xfrm>
            <a:off x="239452" y="1917198"/>
            <a:ext cx="943258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marL="457200" lvl="1" indent="0" algn="just" defTabSz="914400">
              <a:buClrTx/>
              <a:buSzTx/>
              <a:buNone/>
            </a:pPr>
            <a:r>
              <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REQUERIMIENTOS DEL SOFTWARE PARA LA TARJETA MULTIMEDIA</a:t>
            </a:r>
          </a:p>
          <a:p>
            <a:pPr marL="457200" lvl="1" indent="0" algn="just" defTabSz="914400">
              <a:buClrTx/>
              <a:buSzTx/>
              <a:buNone/>
            </a:pPr>
            <a:endParaRPr lang="en-US" sz="2400" dirty="0">
              <a:solidFill>
                <a:schemeClr val="tx1">
                  <a:lumMod val="75000"/>
                  <a:lumOff val="25000"/>
                </a:schemeClr>
              </a:solidFill>
              <a:latin typeface="+mj-lt"/>
              <a:cs typeface="Times New Roman" panose="02020603050405020304" pitchFamily="18" charset="0"/>
            </a:endParaRPr>
          </a:p>
          <a:p>
            <a:pPr marL="457200" lvl="1" indent="0" algn="just" defTabSz="914400">
              <a:buClrTx/>
              <a:buSzTx/>
              <a:buNone/>
            </a:pPr>
            <a:r>
              <a:rPr lang="es-EC" sz="2400" dirty="0">
                <a:solidFill>
                  <a:schemeClr val="tx1">
                    <a:lumMod val="75000"/>
                    <a:lumOff val="25000"/>
                  </a:schemeClr>
                </a:solidFill>
                <a:latin typeface="+mj-lt"/>
              </a:rPr>
              <a:t>•	Inicializar y controlar el TFT </a:t>
            </a:r>
            <a:r>
              <a:rPr lang="es-EC" sz="2400" dirty="0" smtClean="0">
                <a:solidFill>
                  <a:schemeClr val="tx1">
                    <a:lumMod val="75000"/>
                    <a:lumOff val="25000"/>
                  </a:schemeClr>
                </a:solidFill>
                <a:latin typeface="+mj-lt"/>
              </a:rPr>
              <a:t>Touch </a:t>
            </a:r>
            <a:r>
              <a:rPr lang="es-EC" sz="2400" dirty="0">
                <a:solidFill>
                  <a:schemeClr val="tx1">
                    <a:lumMod val="75000"/>
                    <a:lumOff val="25000"/>
                  </a:schemeClr>
                </a:solidFill>
                <a:latin typeface="+mj-lt"/>
              </a:rPr>
              <a:t>panel de 320x240 para visualizar de forma gráfica los datos adquiridos del canal 1 de la tarjeta de adquisición ADS1299EEG-FE y el nivel de batería.</a:t>
            </a:r>
          </a:p>
          <a:p>
            <a:pPr marL="457200" lvl="1" indent="0" algn="just" defTabSz="914400">
              <a:buClrTx/>
              <a:buSzTx/>
              <a:buNone/>
            </a:pPr>
            <a:endParaRPr lang="es-EC" sz="2400" dirty="0" smtClean="0">
              <a:solidFill>
                <a:schemeClr val="tx1">
                  <a:lumMod val="75000"/>
                  <a:lumOff val="25000"/>
                </a:schemeClr>
              </a:solidFill>
              <a:latin typeface="+mj-lt"/>
            </a:endParaRPr>
          </a:p>
          <a:p>
            <a:pPr marL="457200" lvl="1" indent="0" algn="just" defTabSz="914400">
              <a:buClrTx/>
              <a:buSzTx/>
              <a:buNone/>
            </a:pPr>
            <a:r>
              <a:rPr lang="es-EC" sz="2400" dirty="0" smtClean="0">
                <a:solidFill>
                  <a:schemeClr val="tx1">
                    <a:lumMod val="75000"/>
                    <a:lumOff val="25000"/>
                  </a:schemeClr>
                </a:solidFill>
                <a:latin typeface="+mj-lt"/>
              </a:rPr>
              <a:t>•</a:t>
            </a:r>
            <a:r>
              <a:rPr lang="es-EC" sz="2400" dirty="0">
                <a:solidFill>
                  <a:schemeClr val="tx1">
                    <a:lumMod val="75000"/>
                    <a:lumOff val="25000"/>
                  </a:schemeClr>
                </a:solidFill>
                <a:latin typeface="+mj-lt"/>
              </a:rPr>
              <a:t>	Diseñar una interface gráfica amigable al usuario que permita navegar por las diferentes ventanas del prototipo.</a:t>
            </a:r>
          </a:p>
          <a:p>
            <a:pPr marL="457200" lvl="1" indent="0" algn="just" defTabSz="914400">
              <a:buClrTx/>
              <a:buSzTx/>
              <a:buNone/>
            </a:pPr>
            <a:endParaRPr lang="es-EC" sz="2400" dirty="0" smtClean="0">
              <a:solidFill>
                <a:schemeClr val="tx1">
                  <a:lumMod val="75000"/>
                  <a:lumOff val="25000"/>
                </a:schemeClr>
              </a:solidFill>
              <a:latin typeface="+mj-lt"/>
            </a:endParaRPr>
          </a:p>
          <a:p>
            <a:pPr marL="457200" lvl="1" indent="0" algn="just" defTabSz="914400">
              <a:buClrTx/>
              <a:buSzTx/>
              <a:buNone/>
            </a:pPr>
            <a:r>
              <a:rPr lang="es-EC" sz="2400" dirty="0" smtClean="0">
                <a:solidFill>
                  <a:schemeClr val="tx1">
                    <a:lumMod val="75000"/>
                    <a:lumOff val="25000"/>
                  </a:schemeClr>
                </a:solidFill>
                <a:latin typeface="+mj-lt"/>
              </a:rPr>
              <a:t>•</a:t>
            </a:r>
            <a:r>
              <a:rPr lang="es-EC" sz="2400" dirty="0">
                <a:solidFill>
                  <a:schemeClr val="tx1">
                    <a:lumMod val="75000"/>
                    <a:lumOff val="25000"/>
                  </a:schemeClr>
                </a:solidFill>
                <a:latin typeface="+mj-lt"/>
              </a:rPr>
              <a:t>	Controlar la secuencia de encendido de la tarjeta de adquisición de datos ADS1299EEG-FE</a:t>
            </a:r>
            <a:r>
              <a:rPr lang="es-EC" sz="2400" dirty="0" smtClean="0">
                <a:solidFill>
                  <a:schemeClr val="tx1">
                    <a:lumMod val="75000"/>
                    <a:lumOff val="25000"/>
                  </a:schemeClr>
                </a:solidFill>
                <a:latin typeface="+mj-lt"/>
              </a:rPr>
              <a:t>.</a:t>
            </a:r>
            <a:endParaRPr lang="es-EC" sz="2400" dirty="0">
              <a:solidFill>
                <a:schemeClr val="tx1">
                  <a:lumMod val="75000"/>
                  <a:lumOff val="25000"/>
                </a:schemeClr>
              </a:solidFill>
              <a:latin typeface="+mj-lt"/>
            </a:endParaRPr>
          </a:p>
        </p:txBody>
      </p:sp>
    </p:spTree>
    <p:extLst>
      <p:ext uri="{BB962C8B-B14F-4D97-AF65-F5344CB8AC3E}">
        <p14:creationId xmlns:p14="http://schemas.microsoft.com/office/powerpoint/2010/main" val="1668878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smtClean="0"/>
              <a:t>DISEÑO DE </a:t>
            </a:r>
            <a:r>
              <a:rPr lang="es-EC" sz="3200" dirty="0"/>
              <a:t>SOFTWARE </a:t>
            </a:r>
            <a:r>
              <a:rPr lang="es-EC" sz="3200" dirty="0" smtClean="0"/>
              <a:t>PARA </a:t>
            </a:r>
            <a:r>
              <a:rPr lang="es-EC" sz="3200" dirty="0"/>
              <a:t>LA TARJETA MULTIMEDIA</a:t>
            </a:r>
          </a:p>
        </p:txBody>
      </p:sp>
      <p:sp>
        <p:nvSpPr>
          <p:cNvPr id="4" name="Rectangle 1"/>
          <p:cNvSpPr>
            <a:spLocks noGrp="1" noChangeArrowheads="1"/>
          </p:cNvSpPr>
          <p:nvPr>
            <p:ph idx="1"/>
          </p:nvPr>
        </p:nvSpPr>
        <p:spPr bwMode="auto">
          <a:xfrm>
            <a:off x="226573" y="1964353"/>
            <a:ext cx="943258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marL="457200" lvl="1" indent="0" algn="just" defTabSz="914400">
              <a:buClrTx/>
              <a:buSzTx/>
              <a:buNone/>
            </a:pPr>
            <a:r>
              <a:rPr lang="es-EC" sz="2400" dirty="0" smtClean="0">
                <a:solidFill>
                  <a:schemeClr val="tx1">
                    <a:lumMod val="75000"/>
                    <a:lumOff val="25000"/>
                  </a:schemeClr>
                </a:solidFill>
                <a:latin typeface="+mj-lt"/>
              </a:rPr>
              <a:t>•</a:t>
            </a:r>
            <a:r>
              <a:rPr lang="es-EC" sz="2400" dirty="0">
                <a:solidFill>
                  <a:schemeClr val="tx1">
                    <a:lumMod val="75000"/>
                    <a:lumOff val="25000"/>
                  </a:schemeClr>
                </a:solidFill>
                <a:latin typeface="+mj-lt"/>
              </a:rPr>
              <a:t>	Mediante el SPI configurar los registros que permiten el control y  obtención de datos de los 8 canales con resolución de 24 bits disponibles en la tarjeta ADS1299EEG-FE.</a:t>
            </a:r>
          </a:p>
          <a:p>
            <a:pPr marL="457200" lvl="1" indent="0" algn="just" defTabSz="914400">
              <a:buClrTx/>
              <a:buSzTx/>
              <a:buNone/>
            </a:pPr>
            <a:endParaRPr lang="es-EC" sz="2400" dirty="0">
              <a:solidFill>
                <a:schemeClr val="tx1">
                  <a:lumMod val="75000"/>
                  <a:lumOff val="25000"/>
                </a:schemeClr>
              </a:solidFill>
              <a:latin typeface="+mj-lt"/>
            </a:endParaRPr>
          </a:p>
          <a:p>
            <a:pPr marL="457200" lvl="1" indent="0" algn="just" defTabSz="914400">
              <a:buClrTx/>
              <a:buSzTx/>
              <a:buNone/>
            </a:pPr>
            <a:r>
              <a:rPr lang="es-EC" sz="2400" dirty="0">
                <a:solidFill>
                  <a:schemeClr val="tx1">
                    <a:lumMod val="75000"/>
                    <a:lumOff val="25000"/>
                  </a:schemeClr>
                </a:solidFill>
                <a:latin typeface="+mj-lt"/>
              </a:rPr>
              <a:t>•	Interpretar y escalar los datos adquiridos byte por byte de la tarjeta ADS1299EEG-FE. </a:t>
            </a:r>
          </a:p>
          <a:p>
            <a:pPr marL="457200" lvl="1" indent="0" algn="just" defTabSz="914400">
              <a:buClrTx/>
              <a:buSzTx/>
              <a:buNone/>
            </a:pPr>
            <a:endParaRPr lang="es-EC" sz="2400" dirty="0">
              <a:solidFill>
                <a:schemeClr val="tx1">
                  <a:lumMod val="75000"/>
                  <a:lumOff val="25000"/>
                </a:schemeClr>
              </a:solidFill>
              <a:latin typeface="+mj-lt"/>
            </a:endParaRPr>
          </a:p>
          <a:p>
            <a:pPr marL="457200" lvl="1" indent="0" algn="just" defTabSz="914400">
              <a:buClrTx/>
              <a:buSzTx/>
              <a:buNone/>
            </a:pPr>
            <a:r>
              <a:rPr lang="es-EC" sz="2400" dirty="0">
                <a:solidFill>
                  <a:schemeClr val="tx1">
                    <a:lumMod val="75000"/>
                    <a:lumOff val="25000"/>
                  </a:schemeClr>
                </a:solidFill>
                <a:latin typeface="+mj-lt"/>
              </a:rPr>
              <a:t>•	Establecer la transmisión inalámbrica de datos vía </a:t>
            </a:r>
            <a:r>
              <a:rPr lang="es-EC" sz="2400" dirty="0" err="1">
                <a:solidFill>
                  <a:schemeClr val="tx1">
                    <a:lumMod val="75000"/>
                    <a:lumOff val="25000"/>
                  </a:schemeClr>
                </a:solidFill>
                <a:latin typeface="+mj-lt"/>
              </a:rPr>
              <a:t>bluetooth</a:t>
            </a:r>
            <a:r>
              <a:rPr lang="es-EC" sz="2400" dirty="0">
                <a:solidFill>
                  <a:schemeClr val="tx1">
                    <a:lumMod val="75000"/>
                    <a:lumOff val="25000"/>
                  </a:schemeClr>
                </a:solidFill>
                <a:latin typeface="+mj-lt"/>
              </a:rPr>
              <a:t> por medio del puerto UART1 del módulo </a:t>
            </a:r>
            <a:r>
              <a:rPr lang="es-EC" sz="2400" dirty="0" err="1">
                <a:solidFill>
                  <a:schemeClr val="tx1">
                    <a:lumMod val="75000"/>
                    <a:lumOff val="25000"/>
                  </a:schemeClr>
                </a:solidFill>
                <a:latin typeface="+mj-lt"/>
              </a:rPr>
              <a:t>mikromedia</a:t>
            </a:r>
            <a:r>
              <a:rPr lang="es-EC" sz="2400" dirty="0">
                <a:solidFill>
                  <a:schemeClr val="tx1">
                    <a:lumMod val="75000"/>
                    <a:lumOff val="25000"/>
                  </a:schemeClr>
                </a:solidFill>
                <a:latin typeface="+mj-lt"/>
              </a:rPr>
              <a:t>.</a:t>
            </a:r>
          </a:p>
          <a:p>
            <a:pPr marL="457200" lvl="1" indent="0" algn="just" defTabSz="914400">
              <a:buClrTx/>
              <a:buSzTx/>
              <a:buNone/>
            </a:pPr>
            <a:endParaRPr lang="es-EC" sz="2400" dirty="0">
              <a:solidFill>
                <a:schemeClr val="tx1">
                  <a:lumMod val="75000"/>
                  <a:lumOff val="25000"/>
                </a:schemeClr>
              </a:solidFill>
              <a:latin typeface="+mj-lt"/>
            </a:endParaRPr>
          </a:p>
          <a:p>
            <a:pPr marL="457200" lvl="1" indent="0" algn="just" defTabSz="914400">
              <a:buClrTx/>
              <a:buSzTx/>
              <a:buNone/>
            </a:pPr>
            <a:r>
              <a:rPr lang="es-EC" sz="2400" dirty="0">
                <a:solidFill>
                  <a:schemeClr val="tx1">
                    <a:lumMod val="75000"/>
                    <a:lumOff val="25000"/>
                  </a:schemeClr>
                </a:solidFill>
                <a:latin typeface="+mj-lt"/>
              </a:rPr>
              <a:t>•	Controlar el conversor análogo digital del módulo </a:t>
            </a:r>
            <a:r>
              <a:rPr lang="es-EC" sz="2400" dirty="0" err="1">
                <a:solidFill>
                  <a:schemeClr val="tx1">
                    <a:lumMod val="75000"/>
                    <a:lumOff val="25000"/>
                  </a:schemeClr>
                </a:solidFill>
                <a:latin typeface="+mj-lt"/>
              </a:rPr>
              <a:t>mikromedia</a:t>
            </a:r>
            <a:r>
              <a:rPr lang="es-EC" sz="2400" dirty="0">
                <a:solidFill>
                  <a:schemeClr val="tx1">
                    <a:lumMod val="75000"/>
                    <a:lumOff val="25000"/>
                  </a:schemeClr>
                </a:solidFill>
                <a:latin typeface="+mj-lt"/>
              </a:rPr>
              <a:t> y el puerto UART2 para obtener el nivel de batería</a:t>
            </a:r>
            <a:r>
              <a:rPr lang="es-EC" sz="2400" dirty="0" smtClean="0">
                <a:solidFill>
                  <a:schemeClr val="tx1">
                    <a:lumMod val="75000"/>
                    <a:lumOff val="25000"/>
                  </a:schemeClr>
                </a:solidFill>
                <a:latin typeface="+mj-lt"/>
              </a:rPr>
              <a:t>.</a:t>
            </a:r>
            <a:endParaRPr lang="es-EC" sz="2400" dirty="0">
              <a:solidFill>
                <a:schemeClr val="tx1">
                  <a:lumMod val="75000"/>
                  <a:lumOff val="25000"/>
                </a:schemeClr>
              </a:solidFill>
              <a:latin typeface="+mj-lt"/>
            </a:endParaRPr>
          </a:p>
        </p:txBody>
      </p:sp>
    </p:spTree>
    <p:extLst>
      <p:ext uri="{BB962C8B-B14F-4D97-AF65-F5344CB8AC3E}">
        <p14:creationId xmlns:p14="http://schemas.microsoft.com/office/powerpoint/2010/main" val="98944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462"/>
            <a:ext cx="8596668" cy="1320800"/>
          </a:xfrm>
        </p:spPr>
        <p:txBody>
          <a:bodyPr/>
          <a:lstStyle/>
          <a:p>
            <a:r>
              <a:rPr lang="es-EC" dirty="0" smtClean="0"/>
              <a:t>DISEÑO DE </a:t>
            </a:r>
            <a:r>
              <a:rPr lang="es-EC" dirty="0"/>
              <a:t>SOFTWARE </a:t>
            </a:r>
            <a:r>
              <a:rPr lang="es-EC" dirty="0" smtClean="0"/>
              <a:t>PARA </a:t>
            </a:r>
            <a:r>
              <a:rPr lang="es-EC" dirty="0"/>
              <a:t>LA TARJETA MULTIMEDIA</a:t>
            </a:r>
          </a:p>
        </p:txBody>
      </p:sp>
      <p:sp>
        <p:nvSpPr>
          <p:cNvPr id="4" name="Rectangle 1"/>
          <p:cNvSpPr>
            <a:spLocks noGrp="1" noChangeArrowheads="1"/>
          </p:cNvSpPr>
          <p:nvPr>
            <p:ph idx="1"/>
          </p:nvPr>
        </p:nvSpPr>
        <p:spPr bwMode="auto">
          <a:xfrm>
            <a:off x="290968" y="1163771"/>
            <a:ext cx="8067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lvl="1" defTabSz="914400">
              <a:buClrTx/>
              <a:buSzTx/>
            </a:pPr>
            <a:r>
              <a:rPr lang="en-US" sz="2400" dirty="0" err="1" smtClean="0">
                <a:solidFill>
                  <a:schemeClr val="tx1">
                    <a:lumMod val="75000"/>
                    <a:lumOff val="25000"/>
                  </a:schemeClr>
                </a:solidFill>
              </a:rPr>
              <a:t>Módulo</a:t>
            </a:r>
            <a:r>
              <a:rPr lang="en-US" sz="2400" dirty="0" smtClean="0">
                <a:solidFill>
                  <a:schemeClr val="tx1">
                    <a:lumMod val="75000"/>
                    <a:lumOff val="25000"/>
                  </a:schemeClr>
                </a:solidFill>
              </a:rPr>
              <a:t> EEG</a:t>
            </a:r>
          </a:p>
          <a:p>
            <a:pPr lvl="2" defTabSz="914400">
              <a:buClrTx/>
              <a:buSzTx/>
            </a:pPr>
            <a:r>
              <a:rPr lang="en-US" sz="2200" dirty="0" err="1" smtClean="0">
                <a:solidFill>
                  <a:schemeClr val="tx1">
                    <a:lumMod val="75000"/>
                    <a:lumOff val="25000"/>
                  </a:schemeClr>
                </a:solidFill>
              </a:rPr>
              <a:t>Inicializaci</a:t>
            </a:r>
            <a:r>
              <a:rPr lang="es-EC" sz="2200" dirty="0" err="1" smtClean="0">
                <a:solidFill>
                  <a:schemeClr val="tx1">
                    <a:lumMod val="75000"/>
                    <a:lumOff val="25000"/>
                  </a:schemeClr>
                </a:solidFill>
              </a:rPr>
              <a:t>ón</a:t>
            </a:r>
            <a:r>
              <a:rPr lang="es-EC" sz="2200" dirty="0" smtClean="0">
                <a:solidFill>
                  <a:schemeClr val="tx1">
                    <a:lumMod val="75000"/>
                    <a:lumOff val="25000"/>
                  </a:schemeClr>
                </a:solidFill>
              </a:rPr>
              <a:t> de la tarjeta</a:t>
            </a:r>
            <a:endParaRPr lang="en-US" sz="2200" dirty="0">
              <a:solidFill>
                <a:schemeClr val="tx1">
                  <a:lumMod val="75000"/>
                  <a:lumOff val="25000"/>
                </a:schemeClr>
              </a:solidFill>
            </a:endParaRPr>
          </a:p>
        </p:txBody>
      </p:sp>
      <p:graphicFrame>
        <p:nvGraphicFramePr>
          <p:cNvPr id="5" name="Diagrama 4"/>
          <p:cNvGraphicFramePr/>
          <p:nvPr>
            <p:extLst>
              <p:ext uri="{D42A27DB-BD31-4B8C-83A1-F6EECF244321}">
                <p14:modId xmlns:p14="http://schemas.microsoft.com/office/powerpoint/2010/main" val="1191777417"/>
              </p:ext>
            </p:extLst>
          </p:nvPr>
        </p:nvGraphicFramePr>
        <p:xfrm>
          <a:off x="819001" y="2186992"/>
          <a:ext cx="8646971" cy="3711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5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B7F2974-FEA5-4BA1-91E7-CFB33DC2D1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E691D66-D869-4608-9945-91BD03AF58F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C5E1D64-ECA9-4EA7-A6F8-A85064B307D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9A2F5C-236A-49DF-9655-3F28A5AAAF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2DF91798-7988-40AB-8D34-7AF0E4DFBB7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7827987-0FA6-46AD-822E-38F3A09C7F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DB72781-EFA7-4E3C-9B1B-16B52508CB5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896AE2F-3C8D-47BD-A490-08EEE73727C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2A306E84-BA44-41DF-BA8E-B88B8BB6FC8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8E802F4-336E-481B-B4AA-EF8E5C21CAD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FF2C27D-D335-452A-ABF2-84CBD187641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CAAC974A-4460-4E73-BD52-2DB010A0EEB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B72E258C-B832-4294-B396-FFA3EC8B71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73118"/>
            <a:ext cx="8596668" cy="1320800"/>
          </a:xfrm>
        </p:spPr>
        <p:txBody>
          <a:bodyPr/>
          <a:lstStyle/>
          <a:p>
            <a:r>
              <a:rPr lang="en-US" dirty="0" smtClean="0"/>
              <a:t>AGENDA</a:t>
            </a:r>
            <a:endParaRPr lang="es-EC" dirty="0"/>
          </a:p>
        </p:txBody>
      </p:sp>
      <p:sp>
        <p:nvSpPr>
          <p:cNvPr id="3" name="Marcador de contenido 2"/>
          <p:cNvSpPr>
            <a:spLocks noGrp="1"/>
          </p:cNvSpPr>
          <p:nvPr>
            <p:ph idx="1"/>
          </p:nvPr>
        </p:nvSpPr>
        <p:spPr>
          <a:xfrm>
            <a:off x="677334" y="1065884"/>
            <a:ext cx="8596668" cy="4768245"/>
          </a:xfrm>
        </p:spPr>
        <p:txBody>
          <a:bodyPr>
            <a:noAutofit/>
          </a:bodyPr>
          <a:lstStyle/>
          <a:p>
            <a:r>
              <a:rPr lang="en-US" sz="2400" dirty="0" smtClean="0">
                <a:hlinkClick r:id="rId2" action="ppaction://hlinksldjump"/>
              </a:rPr>
              <a:t>INTRODUCCI</a:t>
            </a:r>
            <a:r>
              <a:rPr lang="es-EC" sz="2400" dirty="0" smtClean="0">
                <a:hlinkClick r:id="rId2" action="ppaction://hlinksldjump"/>
              </a:rPr>
              <a:t>ÓN</a:t>
            </a:r>
            <a:endParaRPr lang="es-EC" sz="2400" dirty="0" smtClean="0"/>
          </a:p>
          <a:p>
            <a:pPr lvl="1"/>
            <a:r>
              <a:rPr lang="es-EC" sz="2000" dirty="0"/>
              <a:t>ANTECEDENTES</a:t>
            </a:r>
          </a:p>
          <a:p>
            <a:pPr lvl="1"/>
            <a:r>
              <a:rPr lang="es-EC" sz="2000" dirty="0"/>
              <a:t>JUSTIFICACIÓN</a:t>
            </a:r>
          </a:p>
          <a:p>
            <a:pPr lvl="1"/>
            <a:r>
              <a:rPr lang="es-EC" sz="2000" dirty="0" smtClean="0"/>
              <a:t>OBJETIVOS</a:t>
            </a:r>
          </a:p>
          <a:p>
            <a:r>
              <a:rPr lang="es-EC" sz="2400" dirty="0" smtClean="0">
                <a:hlinkClick r:id="rId3" action="ppaction://hlinksldjump"/>
              </a:rPr>
              <a:t>ESTADO DEL ARTE</a:t>
            </a:r>
            <a:endParaRPr lang="es-EC" sz="2400" dirty="0" smtClean="0"/>
          </a:p>
          <a:p>
            <a:r>
              <a:rPr lang="es-EC" sz="2400" dirty="0" smtClean="0">
                <a:hlinkClick r:id="rId4" action="ppaction://hlinksldjump"/>
              </a:rPr>
              <a:t>HISTORIA</a:t>
            </a:r>
            <a:endParaRPr lang="es-EC" sz="2400" dirty="0" smtClean="0"/>
          </a:p>
          <a:p>
            <a:r>
              <a:rPr lang="es-EC" sz="2400" dirty="0" smtClean="0">
                <a:hlinkClick r:id="rId3" action="ppaction://hlinksldjump"/>
              </a:rPr>
              <a:t>ESTÁNDARES, ADQUISICIÓN DE SEÑALES, PATOLOGÍAS</a:t>
            </a:r>
            <a:endParaRPr lang="es-EC" sz="2400" dirty="0" smtClean="0"/>
          </a:p>
          <a:p>
            <a:r>
              <a:rPr lang="es-EC" sz="2400" dirty="0" smtClean="0">
                <a:hlinkClick r:id="rId4" action="ppaction://hlinksldjump"/>
              </a:rPr>
              <a:t>DISEÑO E IMPLEMENTACIÓN</a:t>
            </a:r>
            <a:endParaRPr lang="es-EC" sz="2400" dirty="0" smtClean="0"/>
          </a:p>
          <a:p>
            <a:r>
              <a:rPr lang="es-EC" sz="2400" dirty="0" smtClean="0">
                <a:hlinkClick r:id="rId5" action="ppaction://hlinksldjump"/>
              </a:rPr>
              <a:t>DISEÑO DEL SOFTWARE DEL PROTOTIPO</a:t>
            </a:r>
            <a:endParaRPr lang="es-EC" sz="2400" dirty="0" smtClean="0"/>
          </a:p>
          <a:p>
            <a:r>
              <a:rPr lang="es-EC" sz="2400" dirty="0" smtClean="0">
                <a:hlinkClick r:id="rId6" action="ppaction://hlinksldjump"/>
              </a:rPr>
              <a:t>PRUEBAS</a:t>
            </a:r>
            <a:endParaRPr lang="es-EC" sz="2400" dirty="0" smtClean="0"/>
          </a:p>
          <a:p>
            <a:pPr marL="457200" lvl="1" indent="0">
              <a:buNone/>
            </a:pPr>
            <a:endParaRPr lang="es-EC" sz="2000" dirty="0"/>
          </a:p>
        </p:txBody>
      </p:sp>
    </p:spTree>
    <p:extLst>
      <p:ext uri="{BB962C8B-B14F-4D97-AF65-F5344CB8AC3E}">
        <p14:creationId xmlns:p14="http://schemas.microsoft.com/office/powerpoint/2010/main" val="249961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462"/>
            <a:ext cx="8596668" cy="1320800"/>
          </a:xfrm>
        </p:spPr>
        <p:txBody>
          <a:bodyPr/>
          <a:lstStyle/>
          <a:p>
            <a:r>
              <a:rPr lang="es-EC" dirty="0" smtClean="0"/>
              <a:t>DISEÑO DE </a:t>
            </a:r>
            <a:r>
              <a:rPr lang="es-EC" dirty="0"/>
              <a:t>SOFTWARE </a:t>
            </a:r>
            <a:r>
              <a:rPr lang="es-EC" dirty="0" smtClean="0"/>
              <a:t>PARA </a:t>
            </a:r>
            <a:r>
              <a:rPr lang="es-EC" dirty="0"/>
              <a:t>LA TARJETA MULTIMEDIA</a:t>
            </a:r>
          </a:p>
        </p:txBody>
      </p:sp>
      <p:sp>
        <p:nvSpPr>
          <p:cNvPr id="4" name="Rectangle 1"/>
          <p:cNvSpPr>
            <a:spLocks noGrp="1" noChangeArrowheads="1"/>
          </p:cNvSpPr>
          <p:nvPr>
            <p:ph idx="1"/>
          </p:nvPr>
        </p:nvSpPr>
        <p:spPr bwMode="auto">
          <a:xfrm>
            <a:off x="226574" y="1244447"/>
            <a:ext cx="8067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lvl="1" defTabSz="914400">
              <a:buClrTx/>
              <a:buSzTx/>
            </a:pPr>
            <a:r>
              <a:rPr lang="en-US" sz="2400" dirty="0" err="1" smtClean="0">
                <a:solidFill>
                  <a:schemeClr val="tx1">
                    <a:lumMod val="75000"/>
                    <a:lumOff val="25000"/>
                  </a:schemeClr>
                </a:solidFill>
              </a:rPr>
              <a:t>Módulo</a:t>
            </a:r>
            <a:r>
              <a:rPr lang="en-US" sz="2400" dirty="0" smtClean="0">
                <a:solidFill>
                  <a:schemeClr val="tx1">
                    <a:lumMod val="75000"/>
                    <a:lumOff val="25000"/>
                  </a:schemeClr>
                </a:solidFill>
              </a:rPr>
              <a:t> EEG</a:t>
            </a:r>
          </a:p>
          <a:p>
            <a:pPr lvl="2" defTabSz="914400">
              <a:buClrTx/>
              <a:buSzTx/>
            </a:pPr>
            <a:r>
              <a:rPr lang="en-US" sz="2200" dirty="0" err="1" smtClean="0">
                <a:solidFill>
                  <a:schemeClr val="tx1">
                    <a:lumMod val="75000"/>
                    <a:lumOff val="25000"/>
                  </a:schemeClr>
                </a:solidFill>
              </a:rPr>
              <a:t>Configuración</a:t>
            </a:r>
            <a:r>
              <a:rPr lang="en-US" sz="2200" dirty="0" smtClean="0">
                <a:solidFill>
                  <a:schemeClr val="tx1">
                    <a:lumMod val="75000"/>
                    <a:lumOff val="25000"/>
                  </a:schemeClr>
                </a:solidFill>
              </a:rPr>
              <a:t> de la </a:t>
            </a:r>
            <a:r>
              <a:rPr lang="en-US" sz="2200" dirty="0" err="1" smtClean="0">
                <a:solidFill>
                  <a:schemeClr val="tx1">
                    <a:lumMod val="75000"/>
                    <a:lumOff val="25000"/>
                  </a:schemeClr>
                </a:solidFill>
              </a:rPr>
              <a:t>tarjeta</a:t>
            </a:r>
            <a:endParaRPr lang="en-US" sz="2200" dirty="0">
              <a:solidFill>
                <a:schemeClr val="tx1">
                  <a:lumMod val="75000"/>
                  <a:lumOff val="25000"/>
                </a:schemeClr>
              </a:solidFill>
            </a:endParaRPr>
          </a:p>
        </p:txBody>
      </p:sp>
      <p:graphicFrame>
        <p:nvGraphicFramePr>
          <p:cNvPr id="5" name="Diagrama 4"/>
          <p:cNvGraphicFramePr/>
          <p:nvPr>
            <p:extLst>
              <p:ext uri="{D42A27DB-BD31-4B8C-83A1-F6EECF244321}">
                <p14:modId xmlns:p14="http://schemas.microsoft.com/office/powerpoint/2010/main" val="3634044611"/>
              </p:ext>
            </p:extLst>
          </p:nvPr>
        </p:nvGraphicFramePr>
        <p:xfrm>
          <a:off x="1411430" y="2110585"/>
          <a:ext cx="7474993" cy="362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5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42E9D6F-36F2-42A4-94B4-DFE2379D84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F1F1A4B-9313-4D60-84E9-145A0FC1413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D550869-E65D-4607-A1E0-AE15FE030D1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6B15CC8-69A9-4A57-8B88-B4FA87EFB30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7F42CF2-E9AC-4580-9E2B-2FB3B7FA544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71A8195-7328-4C39-B128-D7D7B28649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D2E8E8C-E658-4081-A2DD-C060EA5C011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ADB4DF2-C06D-4E65-8AB3-534E1588065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63F4436-4C5E-46BF-8734-8E9D84F45A8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8799F76-BC25-48D3-9F01-C637C2861B3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7E6D5EF-CEE1-4C9E-9FE9-779FB98DDFC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190BC6CB-767E-4164-B42E-273DF7FF93B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040905A6-2F15-412B-8273-08358209CA1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D2E127A6-1962-4432-A525-CAAA22367AB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16AE6562-1561-4FC1-AA39-4CE7C6213DAA}"/>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A9B38626-ABF8-4A30-A554-55F98CE8750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A96A8473-9442-44D4-A154-0BDF38559A2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964CBB6D-649B-4EE9-AFE9-89F2AD6FDC7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FA2A6CDC-3A02-427C-9BD2-236F27FD0FA3}"/>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graphicEl>
                                              <a:dgm id="{6A1C5372-80CF-48E4-A380-1E09FBAD25E0}"/>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graphicEl>
                                              <a:dgm id="{F561492A-C6F1-4FC0-B5E2-EBF2F3A70D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462"/>
            <a:ext cx="8596668" cy="1320800"/>
          </a:xfrm>
        </p:spPr>
        <p:txBody>
          <a:bodyPr/>
          <a:lstStyle/>
          <a:p>
            <a:r>
              <a:rPr lang="es-EC" dirty="0" smtClean="0"/>
              <a:t>DISEÑO DE </a:t>
            </a:r>
            <a:r>
              <a:rPr lang="es-EC" dirty="0"/>
              <a:t>SOFTWARE </a:t>
            </a:r>
            <a:r>
              <a:rPr lang="es-EC" dirty="0" smtClean="0"/>
              <a:t>PARA </a:t>
            </a:r>
            <a:r>
              <a:rPr lang="es-EC" dirty="0"/>
              <a:t>LA TARJETA MULTIMEDIA</a:t>
            </a:r>
          </a:p>
        </p:txBody>
      </p:sp>
      <p:sp>
        <p:nvSpPr>
          <p:cNvPr id="4" name="Rectangle 1"/>
          <p:cNvSpPr>
            <a:spLocks noGrp="1" noChangeArrowheads="1"/>
          </p:cNvSpPr>
          <p:nvPr>
            <p:ph idx="1"/>
          </p:nvPr>
        </p:nvSpPr>
        <p:spPr bwMode="auto">
          <a:xfrm>
            <a:off x="226574" y="1244447"/>
            <a:ext cx="8067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lvl="1" defTabSz="914400">
              <a:buClrTx/>
              <a:buSzTx/>
            </a:pPr>
            <a:r>
              <a:rPr lang="en-US" sz="2400" dirty="0" err="1" smtClean="0">
                <a:solidFill>
                  <a:schemeClr val="tx1">
                    <a:lumMod val="75000"/>
                    <a:lumOff val="25000"/>
                  </a:schemeClr>
                </a:solidFill>
              </a:rPr>
              <a:t>Módulo</a:t>
            </a:r>
            <a:r>
              <a:rPr lang="en-US" sz="2400" dirty="0" smtClean="0">
                <a:solidFill>
                  <a:schemeClr val="tx1">
                    <a:lumMod val="75000"/>
                    <a:lumOff val="25000"/>
                  </a:schemeClr>
                </a:solidFill>
              </a:rPr>
              <a:t> EEG</a:t>
            </a:r>
          </a:p>
          <a:p>
            <a:pPr lvl="2" defTabSz="914400">
              <a:buClrTx/>
              <a:buSzTx/>
            </a:pPr>
            <a:r>
              <a:rPr lang="en-US" sz="2200" dirty="0" err="1" smtClean="0">
                <a:solidFill>
                  <a:schemeClr val="tx1">
                    <a:lumMod val="75000"/>
                    <a:lumOff val="25000"/>
                  </a:schemeClr>
                </a:solidFill>
              </a:rPr>
              <a:t>Tratamiento</a:t>
            </a:r>
            <a:r>
              <a:rPr lang="en-US" sz="2200" dirty="0" smtClean="0">
                <a:solidFill>
                  <a:schemeClr val="tx1">
                    <a:lumMod val="75000"/>
                    <a:lumOff val="25000"/>
                  </a:schemeClr>
                </a:solidFill>
              </a:rPr>
              <a:t> de </a:t>
            </a:r>
            <a:r>
              <a:rPr lang="en-US" sz="2200" dirty="0" err="1" smtClean="0">
                <a:solidFill>
                  <a:schemeClr val="tx1">
                    <a:lumMod val="75000"/>
                    <a:lumOff val="25000"/>
                  </a:schemeClr>
                </a:solidFill>
              </a:rPr>
              <a:t>datos</a:t>
            </a:r>
            <a:endParaRPr lang="en-US" sz="2200" dirty="0">
              <a:solidFill>
                <a:schemeClr val="tx1">
                  <a:lumMod val="75000"/>
                  <a:lumOff val="25000"/>
                </a:schemeClr>
              </a:solidFill>
            </a:endParaRPr>
          </a:p>
        </p:txBody>
      </p:sp>
      <p:graphicFrame>
        <p:nvGraphicFramePr>
          <p:cNvPr id="5" name="Diagrama 4"/>
          <p:cNvGraphicFramePr/>
          <p:nvPr>
            <p:extLst>
              <p:ext uri="{D42A27DB-BD31-4B8C-83A1-F6EECF244321}">
                <p14:modId xmlns:p14="http://schemas.microsoft.com/office/powerpoint/2010/main" val="934105909"/>
              </p:ext>
            </p:extLst>
          </p:nvPr>
        </p:nvGraphicFramePr>
        <p:xfrm>
          <a:off x="1797796" y="2290891"/>
          <a:ext cx="7049990" cy="302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58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05DF379-B9A7-4284-9391-9DE4F80D5D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7C40878-8CEC-4C72-8553-CC7C85B482F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DB75F31E-AB64-4F81-B945-133C365BD26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0B66E8D-8280-48F1-BC7C-1E1198AAB09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DAFE0AA-9623-44AE-94F6-D7F5EDDDB3E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5551456-252C-412B-9B0B-67CAC36D807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76F1F68-5F34-4B30-9939-D0292ECA461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D341D3DF-E9AA-4109-B755-862B3E9BD61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F1B7CA7-0D4A-4CA9-986F-EB12C304AD8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B407CCE-EA0C-447A-805B-00EE9502552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04798A6D-5D90-4410-B501-F6A82E38804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1EDD80C2-B70C-4E6F-95B0-8F5FF262437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DF6287F2-1284-40B3-BCA5-D680DE6CCC8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0306E3A4-84A3-4C75-AAD6-9969347AAEC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7C76D7AC-F35D-4512-862E-1E71BF98D5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a:t>
            </a:r>
            <a:r>
              <a:rPr lang="es-EC" dirty="0"/>
              <a:t>SOFTWARE </a:t>
            </a:r>
            <a:r>
              <a:rPr lang="es-EC" dirty="0" smtClean="0"/>
              <a:t>PARA </a:t>
            </a:r>
            <a:r>
              <a:rPr lang="es-EC" dirty="0"/>
              <a:t>LA </a:t>
            </a:r>
            <a:r>
              <a:rPr lang="es-EC" dirty="0" smtClean="0"/>
              <a:t>PC</a:t>
            </a:r>
            <a:endParaRPr lang="es-EC" dirty="0"/>
          </a:p>
        </p:txBody>
      </p:sp>
      <p:sp>
        <p:nvSpPr>
          <p:cNvPr id="4" name="Rectangle 1"/>
          <p:cNvSpPr>
            <a:spLocks noGrp="1" noChangeArrowheads="1"/>
          </p:cNvSpPr>
          <p:nvPr>
            <p:ph idx="1"/>
          </p:nvPr>
        </p:nvSpPr>
        <p:spPr bwMode="auto">
          <a:xfrm>
            <a:off x="200816" y="1842470"/>
            <a:ext cx="90731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marL="457200" lvl="1" indent="0" defTabSz="914400">
              <a:buClrTx/>
              <a:buSzTx/>
              <a:buNone/>
            </a:pPr>
            <a:r>
              <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DESCRIPCIÓN DEL SOFTWARE PARA LA PC</a:t>
            </a:r>
          </a:p>
          <a:p>
            <a:pPr marL="457200" lvl="1" indent="0" defTabSz="914400">
              <a:buClrTx/>
              <a:buSzTx/>
              <a:buNone/>
            </a:pPr>
            <a:endParaRPr lang="es-EC" sz="2400" dirty="0" smtClean="0">
              <a:solidFill>
                <a:schemeClr val="tx1">
                  <a:lumMod val="75000"/>
                  <a:lumOff val="25000"/>
                </a:schemeClr>
              </a:solidFill>
              <a:latin typeface="+mj-lt"/>
            </a:endParaRPr>
          </a:p>
          <a:p>
            <a:pPr marL="457200" lvl="1" indent="0" algn="just" defTabSz="914400">
              <a:buClrTx/>
              <a:buSzTx/>
              <a:buNone/>
            </a:pPr>
            <a:r>
              <a:rPr lang="es-EC" sz="2400" dirty="0" smtClean="0">
                <a:solidFill>
                  <a:schemeClr val="tx1">
                    <a:lumMod val="75000"/>
                    <a:lumOff val="25000"/>
                  </a:schemeClr>
                </a:solidFill>
                <a:latin typeface="+mj-lt"/>
              </a:rPr>
              <a:t>El </a:t>
            </a:r>
            <a:r>
              <a:rPr lang="es-EC" sz="2400" dirty="0">
                <a:solidFill>
                  <a:schemeClr val="tx1">
                    <a:lumMod val="75000"/>
                    <a:lumOff val="25000"/>
                  </a:schemeClr>
                </a:solidFill>
                <a:latin typeface="+mj-lt"/>
              </a:rPr>
              <a:t>software a diseñarse en el presente proyecto en la PC debe ser capaz de recibir  inalámbricamente los datos adquiridos en la tarjeta ADS1299EEG-FE, tratamiento y escalamiento de los datos a valores de voltaje, graficar en una interface los datos de los 8 canales y almacenar estos datos para control del paciente.</a:t>
            </a:r>
            <a:endParaRPr kumimoji="0" lang="es-EC" sz="2400" i="0" u="none" strike="noStrike" cap="none" normalizeH="0" baseline="0" dirty="0" smtClean="0">
              <a:ln>
                <a:noFill/>
              </a:ln>
              <a:solidFill>
                <a:schemeClr val="tx1">
                  <a:lumMod val="75000"/>
                  <a:lumOff val="25000"/>
                </a:schemeClr>
              </a:solidFill>
              <a:effectLst/>
              <a:latin typeface="+mj-lt"/>
            </a:endParaRPr>
          </a:p>
        </p:txBody>
      </p:sp>
    </p:spTree>
    <p:extLst>
      <p:ext uri="{BB962C8B-B14F-4D97-AF65-F5344CB8AC3E}">
        <p14:creationId xmlns:p14="http://schemas.microsoft.com/office/powerpoint/2010/main" val="278395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a:t>
            </a:r>
            <a:r>
              <a:rPr lang="es-EC" dirty="0"/>
              <a:t>SOFTWARE </a:t>
            </a:r>
            <a:r>
              <a:rPr lang="es-EC" dirty="0" smtClean="0"/>
              <a:t>PARA </a:t>
            </a:r>
            <a:r>
              <a:rPr lang="es-EC" dirty="0"/>
              <a:t>LA </a:t>
            </a:r>
            <a:r>
              <a:rPr lang="es-EC" dirty="0" smtClean="0"/>
              <a:t>PC</a:t>
            </a:r>
            <a:endParaRPr lang="es-EC" dirty="0"/>
          </a:p>
        </p:txBody>
      </p:sp>
      <p:sp>
        <p:nvSpPr>
          <p:cNvPr id="4" name="Rectangle 1"/>
          <p:cNvSpPr>
            <a:spLocks noGrp="1" noChangeArrowheads="1"/>
          </p:cNvSpPr>
          <p:nvPr>
            <p:ph idx="1"/>
          </p:nvPr>
        </p:nvSpPr>
        <p:spPr bwMode="auto">
          <a:xfrm>
            <a:off x="317332" y="1270000"/>
            <a:ext cx="93166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marL="457200" lvl="1" indent="0" defTabSz="914400">
              <a:buClrTx/>
              <a:buSzTx/>
              <a:buNone/>
            </a:pPr>
            <a:r>
              <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REQUERIMIENTOS DEL SOFTWARE PARA LA PC</a:t>
            </a:r>
          </a:p>
          <a:p>
            <a:pPr marL="457200" lvl="1" indent="0" defTabSz="914400">
              <a:buClrTx/>
              <a:buSzTx/>
              <a:buNone/>
            </a:pPr>
            <a:endParaRPr lang="en-US" sz="2400" dirty="0">
              <a:solidFill>
                <a:schemeClr val="tx1">
                  <a:lumMod val="75000"/>
                  <a:lumOff val="25000"/>
                </a:schemeClr>
              </a:solidFill>
              <a:latin typeface="+mj-lt"/>
              <a:cs typeface="Times New Roman" panose="02020603050405020304" pitchFamily="18" charset="0"/>
            </a:endParaRPr>
          </a:p>
          <a:p>
            <a:pPr marL="457200" lvl="1" indent="0" defTabSz="914400">
              <a:buClrTx/>
              <a:buSzTx/>
              <a:buNone/>
            </a:pPr>
            <a:r>
              <a:rPr lang="es-EC" sz="2400" dirty="0">
                <a:solidFill>
                  <a:schemeClr val="tx1">
                    <a:lumMod val="75000"/>
                    <a:lumOff val="25000"/>
                  </a:schemeClr>
                </a:solidFill>
                <a:latin typeface="+mj-lt"/>
              </a:rPr>
              <a:t>•	Una pantalla de presentación en la muestre el tema del proyecto, los autores y dos botones de navegación.</a:t>
            </a:r>
          </a:p>
          <a:p>
            <a:pPr marL="457200" lvl="1" indent="0" defTabSz="914400">
              <a:buClrTx/>
              <a:buSzTx/>
              <a:buNone/>
            </a:pPr>
            <a:r>
              <a:rPr lang="es-EC" sz="2400" dirty="0">
                <a:solidFill>
                  <a:schemeClr val="tx1">
                    <a:lumMod val="75000"/>
                    <a:lumOff val="25000"/>
                  </a:schemeClr>
                </a:solidFill>
                <a:latin typeface="+mj-lt"/>
              </a:rPr>
              <a:t>•	Una pantalla que permita el ingreso del nombre del paciente, el número de muestras a capturar y la presentación grafica de los 8 canales.</a:t>
            </a:r>
          </a:p>
          <a:p>
            <a:pPr marL="457200" lvl="1" indent="0" defTabSz="914400">
              <a:buClrTx/>
              <a:buSzTx/>
              <a:buNone/>
            </a:pPr>
            <a:r>
              <a:rPr lang="es-EC" sz="2400" dirty="0">
                <a:solidFill>
                  <a:schemeClr val="tx1">
                    <a:lumMod val="75000"/>
                    <a:lumOff val="25000"/>
                  </a:schemeClr>
                </a:solidFill>
                <a:latin typeface="+mj-lt"/>
              </a:rPr>
              <a:t>•	Se debe visualizar la gráfica de cada canal por separado y en conjunto. </a:t>
            </a:r>
          </a:p>
          <a:p>
            <a:pPr marL="457200" lvl="1" indent="0" defTabSz="914400">
              <a:buClrTx/>
              <a:buSzTx/>
              <a:buNone/>
            </a:pPr>
            <a:r>
              <a:rPr lang="es-EC" sz="2400" dirty="0">
                <a:solidFill>
                  <a:schemeClr val="tx1">
                    <a:lumMod val="75000"/>
                    <a:lumOff val="25000"/>
                  </a:schemeClr>
                </a:solidFill>
                <a:latin typeface="+mj-lt"/>
              </a:rPr>
              <a:t>•	Debe existir la opción de guardar los datos para futuros controles médicos (historial médico).</a:t>
            </a:r>
          </a:p>
          <a:p>
            <a:pPr marL="457200" lvl="1" indent="0" defTabSz="914400">
              <a:buClrTx/>
              <a:buSzTx/>
              <a:buNone/>
            </a:pPr>
            <a:r>
              <a:rPr lang="es-EC" sz="2400" dirty="0">
                <a:solidFill>
                  <a:schemeClr val="tx1">
                    <a:lumMod val="75000"/>
                    <a:lumOff val="25000"/>
                  </a:schemeClr>
                </a:solidFill>
                <a:latin typeface="+mj-lt"/>
              </a:rPr>
              <a:t>•	Debe mostrar una alerta cuando un canal se ha desconectado.</a:t>
            </a:r>
          </a:p>
          <a:p>
            <a:pPr marL="457200" lvl="1" indent="0" defTabSz="914400">
              <a:buClrTx/>
              <a:buSzTx/>
              <a:buNone/>
            </a:pPr>
            <a:endParaRPr kumimoji="0" lang="es-EC" sz="2400" i="0" u="none" strike="noStrike" cap="none" normalizeH="0" baseline="0" dirty="0" smtClean="0">
              <a:ln>
                <a:noFill/>
              </a:ln>
              <a:solidFill>
                <a:schemeClr val="tx1">
                  <a:lumMod val="75000"/>
                  <a:lumOff val="25000"/>
                </a:schemeClr>
              </a:solidFill>
              <a:effectLst/>
              <a:latin typeface="+mj-lt"/>
            </a:endParaRPr>
          </a:p>
        </p:txBody>
      </p:sp>
    </p:spTree>
    <p:extLst>
      <p:ext uri="{BB962C8B-B14F-4D97-AF65-F5344CB8AC3E}">
        <p14:creationId xmlns:p14="http://schemas.microsoft.com/office/powerpoint/2010/main" val="313231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a:t>
            </a:r>
            <a:r>
              <a:rPr lang="es-EC" dirty="0"/>
              <a:t>SOFTWARE </a:t>
            </a:r>
            <a:r>
              <a:rPr lang="es-EC" dirty="0" smtClean="0"/>
              <a:t>PARA </a:t>
            </a:r>
            <a:r>
              <a:rPr lang="es-EC" dirty="0"/>
              <a:t>LA </a:t>
            </a:r>
            <a:r>
              <a:rPr lang="es-EC" dirty="0" smtClean="0"/>
              <a:t>PC</a:t>
            </a:r>
            <a:endParaRPr lang="es-EC" dirty="0"/>
          </a:p>
        </p:txBody>
      </p:sp>
      <p:sp>
        <p:nvSpPr>
          <p:cNvPr id="4" name="Rectangle 1"/>
          <p:cNvSpPr>
            <a:spLocks noGrp="1" noChangeArrowheads="1"/>
          </p:cNvSpPr>
          <p:nvPr>
            <p:ph idx="1"/>
          </p:nvPr>
        </p:nvSpPr>
        <p:spPr bwMode="auto">
          <a:xfrm>
            <a:off x="317332" y="1468735"/>
            <a:ext cx="93166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lvl="1" defTabSz="914400">
              <a:buClrTx/>
              <a:buSzTx/>
            </a:pPr>
            <a:r>
              <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DISEÑO</a:t>
            </a:r>
            <a:r>
              <a:rPr kumimoji="0" lang="es-EC" sz="2400" i="0" u="none" strike="noStrike" cap="none" normalizeH="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 DE PANTALLAS</a:t>
            </a:r>
            <a:endPar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pic>
        <p:nvPicPr>
          <p:cNvPr id="5" name="Imagen 4"/>
          <p:cNvPicPr/>
          <p:nvPr/>
        </p:nvPicPr>
        <p:blipFill>
          <a:blip r:embed="rId2"/>
          <a:stretch>
            <a:fillRect/>
          </a:stretch>
        </p:blipFill>
        <p:spPr>
          <a:xfrm>
            <a:off x="1530401" y="1930400"/>
            <a:ext cx="6890533" cy="4121105"/>
          </a:xfrm>
          <a:prstGeom prst="rect">
            <a:avLst/>
          </a:prstGeom>
        </p:spPr>
      </p:pic>
    </p:spTree>
    <p:extLst>
      <p:ext uri="{BB962C8B-B14F-4D97-AF65-F5344CB8AC3E}">
        <p14:creationId xmlns:p14="http://schemas.microsoft.com/office/powerpoint/2010/main" val="345184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stretch>
            <a:fillRect/>
          </a:stretch>
        </p:blipFill>
        <p:spPr>
          <a:xfrm>
            <a:off x="1530400" y="1930399"/>
            <a:ext cx="6890533" cy="4121105"/>
          </a:xfrm>
          <a:prstGeom prst="rect">
            <a:avLst/>
          </a:prstGeom>
        </p:spPr>
      </p:pic>
      <p:sp>
        <p:nvSpPr>
          <p:cNvPr id="2" name="Título 1"/>
          <p:cNvSpPr>
            <a:spLocks noGrp="1"/>
          </p:cNvSpPr>
          <p:nvPr>
            <p:ph type="title"/>
          </p:nvPr>
        </p:nvSpPr>
        <p:spPr/>
        <p:txBody>
          <a:bodyPr/>
          <a:lstStyle/>
          <a:p>
            <a:r>
              <a:rPr lang="es-EC" dirty="0" smtClean="0"/>
              <a:t>DISEÑO DE </a:t>
            </a:r>
            <a:r>
              <a:rPr lang="es-EC" dirty="0"/>
              <a:t>SOFTWARE </a:t>
            </a:r>
            <a:r>
              <a:rPr lang="es-EC" dirty="0" smtClean="0"/>
              <a:t>PARA </a:t>
            </a:r>
            <a:r>
              <a:rPr lang="es-EC" dirty="0"/>
              <a:t>LA </a:t>
            </a:r>
            <a:r>
              <a:rPr lang="es-EC" dirty="0" smtClean="0"/>
              <a:t>PC</a:t>
            </a:r>
            <a:endParaRPr lang="es-EC" dirty="0"/>
          </a:p>
        </p:txBody>
      </p:sp>
      <p:sp>
        <p:nvSpPr>
          <p:cNvPr id="4" name="Rectangle 1"/>
          <p:cNvSpPr>
            <a:spLocks noGrp="1" noChangeArrowheads="1"/>
          </p:cNvSpPr>
          <p:nvPr>
            <p:ph idx="1"/>
          </p:nvPr>
        </p:nvSpPr>
        <p:spPr bwMode="auto">
          <a:xfrm>
            <a:off x="317332" y="1468735"/>
            <a:ext cx="93166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26075" algn="r"/>
              </a:tabLst>
              <a:defRPr>
                <a:solidFill>
                  <a:schemeClr val="tx1"/>
                </a:solidFill>
                <a:latin typeface="Arial" panose="020B0604020202020204" pitchFamily="34" charset="0"/>
              </a:defRPr>
            </a:lvl1pPr>
            <a:lvl2pPr eaLnBrk="0" fontAlgn="base" hangingPunct="0">
              <a:spcBef>
                <a:spcPct val="0"/>
              </a:spcBef>
              <a:spcAft>
                <a:spcPct val="0"/>
              </a:spcAft>
              <a:tabLst>
                <a:tab pos="5426075" algn="r"/>
              </a:tabLst>
              <a:defRPr>
                <a:solidFill>
                  <a:schemeClr val="tx1"/>
                </a:solidFill>
                <a:latin typeface="Arial" panose="020B0604020202020204" pitchFamily="34" charset="0"/>
              </a:defRPr>
            </a:lvl2pPr>
            <a:lvl3pPr eaLnBrk="0" fontAlgn="base" hangingPunct="0">
              <a:spcBef>
                <a:spcPct val="0"/>
              </a:spcBef>
              <a:spcAft>
                <a:spcPct val="0"/>
              </a:spcAft>
              <a:tabLst>
                <a:tab pos="5426075" algn="r"/>
              </a:tabLst>
              <a:defRPr>
                <a:solidFill>
                  <a:schemeClr val="tx1"/>
                </a:solidFill>
                <a:latin typeface="Arial" panose="020B0604020202020204" pitchFamily="34" charset="0"/>
              </a:defRPr>
            </a:lvl3pPr>
            <a:lvl4pPr eaLnBrk="0" fontAlgn="base" hangingPunct="0">
              <a:spcBef>
                <a:spcPct val="0"/>
              </a:spcBef>
              <a:spcAft>
                <a:spcPct val="0"/>
              </a:spcAft>
              <a:tabLst>
                <a:tab pos="5426075" algn="r"/>
              </a:tabLst>
              <a:defRPr>
                <a:solidFill>
                  <a:schemeClr val="tx1"/>
                </a:solidFill>
                <a:latin typeface="Arial" panose="020B0604020202020204" pitchFamily="34" charset="0"/>
              </a:defRPr>
            </a:lvl4pPr>
            <a:lvl5pPr eaLnBrk="0" fontAlgn="base" hangingPunct="0">
              <a:spcBef>
                <a:spcPct val="0"/>
              </a:spcBef>
              <a:spcAft>
                <a:spcPct val="0"/>
              </a:spcAft>
              <a:tabLst>
                <a:tab pos="5426075" algn="r"/>
              </a:tabLst>
              <a:defRPr>
                <a:solidFill>
                  <a:schemeClr val="tx1"/>
                </a:solidFill>
                <a:latin typeface="Arial" panose="020B0604020202020204" pitchFamily="34" charset="0"/>
              </a:defRPr>
            </a:lvl5pPr>
            <a:lvl6pPr eaLnBrk="0" fontAlgn="base" hangingPunct="0">
              <a:spcBef>
                <a:spcPct val="0"/>
              </a:spcBef>
              <a:spcAft>
                <a:spcPct val="0"/>
              </a:spcAft>
              <a:tabLst>
                <a:tab pos="5426075" algn="r"/>
              </a:tabLst>
              <a:defRPr>
                <a:solidFill>
                  <a:schemeClr val="tx1"/>
                </a:solidFill>
                <a:latin typeface="Arial" panose="020B0604020202020204" pitchFamily="34" charset="0"/>
              </a:defRPr>
            </a:lvl6pPr>
            <a:lvl7pPr eaLnBrk="0" fontAlgn="base" hangingPunct="0">
              <a:spcBef>
                <a:spcPct val="0"/>
              </a:spcBef>
              <a:spcAft>
                <a:spcPct val="0"/>
              </a:spcAft>
              <a:tabLst>
                <a:tab pos="5426075" algn="r"/>
              </a:tabLst>
              <a:defRPr>
                <a:solidFill>
                  <a:schemeClr val="tx1"/>
                </a:solidFill>
                <a:latin typeface="Arial" panose="020B0604020202020204" pitchFamily="34" charset="0"/>
              </a:defRPr>
            </a:lvl7pPr>
            <a:lvl8pPr eaLnBrk="0" fontAlgn="base" hangingPunct="0">
              <a:spcBef>
                <a:spcPct val="0"/>
              </a:spcBef>
              <a:spcAft>
                <a:spcPct val="0"/>
              </a:spcAft>
              <a:tabLst>
                <a:tab pos="5426075" algn="r"/>
              </a:tabLst>
              <a:defRPr>
                <a:solidFill>
                  <a:schemeClr val="tx1"/>
                </a:solidFill>
                <a:latin typeface="Arial" panose="020B0604020202020204" pitchFamily="34" charset="0"/>
              </a:defRPr>
            </a:lvl8pPr>
            <a:lvl9pPr eaLnBrk="0" fontAlgn="base" hangingPunct="0">
              <a:spcBef>
                <a:spcPct val="0"/>
              </a:spcBef>
              <a:spcAft>
                <a:spcPct val="0"/>
              </a:spcAft>
              <a:tabLst>
                <a:tab pos="5426075" algn="r"/>
              </a:tabLst>
              <a:defRPr>
                <a:solidFill>
                  <a:schemeClr val="tx1"/>
                </a:solidFill>
                <a:latin typeface="Arial" panose="020B0604020202020204" pitchFamily="34" charset="0"/>
              </a:defRPr>
            </a:lvl9pPr>
          </a:lstStyle>
          <a:p>
            <a:pPr lvl="1" defTabSz="914400">
              <a:buClrTx/>
              <a:buSzTx/>
            </a:pPr>
            <a:r>
              <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DISEÑO</a:t>
            </a:r>
            <a:r>
              <a:rPr kumimoji="0" lang="es-EC" sz="2400" i="0" u="none" strike="noStrike" cap="none" normalizeH="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rPr>
              <a:t> DE PANTALLAS</a:t>
            </a:r>
            <a:endParaRPr kumimoji="0" lang="es-EC" sz="2400" i="0" u="none" strike="noStrike" cap="none" normalizeH="0" baseline="0" dirty="0" smtClean="0">
              <a:ln>
                <a:noFill/>
              </a:ln>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21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67004"/>
            <a:ext cx="8596668" cy="1320800"/>
          </a:xfrm>
        </p:spPr>
        <p:txBody>
          <a:bodyPr/>
          <a:lstStyle/>
          <a:p>
            <a:r>
              <a:rPr lang="es-EC" dirty="0" smtClean="0"/>
              <a:t>DISEÑO DE </a:t>
            </a:r>
            <a:r>
              <a:rPr lang="es-EC" dirty="0"/>
              <a:t>SOFTWARE </a:t>
            </a:r>
            <a:r>
              <a:rPr lang="es-EC" dirty="0" smtClean="0"/>
              <a:t>PARA </a:t>
            </a:r>
            <a:r>
              <a:rPr lang="es-EC" dirty="0"/>
              <a:t>LA </a:t>
            </a:r>
            <a:r>
              <a:rPr lang="es-EC" dirty="0" smtClean="0"/>
              <a:t>PC</a:t>
            </a:r>
            <a:endParaRPr lang="es-EC" dirty="0"/>
          </a:p>
        </p:txBody>
      </p:sp>
      <p:graphicFrame>
        <p:nvGraphicFramePr>
          <p:cNvPr id="5" name="Diagrama 4"/>
          <p:cNvGraphicFramePr/>
          <p:nvPr>
            <p:extLst>
              <p:ext uri="{D42A27DB-BD31-4B8C-83A1-F6EECF244321}">
                <p14:modId xmlns:p14="http://schemas.microsoft.com/office/powerpoint/2010/main" val="349540970"/>
              </p:ext>
            </p:extLst>
          </p:nvPr>
        </p:nvGraphicFramePr>
        <p:xfrm>
          <a:off x="1797796" y="2290891"/>
          <a:ext cx="7049990" cy="302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5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05DF379-B9A7-4284-9391-9DE4F80D5D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7C40878-8CEC-4C72-8553-CC7C85B482F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DB75F31E-AB64-4F81-B945-133C365BD26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0B66E8D-8280-48F1-BC7C-1E1198AAB09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DAFE0AA-9623-44AE-94F6-D7F5EDDDB3E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5551456-252C-412B-9B0B-67CAC36D807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76F1F68-5F34-4B30-9939-D0292ECA461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D341D3DF-E9AA-4109-B755-862B3E9BD61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F1B7CA7-0D4A-4CA9-986F-EB12C304AD8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B407CCE-EA0C-447A-805B-00EE9502552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04798A6D-5D90-4410-B501-F6A82E38804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1EDD80C2-B70C-4E6F-95B0-8F5FF262437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E8EC9061-7AFD-46AD-A97C-8CC9C2C5D3B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22EFFACA-F10B-4A34-A139-30483B2C01A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7C76D7AC-F35D-4512-862E-1E71BF98D5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s-EC" dirty="0"/>
          </a:p>
        </p:txBody>
      </p:sp>
      <p:pic>
        <p:nvPicPr>
          <p:cNvPr id="6" name="Picture 53"/>
          <p:cNvPicPr/>
          <p:nvPr/>
        </p:nvPicPr>
        <p:blipFill>
          <a:blip r:embed="rId2"/>
          <a:stretch>
            <a:fillRect/>
          </a:stretch>
        </p:blipFill>
        <p:spPr>
          <a:xfrm>
            <a:off x="1407751" y="2282823"/>
            <a:ext cx="7135834" cy="3143876"/>
          </a:xfrm>
          <a:prstGeom prst="rect">
            <a:avLst/>
          </a:prstGeom>
        </p:spPr>
      </p:pic>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1: TEMPERATURA</a:t>
            </a:r>
            <a:endParaRPr lang="es-EC" sz="2000" dirty="0"/>
          </a:p>
        </p:txBody>
      </p:sp>
    </p:spTree>
    <p:extLst>
      <p:ext uri="{BB962C8B-B14F-4D97-AF65-F5344CB8AC3E}">
        <p14:creationId xmlns:p14="http://schemas.microsoft.com/office/powerpoint/2010/main" val="4035951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1: TEMPERATURA</a:t>
            </a:r>
            <a:endParaRPr lang="es-EC" sz="2000" dirty="0"/>
          </a:p>
        </p:txBody>
      </p:sp>
      <p:pic>
        <p:nvPicPr>
          <p:cNvPr id="5" name="Imagen 4"/>
          <p:cNvPicPr/>
          <p:nvPr/>
        </p:nvPicPr>
        <p:blipFill>
          <a:blip r:embed="rId2"/>
          <a:stretch>
            <a:fillRect/>
          </a:stretch>
        </p:blipFill>
        <p:spPr>
          <a:xfrm>
            <a:off x="677332" y="2466392"/>
            <a:ext cx="5530283" cy="3214282"/>
          </a:xfrm>
          <a:prstGeom prst="rect">
            <a:avLst/>
          </a:prstGeom>
        </p:spPr>
      </p:pic>
      <p:pic>
        <p:nvPicPr>
          <p:cNvPr id="6" name="Picture 6205"/>
          <p:cNvPicPr/>
          <p:nvPr/>
        </p:nvPicPr>
        <p:blipFill>
          <a:blip r:embed="rId3"/>
          <a:stretch>
            <a:fillRect/>
          </a:stretch>
        </p:blipFill>
        <p:spPr>
          <a:xfrm>
            <a:off x="6472825" y="1556527"/>
            <a:ext cx="4886342" cy="2362459"/>
          </a:xfrm>
          <a:prstGeom prst="rect">
            <a:avLst/>
          </a:prstGeom>
        </p:spPr>
      </p:pic>
      <p:pic>
        <p:nvPicPr>
          <p:cNvPr id="8" name="Picture 6206" descr="C:\Users\Usuario\Pictures\De Adrián\Carrete de la cámara\WP_0001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825" y="4073533"/>
            <a:ext cx="4242398" cy="2610600"/>
          </a:xfrm>
          <a:prstGeom prst="rect">
            <a:avLst/>
          </a:prstGeom>
          <a:noFill/>
          <a:ln>
            <a:noFill/>
          </a:ln>
        </p:spPr>
      </p:pic>
    </p:spTree>
    <p:extLst>
      <p:ext uri="{BB962C8B-B14F-4D97-AF65-F5344CB8AC3E}">
        <p14:creationId xmlns:p14="http://schemas.microsoft.com/office/powerpoint/2010/main" val="254565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1: TEMPERATURA</a:t>
            </a:r>
            <a:endParaRPr lang="es-EC" sz="2000" dirty="0"/>
          </a:p>
        </p:txBody>
      </p:sp>
      <p:pic>
        <p:nvPicPr>
          <p:cNvPr id="5" name="Imagen 4"/>
          <p:cNvPicPr/>
          <p:nvPr/>
        </p:nvPicPr>
        <p:blipFill>
          <a:blip r:embed="rId2"/>
          <a:stretch>
            <a:fillRect/>
          </a:stretch>
        </p:blipFill>
        <p:spPr>
          <a:xfrm>
            <a:off x="677334" y="1808479"/>
            <a:ext cx="8224731" cy="4721109"/>
          </a:xfrm>
          <a:prstGeom prst="rect">
            <a:avLst/>
          </a:prstGeom>
        </p:spPr>
      </p:pic>
    </p:spTree>
    <p:extLst>
      <p:ext uri="{BB962C8B-B14F-4D97-AF65-F5344CB8AC3E}">
        <p14:creationId xmlns:p14="http://schemas.microsoft.com/office/powerpoint/2010/main" val="268643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contenido 2"/>
          <p:cNvSpPr>
            <a:spLocks noGrp="1"/>
          </p:cNvSpPr>
          <p:nvPr>
            <p:ph idx="1"/>
          </p:nvPr>
        </p:nvSpPr>
        <p:spPr>
          <a:xfrm>
            <a:off x="316725" y="1442435"/>
            <a:ext cx="9406823" cy="5293216"/>
          </a:xfrm>
        </p:spPr>
        <p:txBody>
          <a:bodyPr>
            <a:normAutofit/>
          </a:bodyPr>
          <a:lstStyle/>
          <a:p>
            <a:pPr algn="just"/>
            <a:r>
              <a:rPr lang="es-EC" sz="2400" dirty="0"/>
              <a:t>El electroencefalograma (EEG) es un análisis que se utiliza para detectar anomalías relacionadas con la actividad eléctrica del </a:t>
            </a:r>
            <a:r>
              <a:rPr lang="es-EC" sz="2400" dirty="0" smtClean="0"/>
              <a:t>cerebro, se realiza </a:t>
            </a:r>
            <a:r>
              <a:rPr lang="es-EC" sz="2400" dirty="0"/>
              <a:t>un seguimiento y registro de las ondas </a:t>
            </a:r>
            <a:r>
              <a:rPr lang="es-EC" sz="2400" dirty="0" smtClean="0"/>
              <a:t>cerebrales mediante electrodos colocados sobre </a:t>
            </a:r>
            <a:r>
              <a:rPr lang="es-EC" sz="2400" dirty="0"/>
              <a:t>el cuero </a:t>
            </a:r>
            <a:r>
              <a:rPr lang="es-EC" sz="2400" dirty="0" smtClean="0"/>
              <a:t>cabelludo.</a:t>
            </a:r>
          </a:p>
          <a:p>
            <a:pPr algn="just"/>
            <a:r>
              <a:rPr lang="es-EC" sz="2400" dirty="0" smtClean="0"/>
              <a:t>Estas ondas pueden ser utilizadas por diferentes controladores, entre ellos, dsPIC. Facilitando a </a:t>
            </a:r>
            <a:r>
              <a:rPr lang="es-EC" sz="2400" dirty="0"/>
              <a:t>los usuarios la </a:t>
            </a:r>
            <a:r>
              <a:rPr lang="es-EC" sz="2400" dirty="0" smtClean="0"/>
              <a:t>aplicación </a:t>
            </a:r>
            <a:r>
              <a:rPr lang="es-EC" sz="2400" dirty="0"/>
              <a:t>de los procesos digitales de señales, en </a:t>
            </a:r>
            <a:r>
              <a:rPr lang="es-EC" sz="2400" dirty="0" smtClean="0"/>
              <a:t>diferentes áreas, en este caso, el </a:t>
            </a:r>
            <a:r>
              <a:rPr lang="es-EC" sz="2400" dirty="0"/>
              <a:t>tratamiento </a:t>
            </a:r>
            <a:r>
              <a:rPr lang="es-EC" sz="2400" dirty="0" smtClean="0"/>
              <a:t>de </a:t>
            </a:r>
            <a:r>
              <a:rPr lang="es-EC" sz="2400" dirty="0"/>
              <a:t>las </a:t>
            </a:r>
            <a:r>
              <a:rPr lang="es-EC" sz="2400" dirty="0" smtClean="0"/>
              <a:t>señales.</a:t>
            </a:r>
            <a:endParaRPr lang="es-EC" sz="2400" dirty="0"/>
          </a:p>
        </p:txBody>
      </p:sp>
    </p:spTree>
    <p:extLst>
      <p:ext uri="{BB962C8B-B14F-4D97-AF65-F5344CB8AC3E}">
        <p14:creationId xmlns:p14="http://schemas.microsoft.com/office/powerpoint/2010/main" val="2930483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a:stretch>
            <a:fillRect/>
          </a:stretch>
        </p:blipFill>
        <p:spPr>
          <a:xfrm>
            <a:off x="677333" y="1808478"/>
            <a:ext cx="8224731" cy="4721109"/>
          </a:xfrm>
          <a:prstGeom prst="rect">
            <a:avLst/>
          </a:prstGeom>
        </p:spPr>
      </p:pic>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1: TEMPERATURA</a:t>
            </a:r>
            <a:endParaRPr lang="es-EC" sz="2000" dirty="0"/>
          </a:p>
        </p:txBody>
      </p:sp>
    </p:spTree>
    <p:extLst>
      <p:ext uri="{BB962C8B-B14F-4D97-AF65-F5344CB8AC3E}">
        <p14:creationId xmlns:p14="http://schemas.microsoft.com/office/powerpoint/2010/main" val="80294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677332" y="1804669"/>
            <a:ext cx="8224733" cy="4724917"/>
          </a:xfrm>
          <a:prstGeom prst="rect">
            <a:avLst/>
          </a:prstGeom>
        </p:spPr>
      </p:pic>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1: TEMPERATURA</a:t>
            </a:r>
            <a:endParaRPr lang="es-EC" sz="2000" dirty="0"/>
          </a:p>
        </p:txBody>
      </p:sp>
    </p:spTree>
    <p:extLst>
      <p:ext uri="{BB962C8B-B14F-4D97-AF65-F5344CB8AC3E}">
        <p14:creationId xmlns:p14="http://schemas.microsoft.com/office/powerpoint/2010/main" val="1110228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s-EC" dirty="0"/>
          </a:p>
        </p:txBody>
      </p:sp>
      <p:pic>
        <p:nvPicPr>
          <p:cNvPr id="6" name="Picture 53"/>
          <p:cNvPicPr/>
          <p:nvPr/>
        </p:nvPicPr>
        <p:blipFill>
          <a:blip r:embed="rId2"/>
          <a:stretch>
            <a:fillRect/>
          </a:stretch>
        </p:blipFill>
        <p:spPr>
          <a:xfrm>
            <a:off x="1407751" y="2282823"/>
            <a:ext cx="7135834" cy="3143876"/>
          </a:xfrm>
          <a:prstGeom prst="rect">
            <a:avLst/>
          </a:prstGeom>
        </p:spPr>
      </p:pic>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2: TEST SIGNAL</a:t>
            </a:r>
            <a:endParaRPr lang="es-EC" sz="2000" dirty="0"/>
          </a:p>
        </p:txBody>
      </p:sp>
      <p:sp>
        <p:nvSpPr>
          <p:cNvPr id="3" name="CuadroTexto 2"/>
          <p:cNvSpPr txBox="1"/>
          <p:nvPr/>
        </p:nvSpPr>
        <p:spPr>
          <a:xfrm>
            <a:off x="6400800" y="4069724"/>
            <a:ext cx="1483740" cy="369332"/>
          </a:xfrm>
          <a:prstGeom prst="rect">
            <a:avLst/>
          </a:prstGeom>
          <a:solidFill>
            <a:schemeClr val="bg2"/>
          </a:solidFill>
        </p:spPr>
        <p:txBody>
          <a:bodyPr wrap="none" rtlCol="0">
            <a:spAutoFit/>
          </a:bodyPr>
          <a:lstStyle/>
          <a:p>
            <a:r>
              <a:rPr lang="es-EC" dirty="0" smtClean="0"/>
              <a:t>TEST SIGNAL</a:t>
            </a:r>
            <a:endParaRPr lang="es-EC" dirty="0"/>
          </a:p>
        </p:txBody>
      </p:sp>
    </p:spTree>
    <p:extLst>
      <p:ext uri="{BB962C8B-B14F-4D97-AF65-F5344CB8AC3E}">
        <p14:creationId xmlns:p14="http://schemas.microsoft.com/office/powerpoint/2010/main" val="423839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stretch>
            <a:fillRect/>
          </a:stretch>
        </p:blipFill>
        <p:spPr>
          <a:xfrm>
            <a:off x="677332" y="1710944"/>
            <a:ext cx="5774983" cy="3350453"/>
          </a:xfrm>
          <a:prstGeom prst="rect">
            <a:avLst/>
          </a:prstGeom>
        </p:spPr>
      </p:pic>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2: TEST SIGNAL</a:t>
            </a:r>
            <a:endParaRPr lang="es-EC" sz="2000" dirty="0"/>
          </a:p>
        </p:txBody>
      </p:sp>
      <p:pic>
        <p:nvPicPr>
          <p:cNvPr id="5" name="Imagen 2"/>
          <p:cNvPicPr>
            <a:picLocks noChangeAspect="1"/>
          </p:cNvPicPr>
          <p:nvPr/>
        </p:nvPicPr>
        <p:blipFill rotWithShape="1">
          <a:blip r:embed="rId3" cstate="print">
            <a:extLst>
              <a:ext uri="{28A0092B-C50C-407E-A947-70E740481C1C}">
                <a14:useLocalDpi xmlns:a14="http://schemas.microsoft.com/office/drawing/2010/main" val="0"/>
              </a:ext>
            </a:extLst>
          </a:blip>
          <a:srcRect l="7559" t="9953" r="14835" b="10610"/>
          <a:stretch/>
        </p:blipFill>
        <p:spPr>
          <a:xfrm>
            <a:off x="6562978" y="3693017"/>
            <a:ext cx="5066942" cy="2968580"/>
          </a:xfrm>
          <a:prstGeom prst="rect">
            <a:avLst/>
          </a:prstGeom>
        </p:spPr>
      </p:pic>
    </p:spTree>
    <p:extLst>
      <p:ext uri="{BB962C8B-B14F-4D97-AF65-F5344CB8AC3E}">
        <p14:creationId xmlns:p14="http://schemas.microsoft.com/office/powerpoint/2010/main" val="167837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677332" y="1710944"/>
            <a:ext cx="8224733" cy="4818642"/>
          </a:xfrm>
          <a:prstGeom prst="rect">
            <a:avLst/>
          </a:prstGeom>
        </p:spPr>
      </p:pic>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2: TEST SIGNAL</a:t>
            </a:r>
            <a:endParaRPr lang="es-EC" sz="2000" dirty="0"/>
          </a:p>
        </p:txBody>
      </p:sp>
    </p:spTree>
    <p:extLst>
      <p:ext uri="{BB962C8B-B14F-4D97-AF65-F5344CB8AC3E}">
        <p14:creationId xmlns:p14="http://schemas.microsoft.com/office/powerpoint/2010/main" val="402964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a:stretch>
            <a:fillRect/>
          </a:stretch>
        </p:blipFill>
        <p:spPr>
          <a:xfrm>
            <a:off x="677332" y="1710944"/>
            <a:ext cx="8224733" cy="4818642"/>
          </a:xfrm>
          <a:prstGeom prst="rect">
            <a:avLst/>
          </a:prstGeom>
        </p:spPr>
      </p:pic>
      <p:sp>
        <p:nvSpPr>
          <p:cNvPr id="2" name="Título 1"/>
          <p:cNvSpPr>
            <a:spLocks noGrp="1"/>
          </p:cNvSpPr>
          <p:nvPr>
            <p:ph type="title"/>
          </p:nvPr>
        </p:nvSpPr>
        <p:spPr/>
        <p:txBody>
          <a:bodyPr/>
          <a:lstStyle/>
          <a:p>
            <a:r>
              <a:rPr lang="es-EC" dirty="0" smtClean="0"/>
              <a:t>PRUEBAS</a:t>
            </a:r>
            <a:endParaRPr lang="es-EC" dirty="0"/>
          </a:p>
        </p:txBody>
      </p:sp>
      <p:sp>
        <p:nvSpPr>
          <p:cNvPr id="7" name="Marcador de contenido 2"/>
          <p:cNvSpPr>
            <a:spLocks noGrp="1"/>
          </p:cNvSpPr>
          <p:nvPr>
            <p:ph idx="1"/>
          </p:nvPr>
        </p:nvSpPr>
        <p:spPr>
          <a:xfrm>
            <a:off x="677334" y="1270000"/>
            <a:ext cx="4525731" cy="440944"/>
          </a:xfrm>
        </p:spPr>
        <p:txBody>
          <a:bodyPr>
            <a:noAutofit/>
          </a:bodyPr>
          <a:lstStyle/>
          <a:p>
            <a:r>
              <a:rPr lang="es-EC" sz="2400" dirty="0" smtClean="0"/>
              <a:t>ESCENARIO 2: TEST SIGNAL</a:t>
            </a:r>
            <a:endParaRPr lang="es-EC" sz="2000" dirty="0"/>
          </a:p>
        </p:txBody>
      </p:sp>
    </p:spTree>
    <p:extLst>
      <p:ext uri="{BB962C8B-B14F-4D97-AF65-F5344CB8AC3E}">
        <p14:creationId xmlns:p14="http://schemas.microsoft.com/office/powerpoint/2010/main" val="1257791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s-EC" dirty="0"/>
          </a:p>
        </p:txBody>
      </p:sp>
      <p:pic>
        <p:nvPicPr>
          <p:cNvPr id="5" name="Picture 4"/>
          <p:cNvPicPr/>
          <p:nvPr/>
        </p:nvPicPr>
        <p:blipFill>
          <a:blip r:embed="rId2"/>
          <a:stretch>
            <a:fillRect/>
          </a:stretch>
        </p:blipFill>
        <p:spPr>
          <a:xfrm>
            <a:off x="2045911" y="1121734"/>
            <a:ext cx="6132558" cy="3088717"/>
          </a:xfrm>
          <a:prstGeom prst="rect">
            <a:avLst/>
          </a:prstGeom>
        </p:spPr>
      </p:pic>
      <p:pic>
        <p:nvPicPr>
          <p:cNvPr id="6" name="Picture 5" descr="http://biomedequip.com/ProductImages/othertesters/Minisim330.jpg"/>
          <p:cNvPicPr/>
          <p:nvPr/>
        </p:nvPicPr>
        <p:blipFill>
          <a:blip r:embed="rId3">
            <a:extLst>
              <a:ext uri="{28A0092B-C50C-407E-A947-70E740481C1C}">
                <a14:useLocalDpi xmlns:a14="http://schemas.microsoft.com/office/drawing/2010/main" val="0"/>
              </a:ext>
            </a:extLst>
          </a:blip>
          <a:srcRect/>
          <a:stretch>
            <a:fillRect/>
          </a:stretch>
        </p:blipFill>
        <p:spPr bwMode="auto">
          <a:xfrm>
            <a:off x="2262003" y="4191134"/>
            <a:ext cx="1743710" cy="2447925"/>
          </a:xfrm>
          <a:prstGeom prst="rect">
            <a:avLst/>
          </a:prstGeom>
          <a:noFill/>
          <a:ln>
            <a:noFill/>
          </a:ln>
        </p:spPr>
      </p:pic>
      <p:pic>
        <p:nvPicPr>
          <p:cNvPr id="7" name="Picture 6" descr="https://encrypted-tbn2.gstatic.com/images?q=tbn:ANd9GcQUn65nOlNeh5tSONcadUKe0JEEoOy5Vu7oJE---Qjd2gA5XIUa"/>
          <p:cNvPicPr/>
          <p:nvPr/>
        </p:nvPicPr>
        <p:blipFill>
          <a:blip r:embed="rId4">
            <a:extLst>
              <a:ext uri="{28A0092B-C50C-407E-A947-70E740481C1C}">
                <a14:useLocalDpi xmlns:a14="http://schemas.microsoft.com/office/drawing/2010/main" val="0"/>
              </a:ext>
            </a:extLst>
          </a:blip>
          <a:srcRect/>
          <a:stretch>
            <a:fillRect/>
          </a:stretch>
        </p:blipFill>
        <p:spPr bwMode="auto">
          <a:xfrm>
            <a:off x="4959376" y="4210451"/>
            <a:ext cx="3798257" cy="2151711"/>
          </a:xfrm>
          <a:prstGeom prst="rect">
            <a:avLst/>
          </a:prstGeom>
          <a:noFill/>
          <a:ln>
            <a:noFill/>
          </a:ln>
        </p:spPr>
      </p:pic>
    </p:spTree>
    <p:extLst>
      <p:ext uri="{BB962C8B-B14F-4D97-AF65-F5344CB8AC3E}">
        <p14:creationId xmlns:p14="http://schemas.microsoft.com/office/powerpoint/2010/main" val="1122098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PRUEBAS</a:t>
            </a:r>
          </a:p>
        </p:txBody>
      </p:sp>
      <p:pic>
        <p:nvPicPr>
          <p:cNvPr id="4" name="Picture 3" descr="C:\Users\Usuario\Dropbox\tesis\2014-05-05 12.47.4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125" y="2228577"/>
            <a:ext cx="4983520" cy="4017677"/>
          </a:xfrm>
          <a:prstGeom prst="rect">
            <a:avLst/>
          </a:prstGeom>
          <a:noFill/>
          <a:ln>
            <a:noFill/>
          </a:ln>
        </p:spPr>
      </p:pic>
      <p:pic>
        <p:nvPicPr>
          <p:cNvPr id="5" name="Picture 4"/>
          <p:cNvPicPr/>
          <p:nvPr/>
        </p:nvPicPr>
        <p:blipFill>
          <a:blip r:embed="rId3"/>
          <a:stretch>
            <a:fillRect/>
          </a:stretch>
        </p:blipFill>
        <p:spPr>
          <a:xfrm>
            <a:off x="6038582" y="2537202"/>
            <a:ext cx="4648200" cy="3400425"/>
          </a:xfrm>
          <a:prstGeom prst="rect">
            <a:avLst/>
          </a:prstGeom>
        </p:spPr>
      </p:pic>
    </p:spTree>
    <p:extLst>
      <p:ext uri="{BB962C8B-B14F-4D97-AF65-F5344CB8AC3E}">
        <p14:creationId xmlns:p14="http://schemas.microsoft.com/office/powerpoint/2010/main" val="60331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PRUEBAS</a:t>
            </a:r>
            <a:endParaRPr lang="es-EC" dirty="0"/>
          </a:p>
        </p:txBody>
      </p:sp>
      <p:pic>
        <p:nvPicPr>
          <p:cNvPr id="4" name="Content Placeholder 3"/>
          <p:cNvPicPr>
            <a:picLocks noGrp="1"/>
          </p:cNvPicPr>
          <p:nvPr>
            <p:ph idx="1"/>
          </p:nvPr>
        </p:nvPicPr>
        <p:blipFill>
          <a:blip r:embed="rId2"/>
          <a:stretch>
            <a:fillRect/>
          </a:stretch>
        </p:blipFill>
        <p:spPr>
          <a:xfrm>
            <a:off x="263681" y="1386480"/>
            <a:ext cx="6342430" cy="3741995"/>
          </a:xfrm>
          <a:prstGeom prst="rect">
            <a:avLst/>
          </a:prstGeom>
        </p:spPr>
      </p:pic>
      <p:pic>
        <p:nvPicPr>
          <p:cNvPr id="5" name="Picture 4"/>
          <p:cNvPicPr/>
          <p:nvPr/>
        </p:nvPicPr>
        <p:blipFill rotWithShape="1">
          <a:blip r:embed="rId3"/>
          <a:srcRect b="3346"/>
          <a:stretch/>
        </p:blipFill>
        <p:spPr bwMode="auto">
          <a:xfrm>
            <a:off x="6677360" y="4111045"/>
            <a:ext cx="5038725" cy="2476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533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PRUEBAS</a:t>
            </a:r>
          </a:p>
        </p:txBody>
      </p:sp>
      <p:pic>
        <p:nvPicPr>
          <p:cNvPr id="4" name="Content Placeholder 3"/>
          <p:cNvPicPr>
            <a:picLocks noGrp="1"/>
          </p:cNvPicPr>
          <p:nvPr>
            <p:ph idx="1"/>
          </p:nvPr>
        </p:nvPicPr>
        <p:blipFill>
          <a:blip r:embed="rId2"/>
          <a:stretch>
            <a:fillRect/>
          </a:stretch>
        </p:blipFill>
        <p:spPr>
          <a:xfrm>
            <a:off x="437491" y="1640838"/>
            <a:ext cx="4981575" cy="2886075"/>
          </a:xfrm>
          <a:prstGeom prst="rect">
            <a:avLst/>
          </a:prstGeom>
        </p:spPr>
      </p:pic>
      <p:pic>
        <p:nvPicPr>
          <p:cNvPr id="5" name="Picture 4"/>
          <p:cNvPicPr/>
          <p:nvPr/>
        </p:nvPicPr>
        <p:blipFill>
          <a:blip r:embed="rId3"/>
          <a:stretch>
            <a:fillRect/>
          </a:stretch>
        </p:blipFill>
        <p:spPr>
          <a:xfrm>
            <a:off x="5573199" y="3801347"/>
            <a:ext cx="4857750" cy="2809875"/>
          </a:xfrm>
          <a:prstGeom prst="rect">
            <a:avLst/>
          </a:prstGeom>
        </p:spPr>
      </p:pic>
    </p:spTree>
    <p:extLst>
      <p:ext uri="{BB962C8B-B14F-4D97-AF65-F5344CB8AC3E}">
        <p14:creationId xmlns:p14="http://schemas.microsoft.com/office/powerpoint/2010/main" val="294797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a:xfrm>
            <a:off x="329604" y="1632550"/>
            <a:ext cx="8827276" cy="4600824"/>
          </a:xfrm>
        </p:spPr>
        <p:txBody>
          <a:bodyPr>
            <a:noAutofit/>
          </a:bodyPr>
          <a:lstStyle/>
          <a:p>
            <a:pPr algn="just"/>
            <a:r>
              <a:rPr lang="es-EC" sz="2400" dirty="0" smtClean="0"/>
              <a:t>La </a:t>
            </a:r>
            <a:r>
              <a:rPr lang="es-EC" sz="2400" dirty="0"/>
              <a:t>causa más común para realizar un electroencefalograma es el diagnóstico y control de los trastornos convulsivos, también ayudan a identificar las causas de problemas como los trastornos del sueño y los cambios en el comportamiento. </a:t>
            </a:r>
            <a:endParaRPr lang="es-EC" sz="2400" dirty="0" smtClean="0"/>
          </a:p>
          <a:p>
            <a:pPr algn="just"/>
            <a:r>
              <a:rPr lang="es-EC" sz="2400" dirty="0" smtClean="0"/>
              <a:t>Los </a:t>
            </a:r>
            <a:r>
              <a:rPr lang="es-EC" sz="2400" dirty="0"/>
              <a:t>equipos empleados para analizar señales EEG son de un costo muy elevado y poco accesibles, </a:t>
            </a:r>
            <a:r>
              <a:rPr lang="es-EC" sz="2400" dirty="0" smtClean="0"/>
              <a:t>por </a:t>
            </a:r>
            <a:r>
              <a:rPr lang="es-EC" sz="2400" dirty="0"/>
              <a:t>esta razón </a:t>
            </a:r>
            <a:r>
              <a:rPr lang="es-EC" sz="2400" dirty="0" smtClean="0"/>
              <a:t>surge </a:t>
            </a:r>
            <a:r>
              <a:rPr lang="es-EC" sz="2400" dirty="0"/>
              <a:t>la necesidad de diseñar e implementar un prototipo capaz de visualizar de manera más sencilla las señales </a:t>
            </a:r>
            <a:r>
              <a:rPr lang="es-EC" sz="2400" dirty="0" smtClean="0"/>
              <a:t>EEG. </a:t>
            </a:r>
            <a:endParaRPr lang="es-EC" sz="2400" dirty="0"/>
          </a:p>
        </p:txBody>
      </p:sp>
    </p:spTree>
    <p:extLst>
      <p:ext uri="{BB962C8B-B14F-4D97-AF65-F5344CB8AC3E}">
        <p14:creationId xmlns:p14="http://schemas.microsoft.com/office/powerpoint/2010/main" val="2610142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CONCLUSIONES</a:t>
            </a:r>
            <a:endParaRPr lang="es-EC" dirty="0"/>
          </a:p>
        </p:txBody>
      </p:sp>
      <p:sp>
        <p:nvSpPr>
          <p:cNvPr id="3" name="Content Placeholder 2"/>
          <p:cNvSpPr>
            <a:spLocks noGrp="1"/>
          </p:cNvSpPr>
          <p:nvPr>
            <p:ph idx="1"/>
          </p:nvPr>
        </p:nvSpPr>
        <p:spPr/>
        <p:txBody>
          <a:bodyPr>
            <a:normAutofit lnSpcReduction="10000"/>
          </a:bodyPr>
          <a:lstStyle/>
          <a:p>
            <a:pPr lvl="0" algn="just"/>
            <a:r>
              <a:rPr lang="es-EC" dirty="0"/>
              <a:t>Emplear comunicación inalámbrica en el prototipo, facilita la transmisión de datos hacia un PC, porque se elimina la dependencia de cables y conectores, además el módulo HC-05 puede trabajar en dispositivos de bajo consumo de energía.</a:t>
            </a:r>
          </a:p>
          <a:p>
            <a:pPr lvl="0" algn="just"/>
            <a:r>
              <a:rPr lang="es-EC" dirty="0" smtClean="0"/>
              <a:t>La </a:t>
            </a:r>
            <a:r>
              <a:rPr lang="es-EC" dirty="0"/>
              <a:t>comunicación SPI utilizada en la comunicación entre la tarjeta de adquisición y el dsPIC33, permite que el flujo de datos sea simple y eficiente teniendo un mayor rendimiento con respecto a otros  protocolos de comunicación como I</a:t>
            </a:r>
            <a:r>
              <a:rPr lang="es-EC" baseline="30000" dirty="0"/>
              <a:t>2</a:t>
            </a:r>
            <a:r>
              <a:rPr lang="es-EC" dirty="0"/>
              <a:t>C o </a:t>
            </a:r>
            <a:r>
              <a:rPr lang="es-EC" dirty="0" err="1"/>
              <a:t>SMBus</a:t>
            </a:r>
            <a:r>
              <a:rPr lang="es-EC" dirty="0"/>
              <a:t>, a pesar de que emplea más señales de control</a:t>
            </a:r>
            <a:r>
              <a:rPr lang="es-EC" dirty="0" smtClean="0"/>
              <a:t>.</a:t>
            </a:r>
            <a:r>
              <a:rPr lang="es-EC" dirty="0"/>
              <a:t> </a:t>
            </a:r>
          </a:p>
          <a:p>
            <a:pPr lvl="0" algn="just"/>
            <a:r>
              <a:rPr lang="es-EC" dirty="0"/>
              <a:t>El uso de dispositivos embebidos como el </a:t>
            </a:r>
            <a:r>
              <a:rPr lang="es-EC" dirty="0" err="1"/>
              <a:t>Mikromedia</a:t>
            </a:r>
            <a:r>
              <a:rPr lang="es-EC" dirty="0"/>
              <a:t> dsPIC33 contribuye a mejorar la eficacia, el rendimiento  y el tamaño del prototipo desarrollado en el presente proyecto debido a que los diferentes módulos están ubicados en forma estratégica en una tarjeta impresa con alta escala de integración, que favorece al bajo consumo de energía y alto rendimiento del prototipo</a:t>
            </a:r>
            <a:r>
              <a:rPr lang="es-EC" dirty="0" smtClean="0"/>
              <a:t>.</a:t>
            </a:r>
            <a:endParaRPr lang="es-EC" dirty="0"/>
          </a:p>
          <a:p>
            <a:endParaRPr lang="es-EC" dirty="0"/>
          </a:p>
        </p:txBody>
      </p:sp>
    </p:spTree>
    <p:extLst>
      <p:ext uri="{BB962C8B-B14F-4D97-AF65-F5344CB8AC3E}">
        <p14:creationId xmlns:p14="http://schemas.microsoft.com/office/powerpoint/2010/main" val="1623645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CONCLUSIONES</a:t>
            </a:r>
          </a:p>
        </p:txBody>
      </p:sp>
      <p:sp>
        <p:nvSpPr>
          <p:cNvPr id="3" name="Content Placeholder 2"/>
          <p:cNvSpPr>
            <a:spLocks noGrp="1"/>
          </p:cNvSpPr>
          <p:nvPr>
            <p:ph idx="1"/>
          </p:nvPr>
        </p:nvSpPr>
        <p:spPr/>
        <p:txBody>
          <a:bodyPr/>
          <a:lstStyle/>
          <a:p>
            <a:pPr lvl="0" algn="just"/>
            <a:r>
              <a:rPr lang="es-EC" dirty="0"/>
              <a:t>El uso de la interface gráfica del prototipo desarrollada en GUIDE de MATLAB permite una mejor visualización de las señales adquiridas con el prototipo, así como una fácil operación por parte del usuario mediante un entorno visual sencillo. </a:t>
            </a:r>
          </a:p>
          <a:p>
            <a:pPr lvl="0" algn="just"/>
            <a:r>
              <a:rPr lang="es-EC" dirty="0"/>
              <a:t>Ofrecer la opción de exportar los datos adquiridos en el computador desde el prototipo en un archivo con extensión .</a:t>
            </a:r>
            <a:r>
              <a:rPr lang="es-EC" dirty="0" err="1"/>
              <a:t>xls</a:t>
            </a:r>
            <a:r>
              <a:rPr lang="es-EC" dirty="0"/>
              <a:t>, da la posibilidad al usuario de guardar la información de las señales cerebrales, para un futuro análisis en un centro médico por un especialista.</a:t>
            </a:r>
          </a:p>
          <a:p>
            <a:endParaRPr lang="es-EC" dirty="0"/>
          </a:p>
        </p:txBody>
      </p:sp>
    </p:spTree>
    <p:extLst>
      <p:ext uri="{BB962C8B-B14F-4D97-AF65-F5344CB8AC3E}">
        <p14:creationId xmlns:p14="http://schemas.microsoft.com/office/powerpoint/2010/main" val="1199928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RECOMENDACIONES</a:t>
            </a:r>
            <a:endParaRPr lang="es-EC" dirty="0"/>
          </a:p>
        </p:txBody>
      </p:sp>
      <p:sp>
        <p:nvSpPr>
          <p:cNvPr id="3" name="Content Placeholder 2"/>
          <p:cNvSpPr>
            <a:spLocks noGrp="1"/>
          </p:cNvSpPr>
          <p:nvPr>
            <p:ph idx="1"/>
          </p:nvPr>
        </p:nvSpPr>
        <p:spPr/>
        <p:txBody>
          <a:bodyPr/>
          <a:lstStyle/>
          <a:p>
            <a:pPr lvl="0" algn="just"/>
            <a:r>
              <a:rPr lang="es-EC" dirty="0"/>
              <a:t>Debido a que el prototipo emplea comunicación inalámbrica con el PC, se recomienda no situar el prototipo a más de 10 metros de la PC, para garantizar una transmisión de datos correcta. </a:t>
            </a:r>
          </a:p>
          <a:p>
            <a:pPr lvl="0" algn="just"/>
            <a:r>
              <a:rPr lang="es-EC" dirty="0"/>
              <a:t>En la comunicación SPI se debe tener especial atención en el reloj de sincronización, el módulo </a:t>
            </a:r>
            <a:r>
              <a:rPr lang="es-EC" dirty="0" err="1"/>
              <a:t>Mikromedia</a:t>
            </a:r>
            <a:r>
              <a:rPr lang="es-EC" dirty="0"/>
              <a:t> y la tarjeta de adquisición deben estar sincronizados, por lo que se recomienda emplear un reloj externo y compartido para los dos dispositivos mencionados.</a:t>
            </a:r>
          </a:p>
          <a:p>
            <a:pPr lvl="0" algn="just"/>
            <a:r>
              <a:rPr lang="es-EC" dirty="0"/>
              <a:t>La autonomía del prototipo es de 4 horas, por lo que se recomienda que al pasar de este se recurra a recargar la batería, en caso de no hacerlo los datos adquiridos no serán confiables y presentaran un alto margen de error.</a:t>
            </a:r>
          </a:p>
          <a:p>
            <a:pPr marL="0" indent="0">
              <a:buNone/>
            </a:pPr>
            <a:endParaRPr lang="es-EC" dirty="0"/>
          </a:p>
        </p:txBody>
      </p:sp>
    </p:spTree>
    <p:extLst>
      <p:ext uri="{BB962C8B-B14F-4D97-AF65-F5344CB8AC3E}">
        <p14:creationId xmlns:p14="http://schemas.microsoft.com/office/powerpoint/2010/main" val="3875443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RECOMENDACIONES</a:t>
            </a:r>
          </a:p>
        </p:txBody>
      </p:sp>
      <p:sp>
        <p:nvSpPr>
          <p:cNvPr id="3" name="Content Placeholder 2"/>
          <p:cNvSpPr>
            <a:spLocks noGrp="1"/>
          </p:cNvSpPr>
          <p:nvPr>
            <p:ph idx="1"/>
          </p:nvPr>
        </p:nvSpPr>
        <p:spPr>
          <a:xfrm>
            <a:off x="677334" y="2160589"/>
            <a:ext cx="8596668" cy="2140955"/>
          </a:xfrm>
        </p:spPr>
        <p:txBody>
          <a:bodyPr/>
          <a:lstStyle/>
          <a:p>
            <a:pPr lvl="0" algn="just"/>
            <a:r>
              <a:rPr lang="es-EC" dirty="0"/>
              <a:t>En la etapa de diseño de software se debe considerar el lenguaje de programación, las librerías, sentencias y bucles que disponemos para que el programa desarrollado no sea complicado</a:t>
            </a:r>
            <a:r>
              <a:rPr lang="es-EC" dirty="0" smtClean="0"/>
              <a:t>.</a:t>
            </a:r>
          </a:p>
          <a:p>
            <a:pPr algn="just"/>
            <a:r>
              <a:rPr lang="es-EC" dirty="0"/>
              <a:t>En la parte gráfica del software es necesario que sea de tipo amigable y funcional para el usuario, se debe diseñar de tal manera que cualquier persona sin experiencia pueda emplearlo sin dificultad.</a:t>
            </a:r>
          </a:p>
          <a:p>
            <a:pPr lvl="0" algn="just"/>
            <a:endParaRPr lang="es-EC" dirty="0"/>
          </a:p>
          <a:p>
            <a:endParaRPr lang="es-EC" dirty="0"/>
          </a:p>
        </p:txBody>
      </p:sp>
    </p:spTree>
    <p:extLst>
      <p:ext uri="{BB962C8B-B14F-4D97-AF65-F5344CB8AC3E}">
        <p14:creationId xmlns:p14="http://schemas.microsoft.com/office/powerpoint/2010/main" val="390613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2491" y="2229394"/>
            <a:ext cx="6910251" cy="1780903"/>
          </a:xfrm>
        </p:spPr>
        <p:txBody>
          <a:bodyPr>
            <a:noAutofit/>
          </a:bodyPr>
          <a:lstStyle/>
          <a:p>
            <a:r>
              <a:rPr lang="es-EC" sz="13800" dirty="0" smtClean="0"/>
              <a:t>GRACIAS</a:t>
            </a:r>
            <a:endParaRPr lang="es-EC" sz="13800" dirty="0"/>
          </a:p>
        </p:txBody>
      </p:sp>
    </p:spTree>
    <p:extLst>
      <p:ext uri="{BB962C8B-B14F-4D97-AF65-F5344CB8AC3E}">
        <p14:creationId xmlns:p14="http://schemas.microsoft.com/office/powerpoint/2010/main" val="289461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677334" y="1414724"/>
            <a:ext cx="8596668" cy="3863858"/>
          </a:xfrm>
        </p:spPr>
        <p:txBody>
          <a:bodyPr>
            <a:normAutofit/>
          </a:bodyPr>
          <a:lstStyle/>
          <a:p>
            <a:pPr lvl="0" algn="just"/>
            <a:r>
              <a:rPr lang="es-EC" sz="2400" dirty="0" smtClean="0"/>
              <a:t>Describir </a:t>
            </a:r>
            <a:r>
              <a:rPr lang="es-EC" sz="2400" dirty="0"/>
              <a:t>las principales características de las señales EEG y sus </a:t>
            </a:r>
            <a:r>
              <a:rPr lang="es-EC" sz="2400" dirty="0" smtClean="0"/>
              <a:t>estándares</a:t>
            </a:r>
            <a:r>
              <a:rPr lang="es-EC" sz="2400" dirty="0"/>
              <a:t>.</a:t>
            </a:r>
          </a:p>
          <a:p>
            <a:pPr lvl="0" algn="just"/>
            <a:r>
              <a:rPr lang="es-EC" sz="2400" dirty="0"/>
              <a:t>Estudiar </a:t>
            </a:r>
            <a:r>
              <a:rPr lang="es-EC" sz="2400" dirty="0" smtClean="0"/>
              <a:t>el </a:t>
            </a:r>
            <a:r>
              <a:rPr lang="es-EC" sz="2400" dirty="0"/>
              <a:t>microcontrolador </a:t>
            </a:r>
            <a:r>
              <a:rPr lang="es-EC" sz="2400" dirty="0" smtClean="0"/>
              <a:t>dsPIC33FJ256GP710.</a:t>
            </a:r>
            <a:endParaRPr lang="es-EC" sz="2400" dirty="0"/>
          </a:p>
          <a:p>
            <a:pPr lvl="0" algn="just"/>
            <a:r>
              <a:rPr lang="es-EC" sz="2400" dirty="0"/>
              <a:t>Emplear </a:t>
            </a:r>
            <a:r>
              <a:rPr lang="es-EC" sz="2400" dirty="0" smtClean="0"/>
              <a:t>como etapa </a:t>
            </a:r>
            <a:r>
              <a:rPr lang="es-EC" sz="2400" dirty="0"/>
              <a:t>de adquisición y amplificación de las señales EEG </a:t>
            </a:r>
            <a:r>
              <a:rPr lang="es-EC" sz="2400" dirty="0" smtClean="0"/>
              <a:t>una tarjeta embebida que haya </a:t>
            </a:r>
            <a:r>
              <a:rPr lang="es-EC" sz="2400" dirty="0"/>
              <a:t>sido diseñadas técnicamente para dar la característica de </a:t>
            </a:r>
            <a:r>
              <a:rPr lang="es-EC" sz="2400" dirty="0" smtClean="0"/>
              <a:t>portátil al prototipo.</a:t>
            </a:r>
            <a:endParaRPr lang="es-EC" sz="2400" dirty="0"/>
          </a:p>
          <a:p>
            <a:pPr lvl="0" algn="just"/>
            <a:r>
              <a:rPr lang="es-EC" sz="2400" dirty="0"/>
              <a:t>Desarrollar </a:t>
            </a:r>
            <a:r>
              <a:rPr lang="es-EC" sz="2400" dirty="0" smtClean="0"/>
              <a:t>un software </a:t>
            </a:r>
            <a:r>
              <a:rPr lang="es-EC" sz="2400" dirty="0"/>
              <a:t>de control para el </a:t>
            </a:r>
            <a:r>
              <a:rPr lang="es-EC" sz="2400" dirty="0" smtClean="0"/>
              <a:t>dsPIC, tarjeta de adquisición y comunicación Bluetooth.</a:t>
            </a:r>
            <a:endParaRPr lang="es-EC" sz="2400" dirty="0"/>
          </a:p>
        </p:txBody>
      </p:sp>
    </p:spTree>
    <p:extLst>
      <p:ext uri="{BB962C8B-B14F-4D97-AF65-F5344CB8AC3E}">
        <p14:creationId xmlns:p14="http://schemas.microsoft.com/office/powerpoint/2010/main" val="116071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195" y="477595"/>
            <a:ext cx="8229600" cy="1143000"/>
          </a:xfrm>
        </p:spPr>
        <p:txBody>
          <a:bodyPr/>
          <a:lstStyle/>
          <a:p>
            <a:r>
              <a:rPr lang="es-EC" dirty="0" smtClean="0"/>
              <a:t>ESTANDARES</a:t>
            </a:r>
            <a:endParaRPr lang="es-EC" dirty="0"/>
          </a:p>
        </p:txBody>
      </p:sp>
      <p:pic>
        <p:nvPicPr>
          <p:cNvPr id="4" name="Content Placeholder 3"/>
          <p:cNvPicPr>
            <a:picLocks noGrp="1"/>
          </p:cNvPicPr>
          <p:nvPr>
            <p:ph idx="1"/>
          </p:nvPr>
        </p:nvPicPr>
        <p:blipFill>
          <a:blip r:embed="rId2"/>
          <a:stretch>
            <a:fillRect/>
          </a:stretch>
        </p:blipFill>
        <p:spPr>
          <a:xfrm>
            <a:off x="315502" y="1620595"/>
            <a:ext cx="4775493" cy="4525963"/>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293954414"/>
              </p:ext>
            </p:extLst>
          </p:nvPr>
        </p:nvGraphicFramePr>
        <p:xfrm>
          <a:off x="5264727" y="1162993"/>
          <a:ext cx="6927273" cy="5625735"/>
        </p:xfrm>
        <a:graphic>
          <a:graphicData uri="http://schemas.openxmlformats.org/drawingml/2006/table">
            <a:tbl>
              <a:tblPr firstRow="1" firstCol="1" bandRow="1">
                <a:tableStyleId>{5C22544A-7EE6-4342-B048-85BDC9FD1C3A}</a:tableStyleId>
              </a:tblPr>
              <a:tblGrid>
                <a:gridCol w="973924"/>
                <a:gridCol w="1956541"/>
                <a:gridCol w="2351482"/>
                <a:gridCol w="1645326"/>
              </a:tblGrid>
              <a:tr h="489860">
                <a:tc>
                  <a:txBody>
                    <a:bodyPr/>
                    <a:lstStyle/>
                    <a:p>
                      <a:pPr algn="ctr">
                        <a:lnSpc>
                          <a:spcPct val="150000"/>
                        </a:lnSpc>
                        <a:spcAft>
                          <a:spcPts val="0"/>
                        </a:spcAft>
                        <a:tabLst>
                          <a:tab pos="2806065" algn="ctr"/>
                          <a:tab pos="5612130" algn="r"/>
                          <a:tab pos="449580" algn="l"/>
                        </a:tabLst>
                      </a:pPr>
                      <a:r>
                        <a:rPr lang="es-ES" sz="1400" dirty="0">
                          <a:effectLst/>
                        </a:rPr>
                        <a:t>RITMOS</a:t>
                      </a:r>
                      <a:endParaRPr lang="es-EC" sz="1400" dirty="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a:effectLst/>
                        </a:rPr>
                        <a:t>FRECUENCIAS(Hz)</a:t>
                      </a:r>
                      <a:endParaRPr lang="es-EC" sz="140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a:effectLst/>
                        </a:rPr>
                        <a:t>REGISTRO</a:t>
                      </a:r>
                      <a:endParaRPr lang="es-EC" sz="140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a:effectLst/>
                        </a:rPr>
                        <a:t>REGIÓN</a:t>
                      </a:r>
                      <a:endParaRPr lang="es-EC" sz="1400">
                        <a:effectLst/>
                        <a:latin typeface="Calibri"/>
                        <a:ea typeface="Times New Roman"/>
                        <a:cs typeface="Times New Roman"/>
                      </a:endParaRPr>
                    </a:p>
                  </a:txBody>
                  <a:tcPr marL="68580" marR="68580" marT="0" marB="0"/>
                </a:tc>
              </a:tr>
              <a:tr h="1006384">
                <a:tc>
                  <a:txBody>
                    <a:bodyPr/>
                    <a:lstStyle/>
                    <a:p>
                      <a:pPr algn="ctr">
                        <a:lnSpc>
                          <a:spcPct val="150000"/>
                        </a:lnSpc>
                        <a:spcAft>
                          <a:spcPts val="0"/>
                        </a:spcAft>
                        <a:tabLst>
                          <a:tab pos="2806065" algn="ctr"/>
                          <a:tab pos="5612130" algn="r"/>
                          <a:tab pos="449580" algn="l"/>
                        </a:tabLst>
                      </a:pPr>
                      <a:r>
                        <a:rPr lang="es-ES" sz="1400">
                          <a:effectLst/>
                        </a:rPr>
                        <a:t>Ondas α</a:t>
                      </a:r>
                      <a:endParaRPr lang="es-EC" sz="140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7,5 a 13</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nSpc>
                          <a:spcPct val="150000"/>
                        </a:lnSpc>
                        <a:spcAft>
                          <a:spcPts val="0"/>
                        </a:spcAft>
                        <a:tabLst>
                          <a:tab pos="2806065" algn="ctr"/>
                          <a:tab pos="5612130" algn="r"/>
                          <a:tab pos="449580" algn="l"/>
                        </a:tabLst>
                      </a:pPr>
                      <a:r>
                        <a:rPr lang="es-ES" sz="1400">
                          <a:solidFill>
                            <a:schemeClr val="tx1">
                              <a:lumMod val="75000"/>
                              <a:lumOff val="25000"/>
                            </a:schemeClr>
                          </a:solidFill>
                          <a:effectLst/>
                        </a:rPr>
                        <a:t>Sujetos normales despiertos en reposo y con los ojos cerrados.</a:t>
                      </a:r>
                      <a:endParaRPr lang="es-EC" sz="140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a:solidFill>
                            <a:schemeClr val="tx1">
                              <a:lumMod val="75000"/>
                              <a:lumOff val="25000"/>
                            </a:schemeClr>
                          </a:solidFill>
                          <a:effectLst/>
                        </a:rPr>
                        <a:t>Zona occipital</a:t>
                      </a:r>
                      <a:endParaRPr lang="es-EC" sz="1400">
                        <a:solidFill>
                          <a:schemeClr val="tx1">
                            <a:lumMod val="75000"/>
                            <a:lumOff val="25000"/>
                          </a:schemeClr>
                        </a:solidFill>
                        <a:effectLst/>
                        <a:latin typeface="Calibri"/>
                        <a:ea typeface="Times New Roman"/>
                        <a:cs typeface="Times New Roman"/>
                      </a:endParaRPr>
                    </a:p>
                  </a:txBody>
                  <a:tcPr marL="68580" marR="68580" marT="0" marB="0"/>
                </a:tc>
              </a:tr>
              <a:tr h="1006384">
                <a:tc>
                  <a:txBody>
                    <a:bodyPr/>
                    <a:lstStyle/>
                    <a:p>
                      <a:pPr algn="ctr">
                        <a:lnSpc>
                          <a:spcPct val="150000"/>
                        </a:lnSpc>
                        <a:spcAft>
                          <a:spcPts val="0"/>
                        </a:spcAft>
                        <a:tabLst>
                          <a:tab pos="2806065" algn="ctr"/>
                          <a:tab pos="5612130" algn="r"/>
                          <a:tab pos="449580" algn="l"/>
                        </a:tabLst>
                      </a:pPr>
                      <a:r>
                        <a:rPr lang="es-ES" sz="1400">
                          <a:effectLst/>
                        </a:rPr>
                        <a:t>Ondas β</a:t>
                      </a:r>
                      <a:endParaRPr lang="es-EC" sz="140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13 a 35</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Sujeto despierto en condiciones normales.</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Regiones parietal, frontal y central.</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r>
              <a:tr h="1324486">
                <a:tc>
                  <a:txBody>
                    <a:bodyPr/>
                    <a:lstStyle/>
                    <a:p>
                      <a:pPr algn="ctr">
                        <a:lnSpc>
                          <a:spcPct val="150000"/>
                        </a:lnSpc>
                        <a:spcAft>
                          <a:spcPts val="0"/>
                        </a:spcAft>
                        <a:tabLst>
                          <a:tab pos="2806065" algn="ctr"/>
                          <a:tab pos="5612130" algn="r"/>
                          <a:tab pos="449580" algn="l"/>
                        </a:tabLst>
                      </a:pPr>
                      <a:r>
                        <a:rPr lang="es-ES" sz="1400">
                          <a:effectLst/>
                        </a:rPr>
                        <a:t>Ondas θ</a:t>
                      </a:r>
                      <a:endParaRPr lang="es-EC" sz="140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3.5 a 7.5</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nSpc>
                          <a:spcPct val="150000"/>
                        </a:lnSpc>
                        <a:spcAft>
                          <a:spcPts val="0"/>
                        </a:spcAft>
                        <a:tabLst>
                          <a:tab pos="2806065" algn="ctr"/>
                          <a:tab pos="5612130" algn="r"/>
                          <a:tab pos="449580" algn="l"/>
                        </a:tabLst>
                      </a:pPr>
                      <a:r>
                        <a:rPr lang="es-ES" sz="1400">
                          <a:solidFill>
                            <a:schemeClr val="tx1">
                              <a:lumMod val="75000"/>
                              <a:lumOff val="25000"/>
                            </a:schemeClr>
                          </a:solidFill>
                          <a:effectLst/>
                        </a:rPr>
                        <a:t>Infancia y adultos con stress emocional y frustración. </a:t>
                      </a:r>
                      <a:endParaRPr lang="es-EC" sz="1400">
                        <a:solidFill>
                          <a:schemeClr val="tx1">
                            <a:lumMod val="75000"/>
                            <a:lumOff val="25000"/>
                          </a:schemeClr>
                        </a:solidFill>
                        <a:effectLst/>
                      </a:endParaRPr>
                    </a:p>
                    <a:p>
                      <a:pPr>
                        <a:lnSpc>
                          <a:spcPct val="150000"/>
                        </a:lnSpc>
                        <a:spcAft>
                          <a:spcPts val="0"/>
                        </a:spcAft>
                        <a:tabLst>
                          <a:tab pos="2806065" algn="ctr"/>
                          <a:tab pos="5612130" algn="r"/>
                          <a:tab pos="449580" algn="l"/>
                        </a:tabLst>
                      </a:pPr>
                      <a:r>
                        <a:rPr lang="es-ES" sz="1400">
                          <a:solidFill>
                            <a:schemeClr val="tx1">
                              <a:lumMod val="75000"/>
                              <a:lumOff val="25000"/>
                            </a:schemeClr>
                          </a:solidFill>
                          <a:effectLst/>
                        </a:rPr>
                        <a:t>Adormecimiento en adultos.</a:t>
                      </a:r>
                      <a:endParaRPr lang="es-EC" sz="140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a:solidFill>
                            <a:schemeClr val="tx1">
                              <a:lumMod val="75000"/>
                              <a:lumOff val="25000"/>
                            </a:schemeClr>
                          </a:solidFill>
                          <a:effectLst/>
                        </a:rPr>
                        <a:t>Zona temporal.</a:t>
                      </a:r>
                      <a:endParaRPr lang="es-EC" sz="1400">
                        <a:solidFill>
                          <a:schemeClr val="tx1">
                            <a:lumMod val="75000"/>
                            <a:lumOff val="25000"/>
                          </a:schemeClr>
                        </a:solidFill>
                        <a:effectLst/>
                        <a:latin typeface="Calibri"/>
                        <a:ea typeface="Times New Roman"/>
                        <a:cs typeface="Times New Roman"/>
                      </a:endParaRPr>
                    </a:p>
                  </a:txBody>
                  <a:tcPr marL="68580" marR="68580" marT="0" marB="0"/>
                </a:tc>
              </a:tr>
              <a:tr h="1522907">
                <a:tc>
                  <a:txBody>
                    <a:bodyPr/>
                    <a:lstStyle/>
                    <a:p>
                      <a:pPr algn="ctr">
                        <a:lnSpc>
                          <a:spcPct val="150000"/>
                        </a:lnSpc>
                        <a:spcAft>
                          <a:spcPts val="0"/>
                        </a:spcAft>
                        <a:tabLst>
                          <a:tab pos="2806065" algn="ctr"/>
                          <a:tab pos="5612130" algn="r"/>
                          <a:tab pos="449580" algn="l"/>
                        </a:tabLst>
                      </a:pPr>
                      <a:r>
                        <a:rPr lang="es-ES" sz="1400">
                          <a:effectLst/>
                        </a:rPr>
                        <a:t>Ondas δ</a:t>
                      </a:r>
                      <a:endParaRPr lang="es-EC" sz="1400">
                        <a:effectLst/>
                        <a:latin typeface="Calibri"/>
                        <a:ea typeface="Times New Roman"/>
                        <a:cs typeface="Times New Roman"/>
                      </a:endParaRPr>
                    </a:p>
                  </a:txBody>
                  <a:tcPr marL="68580" marR="68580" marT="0" marB="0"/>
                </a:tc>
                <a:tc>
                  <a:txBody>
                    <a:bodyPr/>
                    <a:lstStyle/>
                    <a:p>
                      <a:pPr algn="ct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0.5 a 3.5</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Sueño profundo, en la infancia primaria y en enfermedades orgánicas cerebrales graves.</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c>
                  <a:txBody>
                    <a:bodyPr/>
                    <a:lstStyle/>
                    <a:p>
                      <a:pP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Variable en función de la región afectada.</a:t>
                      </a:r>
                      <a:endParaRPr lang="es-EC" sz="1400" dirty="0">
                        <a:solidFill>
                          <a:schemeClr val="tx1">
                            <a:lumMod val="75000"/>
                            <a:lumOff val="25000"/>
                          </a:schemeClr>
                        </a:solidFill>
                        <a:effectLst/>
                      </a:endParaRPr>
                    </a:p>
                    <a:p>
                      <a:pPr>
                        <a:lnSpc>
                          <a:spcPct val="150000"/>
                        </a:lnSpc>
                        <a:spcAft>
                          <a:spcPts val="0"/>
                        </a:spcAft>
                        <a:tabLst>
                          <a:tab pos="2806065" algn="ctr"/>
                          <a:tab pos="5612130" algn="r"/>
                          <a:tab pos="449580" algn="l"/>
                        </a:tabLst>
                      </a:pPr>
                      <a:r>
                        <a:rPr lang="es-ES" sz="1400" dirty="0">
                          <a:solidFill>
                            <a:schemeClr val="tx1">
                              <a:lumMod val="75000"/>
                              <a:lumOff val="25000"/>
                            </a:schemeClr>
                          </a:solidFill>
                          <a:effectLst/>
                        </a:rPr>
                        <a:t>En sueño, difusa.</a:t>
                      </a:r>
                      <a:endParaRPr lang="es-EC" sz="1400" dirty="0">
                        <a:solidFill>
                          <a:schemeClr val="tx1">
                            <a:lumMod val="75000"/>
                            <a:lumOff val="2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5219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ADQUISICIÓN DE SEÑALES EEG</a:t>
            </a:r>
            <a:endParaRPr lang="es-EC" dirty="0"/>
          </a:p>
        </p:txBody>
      </p:sp>
      <p:pic>
        <p:nvPicPr>
          <p:cNvPr id="4" name="Imagen 6"/>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2789103" y="1899809"/>
            <a:ext cx="6264696" cy="462184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699176" y="1530477"/>
            <a:ext cx="4444550" cy="369332"/>
          </a:xfrm>
          <a:prstGeom prst="rect">
            <a:avLst/>
          </a:prstGeom>
        </p:spPr>
        <p:txBody>
          <a:bodyPr wrap="none">
            <a:spAutoFit/>
          </a:bodyPr>
          <a:lstStyle/>
          <a:p>
            <a:r>
              <a:rPr lang="es-EC" b="1" dirty="0" smtClean="0">
                <a:solidFill>
                  <a:schemeClr val="tx1">
                    <a:lumMod val="75000"/>
                    <a:lumOff val="25000"/>
                  </a:schemeClr>
                </a:solidFill>
              </a:rPr>
              <a:t>POSICIONAMIENTO DE LOS ELECTRODOS</a:t>
            </a:r>
            <a:endParaRPr lang="es-EC" dirty="0">
              <a:solidFill>
                <a:schemeClr val="tx1">
                  <a:lumMod val="75000"/>
                  <a:lumOff val="25000"/>
                </a:schemeClr>
              </a:solidFill>
            </a:endParaRPr>
          </a:p>
        </p:txBody>
      </p:sp>
    </p:spTree>
    <p:extLst>
      <p:ext uri="{BB962C8B-B14F-4D97-AF65-F5344CB8AC3E}">
        <p14:creationId xmlns:p14="http://schemas.microsoft.com/office/powerpoint/2010/main" val="263413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DISEÑO E IMPLEMENTACIÓN</a:t>
            </a:r>
            <a:endParaRPr lang="es-EC" dirty="0"/>
          </a:p>
        </p:txBody>
      </p:sp>
      <p:sp>
        <p:nvSpPr>
          <p:cNvPr id="3" name="Content Placeholder 2"/>
          <p:cNvSpPr>
            <a:spLocks noGrp="1"/>
          </p:cNvSpPr>
          <p:nvPr>
            <p:ph idx="1"/>
          </p:nvPr>
        </p:nvSpPr>
        <p:spPr>
          <a:xfrm>
            <a:off x="441806" y="1384734"/>
            <a:ext cx="9256376" cy="5210030"/>
          </a:xfrm>
        </p:spPr>
        <p:txBody>
          <a:bodyPr>
            <a:noAutofit/>
          </a:bodyPr>
          <a:lstStyle/>
          <a:p>
            <a:pPr algn="just"/>
            <a:r>
              <a:rPr lang="es-EC" sz="2400" dirty="0"/>
              <a:t>El prototipo EEG </a:t>
            </a:r>
            <a:r>
              <a:rPr lang="es-EC" sz="2400" dirty="0" smtClean="0"/>
              <a:t>captará </a:t>
            </a:r>
            <a:r>
              <a:rPr lang="es-EC" sz="2400" dirty="0"/>
              <a:t>las señales EEG de 16 electrodos a través de una tarjeta de adquisición de señales EEG, dispondrá de una pantalla TFT gráfica Touch con la cual se seleccionarán las opciones de operación del prototipo y se visualizará las señales fisiológicas del cerebro, este prototipo será portátil con una autonomía mínima de 4 horas y de dimensiones pequeñas de tal forma que el paciente pueda cargarlo sin causarle incomodidad, dispondrá de una unidad de Bluetooth para transmitir inalámbricamente las señales biológicas EEG a un PC el cual dispondrá de una interface HDMI para captar las señales del prototipo, visualizarlas y almacenarlas.</a:t>
            </a:r>
          </a:p>
          <a:p>
            <a:pPr algn="just"/>
            <a:r>
              <a:rPr lang="es-EC" sz="2400" dirty="0" smtClean="0"/>
              <a:t>El </a:t>
            </a:r>
            <a:r>
              <a:rPr lang="es-EC" sz="2400" dirty="0"/>
              <a:t>prototipo será implementado en tarjetas impresas para garantizar un funcionamiento óptimo.</a:t>
            </a:r>
          </a:p>
          <a:p>
            <a:endParaRPr lang="es-EC" sz="2400" dirty="0"/>
          </a:p>
        </p:txBody>
      </p:sp>
    </p:spTree>
    <p:extLst>
      <p:ext uri="{BB962C8B-B14F-4D97-AF65-F5344CB8AC3E}">
        <p14:creationId xmlns:p14="http://schemas.microsoft.com/office/powerpoint/2010/main" val="3892659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DESCRIPCIÓN DEL PROTOTIPO EEG</a:t>
            </a:r>
            <a:endParaRPr lang="es-EC"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050" y="1270000"/>
            <a:ext cx="8283236" cy="4705641"/>
          </a:xfrm>
          <a:prstGeom prst="rect">
            <a:avLst/>
          </a:prstGeom>
          <a:noFill/>
          <a:ln>
            <a:noFill/>
          </a:ln>
        </p:spPr>
      </p:pic>
    </p:spTree>
    <p:extLst>
      <p:ext uri="{BB962C8B-B14F-4D97-AF65-F5344CB8AC3E}">
        <p14:creationId xmlns:p14="http://schemas.microsoft.com/office/powerpoint/2010/main" val="84911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1765</TotalTime>
  <Words>1657</Words>
  <Application>Microsoft Office PowerPoint</Application>
  <PresentationFormat>Panorámica</PresentationFormat>
  <Paragraphs>211</Paragraphs>
  <Slides>44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Times New Roman</vt:lpstr>
      <vt:lpstr>Trebuchet MS</vt:lpstr>
      <vt:lpstr>Wingdings 3</vt:lpstr>
      <vt:lpstr>Faceta</vt:lpstr>
      <vt:lpstr>“Diseño e implementación de un prototipo para el monitoreo de señales EEG utilizando el módulo MIKROMEDIA dsPIC33 y su visualización en un PC a través de transmisión Bluetooth”</vt:lpstr>
      <vt:lpstr>AGENDA</vt:lpstr>
      <vt:lpstr>ANTECEDENTES</vt:lpstr>
      <vt:lpstr>JUSTIFICACIÓN</vt:lpstr>
      <vt:lpstr>OBJETIVOS</vt:lpstr>
      <vt:lpstr>ESTANDARES</vt:lpstr>
      <vt:lpstr>ADQUISICIÓN DE SEÑALES EEG</vt:lpstr>
      <vt:lpstr>DISEÑO E IMPLEMENTACIÓN</vt:lpstr>
      <vt:lpstr>DESCRIPCIÓN DEL PROTOTIPO EEG</vt:lpstr>
      <vt:lpstr>DESCRIPCIÓN DE LA TARJETA DE ADQUISICIÓN ADS1299EEG-FE</vt:lpstr>
      <vt:lpstr>Presentación de PowerPoint</vt:lpstr>
      <vt:lpstr>MÓDULO MIKROMEDIA DSPIC33FJ256GP710A</vt:lpstr>
      <vt:lpstr>MÓDULO MIKROMEDIA DSPIC33FJ256GP710A</vt:lpstr>
      <vt:lpstr>MÓDULO DE TRANSMISIÓN BLUETOOTH</vt:lpstr>
      <vt:lpstr>IMPLEMENTACIÓN</vt:lpstr>
      <vt:lpstr>DISEÑO DE SOFTWARE PARA LA TARJETA MULTIMEDIA</vt:lpstr>
      <vt:lpstr>DISEÑO DE SOFTWARE PARA LA TARJETA MULTIMEDIA</vt:lpstr>
      <vt:lpstr>DISEÑO DE SOFTWARE PARA LA TARJETA MULTIMEDIA</vt:lpstr>
      <vt:lpstr>DISEÑO DE SOFTWARE PARA LA TARJETA MULTIMEDIA</vt:lpstr>
      <vt:lpstr>DISEÑO DE SOFTWARE PARA LA TARJETA MULTIMEDIA</vt:lpstr>
      <vt:lpstr>DISEÑO DE SOFTWARE PARA LA TARJETA MULTIMEDIA</vt:lpstr>
      <vt:lpstr>DISEÑO DE SOFTWARE PARA LA PC</vt:lpstr>
      <vt:lpstr>DISEÑO DE SOFTWARE PARA LA PC</vt:lpstr>
      <vt:lpstr>DISEÑO DE SOFTWARE PARA LA PC</vt:lpstr>
      <vt:lpstr>DISEÑO DE SOFTWARE PARA LA PC</vt:lpstr>
      <vt:lpstr>DISEÑO DE SOFTWARE PARA LA PC</vt:lpstr>
      <vt:lpstr>PRUEBAS</vt:lpstr>
      <vt:lpstr>PRUEBAS</vt:lpstr>
      <vt:lpstr>PRUEBAS</vt:lpstr>
      <vt:lpstr>PRUEBAS</vt:lpstr>
      <vt:lpstr>PRUEBAS</vt:lpstr>
      <vt:lpstr>PRUEBAS</vt:lpstr>
      <vt:lpstr>PRUEBAS</vt:lpstr>
      <vt:lpstr>PRUEBAS</vt:lpstr>
      <vt:lpstr>PRUEBAS</vt:lpstr>
      <vt:lpstr>PRUEBAS</vt:lpstr>
      <vt:lpstr>PRUEBAS</vt:lpstr>
      <vt:lpstr>PRUEBAS</vt:lpstr>
      <vt:lpstr>PRUEBAS</vt:lpstr>
      <vt:lpstr>CONCLUSIONES</vt:lpstr>
      <vt:lpstr>CONCLUSIONES</vt:lpstr>
      <vt:lpstr>RECOMENDACIONES</vt:lpstr>
      <vt:lpstr>RECOMENDACIONES</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prototipo para el monitoreo de señales EEG utilizando el módulo MIKROMEDIA dsPIC33 y su visualización en un PC a través de transmisión Bluetooth</dc:title>
  <dc:creator>Isra Iza</dc:creator>
  <cp:lastModifiedBy>Isra Iza</cp:lastModifiedBy>
  <cp:revision>54</cp:revision>
  <dcterms:created xsi:type="dcterms:W3CDTF">2014-04-09T04:29:45Z</dcterms:created>
  <dcterms:modified xsi:type="dcterms:W3CDTF">2014-05-14T16:25:28Z</dcterms:modified>
</cp:coreProperties>
</file>