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8" r:id="rId3"/>
    <p:sldId id="269" r:id="rId4"/>
    <p:sldId id="270" r:id="rId5"/>
    <p:sldId id="287" r:id="rId6"/>
    <p:sldId id="271" r:id="rId7"/>
    <p:sldId id="275" r:id="rId8"/>
    <p:sldId id="276" r:id="rId9"/>
    <p:sldId id="277" r:id="rId10"/>
    <p:sldId id="280" r:id="rId11"/>
    <p:sldId id="283" r:id="rId12"/>
    <p:sldId id="289" r:id="rId13"/>
    <p:sldId id="290" r:id="rId14"/>
    <p:sldId id="291" r:id="rId15"/>
    <p:sldId id="292" r:id="rId16"/>
    <p:sldId id="284" r:id="rId17"/>
    <p:sldId id="294" r:id="rId18"/>
    <p:sldId id="300" r:id="rId19"/>
    <p:sldId id="295" r:id="rId20"/>
    <p:sldId id="296" r:id="rId21"/>
    <p:sldId id="301" r:id="rId22"/>
    <p:sldId id="285" r:id="rId23"/>
    <p:sldId id="297" r:id="rId24"/>
    <p:sldId id="298" r:id="rId25"/>
    <p:sldId id="299" r:id="rId26"/>
    <p:sldId id="302" r:id="rId27"/>
    <p:sldId id="273" r:id="rId28"/>
    <p:sldId id="274" r:id="rId29"/>
    <p:sldId id="272" r:id="rId30"/>
    <p:sldId id="266" r:id="rId31"/>
  </p:sldIdLst>
  <p:sldSz cx="9144000" cy="5143500" type="screen16x9"/>
  <p:notesSz cx="6858000" cy="9144000"/>
  <p:defaultTextStyle>
    <a:lvl1pPr marL="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  <a:srgbClr val="FF3300"/>
    <a:srgbClr val="CCCC00"/>
    <a:srgbClr val="990033"/>
    <a:srgbClr val="009900"/>
    <a:srgbClr val="990099"/>
    <a:srgbClr val="660066"/>
    <a:srgbClr val="F8F8F8"/>
    <a:srgbClr val="0000CC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90409" autoAdjust="0"/>
  </p:normalViewPr>
  <p:slideViewPr>
    <p:cSldViewPr>
      <p:cViewPr>
        <p:scale>
          <a:sx n="90" d="100"/>
          <a:sy n="90" d="100"/>
        </p:scale>
        <p:origin x="-84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822B96-1E3A-40FD-8270-0D8055E1752A}" type="doc">
      <dgm:prSet loTypeId="urn:microsoft.com/office/officeart/2005/8/layout/vList3#1" loCatId="list" qsTypeId="urn:microsoft.com/office/officeart/2005/8/quickstyle/simple1" qsCatId="simple" csTypeId="urn:microsoft.com/office/officeart/2005/8/colors/colorful5" csCatId="colorful" phldr="1"/>
      <dgm:spPr/>
    </dgm:pt>
    <dgm:pt modelId="{A982451B-F0DF-4AB5-BF8E-485D5F3BB090}">
      <dgm:prSet phldrT="[Texto]"/>
      <dgm:spPr>
        <a:solidFill>
          <a:schemeClr val="accent5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pPr algn="just"/>
          <a:r>
            <a:rPr lang="es-EC" b="1" dirty="0" smtClean="0">
              <a:latin typeface="Arial" panose="020B0604020202020204" pitchFamily="34" charset="0"/>
              <a:cs typeface="Arial" panose="020B0604020202020204" pitchFamily="34" charset="0"/>
            </a:rPr>
            <a:t>Elementos de estudio y bases teóricas</a:t>
          </a:r>
          <a:endParaRPr lang="en-US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37A469-131E-4EDF-84FB-7D24041936F6}" type="parTrans" cxnId="{62A3CF1E-C06D-45AB-889E-0F9C5955A02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D1CAE05-D400-463C-80C6-62F9A259CBC9}" type="sibTrans" cxnId="{62A3CF1E-C06D-45AB-889E-0F9C5955A02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238AB38-6B95-44F4-AEC4-E7129D742AF2}">
      <dgm:prSet phldrT="[Texto]"/>
      <dgm:spPr>
        <a:solidFill>
          <a:schemeClr val="accent5">
            <a:hueOff val="3359277"/>
            <a:satOff val="4740"/>
            <a:lumOff val="-588"/>
            <a:alpha val="80000"/>
          </a:schemeClr>
        </a:solidFill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es-EC" i="1" dirty="0" smtClean="0">
              <a:latin typeface="Arial" panose="020B0604020202020204" pitchFamily="34" charset="0"/>
              <a:cs typeface="Arial" panose="020B0604020202020204" pitchFamily="34" charset="0"/>
            </a:rPr>
            <a:t>Explorar el problema mediante encuestas, entrevistas y observaciones</a:t>
          </a:r>
          <a:endParaRPr lang="es-EC" b="1" i="1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434084-FE97-4053-AF7E-7104B98E061A}" type="parTrans" cxnId="{07973D42-CE4F-47CE-9623-DF0EC82126C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302B29F-2137-40DC-A1CA-C16FFB5BE342}" type="sibTrans" cxnId="{07973D42-CE4F-47CE-9623-DF0EC82126C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5FDD249-13A8-4731-8B7C-1015B118B0C7}">
      <dgm:prSet phldrT="[Texto]"/>
      <dgm:spPr>
        <a:solidFill>
          <a:schemeClr val="accent5">
            <a:hueOff val="6718553"/>
            <a:satOff val="9479"/>
            <a:lumOff val="-1176"/>
            <a:alpha val="80000"/>
          </a:schemeClr>
        </a:solidFill>
      </dgm:spPr>
      <dgm:t>
        <a:bodyPr/>
        <a:lstStyle/>
        <a:p>
          <a:pPr algn="just"/>
          <a:r>
            <a:rPr lang="es-EC" i="1" dirty="0" smtClean="0">
              <a:latin typeface="Arial" panose="020B0604020202020204" pitchFamily="34" charset="0"/>
              <a:cs typeface="Arial" panose="020B0604020202020204" pitchFamily="34" charset="0"/>
            </a:rPr>
            <a:t>Realizar el diseño de la propuesta para la optimización del velamen.</a:t>
          </a:r>
          <a:endParaRPr lang="en-US" b="1" i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3F124D-6FD0-4FFF-AE0D-E46BA38B5608}" type="parTrans" cxnId="{DB9E8D04-A7F0-481B-8BD7-68189A43CAC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83C95A5-9FFE-413A-A041-8D21858C5710}" type="sibTrans" cxnId="{DB9E8D04-A7F0-481B-8BD7-68189A43CAC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EC18276-6ABD-445E-B696-04279AA1997A}" type="pres">
      <dgm:prSet presAssocID="{C6822B96-1E3A-40FD-8270-0D8055E1752A}" presName="linearFlow" presStyleCnt="0">
        <dgm:presLayoutVars>
          <dgm:dir/>
          <dgm:resizeHandles val="exact"/>
        </dgm:presLayoutVars>
      </dgm:prSet>
      <dgm:spPr/>
    </dgm:pt>
    <dgm:pt modelId="{2DCB36D2-D3D2-4106-AD57-533599B07CFB}" type="pres">
      <dgm:prSet presAssocID="{A982451B-F0DF-4AB5-BF8E-485D5F3BB090}" presName="composite" presStyleCnt="0"/>
      <dgm:spPr/>
    </dgm:pt>
    <dgm:pt modelId="{B892AF43-260C-4CF8-9F33-4FE7715CC566}" type="pres">
      <dgm:prSet presAssocID="{A982451B-F0DF-4AB5-BF8E-485D5F3BB090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2AF58FF9-33BE-4D6D-BCFA-5438C3B7CD20}" type="pres">
      <dgm:prSet presAssocID="{A982451B-F0DF-4AB5-BF8E-485D5F3BB090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718288-BBF4-4D7F-B92E-7A6FFBF32575}" type="pres">
      <dgm:prSet presAssocID="{7D1CAE05-D400-463C-80C6-62F9A259CBC9}" presName="spacing" presStyleCnt="0"/>
      <dgm:spPr/>
    </dgm:pt>
    <dgm:pt modelId="{8C7E6E24-6AC5-43C0-A218-441A442844E2}" type="pres">
      <dgm:prSet presAssocID="{F238AB38-6B95-44F4-AEC4-E7129D742AF2}" presName="composite" presStyleCnt="0"/>
      <dgm:spPr/>
    </dgm:pt>
    <dgm:pt modelId="{3E859625-EC14-4090-A92A-337CF4258089}" type="pres">
      <dgm:prSet presAssocID="{F238AB38-6B95-44F4-AEC4-E7129D742AF2}" presName="imgShp" presStyleLbl="fgImgPlace1" presStyleIdx="1" presStyleCnt="3" custLinFactNeighborX="-2431" custLinFactNeighborY="-376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F27CED0-15D2-4975-AF87-E3EF435A67DC}" type="pres">
      <dgm:prSet presAssocID="{F238AB38-6B95-44F4-AEC4-E7129D742AF2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3BAAF3-75F0-4728-920C-BF6A0F788E20}" type="pres">
      <dgm:prSet presAssocID="{F302B29F-2137-40DC-A1CA-C16FFB5BE342}" presName="spacing" presStyleCnt="0"/>
      <dgm:spPr/>
    </dgm:pt>
    <dgm:pt modelId="{6B471582-0C86-4AE5-9E41-30A82EA997FD}" type="pres">
      <dgm:prSet presAssocID="{45FDD249-13A8-4731-8B7C-1015B118B0C7}" presName="composite" presStyleCnt="0"/>
      <dgm:spPr/>
    </dgm:pt>
    <dgm:pt modelId="{4213357E-28F6-43BD-A493-D0448F3354CA}" type="pres">
      <dgm:prSet presAssocID="{45FDD249-13A8-4731-8B7C-1015B118B0C7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23C18052-2642-4CBC-96AF-F24565D1A318}" type="pres">
      <dgm:prSet presAssocID="{45FDD249-13A8-4731-8B7C-1015B118B0C7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9E8D04-A7F0-481B-8BD7-68189A43CAC6}" srcId="{C6822B96-1E3A-40FD-8270-0D8055E1752A}" destId="{45FDD249-13A8-4731-8B7C-1015B118B0C7}" srcOrd="2" destOrd="0" parTransId="{FA3F124D-6FD0-4FFF-AE0D-E46BA38B5608}" sibTransId="{E83C95A5-9FFE-413A-A041-8D21858C5710}"/>
    <dgm:cxn modelId="{62A3CF1E-C06D-45AB-889E-0F9C5955A020}" srcId="{C6822B96-1E3A-40FD-8270-0D8055E1752A}" destId="{A982451B-F0DF-4AB5-BF8E-485D5F3BB090}" srcOrd="0" destOrd="0" parTransId="{B237A469-131E-4EDF-84FB-7D24041936F6}" sibTransId="{7D1CAE05-D400-463C-80C6-62F9A259CBC9}"/>
    <dgm:cxn modelId="{D5835D6A-7A0D-4887-AA01-F1BD32703600}" type="presOf" srcId="{C6822B96-1E3A-40FD-8270-0D8055E1752A}" destId="{FEC18276-6ABD-445E-B696-04279AA1997A}" srcOrd="0" destOrd="0" presId="urn:microsoft.com/office/officeart/2005/8/layout/vList3#1"/>
    <dgm:cxn modelId="{07973D42-CE4F-47CE-9623-DF0EC82126C8}" srcId="{C6822B96-1E3A-40FD-8270-0D8055E1752A}" destId="{F238AB38-6B95-44F4-AEC4-E7129D742AF2}" srcOrd="1" destOrd="0" parTransId="{8D434084-FE97-4053-AF7E-7104B98E061A}" sibTransId="{F302B29F-2137-40DC-A1CA-C16FFB5BE342}"/>
    <dgm:cxn modelId="{4B5D43BB-BFDF-4A24-B8B3-54F306C82BC6}" type="presOf" srcId="{A982451B-F0DF-4AB5-BF8E-485D5F3BB090}" destId="{2AF58FF9-33BE-4D6D-BCFA-5438C3B7CD20}" srcOrd="0" destOrd="0" presId="urn:microsoft.com/office/officeart/2005/8/layout/vList3#1"/>
    <dgm:cxn modelId="{83DBC1C9-47AF-4402-ABA4-CF85BAB37CF4}" type="presOf" srcId="{F238AB38-6B95-44F4-AEC4-E7129D742AF2}" destId="{8F27CED0-15D2-4975-AF87-E3EF435A67DC}" srcOrd="0" destOrd="0" presId="urn:microsoft.com/office/officeart/2005/8/layout/vList3#1"/>
    <dgm:cxn modelId="{B49574F3-5FB6-49C4-83AA-252FF3713866}" type="presOf" srcId="{45FDD249-13A8-4731-8B7C-1015B118B0C7}" destId="{23C18052-2642-4CBC-96AF-F24565D1A318}" srcOrd="0" destOrd="0" presId="urn:microsoft.com/office/officeart/2005/8/layout/vList3#1"/>
    <dgm:cxn modelId="{DAEAF296-7095-404D-A537-7CEFC5C77054}" type="presParOf" srcId="{FEC18276-6ABD-445E-B696-04279AA1997A}" destId="{2DCB36D2-D3D2-4106-AD57-533599B07CFB}" srcOrd="0" destOrd="0" presId="urn:microsoft.com/office/officeart/2005/8/layout/vList3#1"/>
    <dgm:cxn modelId="{8B88D854-CB5A-480A-8070-60B10655CF2C}" type="presParOf" srcId="{2DCB36D2-D3D2-4106-AD57-533599B07CFB}" destId="{B892AF43-260C-4CF8-9F33-4FE7715CC566}" srcOrd="0" destOrd="0" presId="urn:microsoft.com/office/officeart/2005/8/layout/vList3#1"/>
    <dgm:cxn modelId="{9B04C100-72D1-465B-AAFD-607417DE82BA}" type="presParOf" srcId="{2DCB36D2-D3D2-4106-AD57-533599B07CFB}" destId="{2AF58FF9-33BE-4D6D-BCFA-5438C3B7CD20}" srcOrd="1" destOrd="0" presId="urn:microsoft.com/office/officeart/2005/8/layout/vList3#1"/>
    <dgm:cxn modelId="{21DCF38C-7FF3-4735-8CAE-FF40DED909DA}" type="presParOf" srcId="{FEC18276-6ABD-445E-B696-04279AA1997A}" destId="{E7718288-BBF4-4D7F-B92E-7A6FFBF32575}" srcOrd="1" destOrd="0" presId="urn:microsoft.com/office/officeart/2005/8/layout/vList3#1"/>
    <dgm:cxn modelId="{2B341C75-B79A-4A54-87FE-B41B9213BBB4}" type="presParOf" srcId="{FEC18276-6ABD-445E-B696-04279AA1997A}" destId="{8C7E6E24-6AC5-43C0-A218-441A442844E2}" srcOrd="2" destOrd="0" presId="urn:microsoft.com/office/officeart/2005/8/layout/vList3#1"/>
    <dgm:cxn modelId="{B25714D9-9DB0-4E3C-AD75-BD345703F67C}" type="presParOf" srcId="{8C7E6E24-6AC5-43C0-A218-441A442844E2}" destId="{3E859625-EC14-4090-A92A-337CF4258089}" srcOrd="0" destOrd="0" presId="urn:microsoft.com/office/officeart/2005/8/layout/vList3#1"/>
    <dgm:cxn modelId="{8E0EFEAD-4CBB-4D23-8F1E-9236ABD34C42}" type="presParOf" srcId="{8C7E6E24-6AC5-43C0-A218-441A442844E2}" destId="{8F27CED0-15D2-4975-AF87-E3EF435A67DC}" srcOrd="1" destOrd="0" presId="urn:microsoft.com/office/officeart/2005/8/layout/vList3#1"/>
    <dgm:cxn modelId="{039591DB-7F83-4DD5-A5B2-3B976B451915}" type="presParOf" srcId="{FEC18276-6ABD-445E-B696-04279AA1997A}" destId="{9A3BAAF3-75F0-4728-920C-BF6A0F788E20}" srcOrd="3" destOrd="0" presId="urn:microsoft.com/office/officeart/2005/8/layout/vList3#1"/>
    <dgm:cxn modelId="{98F69B01-0F5D-4101-A10E-478914F6CAD0}" type="presParOf" srcId="{FEC18276-6ABD-445E-B696-04279AA1997A}" destId="{6B471582-0C86-4AE5-9E41-30A82EA997FD}" srcOrd="4" destOrd="0" presId="urn:microsoft.com/office/officeart/2005/8/layout/vList3#1"/>
    <dgm:cxn modelId="{44C315AB-851F-4693-8735-1BF684F73773}" type="presParOf" srcId="{6B471582-0C86-4AE5-9E41-30A82EA997FD}" destId="{4213357E-28F6-43BD-A493-D0448F3354CA}" srcOrd="0" destOrd="0" presId="urn:microsoft.com/office/officeart/2005/8/layout/vList3#1"/>
    <dgm:cxn modelId="{384427AF-C679-4457-B272-8D7F29FD4963}" type="presParOf" srcId="{6B471582-0C86-4AE5-9E41-30A82EA997FD}" destId="{23C18052-2642-4CBC-96AF-F24565D1A318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1039EA-D602-40A7-8403-5A0B9EBD0425}" type="doc">
      <dgm:prSet loTypeId="urn:microsoft.com/office/officeart/2009/layout/CircleArrowProcess" loCatId="process" qsTypeId="urn:microsoft.com/office/officeart/2005/8/quickstyle/3d7" qsCatId="3D" csTypeId="urn:microsoft.com/office/officeart/2005/8/colors/accent1_2" csCatId="accent1" phldr="0"/>
      <dgm:spPr/>
      <dgm:t>
        <a:bodyPr/>
        <a:lstStyle/>
        <a:p>
          <a:endParaRPr lang="es-EC"/>
        </a:p>
      </dgm:t>
    </dgm:pt>
    <dgm:pt modelId="{EB257419-3610-4032-B912-D40684FF0B55}">
      <dgm:prSet phldrT="[Texto]" phldr="1"/>
      <dgm:spPr/>
      <dgm:t>
        <a:bodyPr/>
        <a:lstStyle/>
        <a:p>
          <a:endParaRPr lang="es-EC"/>
        </a:p>
      </dgm:t>
    </dgm:pt>
    <dgm:pt modelId="{B0BC3F17-F678-4C80-8D3D-C19314330CC9}" type="parTrans" cxnId="{C8C31F3D-82B1-429A-9EA5-ED36471F1490}">
      <dgm:prSet/>
      <dgm:spPr/>
      <dgm:t>
        <a:bodyPr/>
        <a:lstStyle/>
        <a:p>
          <a:endParaRPr lang="es-EC"/>
        </a:p>
      </dgm:t>
    </dgm:pt>
    <dgm:pt modelId="{DB69ABD3-C54E-4D2A-A335-616186EBE45A}" type="sibTrans" cxnId="{C8C31F3D-82B1-429A-9EA5-ED36471F1490}">
      <dgm:prSet/>
      <dgm:spPr/>
      <dgm:t>
        <a:bodyPr/>
        <a:lstStyle/>
        <a:p>
          <a:endParaRPr lang="es-EC"/>
        </a:p>
      </dgm:t>
    </dgm:pt>
    <dgm:pt modelId="{98B64A0E-2671-4E43-BC82-A4FABCF10E49}">
      <dgm:prSet phldrT="[Texto]" phldr="1"/>
      <dgm:spPr/>
      <dgm:t>
        <a:bodyPr/>
        <a:lstStyle/>
        <a:p>
          <a:endParaRPr lang="es-EC"/>
        </a:p>
      </dgm:t>
    </dgm:pt>
    <dgm:pt modelId="{EA095754-86A4-4FFE-8DDB-AC4AE2BBCD22}" type="parTrans" cxnId="{488EEB7B-10D0-4B7E-84FD-BE2CCE908C16}">
      <dgm:prSet/>
      <dgm:spPr/>
      <dgm:t>
        <a:bodyPr/>
        <a:lstStyle/>
        <a:p>
          <a:endParaRPr lang="es-EC"/>
        </a:p>
      </dgm:t>
    </dgm:pt>
    <dgm:pt modelId="{3565818C-74A1-4BDC-A9D1-FE62179061C4}" type="sibTrans" cxnId="{488EEB7B-10D0-4B7E-84FD-BE2CCE908C16}">
      <dgm:prSet/>
      <dgm:spPr/>
      <dgm:t>
        <a:bodyPr/>
        <a:lstStyle/>
        <a:p>
          <a:endParaRPr lang="es-EC"/>
        </a:p>
      </dgm:t>
    </dgm:pt>
    <dgm:pt modelId="{6EFF07B8-4249-4D28-B51E-97B3B344E4F9}">
      <dgm:prSet phldrT="[Texto]" phldr="1"/>
      <dgm:spPr/>
      <dgm:t>
        <a:bodyPr/>
        <a:lstStyle/>
        <a:p>
          <a:endParaRPr lang="es-EC"/>
        </a:p>
      </dgm:t>
    </dgm:pt>
    <dgm:pt modelId="{F75306FF-470F-4948-B430-53DF886F8B55}" type="parTrans" cxnId="{109BBE5B-7074-45EB-A144-7BD2F620A531}">
      <dgm:prSet/>
      <dgm:spPr/>
      <dgm:t>
        <a:bodyPr/>
        <a:lstStyle/>
        <a:p>
          <a:endParaRPr lang="es-EC"/>
        </a:p>
      </dgm:t>
    </dgm:pt>
    <dgm:pt modelId="{5EA4AD63-B2EC-4965-9AE4-37AD79765DED}" type="sibTrans" cxnId="{109BBE5B-7074-45EB-A144-7BD2F620A531}">
      <dgm:prSet/>
      <dgm:spPr/>
      <dgm:t>
        <a:bodyPr/>
        <a:lstStyle/>
        <a:p>
          <a:endParaRPr lang="es-EC"/>
        </a:p>
      </dgm:t>
    </dgm:pt>
    <dgm:pt modelId="{19BD0B6B-36AE-47F7-B5FE-C9DC6A08A4CA}" type="pres">
      <dgm:prSet presAssocID="{FA1039EA-D602-40A7-8403-5A0B9EBD042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9EEFBC4D-BDF1-4E7D-B4E5-98DB0731720E}" type="pres">
      <dgm:prSet presAssocID="{EB257419-3610-4032-B912-D40684FF0B55}" presName="Accent1" presStyleCnt="0"/>
      <dgm:spPr/>
    </dgm:pt>
    <dgm:pt modelId="{798BE965-9E33-412D-B850-85633B13669F}" type="pres">
      <dgm:prSet presAssocID="{EB257419-3610-4032-B912-D40684FF0B55}" presName="Accent" presStyleLbl="node1" presStyleIdx="0" presStyleCnt="3"/>
      <dgm:spPr>
        <a:solidFill>
          <a:srgbClr val="996600"/>
        </a:solidFill>
      </dgm:spPr>
    </dgm:pt>
    <dgm:pt modelId="{7D7CA3D1-4729-4D31-BAB6-AE44DA177824}" type="pres">
      <dgm:prSet presAssocID="{EB257419-3610-4032-B912-D40684FF0B55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41DC1A-A7FA-496E-8C46-455BEBAB75FD}" type="pres">
      <dgm:prSet presAssocID="{98B64A0E-2671-4E43-BC82-A4FABCF10E49}" presName="Accent2" presStyleCnt="0"/>
      <dgm:spPr/>
    </dgm:pt>
    <dgm:pt modelId="{5986C436-9B6D-4280-846B-A0EED3C6745F}" type="pres">
      <dgm:prSet presAssocID="{98B64A0E-2671-4E43-BC82-A4FABCF10E49}" presName="Accent" presStyleLbl="node1" presStyleIdx="1" presStyleCnt="3"/>
      <dgm:spPr>
        <a:solidFill>
          <a:srgbClr val="996600"/>
        </a:solidFill>
      </dgm:spPr>
    </dgm:pt>
    <dgm:pt modelId="{02B46043-2BFE-43FB-B969-E7B787FA2932}" type="pres">
      <dgm:prSet presAssocID="{98B64A0E-2671-4E43-BC82-A4FABCF10E49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7E745F-F847-4403-BD83-EE8EA043BB5F}" type="pres">
      <dgm:prSet presAssocID="{6EFF07B8-4249-4D28-B51E-97B3B344E4F9}" presName="Accent3" presStyleCnt="0"/>
      <dgm:spPr/>
    </dgm:pt>
    <dgm:pt modelId="{DC56126B-B4AD-42DE-9B8A-1D2C2C029F4C}" type="pres">
      <dgm:prSet presAssocID="{6EFF07B8-4249-4D28-B51E-97B3B344E4F9}" presName="Accent" presStyleLbl="node1" presStyleIdx="2" presStyleCnt="3"/>
      <dgm:spPr>
        <a:solidFill>
          <a:srgbClr val="996600"/>
        </a:solidFill>
      </dgm:spPr>
    </dgm:pt>
    <dgm:pt modelId="{C24AEB62-A8E8-455E-935E-0531C9BBA577}" type="pres">
      <dgm:prSet presAssocID="{6EFF07B8-4249-4D28-B51E-97B3B344E4F9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09BBE5B-7074-45EB-A144-7BD2F620A531}" srcId="{FA1039EA-D602-40A7-8403-5A0B9EBD0425}" destId="{6EFF07B8-4249-4D28-B51E-97B3B344E4F9}" srcOrd="2" destOrd="0" parTransId="{F75306FF-470F-4948-B430-53DF886F8B55}" sibTransId="{5EA4AD63-B2EC-4965-9AE4-37AD79765DED}"/>
    <dgm:cxn modelId="{1EC9DDED-C142-41F3-B0D9-711C73A3C7EB}" type="presOf" srcId="{98B64A0E-2671-4E43-BC82-A4FABCF10E49}" destId="{02B46043-2BFE-43FB-B969-E7B787FA2932}" srcOrd="0" destOrd="0" presId="urn:microsoft.com/office/officeart/2009/layout/CircleArrowProcess"/>
    <dgm:cxn modelId="{8129A53F-F8A3-4CFE-8A4D-2E34E456CE47}" type="presOf" srcId="{6EFF07B8-4249-4D28-B51E-97B3B344E4F9}" destId="{C24AEB62-A8E8-455E-935E-0531C9BBA577}" srcOrd="0" destOrd="0" presId="urn:microsoft.com/office/officeart/2009/layout/CircleArrowProcess"/>
    <dgm:cxn modelId="{370C2F7D-CCDB-4926-B858-98FC966DD350}" type="presOf" srcId="{EB257419-3610-4032-B912-D40684FF0B55}" destId="{7D7CA3D1-4729-4D31-BAB6-AE44DA177824}" srcOrd="0" destOrd="0" presId="urn:microsoft.com/office/officeart/2009/layout/CircleArrowProcess"/>
    <dgm:cxn modelId="{6A1AB1BD-F5C1-4235-AD4C-FBEBF3BE3C69}" type="presOf" srcId="{FA1039EA-D602-40A7-8403-5A0B9EBD0425}" destId="{19BD0B6B-36AE-47F7-B5FE-C9DC6A08A4CA}" srcOrd="0" destOrd="0" presId="urn:microsoft.com/office/officeart/2009/layout/CircleArrowProcess"/>
    <dgm:cxn modelId="{C8C31F3D-82B1-429A-9EA5-ED36471F1490}" srcId="{FA1039EA-D602-40A7-8403-5A0B9EBD0425}" destId="{EB257419-3610-4032-B912-D40684FF0B55}" srcOrd="0" destOrd="0" parTransId="{B0BC3F17-F678-4C80-8D3D-C19314330CC9}" sibTransId="{DB69ABD3-C54E-4D2A-A335-616186EBE45A}"/>
    <dgm:cxn modelId="{488EEB7B-10D0-4B7E-84FD-BE2CCE908C16}" srcId="{FA1039EA-D602-40A7-8403-5A0B9EBD0425}" destId="{98B64A0E-2671-4E43-BC82-A4FABCF10E49}" srcOrd="1" destOrd="0" parTransId="{EA095754-86A4-4FFE-8DDB-AC4AE2BBCD22}" sibTransId="{3565818C-74A1-4BDC-A9D1-FE62179061C4}"/>
    <dgm:cxn modelId="{6922F892-5C88-463A-BB55-D40F31920808}" type="presParOf" srcId="{19BD0B6B-36AE-47F7-B5FE-C9DC6A08A4CA}" destId="{9EEFBC4D-BDF1-4E7D-B4E5-98DB0731720E}" srcOrd="0" destOrd="0" presId="urn:microsoft.com/office/officeart/2009/layout/CircleArrowProcess"/>
    <dgm:cxn modelId="{A5BA6260-24EF-4401-8150-84010C8E8FCC}" type="presParOf" srcId="{9EEFBC4D-BDF1-4E7D-B4E5-98DB0731720E}" destId="{798BE965-9E33-412D-B850-85633B13669F}" srcOrd="0" destOrd="0" presId="urn:microsoft.com/office/officeart/2009/layout/CircleArrowProcess"/>
    <dgm:cxn modelId="{700180FF-8E71-4A93-B315-4CF1FB26559F}" type="presParOf" srcId="{19BD0B6B-36AE-47F7-B5FE-C9DC6A08A4CA}" destId="{7D7CA3D1-4729-4D31-BAB6-AE44DA177824}" srcOrd="1" destOrd="0" presId="urn:microsoft.com/office/officeart/2009/layout/CircleArrowProcess"/>
    <dgm:cxn modelId="{4498DB6A-9A90-48A1-9A05-C743F06B9200}" type="presParOf" srcId="{19BD0B6B-36AE-47F7-B5FE-C9DC6A08A4CA}" destId="{C341DC1A-A7FA-496E-8C46-455BEBAB75FD}" srcOrd="2" destOrd="0" presId="urn:microsoft.com/office/officeart/2009/layout/CircleArrowProcess"/>
    <dgm:cxn modelId="{1033B216-3C47-49A2-9CE6-44F835D5780F}" type="presParOf" srcId="{C341DC1A-A7FA-496E-8C46-455BEBAB75FD}" destId="{5986C436-9B6D-4280-846B-A0EED3C6745F}" srcOrd="0" destOrd="0" presId="urn:microsoft.com/office/officeart/2009/layout/CircleArrowProcess"/>
    <dgm:cxn modelId="{0E8B2DDB-A1BD-4849-BBFE-50D06B23980E}" type="presParOf" srcId="{19BD0B6B-36AE-47F7-B5FE-C9DC6A08A4CA}" destId="{02B46043-2BFE-43FB-B969-E7B787FA2932}" srcOrd="3" destOrd="0" presId="urn:microsoft.com/office/officeart/2009/layout/CircleArrowProcess"/>
    <dgm:cxn modelId="{502EB608-C609-4A77-97CA-0122ED2CFF00}" type="presParOf" srcId="{19BD0B6B-36AE-47F7-B5FE-C9DC6A08A4CA}" destId="{697E745F-F847-4403-BD83-EE8EA043BB5F}" srcOrd="4" destOrd="0" presId="urn:microsoft.com/office/officeart/2009/layout/CircleArrowProcess"/>
    <dgm:cxn modelId="{683DE702-1087-41CB-822F-C4981013A396}" type="presParOf" srcId="{697E745F-F847-4403-BD83-EE8EA043BB5F}" destId="{DC56126B-B4AD-42DE-9B8A-1D2C2C029F4C}" srcOrd="0" destOrd="0" presId="urn:microsoft.com/office/officeart/2009/layout/CircleArrowProcess"/>
    <dgm:cxn modelId="{7719FADE-1F68-4E51-BDF6-A8CCF424F317}" type="presParOf" srcId="{19BD0B6B-36AE-47F7-B5FE-C9DC6A08A4CA}" destId="{C24AEB62-A8E8-455E-935E-0531C9BBA577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FEADD9-F67D-41F5-BA4C-3C84956E7F46}" type="doc">
      <dgm:prSet loTypeId="urn:microsoft.com/office/officeart/2005/8/layout/vList5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74EE5CD8-078F-4590-BF9C-A341A294A016}">
      <dgm:prSet phldrT="[Text]" custT="1"/>
      <dgm:spPr/>
      <dgm:t>
        <a:bodyPr/>
        <a:lstStyle/>
        <a:p>
          <a:r>
            <a:rPr lang="es-ES" sz="4400" dirty="0"/>
            <a:t>1</a:t>
          </a:r>
        </a:p>
      </dgm:t>
    </dgm:pt>
    <dgm:pt modelId="{BB568D76-3363-43D3-B00C-3359A643216C}" type="parTrans" cxnId="{F40F9561-0D4C-44CF-91EF-A92B1DBDE44B}">
      <dgm:prSet/>
      <dgm:spPr/>
      <dgm:t>
        <a:bodyPr/>
        <a:lstStyle/>
        <a:p>
          <a:endParaRPr lang="es-ES" sz="3200"/>
        </a:p>
      </dgm:t>
    </dgm:pt>
    <dgm:pt modelId="{CF9FB981-E6ED-4440-AC98-4E4E2ABA2C55}" type="sibTrans" cxnId="{F40F9561-0D4C-44CF-91EF-A92B1DBDE44B}">
      <dgm:prSet/>
      <dgm:spPr/>
      <dgm:t>
        <a:bodyPr/>
        <a:lstStyle/>
        <a:p>
          <a:endParaRPr lang="es-ES" sz="3200"/>
        </a:p>
      </dgm:t>
    </dgm:pt>
    <dgm:pt modelId="{AA046201-5C4D-445E-BF0B-5C6D2B0A1945}">
      <dgm:prSet phldrT="[Text]" custT="1"/>
      <dgm:spPr/>
      <dgm:t>
        <a:bodyPr/>
        <a:lstStyle/>
        <a:p>
          <a:r>
            <a:rPr lang="es-ES" sz="4400" dirty="0"/>
            <a:t>2</a:t>
          </a:r>
        </a:p>
      </dgm:t>
    </dgm:pt>
    <dgm:pt modelId="{FE92FC33-5E0F-4302-9E80-A69E8ACDDE56}" type="parTrans" cxnId="{B8AF1086-D7BE-446F-9133-738B599E9A7D}">
      <dgm:prSet/>
      <dgm:spPr/>
      <dgm:t>
        <a:bodyPr/>
        <a:lstStyle/>
        <a:p>
          <a:endParaRPr lang="es-ES" sz="3200"/>
        </a:p>
      </dgm:t>
    </dgm:pt>
    <dgm:pt modelId="{40767EFF-7D52-4469-ACEE-7D28E67337E2}" type="sibTrans" cxnId="{B8AF1086-D7BE-446F-9133-738B599E9A7D}">
      <dgm:prSet/>
      <dgm:spPr/>
      <dgm:t>
        <a:bodyPr/>
        <a:lstStyle/>
        <a:p>
          <a:endParaRPr lang="es-ES" sz="3200"/>
        </a:p>
      </dgm:t>
    </dgm:pt>
    <dgm:pt modelId="{C59269D0-92A5-481C-BA64-727AFB0DD545}">
      <dgm:prSet phldrT="[Text]" custT="1"/>
      <dgm:spPr/>
      <dgm:t>
        <a:bodyPr/>
        <a:lstStyle/>
        <a:p>
          <a:pPr algn="just"/>
          <a:r>
            <a:rPr lang="es-EC" sz="1200" dirty="0" smtClean="0">
              <a:latin typeface="Arial" panose="020B0604020202020204" pitchFamily="34" charset="0"/>
              <a:cs typeface="Arial" panose="020B0604020202020204" pitchFamily="34" charset="0"/>
            </a:rPr>
            <a:t>Efectuar un análisis detallado para mejorar el desempeño del velamen durante la navegación mixta  tomando como ejemplo la segunda fase del Crucero Internacional realizado en el año 2012.</a:t>
          </a:r>
          <a:endParaRPr lang="es-ES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2CC84D-092F-422A-AA24-A4619DBBB7BE}" type="parTrans" cxnId="{9071FB3B-D26B-4384-BD1A-80C12C62D02C}">
      <dgm:prSet/>
      <dgm:spPr/>
      <dgm:t>
        <a:bodyPr/>
        <a:lstStyle/>
        <a:p>
          <a:endParaRPr lang="es-ES" sz="3200"/>
        </a:p>
      </dgm:t>
    </dgm:pt>
    <dgm:pt modelId="{266DE8E8-1339-41C4-B9A7-6148496C7FA9}" type="sibTrans" cxnId="{9071FB3B-D26B-4384-BD1A-80C12C62D02C}">
      <dgm:prSet/>
      <dgm:spPr/>
      <dgm:t>
        <a:bodyPr/>
        <a:lstStyle/>
        <a:p>
          <a:endParaRPr lang="es-ES" sz="3200"/>
        </a:p>
      </dgm:t>
    </dgm:pt>
    <dgm:pt modelId="{D1776C8F-2B10-4075-8DF7-7F65AB725ED5}">
      <dgm:prSet phldrT="[Text]" custT="1"/>
      <dgm:spPr/>
      <dgm:t>
        <a:bodyPr/>
        <a:lstStyle/>
        <a:p>
          <a:r>
            <a:rPr lang="es-ES" sz="4400" dirty="0"/>
            <a:t>3</a:t>
          </a:r>
        </a:p>
      </dgm:t>
    </dgm:pt>
    <dgm:pt modelId="{7291E740-3E17-41B3-99D3-1D67AE37CC3F}" type="parTrans" cxnId="{7077B78D-FCDC-4519-8416-DC357ACD5043}">
      <dgm:prSet/>
      <dgm:spPr/>
      <dgm:t>
        <a:bodyPr/>
        <a:lstStyle/>
        <a:p>
          <a:endParaRPr lang="es-ES" sz="3200"/>
        </a:p>
      </dgm:t>
    </dgm:pt>
    <dgm:pt modelId="{88B75C29-8054-417D-BCE3-878A55118F6D}" type="sibTrans" cxnId="{7077B78D-FCDC-4519-8416-DC357ACD5043}">
      <dgm:prSet/>
      <dgm:spPr/>
      <dgm:t>
        <a:bodyPr/>
        <a:lstStyle/>
        <a:p>
          <a:endParaRPr lang="es-ES" sz="3200"/>
        </a:p>
      </dgm:t>
    </dgm:pt>
    <dgm:pt modelId="{6BE4E373-0656-4EDC-821E-BE09C952B1F6}">
      <dgm:prSet phldrT="[Text]" custT="1"/>
      <dgm:spPr/>
      <dgm:t>
        <a:bodyPr/>
        <a:lstStyle/>
        <a:p>
          <a:pPr algn="just"/>
          <a:r>
            <a:rPr lang="es-EC" sz="1200" dirty="0" smtClean="0">
              <a:latin typeface="Arial" panose="020B0604020202020204" pitchFamily="34" charset="0"/>
              <a:cs typeface="Arial" panose="020B0604020202020204" pitchFamily="34" charset="0"/>
            </a:rPr>
            <a:t>Proponer un software para conocer el empleo adecuado del velamen con respecto a la fuerza y dirección del viento para  aprovechar los beneficios que estos proporcionan en la navegación mixta. </a:t>
          </a:r>
          <a:endParaRPr lang="es-ES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218063-BF94-4304-99BD-B3F7BA4D3C8F}" type="parTrans" cxnId="{119690D4-400B-468B-8BA0-5C9C9E2AFEAF}">
      <dgm:prSet/>
      <dgm:spPr/>
      <dgm:t>
        <a:bodyPr/>
        <a:lstStyle/>
        <a:p>
          <a:endParaRPr lang="es-ES" sz="3200"/>
        </a:p>
      </dgm:t>
    </dgm:pt>
    <dgm:pt modelId="{E17B9BF1-2948-497F-8EC7-3BF734D839DB}" type="sibTrans" cxnId="{119690D4-400B-468B-8BA0-5C9C9E2AFEAF}">
      <dgm:prSet/>
      <dgm:spPr/>
      <dgm:t>
        <a:bodyPr/>
        <a:lstStyle/>
        <a:p>
          <a:endParaRPr lang="es-ES" sz="3200"/>
        </a:p>
      </dgm:t>
    </dgm:pt>
    <dgm:pt modelId="{1E4D3931-0DBD-4211-A24A-6AF364284B1E}">
      <dgm:prSet phldrT="[Text]" custT="1"/>
      <dgm:spPr/>
      <dgm:t>
        <a:bodyPr/>
        <a:lstStyle/>
        <a:p>
          <a:pPr marL="280988" indent="-280988" algn="just"/>
          <a:r>
            <a:rPr lang="es-EC" sz="1200" dirty="0" smtClean="0">
              <a:latin typeface="Arial" panose="020B0604020202020204" pitchFamily="34" charset="0"/>
              <a:cs typeface="Arial" panose="020B0604020202020204" pitchFamily="34" charset="0"/>
            </a:rPr>
            <a:t>Realizar un estudio del velamen de los veleros Bric Barca para determinar si se puede realizar una mayor eficiencia en la navegación.</a:t>
          </a:r>
          <a:endParaRPr lang="es-ES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DAA3D9-7C63-4729-85B0-64C8AF644EEF}" type="sibTrans" cxnId="{63E4D827-0083-4625-9FD6-043D8D32091E}">
      <dgm:prSet/>
      <dgm:spPr/>
      <dgm:t>
        <a:bodyPr/>
        <a:lstStyle/>
        <a:p>
          <a:endParaRPr lang="es-ES" sz="3200"/>
        </a:p>
      </dgm:t>
    </dgm:pt>
    <dgm:pt modelId="{FC93695B-FD0E-4353-B1FD-4328F4386DEC}" type="parTrans" cxnId="{63E4D827-0083-4625-9FD6-043D8D32091E}">
      <dgm:prSet/>
      <dgm:spPr/>
      <dgm:t>
        <a:bodyPr/>
        <a:lstStyle/>
        <a:p>
          <a:endParaRPr lang="es-ES" sz="3200"/>
        </a:p>
      </dgm:t>
    </dgm:pt>
    <dgm:pt modelId="{AAE7A1E6-6847-453D-B55B-8A82BF138C1D}" type="pres">
      <dgm:prSet presAssocID="{F6FEADD9-F67D-41F5-BA4C-3C84956E7F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4407577-18A2-46E0-8805-2838042EB67A}" type="pres">
      <dgm:prSet presAssocID="{74EE5CD8-078F-4590-BF9C-A341A294A016}" presName="linNode" presStyleCnt="0"/>
      <dgm:spPr/>
      <dgm:t>
        <a:bodyPr/>
        <a:lstStyle/>
        <a:p>
          <a:endParaRPr lang="es-ES"/>
        </a:p>
      </dgm:t>
    </dgm:pt>
    <dgm:pt modelId="{7E429971-BC57-430F-BB25-C0574E5E39E3}" type="pres">
      <dgm:prSet presAssocID="{74EE5CD8-078F-4590-BF9C-A341A294A016}" presName="parentText" presStyleLbl="node1" presStyleIdx="0" presStyleCnt="3" custLinFactY="-3341" custLinFactNeighborX="-17532" custLinFactNeighborY="-100000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D54B1729-BC98-42C1-9C6C-D65DCBA4358F}" type="pres">
      <dgm:prSet presAssocID="{74EE5CD8-078F-4590-BF9C-A341A294A016}" presName="descendantText" presStyleLbl="alignAccFollowNode1" presStyleIdx="0" presStyleCnt="3" custScaleX="25963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AB8574CC-D4F2-4555-AEE3-F4EE58B11D03}" type="pres">
      <dgm:prSet presAssocID="{CF9FB981-E6ED-4440-AC98-4E4E2ABA2C55}" presName="sp" presStyleCnt="0"/>
      <dgm:spPr/>
      <dgm:t>
        <a:bodyPr/>
        <a:lstStyle/>
        <a:p>
          <a:endParaRPr lang="es-ES"/>
        </a:p>
      </dgm:t>
    </dgm:pt>
    <dgm:pt modelId="{85B8F607-FDD8-476A-ADBE-E1250824F294}" type="pres">
      <dgm:prSet presAssocID="{AA046201-5C4D-445E-BF0B-5C6D2B0A1945}" presName="linNode" presStyleCnt="0"/>
      <dgm:spPr/>
      <dgm:t>
        <a:bodyPr/>
        <a:lstStyle/>
        <a:p>
          <a:endParaRPr lang="es-ES"/>
        </a:p>
      </dgm:t>
    </dgm:pt>
    <dgm:pt modelId="{C04276DC-EE64-470A-B8BC-09067B8045FA}" type="pres">
      <dgm:prSet presAssocID="{AA046201-5C4D-445E-BF0B-5C6D2B0A1945}" presName="parentText" presStyleLbl="node1" presStyleIdx="1" presStyleCnt="3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B37A5355-225B-4C6F-AED7-6C620F99EECC}" type="pres">
      <dgm:prSet presAssocID="{AA046201-5C4D-445E-BF0B-5C6D2B0A1945}" presName="descendantText" presStyleLbl="alignAccFollowNode1" presStyleIdx="1" presStyleCnt="3" custScaleX="25963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5ACAA866-A8A8-4183-97B5-CEEAB1525C60}" type="pres">
      <dgm:prSet presAssocID="{40767EFF-7D52-4469-ACEE-7D28E67337E2}" presName="sp" presStyleCnt="0"/>
      <dgm:spPr/>
      <dgm:t>
        <a:bodyPr/>
        <a:lstStyle/>
        <a:p>
          <a:endParaRPr lang="es-ES"/>
        </a:p>
      </dgm:t>
    </dgm:pt>
    <dgm:pt modelId="{477213BE-9E91-4950-8451-7F60796F47F4}" type="pres">
      <dgm:prSet presAssocID="{D1776C8F-2B10-4075-8DF7-7F65AB725ED5}" presName="linNode" presStyleCnt="0"/>
      <dgm:spPr/>
      <dgm:t>
        <a:bodyPr/>
        <a:lstStyle/>
        <a:p>
          <a:endParaRPr lang="es-ES"/>
        </a:p>
      </dgm:t>
    </dgm:pt>
    <dgm:pt modelId="{F5034101-5B7D-4FE7-B47A-5A48CF39606B}" type="pres">
      <dgm:prSet presAssocID="{D1776C8F-2B10-4075-8DF7-7F65AB725ED5}" presName="parentText" presStyleLbl="node1" presStyleIdx="2" presStyleCnt="3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C7C3E6FD-D83F-4BDA-907E-B5EE041DA931}" type="pres">
      <dgm:prSet presAssocID="{D1776C8F-2B10-4075-8DF7-7F65AB725ED5}" presName="descendantText" presStyleLbl="alignAccFollowNode1" presStyleIdx="2" presStyleCnt="3" custScaleX="25963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</dgm:ptLst>
  <dgm:cxnLst>
    <dgm:cxn modelId="{6D8CF497-C2E2-4BBC-A3CD-F7C697334119}" type="presOf" srcId="{C59269D0-92A5-481C-BA64-727AFB0DD545}" destId="{B37A5355-225B-4C6F-AED7-6C620F99EECC}" srcOrd="0" destOrd="0" presId="urn:microsoft.com/office/officeart/2005/8/layout/vList5"/>
    <dgm:cxn modelId="{D47E3CA4-F4A5-45DC-9C58-605D3597516E}" type="presOf" srcId="{6BE4E373-0656-4EDC-821E-BE09C952B1F6}" destId="{C7C3E6FD-D83F-4BDA-907E-B5EE041DA931}" srcOrd="0" destOrd="0" presId="urn:microsoft.com/office/officeart/2005/8/layout/vList5"/>
    <dgm:cxn modelId="{7077B78D-FCDC-4519-8416-DC357ACD5043}" srcId="{F6FEADD9-F67D-41F5-BA4C-3C84956E7F46}" destId="{D1776C8F-2B10-4075-8DF7-7F65AB725ED5}" srcOrd="2" destOrd="0" parTransId="{7291E740-3E17-41B3-99D3-1D67AE37CC3F}" sibTransId="{88B75C29-8054-417D-BCE3-878A55118F6D}"/>
    <dgm:cxn modelId="{2D213A33-2F10-4E96-AC23-9E0616550F3A}" type="presOf" srcId="{74EE5CD8-078F-4590-BF9C-A341A294A016}" destId="{7E429971-BC57-430F-BB25-C0574E5E39E3}" srcOrd="0" destOrd="0" presId="urn:microsoft.com/office/officeart/2005/8/layout/vList5"/>
    <dgm:cxn modelId="{83845ED8-D112-47A7-9B9F-35AF4AE53014}" type="presOf" srcId="{F6FEADD9-F67D-41F5-BA4C-3C84956E7F46}" destId="{AAE7A1E6-6847-453D-B55B-8A82BF138C1D}" srcOrd="0" destOrd="0" presId="urn:microsoft.com/office/officeart/2005/8/layout/vList5"/>
    <dgm:cxn modelId="{9071FB3B-D26B-4384-BD1A-80C12C62D02C}" srcId="{AA046201-5C4D-445E-BF0B-5C6D2B0A1945}" destId="{C59269D0-92A5-481C-BA64-727AFB0DD545}" srcOrd="0" destOrd="0" parTransId="{312CC84D-092F-422A-AA24-A4619DBBB7BE}" sibTransId="{266DE8E8-1339-41C4-B9A7-6148496C7FA9}"/>
    <dgm:cxn modelId="{119690D4-400B-468B-8BA0-5C9C9E2AFEAF}" srcId="{D1776C8F-2B10-4075-8DF7-7F65AB725ED5}" destId="{6BE4E373-0656-4EDC-821E-BE09C952B1F6}" srcOrd="0" destOrd="0" parTransId="{34218063-BF94-4304-99BD-B3F7BA4D3C8F}" sibTransId="{E17B9BF1-2948-497F-8EC7-3BF734D839DB}"/>
    <dgm:cxn modelId="{04FF43F9-54F4-4953-982F-EF4822C61CA5}" type="presOf" srcId="{AA046201-5C4D-445E-BF0B-5C6D2B0A1945}" destId="{C04276DC-EE64-470A-B8BC-09067B8045FA}" srcOrd="0" destOrd="0" presId="urn:microsoft.com/office/officeart/2005/8/layout/vList5"/>
    <dgm:cxn modelId="{B8AF1086-D7BE-446F-9133-738B599E9A7D}" srcId="{F6FEADD9-F67D-41F5-BA4C-3C84956E7F46}" destId="{AA046201-5C4D-445E-BF0B-5C6D2B0A1945}" srcOrd="1" destOrd="0" parTransId="{FE92FC33-5E0F-4302-9E80-A69E8ACDDE56}" sibTransId="{40767EFF-7D52-4469-ACEE-7D28E67337E2}"/>
    <dgm:cxn modelId="{E4FC5B55-0417-40CA-A78C-39F70F4F6AFC}" type="presOf" srcId="{D1776C8F-2B10-4075-8DF7-7F65AB725ED5}" destId="{F5034101-5B7D-4FE7-B47A-5A48CF39606B}" srcOrd="0" destOrd="0" presId="urn:microsoft.com/office/officeart/2005/8/layout/vList5"/>
    <dgm:cxn modelId="{F40F9561-0D4C-44CF-91EF-A92B1DBDE44B}" srcId="{F6FEADD9-F67D-41F5-BA4C-3C84956E7F46}" destId="{74EE5CD8-078F-4590-BF9C-A341A294A016}" srcOrd="0" destOrd="0" parTransId="{BB568D76-3363-43D3-B00C-3359A643216C}" sibTransId="{CF9FB981-E6ED-4440-AC98-4E4E2ABA2C55}"/>
    <dgm:cxn modelId="{63E4D827-0083-4625-9FD6-043D8D32091E}" srcId="{74EE5CD8-078F-4590-BF9C-A341A294A016}" destId="{1E4D3931-0DBD-4211-A24A-6AF364284B1E}" srcOrd="0" destOrd="0" parTransId="{FC93695B-FD0E-4353-B1FD-4328F4386DEC}" sibTransId="{CADAA3D9-7C63-4729-85B0-64C8AF644EEF}"/>
    <dgm:cxn modelId="{F491670C-5C35-4B7B-8581-B5FC4601DA4C}" type="presOf" srcId="{1E4D3931-0DBD-4211-A24A-6AF364284B1E}" destId="{D54B1729-BC98-42C1-9C6C-D65DCBA4358F}" srcOrd="0" destOrd="0" presId="urn:microsoft.com/office/officeart/2005/8/layout/vList5"/>
    <dgm:cxn modelId="{2C8BA622-D9F7-4B52-ADCB-F227F20C51EF}" type="presParOf" srcId="{AAE7A1E6-6847-453D-B55B-8A82BF138C1D}" destId="{C4407577-18A2-46E0-8805-2838042EB67A}" srcOrd="0" destOrd="0" presId="urn:microsoft.com/office/officeart/2005/8/layout/vList5"/>
    <dgm:cxn modelId="{43F69D8E-70F8-4672-AA79-706D6669440B}" type="presParOf" srcId="{C4407577-18A2-46E0-8805-2838042EB67A}" destId="{7E429971-BC57-430F-BB25-C0574E5E39E3}" srcOrd="0" destOrd="0" presId="urn:microsoft.com/office/officeart/2005/8/layout/vList5"/>
    <dgm:cxn modelId="{0EA09EC6-7657-41D5-A5A9-F6E5690380D1}" type="presParOf" srcId="{C4407577-18A2-46E0-8805-2838042EB67A}" destId="{D54B1729-BC98-42C1-9C6C-D65DCBA4358F}" srcOrd="1" destOrd="0" presId="urn:microsoft.com/office/officeart/2005/8/layout/vList5"/>
    <dgm:cxn modelId="{D863D36D-1D21-4FA7-9077-5E74ACA5F7EE}" type="presParOf" srcId="{AAE7A1E6-6847-453D-B55B-8A82BF138C1D}" destId="{AB8574CC-D4F2-4555-AEE3-F4EE58B11D03}" srcOrd="1" destOrd="0" presId="urn:microsoft.com/office/officeart/2005/8/layout/vList5"/>
    <dgm:cxn modelId="{1FD3F235-5F69-41E4-9CAC-726F0B889E82}" type="presParOf" srcId="{AAE7A1E6-6847-453D-B55B-8A82BF138C1D}" destId="{85B8F607-FDD8-476A-ADBE-E1250824F294}" srcOrd="2" destOrd="0" presId="urn:microsoft.com/office/officeart/2005/8/layout/vList5"/>
    <dgm:cxn modelId="{BB220EC5-7D4B-496A-A9DF-19EF2DE159A5}" type="presParOf" srcId="{85B8F607-FDD8-476A-ADBE-E1250824F294}" destId="{C04276DC-EE64-470A-B8BC-09067B8045FA}" srcOrd="0" destOrd="0" presId="urn:microsoft.com/office/officeart/2005/8/layout/vList5"/>
    <dgm:cxn modelId="{E066F026-A09B-4E08-871E-39BA4234A341}" type="presParOf" srcId="{85B8F607-FDD8-476A-ADBE-E1250824F294}" destId="{B37A5355-225B-4C6F-AED7-6C620F99EECC}" srcOrd="1" destOrd="0" presId="urn:microsoft.com/office/officeart/2005/8/layout/vList5"/>
    <dgm:cxn modelId="{B4354DA6-0969-4E49-9049-1055C7108F34}" type="presParOf" srcId="{AAE7A1E6-6847-453D-B55B-8A82BF138C1D}" destId="{5ACAA866-A8A8-4183-97B5-CEEAB1525C60}" srcOrd="3" destOrd="0" presId="urn:microsoft.com/office/officeart/2005/8/layout/vList5"/>
    <dgm:cxn modelId="{6CA26C10-0F8E-4F03-802F-BEB214037868}" type="presParOf" srcId="{AAE7A1E6-6847-453D-B55B-8A82BF138C1D}" destId="{477213BE-9E91-4950-8451-7F60796F47F4}" srcOrd="4" destOrd="0" presId="urn:microsoft.com/office/officeart/2005/8/layout/vList5"/>
    <dgm:cxn modelId="{9F6B19A2-4695-40B7-BB32-8CB7B2D52DF0}" type="presParOf" srcId="{477213BE-9E91-4950-8451-7F60796F47F4}" destId="{F5034101-5B7D-4FE7-B47A-5A48CF39606B}" srcOrd="0" destOrd="0" presId="urn:microsoft.com/office/officeart/2005/8/layout/vList5"/>
    <dgm:cxn modelId="{B78EB18C-DBC5-4107-AF58-F3B69F473CC7}" type="presParOf" srcId="{477213BE-9E91-4950-8451-7F60796F47F4}" destId="{C7C3E6FD-D83F-4BDA-907E-B5EE041DA93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675BB5-4BE3-4E06-B2B3-AAA3D107C1A8}" type="doc">
      <dgm:prSet loTypeId="urn:microsoft.com/office/officeart/2005/8/layout/radial5" loCatId="relationship" qsTypeId="urn:microsoft.com/office/officeart/2005/8/quickstyle/simple3" qsCatId="simple" csTypeId="urn:microsoft.com/office/officeart/2005/8/colors/colorful2" csCatId="colorful" phldr="1"/>
      <dgm:spPr>
        <a:scene3d>
          <a:camera prst="orthographicFront"/>
          <a:lightRig rig="threePt" dir="t"/>
        </a:scene3d>
      </dgm:spPr>
      <dgm:t>
        <a:bodyPr/>
        <a:lstStyle/>
        <a:p>
          <a:endParaRPr lang="es-ES"/>
        </a:p>
      </dgm:t>
    </dgm:pt>
    <dgm:pt modelId="{D3864EA6-13E7-440F-948B-8118F5878A44}">
      <dgm:prSet phldrT="[Text]" custT="1"/>
      <dgm:spPr>
        <a:gradFill flip="none" rotWithShape="0">
          <a:gsLst>
            <a:gs pos="0">
              <a:srgbClr val="F8F8F8">
                <a:shade val="30000"/>
                <a:satMod val="115000"/>
              </a:srgbClr>
            </a:gs>
            <a:gs pos="50000">
              <a:srgbClr val="F8F8F8">
                <a:shade val="67500"/>
                <a:satMod val="115000"/>
              </a:srgbClr>
            </a:gs>
            <a:gs pos="100000">
              <a:srgbClr val="F8F8F8">
                <a:shade val="100000"/>
                <a:satMod val="115000"/>
              </a:srgbClr>
            </a:gs>
          </a:gsLst>
          <a:lin ang="10800000" scaled="1"/>
          <a:tileRect/>
        </a:gradFill>
        <a:sp3d prstMaterial="dkEdge">
          <a:bevelT w="8200" h="38100" prst="artDeco"/>
        </a:sp3d>
      </dgm:spPr>
      <dgm:t>
        <a:bodyPr/>
        <a:lstStyle/>
        <a:p>
          <a:r>
            <a:rPr lang="es-ES" sz="1200" i="1" dirty="0" smtClean="0">
              <a:latin typeface="Arial" panose="020B0604020202020204" pitchFamily="34" charset="0"/>
              <a:cs typeface="Arial" panose="020B0604020202020204" pitchFamily="34" charset="0"/>
            </a:rPr>
            <a:t>TEORIAS</a:t>
          </a:r>
          <a:endParaRPr lang="es-ES" sz="12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920266-1B6A-4D7D-8C8B-D20E2934BF67}" type="parTrans" cxnId="{7834DFDC-DD97-4D0F-B547-27AB53428B4B}">
      <dgm:prSet/>
      <dgm:spPr/>
      <dgm:t>
        <a:bodyPr/>
        <a:lstStyle/>
        <a:p>
          <a:endParaRPr lang="es-ES" sz="1200" i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FE127A-F33D-4F59-961D-A505D5A781EE}" type="sibTrans" cxnId="{7834DFDC-DD97-4D0F-B547-27AB53428B4B}">
      <dgm:prSet/>
      <dgm:spPr/>
      <dgm:t>
        <a:bodyPr/>
        <a:lstStyle/>
        <a:p>
          <a:endParaRPr lang="es-ES" sz="1200" i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3DB034-1CFA-4CE1-8536-6BC256192226}">
      <dgm:prSet phldrT="[Text]" custT="1"/>
      <dgm:spPr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10800000" scaled="1"/>
          <a:tileRect/>
        </a:gradFill>
        <a:effectLst>
          <a:glow rad="101600">
            <a:schemeClr val="accent1">
              <a:satMod val="175000"/>
              <a:alpha val="40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  <a:sp3d prstMaterial="dkEdge">
          <a:bevelT w="8200" h="38100" prst="artDeco"/>
        </a:sp3d>
      </dgm:spPr>
      <dgm:t>
        <a:bodyPr/>
        <a:lstStyle/>
        <a:p>
          <a:r>
            <a:rPr lang="es-ES" sz="800" i="1" dirty="0" smtClean="0">
              <a:latin typeface="Arial" panose="020B0604020202020204" pitchFamily="34" charset="0"/>
              <a:cs typeface="Arial" panose="020B0604020202020204" pitchFamily="34" charset="0"/>
            </a:rPr>
            <a:t>CARATERÍSTICAS</a:t>
          </a:r>
        </a:p>
        <a:p>
          <a:r>
            <a:rPr lang="es-ES" sz="1050" i="1" dirty="0" smtClean="0">
              <a:latin typeface="Arial" panose="020B0604020202020204" pitchFamily="34" charset="0"/>
              <a:cs typeface="Arial" panose="020B0604020202020204" pitchFamily="34" charset="0"/>
            </a:rPr>
            <a:t>GENERALES </a:t>
          </a:r>
          <a:endParaRPr lang="es-ES" sz="105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3CCD02-8D75-4A08-AD85-C5F828B29313}" type="parTrans" cxnId="{41966F54-3C25-450E-8104-04B2B9165959}">
      <dgm:prSet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ES" sz="12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516F2D-4619-4753-A81E-130803DFBFC7}" type="sibTrans" cxnId="{41966F54-3C25-450E-8104-04B2B9165959}">
      <dgm:prSet/>
      <dgm:spPr/>
      <dgm:t>
        <a:bodyPr/>
        <a:lstStyle/>
        <a:p>
          <a:endParaRPr lang="es-ES" sz="1200" i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61E40C-FAF1-4C11-9CA4-01B7756558A8}">
      <dgm:prSet phldrT="[Text]" custT="1"/>
      <dgm:spPr>
        <a:gradFill flip="none" rotWithShape="0">
          <a:gsLst>
            <a:gs pos="0">
              <a:srgbClr val="009900">
                <a:shade val="30000"/>
                <a:satMod val="115000"/>
              </a:srgbClr>
            </a:gs>
            <a:gs pos="50000">
              <a:srgbClr val="009900">
                <a:shade val="67500"/>
                <a:satMod val="115000"/>
              </a:srgbClr>
            </a:gs>
            <a:gs pos="100000">
              <a:srgbClr val="009900">
                <a:shade val="100000"/>
                <a:satMod val="115000"/>
              </a:srgbClr>
            </a:gs>
          </a:gsLst>
          <a:lin ang="10800000" scaled="1"/>
          <a:tileRect/>
        </a:gradFill>
        <a:effectLst>
          <a:glow rad="101600">
            <a:schemeClr val="accent1">
              <a:satMod val="175000"/>
              <a:alpha val="40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  <a:sp3d prstMaterial="dkEdge">
          <a:bevelT w="8200" h="38100" prst="artDeco"/>
        </a:sp3d>
      </dgm:spPr>
      <dgm:t>
        <a:bodyPr lIns="0" tIns="0" rIns="0" bIns="0"/>
        <a:lstStyle/>
        <a:p>
          <a:r>
            <a:rPr lang="es-ES" sz="1200" i="1" spc="-10" baseline="0" dirty="0" smtClean="0">
              <a:latin typeface="Arial" panose="020B0604020202020204" pitchFamily="34" charset="0"/>
              <a:cs typeface="Arial" panose="020B0604020202020204" pitchFamily="34" charset="0"/>
            </a:rPr>
            <a:t>APAREJO </a:t>
          </a:r>
          <a:endParaRPr lang="es-ES" sz="1200" i="1" spc="-1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18FCE5-0AC2-479F-8F47-D35F7A60BD8D}" type="parTrans" cxnId="{5EBF790F-CC7C-4BBA-98A7-614FB5283795}">
      <dgm:prSet custT="1"/>
      <dgm:spPr>
        <a:solidFill>
          <a:srgbClr val="FF0000"/>
        </a:solidFill>
        <a:scene3d>
          <a:camera prst="orthographicFront"/>
          <a:lightRig rig="threePt" dir="t"/>
        </a:scene3d>
        <a:sp3d/>
      </dgm:spPr>
      <dgm:t>
        <a:bodyPr/>
        <a:lstStyle/>
        <a:p>
          <a:endParaRPr lang="es-ES" sz="12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67A8BA-4FB2-401F-A3C1-92132B645061}" type="sibTrans" cxnId="{5EBF790F-CC7C-4BBA-98A7-614FB5283795}">
      <dgm:prSet/>
      <dgm:spPr/>
      <dgm:t>
        <a:bodyPr/>
        <a:lstStyle/>
        <a:p>
          <a:endParaRPr lang="es-ES" sz="1200" i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E5A95F-9DC9-4E33-B709-14C57323ACAA}">
      <dgm:prSet phldrT="[Text]" custT="1"/>
      <dgm:spPr>
        <a:gradFill flip="none" rotWithShape="0">
          <a:gsLst>
            <a:gs pos="0">
              <a:schemeClr val="accent2">
                <a:hueOff val="-10081594"/>
                <a:satOff val="4384"/>
                <a:lumOff val="1275"/>
                <a:shade val="30000"/>
                <a:satMod val="115000"/>
              </a:schemeClr>
            </a:gs>
            <a:gs pos="50000">
              <a:schemeClr val="accent2">
                <a:hueOff val="-10081594"/>
                <a:satOff val="4384"/>
                <a:lumOff val="1275"/>
                <a:shade val="67500"/>
                <a:satMod val="115000"/>
              </a:schemeClr>
            </a:gs>
            <a:gs pos="100000">
              <a:schemeClr val="accent2">
                <a:hueOff val="-10081594"/>
                <a:satOff val="4384"/>
                <a:lumOff val="1275"/>
                <a:shade val="100000"/>
                <a:satMod val="115000"/>
              </a:schemeClr>
            </a:gs>
          </a:gsLst>
          <a:lin ang="10800000" scaled="1"/>
          <a:tileRect/>
        </a:gradFill>
        <a:effectLst>
          <a:glow rad="101600">
            <a:schemeClr val="accent1">
              <a:satMod val="175000"/>
              <a:alpha val="40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  <a:sp3d prstMaterial="dkEdge">
          <a:bevelT w="8200" h="38100" prst="artDeco"/>
        </a:sp3d>
      </dgm:spPr>
      <dgm:t>
        <a:bodyPr/>
        <a:lstStyle/>
        <a:p>
          <a:r>
            <a:rPr lang="es-ES" sz="1200" i="1" dirty="0" smtClean="0">
              <a:latin typeface="Arial" panose="020B0604020202020204" pitchFamily="34" charset="0"/>
              <a:cs typeface="Arial" panose="020B0604020202020204" pitchFamily="34" charset="0"/>
            </a:rPr>
            <a:t>VIENTO</a:t>
          </a:r>
          <a:endParaRPr lang="es-ES" sz="12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E62A0D-AFCB-42FF-A2F7-4127DE6E4A06}" type="parTrans" cxnId="{B78770BC-227B-404F-8185-2F70ECA32605}">
      <dgm:prSet custT="1"/>
      <dgm:spPr>
        <a:solidFill>
          <a:srgbClr val="FF0000"/>
        </a:solidFill>
        <a:scene3d>
          <a:camera prst="orthographicFront"/>
          <a:lightRig rig="threePt" dir="t"/>
        </a:scene3d>
        <a:sp3d/>
      </dgm:spPr>
      <dgm:t>
        <a:bodyPr/>
        <a:lstStyle/>
        <a:p>
          <a:endParaRPr lang="es-ES" sz="12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455A86-154D-4572-BF6D-F5FEBED08194}" type="sibTrans" cxnId="{B78770BC-227B-404F-8185-2F70ECA32605}">
      <dgm:prSet/>
      <dgm:spPr/>
      <dgm:t>
        <a:bodyPr/>
        <a:lstStyle/>
        <a:p>
          <a:endParaRPr lang="es-ES" sz="1200" i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038BAD-1DAA-4E08-AF5C-7A535C3A31A3}">
      <dgm:prSet phldrT="[Text]" custT="1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0800000" scaled="1"/>
          <a:tileRect/>
        </a:gradFill>
        <a:effectLst>
          <a:glow rad="101600">
            <a:schemeClr val="accent1">
              <a:satMod val="175000"/>
              <a:alpha val="40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  <a:sp3d prstMaterial="dkEdge">
          <a:bevelT w="8200" h="38100" prst="artDeco"/>
        </a:sp3d>
      </dgm:spPr>
      <dgm:t>
        <a:bodyPr/>
        <a:lstStyle/>
        <a:p>
          <a:r>
            <a:rPr lang="es-ES" sz="1200" i="1" dirty="0" smtClean="0">
              <a:latin typeface="Arial" panose="020B0604020202020204" pitchFamily="34" charset="0"/>
              <a:cs typeface="Arial" panose="020B0604020202020204" pitchFamily="34" charset="0"/>
            </a:rPr>
            <a:t>MÁQUINA</a:t>
          </a:r>
        </a:p>
        <a:p>
          <a:r>
            <a:rPr lang="es-ES" sz="1200" i="1" dirty="0" smtClean="0">
              <a:latin typeface="Arial" panose="020B0604020202020204" pitchFamily="34" charset="0"/>
              <a:cs typeface="Arial" panose="020B0604020202020204" pitchFamily="34" charset="0"/>
            </a:rPr>
            <a:t>PRINCIPAL</a:t>
          </a:r>
          <a:endParaRPr lang="es-ES" sz="12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D6882F-7F41-4B9B-8326-079D0B7775D3}" type="parTrans" cxnId="{F67B8136-3A2B-408C-9570-C50B3786C6D1}">
      <dgm:prSet custT="1"/>
      <dgm:spPr>
        <a:solidFill>
          <a:srgbClr val="FF0000"/>
        </a:solidFill>
        <a:scene3d>
          <a:camera prst="orthographicFront"/>
          <a:lightRig rig="threePt" dir="t"/>
        </a:scene3d>
        <a:sp3d/>
      </dgm:spPr>
      <dgm:t>
        <a:bodyPr/>
        <a:lstStyle/>
        <a:p>
          <a:endParaRPr lang="es-ES" sz="12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904E21-59DA-42DB-BE7C-359EAF11BFDB}" type="sibTrans" cxnId="{F67B8136-3A2B-408C-9570-C50B3786C6D1}">
      <dgm:prSet/>
      <dgm:spPr/>
      <dgm:t>
        <a:bodyPr/>
        <a:lstStyle/>
        <a:p>
          <a:endParaRPr lang="es-ES" sz="1200" i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B16F5E-4FD9-4E6C-984C-5FB34252F788}">
      <dgm:prSet phldrT="[Text]" custT="1"/>
      <dgm:spPr>
        <a:gradFill flip="none" rotWithShape="0">
          <a:gsLst>
            <a:gs pos="0">
              <a:srgbClr val="990099">
                <a:shade val="30000"/>
                <a:satMod val="115000"/>
              </a:srgbClr>
            </a:gs>
            <a:gs pos="50000">
              <a:srgbClr val="990099">
                <a:shade val="67500"/>
                <a:satMod val="115000"/>
              </a:srgbClr>
            </a:gs>
            <a:gs pos="100000">
              <a:srgbClr val="990099">
                <a:shade val="100000"/>
                <a:satMod val="115000"/>
              </a:srgbClr>
            </a:gs>
          </a:gsLst>
          <a:lin ang="10800000" scaled="1"/>
          <a:tileRect/>
        </a:gradFill>
        <a:effectLst>
          <a:glow rad="101600">
            <a:schemeClr val="accent1">
              <a:satMod val="175000"/>
              <a:alpha val="40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  <a:sp3d prstMaterial="dkEdge">
          <a:bevelT w="8200" h="38100" prst="artDeco"/>
        </a:sp3d>
      </dgm:spPr>
      <dgm:t>
        <a:bodyPr/>
        <a:lstStyle/>
        <a:p>
          <a:r>
            <a:rPr lang="es-ES" sz="1200" i="1" dirty="0" smtClean="0">
              <a:latin typeface="Arial" panose="020B0604020202020204" pitchFamily="34" charset="0"/>
              <a:cs typeface="Arial" panose="020B0604020202020204" pitchFamily="34" charset="0"/>
            </a:rPr>
            <a:t>ROSA DE </a:t>
          </a:r>
        </a:p>
        <a:p>
          <a:r>
            <a:rPr lang="es-ES" sz="1100" i="1" dirty="0" smtClean="0">
              <a:latin typeface="Arial" panose="020B0604020202020204" pitchFamily="34" charset="0"/>
              <a:cs typeface="Arial" panose="020B0604020202020204" pitchFamily="34" charset="0"/>
            </a:rPr>
            <a:t>MANIOBRAS</a:t>
          </a:r>
          <a:endParaRPr lang="es-ES" sz="11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21B166-5620-46A8-A5DD-72EAE361E61D}" type="parTrans" cxnId="{F20E6E35-2EF6-49E1-BCE2-AF737813AC7F}">
      <dgm:prSet custT="1"/>
      <dgm:spPr>
        <a:solidFill>
          <a:srgbClr val="FF0000"/>
        </a:solidFill>
        <a:scene3d>
          <a:camera prst="orthographicFront"/>
          <a:lightRig rig="threePt" dir="t"/>
        </a:scene3d>
        <a:sp3d/>
      </dgm:spPr>
      <dgm:t>
        <a:bodyPr/>
        <a:lstStyle/>
        <a:p>
          <a:endParaRPr lang="es-ES" sz="12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72BA52-9B06-4D48-9819-200C1326EA4D}" type="sibTrans" cxnId="{F20E6E35-2EF6-49E1-BCE2-AF737813AC7F}">
      <dgm:prSet/>
      <dgm:spPr/>
      <dgm:t>
        <a:bodyPr/>
        <a:lstStyle/>
        <a:p>
          <a:endParaRPr lang="es-ES" sz="1200" i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09D521-9D02-4B4D-80CB-EB847731A63E}" type="pres">
      <dgm:prSet presAssocID="{19675BB5-4BE3-4E06-B2B3-AAA3D107C1A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ADCFBEC-172E-41BB-B545-FE2085E0B744}" type="pres">
      <dgm:prSet presAssocID="{D3864EA6-13E7-440F-948B-8118F5878A44}" presName="centerShape" presStyleLbl="node0" presStyleIdx="0" presStyleCnt="1" custScaleX="132775" custScaleY="124523"/>
      <dgm:spPr/>
      <dgm:t>
        <a:bodyPr/>
        <a:lstStyle/>
        <a:p>
          <a:endParaRPr lang="es-ES"/>
        </a:p>
      </dgm:t>
    </dgm:pt>
    <dgm:pt modelId="{E09D1B4B-09AE-4B1F-A409-CE344F8F9185}" type="pres">
      <dgm:prSet presAssocID="{ED3CCD02-8D75-4A08-AD85-C5F828B29313}" presName="parTrans" presStyleLbl="sibTrans2D1" presStyleIdx="0" presStyleCnt="5" custScaleX="104232" custScaleY="97755"/>
      <dgm:spPr/>
      <dgm:t>
        <a:bodyPr/>
        <a:lstStyle/>
        <a:p>
          <a:endParaRPr lang="es-ES"/>
        </a:p>
      </dgm:t>
    </dgm:pt>
    <dgm:pt modelId="{79A2186A-8429-4E95-A4D2-214813090081}" type="pres">
      <dgm:prSet presAssocID="{ED3CCD02-8D75-4A08-AD85-C5F828B29313}" presName="connectorText" presStyleLbl="sibTrans2D1" presStyleIdx="0" presStyleCnt="5"/>
      <dgm:spPr/>
      <dgm:t>
        <a:bodyPr/>
        <a:lstStyle/>
        <a:p>
          <a:endParaRPr lang="es-ES"/>
        </a:p>
      </dgm:t>
    </dgm:pt>
    <dgm:pt modelId="{60779230-642B-46DB-B5CA-FC2220C38859}" type="pres">
      <dgm:prSet presAssocID="{813DB034-1CFA-4CE1-8536-6BC256192226}" presName="node" presStyleLbl="node1" presStyleIdx="0" presStyleCnt="5" custScaleX="122581" custScaleY="11496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73F644-A37B-4263-BDD3-7D4AECF93436}" type="pres">
      <dgm:prSet presAssocID="{5418FCE5-0AC2-479F-8F47-D35F7A60BD8D}" presName="parTrans" presStyleLbl="sibTrans2D1" presStyleIdx="1" presStyleCnt="5" custScaleX="104232" custScaleY="97755"/>
      <dgm:spPr/>
      <dgm:t>
        <a:bodyPr/>
        <a:lstStyle/>
        <a:p>
          <a:endParaRPr lang="es-ES"/>
        </a:p>
      </dgm:t>
    </dgm:pt>
    <dgm:pt modelId="{AF2E0478-D773-4966-9A95-8E70AD7139B7}" type="pres">
      <dgm:prSet presAssocID="{5418FCE5-0AC2-479F-8F47-D35F7A60BD8D}" presName="connectorText" presStyleLbl="sibTrans2D1" presStyleIdx="1" presStyleCnt="5"/>
      <dgm:spPr/>
      <dgm:t>
        <a:bodyPr/>
        <a:lstStyle/>
        <a:p>
          <a:endParaRPr lang="es-ES"/>
        </a:p>
      </dgm:t>
    </dgm:pt>
    <dgm:pt modelId="{8FE55D76-69B8-469D-BE4A-A0F9F69D5110}" type="pres">
      <dgm:prSet presAssocID="{6461E40C-FAF1-4C11-9CA4-01B7756558A8}" presName="node" presStyleLbl="node1" presStyleIdx="1" presStyleCnt="5" custScaleX="117603" custScaleY="11760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99D690-D432-4F1A-B2AE-D98A61E6F24A}" type="pres">
      <dgm:prSet presAssocID="{CFE62A0D-AFCB-42FF-A2F7-4127DE6E4A06}" presName="parTrans" presStyleLbl="sibTrans2D1" presStyleIdx="2" presStyleCnt="5" custScaleX="104232" custScaleY="97755"/>
      <dgm:spPr/>
      <dgm:t>
        <a:bodyPr/>
        <a:lstStyle/>
        <a:p>
          <a:endParaRPr lang="es-ES"/>
        </a:p>
      </dgm:t>
    </dgm:pt>
    <dgm:pt modelId="{5E3992B2-2FF9-4710-BC5D-D3CABAC0944B}" type="pres">
      <dgm:prSet presAssocID="{CFE62A0D-AFCB-42FF-A2F7-4127DE6E4A06}" presName="connectorText" presStyleLbl="sibTrans2D1" presStyleIdx="2" presStyleCnt="5"/>
      <dgm:spPr/>
      <dgm:t>
        <a:bodyPr/>
        <a:lstStyle/>
        <a:p>
          <a:endParaRPr lang="es-ES"/>
        </a:p>
      </dgm:t>
    </dgm:pt>
    <dgm:pt modelId="{0B5562C5-56E9-4F94-AD9A-09B6AA6E206F}" type="pres">
      <dgm:prSet presAssocID="{14E5A95F-9DC9-4E33-B709-14C57323ACAA}" presName="node" presStyleLbl="node1" presStyleIdx="2" presStyleCnt="5" custScaleX="117603" custScaleY="11760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0FDE60-5A66-47CD-855C-10B0ABFAFF6D}" type="pres">
      <dgm:prSet presAssocID="{E1D6882F-7F41-4B9B-8326-079D0B7775D3}" presName="parTrans" presStyleLbl="sibTrans2D1" presStyleIdx="3" presStyleCnt="5" custScaleX="104232" custScaleY="97755"/>
      <dgm:spPr/>
      <dgm:t>
        <a:bodyPr/>
        <a:lstStyle/>
        <a:p>
          <a:endParaRPr lang="es-ES"/>
        </a:p>
      </dgm:t>
    </dgm:pt>
    <dgm:pt modelId="{D9C29361-9907-4AA5-9D4C-465D8E4516DA}" type="pres">
      <dgm:prSet presAssocID="{E1D6882F-7F41-4B9B-8326-079D0B7775D3}" presName="connectorText" presStyleLbl="sibTrans2D1" presStyleIdx="3" presStyleCnt="5"/>
      <dgm:spPr/>
      <dgm:t>
        <a:bodyPr/>
        <a:lstStyle/>
        <a:p>
          <a:endParaRPr lang="es-ES"/>
        </a:p>
      </dgm:t>
    </dgm:pt>
    <dgm:pt modelId="{492A8904-4F29-41B2-8DF6-9E5DB43B598E}" type="pres">
      <dgm:prSet presAssocID="{9A038BAD-1DAA-4E08-AF5C-7A535C3A31A3}" presName="node" presStyleLbl="node1" presStyleIdx="3" presStyleCnt="5" custScaleX="122581" custScaleY="11496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0BEB95-5498-4076-A7AD-52EA2D6058A0}" type="pres">
      <dgm:prSet presAssocID="{8F21B166-5620-46A8-A5DD-72EAE361E61D}" presName="parTrans" presStyleLbl="sibTrans2D1" presStyleIdx="4" presStyleCnt="5" custScaleX="104232" custScaleY="97755"/>
      <dgm:spPr/>
      <dgm:t>
        <a:bodyPr/>
        <a:lstStyle/>
        <a:p>
          <a:endParaRPr lang="es-ES"/>
        </a:p>
      </dgm:t>
    </dgm:pt>
    <dgm:pt modelId="{8C992717-B056-4E89-850B-547F00D86B47}" type="pres">
      <dgm:prSet presAssocID="{8F21B166-5620-46A8-A5DD-72EAE361E61D}" presName="connectorText" presStyleLbl="sibTrans2D1" presStyleIdx="4" presStyleCnt="5"/>
      <dgm:spPr/>
      <dgm:t>
        <a:bodyPr/>
        <a:lstStyle/>
        <a:p>
          <a:endParaRPr lang="es-ES"/>
        </a:p>
      </dgm:t>
    </dgm:pt>
    <dgm:pt modelId="{A0AE6ABD-EFF8-41C2-907C-790C07DF522C}" type="pres">
      <dgm:prSet presAssocID="{C2B16F5E-4FD9-4E6C-984C-5FB34252F788}" presName="node" presStyleLbl="node1" presStyleIdx="4" presStyleCnt="5" custScaleX="122581" custScaleY="11496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EBF790F-CC7C-4BBA-98A7-614FB5283795}" srcId="{D3864EA6-13E7-440F-948B-8118F5878A44}" destId="{6461E40C-FAF1-4C11-9CA4-01B7756558A8}" srcOrd="1" destOrd="0" parTransId="{5418FCE5-0AC2-479F-8F47-D35F7A60BD8D}" sibTransId="{3D67A8BA-4FB2-401F-A3C1-92132B645061}"/>
    <dgm:cxn modelId="{F20D0583-9C74-41F0-9217-481983ECDB00}" type="presOf" srcId="{813DB034-1CFA-4CE1-8536-6BC256192226}" destId="{60779230-642B-46DB-B5CA-FC2220C38859}" srcOrd="0" destOrd="0" presId="urn:microsoft.com/office/officeart/2005/8/layout/radial5"/>
    <dgm:cxn modelId="{89E76A29-6753-4B78-B3C9-2CE6F4CC85F9}" type="presOf" srcId="{CFE62A0D-AFCB-42FF-A2F7-4127DE6E4A06}" destId="{5E3992B2-2FF9-4710-BC5D-D3CABAC0944B}" srcOrd="1" destOrd="0" presId="urn:microsoft.com/office/officeart/2005/8/layout/radial5"/>
    <dgm:cxn modelId="{1E61C01A-803F-40DD-846D-AE18FDCDAAA1}" type="presOf" srcId="{8F21B166-5620-46A8-A5DD-72EAE361E61D}" destId="{470BEB95-5498-4076-A7AD-52EA2D6058A0}" srcOrd="0" destOrd="0" presId="urn:microsoft.com/office/officeart/2005/8/layout/radial5"/>
    <dgm:cxn modelId="{401FE06F-7A17-41BD-9D2A-7D1EF56E244B}" type="presOf" srcId="{C2B16F5E-4FD9-4E6C-984C-5FB34252F788}" destId="{A0AE6ABD-EFF8-41C2-907C-790C07DF522C}" srcOrd="0" destOrd="0" presId="urn:microsoft.com/office/officeart/2005/8/layout/radial5"/>
    <dgm:cxn modelId="{0517CDEC-638C-41A6-A4C3-B6758CEC4639}" type="presOf" srcId="{CFE62A0D-AFCB-42FF-A2F7-4127DE6E4A06}" destId="{8999D690-D432-4F1A-B2AE-D98A61E6F24A}" srcOrd="0" destOrd="0" presId="urn:microsoft.com/office/officeart/2005/8/layout/radial5"/>
    <dgm:cxn modelId="{B1B9B288-0E36-4313-9E4A-467DEC945DC0}" type="presOf" srcId="{E1D6882F-7F41-4B9B-8326-079D0B7775D3}" destId="{FB0FDE60-5A66-47CD-855C-10B0ABFAFF6D}" srcOrd="0" destOrd="0" presId="urn:microsoft.com/office/officeart/2005/8/layout/radial5"/>
    <dgm:cxn modelId="{7432D582-495F-4DFC-B954-15240409E18D}" type="presOf" srcId="{8F21B166-5620-46A8-A5DD-72EAE361E61D}" destId="{8C992717-B056-4E89-850B-547F00D86B47}" srcOrd="1" destOrd="0" presId="urn:microsoft.com/office/officeart/2005/8/layout/radial5"/>
    <dgm:cxn modelId="{7834DFDC-DD97-4D0F-B547-27AB53428B4B}" srcId="{19675BB5-4BE3-4E06-B2B3-AAA3D107C1A8}" destId="{D3864EA6-13E7-440F-948B-8118F5878A44}" srcOrd="0" destOrd="0" parTransId="{5F920266-1B6A-4D7D-8C8B-D20E2934BF67}" sibTransId="{F4FE127A-F33D-4F59-961D-A505D5A781EE}"/>
    <dgm:cxn modelId="{F20E6E35-2EF6-49E1-BCE2-AF737813AC7F}" srcId="{D3864EA6-13E7-440F-948B-8118F5878A44}" destId="{C2B16F5E-4FD9-4E6C-984C-5FB34252F788}" srcOrd="4" destOrd="0" parTransId="{8F21B166-5620-46A8-A5DD-72EAE361E61D}" sibTransId="{D972BA52-9B06-4D48-9819-200C1326EA4D}"/>
    <dgm:cxn modelId="{C53B8247-FCFC-459D-B178-8ADA64A7E446}" type="presOf" srcId="{E1D6882F-7F41-4B9B-8326-079D0B7775D3}" destId="{D9C29361-9907-4AA5-9D4C-465D8E4516DA}" srcOrd="1" destOrd="0" presId="urn:microsoft.com/office/officeart/2005/8/layout/radial5"/>
    <dgm:cxn modelId="{5AFF09AF-0BF6-4DBE-AD38-145DEB4D6384}" type="presOf" srcId="{5418FCE5-0AC2-479F-8F47-D35F7A60BD8D}" destId="{4873F644-A37B-4263-BDD3-7D4AECF93436}" srcOrd="0" destOrd="0" presId="urn:microsoft.com/office/officeart/2005/8/layout/radial5"/>
    <dgm:cxn modelId="{41966F54-3C25-450E-8104-04B2B9165959}" srcId="{D3864EA6-13E7-440F-948B-8118F5878A44}" destId="{813DB034-1CFA-4CE1-8536-6BC256192226}" srcOrd="0" destOrd="0" parTransId="{ED3CCD02-8D75-4A08-AD85-C5F828B29313}" sibTransId="{F3516F2D-4619-4753-A81E-130803DFBFC7}"/>
    <dgm:cxn modelId="{B78770BC-227B-404F-8185-2F70ECA32605}" srcId="{D3864EA6-13E7-440F-948B-8118F5878A44}" destId="{14E5A95F-9DC9-4E33-B709-14C57323ACAA}" srcOrd="2" destOrd="0" parTransId="{CFE62A0D-AFCB-42FF-A2F7-4127DE6E4A06}" sibTransId="{87455A86-154D-4572-BF6D-F5FEBED08194}"/>
    <dgm:cxn modelId="{ECF1418A-FB19-4932-803E-95B394CEE7D5}" type="presOf" srcId="{6461E40C-FAF1-4C11-9CA4-01B7756558A8}" destId="{8FE55D76-69B8-469D-BE4A-A0F9F69D5110}" srcOrd="0" destOrd="0" presId="urn:microsoft.com/office/officeart/2005/8/layout/radial5"/>
    <dgm:cxn modelId="{EFC93E0F-8A3A-42C3-A9BB-DAAFAD71A62E}" type="presOf" srcId="{ED3CCD02-8D75-4A08-AD85-C5F828B29313}" destId="{E09D1B4B-09AE-4B1F-A409-CE344F8F9185}" srcOrd="0" destOrd="0" presId="urn:microsoft.com/office/officeart/2005/8/layout/radial5"/>
    <dgm:cxn modelId="{0569B463-136D-4B93-BA89-E9AA2087567C}" type="presOf" srcId="{14E5A95F-9DC9-4E33-B709-14C57323ACAA}" destId="{0B5562C5-56E9-4F94-AD9A-09B6AA6E206F}" srcOrd="0" destOrd="0" presId="urn:microsoft.com/office/officeart/2005/8/layout/radial5"/>
    <dgm:cxn modelId="{773C2A38-D447-4730-978E-BCCB77918E7D}" type="presOf" srcId="{D3864EA6-13E7-440F-948B-8118F5878A44}" destId="{7ADCFBEC-172E-41BB-B545-FE2085E0B744}" srcOrd="0" destOrd="0" presId="urn:microsoft.com/office/officeart/2005/8/layout/radial5"/>
    <dgm:cxn modelId="{56DEBAFC-5D73-42F0-A3E5-F3484AB698B5}" type="presOf" srcId="{9A038BAD-1DAA-4E08-AF5C-7A535C3A31A3}" destId="{492A8904-4F29-41B2-8DF6-9E5DB43B598E}" srcOrd="0" destOrd="0" presId="urn:microsoft.com/office/officeart/2005/8/layout/radial5"/>
    <dgm:cxn modelId="{CB9FA291-9296-466F-AB73-20E6FAF400DE}" type="presOf" srcId="{19675BB5-4BE3-4E06-B2B3-AAA3D107C1A8}" destId="{EB09D521-9D02-4B4D-80CB-EB847731A63E}" srcOrd="0" destOrd="0" presId="urn:microsoft.com/office/officeart/2005/8/layout/radial5"/>
    <dgm:cxn modelId="{F67B8136-3A2B-408C-9570-C50B3786C6D1}" srcId="{D3864EA6-13E7-440F-948B-8118F5878A44}" destId="{9A038BAD-1DAA-4E08-AF5C-7A535C3A31A3}" srcOrd="3" destOrd="0" parTransId="{E1D6882F-7F41-4B9B-8326-079D0B7775D3}" sibTransId="{BF904E21-59DA-42DB-BE7C-359EAF11BFDB}"/>
    <dgm:cxn modelId="{93904229-C38A-4870-B31F-8FE73EFC6FC6}" type="presOf" srcId="{5418FCE5-0AC2-479F-8F47-D35F7A60BD8D}" destId="{AF2E0478-D773-4966-9A95-8E70AD7139B7}" srcOrd="1" destOrd="0" presId="urn:microsoft.com/office/officeart/2005/8/layout/radial5"/>
    <dgm:cxn modelId="{672E42D3-D70E-45CE-A4AE-352F18A935D9}" type="presOf" srcId="{ED3CCD02-8D75-4A08-AD85-C5F828B29313}" destId="{79A2186A-8429-4E95-A4D2-214813090081}" srcOrd="1" destOrd="0" presId="urn:microsoft.com/office/officeart/2005/8/layout/radial5"/>
    <dgm:cxn modelId="{E3C1AC15-FEC6-4904-8E08-F73E8D0915C6}" type="presParOf" srcId="{EB09D521-9D02-4B4D-80CB-EB847731A63E}" destId="{7ADCFBEC-172E-41BB-B545-FE2085E0B744}" srcOrd="0" destOrd="0" presId="urn:microsoft.com/office/officeart/2005/8/layout/radial5"/>
    <dgm:cxn modelId="{53BA770E-D6E6-4814-8757-A9CEF9140875}" type="presParOf" srcId="{EB09D521-9D02-4B4D-80CB-EB847731A63E}" destId="{E09D1B4B-09AE-4B1F-A409-CE344F8F9185}" srcOrd="1" destOrd="0" presId="urn:microsoft.com/office/officeart/2005/8/layout/radial5"/>
    <dgm:cxn modelId="{06A0FB91-1C3F-470F-A86A-EE14F9B2B560}" type="presParOf" srcId="{E09D1B4B-09AE-4B1F-A409-CE344F8F9185}" destId="{79A2186A-8429-4E95-A4D2-214813090081}" srcOrd="0" destOrd="0" presId="urn:microsoft.com/office/officeart/2005/8/layout/radial5"/>
    <dgm:cxn modelId="{DA7E0821-6C34-4102-9477-272BF5485E71}" type="presParOf" srcId="{EB09D521-9D02-4B4D-80CB-EB847731A63E}" destId="{60779230-642B-46DB-B5CA-FC2220C38859}" srcOrd="2" destOrd="0" presId="urn:microsoft.com/office/officeart/2005/8/layout/radial5"/>
    <dgm:cxn modelId="{DA093AB1-C86F-41E7-9A68-2A4E2342F9DD}" type="presParOf" srcId="{EB09D521-9D02-4B4D-80CB-EB847731A63E}" destId="{4873F644-A37B-4263-BDD3-7D4AECF93436}" srcOrd="3" destOrd="0" presId="urn:microsoft.com/office/officeart/2005/8/layout/radial5"/>
    <dgm:cxn modelId="{E2503E52-6F75-4BA3-8726-09A0DCCD06BD}" type="presParOf" srcId="{4873F644-A37B-4263-BDD3-7D4AECF93436}" destId="{AF2E0478-D773-4966-9A95-8E70AD7139B7}" srcOrd="0" destOrd="0" presId="urn:microsoft.com/office/officeart/2005/8/layout/radial5"/>
    <dgm:cxn modelId="{57869969-C5D5-4DEF-B3A6-E4F19050D049}" type="presParOf" srcId="{EB09D521-9D02-4B4D-80CB-EB847731A63E}" destId="{8FE55D76-69B8-469D-BE4A-A0F9F69D5110}" srcOrd="4" destOrd="0" presId="urn:microsoft.com/office/officeart/2005/8/layout/radial5"/>
    <dgm:cxn modelId="{6C4BB9FA-7B42-4673-B1DE-E8CC4C2D1003}" type="presParOf" srcId="{EB09D521-9D02-4B4D-80CB-EB847731A63E}" destId="{8999D690-D432-4F1A-B2AE-D98A61E6F24A}" srcOrd="5" destOrd="0" presId="urn:microsoft.com/office/officeart/2005/8/layout/radial5"/>
    <dgm:cxn modelId="{44789105-E39F-46ED-87EA-211845A85B11}" type="presParOf" srcId="{8999D690-D432-4F1A-B2AE-D98A61E6F24A}" destId="{5E3992B2-2FF9-4710-BC5D-D3CABAC0944B}" srcOrd="0" destOrd="0" presId="urn:microsoft.com/office/officeart/2005/8/layout/radial5"/>
    <dgm:cxn modelId="{F6A721C2-7E41-4462-AB9D-84C1835B73E0}" type="presParOf" srcId="{EB09D521-9D02-4B4D-80CB-EB847731A63E}" destId="{0B5562C5-56E9-4F94-AD9A-09B6AA6E206F}" srcOrd="6" destOrd="0" presId="urn:microsoft.com/office/officeart/2005/8/layout/radial5"/>
    <dgm:cxn modelId="{44E87BAE-6827-4412-9F48-7D321D715C65}" type="presParOf" srcId="{EB09D521-9D02-4B4D-80CB-EB847731A63E}" destId="{FB0FDE60-5A66-47CD-855C-10B0ABFAFF6D}" srcOrd="7" destOrd="0" presId="urn:microsoft.com/office/officeart/2005/8/layout/radial5"/>
    <dgm:cxn modelId="{844E6897-0857-4CAC-AD18-3E0F97D9EFFA}" type="presParOf" srcId="{FB0FDE60-5A66-47CD-855C-10B0ABFAFF6D}" destId="{D9C29361-9907-4AA5-9D4C-465D8E4516DA}" srcOrd="0" destOrd="0" presId="urn:microsoft.com/office/officeart/2005/8/layout/radial5"/>
    <dgm:cxn modelId="{EB7EF187-0BB0-4DA7-B1CD-684B88636BC5}" type="presParOf" srcId="{EB09D521-9D02-4B4D-80CB-EB847731A63E}" destId="{492A8904-4F29-41B2-8DF6-9E5DB43B598E}" srcOrd="8" destOrd="0" presId="urn:microsoft.com/office/officeart/2005/8/layout/radial5"/>
    <dgm:cxn modelId="{135111FB-902E-4F28-AFBF-A7EFBBD66151}" type="presParOf" srcId="{EB09D521-9D02-4B4D-80CB-EB847731A63E}" destId="{470BEB95-5498-4076-A7AD-52EA2D6058A0}" srcOrd="9" destOrd="0" presId="urn:microsoft.com/office/officeart/2005/8/layout/radial5"/>
    <dgm:cxn modelId="{DB56482C-395D-4CCC-9144-D2BB6DAA277C}" type="presParOf" srcId="{470BEB95-5498-4076-A7AD-52EA2D6058A0}" destId="{8C992717-B056-4E89-850B-547F00D86B47}" srcOrd="0" destOrd="0" presId="urn:microsoft.com/office/officeart/2005/8/layout/radial5"/>
    <dgm:cxn modelId="{588CC872-2E1B-40F7-A145-98BF0443921E}" type="presParOf" srcId="{EB09D521-9D02-4B4D-80CB-EB847731A63E}" destId="{A0AE6ABD-EFF8-41C2-907C-790C07DF522C}" srcOrd="10" destOrd="0" presId="urn:microsoft.com/office/officeart/2005/8/layout/radial5"/>
  </dgm:cxnLst>
  <dgm:bg>
    <a:effectLst>
      <a:glow rad="101600">
        <a:schemeClr val="accent3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AC9B0E2-ECF1-4DEB-A868-B26BF7D45FA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8828094-2B53-4855-80AA-E3F11E754C18}">
      <dgm:prSet phldrT="[Texto]"/>
      <dgm:spPr>
        <a:solidFill>
          <a:schemeClr val="accent2"/>
        </a:solidFill>
        <a:effectLst>
          <a:reflection blurRad="6350" stA="50000" endA="300" endPos="55000" dir="5400000" sy="-100000" algn="bl" rotWithShape="0"/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EC" i="1" dirty="0" smtClean="0"/>
            <a:t>Inclinación</a:t>
          </a:r>
          <a:endParaRPr lang="es-EC" i="1" dirty="0"/>
        </a:p>
      </dgm:t>
    </dgm:pt>
    <dgm:pt modelId="{BBDBA832-20E1-4233-96F3-970264413F0E}" type="parTrans" cxnId="{E0910ED9-5C0F-42D9-B00F-838E1F9298BB}">
      <dgm:prSet/>
      <dgm:spPr/>
      <dgm:t>
        <a:bodyPr/>
        <a:lstStyle/>
        <a:p>
          <a:endParaRPr lang="es-EC"/>
        </a:p>
      </dgm:t>
    </dgm:pt>
    <dgm:pt modelId="{3B88F11E-3669-4ADB-97A2-E9BCC7EB3D5F}" type="sibTrans" cxnId="{E0910ED9-5C0F-42D9-B00F-838E1F9298BB}">
      <dgm:prSet/>
      <dgm:spPr>
        <a:ln>
          <a:solidFill>
            <a:srgbClr val="99660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s-EC"/>
        </a:p>
      </dgm:t>
    </dgm:pt>
    <dgm:pt modelId="{669C6383-20B3-4DE6-B7BA-C8CD738638CF}">
      <dgm:prSet phldrT="[Texto]"/>
      <dgm:spPr>
        <a:solidFill>
          <a:srgbClr val="92D050"/>
        </a:solidFill>
        <a:effectLst>
          <a:reflection blurRad="6350" stA="50000" endA="300" endPos="90000" dir="5400000" sy="-100000" algn="bl" rotWithShape="0"/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EC" i="1" dirty="0" smtClean="0"/>
            <a:t>Velocidad</a:t>
          </a:r>
          <a:endParaRPr lang="es-EC" i="1" dirty="0"/>
        </a:p>
      </dgm:t>
    </dgm:pt>
    <dgm:pt modelId="{A0DE28C3-1C3A-486F-A932-77DB86512C05}" type="parTrans" cxnId="{74E8AAD5-747E-4537-A4BC-9FCBF88FEF11}">
      <dgm:prSet/>
      <dgm:spPr/>
      <dgm:t>
        <a:bodyPr/>
        <a:lstStyle/>
        <a:p>
          <a:endParaRPr lang="es-EC"/>
        </a:p>
      </dgm:t>
    </dgm:pt>
    <dgm:pt modelId="{E66B955E-056A-40B2-8443-9F8F5650B1DF}" type="sibTrans" cxnId="{74E8AAD5-747E-4537-A4BC-9FCBF88FEF11}">
      <dgm:prSet/>
      <dgm:spPr/>
      <dgm:t>
        <a:bodyPr/>
        <a:lstStyle/>
        <a:p>
          <a:endParaRPr lang="es-EC"/>
        </a:p>
      </dgm:t>
    </dgm:pt>
    <dgm:pt modelId="{36E6B9FA-56B7-4AD6-B86B-BB2A5180DA1A}">
      <dgm:prSet phldrT="[Texto]"/>
      <dgm:spPr>
        <a:solidFill>
          <a:srgbClr val="7030A0"/>
        </a:solidFill>
        <a:effectLst>
          <a:reflection blurRad="6350" stA="50000" endA="300" endPos="90000" dir="5400000" sy="-100000" algn="bl" rotWithShape="0"/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EC" i="1" dirty="0" smtClean="0"/>
            <a:t>Role</a:t>
          </a:r>
          <a:endParaRPr lang="es-EC" i="1" dirty="0"/>
        </a:p>
      </dgm:t>
    </dgm:pt>
    <dgm:pt modelId="{CD50F36E-3415-4A97-9E7E-0A0A2D07A37F}" type="parTrans" cxnId="{49CD409F-C7E3-4092-9000-FA60E003D5DB}">
      <dgm:prSet/>
      <dgm:spPr/>
      <dgm:t>
        <a:bodyPr/>
        <a:lstStyle/>
        <a:p>
          <a:endParaRPr lang="es-EC"/>
        </a:p>
      </dgm:t>
    </dgm:pt>
    <dgm:pt modelId="{310D60A3-47B7-48E9-9D8E-09A62132CF0A}" type="sibTrans" cxnId="{49CD409F-C7E3-4092-9000-FA60E003D5DB}">
      <dgm:prSet/>
      <dgm:spPr/>
      <dgm:t>
        <a:bodyPr/>
        <a:lstStyle/>
        <a:p>
          <a:endParaRPr lang="es-EC"/>
        </a:p>
      </dgm:t>
    </dgm:pt>
    <dgm:pt modelId="{993BB33E-885D-4372-8101-18C443D61035}" type="pres">
      <dgm:prSet presAssocID="{5AC9B0E2-ECF1-4DEB-A868-B26BF7D45FA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C437BCC1-31E7-4E0B-9B9D-EC9624C03D92}" type="pres">
      <dgm:prSet presAssocID="{5AC9B0E2-ECF1-4DEB-A868-B26BF7D45FA8}" presName="Name1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908F43C1-6169-45D2-83D0-622E51993B16}" type="pres">
      <dgm:prSet presAssocID="{5AC9B0E2-ECF1-4DEB-A868-B26BF7D45FA8}" presName="cycl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A8D78094-FD79-45A4-AB9E-9B2AEB3C4FE4}" type="pres">
      <dgm:prSet presAssocID="{5AC9B0E2-ECF1-4DEB-A868-B26BF7D45FA8}" presName="srcNode" presStyleLbl="node1" presStyleIdx="0" presStyleCnt="3"/>
      <dgm:spPr>
        <a:scene3d>
          <a:camera prst="orthographicFront"/>
          <a:lightRig rig="threePt" dir="t"/>
        </a:scene3d>
        <a:sp3d>
          <a:bevelT/>
        </a:sp3d>
      </dgm:spPr>
    </dgm:pt>
    <dgm:pt modelId="{08D4A702-427D-4184-A991-2F09492A38EC}" type="pres">
      <dgm:prSet presAssocID="{5AC9B0E2-ECF1-4DEB-A868-B26BF7D45FA8}" presName="conn" presStyleLbl="parChTrans1D2" presStyleIdx="0" presStyleCnt="1"/>
      <dgm:spPr/>
      <dgm:t>
        <a:bodyPr/>
        <a:lstStyle/>
        <a:p>
          <a:endParaRPr lang="es-EC"/>
        </a:p>
      </dgm:t>
    </dgm:pt>
    <dgm:pt modelId="{D1771515-2B5E-46CF-AC57-00C196826F5B}" type="pres">
      <dgm:prSet presAssocID="{5AC9B0E2-ECF1-4DEB-A868-B26BF7D45FA8}" presName="extraNode" presStyleLbl="node1" presStyleIdx="0" presStyleCnt="3"/>
      <dgm:spPr>
        <a:scene3d>
          <a:camera prst="orthographicFront"/>
          <a:lightRig rig="threePt" dir="t"/>
        </a:scene3d>
        <a:sp3d>
          <a:bevelT/>
        </a:sp3d>
      </dgm:spPr>
    </dgm:pt>
    <dgm:pt modelId="{EB8E6255-C65D-4183-9BBB-CF610A18D4D6}" type="pres">
      <dgm:prSet presAssocID="{5AC9B0E2-ECF1-4DEB-A868-B26BF7D45FA8}" presName="dstNode" presStyleLbl="node1" presStyleIdx="0" presStyleCnt="3"/>
      <dgm:spPr>
        <a:scene3d>
          <a:camera prst="orthographicFront"/>
          <a:lightRig rig="threePt" dir="t"/>
        </a:scene3d>
        <a:sp3d>
          <a:bevelT/>
        </a:sp3d>
      </dgm:spPr>
    </dgm:pt>
    <dgm:pt modelId="{A2B2BF0D-4549-4245-9894-6DA615EFCAC1}" type="pres">
      <dgm:prSet presAssocID="{E8828094-2B53-4855-80AA-E3F11E754C1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FE681DE-9EAD-4486-B071-D53FFDCE6000}" type="pres">
      <dgm:prSet presAssocID="{E8828094-2B53-4855-80AA-E3F11E754C18}" presName="accent_1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A584A7A0-1AC4-4D65-ABFD-AA3FEF582DA4}" type="pres">
      <dgm:prSet presAssocID="{E8828094-2B53-4855-80AA-E3F11E754C18}" presName="accentRepeatNode" presStyleLbl="solidFgAcc1" presStyleIdx="0" presStyleCnt="3"/>
      <dgm:spPr>
        <a:ln>
          <a:solidFill>
            <a:srgbClr val="996600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819F5719-CDE8-49DA-896F-E22519D20132}" type="pres">
      <dgm:prSet presAssocID="{669C6383-20B3-4DE6-B7BA-C8CD738638CF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8DBB9A-72B4-4AA8-9ED1-4DBF6EB5EA11}" type="pres">
      <dgm:prSet presAssocID="{669C6383-20B3-4DE6-B7BA-C8CD738638CF}" presName="accent_2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C868C149-8553-4E3C-A419-B5E32280DE00}" type="pres">
      <dgm:prSet presAssocID="{669C6383-20B3-4DE6-B7BA-C8CD738638CF}" presName="accentRepeatNode" presStyleLbl="solidFgAcc1" presStyleIdx="1" presStyleCnt="3"/>
      <dgm:spPr>
        <a:ln>
          <a:solidFill>
            <a:srgbClr val="996600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0FB0438C-B540-4EA6-837D-A7E6AA9C6D47}" type="pres">
      <dgm:prSet presAssocID="{36E6B9FA-56B7-4AD6-B86B-BB2A5180DA1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90FA36-6206-4CDD-A982-DB78F5585CAD}" type="pres">
      <dgm:prSet presAssocID="{36E6B9FA-56B7-4AD6-B86B-BB2A5180DA1A}" presName="accent_3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1B869878-ED8D-47CD-B6CB-FDDC3A752641}" type="pres">
      <dgm:prSet presAssocID="{36E6B9FA-56B7-4AD6-B86B-BB2A5180DA1A}" presName="accentRepeatNode" presStyleLbl="solidFgAcc1" presStyleIdx="2" presStyleCnt="3"/>
      <dgm:spPr>
        <a:ln>
          <a:solidFill>
            <a:srgbClr val="996600"/>
          </a:solidFill>
        </a:ln>
        <a:scene3d>
          <a:camera prst="orthographicFront"/>
          <a:lightRig rig="threePt" dir="t"/>
        </a:scene3d>
        <a:sp3d>
          <a:bevelT/>
        </a:sp3d>
      </dgm:spPr>
    </dgm:pt>
  </dgm:ptLst>
  <dgm:cxnLst>
    <dgm:cxn modelId="{74E8AAD5-747E-4537-A4BC-9FCBF88FEF11}" srcId="{5AC9B0E2-ECF1-4DEB-A868-B26BF7D45FA8}" destId="{669C6383-20B3-4DE6-B7BA-C8CD738638CF}" srcOrd="1" destOrd="0" parTransId="{A0DE28C3-1C3A-486F-A932-77DB86512C05}" sibTransId="{E66B955E-056A-40B2-8443-9F8F5650B1DF}"/>
    <dgm:cxn modelId="{B8A98551-91EF-4E39-A886-C291C0DA48F3}" type="presOf" srcId="{5AC9B0E2-ECF1-4DEB-A868-B26BF7D45FA8}" destId="{993BB33E-885D-4372-8101-18C443D61035}" srcOrd="0" destOrd="0" presId="urn:microsoft.com/office/officeart/2008/layout/VerticalCurvedList"/>
    <dgm:cxn modelId="{49CD409F-C7E3-4092-9000-FA60E003D5DB}" srcId="{5AC9B0E2-ECF1-4DEB-A868-B26BF7D45FA8}" destId="{36E6B9FA-56B7-4AD6-B86B-BB2A5180DA1A}" srcOrd="2" destOrd="0" parTransId="{CD50F36E-3415-4A97-9E7E-0A0A2D07A37F}" sibTransId="{310D60A3-47B7-48E9-9D8E-09A62132CF0A}"/>
    <dgm:cxn modelId="{E0910ED9-5C0F-42D9-B00F-838E1F9298BB}" srcId="{5AC9B0E2-ECF1-4DEB-A868-B26BF7D45FA8}" destId="{E8828094-2B53-4855-80AA-E3F11E754C18}" srcOrd="0" destOrd="0" parTransId="{BBDBA832-20E1-4233-96F3-970264413F0E}" sibTransId="{3B88F11E-3669-4ADB-97A2-E9BCC7EB3D5F}"/>
    <dgm:cxn modelId="{7079DC0B-30F1-4CDA-A617-DBFF850B5A6A}" type="presOf" srcId="{669C6383-20B3-4DE6-B7BA-C8CD738638CF}" destId="{819F5719-CDE8-49DA-896F-E22519D20132}" srcOrd="0" destOrd="0" presId="urn:microsoft.com/office/officeart/2008/layout/VerticalCurvedList"/>
    <dgm:cxn modelId="{AA31A993-9EED-42D5-AC2D-FAFBC2C1636D}" type="presOf" srcId="{E8828094-2B53-4855-80AA-E3F11E754C18}" destId="{A2B2BF0D-4549-4245-9894-6DA615EFCAC1}" srcOrd="0" destOrd="0" presId="urn:microsoft.com/office/officeart/2008/layout/VerticalCurvedList"/>
    <dgm:cxn modelId="{3A624B74-2497-44EA-ADA9-13D4F380B02A}" type="presOf" srcId="{3B88F11E-3669-4ADB-97A2-E9BCC7EB3D5F}" destId="{08D4A702-427D-4184-A991-2F09492A38EC}" srcOrd="0" destOrd="0" presId="urn:microsoft.com/office/officeart/2008/layout/VerticalCurvedList"/>
    <dgm:cxn modelId="{D3C7342C-5CE1-4BAC-BD55-9D07E7F22371}" type="presOf" srcId="{36E6B9FA-56B7-4AD6-B86B-BB2A5180DA1A}" destId="{0FB0438C-B540-4EA6-837D-A7E6AA9C6D47}" srcOrd="0" destOrd="0" presId="urn:microsoft.com/office/officeart/2008/layout/VerticalCurvedList"/>
    <dgm:cxn modelId="{72E58C3A-A3B0-4075-842E-F7209D28F92D}" type="presParOf" srcId="{993BB33E-885D-4372-8101-18C443D61035}" destId="{C437BCC1-31E7-4E0B-9B9D-EC9624C03D92}" srcOrd="0" destOrd="0" presId="urn:microsoft.com/office/officeart/2008/layout/VerticalCurvedList"/>
    <dgm:cxn modelId="{817810B3-64A8-4849-816F-8D65B01CE40E}" type="presParOf" srcId="{C437BCC1-31E7-4E0B-9B9D-EC9624C03D92}" destId="{908F43C1-6169-45D2-83D0-622E51993B16}" srcOrd="0" destOrd="0" presId="urn:microsoft.com/office/officeart/2008/layout/VerticalCurvedList"/>
    <dgm:cxn modelId="{0FC45365-319C-45D8-9E0E-F07850102AF0}" type="presParOf" srcId="{908F43C1-6169-45D2-83D0-622E51993B16}" destId="{A8D78094-FD79-45A4-AB9E-9B2AEB3C4FE4}" srcOrd="0" destOrd="0" presId="urn:microsoft.com/office/officeart/2008/layout/VerticalCurvedList"/>
    <dgm:cxn modelId="{FCCC47A1-EA60-48F7-A47E-BA745484B638}" type="presParOf" srcId="{908F43C1-6169-45D2-83D0-622E51993B16}" destId="{08D4A702-427D-4184-A991-2F09492A38EC}" srcOrd="1" destOrd="0" presId="urn:microsoft.com/office/officeart/2008/layout/VerticalCurvedList"/>
    <dgm:cxn modelId="{ADCBEF55-76D8-4174-AC17-F4B643210633}" type="presParOf" srcId="{908F43C1-6169-45D2-83D0-622E51993B16}" destId="{D1771515-2B5E-46CF-AC57-00C196826F5B}" srcOrd="2" destOrd="0" presId="urn:microsoft.com/office/officeart/2008/layout/VerticalCurvedList"/>
    <dgm:cxn modelId="{445BC1BD-ADD4-4726-B324-734C4125E2B3}" type="presParOf" srcId="{908F43C1-6169-45D2-83D0-622E51993B16}" destId="{EB8E6255-C65D-4183-9BBB-CF610A18D4D6}" srcOrd="3" destOrd="0" presId="urn:microsoft.com/office/officeart/2008/layout/VerticalCurvedList"/>
    <dgm:cxn modelId="{EC6BBCE3-36DE-4BA0-A60D-B8E206505D47}" type="presParOf" srcId="{C437BCC1-31E7-4E0B-9B9D-EC9624C03D92}" destId="{A2B2BF0D-4549-4245-9894-6DA615EFCAC1}" srcOrd="1" destOrd="0" presId="urn:microsoft.com/office/officeart/2008/layout/VerticalCurvedList"/>
    <dgm:cxn modelId="{71E70D57-8A21-4E55-B922-28C4D50A37CE}" type="presParOf" srcId="{C437BCC1-31E7-4E0B-9B9D-EC9624C03D92}" destId="{AFE681DE-9EAD-4486-B071-D53FFDCE6000}" srcOrd="2" destOrd="0" presId="urn:microsoft.com/office/officeart/2008/layout/VerticalCurvedList"/>
    <dgm:cxn modelId="{B8BAC83D-7BE2-43BE-9E52-63934217A585}" type="presParOf" srcId="{AFE681DE-9EAD-4486-B071-D53FFDCE6000}" destId="{A584A7A0-1AC4-4D65-ABFD-AA3FEF582DA4}" srcOrd="0" destOrd="0" presId="urn:microsoft.com/office/officeart/2008/layout/VerticalCurvedList"/>
    <dgm:cxn modelId="{81234D7A-7FC3-411D-83BE-5B83CBBCFE00}" type="presParOf" srcId="{C437BCC1-31E7-4E0B-9B9D-EC9624C03D92}" destId="{819F5719-CDE8-49DA-896F-E22519D20132}" srcOrd="3" destOrd="0" presId="urn:microsoft.com/office/officeart/2008/layout/VerticalCurvedList"/>
    <dgm:cxn modelId="{07733B2E-2EF7-4245-9AEC-D4E7FDAEBB14}" type="presParOf" srcId="{C437BCC1-31E7-4E0B-9B9D-EC9624C03D92}" destId="{018DBB9A-72B4-4AA8-9ED1-4DBF6EB5EA11}" srcOrd="4" destOrd="0" presId="urn:microsoft.com/office/officeart/2008/layout/VerticalCurvedList"/>
    <dgm:cxn modelId="{66C5221C-C836-48A0-8B91-0D76E689DD73}" type="presParOf" srcId="{018DBB9A-72B4-4AA8-9ED1-4DBF6EB5EA11}" destId="{C868C149-8553-4E3C-A419-B5E32280DE00}" srcOrd="0" destOrd="0" presId="urn:microsoft.com/office/officeart/2008/layout/VerticalCurvedList"/>
    <dgm:cxn modelId="{AC4E0EA2-95A9-43E3-B5BC-7EFD546F33EC}" type="presParOf" srcId="{C437BCC1-31E7-4E0B-9B9D-EC9624C03D92}" destId="{0FB0438C-B540-4EA6-837D-A7E6AA9C6D47}" srcOrd="5" destOrd="0" presId="urn:microsoft.com/office/officeart/2008/layout/VerticalCurvedList"/>
    <dgm:cxn modelId="{035187BB-D958-44BD-A64E-F6E5487F008A}" type="presParOf" srcId="{C437BCC1-31E7-4E0B-9B9D-EC9624C03D92}" destId="{1090FA36-6206-4CDD-A982-DB78F5585CAD}" srcOrd="6" destOrd="0" presId="urn:microsoft.com/office/officeart/2008/layout/VerticalCurvedList"/>
    <dgm:cxn modelId="{0DEF48E3-E1DF-40BD-ABA4-E7E7B195FF44}" type="presParOf" srcId="{1090FA36-6206-4CDD-A982-DB78F5585CAD}" destId="{1B869878-ED8D-47CD-B6CB-FDDC3A752641}" srcOrd="0" destOrd="0" presId="urn:microsoft.com/office/officeart/2008/layout/VerticalCurvedList"/>
  </dgm:cxnLst>
  <dgm:bg>
    <a:effectLst>
      <a:outerShdw blurRad="50800" dist="38100" dir="13500000" algn="br" rotWithShape="0">
        <a:prstClr val="black">
          <a:alpha val="40000"/>
        </a:prstClr>
      </a:outerShdw>
    </a:effectLst>
  </dgm:bg>
  <dgm:whole>
    <a:effectLst/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77DC250-A69E-4255-8922-D191BF4A6570}" type="doc">
      <dgm:prSet loTypeId="urn:microsoft.com/office/officeart/2005/8/layout/cycle2#1" loCatId="cycle" qsTypeId="urn:microsoft.com/office/officeart/2005/8/quickstyle/simple1#2" qsCatId="simple" csTypeId="urn:microsoft.com/office/officeart/2005/8/colors/colorful2" csCatId="colorful" phldr="1"/>
      <dgm:spPr/>
      <dgm:t>
        <a:bodyPr/>
        <a:lstStyle>
          <a:extLst/>
        </a:lstStyle>
        <a:p>
          <a:endParaRPr lang="es-ES"/>
        </a:p>
      </dgm:t>
    </dgm:pt>
    <dgm:pt modelId="{01C68922-4FD7-4330-97E1-86672A4AFAC7}">
      <dgm:prSet phldrT="[Text]"/>
      <dgm:spPr>
        <a:effectLst>
          <a:glow rad="101600">
            <a:schemeClr val="accent3">
              <a:satMod val="175000"/>
              <a:alpha val="40000"/>
            </a:schemeClr>
          </a:glow>
          <a:reflection blurRad="6350" stA="52000" endA="300" endPos="35000" dir="5400000" sy="-100000" algn="bl" rotWithShape="0"/>
        </a:effectLst>
      </dgm:spPr>
      <dgm:t>
        <a:bodyPr/>
        <a:lstStyle>
          <a:extLst/>
        </a:lstStyle>
        <a:p>
          <a:r>
            <a:rPr lang="es-ES" dirty="0" smtClean="0"/>
            <a:t>ALCANCE</a:t>
          </a:r>
          <a:endParaRPr lang="es-ES" dirty="0"/>
        </a:p>
      </dgm:t>
    </dgm:pt>
    <dgm:pt modelId="{669648BA-0F7C-4633-89A6-338F74C41035}" type="parTrans" cxnId="{9303E50C-7A8D-4A54-8BD2-354D0AFCE58B}">
      <dgm:prSet/>
      <dgm:spPr/>
      <dgm:t>
        <a:bodyPr/>
        <a:lstStyle>
          <a:extLst/>
        </a:lstStyle>
        <a:p>
          <a:endParaRPr lang="es-ES"/>
        </a:p>
      </dgm:t>
    </dgm:pt>
    <dgm:pt modelId="{064D26F2-7B2B-4A2D-9DCB-0E9B41AB3C0B}" type="sibTrans" cxnId="{9303E50C-7A8D-4A54-8BD2-354D0AFCE58B}">
      <dgm:prSet/>
      <dgm:spPr/>
      <dgm:t>
        <a:bodyPr/>
        <a:lstStyle>
          <a:extLst/>
        </a:lstStyle>
        <a:p>
          <a:endParaRPr lang="es-ES" dirty="0"/>
        </a:p>
      </dgm:t>
    </dgm:pt>
    <dgm:pt modelId="{8BB978F8-FF77-4369-933C-B5178302639F}">
      <dgm:prSet phldrT="[Text]"/>
      <dgm:spPr>
        <a:effectLst>
          <a:glow rad="101600">
            <a:schemeClr val="accent3">
              <a:satMod val="175000"/>
              <a:alpha val="40000"/>
            </a:schemeClr>
          </a:glow>
          <a:reflection blurRad="6350" stA="52000" endA="300" endPos="35000" dir="5400000" sy="-100000" algn="bl" rotWithShape="0"/>
        </a:effectLst>
      </dgm:spPr>
      <dgm:t>
        <a:bodyPr/>
        <a:lstStyle>
          <a:extLst/>
        </a:lstStyle>
        <a:p>
          <a:r>
            <a:rPr lang="es-ES" dirty="0" smtClean="0"/>
            <a:t>ENFOQUE</a:t>
          </a:r>
          <a:endParaRPr lang="es-ES" dirty="0"/>
        </a:p>
      </dgm:t>
    </dgm:pt>
    <dgm:pt modelId="{C8C689F9-FC62-46FC-8D72-DA7DCE5B6F40}" type="parTrans" cxnId="{01A7B4E6-7A1F-4A71-8559-7381127335FE}">
      <dgm:prSet/>
      <dgm:spPr/>
      <dgm:t>
        <a:bodyPr/>
        <a:lstStyle>
          <a:extLst/>
        </a:lstStyle>
        <a:p>
          <a:endParaRPr lang="es-ES"/>
        </a:p>
      </dgm:t>
    </dgm:pt>
    <dgm:pt modelId="{7A151357-352D-4D21-9279-5CECBFB526A1}" type="sibTrans" cxnId="{01A7B4E6-7A1F-4A71-8559-7381127335FE}">
      <dgm:prSet/>
      <dgm:spPr/>
      <dgm:t>
        <a:bodyPr/>
        <a:lstStyle>
          <a:extLst/>
        </a:lstStyle>
        <a:p>
          <a:endParaRPr lang="es-ES" dirty="0"/>
        </a:p>
      </dgm:t>
    </dgm:pt>
    <dgm:pt modelId="{5656183D-36E2-4EAA-A389-68B6FB97B45A}">
      <dgm:prSet phldrT="[Text]"/>
      <dgm:spPr>
        <a:effectLst>
          <a:glow rad="101600">
            <a:schemeClr val="accent3">
              <a:satMod val="175000"/>
              <a:alpha val="40000"/>
            </a:schemeClr>
          </a:glow>
          <a:reflection blurRad="6350" stA="52000" endA="300" endPos="35000" dir="5400000" sy="-100000" algn="bl" rotWithShape="0"/>
        </a:effectLst>
      </dgm:spPr>
      <dgm:t>
        <a:bodyPr/>
        <a:lstStyle>
          <a:extLst/>
        </a:lstStyle>
        <a:p>
          <a:r>
            <a:rPr lang="es-ES" dirty="0" smtClean="0"/>
            <a:t>PARADIGMA</a:t>
          </a:r>
          <a:endParaRPr lang="es-ES" dirty="0"/>
        </a:p>
      </dgm:t>
    </dgm:pt>
    <dgm:pt modelId="{1F731D37-F1EC-4F18-BBE8-723079233FC9}" type="parTrans" cxnId="{2B13D18D-A691-42D2-A73A-1A6AFF56B94C}">
      <dgm:prSet/>
      <dgm:spPr/>
      <dgm:t>
        <a:bodyPr/>
        <a:lstStyle>
          <a:extLst/>
        </a:lstStyle>
        <a:p>
          <a:endParaRPr lang="es-ES"/>
        </a:p>
      </dgm:t>
    </dgm:pt>
    <dgm:pt modelId="{F9BBF772-B705-4332-A08B-17880ED34B5C}" type="sibTrans" cxnId="{2B13D18D-A691-42D2-A73A-1A6AFF56B94C}">
      <dgm:prSet/>
      <dgm:spPr/>
      <dgm:t>
        <a:bodyPr/>
        <a:lstStyle>
          <a:extLst/>
        </a:lstStyle>
        <a:p>
          <a:endParaRPr lang="es-ES" dirty="0"/>
        </a:p>
      </dgm:t>
    </dgm:pt>
    <dgm:pt modelId="{EB04E6E5-BC41-4D0E-A984-4E40509B2C1B}">
      <dgm:prSet phldrT="[Text]"/>
      <dgm:spPr>
        <a:effectLst>
          <a:glow rad="139700">
            <a:schemeClr val="accent3">
              <a:satMod val="175000"/>
              <a:alpha val="40000"/>
            </a:schemeClr>
          </a:glow>
          <a:reflection blurRad="6350" stA="52000" endA="300" endPos="35000" dir="5400000" sy="-100000" algn="bl" rotWithShape="0"/>
        </a:effectLst>
      </dgm:spPr>
      <dgm:t>
        <a:bodyPr/>
        <a:lstStyle>
          <a:extLst/>
        </a:lstStyle>
        <a:p>
          <a:r>
            <a:rPr lang="es-ES" dirty="0" smtClean="0"/>
            <a:t>DISEÑO</a:t>
          </a:r>
          <a:endParaRPr lang="es-ES" dirty="0"/>
        </a:p>
      </dgm:t>
    </dgm:pt>
    <dgm:pt modelId="{A08D3D5A-0756-4B43-80EB-4FA2810D4292}" type="parTrans" cxnId="{5678BE98-3C8E-401D-BC7B-441CD048F4F3}">
      <dgm:prSet/>
      <dgm:spPr/>
      <dgm:t>
        <a:bodyPr/>
        <a:lstStyle>
          <a:extLst/>
        </a:lstStyle>
        <a:p>
          <a:endParaRPr lang="es-ES"/>
        </a:p>
      </dgm:t>
    </dgm:pt>
    <dgm:pt modelId="{C9440107-A0CF-4792-92F6-384F25B3007B}" type="sibTrans" cxnId="{5678BE98-3C8E-401D-BC7B-441CD048F4F3}">
      <dgm:prSet/>
      <dgm:spPr/>
      <dgm:t>
        <a:bodyPr/>
        <a:lstStyle>
          <a:extLst/>
        </a:lstStyle>
        <a:p>
          <a:endParaRPr lang="es-ES" dirty="0"/>
        </a:p>
      </dgm:t>
    </dgm:pt>
    <dgm:pt modelId="{1EE4DC79-437D-436F-A25A-1BFB3796076A}" type="pres">
      <dgm:prSet presAssocID="{F77DC250-A69E-4255-8922-D191BF4A6570}" presName="Name0" presStyleCnt="0">
        <dgm:presLayoutVars>
          <dgm:dir/>
          <dgm:resizeHandles val="exact"/>
        </dgm:presLayoutVars>
      </dgm:prSet>
      <dgm:spPr/>
      <dgm:t>
        <a:bodyPr/>
        <a:lstStyle>
          <a:extLst/>
        </a:lstStyle>
        <a:p>
          <a:endParaRPr lang="es-ES"/>
        </a:p>
      </dgm:t>
    </dgm:pt>
    <dgm:pt modelId="{38C63A62-D043-4F96-81E4-ED0003CA52AC}" type="pres">
      <dgm:prSet presAssocID="{01C68922-4FD7-4330-97E1-86672A4AFAC7}" presName="node" presStyleLbl="node1" presStyleIdx="0" presStyleCnt="4" custScaleX="137049" custScaleY="130066">
        <dgm:presLayoutVars>
          <dgm:bulletEnabled val="1"/>
        </dgm:presLayoutVars>
      </dgm:prSet>
      <dgm:spPr/>
      <dgm:t>
        <a:bodyPr/>
        <a:lstStyle>
          <a:extLst/>
        </a:lstStyle>
        <a:p>
          <a:endParaRPr lang="es-ES"/>
        </a:p>
      </dgm:t>
    </dgm:pt>
    <dgm:pt modelId="{972486A6-7BB1-4879-98C6-5A936CF2901E}" type="pres">
      <dgm:prSet presAssocID="{064D26F2-7B2B-4A2D-9DCB-0E9B41AB3C0B}" presName="sibTrans" presStyleLbl="sibTrans2D1" presStyleIdx="0" presStyleCnt="4"/>
      <dgm:spPr/>
      <dgm:t>
        <a:bodyPr/>
        <a:lstStyle>
          <a:extLst/>
        </a:lstStyle>
        <a:p>
          <a:endParaRPr lang="es-ES"/>
        </a:p>
      </dgm:t>
    </dgm:pt>
    <dgm:pt modelId="{3C042B0A-C167-43D6-96BA-B11533FA0124}" type="pres">
      <dgm:prSet presAssocID="{064D26F2-7B2B-4A2D-9DCB-0E9B41AB3C0B}" presName="connectorText" presStyleLbl="sibTrans2D1" presStyleIdx="0" presStyleCnt="4"/>
      <dgm:spPr/>
      <dgm:t>
        <a:bodyPr/>
        <a:lstStyle>
          <a:extLst/>
        </a:lstStyle>
        <a:p>
          <a:endParaRPr lang="es-ES"/>
        </a:p>
      </dgm:t>
    </dgm:pt>
    <dgm:pt modelId="{2F76BAF2-ED55-46EB-B966-81FEF3F53DFA}" type="pres">
      <dgm:prSet presAssocID="{8BB978F8-FF77-4369-933C-B5178302639F}" presName="node" presStyleLbl="node1" presStyleIdx="1" presStyleCnt="4" custScaleX="137049" custScaleY="130066">
        <dgm:presLayoutVars>
          <dgm:bulletEnabled val="1"/>
        </dgm:presLayoutVars>
      </dgm:prSet>
      <dgm:spPr/>
      <dgm:t>
        <a:bodyPr/>
        <a:lstStyle>
          <a:extLst/>
        </a:lstStyle>
        <a:p>
          <a:endParaRPr lang="es-ES"/>
        </a:p>
      </dgm:t>
    </dgm:pt>
    <dgm:pt modelId="{2068839F-E36F-474D-833C-8A5DBA0ADDF6}" type="pres">
      <dgm:prSet presAssocID="{7A151357-352D-4D21-9279-5CECBFB526A1}" presName="sibTrans" presStyleLbl="sibTrans2D1" presStyleIdx="1" presStyleCnt="4"/>
      <dgm:spPr/>
      <dgm:t>
        <a:bodyPr/>
        <a:lstStyle>
          <a:extLst/>
        </a:lstStyle>
        <a:p>
          <a:endParaRPr lang="es-ES"/>
        </a:p>
      </dgm:t>
    </dgm:pt>
    <dgm:pt modelId="{26919EA8-4AE7-4175-BE7B-4060EB744F48}" type="pres">
      <dgm:prSet presAssocID="{7A151357-352D-4D21-9279-5CECBFB526A1}" presName="connectorText" presStyleLbl="sibTrans2D1" presStyleIdx="1" presStyleCnt="4"/>
      <dgm:spPr/>
      <dgm:t>
        <a:bodyPr/>
        <a:lstStyle>
          <a:extLst/>
        </a:lstStyle>
        <a:p>
          <a:endParaRPr lang="es-ES"/>
        </a:p>
      </dgm:t>
    </dgm:pt>
    <dgm:pt modelId="{F6067FAF-D237-4171-9EA3-1F6F3AD4F547}" type="pres">
      <dgm:prSet presAssocID="{5656183D-36E2-4EAA-A389-68B6FB97B45A}" presName="node" presStyleLbl="node1" presStyleIdx="2" presStyleCnt="4" custScaleX="137049" custScaleY="130066">
        <dgm:presLayoutVars>
          <dgm:bulletEnabled val="1"/>
        </dgm:presLayoutVars>
      </dgm:prSet>
      <dgm:spPr/>
      <dgm:t>
        <a:bodyPr/>
        <a:lstStyle>
          <a:extLst/>
        </a:lstStyle>
        <a:p>
          <a:endParaRPr lang="es-ES"/>
        </a:p>
      </dgm:t>
    </dgm:pt>
    <dgm:pt modelId="{37877D99-A4B3-4C23-BD5C-44997A675BEE}" type="pres">
      <dgm:prSet presAssocID="{F9BBF772-B705-4332-A08B-17880ED34B5C}" presName="sibTrans" presStyleLbl="sibTrans2D1" presStyleIdx="2" presStyleCnt="4"/>
      <dgm:spPr/>
      <dgm:t>
        <a:bodyPr/>
        <a:lstStyle>
          <a:extLst/>
        </a:lstStyle>
        <a:p>
          <a:endParaRPr lang="es-ES"/>
        </a:p>
      </dgm:t>
    </dgm:pt>
    <dgm:pt modelId="{E5D3C7E0-41B6-4EA2-B452-98D649EA8623}" type="pres">
      <dgm:prSet presAssocID="{F9BBF772-B705-4332-A08B-17880ED34B5C}" presName="connectorText" presStyleLbl="sibTrans2D1" presStyleIdx="2" presStyleCnt="4"/>
      <dgm:spPr/>
      <dgm:t>
        <a:bodyPr/>
        <a:lstStyle>
          <a:extLst/>
        </a:lstStyle>
        <a:p>
          <a:endParaRPr lang="es-ES"/>
        </a:p>
      </dgm:t>
    </dgm:pt>
    <dgm:pt modelId="{D26B4C88-435B-4A40-AFA0-559BEE11108B}" type="pres">
      <dgm:prSet presAssocID="{EB04E6E5-BC41-4D0E-A984-4E40509B2C1B}" presName="node" presStyleLbl="node1" presStyleIdx="3" presStyleCnt="4" custScaleX="137049" custScaleY="130066">
        <dgm:presLayoutVars>
          <dgm:bulletEnabled val="1"/>
        </dgm:presLayoutVars>
      </dgm:prSet>
      <dgm:spPr/>
      <dgm:t>
        <a:bodyPr/>
        <a:lstStyle>
          <a:extLst/>
        </a:lstStyle>
        <a:p>
          <a:endParaRPr lang="es-ES"/>
        </a:p>
      </dgm:t>
    </dgm:pt>
    <dgm:pt modelId="{DD8166AC-CC2F-4269-94D4-C357F058AAF7}" type="pres">
      <dgm:prSet presAssocID="{C9440107-A0CF-4792-92F6-384F25B3007B}" presName="sibTrans" presStyleLbl="sibTrans2D1" presStyleIdx="3" presStyleCnt="4"/>
      <dgm:spPr/>
      <dgm:t>
        <a:bodyPr/>
        <a:lstStyle>
          <a:extLst/>
        </a:lstStyle>
        <a:p>
          <a:endParaRPr lang="es-ES"/>
        </a:p>
      </dgm:t>
    </dgm:pt>
    <dgm:pt modelId="{01B082E9-114F-481C-A4FD-5DC7E6253C5F}" type="pres">
      <dgm:prSet presAssocID="{C9440107-A0CF-4792-92F6-384F25B3007B}" presName="connectorText" presStyleLbl="sibTrans2D1" presStyleIdx="3" presStyleCnt="4"/>
      <dgm:spPr/>
      <dgm:t>
        <a:bodyPr/>
        <a:lstStyle>
          <a:extLst/>
        </a:lstStyle>
        <a:p>
          <a:endParaRPr lang="es-ES"/>
        </a:p>
      </dgm:t>
    </dgm:pt>
  </dgm:ptLst>
  <dgm:cxnLst>
    <dgm:cxn modelId="{102FE8BD-1683-4738-8E17-F8FB5C43934C}" type="presOf" srcId="{7A151357-352D-4D21-9279-5CECBFB526A1}" destId="{26919EA8-4AE7-4175-BE7B-4060EB744F48}" srcOrd="1" destOrd="0" presId="urn:microsoft.com/office/officeart/2005/8/layout/cycle2#1"/>
    <dgm:cxn modelId="{9F59148E-4991-4A23-8F7E-2CBB05328AC9}" type="presOf" srcId="{064D26F2-7B2B-4A2D-9DCB-0E9B41AB3C0B}" destId="{3C042B0A-C167-43D6-96BA-B11533FA0124}" srcOrd="1" destOrd="0" presId="urn:microsoft.com/office/officeart/2005/8/layout/cycle2#1"/>
    <dgm:cxn modelId="{47B27029-A122-426F-BB1B-B80BEFCBF3DC}" type="presOf" srcId="{F9BBF772-B705-4332-A08B-17880ED34B5C}" destId="{37877D99-A4B3-4C23-BD5C-44997A675BEE}" srcOrd="0" destOrd="0" presId="urn:microsoft.com/office/officeart/2005/8/layout/cycle2#1"/>
    <dgm:cxn modelId="{01A7B4E6-7A1F-4A71-8559-7381127335FE}" srcId="{F77DC250-A69E-4255-8922-D191BF4A6570}" destId="{8BB978F8-FF77-4369-933C-B5178302639F}" srcOrd="1" destOrd="0" parTransId="{C8C689F9-FC62-46FC-8D72-DA7DCE5B6F40}" sibTransId="{7A151357-352D-4D21-9279-5CECBFB526A1}"/>
    <dgm:cxn modelId="{2B13D18D-A691-42D2-A73A-1A6AFF56B94C}" srcId="{F77DC250-A69E-4255-8922-D191BF4A6570}" destId="{5656183D-36E2-4EAA-A389-68B6FB97B45A}" srcOrd="2" destOrd="0" parTransId="{1F731D37-F1EC-4F18-BBE8-723079233FC9}" sibTransId="{F9BBF772-B705-4332-A08B-17880ED34B5C}"/>
    <dgm:cxn modelId="{AF200201-B014-41F3-A31E-6DDBC558F329}" type="presOf" srcId="{8BB978F8-FF77-4369-933C-B5178302639F}" destId="{2F76BAF2-ED55-46EB-B966-81FEF3F53DFA}" srcOrd="0" destOrd="0" presId="urn:microsoft.com/office/officeart/2005/8/layout/cycle2#1"/>
    <dgm:cxn modelId="{E9EB0938-25E4-43DA-AE9C-7439DB15B12C}" type="presOf" srcId="{EB04E6E5-BC41-4D0E-A984-4E40509B2C1B}" destId="{D26B4C88-435B-4A40-AFA0-559BEE11108B}" srcOrd="0" destOrd="0" presId="urn:microsoft.com/office/officeart/2005/8/layout/cycle2#1"/>
    <dgm:cxn modelId="{EBCFAB7D-4F92-4B1B-ADF4-CCBBE349D22C}" type="presOf" srcId="{F9BBF772-B705-4332-A08B-17880ED34B5C}" destId="{E5D3C7E0-41B6-4EA2-B452-98D649EA8623}" srcOrd="1" destOrd="0" presId="urn:microsoft.com/office/officeart/2005/8/layout/cycle2#1"/>
    <dgm:cxn modelId="{420B3F48-17DD-4C15-8EEA-BDA2B623C527}" type="presOf" srcId="{064D26F2-7B2B-4A2D-9DCB-0E9B41AB3C0B}" destId="{972486A6-7BB1-4879-98C6-5A936CF2901E}" srcOrd="0" destOrd="0" presId="urn:microsoft.com/office/officeart/2005/8/layout/cycle2#1"/>
    <dgm:cxn modelId="{9303E50C-7A8D-4A54-8BD2-354D0AFCE58B}" srcId="{F77DC250-A69E-4255-8922-D191BF4A6570}" destId="{01C68922-4FD7-4330-97E1-86672A4AFAC7}" srcOrd="0" destOrd="0" parTransId="{669648BA-0F7C-4633-89A6-338F74C41035}" sibTransId="{064D26F2-7B2B-4A2D-9DCB-0E9B41AB3C0B}"/>
    <dgm:cxn modelId="{1C6098D5-D242-4EDC-AD27-24EB2ABBB2B7}" type="presOf" srcId="{7A151357-352D-4D21-9279-5CECBFB526A1}" destId="{2068839F-E36F-474D-833C-8A5DBA0ADDF6}" srcOrd="0" destOrd="0" presId="urn:microsoft.com/office/officeart/2005/8/layout/cycle2#1"/>
    <dgm:cxn modelId="{F7030599-AC80-43FC-A905-1BC158BA7706}" type="presOf" srcId="{01C68922-4FD7-4330-97E1-86672A4AFAC7}" destId="{38C63A62-D043-4F96-81E4-ED0003CA52AC}" srcOrd="0" destOrd="0" presId="urn:microsoft.com/office/officeart/2005/8/layout/cycle2#1"/>
    <dgm:cxn modelId="{44B96D33-DDD8-4167-A9A4-04B44FB4D28D}" type="presOf" srcId="{F77DC250-A69E-4255-8922-D191BF4A6570}" destId="{1EE4DC79-437D-436F-A25A-1BFB3796076A}" srcOrd="0" destOrd="0" presId="urn:microsoft.com/office/officeart/2005/8/layout/cycle2#1"/>
    <dgm:cxn modelId="{BEEDDFE8-B1D4-406D-94FB-882E405F4A09}" type="presOf" srcId="{C9440107-A0CF-4792-92F6-384F25B3007B}" destId="{01B082E9-114F-481C-A4FD-5DC7E6253C5F}" srcOrd="1" destOrd="0" presId="urn:microsoft.com/office/officeart/2005/8/layout/cycle2#1"/>
    <dgm:cxn modelId="{F4DC17CB-EF24-4BFC-BC14-5B16B2569506}" type="presOf" srcId="{5656183D-36E2-4EAA-A389-68B6FB97B45A}" destId="{F6067FAF-D237-4171-9EA3-1F6F3AD4F547}" srcOrd="0" destOrd="0" presId="urn:microsoft.com/office/officeart/2005/8/layout/cycle2#1"/>
    <dgm:cxn modelId="{F5E61EEA-CFB2-4AD1-8DFD-04AB127A4D6F}" type="presOf" srcId="{C9440107-A0CF-4792-92F6-384F25B3007B}" destId="{DD8166AC-CC2F-4269-94D4-C357F058AAF7}" srcOrd="0" destOrd="0" presId="urn:microsoft.com/office/officeart/2005/8/layout/cycle2#1"/>
    <dgm:cxn modelId="{5678BE98-3C8E-401D-BC7B-441CD048F4F3}" srcId="{F77DC250-A69E-4255-8922-D191BF4A6570}" destId="{EB04E6E5-BC41-4D0E-A984-4E40509B2C1B}" srcOrd="3" destOrd="0" parTransId="{A08D3D5A-0756-4B43-80EB-4FA2810D4292}" sibTransId="{C9440107-A0CF-4792-92F6-384F25B3007B}"/>
    <dgm:cxn modelId="{B063434F-B134-43BE-A33A-FF37E12F2B57}" type="presParOf" srcId="{1EE4DC79-437D-436F-A25A-1BFB3796076A}" destId="{38C63A62-D043-4F96-81E4-ED0003CA52AC}" srcOrd="0" destOrd="0" presId="urn:microsoft.com/office/officeart/2005/8/layout/cycle2#1"/>
    <dgm:cxn modelId="{92C8A8B1-978D-45C3-B926-4A56C87EF35C}" type="presParOf" srcId="{1EE4DC79-437D-436F-A25A-1BFB3796076A}" destId="{972486A6-7BB1-4879-98C6-5A936CF2901E}" srcOrd="1" destOrd="0" presId="urn:microsoft.com/office/officeart/2005/8/layout/cycle2#1"/>
    <dgm:cxn modelId="{AE7FD6E9-2314-484A-A9BB-22529612F8FC}" type="presParOf" srcId="{972486A6-7BB1-4879-98C6-5A936CF2901E}" destId="{3C042B0A-C167-43D6-96BA-B11533FA0124}" srcOrd="0" destOrd="0" presId="urn:microsoft.com/office/officeart/2005/8/layout/cycle2#1"/>
    <dgm:cxn modelId="{72B94E74-0BF6-4AB7-8BD0-6EA51CB82A2F}" type="presParOf" srcId="{1EE4DC79-437D-436F-A25A-1BFB3796076A}" destId="{2F76BAF2-ED55-46EB-B966-81FEF3F53DFA}" srcOrd="2" destOrd="0" presId="urn:microsoft.com/office/officeart/2005/8/layout/cycle2#1"/>
    <dgm:cxn modelId="{FA141618-F7EB-481B-BC95-506293746D8A}" type="presParOf" srcId="{1EE4DC79-437D-436F-A25A-1BFB3796076A}" destId="{2068839F-E36F-474D-833C-8A5DBA0ADDF6}" srcOrd="3" destOrd="0" presId="urn:microsoft.com/office/officeart/2005/8/layout/cycle2#1"/>
    <dgm:cxn modelId="{35C45E05-510C-4A23-9F29-C85DB5EA3458}" type="presParOf" srcId="{2068839F-E36F-474D-833C-8A5DBA0ADDF6}" destId="{26919EA8-4AE7-4175-BE7B-4060EB744F48}" srcOrd="0" destOrd="0" presId="urn:microsoft.com/office/officeart/2005/8/layout/cycle2#1"/>
    <dgm:cxn modelId="{70DAC95D-63DF-44A1-A935-EBE13F018C1B}" type="presParOf" srcId="{1EE4DC79-437D-436F-A25A-1BFB3796076A}" destId="{F6067FAF-D237-4171-9EA3-1F6F3AD4F547}" srcOrd="4" destOrd="0" presId="urn:microsoft.com/office/officeart/2005/8/layout/cycle2#1"/>
    <dgm:cxn modelId="{33690C5B-DD80-4FE6-8E82-F39771D1C0A7}" type="presParOf" srcId="{1EE4DC79-437D-436F-A25A-1BFB3796076A}" destId="{37877D99-A4B3-4C23-BD5C-44997A675BEE}" srcOrd="5" destOrd="0" presId="urn:microsoft.com/office/officeart/2005/8/layout/cycle2#1"/>
    <dgm:cxn modelId="{A079EFAB-9561-4122-B566-8B50C2337400}" type="presParOf" srcId="{37877D99-A4B3-4C23-BD5C-44997A675BEE}" destId="{E5D3C7E0-41B6-4EA2-B452-98D649EA8623}" srcOrd="0" destOrd="0" presId="urn:microsoft.com/office/officeart/2005/8/layout/cycle2#1"/>
    <dgm:cxn modelId="{92A40EE2-C398-461A-BDEC-4198FE0ACAFF}" type="presParOf" srcId="{1EE4DC79-437D-436F-A25A-1BFB3796076A}" destId="{D26B4C88-435B-4A40-AFA0-559BEE11108B}" srcOrd="6" destOrd="0" presId="urn:microsoft.com/office/officeart/2005/8/layout/cycle2#1"/>
    <dgm:cxn modelId="{44DED517-34FB-418F-9DD0-67667CDEDB9D}" type="presParOf" srcId="{1EE4DC79-437D-436F-A25A-1BFB3796076A}" destId="{DD8166AC-CC2F-4269-94D4-C357F058AAF7}" srcOrd="7" destOrd="0" presId="urn:microsoft.com/office/officeart/2005/8/layout/cycle2#1"/>
    <dgm:cxn modelId="{44E6A0C5-B02E-444E-B100-F44AE3492425}" type="presParOf" srcId="{DD8166AC-CC2F-4269-94D4-C357F058AAF7}" destId="{01B082E9-114F-481C-A4FD-5DC7E6253C5F}" srcOrd="0" destOrd="0" presId="urn:microsoft.com/office/officeart/2005/8/layout/cycle2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342C787-21D9-4918-B23B-85D406965291}" type="doc">
      <dgm:prSet loTypeId="urn:microsoft.com/office/officeart/2005/8/layout/h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17D3CD23-A47F-4326-AAF0-525C2766504A}">
      <dgm:prSet phldrT="[Texto]" custT="1"/>
      <dgm:spPr>
        <a:ln>
          <a:noFill/>
        </a:ln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C" sz="1600" i="1" dirty="0" smtClean="0">
              <a:latin typeface="Arial" panose="020B0604020202020204" pitchFamily="34" charset="0"/>
              <a:cs typeface="Arial" panose="020B0604020202020204" pitchFamily="34" charset="0"/>
            </a:rPr>
            <a:t>Anemómetro Digital</a:t>
          </a:r>
          <a:endParaRPr lang="es-EC" sz="16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960EB9-38B4-43BE-BBF6-6B90A7E45813}" type="parTrans" cxnId="{61F016DD-D2EC-463E-9776-0044F2BAF3E1}">
      <dgm:prSet/>
      <dgm:spPr/>
      <dgm:t>
        <a:bodyPr/>
        <a:lstStyle/>
        <a:p>
          <a:endParaRPr lang="es-EC"/>
        </a:p>
      </dgm:t>
    </dgm:pt>
    <dgm:pt modelId="{05254CB1-0D9E-48B5-B132-59259FBDA70E}" type="sibTrans" cxnId="{61F016DD-D2EC-463E-9776-0044F2BAF3E1}">
      <dgm:prSet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endParaRPr lang="es-EC"/>
        </a:p>
      </dgm:t>
    </dgm:pt>
    <dgm:pt modelId="{DAE49A53-4BE8-4CE7-8929-5518E55CE0CF}">
      <dgm:prSet phldrT="[Texto]" custT="1"/>
      <dgm:spPr/>
      <dgm:t>
        <a:bodyPr/>
        <a:lstStyle/>
        <a:p>
          <a:r>
            <a:rPr lang="es-EC" sz="1400" b="0" i="1" dirty="0" smtClean="0">
              <a:latin typeface="Arial" panose="020B0604020202020204" pitchFamily="34" charset="0"/>
              <a:cs typeface="Arial" panose="020B0604020202020204" pitchFamily="34" charset="0"/>
            </a:rPr>
            <a:t>Fuerza del Viento</a:t>
          </a:r>
          <a:endParaRPr lang="es-EC" sz="1400" b="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B3FBBF-E68A-40B9-9598-84FFA6C7C2BB}" type="parTrans" cxnId="{6FF2FED5-3083-4EE4-ABDE-25618698B35D}">
      <dgm:prSet/>
      <dgm:spPr/>
      <dgm:t>
        <a:bodyPr/>
        <a:lstStyle/>
        <a:p>
          <a:endParaRPr lang="es-EC"/>
        </a:p>
      </dgm:t>
    </dgm:pt>
    <dgm:pt modelId="{69EF7023-918F-47AB-96DE-42616FE2E3F2}" type="sibTrans" cxnId="{6FF2FED5-3083-4EE4-ABDE-25618698B35D}">
      <dgm:prSet/>
      <dgm:spPr/>
      <dgm:t>
        <a:bodyPr/>
        <a:lstStyle/>
        <a:p>
          <a:endParaRPr lang="es-EC"/>
        </a:p>
      </dgm:t>
    </dgm:pt>
    <dgm:pt modelId="{97D59822-CCB4-4041-A480-9EBFABA262B1}">
      <dgm:prSet phldrT="[Texto]" custT="1"/>
      <dgm:spPr/>
      <dgm:t>
        <a:bodyPr/>
        <a:lstStyle/>
        <a:p>
          <a:r>
            <a:rPr lang="es-EC" sz="1400" b="0" i="1" dirty="0" smtClean="0">
              <a:latin typeface="Arial" panose="020B0604020202020204" pitchFamily="34" charset="0"/>
              <a:cs typeface="Arial" panose="020B0604020202020204" pitchFamily="34" charset="0"/>
            </a:rPr>
            <a:t>Dirección del Viento</a:t>
          </a:r>
          <a:endParaRPr lang="es-EC" sz="1400" b="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D0BA1C-775E-4F27-B604-6C3285B2A699}" type="parTrans" cxnId="{9D787D45-B2EF-4271-A0E6-107C06DFB523}">
      <dgm:prSet/>
      <dgm:spPr/>
      <dgm:t>
        <a:bodyPr/>
        <a:lstStyle/>
        <a:p>
          <a:endParaRPr lang="es-EC"/>
        </a:p>
      </dgm:t>
    </dgm:pt>
    <dgm:pt modelId="{50525F3E-70B5-4B08-AAC4-90A666353F5A}" type="sibTrans" cxnId="{9D787D45-B2EF-4271-A0E6-107C06DFB523}">
      <dgm:prSet/>
      <dgm:spPr/>
      <dgm:t>
        <a:bodyPr/>
        <a:lstStyle/>
        <a:p>
          <a:endParaRPr lang="es-EC"/>
        </a:p>
      </dgm:t>
    </dgm:pt>
    <dgm:pt modelId="{2BA9263F-DA2B-41AB-AEC1-9761F0B3F879}">
      <dgm:prSet phldrT="[Texto]" custT="1"/>
      <dgm:spPr>
        <a:ln>
          <a:noFill/>
        </a:ln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C" sz="1600" i="1" dirty="0" smtClean="0">
              <a:latin typeface="Arial" panose="020B0604020202020204" pitchFamily="34" charset="0"/>
              <a:cs typeface="Arial" panose="020B0604020202020204" pitchFamily="34" charset="0"/>
            </a:rPr>
            <a:t>Rosa de Maniobras</a:t>
          </a:r>
          <a:endParaRPr lang="es-EC" sz="16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05A304-3417-4D19-BBE5-018081ED65C2}" type="parTrans" cxnId="{CC4B802E-1EA2-487B-AC90-8492DD1926A0}">
      <dgm:prSet/>
      <dgm:spPr/>
      <dgm:t>
        <a:bodyPr/>
        <a:lstStyle/>
        <a:p>
          <a:endParaRPr lang="es-EC"/>
        </a:p>
      </dgm:t>
    </dgm:pt>
    <dgm:pt modelId="{A797AE41-3363-431A-88FC-C81324FF336C}" type="sibTrans" cxnId="{CC4B802E-1EA2-487B-AC90-8492DD1926A0}">
      <dgm:prSet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endParaRPr lang="es-EC"/>
        </a:p>
      </dgm:t>
    </dgm:pt>
    <dgm:pt modelId="{E9FEE39F-6AC0-424E-A3DB-6691DEFD522E}">
      <dgm:prSet phldrT="[Texto]" custT="1"/>
      <dgm:spPr/>
      <dgm:t>
        <a:bodyPr/>
        <a:lstStyle/>
        <a:p>
          <a:r>
            <a:rPr lang="es-EC" sz="1400" i="1" dirty="0" smtClean="0">
              <a:latin typeface="Arial" panose="020B0604020202020204" pitchFamily="34" charset="0"/>
              <a:cs typeface="Arial" panose="020B0604020202020204" pitchFamily="34" charset="0"/>
            </a:rPr>
            <a:t>Cuarteos</a:t>
          </a:r>
          <a:endParaRPr lang="es-EC" sz="14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53179A-800D-4BB1-B908-599A5A6BEA34}" type="parTrans" cxnId="{21813A3E-D2C1-4AFF-B533-84ED6105658F}">
      <dgm:prSet/>
      <dgm:spPr/>
      <dgm:t>
        <a:bodyPr/>
        <a:lstStyle/>
        <a:p>
          <a:endParaRPr lang="es-EC"/>
        </a:p>
      </dgm:t>
    </dgm:pt>
    <dgm:pt modelId="{77C5334C-64D2-4821-AE2F-8B3D8369E921}" type="sibTrans" cxnId="{21813A3E-D2C1-4AFF-B533-84ED6105658F}">
      <dgm:prSet/>
      <dgm:spPr/>
      <dgm:t>
        <a:bodyPr/>
        <a:lstStyle/>
        <a:p>
          <a:endParaRPr lang="es-EC"/>
        </a:p>
      </dgm:t>
    </dgm:pt>
    <dgm:pt modelId="{8F98C8F1-5259-478D-8E08-161333AF9B6D}">
      <dgm:prSet phldrT="[Texto]" custT="1"/>
      <dgm:spPr/>
      <dgm:t>
        <a:bodyPr/>
        <a:lstStyle/>
        <a:p>
          <a:r>
            <a:rPr lang="es-EC" sz="1400" i="1" dirty="0" smtClean="0">
              <a:latin typeface="Arial" panose="020B0604020202020204" pitchFamily="34" charset="0"/>
              <a:cs typeface="Arial" panose="020B0604020202020204" pitchFamily="34" charset="0"/>
            </a:rPr>
            <a:t>Brasas</a:t>
          </a:r>
          <a:endParaRPr lang="es-EC" sz="14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84851D-270E-49A1-AC90-D3A561E26099}" type="parTrans" cxnId="{4A3A97DE-CF1F-49F5-A436-979FB3BA301F}">
      <dgm:prSet/>
      <dgm:spPr/>
      <dgm:t>
        <a:bodyPr/>
        <a:lstStyle/>
        <a:p>
          <a:endParaRPr lang="es-EC"/>
        </a:p>
      </dgm:t>
    </dgm:pt>
    <dgm:pt modelId="{3839F771-7AAB-4B67-A66D-D61C14380C22}" type="sibTrans" cxnId="{4A3A97DE-CF1F-49F5-A436-979FB3BA301F}">
      <dgm:prSet/>
      <dgm:spPr/>
      <dgm:t>
        <a:bodyPr/>
        <a:lstStyle/>
        <a:p>
          <a:endParaRPr lang="es-EC"/>
        </a:p>
      </dgm:t>
    </dgm:pt>
    <dgm:pt modelId="{143F043E-94BA-42C4-A605-CB488FDE344F}">
      <dgm:prSet phldrT="[Texto]" custT="1"/>
      <dgm:spPr>
        <a:ln>
          <a:noFill/>
        </a:ln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C" sz="1600" i="1" dirty="0" smtClean="0">
              <a:latin typeface="Arial" panose="020B0604020202020204" pitchFamily="34" charset="0"/>
              <a:cs typeface="Arial" panose="020B0604020202020204" pitchFamily="34" charset="0"/>
            </a:rPr>
            <a:t>Software</a:t>
          </a:r>
          <a:endParaRPr lang="es-EC" sz="16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D4997E-1C40-4D2A-B326-C32B2664015D}" type="parTrans" cxnId="{B604087F-0F8F-48F5-A054-7F3D6BBB6661}">
      <dgm:prSet/>
      <dgm:spPr/>
      <dgm:t>
        <a:bodyPr/>
        <a:lstStyle/>
        <a:p>
          <a:endParaRPr lang="es-EC"/>
        </a:p>
      </dgm:t>
    </dgm:pt>
    <dgm:pt modelId="{D08F8687-5C4C-4EB2-8A6E-F81236E16FB9}" type="sibTrans" cxnId="{B604087F-0F8F-48F5-A054-7F3D6BBB6661}">
      <dgm:prSet/>
      <dgm:spPr/>
      <dgm:t>
        <a:bodyPr/>
        <a:lstStyle/>
        <a:p>
          <a:endParaRPr lang="es-EC"/>
        </a:p>
      </dgm:t>
    </dgm:pt>
    <dgm:pt modelId="{720642F2-A7D3-4CEE-9500-F8DF5563BC9B}">
      <dgm:prSet phldrT="[Texto]" custT="1"/>
      <dgm:spPr/>
      <dgm:t>
        <a:bodyPr/>
        <a:lstStyle/>
        <a:p>
          <a:r>
            <a:rPr lang="es-EC" sz="1200" i="1" dirty="0" smtClean="0">
              <a:latin typeface="Arial" panose="020B0604020202020204" pitchFamily="34" charset="0"/>
              <a:cs typeface="Arial" panose="020B0604020202020204" pitchFamily="34" charset="0"/>
            </a:rPr>
            <a:t>Velamen Recomendado</a:t>
          </a:r>
          <a:endParaRPr lang="es-EC" sz="12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DE3625-8513-474A-96EA-8C7049BE58AF}" type="parTrans" cxnId="{D1A6B4D2-9FBD-4B96-9411-22FBA5763AE9}">
      <dgm:prSet/>
      <dgm:spPr/>
      <dgm:t>
        <a:bodyPr/>
        <a:lstStyle/>
        <a:p>
          <a:endParaRPr lang="es-EC"/>
        </a:p>
      </dgm:t>
    </dgm:pt>
    <dgm:pt modelId="{437D8F91-954C-4C6B-962D-430BB452C7E1}" type="sibTrans" cxnId="{D1A6B4D2-9FBD-4B96-9411-22FBA5763AE9}">
      <dgm:prSet/>
      <dgm:spPr/>
      <dgm:t>
        <a:bodyPr/>
        <a:lstStyle/>
        <a:p>
          <a:endParaRPr lang="es-EC"/>
        </a:p>
      </dgm:t>
    </dgm:pt>
    <dgm:pt modelId="{3190F4E3-9DA4-4B7B-85BD-DECEDBA221E5}">
      <dgm:prSet phldrT="[Texto]" custT="1"/>
      <dgm:spPr/>
      <dgm:t>
        <a:bodyPr/>
        <a:lstStyle/>
        <a:p>
          <a:r>
            <a:rPr lang="es-EC" sz="1200" i="1" dirty="0" smtClean="0">
              <a:latin typeface="Arial" panose="020B0604020202020204" pitchFamily="34" charset="0"/>
              <a:cs typeface="Arial" panose="020B0604020202020204" pitchFamily="34" charset="0"/>
            </a:rPr>
            <a:t>Consideraciones del Viento</a:t>
          </a:r>
          <a:endParaRPr lang="es-EC" sz="12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C54E63-F8AD-4B6D-9FFB-048A22E84045}" type="parTrans" cxnId="{1BDCBBD4-9690-4526-B86C-E72F430947FD}">
      <dgm:prSet/>
      <dgm:spPr/>
      <dgm:t>
        <a:bodyPr/>
        <a:lstStyle/>
        <a:p>
          <a:endParaRPr lang="es-EC"/>
        </a:p>
      </dgm:t>
    </dgm:pt>
    <dgm:pt modelId="{993E9E45-8B57-43D5-8E75-13DEBA0ED33B}" type="sibTrans" cxnId="{1BDCBBD4-9690-4526-B86C-E72F430947FD}">
      <dgm:prSet/>
      <dgm:spPr/>
      <dgm:t>
        <a:bodyPr/>
        <a:lstStyle/>
        <a:p>
          <a:endParaRPr lang="es-EC"/>
        </a:p>
      </dgm:t>
    </dgm:pt>
    <dgm:pt modelId="{B92979CB-F7C1-4F37-9EE3-EDE5AA283FA2}" type="pres">
      <dgm:prSet presAssocID="{4342C787-21D9-4918-B23B-85D40696529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6E20EDD-19DA-4C46-833C-4CED7E719BD8}" type="pres">
      <dgm:prSet presAssocID="{4342C787-21D9-4918-B23B-85D406965291}" presName="tSp" presStyleCnt="0"/>
      <dgm:spPr/>
    </dgm:pt>
    <dgm:pt modelId="{F68F7EDA-FC37-4471-97C4-1E1E26110502}" type="pres">
      <dgm:prSet presAssocID="{4342C787-21D9-4918-B23B-85D406965291}" presName="bSp" presStyleCnt="0"/>
      <dgm:spPr/>
    </dgm:pt>
    <dgm:pt modelId="{D87428A8-FD10-461E-AA60-7B1F6C64C943}" type="pres">
      <dgm:prSet presAssocID="{4342C787-21D9-4918-B23B-85D406965291}" presName="process" presStyleCnt="0"/>
      <dgm:spPr/>
    </dgm:pt>
    <dgm:pt modelId="{7011D657-848D-4849-9CB6-F9FC9F2D8BA0}" type="pres">
      <dgm:prSet presAssocID="{17D3CD23-A47F-4326-AAF0-525C2766504A}" presName="composite1" presStyleCnt="0"/>
      <dgm:spPr/>
    </dgm:pt>
    <dgm:pt modelId="{FFDCBD84-5A0A-4E7C-B3C4-5A7EBDE5B3F1}" type="pres">
      <dgm:prSet presAssocID="{17D3CD23-A47F-4326-AAF0-525C2766504A}" presName="dummyNode1" presStyleLbl="node1" presStyleIdx="0" presStyleCnt="3"/>
      <dgm:spPr/>
    </dgm:pt>
    <dgm:pt modelId="{F6A574E6-98C1-470F-AD6A-BB127D58B2E6}" type="pres">
      <dgm:prSet presAssocID="{17D3CD23-A47F-4326-AAF0-525C2766504A}" presName="childNode1" presStyleLbl="bgAcc1" presStyleIdx="0" presStyleCnt="3" custScaleX="12619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AB50628-1F97-4217-8D40-06136AB2092F}" type="pres">
      <dgm:prSet presAssocID="{17D3CD23-A47F-4326-AAF0-525C2766504A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C2B80E-B2B1-4350-9EC4-DB06C73DD571}" type="pres">
      <dgm:prSet presAssocID="{17D3CD23-A47F-4326-AAF0-525C2766504A}" presName="parentNode1" presStyleLbl="node1" presStyleIdx="0" presStyleCnt="3" custScaleX="114314" custLinFactNeighborX="4943" custLinFactNeighborY="2464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8FB634-1F31-44D3-A264-684DC22C15A9}" type="pres">
      <dgm:prSet presAssocID="{17D3CD23-A47F-4326-AAF0-525C2766504A}" presName="connSite1" presStyleCnt="0"/>
      <dgm:spPr/>
    </dgm:pt>
    <dgm:pt modelId="{250D9F28-EBDC-4D3D-B0BE-6D542C428794}" type="pres">
      <dgm:prSet presAssocID="{05254CB1-0D9E-48B5-B132-59259FBDA70E}" presName="Name9" presStyleLbl="sibTrans2D1" presStyleIdx="0" presStyleCnt="2" custLinFactNeighborX="6294"/>
      <dgm:spPr/>
      <dgm:t>
        <a:bodyPr/>
        <a:lstStyle/>
        <a:p>
          <a:endParaRPr lang="es-EC"/>
        </a:p>
      </dgm:t>
    </dgm:pt>
    <dgm:pt modelId="{9EE012DA-0ADF-4233-8897-B8D7A31D3A7B}" type="pres">
      <dgm:prSet presAssocID="{2BA9263F-DA2B-41AB-AEC1-9761F0B3F879}" presName="composite2" presStyleCnt="0"/>
      <dgm:spPr/>
    </dgm:pt>
    <dgm:pt modelId="{67CDED86-F3ED-4774-B79D-0B40F254386D}" type="pres">
      <dgm:prSet presAssocID="{2BA9263F-DA2B-41AB-AEC1-9761F0B3F879}" presName="dummyNode2" presStyleLbl="node1" presStyleIdx="0" presStyleCnt="3"/>
      <dgm:spPr/>
    </dgm:pt>
    <dgm:pt modelId="{3046E6F1-83E8-4A2F-A1ED-33081D1E2084}" type="pres">
      <dgm:prSet presAssocID="{2BA9263F-DA2B-41AB-AEC1-9761F0B3F879}" presName="childNode2" presStyleLbl="bgAcc1" presStyleIdx="1" presStyleCnt="3" custScaleX="11578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97299F-DA69-47A5-AAD4-CB34EC315B92}" type="pres">
      <dgm:prSet presAssocID="{2BA9263F-DA2B-41AB-AEC1-9761F0B3F879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8CB3E9-5B2E-41DE-9857-F55B313E4D1D}" type="pres">
      <dgm:prSet presAssocID="{2BA9263F-DA2B-41AB-AEC1-9761F0B3F879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DEDAA41-7176-4B84-9558-12F618DDACF6}" type="pres">
      <dgm:prSet presAssocID="{2BA9263F-DA2B-41AB-AEC1-9761F0B3F879}" presName="connSite2" presStyleCnt="0"/>
      <dgm:spPr/>
    </dgm:pt>
    <dgm:pt modelId="{7AFEDAF1-585D-4910-B9C7-9F5043E2BE67}" type="pres">
      <dgm:prSet presAssocID="{A797AE41-3363-431A-88FC-C81324FF336C}" presName="Name18" presStyleLbl="sibTrans2D1" presStyleIdx="1" presStyleCnt="2"/>
      <dgm:spPr/>
      <dgm:t>
        <a:bodyPr/>
        <a:lstStyle/>
        <a:p>
          <a:endParaRPr lang="es-EC"/>
        </a:p>
      </dgm:t>
    </dgm:pt>
    <dgm:pt modelId="{AE68269B-0B6A-42BB-BA14-6074A32971B0}" type="pres">
      <dgm:prSet presAssocID="{143F043E-94BA-42C4-A605-CB488FDE344F}" presName="composite1" presStyleCnt="0"/>
      <dgm:spPr/>
    </dgm:pt>
    <dgm:pt modelId="{E023A429-1000-4CE0-A963-2F9AF8BD6086}" type="pres">
      <dgm:prSet presAssocID="{143F043E-94BA-42C4-A605-CB488FDE344F}" presName="dummyNode1" presStyleLbl="node1" presStyleIdx="1" presStyleCnt="3"/>
      <dgm:spPr/>
    </dgm:pt>
    <dgm:pt modelId="{0DDFBF5C-589A-43C0-973E-F3784E7B9FA7}" type="pres">
      <dgm:prSet presAssocID="{143F043E-94BA-42C4-A605-CB488FDE344F}" presName="childNode1" presStyleLbl="bgAcc1" presStyleIdx="2" presStyleCnt="3" custScaleX="1187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DA4771-7399-475E-AD6D-68F85B319074}" type="pres">
      <dgm:prSet presAssocID="{143F043E-94BA-42C4-A605-CB488FDE344F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4229AE-C059-4845-ADBF-B827FE8CE846}" type="pres">
      <dgm:prSet presAssocID="{143F043E-94BA-42C4-A605-CB488FDE344F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A974C6-138C-4390-B90E-4FE29A467610}" type="pres">
      <dgm:prSet presAssocID="{143F043E-94BA-42C4-A605-CB488FDE344F}" presName="connSite1" presStyleCnt="0"/>
      <dgm:spPr/>
    </dgm:pt>
  </dgm:ptLst>
  <dgm:cxnLst>
    <dgm:cxn modelId="{9D787D45-B2EF-4271-A0E6-107C06DFB523}" srcId="{17D3CD23-A47F-4326-AAF0-525C2766504A}" destId="{97D59822-CCB4-4041-A480-9EBFABA262B1}" srcOrd="1" destOrd="0" parTransId="{A4D0BA1C-775E-4F27-B604-6C3285B2A699}" sibTransId="{50525F3E-70B5-4B08-AAC4-90A666353F5A}"/>
    <dgm:cxn modelId="{3133AE71-33FC-47C3-926F-F9365FC2722A}" type="presOf" srcId="{3190F4E3-9DA4-4B7B-85BD-DECEDBA221E5}" destId="{0DDFBF5C-589A-43C0-973E-F3784E7B9FA7}" srcOrd="0" destOrd="1" presId="urn:microsoft.com/office/officeart/2005/8/layout/hProcess4"/>
    <dgm:cxn modelId="{130C705E-A252-4726-B14A-DF31DC9148AF}" type="presOf" srcId="{3190F4E3-9DA4-4B7B-85BD-DECEDBA221E5}" destId="{6ADA4771-7399-475E-AD6D-68F85B319074}" srcOrd="1" destOrd="1" presId="urn:microsoft.com/office/officeart/2005/8/layout/hProcess4"/>
    <dgm:cxn modelId="{8052012A-E268-4263-8FCE-83975FA1AED6}" type="presOf" srcId="{DAE49A53-4BE8-4CE7-8929-5518E55CE0CF}" destId="{2AB50628-1F97-4217-8D40-06136AB2092F}" srcOrd="1" destOrd="0" presId="urn:microsoft.com/office/officeart/2005/8/layout/hProcess4"/>
    <dgm:cxn modelId="{95247A97-FEA2-4496-829B-E7B98B5C5698}" type="presOf" srcId="{8F98C8F1-5259-478D-8E08-161333AF9B6D}" destId="{3046E6F1-83E8-4A2F-A1ED-33081D1E2084}" srcOrd="0" destOrd="1" presId="urn:microsoft.com/office/officeart/2005/8/layout/hProcess4"/>
    <dgm:cxn modelId="{E0A2A907-C651-4AE2-BE74-0599FE098DFA}" type="presOf" srcId="{143F043E-94BA-42C4-A605-CB488FDE344F}" destId="{3B4229AE-C059-4845-ADBF-B827FE8CE846}" srcOrd="0" destOrd="0" presId="urn:microsoft.com/office/officeart/2005/8/layout/hProcess4"/>
    <dgm:cxn modelId="{7311A38A-20B3-4DF4-B165-4173EE17FA3C}" type="presOf" srcId="{E9FEE39F-6AC0-424E-A3DB-6691DEFD522E}" destId="{3397299F-DA69-47A5-AAD4-CB34EC315B92}" srcOrd="1" destOrd="0" presId="urn:microsoft.com/office/officeart/2005/8/layout/hProcess4"/>
    <dgm:cxn modelId="{3D3982F0-9C96-431C-9F18-6D891E1B8EA6}" type="presOf" srcId="{720642F2-A7D3-4CEE-9500-F8DF5563BC9B}" destId="{0DDFBF5C-589A-43C0-973E-F3784E7B9FA7}" srcOrd="0" destOrd="0" presId="urn:microsoft.com/office/officeart/2005/8/layout/hProcess4"/>
    <dgm:cxn modelId="{48D27302-B3E8-426E-A2CA-5BA2CA01BED1}" type="presOf" srcId="{A797AE41-3363-431A-88FC-C81324FF336C}" destId="{7AFEDAF1-585D-4910-B9C7-9F5043E2BE67}" srcOrd="0" destOrd="0" presId="urn:microsoft.com/office/officeart/2005/8/layout/hProcess4"/>
    <dgm:cxn modelId="{21813A3E-D2C1-4AFF-B533-84ED6105658F}" srcId="{2BA9263F-DA2B-41AB-AEC1-9761F0B3F879}" destId="{E9FEE39F-6AC0-424E-A3DB-6691DEFD522E}" srcOrd="0" destOrd="0" parTransId="{8853179A-800D-4BB1-B908-599A5A6BEA34}" sibTransId="{77C5334C-64D2-4821-AE2F-8B3D8369E921}"/>
    <dgm:cxn modelId="{90B62E5A-AF43-4C56-BCF5-99CCC00D1D27}" type="presOf" srcId="{97D59822-CCB4-4041-A480-9EBFABA262B1}" destId="{F6A574E6-98C1-470F-AD6A-BB127D58B2E6}" srcOrd="0" destOrd="1" presId="urn:microsoft.com/office/officeart/2005/8/layout/hProcess4"/>
    <dgm:cxn modelId="{B604087F-0F8F-48F5-A054-7F3D6BBB6661}" srcId="{4342C787-21D9-4918-B23B-85D406965291}" destId="{143F043E-94BA-42C4-A605-CB488FDE344F}" srcOrd="2" destOrd="0" parTransId="{DBD4997E-1C40-4D2A-B326-C32B2664015D}" sibTransId="{D08F8687-5C4C-4EB2-8A6E-F81236E16FB9}"/>
    <dgm:cxn modelId="{4A3A97DE-CF1F-49F5-A436-979FB3BA301F}" srcId="{2BA9263F-DA2B-41AB-AEC1-9761F0B3F879}" destId="{8F98C8F1-5259-478D-8E08-161333AF9B6D}" srcOrd="1" destOrd="0" parTransId="{D984851D-270E-49A1-AC90-D3A561E26099}" sibTransId="{3839F771-7AAB-4B67-A66D-D61C14380C22}"/>
    <dgm:cxn modelId="{92D97483-57B3-4A92-9D68-52C107D1EEB8}" type="presOf" srcId="{2BA9263F-DA2B-41AB-AEC1-9761F0B3F879}" destId="{678CB3E9-5B2E-41DE-9857-F55B313E4D1D}" srcOrd="0" destOrd="0" presId="urn:microsoft.com/office/officeart/2005/8/layout/hProcess4"/>
    <dgm:cxn modelId="{1BDCBBD4-9690-4526-B86C-E72F430947FD}" srcId="{143F043E-94BA-42C4-A605-CB488FDE344F}" destId="{3190F4E3-9DA4-4B7B-85BD-DECEDBA221E5}" srcOrd="1" destOrd="0" parTransId="{CBC54E63-F8AD-4B6D-9FFB-048A22E84045}" sibTransId="{993E9E45-8B57-43D5-8E75-13DEBA0ED33B}"/>
    <dgm:cxn modelId="{099A994F-E6D1-4E4A-89F9-1F5D7FB4F0DC}" type="presOf" srcId="{720642F2-A7D3-4CEE-9500-F8DF5563BC9B}" destId="{6ADA4771-7399-475E-AD6D-68F85B319074}" srcOrd="1" destOrd="0" presId="urn:microsoft.com/office/officeart/2005/8/layout/hProcess4"/>
    <dgm:cxn modelId="{D1A6B4D2-9FBD-4B96-9411-22FBA5763AE9}" srcId="{143F043E-94BA-42C4-A605-CB488FDE344F}" destId="{720642F2-A7D3-4CEE-9500-F8DF5563BC9B}" srcOrd="0" destOrd="0" parTransId="{CEDE3625-8513-474A-96EA-8C7049BE58AF}" sibTransId="{437D8F91-954C-4C6B-962D-430BB452C7E1}"/>
    <dgm:cxn modelId="{6FF2FED5-3083-4EE4-ABDE-25618698B35D}" srcId="{17D3CD23-A47F-4326-AAF0-525C2766504A}" destId="{DAE49A53-4BE8-4CE7-8929-5518E55CE0CF}" srcOrd="0" destOrd="0" parTransId="{D4B3FBBF-E68A-40B9-9598-84FFA6C7C2BB}" sibTransId="{69EF7023-918F-47AB-96DE-42616FE2E3F2}"/>
    <dgm:cxn modelId="{5A0BA6E6-5A73-4A8E-90FA-C66182886987}" type="presOf" srcId="{8F98C8F1-5259-478D-8E08-161333AF9B6D}" destId="{3397299F-DA69-47A5-AAD4-CB34EC315B92}" srcOrd="1" destOrd="1" presId="urn:microsoft.com/office/officeart/2005/8/layout/hProcess4"/>
    <dgm:cxn modelId="{61F016DD-D2EC-463E-9776-0044F2BAF3E1}" srcId="{4342C787-21D9-4918-B23B-85D406965291}" destId="{17D3CD23-A47F-4326-AAF0-525C2766504A}" srcOrd="0" destOrd="0" parTransId="{A4960EB9-38B4-43BE-BBF6-6B90A7E45813}" sibTransId="{05254CB1-0D9E-48B5-B132-59259FBDA70E}"/>
    <dgm:cxn modelId="{B7075BD1-6808-4092-BA00-4FDCE61DC4CF}" type="presOf" srcId="{4342C787-21D9-4918-B23B-85D406965291}" destId="{B92979CB-F7C1-4F37-9EE3-EDE5AA283FA2}" srcOrd="0" destOrd="0" presId="urn:microsoft.com/office/officeart/2005/8/layout/hProcess4"/>
    <dgm:cxn modelId="{E33DDAC7-B26D-4D36-8E1B-D82C3052BF23}" type="presOf" srcId="{17D3CD23-A47F-4326-AAF0-525C2766504A}" destId="{6CC2B80E-B2B1-4350-9EC4-DB06C73DD571}" srcOrd="0" destOrd="0" presId="urn:microsoft.com/office/officeart/2005/8/layout/hProcess4"/>
    <dgm:cxn modelId="{7CB44056-4DB3-49CA-B5C5-D02521A1FD4A}" type="presOf" srcId="{97D59822-CCB4-4041-A480-9EBFABA262B1}" destId="{2AB50628-1F97-4217-8D40-06136AB2092F}" srcOrd="1" destOrd="1" presId="urn:microsoft.com/office/officeart/2005/8/layout/hProcess4"/>
    <dgm:cxn modelId="{ED014C12-04C7-4EFF-AAB8-0E2396615861}" type="presOf" srcId="{05254CB1-0D9E-48B5-B132-59259FBDA70E}" destId="{250D9F28-EBDC-4D3D-B0BE-6D542C428794}" srcOrd="0" destOrd="0" presId="urn:microsoft.com/office/officeart/2005/8/layout/hProcess4"/>
    <dgm:cxn modelId="{CA330036-D3EE-40AE-B348-CC554D4E5B1F}" type="presOf" srcId="{E9FEE39F-6AC0-424E-A3DB-6691DEFD522E}" destId="{3046E6F1-83E8-4A2F-A1ED-33081D1E2084}" srcOrd="0" destOrd="0" presId="urn:microsoft.com/office/officeart/2005/8/layout/hProcess4"/>
    <dgm:cxn modelId="{CDB08497-E6D8-41B4-BDB5-BC4AB7B5D5DE}" type="presOf" srcId="{DAE49A53-4BE8-4CE7-8929-5518E55CE0CF}" destId="{F6A574E6-98C1-470F-AD6A-BB127D58B2E6}" srcOrd="0" destOrd="0" presId="urn:microsoft.com/office/officeart/2005/8/layout/hProcess4"/>
    <dgm:cxn modelId="{CC4B802E-1EA2-487B-AC90-8492DD1926A0}" srcId="{4342C787-21D9-4918-B23B-85D406965291}" destId="{2BA9263F-DA2B-41AB-AEC1-9761F0B3F879}" srcOrd="1" destOrd="0" parTransId="{9F05A304-3417-4D19-BBE5-018081ED65C2}" sibTransId="{A797AE41-3363-431A-88FC-C81324FF336C}"/>
    <dgm:cxn modelId="{F6C8FD8C-8100-4469-B20F-E46D747EFE06}" type="presParOf" srcId="{B92979CB-F7C1-4F37-9EE3-EDE5AA283FA2}" destId="{66E20EDD-19DA-4C46-833C-4CED7E719BD8}" srcOrd="0" destOrd="0" presId="urn:microsoft.com/office/officeart/2005/8/layout/hProcess4"/>
    <dgm:cxn modelId="{B3C5B98A-7403-46FF-93DD-57CB1A8B5CAE}" type="presParOf" srcId="{B92979CB-F7C1-4F37-9EE3-EDE5AA283FA2}" destId="{F68F7EDA-FC37-4471-97C4-1E1E26110502}" srcOrd="1" destOrd="0" presId="urn:microsoft.com/office/officeart/2005/8/layout/hProcess4"/>
    <dgm:cxn modelId="{F5CCB774-0D44-42AB-B841-C1469F0DA3E4}" type="presParOf" srcId="{B92979CB-F7C1-4F37-9EE3-EDE5AA283FA2}" destId="{D87428A8-FD10-461E-AA60-7B1F6C64C943}" srcOrd="2" destOrd="0" presId="urn:microsoft.com/office/officeart/2005/8/layout/hProcess4"/>
    <dgm:cxn modelId="{62D66C42-D27E-4612-BC1C-43EA4BEF7CAD}" type="presParOf" srcId="{D87428A8-FD10-461E-AA60-7B1F6C64C943}" destId="{7011D657-848D-4849-9CB6-F9FC9F2D8BA0}" srcOrd="0" destOrd="0" presId="urn:microsoft.com/office/officeart/2005/8/layout/hProcess4"/>
    <dgm:cxn modelId="{43411BAD-49B4-4164-A581-B6EA8ACC854B}" type="presParOf" srcId="{7011D657-848D-4849-9CB6-F9FC9F2D8BA0}" destId="{FFDCBD84-5A0A-4E7C-B3C4-5A7EBDE5B3F1}" srcOrd="0" destOrd="0" presId="urn:microsoft.com/office/officeart/2005/8/layout/hProcess4"/>
    <dgm:cxn modelId="{0EC43CDF-CE47-471C-982D-510407D297F1}" type="presParOf" srcId="{7011D657-848D-4849-9CB6-F9FC9F2D8BA0}" destId="{F6A574E6-98C1-470F-AD6A-BB127D58B2E6}" srcOrd="1" destOrd="0" presId="urn:microsoft.com/office/officeart/2005/8/layout/hProcess4"/>
    <dgm:cxn modelId="{7588F6AB-2842-41A2-A65D-0037EEFDA351}" type="presParOf" srcId="{7011D657-848D-4849-9CB6-F9FC9F2D8BA0}" destId="{2AB50628-1F97-4217-8D40-06136AB2092F}" srcOrd="2" destOrd="0" presId="urn:microsoft.com/office/officeart/2005/8/layout/hProcess4"/>
    <dgm:cxn modelId="{673A15D0-775B-4820-8C01-80356EEA99AB}" type="presParOf" srcId="{7011D657-848D-4849-9CB6-F9FC9F2D8BA0}" destId="{6CC2B80E-B2B1-4350-9EC4-DB06C73DD571}" srcOrd="3" destOrd="0" presId="urn:microsoft.com/office/officeart/2005/8/layout/hProcess4"/>
    <dgm:cxn modelId="{6FC4CDD8-43F5-4CF6-B9FD-75B90C4C118A}" type="presParOf" srcId="{7011D657-848D-4849-9CB6-F9FC9F2D8BA0}" destId="{238FB634-1F31-44D3-A264-684DC22C15A9}" srcOrd="4" destOrd="0" presId="urn:microsoft.com/office/officeart/2005/8/layout/hProcess4"/>
    <dgm:cxn modelId="{3FF9B2DF-DF5E-4650-855E-6239110C3E0E}" type="presParOf" srcId="{D87428A8-FD10-461E-AA60-7B1F6C64C943}" destId="{250D9F28-EBDC-4D3D-B0BE-6D542C428794}" srcOrd="1" destOrd="0" presId="urn:microsoft.com/office/officeart/2005/8/layout/hProcess4"/>
    <dgm:cxn modelId="{DEBB1E5C-B4B0-4FD1-B785-1A87AE0AA409}" type="presParOf" srcId="{D87428A8-FD10-461E-AA60-7B1F6C64C943}" destId="{9EE012DA-0ADF-4233-8897-B8D7A31D3A7B}" srcOrd="2" destOrd="0" presId="urn:microsoft.com/office/officeart/2005/8/layout/hProcess4"/>
    <dgm:cxn modelId="{DE240AA8-1F4F-4E0D-A2DC-AA9E3716DBAC}" type="presParOf" srcId="{9EE012DA-0ADF-4233-8897-B8D7A31D3A7B}" destId="{67CDED86-F3ED-4774-B79D-0B40F254386D}" srcOrd="0" destOrd="0" presId="urn:microsoft.com/office/officeart/2005/8/layout/hProcess4"/>
    <dgm:cxn modelId="{9EE237D7-BE01-4D0F-9F26-8856476AC618}" type="presParOf" srcId="{9EE012DA-0ADF-4233-8897-B8D7A31D3A7B}" destId="{3046E6F1-83E8-4A2F-A1ED-33081D1E2084}" srcOrd="1" destOrd="0" presId="urn:microsoft.com/office/officeart/2005/8/layout/hProcess4"/>
    <dgm:cxn modelId="{40ECDB91-76B1-4CF4-AC0D-19F388391D5D}" type="presParOf" srcId="{9EE012DA-0ADF-4233-8897-B8D7A31D3A7B}" destId="{3397299F-DA69-47A5-AAD4-CB34EC315B92}" srcOrd="2" destOrd="0" presId="urn:microsoft.com/office/officeart/2005/8/layout/hProcess4"/>
    <dgm:cxn modelId="{ABC6E601-F71B-46FA-9BCC-F53FB4EF0B9B}" type="presParOf" srcId="{9EE012DA-0ADF-4233-8897-B8D7A31D3A7B}" destId="{678CB3E9-5B2E-41DE-9857-F55B313E4D1D}" srcOrd="3" destOrd="0" presId="urn:microsoft.com/office/officeart/2005/8/layout/hProcess4"/>
    <dgm:cxn modelId="{9F71F3A3-D4D0-4342-9AC8-F0729CC48F5C}" type="presParOf" srcId="{9EE012DA-0ADF-4233-8897-B8D7A31D3A7B}" destId="{DDEDAA41-7176-4B84-9558-12F618DDACF6}" srcOrd="4" destOrd="0" presId="urn:microsoft.com/office/officeart/2005/8/layout/hProcess4"/>
    <dgm:cxn modelId="{96A66925-BD60-45BB-96AF-779499F6B22B}" type="presParOf" srcId="{D87428A8-FD10-461E-AA60-7B1F6C64C943}" destId="{7AFEDAF1-585D-4910-B9C7-9F5043E2BE67}" srcOrd="3" destOrd="0" presId="urn:microsoft.com/office/officeart/2005/8/layout/hProcess4"/>
    <dgm:cxn modelId="{039C8822-3E5E-4D3D-B247-0B096EAFE324}" type="presParOf" srcId="{D87428A8-FD10-461E-AA60-7B1F6C64C943}" destId="{AE68269B-0B6A-42BB-BA14-6074A32971B0}" srcOrd="4" destOrd="0" presId="urn:microsoft.com/office/officeart/2005/8/layout/hProcess4"/>
    <dgm:cxn modelId="{60334F4F-7216-4C58-8C3D-3BDFF8CACEAF}" type="presParOf" srcId="{AE68269B-0B6A-42BB-BA14-6074A32971B0}" destId="{E023A429-1000-4CE0-A963-2F9AF8BD6086}" srcOrd="0" destOrd="0" presId="urn:microsoft.com/office/officeart/2005/8/layout/hProcess4"/>
    <dgm:cxn modelId="{641501B9-B7A6-4A8A-8E63-C033B1BE7184}" type="presParOf" srcId="{AE68269B-0B6A-42BB-BA14-6074A32971B0}" destId="{0DDFBF5C-589A-43C0-973E-F3784E7B9FA7}" srcOrd="1" destOrd="0" presId="urn:microsoft.com/office/officeart/2005/8/layout/hProcess4"/>
    <dgm:cxn modelId="{B8984274-7F0D-44E2-BEC6-0911726F1A4B}" type="presParOf" srcId="{AE68269B-0B6A-42BB-BA14-6074A32971B0}" destId="{6ADA4771-7399-475E-AD6D-68F85B319074}" srcOrd="2" destOrd="0" presId="urn:microsoft.com/office/officeart/2005/8/layout/hProcess4"/>
    <dgm:cxn modelId="{D93DF315-53E5-4C57-A5D8-2BC04B260422}" type="presParOf" srcId="{AE68269B-0B6A-42BB-BA14-6074A32971B0}" destId="{3B4229AE-C059-4845-ADBF-B827FE8CE846}" srcOrd="3" destOrd="0" presId="urn:microsoft.com/office/officeart/2005/8/layout/hProcess4"/>
    <dgm:cxn modelId="{C3A3105B-3EF7-47E3-A1B7-8E79062CFD6D}" type="presParOf" srcId="{AE68269B-0B6A-42BB-BA14-6074A32971B0}" destId="{1EA974C6-138C-4390-B90E-4FE29A467610}" srcOrd="4" destOrd="0" presId="urn:microsoft.com/office/officeart/2005/8/layout/hProcess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58FF9-33BE-4D6D-BCFA-5438C3B7CD20}">
      <dsp:nvSpPr>
        <dsp:cNvPr id="0" name=""/>
        <dsp:cNvSpPr/>
      </dsp:nvSpPr>
      <dsp:spPr>
        <a:xfrm rot="10800000">
          <a:off x="1104690" y="707"/>
          <a:ext cx="3591399" cy="800359"/>
        </a:xfrm>
        <a:prstGeom prst="homePlate">
          <a:avLst/>
        </a:prstGeom>
        <a:solidFill>
          <a:schemeClr val="accent5">
            <a:hueOff val="0"/>
            <a:satOff val="0"/>
            <a:lumOff val="0"/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936" tIns="57150" rIns="106680" bIns="5715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Elementos de estudio y bases teóricas</a:t>
          </a:r>
          <a:endParaRPr lang="en-US" sz="15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04780" y="707"/>
        <a:ext cx="3391309" cy="800359"/>
      </dsp:txXfrm>
    </dsp:sp>
    <dsp:sp modelId="{B892AF43-260C-4CF8-9F33-4FE7715CC566}">
      <dsp:nvSpPr>
        <dsp:cNvPr id="0" name=""/>
        <dsp:cNvSpPr/>
      </dsp:nvSpPr>
      <dsp:spPr>
        <a:xfrm>
          <a:off x="704510" y="707"/>
          <a:ext cx="800359" cy="80035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27CED0-15D2-4975-AF87-E3EF435A67DC}">
      <dsp:nvSpPr>
        <dsp:cNvPr id="0" name=""/>
        <dsp:cNvSpPr/>
      </dsp:nvSpPr>
      <dsp:spPr>
        <a:xfrm rot="10800000">
          <a:off x="1104690" y="1039980"/>
          <a:ext cx="3591399" cy="800359"/>
        </a:xfrm>
        <a:prstGeom prst="homePlate">
          <a:avLst/>
        </a:prstGeom>
        <a:solidFill>
          <a:schemeClr val="accent5">
            <a:hueOff val="3359277"/>
            <a:satOff val="4740"/>
            <a:lumOff val="-588"/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936" tIns="57150" rIns="106680" bIns="57150" numCol="1" spcCol="1270" anchor="ctr" anchorCtr="0">
          <a:noAutofit/>
        </a:bodyPr>
        <a:lstStyle/>
        <a:p>
          <a:pPr lvl="0" algn="just" defTabSz="6667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15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Explorar el problema mediante encuestas, entrevistas y observaciones</a:t>
          </a:r>
          <a:endParaRPr lang="es-EC" sz="1500" b="1" i="1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04780" y="1039980"/>
        <a:ext cx="3391309" cy="800359"/>
      </dsp:txXfrm>
    </dsp:sp>
    <dsp:sp modelId="{3E859625-EC14-4090-A92A-337CF4258089}">
      <dsp:nvSpPr>
        <dsp:cNvPr id="0" name=""/>
        <dsp:cNvSpPr/>
      </dsp:nvSpPr>
      <dsp:spPr>
        <a:xfrm>
          <a:off x="685053" y="1009870"/>
          <a:ext cx="800359" cy="80035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C18052-2642-4CBC-96AF-F24565D1A318}">
      <dsp:nvSpPr>
        <dsp:cNvPr id="0" name=""/>
        <dsp:cNvSpPr/>
      </dsp:nvSpPr>
      <dsp:spPr>
        <a:xfrm rot="10800000">
          <a:off x="1104690" y="2079252"/>
          <a:ext cx="3591399" cy="800359"/>
        </a:xfrm>
        <a:prstGeom prst="homePlate">
          <a:avLst/>
        </a:prstGeom>
        <a:solidFill>
          <a:schemeClr val="accent5">
            <a:hueOff val="6718553"/>
            <a:satOff val="9479"/>
            <a:lumOff val="-1176"/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936" tIns="57150" rIns="106680" bIns="5715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Realizar el diseño de la propuesta para la optimización del velamen.</a:t>
          </a:r>
          <a:endParaRPr lang="en-US" sz="1500" b="1" i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04780" y="2079252"/>
        <a:ext cx="3391309" cy="800359"/>
      </dsp:txXfrm>
    </dsp:sp>
    <dsp:sp modelId="{4213357E-28F6-43BD-A493-D0448F3354CA}">
      <dsp:nvSpPr>
        <dsp:cNvPr id="0" name=""/>
        <dsp:cNvSpPr/>
      </dsp:nvSpPr>
      <dsp:spPr>
        <a:xfrm>
          <a:off x="704510" y="2079252"/>
          <a:ext cx="800359" cy="800359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BE965-9E33-412D-B850-85633B13669F}">
      <dsp:nvSpPr>
        <dsp:cNvPr id="0" name=""/>
        <dsp:cNvSpPr/>
      </dsp:nvSpPr>
      <dsp:spPr>
        <a:xfrm>
          <a:off x="1532873" y="0"/>
          <a:ext cx="1836946" cy="183722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996600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D7CA3D1-4729-4D31-BAB6-AE44DA177824}">
      <dsp:nvSpPr>
        <dsp:cNvPr id="0" name=""/>
        <dsp:cNvSpPr/>
      </dsp:nvSpPr>
      <dsp:spPr>
        <a:xfrm>
          <a:off x="1938898" y="663294"/>
          <a:ext cx="1020756" cy="510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900" kern="1200"/>
        </a:p>
      </dsp:txBody>
      <dsp:txXfrm>
        <a:off x="1938898" y="663294"/>
        <a:ext cx="1020756" cy="510255"/>
      </dsp:txXfrm>
    </dsp:sp>
    <dsp:sp modelId="{5986C436-9B6D-4280-846B-A0EED3C6745F}">
      <dsp:nvSpPr>
        <dsp:cNvPr id="0" name=""/>
        <dsp:cNvSpPr/>
      </dsp:nvSpPr>
      <dsp:spPr>
        <a:xfrm>
          <a:off x="1022667" y="1055622"/>
          <a:ext cx="1836946" cy="18372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996600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2B46043-2BFE-43FB-B969-E7B787FA2932}">
      <dsp:nvSpPr>
        <dsp:cNvPr id="0" name=""/>
        <dsp:cNvSpPr/>
      </dsp:nvSpPr>
      <dsp:spPr>
        <a:xfrm>
          <a:off x="1430763" y="1725023"/>
          <a:ext cx="1020756" cy="510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900" kern="1200"/>
        </a:p>
      </dsp:txBody>
      <dsp:txXfrm>
        <a:off x="1430763" y="1725023"/>
        <a:ext cx="1020756" cy="510255"/>
      </dsp:txXfrm>
    </dsp:sp>
    <dsp:sp modelId="{DC56126B-B4AD-42DE-9B8A-1D2C2C029F4C}">
      <dsp:nvSpPr>
        <dsp:cNvPr id="0" name=""/>
        <dsp:cNvSpPr/>
      </dsp:nvSpPr>
      <dsp:spPr>
        <a:xfrm>
          <a:off x="1663615" y="2237569"/>
          <a:ext cx="1578222" cy="157885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996600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24AEB62-A8E8-455E-935E-0531C9BBA577}">
      <dsp:nvSpPr>
        <dsp:cNvPr id="0" name=""/>
        <dsp:cNvSpPr/>
      </dsp:nvSpPr>
      <dsp:spPr>
        <a:xfrm>
          <a:off x="1941313" y="2788279"/>
          <a:ext cx="1020756" cy="510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900" kern="1200"/>
        </a:p>
      </dsp:txBody>
      <dsp:txXfrm>
        <a:off x="1941313" y="2788279"/>
        <a:ext cx="1020756" cy="5102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B1729-BC98-42C1-9C6C-D65DCBA4358F}">
      <dsp:nvSpPr>
        <dsp:cNvPr id="0" name=""/>
        <dsp:cNvSpPr/>
      </dsp:nvSpPr>
      <dsp:spPr>
        <a:xfrm rot="5400000">
          <a:off x="2673887" y="-1651896"/>
          <a:ext cx="768123" cy="426685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0988" lvl="1" indent="-280988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Realizar un estudio del velamen de los veleros Bric Barca para determinar si se puede realizar una mayor eficiencia en la navegación.</a:t>
          </a:r>
          <a:endParaRPr lang="es-ES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924520" y="97471"/>
        <a:ext cx="4266858" cy="768123"/>
      </dsp:txXfrm>
    </dsp:sp>
    <dsp:sp modelId="{7E429971-BC57-430F-BB25-C0574E5E39E3}">
      <dsp:nvSpPr>
        <dsp:cNvPr id="0" name=""/>
        <dsp:cNvSpPr/>
      </dsp:nvSpPr>
      <dsp:spPr>
        <a:xfrm>
          <a:off x="0" y="0"/>
          <a:ext cx="924426" cy="96015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chemeClr val="accent3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/>
            <a:t>1</a:t>
          </a:r>
        </a:p>
      </dsp:txBody>
      <dsp:txXfrm>
        <a:off x="45127" y="45127"/>
        <a:ext cx="834172" cy="869900"/>
      </dsp:txXfrm>
    </dsp:sp>
    <dsp:sp modelId="{B37A5355-225B-4C6F-AED7-6C620F99EECC}">
      <dsp:nvSpPr>
        <dsp:cNvPr id="0" name=""/>
        <dsp:cNvSpPr/>
      </dsp:nvSpPr>
      <dsp:spPr>
        <a:xfrm rot="5400000">
          <a:off x="2673887" y="-643734"/>
          <a:ext cx="768123" cy="4266858"/>
        </a:xfrm>
        <a:prstGeom prst="rect">
          <a:avLst/>
        </a:prstGeom>
        <a:solidFill>
          <a:schemeClr val="accent3">
            <a:tint val="40000"/>
            <a:alpha val="90000"/>
            <a:hueOff val="6385568"/>
            <a:satOff val="-26549"/>
            <a:lumOff val="-2243"/>
            <a:alphaOff val="0"/>
          </a:schemeClr>
        </a:solidFill>
        <a:ln w="10000" cap="flat" cmpd="sng" algn="ctr">
          <a:solidFill>
            <a:schemeClr val="accent3">
              <a:tint val="40000"/>
              <a:alpha val="90000"/>
              <a:hueOff val="6385568"/>
              <a:satOff val="-26549"/>
              <a:lumOff val="-2243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Efectuar un análisis detallado para mejorar el desempeño del velamen durante la navegación mixta  tomando como ejemplo la segunda fase del Crucero Internacional realizado en el año 2012.</a:t>
          </a:r>
          <a:endParaRPr lang="es-ES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924520" y="1105633"/>
        <a:ext cx="4266858" cy="768123"/>
      </dsp:txXfrm>
    </dsp:sp>
    <dsp:sp modelId="{C04276DC-EE64-470A-B8BC-09067B8045FA}">
      <dsp:nvSpPr>
        <dsp:cNvPr id="0" name=""/>
        <dsp:cNvSpPr/>
      </dsp:nvSpPr>
      <dsp:spPr>
        <a:xfrm>
          <a:off x="93" y="1009617"/>
          <a:ext cx="924426" cy="960154"/>
        </a:xfrm>
        <a:prstGeom prst="roundRect">
          <a:avLst/>
        </a:prstGeom>
        <a:solidFill>
          <a:schemeClr val="accent3">
            <a:hueOff val="5812304"/>
            <a:satOff val="-18573"/>
            <a:lumOff val="-4706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chemeClr val="accent3">
              <a:hueOff val="5812304"/>
              <a:satOff val="-18573"/>
              <a:lumOff val="-4706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/>
            <a:t>2</a:t>
          </a:r>
        </a:p>
      </dsp:txBody>
      <dsp:txXfrm>
        <a:off x="45220" y="1054744"/>
        <a:ext cx="834172" cy="869900"/>
      </dsp:txXfrm>
    </dsp:sp>
    <dsp:sp modelId="{C7C3E6FD-D83F-4BDA-907E-B5EE041DA931}">
      <dsp:nvSpPr>
        <dsp:cNvPr id="0" name=""/>
        <dsp:cNvSpPr/>
      </dsp:nvSpPr>
      <dsp:spPr>
        <a:xfrm rot="5400000">
          <a:off x="2673887" y="364428"/>
          <a:ext cx="768123" cy="4266858"/>
        </a:xfrm>
        <a:prstGeom prst="rect">
          <a:avLst/>
        </a:prstGeom>
        <a:solidFill>
          <a:schemeClr val="accent3">
            <a:tint val="40000"/>
            <a:alpha val="90000"/>
            <a:hueOff val="12771136"/>
            <a:satOff val="-53098"/>
            <a:lumOff val="-4485"/>
            <a:alphaOff val="0"/>
          </a:schemeClr>
        </a:solidFill>
        <a:ln w="10000" cap="flat" cmpd="sng" algn="ctr">
          <a:solidFill>
            <a:schemeClr val="accent3">
              <a:tint val="40000"/>
              <a:alpha val="90000"/>
              <a:hueOff val="12771136"/>
              <a:satOff val="-53098"/>
              <a:lumOff val="-4485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Proponer un software para conocer el empleo adecuado del velamen con respecto a la fuerza y dirección del viento para  aprovechar los beneficios que estos proporcionan en la navegación mixta. </a:t>
          </a:r>
          <a:endParaRPr lang="es-ES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924520" y="2113795"/>
        <a:ext cx="4266858" cy="768123"/>
      </dsp:txXfrm>
    </dsp:sp>
    <dsp:sp modelId="{F5034101-5B7D-4FE7-B47A-5A48CF39606B}">
      <dsp:nvSpPr>
        <dsp:cNvPr id="0" name=""/>
        <dsp:cNvSpPr/>
      </dsp:nvSpPr>
      <dsp:spPr>
        <a:xfrm>
          <a:off x="93" y="2017780"/>
          <a:ext cx="924426" cy="960154"/>
        </a:xfrm>
        <a:prstGeom prst="roundRect">
          <a:avLst/>
        </a:prstGeom>
        <a:solidFill>
          <a:schemeClr val="accent3">
            <a:hueOff val="11624607"/>
            <a:satOff val="-37145"/>
            <a:lumOff val="-9412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chemeClr val="accent3">
              <a:hueOff val="11624607"/>
              <a:satOff val="-37145"/>
              <a:lumOff val="-9412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/>
            <a:t>3</a:t>
          </a:r>
        </a:p>
      </dsp:txBody>
      <dsp:txXfrm>
        <a:off x="45220" y="2062907"/>
        <a:ext cx="834172" cy="8699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CFBEC-172E-41BB-B545-FE2085E0B744}">
      <dsp:nvSpPr>
        <dsp:cNvPr id="0" name=""/>
        <dsp:cNvSpPr/>
      </dsp:nvSpPr>
      <dsp:spPr>
        <a:xfrm>
          <a:off x="2152501" y="1394231"/>
          <a:ext cx="1306316" cy="1225128"/>
        </a:xfrm>
        <a:prstGeom prst="ellipse">
          <a:avLst/>
        </a:prstGeom>
        <a:gradFill flip="none" rotWithShape="0">
          <a:gsLst>
            <a:gs pos="0">
              <a:srgbClr val="F8F8F8">
                <a:shade val="30000"/>
                <a:satMod val="115000"/>
              </a:srgbClr>
            </a:gs>
            <a:gs pos="50000">
              <a:srgbClr val="F8F8F8">
                <a:shade val="67500"/>
                <a:satMod val="115000"/>
              </a:srgbClr>
            </a:gs>
            <a:gs pos="100000">
              <a:srgbClr val="F8F8F8">
                <a:shade val="100000"/>
                <a:satMod val="115000"/>
              </a:srgbClr>
            </a:gs>
          </a:gsLst>
          <a:lin ang="10800000" scaled="1"/>
          <a:tileRect/>
        </a:gra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/>
        </a:scene3d>
        <a:sp3d prstMaterial="dkEdge">
          <a:bevelT w="8200" h="38100" prst="artDeco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TEORIAS</a:t>
          </a:r>
          <a:endParaRPr lang="es-ES" sz="120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43807" y="1573647"/>
        <a:ext cx="923704" cy="866296"/>
      </dsp:txXfrm>
    </dsp:sp>
    <dsp:sp modelId="{E09D1B4B-09AE-4B1F-A409-CE344F8F9185}">
      <dsp:nvSpPr>
        <dsp:cNvPr id="0" name=""/>
        <dsp:cNvSpPr/>
      </dsp:nvSpPr>
      <dsp:spPr>
        <a:xfrm rot="16200000">
          <a:off x="2733342" y="1091414"/>
          <a:ext cx="144633" cy="3516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55037" y="1183444"/>
        <a:ext cx="101243" cy="211005"/>
      </dsp:txXfrm>
    </dsp:sp>
    <dsp:sp modelId="{60779230-642B-46DB-B5CA-FC2220C38859}">
      <dsp:nvSpPr>
        <dsp:cNvPr id="0" name=""/>
        <dsp:cNvSpPr/>
      </dsp:nvSpPr>
      <dsp:spPr>
        <a:xfrm>
          <a:off x="2157149" y="-83985"/>
          <a:ext cx="1297020" cy="1216404"/>
        </a:xfrm>
        <a:prstGeom prst="ellipse">
          <a:avLst/>
        </a:prstGeom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10800000" scaled="1"/>
          <a:tileRect/>
        </a:gradFill>
        <a:ln>
          <a:noFill/>
        </a:ln>
        <a:effectLst>
          <a:glow rad="101600">
            <a:schemeClr val="accent1">
              <a:satMod val="175000"/>
              <a:alpha val="40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 prstMaterial="dkEdge">
          <a:bevelT w="8200" h="38100" prst="artDeco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CARATERÍSTICAS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5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GENERALES </a:t>
          </a:r>
          <a:endParaRPr lang="es-ES" sz="105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47093" y="94153"/>
        <a:ext cx="917132" cy="860128"/>
      </dsp:txXfrm>
    </dsp:sp>
    <dsp:sp modelId="{4873F644-A37B-4263-BDD3-7D4AECF93436}">
      <dsp:nvSpPr>
        <dsp:cNvPr id="0" name=""/>
        <dsp:cNvSpPr/>
      </dsp:nvSpPr>
      <dsp:spPr>
        <a:xfrm rot="20520000">
          <a:off x="3461961" y="1598733"/>
          <a:ext cx="116825" cy="351675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62819" y="1674483"/>
        <a:ext cx="81778" cy="211005"/>
      </dsp:txXfrm>
    </dsp:sp>
    <dsp:sp modelId="{8FE55D76-69B8-469D-BE4A-A0F9F69D5110}">
      <dsp:nvSpPr>
        <dsp:cNvPr id="0" name=""/>
        <dsp:cNvSpPr/>
      </dsp:nvSpPr>
      <dsp:spPr>
        <a:xfrm>
          <a:off x="3593501" y="926479"/>
          <a:ext cx="1244348" cy="1244348"/>
        </a:xfrm>
        <a:prstGeom prst="ellipse">
          <a:avLst/>
        </a:prstGeom>
        <a:gradFill flip="none" rotWithShape="0">
          <a:gsLst>
            <a:gs pos="0">
              <a:srgbClr val="009900">
                <a:shade val="30000"/>
                <a:satMod val="115000"/>
              </a:srgbClr>
            </a:gs>
            <a:gs pos="50000">
              <a:srgbClr val="009900">
                <a:shade val="67500"/>
                <a:satMod val="115000"/>
              </a:srgbClr>
            </a:gs>
            <a:gs pos="100000">
              <a:srgbClr val="009900">
                <a:shade val="100000"/>
                <a:satMod val="115000"/>
              </a:srgbClr>
            </a:gs>
          </a:gsLst>
          <a:lin ang="10800000" scaled="1"/>
          <a:tileRect/>
        </a:gradFill>
        <a:ln>
          <a:noFill/>
        </a:ln>
        <a:effectLst>
          <a:glow rad="101600">
            <a:schemeClr val="accent1">
              <a:satMod val="175000"/>
              <a:alpha val="40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 prstMaterial="dkEdge">
          <a:bevelT w="8200" h="38100" prst="artDeco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i="1" kern="1200" spc="-10" baseline="0" dirty="0" smtClean="0">
              <a:latin typeface="Arial" panose="020B0604020202020204" pitchFamily="34" charset="0"/>
              <a:cs typeface="Arial" panose="020B0604020202020204" pitchFamily="34" charset="0"/>
            </a:rPr>
            <a:t>APAREJO </a:t>
          </a:r>
          <a:endParaRPr lang="es-ES" sz="1200" i="1" kern="1200" spc="-1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75732" y="1108710"/>
        <a:ext cx="879886" cy="879886"/>
      </dsp:txXfrm>
    </dsp:sp>
    <dsp:sp modelId="{8999D690-D432-4F1A-B2AE-D98A61E6F24A}">
      <dsp:nvSpPr>
        <dsp:cNvPr id="0" name=""/>
        <dsp:cNvSpPr/>
      </dsp:nvSpPr>
      <dsp:spPr>
        <a:xfrm rot="3240000">
          <a:off x="3175528" y="2429260"/>
          <a:ext cx="129646" cy="351675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83544" y="2483862"/>
        <a:ext cx="90752" cy="211005"/>
      </dsp:txXfrm>
    </dsp:sp>
    <dsp:sp modelId="{0B5562C5-56E9-4F94-AD9A-09B6AA6E206F}">
      <dsp:nvSpPr>
        <dsp:cNvPr id="0" name=""/>
        <dsp:cNvSpPr/>
      </dsp:nvSpPr>
      <dsp:spPr>
        <a:xfrm>
          <a:off x="3054923" y="2584053"/>
          <a:ext cx="1244348" cy="1244348"/>
        </a:xfrm>
        <a:prstGeom prst="ellipse">
          <a:avLst/>
        </a:prstGeom>
        <a:gradFill flip="none" rotWithShape="0">
          <a:gsLst>
            <a:gs pos="0">
              <a:schemeClr val="accent2">
                <a:hueOff val="-10081594"/>
                <a:satOff val="4384"/>
                <a:lumOff val="1275"/>
                <a:shade val="30000"/>
                <a:satMod val="115000"/>
              </a:schemeClr>
            </a:gs>
            <a:gs pos="50000">
              <a:schemeClr val="accent2">
                <a:hueOff val="-10081594"/>
                <a:satOff val="4384"/>
                <a:lumOff val="1275"/>
                <a:shade val="67500"/>
                <a:satMod val="115000"/>
              </a:schemeClr>
            </a:gs>
            <a:gs pos="100000">
              <a:schemeClr val="accent2">
                <a:hueOff val="-10081594"/>
                <a:satOff val="4384"/>
                <a:lumOff val="1275"/>
                <a:shade val="100000"/>
                <a:satMod val="115000"/>
              </a:schemeClr>
            </a:gs>
          </a:gsLst>
          <a:lin ang="10800000" scaled="1"/>
          <a:tileRect/>
        </a:gradFill>
        <a:ln>
          <a:noFill/>
        </a:ln>
        <a:effectLst>
          <a:glow rad="101600">
            <a:schemeClr val="accent1">
              <a:satMod val="175000"/>
              <a:alpha val="40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 prstMaterial="dkEdge">
          <a:bevelT w="8200" h="38100" prst="artDeco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VIENTO</a:t>
          </a:r>
          <a:endParaRPr lang="es-ES" sz="120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37154" y="2766284"/>
        <a:ext cx="879886" cy="879886"/>
      </dsp:txXfrm>
    </dsp:sp>
    <dsp:sp modelId="{FB0FDE60-5A66-47CD-855C-10B0ABFAFF6D}">
      <dsp:nvSpPr>
        <dsp:cNvPr id="0" name=""/>
        <dsp:cNvSpPr/>
      </dsp:nvSpPr>
      <dsp:spPr>
        <a:xfrm rot="7560000">
          <a:off x="2305634" y="2429617"/>
          <a:ext cx="130148" cy="351675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336631" y="2484158"/>
        <a:ext cx="91104" cy="211005"/>
      </dsp:txXfrm>
    </dsp:sp>
    <dsp:sp modelId="{492A8904-4F29-41B2-8DF6-9E5DB43B598E}">
      <dsp:nvSpPr>
        <dsp:cNvPr id="0" name=""/>
        <dsp:cNvSpPr/>
      </dsp:nvSpPr>
      <dsp:spPr>
        <a:xfrm>
          <a:off x="1285711" y="2598025"/>
          <a:ext cx="1297020" cy="1216404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0800000" scaled="1"/>
          <a:tileRect/>
        </a:gradFill>
        <a:ln>
          <a:noFill/>
        </a:ln>
        <a:effectLst>
          <a:glow rad="101600">
            <a:schemeClr val="accent1">
              <a:satMod val="175000"/>
              <a:alpha val="40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 prstMaterial="dkEdge">
          <a:bevelT w="8200" h="38100" prst="artDeco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MÁQUINA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PRINCIPAL</a:t>
          </a:r>
          <a:endParaRPr lang="es-ES" sz="120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75655" y="2776163"/>
        <a:ext cx="917132" cy="860128"/>
      </dsp:txXfrm>
    </dsp:sp>
    <dsp:sp modelId="{470BEB95-5498-4076-A7AD-52EA2D6058A0}">
      <dsp:nvSpPr>
        <dsp:cNvPr id="0" name=""/>
        <dsp:cNvSpPr/>
      </dsp:nvSpPr>
      <dsp:spPr>
        <a:xfrm rot="11880000">
          <a:off x="2048857" y="1602051"/>
          <a:ext cx="104596" cy="351675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079468" y="1677234"/>
        <a:ext cx="73217" cy="211005"/>
      </dsp:txXfrm>
    </dsp:sp>
    <dsp:sp modelId="{A0AE6ABD-EFF8-41C2-907C-790C07DF522C}">
      <dsp:nvSpPr>
        <dsp:cNvPr id="0" name=""/>
        <dsp:cNvSpPr/>
      </dsp:nvSpPr>
      <dsp:spPr>
        <a:xfrm>
          <a:off x="747132" y="940451"/>
          <a:ext cx="1297020" cy="1216404"/>
        </a:xfrm>
        <a:prstGeom prst="ellipse">
          <a:avLst/>
        </a:prstGeom>
        <a:gradFill flip="none" rotWithShape="0">
          <a:gsLst>
            <a:gs pos="0">
              <a:srgbClr val="990099">
                <a:shade val="30000"/>
                <a:satMod val="115000"/>
              </a:srgbClr>
            </a:gs>
            <a:gs pos="50000">
              <a:srgbClr val="990099">
                <a:shade val="67500"/>
                <a:satMod val="115000"/>
              </a:srgbClr>
            </a:gs>
            <a:gs pos="100000">
              <a:srgbClr val="990099">
                <a:shade val="100000"/>
                <a:satMod val="115000"/>
              </a:srgbClr>
            </a:gs>
          </a:gsLst>
          <a:lin ang="10800000" scaled="1"/>
          <a:tileRect/>
        </a:gradFill>
        <a:ln>
          <a:noFill/>
        </a:ln>
        <a:effectLst>
          <a:glow rad="101600">
            <a:schemeClr val="accent1">
              <a:satMod val="175000"/>
              <a:alpha val="40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 prstMaterial="dkEdge">
          <a:bevelT w="8200" h="38100" prst="artDeco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ROSA DE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MANIOBRAS</a:t>
          </a:r>
          <a:endParaRPr lang="es-ES" sz="110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37076" y="1118589"/>
        <a:ext cx="917132" cy="8601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D4A702-427D-4184-A991-2F09492A38EC}">
      <dsp:nvSpPr>
        <dsp:cNvPr id="0" name=""/>
        <dsp:cNvSpPr/>
      </dsp:nvSpPr>
      <dsp:spPr>
        <a:xfrm>
          <a:off x="-2702710" y="-416830"/>
          <a:ext cx="3225701" cy="3225701"/>
        </a:xfrm>
        <a:prstGeom prst="blockArc">
          <a:avLst>
            <a:gd name="adj1" fmla="val 18900000"/>
            <a:gd name="adj2" fmla="val 2700000"/>
            <a:gd name="adj3" fmla="val 670"/>
          </a:avLst>
        </a:prstGeom>
        <a:noFill/>
        <a:ln w="19050" cap="flat" cmpd="sng" algn="ctr">
          <a:solidFill>
            <a:srgbClr val="996600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B2BF0D-4549-4245-9894-6DA615EFCAC1}">
      <dsp:nvSpPr>
        <dsp:cNvPr id="0" name=""/>
        <dsp:cNvSpPr/>
      </dsp:nvSpPr>
      <dsp:spPr>
        <a:xfrm>
          <a:off x="336245" y="239204"/>
          <a:ext cx="3619078" cy="478408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0000" endA="300" endPos="55000" dir="5400000" sy="-100000" algn="bl" rotWithShape="0"/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973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i="1" kern="1200" dirty="0" smtClean="0"/>
            <a:t>Inclinación</a:t>
          </a:r>
          <a:endParaRPr lang="es-EC" sz="2700" i="1" kern="1200" dirty="0"/>
        </a:p>
      </dsp:txBody>
      <dsp:txXfrm>
        <a:off x="336245" y="239204"/>
        <a:ext cx="3619078" cy="478408"/>
      </dsp:txXfrm>
    </dsp:sp>
    <dsp:sp modelId="{A584A7A0-1AC4-4D65-ABFD-AA3FEF582DA4}">
      <dsp:nvSpPr>
        <dsp:cNvPr id="0" name=""/>
        <dsp:cNvSpPr/>
      </dsp:nvSpPr>
      <dsp:spPr>
        <a:xfrm>
          <a:off x="37240" y="179403"/>
          <a:ext cx="598010" cy="598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996600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9F5719-CDE8-49DA-896F-E22519D20132}">
      <dsp:nvSpPr>
        <dsp:cNvPr id="0" name=""/>
        <dsp:cNvSpPr/>
      </dsp:nvSpPr>
      <dsp:spPr>
        <a:xfrm>
          <a:off x="510146" y="956816"/>
          <a:ext cx="3445177" cy="478408"/>
        </a:xfrm>
        <a:prstGeom prst="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0000" endA="300" endPos="90000" dir="5400000" sy="-100000" algn="bl" rotWithShape="0"/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973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i="1" kern="1200" dirty="0" smtClean="0"/>
            <a:t>Velocidad</a:t>
          </a:r>
          <a:endParaRPr lang="es-EC" sz="2700" i="1" kern="1200" dirty="0"/>
        </a:p>
      </dsp:txBody>
      <dsp:txXfrm>
        <a:off x="510146" y="956816"/>
        <a:ext cx="3445177" cy="478408"/>
      </dsp:txXfrm>
    </dsp:sp>
    <dsp:sp modelId="{C868C149-8553-4E3C-A419-B5E32280DE00}">
      <dsp:nvSpPr>
        <dsp:cNvPr id="0" name=""/>
        <dsp:cNvSpPr/>
      </dsp:nvSpPr>
      <dsp:spPr>
        <a:xfrm>
          <a:off x="211141" y="897015"/>
          <a:ext cx="598010" cy="598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996600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B0438C-B540-4EA6-837D-A7E6AA9C6D47}">
      <dsp:nvSpPr>
        <dsp:cNvPr id="0" name=""/>
        <dsp:cNvSpPr/>
      </dsp:nvSpPr>
      <dsp:spPr>
        <a:xfrm>
          <a:off x="336245" y="1674428"/>
          <a:ext cx="3619078" cy="478408"/>
        </a:xfrm>
        <a:prstGeom prst="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0000" endA="300" endPos="90000" dir="5400000" sy="-100000" algn="bl" rotWithShape="0"/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973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i="1" kern="1200" dirty="0" smtClean="0"/>
            <a:t>Role</a:t>
          </a:r>
          <a:endParaRPr lang="es-EC" sz="2700" i="1" kern="1200" dirty="0"/>
        </a:p>
      </dsp:txBody>
      <dsp:txXfrm>
        <a:off x="336245" y="1674428"/>
        <a:ext cx="3619078" cy="478408"/>
      </dsp:txXfrm>
    </dsp:sp>
    <dsp:sp modelId="{1B869878-ED8D-47CD-B6CB-FDDC3A752641}">
      <dsp:nvSpPr>
        <dsp:cNvPr id="0" name=""/>
        <dsp:cNvSpPr/>
      </dsp:nvSpPr>
      <dsp:spPr>
        <a:xfrm>
          <a:off x="37240" y="1614627"/>
          <a:ext cx="598010" cy="598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996600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C63A62-D043-4F96-81E4-ED0003CA52AC}">
      <dsp:nvSpPr>
        <dsp:cNvPr id="0" name=""/>
        <dsp:cNvSpPr/>
      </dsp:nvSpPr>
      <dsp:spPr>
        <a:xfrm>
          <a:off x="1421054" y="-122053"/>
          <a:ext cx="1120291" cy="106320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3">
              <a:satMod val="175000"/>
              <a:alpha val="40000"/>
            </a:schemeClr>
          </a:glow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ALCANCE</a:t>
          </a:r>
          <a:endParaRPr lang="es-ES" sz="1100" kern="1200" dirty="0"/>
        </a:p>
      </dsp:txBody>
      <dsp:txXfrm>
        <a:off x="1585117" y="33650"/>
        <a:ext cx="792165" cy="751803"/>
      </dsp:txXfrm>
    </dsp:sp>
    <dsp:sp modelId="{972486A6-7BB1-4879-98C6-5A936CF2901E}">
      <dsp:nvSpPr>
        <dsp:cNvPr id="0" name=""/>
        <dsp:cNvSpPr/>
      </dsp:nvSpPr>
      <dsp:spPr>
        <a:xfrm rot="2700000">
          <a:off x="2377422" y="703958"/>
          <a:ext cx="72254" cy="2758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 dirty="0"/>
        </a:p>
      </dsp:txBody>
      <dsp:txXfrm>
        <a:off x="2380596" y="751471"/>
        <a:ext cx="50578" cy="165531"/>
      </dsp:txXfrm>
    </dsp:sp>
    <dsp:sp modelId="{2F76BAF2-ED55-46EB-B966-81FEF3F53DFA}">
      <dsp:nvSpPr>
        <dsp:cNvPr id="0" name=""/>
        <dsp:cNvSpPr/>
      </dsp:nvSpPr>
      <dsp:spPr>
        <a:xfrm>
          <a:off x="2288647" y="745539"/>
          <a:ext cx="1120291" cy="1063209"/>
        </a:xfrm>
        <a:prstGeom prst="ellipse">
          <a:avLst/>
        </a:prstGeom>
        <a:solidFill>
          <a:schemeClr val="accent2">
            <a:hueOff val="-6721063"/>
            <a:satOff val="2923"/>
            <a:lumOff val="8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3">
              <a:satMod val="175000"/>
              <a:alpha val="40000"/>
            </a:schemeClr>
          </a:glow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ENFOQUE</a:t>
          </a:r>
          <a:endParaRPr lang="es-ES" sz="1100" kern="1200" dirty="0"/>
        </a:p>
      </dsp:txBody>
      <dsp:txXfrm>
        <a:off x="2452710" y="901242"/>
        <a:ext cx="792165" cy="751803"/>
      </dsp:txXfrm>
    </dsp:sp>
    <dsp:sp modelId="{2068839F-E36F-474D-833C-8A5DBA0ADDF6}">
      <dsp:nvSpPr>
        <dsp:cNvPr id="0" name=""/>
        <dsp:cNvSpPr/>
      </dsp:nvSpPr>
      <dsp:spPr>
        <a:xfrm rot="8100000">
          <a:off x="2380314" y="1571551"/>
          <a:ext cx="72254" cy="2758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6721063"/>
            <a:satOff val="2923"/>
            <a:lumOff val="85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 dirty="0"/>
        </a:p>
      </dsp:txBody>
      <dsp:txXfrm rot="10800000">
        <a:off x="2398816" y="1619064"/>
        <a:ext cx="50578" cy="165531"/>
      </dsp:txXfrm>
    </dsp:sp>
    <dsp:sp modelId="{F6067FAF-D237-4171-9EA3-1F6F3AD4F547}">
      <dsp:nvSpPr>
        <dsp:cNvPr id="0" name=""/>
        <dsp:cNvSpPr/>
      </dsp:nvSpPr>
      <dsp:spPr>
        <a:xfrm>
          <a:off x="1421054" y="1613131"/>
          <a:ext cx="1120291" cy="1063209"/>
        </a:xfrm>
        <a:prstGeom prst="ellipse">
          <a:avLst/>
        </a:prstGeom>
        <a:solidFill>
          <a:schemeClr val="accent2">
            <a:hueOff val="-13442126"/>
            <a:satOff val="5846"/>
            <a:lumOff val="170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3">
              <a:satMod val="175000"/>
              <a:alpha val="40000"/>
            </a:schemeClr>
          </a:glow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PARADIGMA</a:t>
          </a:r>
          <a:endParaRPr lang="es-ES" sz="1100" kern="1200" dirty="0"/>
        </a:p>
      </dsp:txBody>
      <dsp:txXfrm>
        <a:off x="1585117" y="1768834"/>
        <a:ext cx="792165" cy="751803"/>
      </dsp:txXfrm>
    </dsp:sp>
    <dsp:sp modelId="{37877D99-A4B3-4C23-BD5C-44997A675BEE}">
      <dsp:nvSpPr>
        <dsp:cNvPr id="0" name=""/>
        <dsp:cNvSpPr/>
      </dsp:nvSpPr>
      <dsp:spPr>
        <a:xfrm rot="13500000">
          <a:off x="1512722" y="1574443"/>
          <a:ext cx="72254" cy="2758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3442126"/>
            <a:satOff val="5846"/>
            <a:lumOff val="17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 dirty="0"/>
        </a:p>
      </dsp:txBody>
      <dsp:txXfrm rot="10800000">
        <a:off x="1531224" y="1637284"/>
        <a:ext cx="50578" cy="165531"/>
      </dsp:txXfrm>
    </dsp:sp>
    <dsp:sp modelId="{D26B4C88-435B-4A40-AFA0-559BEE11108B}">
      <dsp:nvSpPr>
        <dsp:cNvPr id="0" name=""/>
        <dsp:cNvSpPr/>
      </dsp:nvSpPr>
      <dsp:spPr>
        <a:xfrm>
          <a:off x="553461" y="745539"/>
          <a:ext cx="1120291" cy="1063209"/>
        </a:xfrm>
        <a:prstGeom prst="ellipse">
          <a:avLst/>
        </a:prstGeom>
        <a:solidFill>
          <a:schemeClr val="accent2">
            <a:hueOff val="-20163188"/>
            <a:satOff val="8769"/>
            <a:lumOff val="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3">
              <a:satMod val="175000"/>
              <a:alpha val="40000"/>
            </a:schemeClr>
          </a:glow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DISEÑO</a:t>
          </a:r>
          <a:endParaRPr lang="es-ES" sz="1100" kern="1200" dirty="0"/>
        </a:p>
      </dsp:txBody>
      <dsp:txXfrm>
        <a:off x="717524" y="901242"/>
        <a:ext cx="792165" cy="751803"/>
      </dsp:txXfrm>
    </dsp:sp>
    <dsp:sp modelId="{DD8166AC-CC2F-4269-94D4-C357F058AAF7}">
      <dsp:nvSpPr>
        <dsp:cNvPr id="0" name=""/>
        <dsp:cNvSpPr/>
      </dsp:nvSpPr>
      <dsp:spPr>
        <a:xfrm rot="18900000">
          <a:off x="1509830" y="706850"/>
          <a:ext cx="72254" cy="2758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0163188"/>
            <a:satOff val="8769"/>
            <a:lumOff val="255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 dirty="0"/>
        </a:p>
      </dsp:txBody>
      <dsp:txXfrm>
        <a:off x="1513004" y="769691"/>
        <a:ext cx="50578" cy="1655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A574E6-98C1-470F-AD6A-BB127D58B2E6}">
      <dsp:nvSpPr>
        <dsp:cNvPr id="0" name=""/>
        <dsp:cNvSpPr/>
      </dsp:nvSpPr>
      <dsp:spPr>
        <a:xfrm>
          <a:off x="2772" y="945817"/>
          <a:ext cx="1657558" cy="10833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Fuerza del Viento</a:t>
          </a:r>
          <a:endParaRPr lang="es-EC" sz="1400" b="0" i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Dirección del Viento</a:t>
          </a:r>
          <a:endParaRPr lang="es-EC" sz="1400" b="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703" y="970748"/>
        <a:ext cx="1607696" cy="801331"/>
      </dsp:txXfrm>
    </dsp:sp>
    <dsp:sp modelId="{250D9F28-EBDC-4D3D-B0BE-6D542C428794}">
      <dsp:nvSpPr>
        <dsp:cNvPr id="0" name=""/>
        <dsp:cNvSpPr/>
      </dsp:nvSpPr>
      <dsp:spPr>
        <a:xfrm>
          <a:off x="1030926" y="1171055"/>
          <a:ext cx="1567582" cy="1567582"/>
        </a:xfrm>
        <a:prstGeom prst="leftCircularArrow">
          <a:avLst>
            <a:gd name="adj1" fmla="val 2617"/>
            <a:gd name="adj2" fmla="val 317982"/>
            <a:gd name="adj3" fmla="val 1787195"/>
            <a:gd name="adj4" fmla="val 8718191"/>
            <a:gd name="adj5" fmla="val 3053"/>
          </a:avLst>
        </a:prstGeom>
        <a:solidFill>
          <a:srgbClr val="FF0000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2B80E-B2B1-4350-9EC4-DB06C73DD571}">
      <dsp:nvSpPr>
        <dsp:cNvPr id="0" name=""/>
        <dsp:cNvSpPr/>
      </dsp:nvSpPr>
      <dsp:spPr>
        <a:xfrm>
          <a:off x="440850" y="1911425"/>
          <a:ext cx="1334647" cy="46428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Anemómetro Digital</a:t>
          </a:r>
          <a:endParaRPr lang="es-EC" sz="160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4449" y="1925024"/>
        <a:ext cx="1307449" cy="437089"/>
      </dsp:txXfrm>
    </dsp:sp>
    <dsp:sp modelId="{3046E6F1-83E8-4A2F-A1ED-33081D1E2084}">
      <dsp:nvSpPr>
        <dsp:cNvPr id="0" name=""/>
        <dsp:cNvSpPr/>
      </dsp:nvSpPr>
      <dsp:spPr>
        <a:xfrm>
          <a:off x="1913112" y="945817"/>
          <a:ext cx="1520760" cy="10833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5812304"/>
              <a:satOff val="-18573"/>
              <a:lumOff val="-4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Cuarteos</a:t>
          </a:r>
          <a:endParaRPr lang="es-EC" sz="1400" i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Brasas</a:t>
          </a:r>
          <a:endParaRPr lang="es-EC" sz="140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38043" y="1202892"/>
        <a:ext cx="1470898" cy="801331"/>
      </dsp:txXfrm>
    </dsp:sp>
    <dsp:sp modelId="{7AFEDAF1-585D-4910-B9C7-9F5043E2BE67}">
      <dsp:nvSpPr>
        <dsp:cNvPr id="0" name=""/>
        <dsp:cNvSpPr/>
      </dsp:nvSpPr>
      <dsp:spPr>
        <a:xfrm>
          <a:off x="2741461" y="255914"/>
          <a:ext cx="1721973" cy="1721973"/>
        </a:xfrm>
        <a:prstGeom prst="circularArrow">
          <a:avLst>
            <a:gd name="adj1" fmla="val 2382"/>
            <a:gd name="adj2" fmla="val 287902"/>
            <a:gd name="adj3" fmla="val 19536588"/>
            <a:gd name="adj4" fmla="val 12575511"/>
            <a:gd name="adj5" fmla="val 2779"/>
          </a:avLst>
        </a:prstGeom>
        <a:solidFill>
          <a:srgbClr val="FF0000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8CB3E9-5B2E-41DE-9857-F55B313E4D1D}">
      <dsp:nvSpPr>
        <dsp:cNvPr id="0" name=""/>
        <dsp:cNvSpPr/>
      </dsp:nvSpPr>
      <dsp:spPr>
        <a:xfrm>
          <a:off x="2308640" y="713673"/>
          <a:ext cx="1167527" cy="464287"/>
        </a:xfrm>
        <a:prstGeom prst="roundRect">
          <a:avLst>
            <a:gd name="adj" fmla="val 10000"/>
          </a:avLst>
        </a:prstGeom>
        <a:solidFill>
          <a:schemeClr val="accent3">
            <a:hueOff val="5812304"/>
            <a:satOff val="-18573"/>
            <a:lumOff val="-4706"/>
            <a:alphaOff val="0"/>
          </a:schemeClr>
        </a:solidFill>
        <a:ln w="19050" cap="flat" cmpd="sng" algn="ctr">
          <a:noFill/>
          <a:prstDash val="solid"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Rosa de Maniobras</a:t>
          </a:r>
          <a:endParaRPr lang="es-EC" sz="160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22239" y="727272"/>
        <a:ext cx="1140329" cy="437089"/>
      </dsp:txXfrm>
    </dsp:sp>
    <dsp:sp modelId="{0DDFBF5C-589A-43C0-973E-F3784E7B9FA7}">
      <dsp:nvSpPr>
        <dsp:cNvPr id="0" name=""/>
        <dsp:cNvSpPr/>
      </dsp:nvSpPr>
      <dsp:spPr>
        <a:xfrm>
          <a:off x="3671493" y="945817"/>
          <a:ext cx="1559284" cy="10833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11624607"/>
              <a:satOff val="-37145"/>
              <a:lumOff val="-9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Velamen Recomendado</a:t>
          </a:r>
          <a:endParaRPr lang="es-EC" sz="1200" i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Consideraciones del Viento</a:t>
          </a:r>
          <a:endParaRPr lang="es-EC" sz="120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96424" y="970748"/>
        <a:ext cx="1509422" cy="801331"/>
      </dsp:txXfrm>
    </dsp:sp>
    <dsp:sp modelId="{3B4229AE-C059-4845-ADBF-B827FE8CE846}">
      <dsp:nvSpPr>
        <dsp:cNvPr id="0" name=""/>
        <dsp:cNvSpPr/>
      </dsp:nvSpPr>
      <dsp:spPr>
        <a:xfrm>
          <a:off x="4086283" y="1797010"/>
          <a:ext cx="1167527" cy="464287"/>
        </a:xfrm>
        <a:prstGeom prst="roundRect">
          <a:avLst>
            <a:gd name="adj" fmla="val 10000"/>
          </a:avLst>
        </a:prstGeom>
        <a:solidFill>
          <a:schemeClr val="accent3">
            <a:hueOff val="11624607"/>
            <a:satOff val="-37145"/>
            <a:lumOff val="-9412"/>
            <a:alphaOff val="0"/>
          </a:schemeClr>
        </a:solidFill>
        <a:ln w="19050" cap="flat" cmpd="sng" algn="ctr">
          <a:noFill/>
          <a:prstDash val="solid"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Software</a:t>
          </a:r>
          <a:endParaRPr lang="es-EC" sz="160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99882" y="1810609"/>
        <a:ext cx="1140329" cy="437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#1" minVer="12.0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choose name="Name3">
          <dgm:if name="Name4" axis="ch" ptType="node" func="cnt" op="gt" val="2">
            <dgm:alg type="cycle">
              <dgm:param type="stAng" val="0"/>
              <dgm:param type="spanAng" val="360"/>
            </dgm:alg>
          </dgm:if>
          <dgm:else name="Name5">
            <dgm:alg type="cycle">
              <dgm:param type="stAng" val="-90"/>
              <dgm:param type="spanAng" val="360"/>
            </dgm:alg>
          </dgm:else>
        </dgm:choose>
      </dgm:if>
      <dgm:else name="Name6">
        <dgm:choose name="Name7">
          <dgm:if name="Name8" axis="ch" ptType="node" func="cnt" op="gt" val="2">
            <dgm:alg type="cycle">
              <dgm:param type="stAng" val="0"/>
              <dgm:param type="spanAng" val="-360"/>
            </dgm:alg>
          </dgm:if>
          <dgm:else name="Name9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diam" val="150"/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100"/>
      <dgm:constr type="primFontSz" for="des" forName="connectorText" op="equ" val="78"/>
      <dgm:constr type="primFontSz" for="des" forName="connectorText" refType="primFontSz" refFor="ch" refPtType="node" op="lte" fact="0.78"/>
    </dgm:constrLst>
    <dgm:ruleLst>
      <dgm:rule type="diam" val="INF" fact="NaN" max="NaN"/>
    </dgm:ruleLst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2" fact="NaN" max="NaN"/>
        </dgm:ruleLst>
      </dgm:layoutNode>
      <dgm:choose name="Name10">
        <dgm:if name="Name11" axis="par ch" ptType="doc node" func="cnt" op="gt" val="1">
          <dgm:forEach name="sibTransForEach" axis="followSib" ptType="sibTrans" hideLastTrans="0" cnt="1">
            <dgm:layoutNode name="sibTrans">
              <dgm:choose name="Name12">
                <dgm:if name="Name13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4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2" fact="NaN" max="NaN"/>
                </dgm:ruleLst>
              </dgm:layoutNode>
            </dgm:layoutNode>
          </dgm:forEach>
        </dgm:if>
        <dgm:else name="Name15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Simple 1"/>
  <dgm:desc val="Simple 1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AC1B30-D4EC-4DD2-A675-F7E45686A4CA}" type="datetimeFigureOut">
              <a:rPr lang="es-EC" smtClean="0"/>
              <a:t>06/12/2013</a:t>
            </a:fld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A60E9-18A8-4174-A209-2A0EE6B3B3FA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592773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es-ES" sz="1200"/>
            </a:lvl1pPr>
            <a:extLst/>
          </a:lstStyle>
          <a:p>
            <a:endParaRPr lang="es-E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es-ES" sz="1200"/>
            </a:lvl1pPr>
            <a:extLst/>
          </a:lstStyle>
          <a:p>
            <a:fld id="{A8ADFD5B-A66C-449C-B6E8-FB716D07777D}" type="datetimeFigureOut">
              <a:pPr/>
              <a:t>06/12/2013</a:t>
            </a:fld>
            <a:endParaRPr lang="es-E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s-E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es-ES" sz="1200"/>
            </a:lvl1pPr>
            <a:extLst/>
          </a:lstStyle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es-ES" sz="1200"/>
            </a:lvl1pPr>
            <a:extLst/>
          </a:lstStyle>
          <a:p>
            <a:fld id="{CA5D3BF3-D352-46FC-8343-31F56E6730EA}" type="slidenum"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1486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s-E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s-ES" smtClean="0"/>
              <a:pPr/>
              <a:t>1</a:t>
            </a:fld>
            <a:endParaRPr lang="es-E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 dirty="0"/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 dirty="0"/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515100" cy="514350"/>
          </a:xfrm>
        </p:spPr>
        <p:txBody>
          <a:bodyPr anchor="ctr"/>
          <a:lstStyle>
            <a:lvl1pPr marL="0" indent="0" algn="l" eaLnBrk="1" latinLnBrk="0" hangingPunct="1">
              <a:buNone/>
              <a:defRPr kumimoji="0" lang="es-ES" sz="2800">
                <a:solidFill>
                  <a:srgbClr val="FFFFFF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 eaLnBrk="1" latinLnBrk="0" hangingPunct="1">
              <a:defRPr kumimoji="0" lang="es-ES" sz="20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047E157E-8DCB-4F70-A0AF-5EB586A91DD4}" type="datetime1">
              <a:rPr kumimoji="0" lang="es-ES" smtClean="0">
                <a:solidFill>
                  <a:srgbClr val="FFFFFF"/>
                </a:solidFill>
              </a:rPr>
              <a:pPr algn="ctr"/>
              <a:t>06/12/2013</a:t>
            </a:fld>
            <a:endParaRPr kumimoji="0" lang="es-ES"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4"/>
            <a:ext cx="5867400" cy="273844"/>
          </a:xfrm>
        </p:spPr>
        <p:txBody>
          <a:bodyPr/>
          <a:lstStyle>
            <a:lvl1pPr algn="r" eaLnBrk="1" latinLnBrk="0" hangingPunct="1">
              <a:defRPr kumimoji="0" lang="es-ES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es-E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 eaLnBrk="1" latinLnBrk="0" hangingPunct="1">
              <a:defRPr kumimoji="0" lang="es-ES">
                <a:solidFill>
                  <a:schemeClr val="tx2"/>
                </a:solidFill>
              </a:defRPr>
            </a:lvl1pPr>
            <a:extLst/>
          </a:lstStyle>
          <a:p>
            <a:fld id="{8F82E0A0-C266-4798-8C8F-B9F91E9DA37E}" type="slidenum">
              <a:rPr kumimoji="0" lang="es-ES">
                <a:solidFill>
                  <a:schemeClr val="tx2"/>
                </a:solidFill>
              </a:rPr>
              <a:pPr/>
              <a:t>‹Nº›</a:t>
            </a:fld>
            <a:endParaRPr kumimoji="0" lang="es-ES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2362200" y="2343150"/>
            <a:ext cx="6477000" cy="2038350"/>
          </a:xfrm>
        </p:spPr>
        <p:txBody>
          <a:bodyPr rtlCol="0" anchor="b"/>
          <a:lstStyle>
            <a:lvl1pPr eaLnBrk="1" latinLnBrk="0" hangingPunct="1">
              <a:defRPr kumimoji="0" lang="es-ES" cap="all" baseline="0"/>
            </a:lvl1pPr>
            <a:extLst/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4606EA6-EFEA-4C30-9264-4F9291A5780D}" type="datetime1">
              <a:rPr lang="es-EC" smtClean="0"/>
              <a:pPr/>
              <a:t>06/12/2013</a:t>
            </a:fld>
            <a:endParaRPr kumimoji="0" lang="es-ES" dirty="0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s-ES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ctr"/>
            <a:fld id="{8F82E0A0-C266-4798-8C8F-B9F91E9DA37E}" type="slidenum">
              <a:rPr kumimoji="0" lang="es-ES" sz="1400" b="1">
                <a:solidFill>
                  <a:srgbClr val="FFFFFF"/>
                </a:solidFill>
              </a:rPr>
              <a:pPr algn="ctr"/>
              <a:t>‹Nº›</a:t>
            </a:fld>
            <a:endParaRPr kumimoji="0" lang="es-ES" dirty="0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7123113" cy="1254919"/>
          </a:xfrm>
        </p:spPr>
        <p:txBody>
          <a:bodyPr anchor="t"/>
          <a:lstStyle>
            <a:lvl1pPr eaLnBrk="1" latinLnBrk="0" hangingPunct="1">
              <a:buNone/>
              <a:defRPr kumimoji="0" lang="es-ES" sz="28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0" lang="es-ES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0" lang="es-ES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 dirty="0"/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 dirty="0"/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 eaLnBrk="1" latinLnBrk="0" hangingPunct="1">
              <a:buNone/>
              <a:defRPr kumimoji="0" lang="es-ES"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CF9F07-3BC7-4570-B054-79111B0A380C}" type="datetime1">
              <a:rPr lang="es-EC" smtClean="0"/>
              <a:pPr/>
              <a:t>06/12/2013</a:t>
            </a:fld>
            <a:endParaRPr kumimoji="0" lang="es-E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 eaLnBrk="1" latinLnBrk="0" hangingPunct="1">
              <a:defRPr kumimoji="0" lang="es-ES" sz="24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kumimoji="0" lang="es-ES" sz="2400" b="1">
                <a:solidFill>
                  <a:srgbClr val="FFFFFF"/>
                </a:solidFill>
              </a:rPr>
              <a:pPr algn="ctr"/>
              <a:t>‹Nº›</a:t>
            </a:fld>
            <a:endParaRPr kumimoji="0" lang="es-ES"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extLst/>
          </a:lstStyle>
          <a:p>
            <a:endParaRPr kumimoji="0" lang="es-E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3886200" cy="3268624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352549"/>
            <a:ext cx="3886200" cy="3268625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extLst/>
          </a:lstStyle>
          <a:p>
            <a:fld id="{E4606EA6-EFEA-4C30-9264-4F9291A5780D}" type="datetime1">
              <a:rPr lang="es-EC" smtClean="0"/>
              <a:pPr/>
              <a:t>06/12/2013</a:t>
            </a:fld>
            <a:endParaRPr kumimoji="0" lang="es-E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extLst/>
          </a:lstStyle>
          <a:p>
            <a:pPr algn="ctr"/>
            <a:fld id="{8F82E0A0-C266-4798-8C8F-B9F91E9DA37E}" type="slidenum">
              <a:rPr kumimoji="0" lang="es-ES" sz="1400" b="1">
                <a:solidFill>
                  <a:srgbClr val="FFFFFF"/>
                </a:solidFill>
              </a:rPr>
              <a:pPr algn="ctr"/>
              <a:t>‹Nº›</a:t>
            </a:fld>
            <a:endParaRPr kumimoji="0" lang="es-E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extLst/>
          </a:lstStyle>
          <a:p>
            <a:endParaRPr kumimoji="0" lang="es-E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18110"/>
            <a:ext cx="8153400" cy="1005840"/>
          </a:xfrm>
        </p:spPr>
        <p:txBody>
          <a:bodyPr anchor="b"/>
          <a:lstStyle>
            <a:lvl1pPr eaLnBrk="1" latinLnBrk="0" hangingPunct="1">
              <a:defRPr kumimoji="0" lang="es-ES"/>
            </a:lvl1pPr>
            <a:extLst/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919818"/>
            <a:ext cx="3886200" cy="26289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919818"/>
            <a:ext cx="3886200" cy="26289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extLst/>
          </a:lstStyle>
          <a:p>
            <a:fld id="{E4606EA6-EFEA-4C30-9264-4F9291A5780D}" type="datetime1">
              <a:rPr lang="es-EC" smtClean="0"/>
              <a:pPr/>
              <a:t>06/12/2013</a:t>
            </a:fld>
            <a:endParaRPr kumimoji="0" lang="es-E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extLst/>
          </a:lstStyle>
          <a:p>
            <a:pPr algn="ctr"/>
            <a:fld id="{8F82E0A0-C266-4798-8C8F-B9F91E9DA37E}" type="slidenum">
              <a:rPr kumimoji="0" lang="es-ES" sz="1400" b="1">
                <a:solidFill>
                  <a:srgbClr val="FFFFFF"/>
                </a:solidFill>
              </a:rPr>
              <a:pPr algn="ctr"/>
              <a:t>‹Nº›</a:t>
            </a:fld>
            <a:endParaRPr kumimoji="0" lang="es-E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extLst/>
          </a:lstStyle>
          <a:p>
            <a:endParaRPr kumimoji="0" lang="es-E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362287"/>
            <a:ext cx="3886200" cy="530352"/>
          </a:xfrm>
          <a:solidFill>
            <a:schemeClr val="accent2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lang="es-ES" sz="2000" b="1">
                <a:solidFill>
                  <a:srgbClr val="FFFFFF"/>
                </a:solidFill>
              </a:defRPr>
            </a:lvl1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362287"/>
            <a:ext cx="3886200" cy="530352"/>
          </a:xfrm>
          <a:solidFill>
            <a:schemeClr val="accent4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lang="es-ES" sz="2000" b="1">
                <a:solidFill>
                  <a:srgbClr val="FFFFFF"/>
                </a:solidFill>
              </a:defRPr>
            </a:lvl1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FADB5D-B7A0-47E3-AD2D-B1A6F8614213}" type="datetime1">
              <a:rPr lang="es-EC" smtClean="0"/>
              <a:pPr/>
              <a:t>06/12/2013</a:t>
            </a:fld>
            <a:endParaRPr kumimoji="0"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es-ES">
                <a:solidFill>
                  <a:srgbClr val="FFFFFF"/>
                </a:solidFill>
              </a:rPr>
              <a:pPr/>
              <a:t>‹Nº›</a:t>
            </a:fld>
            <a:endParaRPr kumimoji="0" lang="es-E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968126-03FC-49C0-B9B8-2B561CCC3D90}" type="datetime1">
              <a:rPr lang="es-EC" smtClean="0"/>
              <a:pPr/>
              <a:t>06/12/2013</a:t>
            </a:fld>
            <a:endParaRPr kumimoji="0"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 eaLnBrk="1" latinLnBrk="0" hangingPunct="1">
              <a:defRPr kumimoji="0" lang="es-ES">
                <a:solidFill>
                  <a:schemeClr val="tx2"/>
                </a:solidFill>
              </a:defRPr>
            </a:lvl1pPr>
            <a:extLst/>
          </a:lstStyle>
          <a:p>
            <a:fld id="{A3F7CB7D-F184-43C7-B6FD-03D728E1BBFF}" type="slidenum">
              <a:rPr kumimoji="0" lang="es-ES">
                <a:solidFill>
                  <a:schemeClr val="tx2"/>
                </a:solidFill>
              </a:rPr>
              <a:pPr/>
              <a:t>‹Nº›</a:t>
            </a:fld>
            <a:endParaRPr kumimoji="0" lang="es-E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</p:spPr>
        <p:txBody>
          <a:bodyPr anchor="b"/>
          <a:lstStyle>
            <a:lvl1pPr algn="l" eaLnBrk="1" latinLnBrk="0" hangingPunct="1">
              <a:buNone/>
              <a:defRPr kumimoji="0" lang="es-ES" sz="4200" b="0"/>
            </a:lvl1pPr>
            <a:extLst/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9A8198-4617-485E-9585-4840B69DBBA6}" type="datetime1">
              <a:rPr lang="es-EC" smtClean="0"/>
              <a:pPr/>
              <a:t>06/12/2013</a:t>
            </a:fld>
            <a:endParaRPr kumimoji="0"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es-ES">
                <a:solidFill>
                  <a:srgbClr val="FFFFFF"/>
                </a:solidFill>
              </a:rPr>
              <a:pPr/>
              <a:t>‹Nº›</a:t>
            </a:fld>
            <a:endParaRPr kumimoji="0" lang="es-E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1600200" cy="31242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 eaLnBrk="1" latinLnBrk="0" hangingPunct="1">
              <a:spcAft>
                <a:spcPts val="1000"/>
              </a:spcAft>
              <a:buNone/>
              <a:defRPr kumimoji="0" lang="es-ES" sz="1800"/>
            </a:lvl1pPr>
            <a:lvl2pPr eaLnBrk="1" latinLnBrk="0" hangingPunct="1">
              <a:buNone/>
              <a:defRPr kumimoji="0" lang="es-ES" sz="1200"/>
            </a:lvl2pPr>
            <a:lvl3pPr eaLnBrk="1" latinLnBrk="0" hangingPunct="1">
              <a:buNone/>
              <a:defRPr kumimoji="0" lang="es-ES" sz="1000"/>
            </a:lvl3pPr>
            <a:lvl4pPr eaLnBrk="1" latinLnBrk="0" hangingPunct="1">
              <a:buNone/>
              <a:defRPr kumimoji="0" lang="es-ES" sz="900"/>
            </a:lvl4pPr>
            <a:lvl5pPr eaLnBrk="1" latinLnBrk="0" hangingPunct="1">
              <a:buNone/>
              <a:defRPr kumimoji="0" lang="es-ES" sz="9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2200" y="1428750"/>
            <a:ext cx="6400800" cy="32004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3419856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 eaLnBrk="1" latinLnBrk="0" hangingPunct="1">
              <a:buNone/>
              <a:defRPr kumimoji="0" lang="es-ES" sz="3200"/>
            </a:lvl1pPr>
            <a:extLst/>
          </a:lstStyle>
          <a:p>
            <a:r>
              <a:rPr kumimoji="0" lang="es-ES" dirty="0" smtClean="0"/>
              <a:t>Haga clic en el icono para agregar una imagen</a:t>
            </a:r>
            <a:endParaRPr kumimoji="0" lang="es-E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es-ES" sz="1700"/>
            </a:lvl1pPr>
            <a:lvl2pPr eaLnBrk="1" latinLnBrk="0" hangingPunct="1">
              <a:buFontTx/>
              <a:buNone/>
              <a:defRPr kumimoji="0" lang="es-ES" sz="1200"/>
            </a:lvl2pPr>
            <a:lvl3pPr eaLnBrk="1" latinLnBrk="0" hangingPunct="1">
              <a:buFontTx/>
              <a:buNone/>
              <a:defRPr kumimoji="0" lang="es-ES" sz="1000"/>
            </a:lvl3pPr>
            <a:lvl4pPr eaLnBrk="1" latinLnBrk="0" hangingPunct="1">
              <a:buFontTx/>
              <a:buNone/>
              <a:defRPr kumimoji="0" lang="es-ES" sz="900"/>
            </a:lvl4pPr>
            <a:lvl5pPr eaLnBrk="1" latinLnBrk="0" hangingPunct="1">
              <a:buFontTx/>
              <a:buNone/>
              <a:defRPr kumimoji="0" lang="es-ES" sz="9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 dirty="0"/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 dirty="0"/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89520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543300"/>
            <a:ext cx="7315200" cy="457200"/>
          </a:xfrm>
        </p:spPr>
        <p:txBody>
          <a:bodyPr anchor="ctr"/>
          <a:lstStyle>
            <a:lvl1pPr algn="l" eaLnBrk="1" latinLnBrk="0" hangingPunct="1">
              <a:buNone/>
              <a:defRPr kumimoji="0" lang="es-ES" sz="2800" b="0">
                <a:solidFill>
                  <a:srgbClr val="FFFFFF"/>
                </a:solidFill>
              </a:defRPr>
            </a:lvl1pPr>
            <a:extLst/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>
            <a:extLst/>
          </a:lstStyle>
          <a:p>
            <a:fld id="{E4606EA6-EFEA-4C30-9264-4F9291A5780D}" type="datetime1">
              <a:rPr lang="es-EC" smtClean="0"/>
              <a:pPr/>
              <a:t>06/12/2013</a:t>
            </a:fld>
            <a:endParaRPr kumimoji="0" lang="es-E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 eaLnBrk="1" latinLnBrk="0" hangingPunct="1">
              <a:defRPr kumimoji="0" lang="es-ES" sz="2800"/>
            </a:lvl1pPr>
            <a:extLst/>
          </a:lstStyle>
          <a:p>
            <a:pPr algn="ctr"/>
            <a:fld id="{8F82E0A0-C266-4798-8C8F-B9F91E9DA37E}" type="slidenum">
              <a:rPr kumimoji="0" lang="es-ES" sz="2800" b="1">
                <a:solidFill>
                  <a:srgbClr val="FFFFFF"/>
                </a:solidFill>
              </a:rPr>
              <a:pPr algn="ctr"/>
              <a:t>‹Nº›</a:t>
            </a:fld>
            <a:endParaRPr kumimoji="0" lang="es-ES" sz="2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5"/>
            <a:ext cx="4572000" cy="273844"/>
          </a:xfrm>
        </p:spPr>
        <p:txBody>
          <a:bodyPr rtlCol="0"/>
          <a:lstStyle>
            <a:extLst/>
          </a:lstStyle>
          <a:p>
            <a:endParaRPr kumimoji="0" lang="es-E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352550"/>
            <a:ext cx="8153400" cy="324231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lang="es-ES" sz="1400">
                <a:solidFill>
                  <a:schemeClr val="tx2"/>
                </a:solidFill>
              </a:defRPr>
            </a:lvl1pPr>
            <a:extLst/>
          </a:lstStyle>
          <a:p>
            <a:fld id="{E4606EA6-EFEA-4C30-9264-4F9291A5780D}" type="datetime1">
              <a:rPr lang="es-EC" smtClean="0"/>
              <a:pPr/>
              <a:t>06/12/2013</a:t>
            </a:fld>
            <a:endParaRPr kumimoji="0" lang="es-E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155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lang="es-ES" sz="1400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es-ES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9517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 dirty="0"/>
          </a:p>
        </p:txBody>
      </p:sp>
      <p:sp>
        <p:nvSpPr>
          <p:cNvPr id="8" name="Rectangle 7"/>
          <p:cNvSpPr/>
          <p:nvPr/>
        </p:nvSpPr>
        <p:spPr>
          <a:xfrm>
            <a:off x="0" y="112946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 dirty="0"/>
          </a:p>
        </p:txBody>
      </p:sp>
      <p:sp>
        <p:nvSpPr>
          <p:cNvPr id="9" name="Rectangle 8"/>
          <p:cNvSpPr/>
          <p:nvPr/>
        </p:nvSpPr>
        <p:spPr>
          <a:xfrm>
            <a:off x="590550" y="112946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12350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lang="es-ES" sz="1400" b="1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kumimoji="0" lang="es-ES" sz="1400" b="1">
                <a:solidFill>
                  <a:srgbClr val="FFFFFF"/>
                </a:solidFill>
              </a:rPr>
              <a:pPr algn="ctr"/>
              <a:t>‹Nº›</a:t>
            </a:fld>
            <a:endParaRPr kumimoji="0" lang="es-ES" sz="1400" b="1" dirty="0">
              <a:solidFill>
                <a:srgbClr val="FFFFFF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pPr eaLnBrk="1" latinLnBrk="0" hangingPunct="1"/>
            <a:r>
              <a:rPr kumimoji="0" lang="es-ES" smtClean="0"/>
              <a:t>Haga clic para modificar el estilo de título del patrón</a:t>
            </a:r>
            <a:endParaRPr kumimoji="0"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eaLnBrk="1" latinLnBrk="0" hangingPunct="1">
        <a:spcBef>
          <a:spcPct val="0"/>
        </a:spcBef>
        <a:buNone/>
        <a:defRPr kumimoji="0" lang="es-ES"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lang="es-ES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lang="es-ES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lang="es-ES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lang="es-ES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lang="es-ES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lang="es-ES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lang="es-ES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9.jpe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5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3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2.png"/><Relationship Id="rId7" Type="http://schemas.openxmlformats.org/officeDocument/2006/relationships/image" Target="../media/image5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eg"/><Relationship Id="rId5" Type="http://schemas.microsoft.com/office/2007/relationships/hdphoto" Target="../media/hdphoto6.wdp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66.jpeg"/><Relationship Id="rId7" Type="http://schemas.openxmlformats.org/officeDocument/2006/relationships/diagramColors" Target="../diagrams/colors7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10" Type="http://schemas.openxmlformats.org/officeDocument/2006/relationships/image" Target="../media/image68.png"/><Relationship Id="rId4" Type="http://schemas.openxmlformats.org/officeDocument/2006/relationships/diagramData" Target="../diagrams/data7.xml"/><Relationship Id="rId9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rtinez.jar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3.wdp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5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>
            <a:extLst/>
          </a:lstStyle>
          <a:p>
            <a:pPr algn="ctr"/>
            <a:r>
              <a:rPr lang="es-EC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“LA </a:t>
            </a:r>
            <a:r>
              <a:rPr lang="es-EC" sz="1400" i="1" dirty="0">
                <a:latin typeface="Arial" panose="020B0604020202020204" pitchFamily="34" charset="0"/>
                <a:cs typeface="Arial" panose="020B0604020202020204" pitchFamily="34" charset="0"/>
              </a:rPr>
              <a:t>NAVEGACIÓN MIXTA EN EL BUQUE ESCUELA GUAYAS EN EL CRUCERO INTERNACIONAL 2012 Y LA DISPOSICIÓN DEL VELAMEN; PROPUESTA DE OPTIMIZACIÓN DE SU </a:t>
            </a:r>
            <a:r>
              <a:rPr lang="es-EC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EMPLEO”</a:t>
            </a:r>
            <a:endParaRPr lang="es-E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G:\cell\REMZ\Ronney\rrrr\EXAMEN SEGUNDO MODULO LIDERAZGO\FOTOS NUEVAS\DSC_02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0" r="27431"/>
          <a:stretch/>
        </p:blipFill>
        <p:spPr bwMode="auto">
          <a:xfrm>
            <a:off x="0" y="8003"/>
            <a:ext cx="1439143" cy="342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0" y="3507854"/>
            <a:ext cx="1436804" cy="52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9 Rectángulo"/>
          <p:cNvSpPr/>
          <p:nvPr/>
        </p:nvSpPr>
        <p:spPr>
          <a:xfrm>
            <a:off x="1547664" y="3489854"/>
            <a:ext cx="7596336" cy="540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1688232" y="3540254"/>
            <a:ext cx="7315200" cy="457200"/>
          </a:xfrm>
        </p:spPr>
        <p:txBody>
          <a:bodyPr>
            <a:normAutofit fontScale="90000"/>
          </a:bodyPr>
          <a:lstStyle>
            <a:extLst/>
          </a:lstStyle>
          <a:p>
            <a:r>
              <a:rPr lang="es-ES" sz="3800" i="1" dirty="0" smtClean="0">
                <a:solidFill>
                  <a:srgbClr val="996600"/>
                </a:solidFill>
              </a:rPr>
              <a:t>PROYECTO PROFESIONAL DE GRADO</a:t>
            </a:r>
            <a:endParaRPr lang="es-ES" i="1" dirty="0">
              <a:solidFill>
                <a:srgbClr val="996600"/>
              </a:solidFill>
            </a:endParaRPr>
          </a:p>
        </p:txBody>
      </p:sp>
      <p:pic>
        <p:nvPicPr>
          <p:cNvPr id="11" name="Picture 2" descr="C:\Users\Rodrigo Martinez\Desktop\3 periodo 4\Naveg. GUAYAS fotos Capizzano\Galapagos2011-capizzano-35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003"/>
            <a:ext cx="7596336" cy="343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Rodrigo Martinez\Desktop\cell\REMZ\Ronney\rrrr\EXAMEN SEGUNDO MODULO LIDERAZGO\dd\Escudos 2\BESGUA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464646"/>
              </a:clrFrom>
              <a:clrTo>
                <a:srgbClr val="46464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" y="4104427"/>
            <a:ext cx="1436804" cy="103907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8748464" y="4774166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1</a:t>
            </a:r>
            <a:endParaRPr lang="es-EC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cell\REMZ\Ronney\rrrr\EXAMEN SEGUNDO MODULO LIDERAZGO\FOTOS NUEVAS\DSC_01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68"/>
            <a:ext cx="9144000" cy="444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2362200" y="3363838"/>
            <a:ext cx="6477000" cy="1017662"/>
          </a:xfrm>
        </p:spPr>
        <p:txBody>
          <a:bodyPr/>
          <a:lstStyle/>
          <a:p>
            <a:pPr algn="r"/>
            <a:r>
              <a:rPr lang="es-EC" i="1" dirty="0" smtClean="0"/>
              <a:t>Capitulo i</a:t>
            </a:r>
            <a:endParaRPr lang="es-EC" i="1" dirty="0"/>
          </a:p>
        </p:txBody>
      </p:sp>
      <p:sp>
        <p:nvSpPr>
          <p:cNvPr id="7" name="6 Rectángulo"/>
          <p:cNvSpPr/>
          <p:nvPr/>
        </p:nvSpPr>
        <p:spPr>
          <a:xfrm>
            <a:off x="0" y="4541106"/>
            <a:ext cx="2231232" cy="54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7 Rectángulo"/>
          <p:cNvSpPr/>
          <p:nvPr/>
        </p:nvSpPr>
        <p:spPr>
          <a:xfrm>
            <a:off x="2340768" y="4534262"/>
            <a:ext cx="6803232" cy="540000"/>
          </a:xfrm>
          <a:prstGeom prst="rect">
            <a:avLst/>
          </a:prstGeom>
          <a:gradFill flip="none" rotWithShape="1">
            <a:gsLst>
              <a:gs pos="0">
                <a:srgbClr val="996600">
                  <a:shade val="30000"/>
                  <a:satMod val="115000"/>
                </a:srgbClr>
              </a:gs>
              <a:gs pos="50000">
                <a:srgbClr val="996600">
                  <a:shade val="67500"/>
                  <a:satMod val="115000"/>
                </a:srgbClr>
              </a:gs>
              <a:gs pos="100000">
                <a:srgbClr val="9966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es-EC" b="1" i="1" dirty="0" smtClean="0"/>
              <a:t>Fundamentación Teórica</a:t>
            </a:r>
            <a:endParaRPr lang="es-EC" b="1" i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35496" y="472269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10</a:t>
            </a:r>
            <a:endParaRPr lang="es-EC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540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cell\RESPALDO RONNY\Desktop\4to año\recuerdos\crucero\07. Julio\05-07-2012 Zarpe de Boston\IMG_55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28" y="0"/>
            <a:ext cx="918609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0" y="248090"/>
            <a:ext cx="1286402" cy="73707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14 Rectángulo"/>
          <p:cNvSpPr/>
          <p:nvPr/>
        </p:nvSpPr>
        <p:spPr>
          <a:xfrm>
            <a:off x="1347702" y="241799"/>
            <a:ext cx="7796298" cy="720000"/>
          </a:xfrm>
          <a:prstGeom prst="rect">
            <a:avLst/>
          </a:prstGeom>
          <a:solidFill>
            <a:schemeClr val="bg1">
              <a:alpha val="85000"/>
            </a:schemeClr>
          </a:solidFill>
          <a:ln w="28575">
            <a:solidFill>
              <a:srgbClr val="99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C" sz="2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Fundamentación Teórica	</a:t>
            </a:r>
            <a:endParaRPr lang="es-EC" sz="2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Content Placeholder 3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4847094"/>
              </p:ext>
            </p:extLst>
          </p:nvPr>
        </p:nvGraphicFramePr>
        <p:xfrm>
          <a:off x="3559017" y="1203598"/>
          <a:ext cx="5584983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6" name="25 Rectángulo redondeado"/>
          <p:cNvSpPr/>
          <p:nvPr/>
        </p:nvSpPr>
        <p:spPr>
          <a:xfrm>
            <a:off x="467544" y="2708419"/>
            <a:ext cx="3277248" cy="727427"/>
          </a:xfrm>
          <a:prstGeom prst="roundRect">
            <a:avLst>
              <a:gd name="adj" fmla="val 14821"/>
            </a:avLst>
          </a:prstGeom>
          <a:solidFill>
            <a:schemeClr val="accent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Se tomó como campo de estudio los siguientes parámetros. </a:t>
            </a:r>
            <a:endParaRPr lang="es-EC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8639944" y="476537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11</a:t>
            </a:r>
            <a:endParaRPr lang="es-EC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395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Escuela Naval ESSUNA\DSC_00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" r="3271" b="10129"/>
          <a:stretch/>
        </p:blipFill>
        <p:spPr bwMode="auto">
          <a:xfrm>
            <a:off x="-7775" y="-23622"/>
            <a:ext cx="9144879" cy="516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7775" y="1131590"/>
            <a:ext cx="539552" cy="162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594000" y="1131590"/>
            <a:ext cx="8550000" cy="162000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Rectang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797456"/>
          </a:xfrm>
          <a:solidFill>
            <a:schemeClr val="bg1">
              <a:alpha val="80000"/>
            </a:schemeClr>
          </a:solidFill>
          <a:ln w="19050">
            <a:solidFill>
              <a:srgbClr val="996600"/>
            </a:solidFill>
          </a:ln>
        </p:spPr>
        <p:txBody>
          <a:bodyPr>
            <a:normAutofit/>
          </a:bodyPr>
          <a:lstStyle>
            <a:extLst/>
          </a:lstStyle>
          <a:p>
            <a:pPr algn="r"/>
            <a:r>
              <a:rPr lang="es-ES" sz="2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 Generales	</a:t>
            </a:r>
            <a:endParaRPr lang="es-ES" sz="2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5945795" y="2139702"/>
            <a:ext cx="2736304" cy="288032"/>
          </a:xfrm>
          <a:prstGeom prst="roundRect">
            <a:avLst/>
          </a:prstGeo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Buque a Vela</a:t>
            </a:r>
            <a:endParaRPr lang="es-EC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5940002" y="2931790"/>
            <a:ext cx="2736304" cy="288032"/>
          </a:xfrm>
          <a:prstGeom prst="roundRect">
            <a:avLst/>
          </a:prstGeo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Buque Escuela</a:t>
            </a:r>
            <a:endParaRPr lang="es-EC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5967135" y="3749380"/>
            <a:ext cx="2736304" cy="288032"/>
          </a:xfrm>
          <a:prstGeom prst="roundRect">
            <a:avLst/>
          </a:prstGeo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Velero Bric Barca</a:t>
            </a:r>
            <a:endParaRPr lang="es-EC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45537" y="2806340"/>
            <a:ext cx="2942288" cy="1126626"/>
          </a:xfrm>
          <a:prstGeom prst="roundRect">
            <a:avLst>
              <a:gd name="adj" fmla="val 0"/>
            </a:avLst>
          </a:prstGeom>
          <a:solidFill>
            <a:srgbClr val="00B0F0">
              <a:alpha val="46000"/>
            </a:srgbClr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200" dirty="0" smtClean="0"/>
          </a:p>
          <a:p>
            <a:pPr algn="just"/>
            <a:r>
              <a:rPr lang="es-EC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EC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buques escuela Cuauhtémoc, Guayas, Gloria y Simón Bolívar son de tipo Bric barca por lo cual su aparejo es casi similar y estos veleros constan con tres tipos de velas las: Las velas cuchillas, las velas cuadras y la cangreja</a:t>
            </a:r>
          </a:p>
          <a:p>
            <a:pPr algn="ctr"/>
            <a:endParaRPr lang="es-EC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Abrir llave"/>
          <p:cNvSpPr/>
          <p:nvPr/>
        </p:nvSpPr>
        <p:spPr>
          <a:xfrm>
            <a:off x="5652120" y="2139702"/>
            <a:ext cx="287882" cy="1944216"/>
          </a:xfrm>
          <a:prstGeom prst="lef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4" name="13 CuadroTexto"/>
          <p:cNvSpPr txBox="1"/>
          <p:nvPr/>
        </p:nvSpPr>
        <p:spPr>
          <a:xfrm>
            <a:off x="8639944" y="476537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12</a:t>
            </a:r>
            <a:endParaRPr lang="es-EC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862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 descr="G:\cell\RESPALDO RONNY\Desktop\4to año\recuerdos\crucero\07. Julio\12-07-2012 Maniobras\IMG_6156.JPG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5" t="350" b="17710"/>
          <a:stretch/>
        </p:blipFill>
        <p:spPr bwMode="auto">
          <a:xfrm>
            <a:off x="974096" y="32549"/>
            <a:ext cx="8169904" cy="5110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7775" y="1131590"/>
            <a:ext cx="539552" cy="162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594000" y="1131590"/>
            <a:ext cx="8550000" cy="162000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8 Rectángulo"/>
          <p:cNvSpPr/>
          <p:nvPr/>
        </p:nvSpPr>
        <p:spPr>
          <a:xfrm>
            <a:off x="-21631" y="1347614"/>
            <a:ext cx="971600" cy="3795885"/>
          </a:xfrm>
          <a:prstGeom prst="rect">
            <a:avLst/>
          </a:prstGeom>
          <a:solidFill>
            <a:schemeClr val="dk1"/>
          </a:solidFill>
          <a:ln/>
          <a:scene3d>
            <a:camera prst="perspectiveRight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i="1" dirty="0" smtClean="0"/>
              <a:t>V</a:t>
            </a:r>
          </a:p>
          <a:p>
            <a:pPr algn="ctr"/>
            <a:r>
              <a:rPr lang="es-EC" b="1" i="1" dirty="0" smtClean="0"/>
              <a:t>E</a:t>
            </a:r>
          </a:p>
          <a:p>
            <a:pPr algn="ctr"/>
            <a:r>
              <a:rPr lang="es-EC" b="1" i="1" dirty="0" smtClean="0"/>
              <a:t>L</a:t>
            </a:r>
          </a:p>
          <a:p>
            <a:pPr algn="ctr"/>
            <a:r>
              <a:rPr lang="es-EC" b="1" i="1" dirty="0" smtClean="0"/>
              <a:t>A</a:t>
            </a:r>
          </a:p>
          <a:p>
            <a:pPr algn="ctr"/>
            <a:r>
              <a:rPr lang="es-EC" b="1" i="1" dirty="0" smtClean="0"/>
              <a:t>M</a:t>
            </a:r>
          </a:p>
          <a:p>
            <a:pPr algn="ctr"/>
            <a:r>
              <a:rPr lang="es-EC" b="1" i="1" dirty="0" smtClean="0"/>
              <a:t>E</a:t>
            </a:r>
          </a:p>
          <a:p>
            <a:pPr algn="ctr"/>
            <a:r>
              <a:rPr lang="es-EC" b="1" i="1" dirty="0" smtClean="0"/>
              <a:t>N</a:t>
            </a:r>
          </a:p>
          <a:p>
            <a:pPr algn="ctr"/>
            <a:endParaRPr lang="es-EC" b="1" i="1" dirty="0" smtClean="0"/>
          </a:p>
        </p:txBody>
      </p:sp>
      <p:sp>
        <p:nvSpPr>
          <p:cNvPr id="12" name="11 Rectángulo"/>
          <p:cNvSpPr/>
          <p:nvPr/>
        </p:nvSpPr>
        <p:spPr>
          <a:xfrm>
            <a:off x="0" y="0"/>
            <a:ext cx="971600" cy="10595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" y="0"/>
            <a:ext cx="814328" cy="1059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5" name="Picture 41" descr="AFICH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0"/>
          <a:stretch>
            <a:fillRect/>
          </a:stretch>
        </p:blipFill>
        <p:spPr bwMode="auto">
          <a:xfrm>
            <a:off x="1163551" y="1681266"/>
            <a:ext cx="3258538" cy="2456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2"/>
          <p:cNvSpPr txBox="1">
            <a:spLocks noChangeArrowheads="1"/>
          </p:cNvSpPr>
          <p:nvPr/>
        </p:nvSpPr>
        <p:spPr bwMode="auto">
          <a:xfrm>
            <a:off x="2192928" y="3043733"/>
            <a:ext cx="925195" cy="28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1200" b="1" kern="1200" dirty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TRINQUETE</a:t>
            </a:r>
            <a:endParaRPr lang="es-EC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1" name="Text Box 43"/>
          <p:cNvSpPr txBox="1">
            <a:spLocks noChangeArrowheads="1"/>
          </p:cNvSpPr>
          <p:nvPr/>
        </p:nvSpPr>
        <p:spPr bwMode="auto">
          <a:xfrm>
            <a:off x="1973808" y="2717068"/>
            <a:ext cx="1182370" cy="28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1200" b="1" kern="1200" dirty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VELACHO BAJO</a:t>
            </a:r>
            <a:endParaRPr lang="es-EC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5" name="Text Box 44"/>
          <p:cNvSpPr txBox="1">
            <a:spLocks noChangeArrowheads="1"/>
          </p:cNvSpPr>
          <p:nvPr/>
        </p:nvSpPr>
        <p:spPr bwMode="auto">
          <a:xfrm>
            <a:off x="1973808" y="2435763"/>
            <a:ext cx="1182370" cy="28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1200" b="1" kern="1200" dirty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VELACHO ALTO</a:t>
            </a:r>
            <a:endParaRPr lang="es-EC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6" name="Text Box 45"/>
          <p:cNvSpPr txBox="1">
            <a:spLocks noChangeArrowheads="1"/>
          </p:cNvSpPr>
          <p:nvPr/>
        </p:nvSpPr>
        <p:spPr bwMode="auto">
          <a:xfrm>
            <a:off x="2264874" y="2139702"/>
            <a:ext cx="763270" cy="28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1200" b="1" kern="1200" dirty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JUANETE</a:t>
            </a:r>
            <a:endParaRPr lang="es-EC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7" name="Text Box 46"/>
          <p:cNvSpPr txBox="1">
            <a:spLocks noChangeArrowheads="1"/>
          </p:cNvSpPr>
          <p:nvPr/>
        </p:nvSpPr>
        <p:spPr bwMode="auto">
          <a:xfrm>
            <a:off x="2123728" y="1779662"/>
            <a:ext cx="1191895" cy="28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1200" b="1" kern="1200" dirty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SOBREJUANETE</a:t>
            </a:r>
            <a:endParaRPr lang="es-EC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8" name="Text Box 47"/>
          <p:cNvSpPr txBox="1">
            <a:spLocks noChangeArrowheads="1"/>
          </p:cNvSpPr>
          <p:nvPr/>
        </p:nvSpPr>
        <p:spPr bwMode="auto">
          <a:xfrm>
            <a:off x="3029267" y="2061095"/>
            <a:ext cx="1191895" cy="28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1200" b="1" kern="1200" dirty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SOBREJUANETE</a:t>
            </a:r>
            <a:endParaRPr lang="es-EC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9" name="Text Box 48"/>
          <p:cNvSpPr txBox="1">
            <a:spLocks noChangeArrowheads="1"/>
          </p:cNvSpPr>
          <p:nvPr/>
        </p:nvSpPr>
        <p:spPr bwMode="auto">
          <a:xfrm>
            <a:off x="3039684" y="2295110"/>
            <a:ext cx="763270" cy="28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1200" b="1" kern="1200" dirty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JUANETE</a:t>
            </a:r>
            <a:endParaRPr lang="es-EC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0" name="Text Box 49"/>
          <p:cNvSpPr txBox="1">
            <a:spLocks noChangeArrowheads="1"/>
          </p:cNvSpPr>
          <p:nvPr/>
        </p:nvSpPr>
        <p:spPr bwMode="auto">
          <a:xfrm>
            <a:off x="3118123" y="3184385"/>
            <a:ext cx="668020" cy="28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1200" b="1" kern="1200" dirty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MAYOR</a:t>
            </a:r>
            <a:endParaRPr lang="es-EC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1" name="Text Box 50"/>
          <p:cNvSpPr txBox="1">
            <a:spLocks noChangeArrowheads="1"/>
          </p:cNvSpPr>
          <p:nvPr/>
        </p:nvSpPr>
        <p:spPr bwMode="auto">
          <a:xfrm>
            <a:off x="3094539" y="2846474"/>
            <a:ext cx="963295" cy="28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1200" b="1" kern="1200" dirty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GAVIA BAJA</a:t>
            </a:r>
            <a:endParaRPr lang="es-EC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2" name="Text Box 51"/>
          <p:cNvSpPr txBox="1">
            <a:spLocks noChangeArrowheads="1"/>
          </p:cNvSpPr>
          <p:nvPr/>
        </p:nvSpPr>
        <p:spPr bwMode="auto">
          <a:xfrm>
            <a:off x="3075614" y="2576415"/>
            <a:ext cx="953770" cy="28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1200" b="1" kern="1200" dirty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GAVIA ALTA</a:t>
            </a:r>
            <a:endParaRPr lang="es-EC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23" name="22 Rectángulo redondeado"/>
          <p:cNvSpPr/>
          <p:nvPr/>
        </p:nvSpPr>
        <p:spPr>
          <a:xfrm>
            <a:off x="1351523" y="4443958"/>
            <a:ext cx="2736304" cy="288032"/>
          </a:xfrm>
          <a:prstGeom prst="roundRect">
            <a:avLst/>
          </a:prstGeo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i="1" dirty="0" smtClean="0">
                <a:latin typeface="Arial" panose="020B0604020202020204" pitchFamily="34" charset="0"/>
                <a:cs typeface="Arial" panose="020B0604020202020204" pitchFamily="34" charset="0"/>
              </a:rPr>
              <a:t>Velas Cuadras</a:t>
            </a:r>
            <a:endParaRPr lang="es-EC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5418643" y="4443958"/>
            <a:ext cx="2736304" cy="288032"/>
          </a:xfrm>
          <a:prstGeom prst="roundRect">
            <a:avLst/>
          </a:prstGeo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i="1" dirty="0" smtClean="0">
                <a:latin typeface="Arial" panose="020B0604020202020204" pitchFamily="34" charset="0"/>
                <a:cs typeface="Arial" panose="020B0604020202020204" pitchFamily="34" charset="0"/>
              </a:rPr>
              <a:t>Velas Cuchillas</a:t>
            </a:r>
            <a:endParaRPr lang="es-EC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2 Grupo"/>
          <p:cNvGrpSpPr/>
          <p:nvPr/>
        </p:nvGrpSpPr>
        <p:grpSpPr>
          <a:xfrm>
            <a:off x="4869000" y="1681266"/>
            <a:ext cx="3663440" cy="2456394"/>
            <a:chOff x="891592" y="877622"/>
            <a:chExt cx="6368865" cy="4722973"/>
          </a:xfrm>
        </p:grpSpPr>
        <p:pic>
          <p:nvPicPr>
            <p:cNvPr id="26" name="Picture 2" descr="C:\Users\Rodrigo Martinez\Desktop\SOFTWARE\Naveg. GUAYAS fotos Capizzano\Galapagos2011-capizzano-1868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8" b="4908"/>
            <a:stretch/>
          </p:blipFill>
          <p:spPr bwMode="auto">
            <a:xfrm>
              <a:off x="891592" y="877622"/>
              <a:ext cx="6368865" cy="47229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 Box 43"/>
            <p:cNvSpPr txBox="1">
              <a:spLocks noChangeArrowheads="1"/>
            </p:cNvSpPr>
            <p:nvPr/>
          </p:nvSpPr>
          <p:spPr bwMode="auto">
            <a:xfrm rot="2271809" flipH="1">
              <a:off x="3875017" y="2769561"/>
              <a:ext cx="1654263" cy="62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>
                <a:spcBef>
                  <a:spcPts val="720"/>
                </a:spcBef>
                <a:spcAft>
                  <a:spcPts val="0"/>
                </a:spcAft>
              </a:pPr>
              <a:r>
                <a:rPr lang="es-ES" sz="1200" b="1" kern="1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/>
                </a:rPr>
                <a:t>Estay de Juanete</a:t>
              </a:r>
              <a:endParaRPr lang="es-EC" sz="1200" b="1" dirty="0">
                <a:effectLst/>
                <a:latin typeface="Calibri" panose="020F0502020204030204" pitchFamily="34" charset="0"/>
                <a:ea typeface="Times New Roman"/>
              </a:endParaRPr>
            </a:p>
          </p:txBody>
        </p:sp>
        <p:sp>
          <p:nvSpPr>
            <p:cNvPr id="28" name="Text Box 44"/>
            <p:cNvSpPr txBox="1">
              <a:spLocks noChangeArrowheads="1"/>
            </p:cNvSpPr>
            <p:nvPr/>
          </p:nvSpPr>
          <p:spPr bwMode="auto">
            <a:xfrm>
              <a:off x="5056177" y="3129740"/>
              <a:ext cx="2058905" cy="519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>
                <a:spcBef>
                  <a:spcPts val="720"/>
                </a:spcBef>
                <a:spcAft>
                  <a:spcPts val="0"/>
                </a:spcAft>
              </a:pPr>
              <a:r>
                <a:rPr lang="es-ES" sz="1200" b="1" kern="1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/>
                </a:rPr>
                <a:t>Foque Volante</a:t>
              </a:r>
              <a:endParaRPr lang="es-EC" sz="1200" b="1" dirty="0">
                <a:effectLst/>
                <a:latin typeface="Calibri" panose="020F0502020204030204" pitchFamily="34" charset="0"/>
                <a:ea typeface="Times New Roman"/>
              </a:endParaRPr>
            </a:p>
          </p:txBody>
        </p:sp>
        <p:sp>
          <p:nvSpPr>
            <p:cNvPr id="29" name="Text Box 45"/>
            <p:cNvSpPr txBox="1">
              <a:spLocks noChangeArrowheads="1"/>
            </p:cNvSpPr>
            <p:nvPr/>
          </p:nvSpPr>
          <p:spPr bwMode="auto">
            <a:xfrm>
              <a:off x="5353690" y="2680939"/>
              <a:ext cx="1799928" cy="506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>
                <a:spcBef>
                  <a:spcPts val="720"/>
                </a:spcBef>
                <a:spcAft>
                  <a:spcPts val="0"/>
                </a:spcAft>
              </a:pPr>
              <a:r>
                <a:rPr lang="es-ES" sz="1200" b="1" kern="1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/>
                </a:rPr>
                <a:t>Petifoque</a:t>
              </a:r>
              <a:endParaRPr lang="es-EC" sz="1200" b="1" dirty="0">
                <a:effectLst/>
                <a:latin typeface="Calibri" panose="020F0502020204030204" pitchFamily="34" charset="0"/>
                <a:ea typeface="Times New Roman"/>
              </a:endParaRPr>
            </a:p>
          </p:txBody>
        </p:sp>
        <p:sp>
          <p:nvSpPr>
            <p:cNvPr id="30" name="Text Box 46"/>
            <p:cNvSpPr txBox="1">
              <a:spLocks noChangeArrowheads="1"/>
            </p:cNvSpPr>
            <p:nvPr/>
          </p:nvSpPr>
          <p:spPr bwMode="auto">
            <a:xfrm>
              <a:off x="5353689" y="3509884"/>
              <a:ext cx="1501183" cy="515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>
                <a:spcBef>
                  <a:spcPts val="720"/>
                </a:spcBef>
                <a:spcAft>
                  <a:spcPts val="0"/>
                </a:spcAft>
              </a:pPr>
              <a:r>
                <a:rPr lang="es-ES" sz="1200" b="1" kern="1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/>
                </a:rPr>
                <a:t> Foque</a:t>
              </a:r>
              <a:endParaRPr lang="es-EC" sz="1200" b="1" dirty="0">
                <a:effectLst/>
                <a:latin typeface="Calibri" panose="020F0502020204030204" pitchFamily="34" charset="0"/>
                <a:ea typeface="Times New Roman"/>
              </a:endParaRPr>
            </a:p>
          </p:txBody>
        </p:sp>
        <p:sp>
          <p:nvSpPr>
            <p:cNvPr id="31" name="Text Box 47"/>
            <p:cNvSpPr txBox="1">
              <a:spLocks noChangeArrowheads="1"/>
            </p:cNvSpPr>
            <p:nvPr/>
          </p:nvSpPr>
          <p:spPr bwMode="auto">
            <a:xfrm>
              <a:off x="5080505" y="4244450"/>
              <a:ext cx="2073110" cy="451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>
                <a:spcBef>
                  <a:spcPts val="720"/>
                </a:spcBef>
                <a:spcAft>
                  <a:spcPts val="0"/>
                </a:spcAft>
              </a:pPr>
              <a:r>
                <a:rPr lang="es-ES" sz="1200" b="1" kern="1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/>
                </a:rPr>
                <a:t>Trinquetilla</a:t>
              </a:r>
              <a:endParaRPr lang="es-EC" sz="1200" b="1" dirty="0">
                <a:effectLst/>
                <a:latin typeface="Calibri" panose="020F0502020204030204" pitchFamily="34" charset="0"/>
                <a:ea typeface="Times New Roman"/>
              </a:endParaRPr>
            </a:p>
          </p:txBody>
        </p:sp>
        <p:sp>
          <p:nvSpPr>
            <p:cNvPr id="32" name="Text Box 48"/>
            <p:cNvSpPr txBox="1">
              <a:spLocks noChangeArrowheads="1"/>
            </p:cNvSpPr>
            <p:nvPr/>
          </p:nvSpPr>
          <p:spPr bwMode="auto">
            <a:xfrm>
              <a:off x="5152792" y="3882499"/>
              <a:ext cx="2000823" cy="503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>
                <a:spcBef>
                  <a:spcPts val="720"/>
                </a:spcBef>
                <a:spcAft>
                  <a:spcPts val="0"/>
                </a:spcAft>
              </a:pPr>
              <a:r>
                <a:rPr lang="es-ES" sz="1200" b="1" kern="1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/>
                </a:rPr>
                <a:t>Contrafoque</a:t>
              </a:r>
              <a:endParaRPr lang="es-EC" sz="1200" b="1" dirty="0">
                <a:effectLst/>
                <a:latin typeface="Calibri" panose="020F0502020204030204" pitchFamily="34" charset="0"/>
                <a:ea typeface="Times New Roman"/>
              </a:endParaRPr>
            </a:p>
          </p:txBody>
        </p:sp>
        <p:sp>
          <p:nvSpPr>
            <p:cNvPr id="33" name="Text Box 49"/>
            <p:cNvSpPr txBox="1">
              <a:spLocks noChangeArrowheads="1"/>
            </p:cNvSpPr>
            <p:nvPr/>
          </p:nvSpPr>
          <p:spPr bwMode="auto">
            <a:xfrm rot="2250135">
              <a:off x="3524711" y="1625960"/>
              <a:ext cx="1987925" cy="82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algn="ctr">
                <a:spcBef>
                  <a:spcPts val="720"/>
                </a:spcBef>
                <a:spcAft>
                  <a:spcPts val="0"/>
                </a:spcAft>
              </a:pPr>
              <a:r>
                <a:rPr lang="es-ES" sz="1200" b="1" kern="1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/>
                </a:rPr>
                <a:t>Estay de Sobrejuanete</a:t>
              </a:r>
              <a:endParaRPr lang="es-EC" sz="1200" b="1" dirty="0">
                <a:effectLst/>
                <a:latin typeface="Calibri" panose="020F0502020204030204" pitchFamily="34" charset="0"/>
                <a:ea typeface="Times New Roman"/>
              </a:endParaRPr>
            </a:p>
          </p:txBody>
        </p:sp>
        <p:sp>
          <p:nvSpPr>
            <p:cNvPr id="34" name="Text Box 50"/>
            <p:cNvSpPr txBox="1">
              <a:spLocks noChangeArrowheads="1"/>
            </p:cNvSpPr>
            <p:nvPr/>
          </p:nvSpPr>
          <p:spPr bwMode="auto">
            <a:xfrm rot="2058075">
              <a:off x="3757501" y="3704287"/>
              <a:ext cx="1660051" cy="708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>
                <a:spcBef>
                  <a:spcPts val="720"/>
                </a:spcBef>
                <a:spcAft>
                  <a:spcPts val="0"/>
                </a:spcAft>
              </a:pPr>
              <a:r>
                <a:rPr lang="es-ES" sz="1200" b="1" kern="1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/>
                </a:rPr>
                <a:t>Estay de Gavia</a:t>
              </a:r>
              <a:endParaRPr lang="es-EC" sz="1200" b="1" dirty="0">
                <a:effectLst/>
                <a:latin typeface="Calibri" panose="020F0502020204030204" pitchFamily="34" charset="0"/>
                <a:ea typeface="Times New Roman"/>
              </a:endParaRPr>
            </a:p>
          </p:txBody>
        </p:sp>
        <p:sp>
          <p:nvSpPr>
            <p:cNvPr id="35" name="Text Box 51"/>
            <p:cNvSpPr txBox="1">
              <a:spLocks noChangeArrowheads="1"/>
            </p:cNvSpPr>
            <p:nvPr/>
          </p:nvSpPr>
          <p:spPr bwMode="auto">
            <a:xfrm rot="2327994">
              <a:off x="2392574" y="1638775"/>
              <a:ext cx="1940619" cy="725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algn="ctr">
                <a:spcBef>
                  <a:spcPts val="720"/>
                </a:spcBef>
                <a:spcAft>
                  <a:spcPts val="0"/>
                </a:spcAft>
              </a:pPr>
              <a:r>
                <a:rPr lang="es-ES" sz="1200" b="1" kern="1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/>
                  <a:cs typeface="Arial" panose="020B0604020202020204" pitchFamily="34" charset="0"/>
                </a:rPr>
                <a:t>Estay de Sobreperico</a:t>
              </a:r>
              <a:endParaRPr lang="es-EC" sz="1200" b="1" dirty="0">
                <a:effectLst/>
                <a:latin typeface="Calibri" panose="020F0502020204030204" pitchFamily="34" charset="0"/>
                <a:ea typeface="Times New Roman"/>
                <a:cs typeface="Arial" panose="020B0604020202020204" pitchFamily="34" charset="0"/>
              </a:endParaRPr>
            </a:p>
          </p:txBody>
        </p:sp>
        <p:sp>
          <p:nvSpPr>
            <p:cNvPr id="36" name="Text Box 52"/>
            <p:cNvSpPr txBox="1">
              <a:spLocks noChangeArrowheads="1"/>
            </p:cNvSpPr>
            <p:nvPr/>
          </p:nvSpPr>
          <p:spPr bwMode="auto">
            <a:xfrm rot="2344284">
              <a:off x="2534634" y="2738692"/>
              <a:ext cx="1802494" cy="77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>
                <a:spcBef>
                  <a:spcPts val="720"/>
                </a:spcBef>
                <a:spcAft>
                  <a:spcPts val="0"/>
                </a:spcAft>
              </a:pPr>
              <a:r>
                <a:rPr lang="es-ES" sz="1200" b="1" kern="1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/>
                </a:rPr>
                <a:t>Estay de Perico</a:t>
              </a:r>
              <a:endParaRPr lang="es-EC" sz="1200" b="1" dirty="0">
                <a:effectLst/>
                <a:latin typeface="Calibri" panose="020F0502020204030204" pitchFamily="34" charset="0"/>
                <a:ea typeface="Times New Roman"/>
              </a:endParaRPr>
            </a:p>
          </p:txBody>
        </p:sp>
        <p:sp>
          <p:nvSpPr>
            <p:cNvPr id="37" name="Text Box 53"/>
            <p:cNvSpPr txBox="1">
              <a:spLocks noChangeArrowheads="1"/>
            </p:cNvSpPr>
            <p:nvPr/>
          </p:nvSpPr>
          <p:spPr bwMode="auto">
            <a:xfrm rot="2329105">
              <a:off x="2544409" y="3585666"/>
              <a:ext cx="1457097" cy="712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algn="ctr">
                <a:spcBef>
                  <a:spcPts val="720"/>
                </a:spcBef>
                <a:spcAft>
                  <a:spcPts val="0"/>
                </a:spcAft>
              </a:pPr>
              <a:r>
                <a:rPr lang="es-ES" sz="1200" b="1" kern="1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/>
                </a:rPr>
                <a:t>Estay de Mesana</a:t>
              </a:r>
              <a:endParaRPr lang="es-EC" sz="1200" b="1" dirty="0">
                <a:effectLst/>
                <a:latin typeface="Calibri" panose="020F0502020204030204" pitchFamily="34" charset="0"/>
                <a:ea typeface="Times New Roman"/>
              </a:endParaRPr>
            </a:p>
          </p:txBody>
        </p:sp>
      </p:grpSp>
      <p:sp>
        <p:nvSpPr>
          <p:cNvPr id="38" name="Rectangle 1"/>
          <p:cNvSpPr>
            <a:spLocks noGrp="1"/>
          </p:cNvSpPr>
          <p:nvPr>
            <p:ph type="title"/>
          </p:nvPr>
        </p:nvSpPr>
        <p:spPr>
          <a:xfrm>
            <a:off x="1163550" y="118110"/>
            <a:ext cx="7599449" cy="797456"/>
          </a:xfrm>
          <a:solidFill>
            <a:schemeClr val="bg1">
              <a:alpha val="80000"/>
            </a:schemeClr>
          </a:solidFill>
          <a:ln w="19050">
            <a:solidFill>
              <a:srgbClr val="996600"/>
            </a:solidFill>
          </a:ln>
        </p:spPr>
        <p:txBody>
          <a:bodyPr>
            <a:normAutofit/>
          </a:bodyPr>
          <a:lstStyle>
            <a:extLst/>
          </a:lstStyle>
          <a:p>
            <a:pPr algn="r"/>
            <a:r>
              <a:rPr lang="es-ES" sz="2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Aparejo del BESGUA	</a:t>
            </a:r>
            <a:endParaRPr lang="es-ES" sz="2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8639944" y="476537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13</a:t>
            </a:r>
            <a:endParaRPr lang="es-EC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93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cell\RESPALDO RONNY\Desktop\4to año\recuerdos\crucero\07. Julio\06-07-2012 Primera maniobra con 2° grupo de Gamas\IMG_55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7775" y="1131590"/>
            <a:ext cx="539552" cy="162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594000" y="1131590"/>
            <a:ext cx="8550000" cy="162000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Rectang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797456"/>
          </a:xfrm>
          <a:solidFill>
            <a:schemeClr val="bg1">
              <a:alpha val="80000"/>
            </a:schemeClr>
          </a:solidFill>
          <a:ln w="19050">
            <a:solidFill>
              <a:srgbClr val="996600"/>
            </a:solidFill>
          </a:ln>
        </p:spPr>
        <p:txBody>
          <a:bodyPr>
            <a:normAutofit/>
          </a:bodyPr>
          <a:lstStyle>
            <a:extLst/>
          </a:lstStyle>
          <a:p>
            <a:pPr algn="r"/>
            <a:r>
              <a:rPr lang="es-ES" sz="2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Viento	</a:t>
            </a:r>
            <a:endParaRPr lang="es-ES" sz="2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8639944" y="476537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14</a:t>
            </a:r>
            <a:endParaRPr lang="es-EC" b="1" dirty="0">
              <a:solidFill>
                <a:srgbClr val="FF0000"/>
              </a:solidFill>
            </a:endParaRPr>
          </a:p>
        </p:txBody>
      </p:sp>
      <p:sp>
        <p:nvSpPr>
          <p:cNvPr id="2" name="1 Rectángulo redondeado"/>
          <p:cNvSpPr/>
          <p:nvPr/>
        </p:nvSpPr>
        <p:spPr>
          <a:xfrm>
            <a:off x="1284934" y="1491630"/>
            <a:ext cx="6120680" cy="720080"/>
          </a:xfrm>
          <a:prstGeom prst="roundRect">
            <a:avLst/>
          </a:prstGeom>
          <a:solidFill>
            <a:srgbClr val="00B0F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 smtClean="0"/>
          </a:p>
          <a:p>
            <a:r>
              <a:rPr lang="es-ES" i="1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s-ES" i="1" dirty="0">
                <a:latin typeface="Arial" panose="020B0604020202020204" pitchFamily="34" charset="0"/>
                <a:cs typeface="Arial" panose="020B0604020202020204" pitchFamily="34" charset="0"/>
              </a:rPr>
              <a:t>:  viento real o </a:t>
            </a:r>
            <a:r>
              <a:rPr lang="es-ES" i="1" dirty="0" smtClean="0">
                <a:latin typeface="Arial" panose="020B0604020202020204" pitchFamily="34" charset="0"/>
                <a:cs typeface="Arial" panose="020B0604020202020204" pitchFamily="34" charset="0"/>
              </a:rPr>
              <a:t>absoluto</a:t>
            </a:r>
            <a:endParaRPr lang="es-EC" dirty="0"/>
          </a:p>
          <a:p>
            <a:r>
              <a:rPr lang="es-ES" i="1" dirty="0" err="1">
                <a:latin typeface="Arial" panose="020B0604020202020204" pitchFamily="34" charset="0"/>
                <a:cs typeface="Arial" panose="020B0604020202020204" pitchFamily="34" charset="0"/>
              </a:rPr>
              <a:t>vr</a:t>
            </a:r>
            <a:r>
              <a:rPr lang="es-ES" i="1" dirty="0">
                <a:latin typeface="Arial" panose="020B0604020202020204" pitchFamily="34" charset="0"/>
                <a:cs typeface="Arial" panose="020B0604020202020204" pitchFamily="34" charset="0"/>
              </a:rPr>
              <a:t>: viento relativo o aparente</a:t>
            </a:r>
            <a:endParaRPr lang="es-EC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C" dirty="0"/>
          </a:p>
        </p:txBody>
      </p:sp>
      <p:pic>
        <p:nvPicPr>
          <p:cNvPr id="9" name="Picture 2" descr="C:\Users\Rodrigo Martinez\Downloads\formas-de-navegar-a-vela_2921_6_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63802"/>
            <a:ext cx="3029780" cy="263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709391697"/>
              </p:ext>
            </p:extLst>
          </p:nvPr>
        </p:nvGraphicFramePr>
        <p:xfrm>
          <a:off x="516455" y="2558004"/>
          <a:ext cx="3984104" cy="2392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8354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odrigo Martinez\Downloads\_mg_8254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69" y="0"/>
            <a:ext cx="8188677" cy="515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7775" y="1131590"/>
            <a:ext cx="539552" cy="162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594000" y="1131590"/>
            <a:ext cx="8550000" cy="162000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8 Rectángulo"/>
          <p:cNvSpPr/>
          <p:nvPr/>
        </p:nvSpPr>
        <p:spPr>
          <a:xfrm>
            <a:off x="-21631" y="1347614"/>
            <a:ext cx="971600" cy="3795885"/>
          </a:xfrm>
          <a:prstGeom prst="rect">
            <a:avLst/>
          </a:prstGeom>
          <a:solidFill>
            <a:schemeClr val="dk1"/>
          </a:solidFill>
          <a:ln/>
          <a:scene3d>
            <a:camera prst="perspectiveRight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i="1" dirty="0" smtClean="0"/>
              <a:t>M</a:t>
            </a:r>
          </a:p>
          <a:p>
            <a:pPr algn="ctr"/>
            <a:r>
              <a:rPr lang="es-EC" b="1" i="1" dirty="0" smtClean="0"/>
              <a:t>Á</a:t>
            </a:r>
          </a:p>
          <a:p>
            <a:pPr algn="ctr"/>
            <a:r>
              <a:rPr lang="es-EC" b="1" i="1" dirty="0" smtClean="0"/>
              <a:t>Q</a:t>
            </a:r>
          </a:p>
          <a:p>
            <a:pPr algn="ctr"/>
            <a:r>
              <a:rPr lang="es-EC" b="1" i="1" dirty="0" smtClean="0"/>
              <a:t>U</a:t>
            </a:r>
          </a:p>
          <a:p>
            <a:pPr algn="ctr"/>
            <a:r>
              <a:rPr lang="es-EC" b="1" i="1" dirty="0" smtClean="0"/>
              <a:t>I</a:t>
            </a:r>
          </a:p>
          <a:p>
            <a:pPr algn="ctr"/>
            <a:r>
              <a:rPr lang="es-EC" b="1" i="1" dirty="0" smtClean="0"/>
              <a:t>N</a:t>
            </a:r>
          </a:p>
          <a:p>
            <a:pPr algn="ctr"/>
            <a:r>
              <a:rPr lang="es-EC" b="1" i="1" dirty="0" smtClean="0"/>
              <a:t>A</a:t>
            </a:r>
          </a:p>
          <a:p>
            <a:pPr algn="ctr"/>
            <a:endParaRPr lang="es-EC" b="1" i="1" dirty="0"/>
          </a:p>
          <a:p>
            <a:pPr algn="ctr"/>
            <a:r>
              <a:rPr lang="es-EC" b="1" i="1" dirty="0" smtClean="0"/>
              <a:t>P</a:t>
            </a:r>
          </a:p>
          <a:p>
            <a:pPr algn="ctr"/>
            <a:r>
              <a:rPr lang="es-EC" b="1" i="1" dirty="0" smtClean="0"/>
              <a:t>R</a:t>
            </a:r>
          </a:p>
          <a:p>
            <a:pPr algn="ctr"/>
            <a:r>
              <a:rPr lang="es-EC" b="1" i="1" dirty="0" smtClean="0"/>
              <a:t>I</a:t>
            </a:r>
          </a:p>
          <a:p>
            <a:pPr algn="ctr"/>
            <a:r>
              <a:rPr lang="es-EC" b="1" i="1" dirty="0" smtClean="0"/>
              <a:t>N</a:t>
            </a:r>
          </a:p>
          <a:p>
            <a:pPr algn="ctr"/>
            <a:r>
              <a:rPr lang="es-EC" b="1" i="1" dirty="0" smtClean="0"/>
              <a:t>C.</a:t>
            </a:r>
          </a:p>
          <a:p>
            <a:pPr algn="ctr"/>
            <a:endParaRPr lang="es-EC" b="1" i="1" dirty="0" smtClean="0"/>
          </a:p>
        </p:txBody>
      </p:sp>
      <p:sp>
        <p:nvSpPr>
          <p:cNvPr id="12" name="11 Rectángulo"/>
          <p:cNvSpPr/>
          <p:nvPr/>
        </p:nvSpPr>
        <p:spPr>
          <a:xfrm>
            <a:off x="0" y="0"/>
            <a:ext cx="971600" cy="10595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" y="0"/>
            <a:ext cx="814328" cy="1059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DSC0097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2139702"/>
            <a:ext cx="3168352" cy="25330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495572"/>
              </p:ext>
            </p:extLst>
          </p:nvPr>
        </p:nvGraphicFramePr>
        <p:xfrm>
          <a:off x="1023960" y="157882"/>
          <a:ext cx="3548040" cy="9017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{125E5076-3810-47DD-B79F-674D7AD40C01}</a:tableStyleId>
              </a:tblPr>
              <a:tblGrid>
                <a:gridCol w="1417661"/>
                <a:gridCol w="2130379"/>
              </a:tblGrid>
              <a:tr h="18034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cap="all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SERIE</a:t>
                      </a:r>
                      <a:endParaRPr lang="es-EC" sz="1000" b="1" cap="all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cap="all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Caterpillar S2E00111</a:t>
                      </a:r>
                      <a:endParaRPr lang="es-EC" sz="1000" b="1" cap="all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MODELO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3508 B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SISTEMA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Propulsión Principal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POTENCIA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 HP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LOCALIZACIÓN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Sala de </a:t>
                      </a:r>
                      <a:r>
                        <a:rPr lang="es-MX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Máquinas,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133326"/>
              </p:ext>
            </p:extLst>
          </p:nvPr>
        </p:nvGraphicFramePr>
        <p:xfrm>
          <a:off x="4427984" y="2662942"/>
          <a:ext cx="4627841" cy="200977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{125E5076-3810-47DD-B79F-674D7AD40C01}</a:tableStyleId>
              </a:tblPr>
              <a:tblGrid>
                <a:gridCol w="1927721"/>
                <a:gridCol w="755904"/>
                <a:gridCol w="648072"/>
                <a:gridCol w="648072"/>
                <a:gridCol w="648072"/>
              </a:tblGrid>
              <a:tr h="29083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900" cap="all" dirty="0">
                          <a:effectLst/>
                        </a:rPr>
                        <a:t>VELOCIDAD</a:t>
                      </a:r>
                      <a:endParaRPr lang="es-EC" sz="1000" b="1" cap="all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cap="all" dirty="0">
                          <a:effectLst/>
                        </a:rPr>
                        <a:t>DESPACIO</a:t>
                      </a:r>
                      <a:endParaRPr lang="es-EC" sz="1000" b="1" cap="all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cap="all" dirty="0">
                          <a:effectLst/>
                        </a:rPr>
                        <a:t>POCA</a:t>
                      </a:r>
                      <a:endParaRPr lang="es-EC" sz="1000" b="1" cap="all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cap="all" dirty="0">
                          <a:effectLst/>
                        </a:rPr>
                        <a:t>MEDIA</a:t>
                      </a:r>
                      <a:endParaRPr lang="es-EC" sz="1000" b="1" cap="all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cap="all" dirty="0">
                          <a:effectLst/>
                        </a:rPr>
                        <a:t>TODA</a:t>
                      </a:r>
                      <a:endParaRPr lang="es-EC" sz="1000" b="1" cap="all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083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</a:rPr>
                        <a:t>RPM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</a:rPr>
                        <a:t>800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</a:rPr>
                        <a:t>1200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</a:rPr>
                        <a:t>1500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</a:rPr>
                        <a:t>1750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862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</a:rPr>
                        <a:t>CONSUMO DE COMBUSTIBLE (GLNS/HORA)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</a:rPr>
                        <a:t>7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</a:rPr>
                        <a:t>12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</a:rPr>
                        <a:t>20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</a:rPr>
                        <a:t>30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275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</a:rPr>
                        <a:t>VELOCIDAD DE LA UNIDAD (NUDOS)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</a:rPr>
                        <a:t>3-4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</a:rPr>
                        <a:t>6-7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</a:rPr>
                        <a:t>8-9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</a:rPr>
                        <a:t>10-11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673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</a:rPr>
                        <a:t>DISTANCIA RECORRIDA HASTA QUE SE PARA LA UNIDAD (</a:t>
                      </a:r>
                      <a:r>
                        <a:rPr lang="es-MX" sz="1000" dirty="0" smtClean="0">
                          <a:effectLst/>
                        </a:rPr>
                        <a:t>Mn)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</a:rPr>
                        <a:t>0.35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</a:rPr>
                        <a:t>0.43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</a:rPr>
                        <a:t>0.5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000" dirty="0">
                          <a:effectLst/>
                        </a:rPr>
                        <a:t>0.95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3 Rectángulo redondeado"/>
          <p:cNvSpPr/>
          <p:nvPr/>
        </p:nvSpPr>
        <p:spPr>
          <a:xfrm>
            <a:off x="5508104" y="2139702"/>
            <a:ext cx="2736304" cy="288032"/>
          </a:xfrm>
          <a:prstGeom prst="roundRect">
            <a:avLst/>
          </a:prstGeo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PARÁMETROS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5508104" y="385775"/>
            <a:ext cx="2736304" cy="288032"/>
          </a:xfrm>
          <a:prstGeom prst="roundRect">
            <a:avLst/>
          </a:prstGeo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CARACTERÍTICAS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8639944" y="476537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15</a:t>
            </a:r>
            <a:endParaRPr lang="es-EC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3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0" y="4541106"/>
            <a:ext cx="2231232" cy="54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14 Rectángulo"/>
          <p:cNvSpPr/>
          <p:nvPr/>
        </p:nvSpPr>
        <p:spPr>
          <a:xfrm>
            <a:off x="2340768" y="4534262"/>
            <a:ext cx="6803232" cy="540000"/>
          </a:xfrm>
          <a:prstGeom prst="rect">
            <a:avLst/>
          </a:prstGeom>
          <a:gradFill flip="none" rotWithShape="1">
            <a:gsLst>
              <a:gs pos="0">
                <a:srgbClr val="996600">
                  <a:shade val="30000"/>
                  <a:satMod val="115000"/>
                </a:srgbClr>
              </a:gs>
              <a:gs pos="50000">
                <a:srgbClr val="996600">
                  <a:shade val="67500"/>
                  <a:satMod val="115000"/>
                </a:srgbClr>
              </a:gs>
              <a:gs pos="100000">
                <a:srgbClr val="9966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7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es-EC" i="1" dirty="0" smtClean="0"/>
              <a:t>Diagnostico del Problema</a:t>
            </a:r>
            <a:endParaRPr lang="es-EC" i="1" dirty="0"/>
          </a:p>
        </p:txBody>
      </p:sp>
      <p:pic>
        <p:nvPicPr>
          <p:cNvPr id="9" name="Picture 2" descr="C:\Users\Rodrigo Martinez\Desktop\VIRUS T\SOFTWARE\Naveg. GUAYAS fotos Capizzano\Galapagos2011-capizzano-22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21"/>
          <a:stretch/>
        </p:blipFill>
        <p:spPr bwMode="auto">
          <a:xfrm>
            <a:off x="0" y="-13880"/>
            <a:ext cx="5725386" cy="193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Rodrigo Martinez\Desktop\VIRUS T\SOFTWARE\Naveg. GUAYAS fotos Capizzano\Galapagos2011-capizzano-2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386" y="0"/>
            <a:ext cx="3428143" cy="444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2362200" y="3435846"/>
            <a:ext cx="6477000" cy="945654"/>
          </a:xfrm>
        </p:spPr>
        <p:txBody>
          <a:bodyPr/>
          <a:lstStyle/>
          <a:p>
            <a:pPr algn="r"/>
            <a:r>
              <a:rPr lang="es-EC" i="1" dirty="0" smtClean="0"/>
              <a:t>Capitulo ii</a:t>
            </a:r>
            <a:endParaRPr lang="es-EC" i="1" dirty="0"/>
          </a:p>
        </p:txBody>
      </p:sp>
      <p:pic>
        <p:nvPicPr>
          <p:cNvPr id="11" name="10 Imagen"/>
          <p:cNvPicPr/>
          <p:nvPr/>
        </p:nvPicPr>
        <p:blipFill rotWithShape="1">
          <a:blip r:embed="rId4"/>
          <a:srcRect l="6085" t="4762" r="5078" b="12554"/>
          <a:stretch/>
        </p:blipFill>
        <p:spPr bwMode="auto">
          <a:xfrm>
            <a:off x="2627784" y="1923678"/>
            <a:ext cx="3097602" cy="2520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11 Imagen" descr="F:\IMG_30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556"/>
            <a:ext cx="2627784" cy="252740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12 Rectángulo"/>
          <p:cNvSpPr/>
          <p:nvPr/>
        </p:nvSpPr>
        <p:spPr>
          <a:xfrm>
            <a:off x="0" y="4541106"/>
            <a:ext cx="2231232" cy="54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6" name="15 CuadroTexto"/>
          <p:cNvSpPr txBox="1"/>
          <p:nvPr/>
        </p:nvSpPr>
        <p:spPr>
          <a:xfrm>
            <a:off x="0" y="470493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16</a:t>
            </a:r>
            <a:endParaRPr lang="es-EC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4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odrigo Martinez\Desktop\VIRUS T\SOFTWARE\Naveg. GUAYAS fotos Capizzano\Galapagos2011-capizzano-2440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126" y="0"/>
            <a:ext cx="690287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odrigo Martinez\Desktop\VIRUS T\SOFTWARE\Naveg. GUAYAS fotos Capizzano\Galapagos2011-capizzano-21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9"/>
          <a:stretch/>
        </p:blipFill>
        <p:spPr bwMode="auto">
          <a:xfrm>
            <a:off x="2" y="-890"/>
            <a:ext cx="22328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7775" y="1131590"/>
            <a:ext cx="539552" cy="162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594000" y="1131590"/>
            <a:ext cx="8550000" cy="162000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Rectang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797456"/>
          </a:xfrm>
          <a:solidFill>
            <a:schemeClr val="bg1">
              <a:alpha val="80000"/>
            </a:schemeClr>
          </a:solidFill>
          <a:ln w="19050">
            <a:solidFill>
              <a:srgbClr val="996600"/>
            </a:solidFill>
          </a:ln>
        </p:spPr>
        <p:txBody>
          <a:bodyPr>
            <a:normAutofit/>
          </a:bodyPr>
          <a:lstStyle>
            <a:extLst/>
          </a:lstStyle>
          <a:p>
            <a:pPr algn="r"/>
            <a:r>
              <a:rPr lang="es-ES" sz="2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Alcance de la Investigación</a:t>
            </a:r>
            <a:endParaRPr lang="es-ES" sz="2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Diagram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0466979"/>
              </p:ext>
            </p:extLst>
          </p:nvPr>
        </p:nvGraphicFramePr>
        <p:xfrm>
          <a:off x="3825172" y="2042181"/>
          <a:ext cx="3962400" cy="255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1 Rectángulo redondeado"/>
          <p:cNvSpPr/>
          <p:nvPr/>
        </p:nvSpPr>
        <p:spPr>
          <a:xfrm>
            <a:off x="6660232" y="4092413"/>
            <a:ext cx="2304256" cy="504056"/>
          </a:xfrm>
          <a:prstGeom prst="roundRect">
            <a:avLst/>
          </a:prstGeom>
          <a:solidFill>
            <a:schemeClr val="bg1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 </a:t>
            </a:r>
            <a:r>
              <a:rPr lang="es-EC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 basada en el enfoque cuantitativo 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2339752" y="4092413"/>
            <a:ext cx="2664296" cy="504056"/>
          </a:xfrm>
          <a:prstGeom prst="roundRect">
            <a:avLst/>
          </a:prstGeom>
          <a:solidFill>
            <a:schemeClr val="bg1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C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stá </a:t>
            </a:r>
            <a:r>
              <a:rPr lang="es-EC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basado en un paradigma Empírico- Analítico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6659129" y="2219327"/>
            <a:ext cx="2304256" cy="504056"/>
          </a:xfrm>
          <a:prstGeom prst="roundRect">
            <a:avLst/>
          </a:prstGeom>
          <a:solidFill>
            <a:schemeClr val="bg1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EC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s-EC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carácter cuantitativo de tipo </a:t>
            </a:r>
            <a:r>
              <a:rPr lang="es-EC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exploratorio.</a:t>
            </a:r>
            <a:endParaRPr lang="es-EC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2339752" y="2219327"/>
            <a:ext cx="2529248" cy="504056"/>
          </a:xfrm>
          <a:prstGeom prst="roundRect">
            <a:avLst/>
          </a:prstGeom>
          <a:solidFill>
            <a:schemeClr val="bg1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EC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s-EC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realiza de una manera cuantitativa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8639944" y="476537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17</a:t>
            </a:r>
            <a:endParaRPr lang="es-EC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866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cell\RESPALDO RONNY\Desktop\4to año\recuerdos\crucero\07. Julio\06-07-2012 Primera maniobra con 2° grupo de Gamas\IMG_562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0" y="248090"/>
            <a:ext cx="1286402" cy="73707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14 Rectángulo"/>
          <p:cNvSpPr/>
          <p:nvPr/>
        </p:nvSpPr>
        <p:spPr>
          <a:xfrm>
            <a:off x="1347702" y="241799"/>
            <a:ext cx="7796298" cy="720000"/>
          </a:xfrm>
          <a:prstGeom prst="rect">
            <a:avLst/>
          </a:prstGeom>
          <a:solidFill>
            <a:schemeClr val="bg1"/>
          </a:solidFill>
          <a:ln w="28575">
            <a:solidFill>
              <a:srgbClr val="99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C" sz="2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Técnicas de Recolección de Datos 	</a:t>
            </a:r>
            <a:endParaRPr lang="es-EC" sz="2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3995936" y="295614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bg1"/>
                </a:solidFill>
              </a:rPr>
              <a:t>PRELIMINARES</a:t>
            </a:r>
            <a:endParaRPr lang="es-EC" sz="1400" b="1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11938" y="3621003"/>
            <a:ext cx="5072466" cy="2094"/>
          </a:xfrm>
          <a:prstGeom prst="line">
            <a:avLst/>
          </a:prstGeom>
          <a:ln w="476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5"/>
          <p:cNvGrpSpPr/>
          <p:nvPr/>
        </p:nvGrpSpPr>
        <p:grpSpPr>
          <a:xfrm>
            <a:off x="755673" y="1763126"/>
            <a:ext cx="1947224" cy="2386043"/>
            <a:chOff x="762000" y="1394642"/>
            <a:chExt cx="2057400" cy="2708434"/>
          </a:xfrm>
        </p:grpSpPr>
        <p:sp>
          <p:nvSpPr>
            <p:cNvPr id="12" name="Oval 5"/>
            <p:cNvSpPr/>
            <p:nvPr/>
          </p:nvSpPr>
          <p:spPr>
            <a:xfrm>
              <a:off x="762000" y="1946209"/>
              <a:ext cx="2057400" cy="2057400"/>
            </a:xfrm>
            <a:prstGeom prst="ellipse">
              <a:avLst/>
            </a:prstGeom>
            <a:gradFill flip="none" rotWithShape="1">
              <a:gsLst>
                <a:gs pos="0">
                  <a:srgbClr val="F39C29"/>
                </a:gs>
                <a:gs pos="50000">
                  <a:srgbClr val="F7931D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 w="8255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            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21392" y="1394642"/>
              <a:ext cx="1219200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7000" b="1" dirty="0">
                  <a:solidFill>
                    <a:srgbClr val="F26200">
                      <a:alpha val="40000"/>
                    </a:srgbClr>
                  </a:solidFill>
                  <a:latin typeface="+mj-lt"/>
                  <a:cs typeface="Arial" pitchFamily="34" charset="0"/>
                </a:rPr>
                <a:t>1</a:t>
              </a:r>
            </a:p>
          </p:txBody>
        </p:sp>
        <p:sp>
          <p:nvSpPr>
            <p:cNvPr id="16" name="TextBox 12"/>
            <p:cNvSpPr txBox="1"/>
            <p:nvPr/>
          </p:nvSpPr>
          <p:spPr>
            <a:xfrm>
              <a:off x="823416" y="2666898"/>
              <a:ext cx="1931160" cy="683264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ES" sz="2400" b="1" i="1" spc="60" dirty="0" smtClean="0">
                  <a:solidFill>
                    <a:schemeClr val="bg1"/>
                  </a:solidFill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</a:rPr>
                <a:t>Encuestas</a:t>
              </a:r>
              <a:endParaRPr lang="es-ES" sz="2400" b="1" i="1" spc="60" dirty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</a:endParaRPr>
            </a:p>
          </p:txBody>
        </p:sp>
        <p:sp>
          <p:nvSpPr>
            <p:cNvPr id="17" name="Oval 18"/>
            <p:cNvSpPr/>
            <p:nvPr/>
          </p:nvSpPr>
          <p:spPr>
            <a:xfrm>
              <a:off x="1007328" y="1992354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i="1" dirty="0"/>
                <a:t>       </a:t>
              </a:r>
            </a:p>
          </p:txBody>
        </p:sp>
      </p:grpSp>
      <p:grpSp>
        <p:nvGrpSpPr>
          <p:cNvPr id="18" name="Group 22"/>
          <p:cNvGrpSpPr/>
          <p:nvPr/>
        </p:nvGrpSpPr>
        <p:grpSpPr>
          <a:xfrm>
            <a:off x="3536973" y="1763126"/>
            <a:ext cx="1947224" cy="2386043"/>
            <a:chOff x="3543300" y="1389982"/>
            <a:chExt cx="2057400" cy="2708434"/>
          </a:xfrm>
        </p:grpSpPr>
        <p:sp>
          <p:nvSpPr>
            <p:cNvPr id="19" name="Oval 3"/>
            <p:cNvSpPr/>
            <p:nvPr/>
          </p:nvSpPr>
          <p:spPr>
            <a:xfrm>
              <a:off x="3543300" y="1946209"/>
              <a:ext cx="2057400" cy="2057400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50000">
                  <a:srgbClr val="399ECB"/>
                </a:gs>
                <a:gs pos="100000">
                  <a:srgbClr val="0077D0"/>
                </a:gs>
              </a:gsLst>
              <a:path path="circle">
                <a:fillToRect l="50000" t="50000" r="50000" b="50000"/>
              </a:path>
            </a:gradFill>
            <a:ln w="82550">
              <a:noFill/>
            </a:ln>
            <a:effectLst>
              <a:outerShdw blurRad="1270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             </a:t>
              </a:r>
            </a:p>
          </p:txBody>
        </p:sp>
        <p:sp>
          <p:nvSpPr>
            <p:cNvPr id="20" name="TextBox 14"/>
            <p:cNvSpPr txBox="1"/>
            <p:nvPr/>
          </p:nvSpPr>
          <p:spPr>
            <a:xfrm>
              <a:off x="3864441" y="1389982"/>
              <a:ext cx="1219201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7000" b="1" dirty="0">
                  <a:solidFill>
                    <a:srgbClr val="2A7A9E">
                      <a:alpha val="40000"/>
                    </a:srgbClr>
                  </a:solidFill>
                  <a:latin typeface="+mj-lt"/>
                  <a:cs typeface="Arial" pitchFamily="34" charset="0"/>
                </a:rPr>
                <a:t>2</a:t>
              </a:r>
            </a:p>
          </p:txBody>
        </p:sp>
        <p:sp>
          <p:nvSpPr>
            <p:cNvPr id="21" name="TextBox 15"/>
            <p:cNvSpPr txBox="1"/>
            <p:nvPr/>
          </p:nvSpPr>
          <p:spPr>
            <a:xfrm>
              <a:off x="3601872" y="2701385"/>
              <a:ext cx="1931160" cy="665695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10000"/>
            </a:bodyPr>
            <a:lstStyle/>
            <a:p>
              <a:pPr algn="ctr">
                <a:lnSpc>
                  <a:spcPct val="80000"/>
                </a:lnSpc>
              </a:pPr>
              <a:r>
                <a:rPr lang="es-ES" sz="2300" b="1" i="1" spc="60" dirty="0" smtClean="0">
                  <a:solidFill>
                    <a:schemeClr val="bg1"/>
                  </a:solidFill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</a:rPr>
                <a:t>Fichas de Observación</a:t>
              </a:r>
              <a:endParaRPr lang="es-ES" sz="2300" b="1" i="1" spc="60" dirty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</a:endParaRPr>
            </a:p>
          </p:txBody>
        </p:sp>
        <p:sp>
          <p:nvSpPr>
            <p:cNvPr id="22" name="Oval 19"/>
            <p:cNvSpPr/>
            <p:nvPr/>
          </p:nvSpPr>
          <p:spPr>
            <a:xfrm>
              <a:off x="3782124" y="1988634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i="1" dirty="0"/>
                <a:t>       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318273" y="1761268"/>
            <a:ext cx="1947224" cy="2386043"/>
            <a:chOff x="6324600" y="1388472"/>
            <a:chExt cx="2057400" cy="2708434"/>
          </a:xfrm>
        </p:grpSpPr>
        <p:sp>
          <p:nvSpPr>
            <p:cNvPr id="24" name="Oval 4"/>
            <p:cNvSpPr/>
            <p:nvPr/>
          </p:nvSpPr>
          <p:spPr>
            <a:xfrm>
              <a:off x="6324600" y="1953643"/>
              <a:ext cx="2057400" cy="2057400"/>
            </a:xfrm>
            <a:prstGeom prst="ellipse">
              <a:avLst/>
            </a:prstGeom>
            <a:gradFill flip="none" rotWithShape="1">
              <a:gsLst>
                <a:gs pos="5000">
                  <a:srgbClr val="84D830"/>
                </a:gs>
                <a:gs pos="48000">
                  <a:srgbClr val="7BCF27"/>
                </a:gs>
                <a:gs pos="100000">
                  <a:srgbClr val="56901C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             </a:t>
              </a:r>
            </a:p>
          </p:txBody>
        </p:sp>
        <p:sp>
          <p:nvSpPr>
            <p:cNvPr id="25" name="TextBox 16"/>
            <p:cNvSpPr txBox="1"/>
            <p:nvPr/>
          </p:nvSpPr>
          <p:spPr>
            <a:xfrm>
              <a:off x="6687930" y="1388472"/>
              <a:ext cx="1219200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7000" b="1" dirty="0">
                  <a:solidFill>
                    <a:srgbClr val="65B131">
                      <a:alpha val="64000"/>
                    </a:srgbClr>
                  </a:solidFill>
                  <a:latin typeface="+mj-lt"/>
                  <a:cs typeface="Arial" pitchFamily="34" charset="0"/>
                </a:rPr>
                <a:t>3</a:t>
              </a:r>
            </a:p>
          </p:txBody>
        </p:sp>
        <p:sp>
          <p:nvSpPr>
            <p:cNvPr id="26" name="TextBox 17"/>
            <p:cNvSpPr txBox="1"/>
            <p:nvPr/>
          </p:nvSpPr>
          <p:spPr>
            <a:xfrm>
              <a:off x="6411810" y="2674651"/>
              <a:ext cx="1931160" cy="66569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ES" sz="2300" b="1" i="1" spc="60" dirty="0" smtClean="0">
                  <a:solidFill>
                    <a:schemeClr val="bg1"/>
                  </a:solidFill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</a:rPr>
                <a:t>Entrevistas</a:t>
              </a:r>
              <a:endParaRPr lang="es-ES" sz="2300" b="1" i="1" spc="60" dirty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</a:endParaRPr>
            </a:p>
          </p:txBody>
        </p:sp>
        <p:sp>
          <p:nvSpPr>
            <p:cNvPr id="27" name="Oval 20"/>
            <p:cNvSpPr/>
            <p:nvPr/>
          </p:nvSpPr>
          <p:spPr>
            <a:xfrm>
              <a:off x="6569928" y="2005362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       </a:t>
              </a:r>
            </a:p>
          </p:txBody>
        </p:sp>
      </p:grpSp>
      <p:sp>
        <p:nvSpPr>
          <p:cNvPr id="28" name="27 CuadroTexto"/>
          <p:cNvSpPr txBox="1"/>
          <p:nvPr/>
        </p:nvSpPr>
        <p:spPr>
          <a:xfrm>
            <a:off x="8639944" y="476537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18</a:t>
            </a:r>
            <a:endParaRPr lang="es-EC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08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:\Escuela Naval ESSUNA\Académico\DSC_0224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6" y="0"/>
            <a:ext cx="91517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7775" y="1131590"/>
            <a:ext cx="539552" cy="162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594000" y="1131590"/>
            <a:ext cx="8550000" cy="162000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Rectang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282880" cy="797456"/>
          </a:xfrm>
          <a:solidFill>
            <a:schemeClr val="bg1">
              <a:alpha val="80000"/>
            </a:schemeClr>
          </a:solidFill>
          <a:ln w="19050">
            <a:solidFill>
              <a:srgbClr val="996600"/>
            </a:solidFill>
          </a:ln>
        </p:spPr>
        <p:txBody>
          <a:bodyPr>
            <a:normAutofit/>
          </a:bodyPr>
          <a:lstStyle>
            <a:extLst/>
          </a:lstStyle>
          <a:p>
            <a:pPr algn="r"/>
            <a:r>
              <a:rPr lang="es-ES" sz="2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Encuestas		</a:t>
            </a:r>
            <a:endParaRPr lang="es-ES" sz="2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62001" y="2427734"/>
            <a:ext cx="4104456" cy="1008112"/>
          </a:xfrm>
          <a:prstGeom prst="rect">
            <a:avLst/>
          </a:prstGeom>
          <a:solidFill>
            <a:srgbClr val="009900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i="1" dirty="0">
                <a:latin typeface="Arial" panose="020B0604020202020204" pitchFamily="34" charset="0"/>
                <a:cs typeface="Arial" panose="020B0604020202020204" pitchFamily="34" charset="0"/>
              </a:rPr>
              <a:t>Al observar y analizar los resultados de cada una de las preguntas de la encuesta se toman las consideraciones pertinentes para determinar la validez de este trabajo de investigación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4730943" y="1635646"/>
            <a:ext cx="4032448" cy="576064"/>
          </a:xfrm>
          <a:prstGeom prst="roundRect">
            <a:avLst/>
          </a:prstGeom>
          <a:solidFill>
            <a:srgbClr val="CCCC00"/>
          </a:solidFill>
          <a:ln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Comprender el desconocimiento y la falta de información que existe al realizar una maniobra</a:t>
            </a:r>
            <a:endParaRPr lang="es-EC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4734755" y="3733106"/>
            <a:ext cx="4032448" cy="576064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400" i="1" dirty="0">
                <a:latin typeface="Arial" panose="020B0604020202020204" pitchFamily="34" charset="0"/>
                <a:cs typeface="Arial" panose="020B0604020202020204" pitchFamily="34" charset="0"/>
              </a:rPr>
              <a:t>Permitiendo que el aporte de este proyecto sea beneficioso para futuros cruceros de instrucción 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4730943" y="2679762"/>
            <a:ext cx="4032448" cy="576064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No existe </a:t>
            </a:r>
            <a:r>
              <a:rPr lang="es-EC" sz="1400" i="1" dirty="0">
                <a:latin typeface="Arial" panose="020B0604020202020204" pitchFamily="34" charset="0"/>
                <a:cs typeface="Arial" panose="020B0604020202020204" pitchFamily="34" charset="0"/>
              </a:rPr>
              <a:t>un sustento teórico concreto sobre las diferentes </a:t>
            </a:r>
            <a:r>
              <a:rPr lang="es-EC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consideraciones de la rosa de Maniobra</a:t>
            </a:r>
            <a:endParaRPr lang="es-EC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11 Abrir corchete"/>
          <p:cNvSpPr/>
          <p:nvPr/>
        </p:nvSpPr>
        <p:spPr>
          <a:xfrm>
            <a:off x="4499992" y="1707654"/>
            <a:ext cx="230951" cy="2520280"/>
          </a:xfrm>
          <a:prstGeom prst="leftBracket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cxnSp>
        <p:nvCxnSpPr>
          <p:cNvPr id="14" name="13 Conector recto"/>
          <p:cNvCxnSpPr>
            <a:stCxn id="12" idx="1"/>
            <a:endCxn id="10" idx="1"/>
          </p:cNvCxnSpPr>
          <p:nvPr/>
        </p:nvCxnSpPr>
        <p:spPr>
          <a:xfrm>
            <a:off x="4499992" y="2967794"/>
            <a:ext cx="2309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 descr="C:\Program Files (x86)\Microsoft Office\MEDIA\CAGCAT10\j0301252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224" y="3445296"/>
            <a:ext cx="1830388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8639944" y="476537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19</a:t>
            </a:r>
            <a:endParaRPr lang="es-EC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919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cell\RESPALDO RONNY\Desktop\4to año\recuerdos\crucero\07. Julio\06-07-2012 Honores al paso del Buque ARC Gloria\IMG_562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791153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odrigo Martinez\Desktop\3 periodo 4\Naveg. GUAYAS fotos Capizzano\Galapagos2011-capizzano-18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9" r="21156"/>
          <a:stretch/>
        </p:blipFill>
        <p:spPr bwMode="auto">
          <a:xfrm>
            <a:off x="0" y="-2282"/>
            <a:ext cx="1331640" cy="514578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979712" y="1293591"/>
            <a:ext cx="6480720" cy="384990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  <a:defRPr/>
            </a:pPr>
            <a:r>
              <a:rPr lang="es-EC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DEPARTAMENTO DE SEGURIDAD Y DEFENSA</a:t>
            </a:r>
            <a:r>
              <a:rPr lang="es-EC" sz="2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CARRERA LICENCIATURA EN CIENCIAS NAVALES</a:t>
            </a:r>
            <a:endParaRPr lang="es-EC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r>
              <a:rPr lang="es-EC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TEMA</a:t>
            </a:r>
            <a:r>
              <a:rPr lang="es-EC" sz="2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C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endParaRPr lang="es-EC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r>
              <a:rPr lang="es-EC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C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LA NAVEGACIÓN MIXTA EN EL BUQUE ESCUELA GUAYAS EN EL CRUCERO INTERNACIONAL 2012 Y LA DISPOSICIÓN DEL VELAMEN; PROPUESTA DE OPTIMIZACIÓN DE SU EMPLEO</a:t>
            </a:r>
            <a:r>
              <a:rPr lang="es-EC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s-ES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r>
              <a:rPr lang="es-EC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 algn="ctr">
              <a:buNone/>
              <a:defRPr/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RONNY EDISON </a:t>
            </a:r>
            <a:r>
              <a:rPr lang="es-EC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MARTÍNEZ ZAMBRANO</a:t>
            </a:r>
            <a:endParaRPr lang="es-EC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r>
              <a:rPr lang="es-EC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TNNV-SU DAVID LEONARDO GUEVARA HARO </a:t>
            </a:r>
          </a:p>
          <a:p>
            <a:pPr marL="0" indent="0" algn="ctr">
              <a:buNone/>
              <a:defRPr/>
            </a:pPr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SALINAS, DICIEMBRE2013</a:t>
            </a:r>
          </a:p>
          <a:p>
            <a:pPr marL="0" indent="0" algn="ctr">
              <a:buNone/>
              <a:defRPr/>
            </a:pP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-7775" y="1131590"/>
            <a:ext cx="539552" cy="162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594000" y="1131590"/>
            <a:ext cx="8550000" cy="162000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8847635" y="4774166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026" name="Picture 2" descr="Logo-RP-UFA-ESP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4" b="19254"/>
          <a:stretch/>
        </p:blipFill>
        <p:spPr bwMode="auto">
          <a:xfrm>
            <a:off x="3347865" y="195486"/>
            <a:ext cx="3633576" cy="75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Logo-RP-UFA-ESPE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45" b="19254"/>
          <a:stretch/>
        </p:blipFill>
        <p:spPr bwMode="auto">
          <a:xfrm>
            <a:off x="1423595" y="123160"/>
            <a:ext cx="958247" cy="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AutoShape 5"/>
          <p:cNvCxnSpPr>
            <a:cxnSpLocks noChangeShapeType="1"/>
          </p:cNvCxnSpPr>
          <p:nvPr/>
        </p:nvCxnSpPr>
        <p:spPr bwMode="auto">
          <a:xfrm>
            <a:off x="1957711" y="1023771"/>
            <a:ext cx="0" cy="3996251"/>
          </a:xfrm>
          <a:prstGeom prst="straightConnector1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  <a:effectLst/>
        </p:spPr>
      </p:cxnSp>
      <p:cxnSp>
        <p:nvCxnSpPr>
          <p:cNvPr id="15" name="AutoShape 6"/>
          <p:cNvCxnSpPr>
            <a:cxnSpLocks noChangeShapeType="1"/>
            <a:stCxn id="13" idx="2"/>
          </p:cNvCxnSpPr>
          <p:nvPr/>
        </p:nvCxnSpPr>
        <p:spPr bwMode="auto">
          <a:xfrm flipH="1">
            <a:off x="1890018" y="1023773"/>
            <a:ext cx="12701" cy="3996249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</p:spPr>
      </p:cxnSp>
    </p:spTree>
    <p:extLst>
      <p:ext uri="{BB962C8B-B14F-4D97-AF65-F5344CB8AC3E}">
        <p14:creationId xmlns:p14="http://schemas.microsoft.com/office/powerpoint/2010/main" val="46236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Rodrigo Martinez\Desktop\VIRUS T\SOFTWARE\Naveg. GUAYAS fotos Capizzano\Galapagos2011-capizzano-2210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5" y="0"/>
            <a:ext cx="91517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7775" y="1131590"/>
            <a:ext cx="539552" cy="162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594000" y="1131590"/>
            <a:ext cx="8550000" cy="162000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Rectang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282880" cy="797456"/>
          </a:xfrm>
          <a:solidFill>
            <a:schemeClr val="bg1">
              <a:alpha val="80000"/>
            </a:schemeClr>
          </a:solidFill>
          <a:ln w="19050">
            <a:solidFill>
              <a:srgbClr val="996600"/>
            </a:solidFill>
          </a:ln>
        </p:spPr>
        <p:txBody>
          <a:bodyPr>
            <a:normAutofit/>
          </a:bodyPr>
          <a:lstStyle>
            <a:extLst/>
          </a:lstStyle>
          <a:p>
            <a:pPr algn="r"/>
            <a:r>
              <a:rPr lang="es-ES" sz="2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Fichas de Observación	</a:t>
            </a:r>
            <a:endParaRPr lang="es-ES" sz="2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457906"/>
              </p:ext>
            </p:extLst>
          </p:nvPr>
        </p:nvGraphicFramePr>
        <p:xfrm>
          <a:off x="262002" y="1491630"/>
          <a:ext cx="8630478" cy="353413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2574189"/>
                <a:gridCol w="4239402"/>
                <a:gridCol w="1816887"/>
              </a:tblGrid>
              <a:tr h="2060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dirty="0">
                          <a:effectLst/>
                        </a:rPr>
                        <a:t>N. DE FICHA:1  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9682" marR="296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dirty="0">
                          <a:effectLst/>
                        </a:rPr>
                        <a:t>ÁREA: CORUÑA- DUBLÍN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9682" marR="296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dirty="0">
                          <a:effectLst/>
                        </a:rPr>
                        <a:t>FECHA: 18-08-2012 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9682" marR="29682" marT="0" marB="0"/>
                </a:tc>
              </a:tr>
              <a:tr h="139193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dirty="0">
                          <a:effectLst/>
                        </a:rPr>
                        <a:t>LOCALIDAD: BUQUE ESCUELA GUAYAS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9682" marR="29682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44906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dirty="0">
                          <a:effectLst/>
                        </a:rPr>
                        <a:t>PROBLEMA A RESOLVER: PROPUESTA DE OPTIMIZACIÓN DEL EMPLEO DEL VELAMEN DURANTE LA NAVEGACIÓN MIXTA EN EL BUQUE ESCUELA GUAYAS Y LA CORRECTA DISPOSICIÓN DEL VELAMEN; EN EL CRUCERO INTERNACIONAL 2012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9682" marR="29682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2525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dirty="0">
                          <a:effectLst/>
                        </a:rPr>
                        <a:t>TÍTULO: FALTA DE CONSIDERACIÓN DE LA FUERZA DEL VIENTO CON RESPECTO AL VELAMEN EMPLEADO DURANTE LA REGATA TALL SHIP RACES 2012 II FASE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9682" marR="29682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9193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cap="all" dirty="0">
                          <a:effectLst/>
                        </a:rPr>
                        <a:t>INVESTIGADOR: RONNY MARTÍNEZ ZAMBRANO</a:t>
                      </a:r>
                      <a:endParaRPr lang="es-EC" sz="1000" b="1" cap="all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9682" marR="29682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54562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cap="all" dirty="0">
                          <a:effectLst/>
                        </a:rPr>
                        <a:t>CONTENIDO: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</a:p>
                    <a:p>
                      <a:pPr indent="252095" algn="just">
                        <a:lnSpc>
                          <a:spcPct val="200000"/>
                        </a:lnSpc>
                        <a:spcAft>
                          <a:spcPts val="2400"/>
                        </a:spcAft>
                      </a:pPr>
                      <a:r>
                        <a:rPr lang="es-EC" sz="1000" dirty="0">
                          <a:effectLst/>
                        </a:rPr>
                        <a:t>             </a:t>
                      </a:r>
                      <a:r>
                        <a:rPr lang="es-EC" sz="1000" dirty="0" smtClean="0">
                          <a:effectLst/>
                        </a:rPr>
                        <a:t>              </a:t>
                      </a:r>
                      <a:endParaRPr lang="es-EC" sz="10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cap="all" dirty="0">
                          <a:effectLst/>
                        </a:rPr>
                        <a:t>COMENTARIOS: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dirty="0">
                          <a:effectLst/>
                        </a:rPr>
                        <a:t> SE PUEDE OBSERVAR LA FALTA DE RAPIDEZ Y CONSIDERACIÓN DEL VELAMEN RESPECTO A LA VARIACIÓN DE LA FUERZA DEL VIENTO DEBIDO A QUE NO SE TOMÓ UNA ACCION INMEDIATA Y PREVENTIVA DURANTE EL TERMINO DE LA NAVEGACIÓN EL ESTADO  Y LA OPERACIÓN DE VARIAS VELAS ERA LIMITADO E INCLUSIVE FUERON RIFADAS POR EL VIENTO.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9682" marR="29682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6" name="Imagen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5" t="4762" r="5078" b="12553"/>
          <a:stretch>
            <a:fillRect/>
          </a:stretch>
        </p:blipFill>
        <p:spPr bwMode="auto">
          <a:xfrm>
            <a:off x="3779912" y="2869310"/>
            <a:ext cx="1510364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Imagen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8224" r="4834" b="15585"/>
          <a:stretch>
            <a:fillRect/>
          </a:stretch>
        </p:blipFill>
        <p:spPr bwMode="auto">
          <a:xfrm>
            <a:off x="2123728" y="2859781"/>
            <a:ext cx="1503273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Imagen 16" descr="20120819_14124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859781"/>
            <a:ext cx="1476000" cy="95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Imagen 15" descr="IMG_30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8" y="2859782"/>
            <a:ext cx="147507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9 Imagen" descr="C:\Users\Buque Escuela Guayas\Documents\TALL SHIP GUAYAS\FOTOS GUAYAS\VELAS\IMG_305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859781"/>
            <a:ext cx="1476000" cy="9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11 CuadroTexto"/>
          <p:cNvSpPr txBox="1"/>
          <p:nvPr/>
        </p:nvSpPr>
        <p:spPr>
          <a:xfrm>
            <a:off x="8520640" y="4746105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20</a:t>
            </a:r>
            <a:endParaRPr lang="es-EC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458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C:\Users\Rodrigo Martinez\Desktop\VIRUS T\SOFTWARE\Naveg. GUAYAS fotos Capizzano\Galapagos2011-capizzano-2210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5" y="0"/>
            <a:ext cx="91517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7775" y="1131590"/>
            <a:ext cx="539552" cy="162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594000" y="1131590"/>
            <a:ext cx="8550000" cy="162000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Rectang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282880" cy="797456"/>
          </a:xfrm>
          <a:solidFill>
            <a:schemeClr val="bg1">
              <a:alpha val="80000"/>
            </a:schemeClr>
          </a:solidFill>
          <a:ln w="19050">
            <a:solidFill>
              <a:srgbClr val="996600"/>
            </a:solidFill>
          </a:ln>
        </p:spPr>
        <p:txBody>
          <a:bodyPr>
            <a:normAutofit/>
          </a:bodyPr>
          <a:lstStyle>
            <a:extLst/>
          </a:lstStyle>
          <a:p>
            <a:pPr algn="r"/>
            <a:r>
              <a:rPr lang="es-ES" sz="2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Fichas de Observación	</a:t>
            </a:r>
            <a:endParaRPr lang="es-ES" sz="2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61040"/>
              </p:ext>
            </p:extLst>
          </p:nvPr>
        </p:nvGraphicFramePr>
        <p:xfrm>
          <a:off x="262002" y="1491630"/>
          <a:ext cx="8630478" cy="353413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2574189"/>
                <a:gridCol w="4239402"/>
                <a:gridCol w="1816887"/>
              </a:tblGrid>
              <a:tr h="2060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dirty="0">
                          <a:effectLst/>
                        </a:rPr>
                        <a:t>N. DE </a:t>
                      </a:r>
                      <a:r>
                        <a:rPr lang="es-EC" sz="1000" dirty="0" smtClean="0">
                          <a:effectLst/>
                        </a:rPr>
                        <a:t>FICHA:2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9682" marR="296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dirty="0">
                          <a:effectLst/>
                        </a:rPr>
                        <a:t>ÁREA: </a:t>
                      </a:r>
                      <a:r>
                        <a:rPr kumimoji="0" lang="es-EC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 HAVRE- LISBOA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9682" marR="296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dirty="0">
                          <a:effectLst/>
                        </a:rPr>
                        <a:t>FECHA: </a:t>
                      </a:r>
                      <a:r>
                        <a:rPr kumimoji="0" lang="es-EC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27-09-2012 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9682" marR="29682" marT="0" marB="0"/>
                </a:tc>
              </a:tr>
              <a:tr h="139193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dirty="0">
                          <a:effectLst/>
                        </a:rPr>
                        <a:t>LOCALIDAD: BUQUE ESCUELA GUAYAS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9682" marR="29682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44906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dirty="0">
                          <a:effectLst/>
                        </a:rPr>
                        <a:t>PROBLEMA A RESOLVER: PROPUESTA DE OPTIMIZACIÓN DEL EMPLEO DEL VELAMEN DURANTE LA NAVEGACIÓN MIXTA EN EL BUQUE ESCUELA GUAYAS Y LA CORRECTA DISPOSICIÓN DEL VELAMEN; EN EL CRUCERO INTERNACIONAL 2012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9682" marR="29682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2525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dirty="0">
                          <a:effectLst/>
                        </a:rPr>
                        <a:t>TÍTULO</a:t>
                      </a:r>
                      <a:r>
                        <a:rPr lang="es-EC" sz="1000" dirty="0" smtClean="0">
                          <a:effectLst/>
                        </a:rPr>
                        <a:t>:</a:t>
                      </a:r>
                      <a:r>
                        <a:rPr lang="es-EC" sz="1000" baseline="0" dirty="0" smtClean="0">
                          <a:effectLst/>
                        </a:rPr>
                        <a:t> </a:t>
                      </a:r>
                      <a:r>
                        <a:rPr kumimoji="0" lang="es-EC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REALIZAR UN ANALISIS CON RESPECTO A LA NAVEGACIÓN PLANIFICADA Y LA NAVEGACION REAL DURANTE LA RUTA EL HAVRE- LISBOA 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9682" marR="29682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9193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cap="all" dirty="0">
                          <a:effectLst/>
                        </a:rPr>
                        <a:t>INVESTIGADOR: RONNY MARTÍNEZ ZAMBRANO</a:t>
                      </a:r>
                      <a:endParaRPr lang="es-EC" sz="1000" b="1" cap="all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9682" marR="29682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54562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cap="all" dirty="0">
                          <a:effectLst/>
                        </a:rPr>
                        <a:t>CONTENIDO: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</a:p>
                    <a:p>
                      <a:pPr indent="252095" algn="just">
                        <a:lnSpc>
                          <a:spcPct val="200000"/>
                        </a:lnSpc>
                        <a:spcAft>
                          <a:spcPts val="2400"/>
                        </a:spcAft>
                      </a:pPr>
                      <a:r>
                        <a:rPr lang="es-EC" sz="1000" dirty="0">
                          <a:effectLst/>
                        </a:rPr>
                        <a:t>             </a:t>
                      </a:r>
                      <a:r>
                        <a:rPr lang="es-EC" sz="1000" dirty="0" smtClean="0">
                          <a:effectLst/>
                        </a:rPr>
                        <a:t>              </a:t>
                      </a:r>
                      <a:endParaRPr lang="es-EC" sz="10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cap="all" dirty="0">
                          <a:effectLst/>
                        </a:rPr>
                        <a:t>COMENTARIOS: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dirty="0">
                          <a:effectLst/>
                        </a:rPr>
                        <a:t> </a:t>
                      </a:r>
                      <a:r>
                        <a:rPr kumimoji="0" lang="es-EC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MEDIANTE LA OBSERVACIÓN SE PUDO OBTENER COMO RESULTADO DE LA NAVEGACIÓN UNA CANTIDAD CONSIDERABLE CON RESPECTO AL NÚMERO DE MILLAS NAVEGADAS EN RELACIÓN A LA NAVEGACIÓN PLANIFICADA POR LO CUAL SE DESEA ELABORAR UNA PROPUETSA PARA OPTIMIZAR LA NAVEGACIÓN PARA ASI GENERAR UNA MAYOR EFICIENCIA DE LA MISMA ESPECIALMENTE EN LOS FUTUROS CRUCEROS DE INSTRUCCIÓN.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9682" marR="29682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1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3" t="23338" r="40485" b="7831"/>
          <a:stretch/>
        </p:blipFill>
        <p:spPr bwMode="auto">
          <a:xfrm>
            <a:off x="2483768" y="2859781"/>
            <a:ext cx="1476000" cy="936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11 Imagen" descr="C:\Users\Rodrigo Martinez\Desktop\TIFF\BITACORAS DE VIENTO Y ODG\100MSDCF\DSC026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732" y="2859781"/>
            <a:ext cx="1476000" cy="9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12 Imagen" descr="F:\carpeta para santiago\DSC09241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59781"/>
            <a:ext cx="1476000" cy="93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" name="13 Imagen" descr="F:\carpeta para santiago\DSC09304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1" t="2728" r="28409" b="7850"/>
          <a:stretch/>
        </p:blipFill>
        <p:spPr bwMode="auto">
          <a:xfrm>
            <a:off x="4131000" y="2859781"/>
            <a:ext cx="1476000" cy="936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8387916" y="465998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FF0000"/>
                </a:solidFill>
              </a:rPr>
              <a:t>2</a:t>
            </a:r>
            <a:r>
              <a:rPr lang="es-EC" b="1" dirty="0" smtClean="0">
                <a:solidFill>
                  <a:srgbClr val="FF0000"/>
                </a:solidFill>
              </a:rPr>
              <a:t>1</a:t>
            </a:r>
            <a:endParaRPr lang="es-EC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7792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Rodrigo Martinez\Desktop\VIRUS T\SOFTWARE\Naveg. GUAYAS fotos Capizzano\Galapagos2011-capizzano-21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8"/>
          <a:stretch/>
        </p:blipFill>
        <p:spPr bwMode="auto">
          <a:xfrm>
            <a:off x="3092191" y="2859782"/>
            <a:ext cx="6051810" cy="160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4541106"/>
            <a:ext cx="2231232" cy="54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2340768" y="4534262"/>
            <a:ext cx="6803232" cy="540000"/>
          </a:xfrm>
          <a:prstGeom prst="rect">
            <a:avLst/>
          </a:prstGeom>
          <a:gradFill flip="none" rotWithShape="1">
            <a:gsLst>
              <a:gs pos="0">
                <a:srgbClr val="996600">
                  <a:shade val="30000"/>
                  <a:satMod val="115000"/>
                </a:srgbClr>
              </a:gs>
              <a:gs pos="50000">
                <a:srgbClr val="996600">
                  <a:shade val="67500"/>
                  <a:satMod val="115000"/>
                </a:srgbClr>
              </a:gs>
              <a:gs pos="100000">
                <a:srgbClr val="9966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7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es-EC" i="1" dirty="0" smtClean="0"/>
              <a:t>Resultados Esperados</a:t>
            </a:r>
          </a:p>
        </p:txBody>
      </p:sp>
      <p:pic>
        <p:nvPicPr>
          <p:cNvPr id="3075" name="Picture 3" descr="C:\Users\Rodrigo Martinez\Desktop\VIRUS T\SOFTWARE\Naveg. GUAYAS fotos Capizzano\Galapagos2011-capizzano-37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92190" cy="446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2362200" y="3435846"/>
            <a:ext cx="6477000" cy="945654"/>
          </a:xfrm>
        </p:spPr>
        <p:txBody>
          <a:bodyPr/>
          <a:lstStyle/>
          <a:p>
            <a:pPr algn="r"/>
            <a:r>
              <a:rPr lang="es-EC" i="1" dirty="0" smtClean="0"/>
              <a:t>Capitulo iii</a:t>
            </a:r>
            <a:endParaRPr lang="es-EC" i="1" dirty="0"/>
          </a:p>
        </p:txBody>
      </p:sp>
      <p:pic>
        <p:nvPicPr>
          <p:cNvPr id="5122" name="Picture 2" descr="C:\Users\Rodrigo Martinez\Desktop\VIRUS T\SOFTWARE\Naveg. GUAYAS fotos Capizzano\Galapagos2011-capizzano-23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190" y="0"/>
            <a:ext cx="6051810" cy="28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9766" y="469628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22</a:t>
            </a:r>
            <a:endParaRPr lang="es-EC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7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Rodrigo Martinez\Desktop\VIRUS T\SOFTWARE\Naveg. GUAYAS fotos Capizzano\Galapagos2011-capizzano-28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0" y="1203291"/>
            <a:ext cx="1286402" cy="73707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9 Rectángulo"/>
          <p:cNvSpPr/>
          <p:nvPr/>
        </p:nvSpPr>
        <p:spPr>
          <a:xfrm>
            <a:off x="1360830" y="1211829"/>
            <a:ext cx="7796298" cy="720000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rgbClr val="99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C" sz="2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Esperados	</a:t>
            </a:r>
            <a:endParaRPr lang="es-EC" sz="2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Rectángulo redondeado"/>
          <p:cNvSpPr/>
          <p:nvPr/>
        </p:nvSpPr>
        <p:spPr>
          <a:xfrm>
            <a:off x="467544" y="2499742"/>
            <a:ext cx="4608512" cy="1584176"/>
          </a:xfrm>
          <a:prstGeom prst="roundRect">
            <a:avLst>
              <a:gd name="adj" fmla="val 5122"/>
            </a:avLst>
          </a:prstGeom>
          <a:solidFill>
            <a:srgbClr val="FF0000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1400" i="1" dirty="0">
                <a:latin typeface="Arial" panose="020B0604020202020204" pitchFamily="34" charset="0"/>
                <a:cs typeface="Arial" panose="020B0604020202020204" pitchFamily="34" charset="0"/>
              </a:rPr>
              <a:t>Los resultados que se espera de este trabajo de investigación es </a:t>
            </a:r>
            <a:r>
              <a:rPr lang="es-ES_tradnl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que se utilice un software o documento </a:t>
            </a:r>
            <a:r>
              <a:rPr lang="es-ES_tradnl" sz="1400" i="1" dirty="0">
                <a:latin typeface="Arial" panose="020B0604020202020204" pitchFamily="34" charset="0"/>
                <a:cs typeface="Arial" panose="020B0604020202020204" pitchFamily="34" charset="0"/>
              </a:rPr>
              <a:t>que presente los parámetros recomendados para  el correcto uso del velamen según los diferentes cuarteos de la rosa de maniobras dependiendo de la fuerza y dirección del viento durante la </a:t>
            </a:r>
            <a:r>
              <a:rPr lang="es-ES_tradnl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navegación.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8639944" y="476537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23</a:t>
            </a:r>
            <a:endParaRPr lang="es-EC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890569"/>
              </p:ext>
            </p:extLst>
          </p:nvPr>
        </p:nvGraphicFramePr>
        <p:xfrm>
          <a:off x="5724128" y="2067694"/>
          <a:ext cx="2808312" cy="300015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32411"/>
                <a:gridCol w="1475901"/>
              </a:tblGrid>
              <a:tr h="1478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CON   VIENTO</a:t>
                      </a:r>
                      <a:endParaRPr lang="es-EC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rgbClr val="99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APAREJO A DAR  </a:t>
                      </a:r>
                      <a:endParaRPr lang="es-EC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rgbClr val="996600"/>
                    </a:solidFill>
                  </a:tcPr>
                </a:tc>
              </a:tr>
              <a:tr h="1478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A  FIL  DE  RODA</a:t>
                      </a:r>
                      <a:endParaRPr lang="es-EC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NO DAMOS  APAREJO</a:t>
                      </a:r>
                      <a:endParaRPr lang="es-EC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2547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C" sz="9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DE  BOLINA</a:t>
                      </a:r>
                      <a:endParaRPr lang="es-EC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FOQUES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ESTAYS</a:t>
                      </a:r>
                      <a:endParaRPr lang="es-EC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821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A  UN  DESCUARTELAR</a:t>
                      </a:r>
                      <a:endParaRPr lang="es-EC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FOQUES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ESTAYS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CANGREJA</a:t>
                      </a:r>
                      <a:endParaRPr lang="es-EC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509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C" sz="9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DE  TRAVES</a:t>
                      </a:r>
                      <a:endParaRPr lang="es-EC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FOQUES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ESTAYS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CUADRAS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CANGREJA</a:t>
                      </a:r>
                      <a:endParaRPr lang="es-EC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6369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A  UN  LARGO</a:t>
                      </a:r>
                      <a:endParaRPr lang="es-EC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FOQUES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ESTAYS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CUADRAS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CANGREJA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ESCANDALOSA</a:t>
                      </a:r>
                      <a:endParaRPr lang="es-EC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1928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POR  LA  ALETA</a:t>
                      </a:r>
                      <a:endParaRPr lang="es-EC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TODO EL APAREJO</a:t>
                      </a:r>
                      <a:endParaRPr lang="es-EC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1799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POR  LA  </a:t>
                      </a:r>
                      <a:r>
                        <a:rPr lang="es-ES" sz="900">
                          <a:effectLst/>
                        </a:rPr>
                        <a:t>POPA</a:t>
                      </a:r>
                      <a:endParaRPr lang="es-EC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TODO EL APAREJO</a:t>
                      </a:r>
                      <a:endParaRPr lang="es-EC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821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EN  POPA  CERRADA</a:t>
                      </a:r>
                      <a:endParaRPr lang="es-EC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TRINQUETILLA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CUADRAS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CANGREJA</a:t>
                      </a:r>
                      <a:endParaRPr lang="es-EC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94066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Rodrigo Martinez\Desktop\VIRUS T\SOFTWARE\Naveg. GUAYAS fotos Capizzano\Galapagos2011-capizzano-2888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546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7775" y="1131590"/>
            <a:ext cx="539552" cy="162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594000" y="1131590"/>
            <a:ext cx="8550000" cy="162000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982279"/>
              </p:ext>
            </p:extLst>
          </p:nvPr>
        </p:nvGraphicFramePr>
        <p:xfrm>
          <a:off x="179512" y="3291830"/>
          <a:ext cx="1058390" cy="1015262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058390"/>
              </a:tblGrid>
              <a:tr h="55806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cap="all" dirty="0" smtClean="0">
                          <a:effectLst/>
                        </a:rPr>
                        <a:t>EL Havre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cap="all" dirty="0" smtClean="0">
                          <a:effectLst/>
                        </a:rPr>
                        <a:t>lisboa</a:t>
                      </a:r>
                      <a:r>
                        <a:rPr lang="es-EC" sz="1000" cap="all" baseline="0" dirty="0" smtClean="0">
                          <a:effectLst/>
                        </a:rPr>
                        <a:t> </a:t>
                      </a:r>
                      <a:endParaRPr lang="es-EC" sz="1000" b="1" cap="all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3402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Martes </a:t>
                      </a:r>
                      <a:r>
                        <a:rPr lang="es-EC" sz="1000" dirty="0">
                          <a:effectLst/>
                        </a:rPr>
                        <a:t>18-Sept</a:t>
                      </a:r>
                      <a:r>
                        <a:rPr lang="es-EC" sz="1000" dirty="0" smtClean="0">
                          <a:effectLst/>
                        </a:rPr>
                        <a:t>.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s-EC" sz="1000" kern="1200" dirty="0" smtClean="0">
                          <a:effectLst/>
                        </a:rPr>
                        <a:t>Jueves 27-Sept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249620"/>
              </p:ext>
            </p:extLst>
          </p:nvPr>
        </p:nvGraphicFramePr>
        <p:xfrm>
          <a:off x="1290095" y="3291830"/>
          <a:ext cx="4896544" cy="648072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656184"/>
                <a:gridCol w="1584176"/>
                <a:gridCol w="1656184"/>
              </a:tblGrid>
              <a:tr h="21602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50" cap="all" dirty="0">
                          <a:effectLst/>
                        </a:rPr>
                        <a:t> </a:t>
                      </a:r>
                      <a:endParaRPr lang="es-EC" sz="1050" b="1" cap="all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50" cap="all" dirty="0">
                          <a:effectLst/>
                        </a:rPr>
                        <a:t>TOTAL DE MILLAS</a:t>
                      </a:r>
                      <a:endParaRPr lang="es-EC" sz="1050" b="1" cap="all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50" cap="all" dirty="0">
                          <a:effectLst/>
                        </a:rPr>
                        <a:t>TIEMPO</a:t>
                      </a:r>
                      <a:endParaRPr lang="es-EC" sz="1050" b="1" cap="all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50" dirty="0">
                          <a:effectLst/>
                        </a:rPr>
                        <a:t>Navegación Real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50" dirty="0">
                          <a:solidFill>
                            <a:srgbClr val="FF0000"/>
                          </a:solidFill>
                          <a:effectLst/>
                        </a:rPr>
                        <a:t>1030 Mn</a:t>
                      </a:r>
                      <a:endParaRPr lang="es-EC" sz="105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50" dirty="0">
                          <a:solidFill>
                            <a:srgbClr val="FF0000"/>
                          </a:solidFill>
                          <a:effectLst/>
                        </a:rPr>
                        <a:t>06 días y 10 horas</a:t>
                      </a:r>
                      <a:endParaRPr lang="es-EC" sz="105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50" dirty="0">
                          <a:effectLst/>
                        </a:rPr>
                        <a:t>Navegación Planificada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50" dirty="0">
                          <a:effectLst/>
                        </a:rPr>
                        <a:t>930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50" dirty="0">
                          <a:effectLst/>
                        </a:rPr>
                        <a:t>09 días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847703"/>
              </p:ext>
            </p:extLst>
          </p:nvPr>
        </p:nvGraphicFramePr>
        <p:xfrm>
          <a:off x="1267407" y="1491630"/>
          <a:ext cx="4824535" cy="64008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631828"/>
                <a:gridCol w="1489930"/>
                <a:gridCol w="1702777"/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50" cap="all" dirty="0">
                          <a:effectLst/>
                        </a:rPr>
                        <a:t> </a:t>
                      </a:r>
                      <a:endParaRPr lang="es-EC" sz="1050" b="1" cap="all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50" cap="all" dirty="0">
                          <a:effectLst/>
                        </a:rPr>
                        <a:t>TOTAL DE MILLAS</a:t>
                      </a:r>
                      <a:endParaRPr lang="es-EC" sz="1050" b="1" cap="all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50" cap="all" dirty="0">
                          <a:effectLst/>
                        </a:rPr>
                        <a:t>TIEMPO</a:t>
                      </a:r>
                      <a:endParaRPr lang="es-EC" sz="1050" b="1" cap="all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50" cap="all" dirty="0">
                          <a:effectLst/>
                        </a:rPr>
                        <a:t>Navegación Real</a:t>
                      </a:r>
                      <a:endParaRPr lang="es-EC" sz="1050" b="1" cap="all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50" cap="all" dirty="0">
                          <a:solidFill>
                            <a:srgbClr val="FF0000"/>
                          </a:solidFill>
                          <a:effectLst/>
                        </a:rPr>
                        <a:t>689 Mn</a:t>
                      </a:r>
                      <a:endParaRPr lang="es-EC" sz="1050" b="1" cap="all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50" cap="all" dirty="0">
                          <a:solidFill>
                            <a:srgbClr val="FF0000"/>
                          </a:solidFill>
                          <a:effectLst/>
                        </a:rPr>
                        <a:t>04 días y 46 horas</a:t>
                      </a:r>
                      <a:endParaRPr lang="es-EC" sz="1050" b="1" cap="all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50" cap="all" dirty="0">
                          <a:effectLst/>
                        </a:rPr>
                        <a:t>Navegación Planificada</a:t>
                      </a:r>
                      <a:endParaRPr lang="es-EC" sz="1050" b="1" cap="all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50" cap="all" dirty="0">
                          <a:effectLst/>
                        </a:rPr>
                        <a:t>619.95 MN</a:t>
                      </a:r>
                      <a:endParaRPr lang="es-EC" sz="1050" b="1" cap="all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50" cap="all" dirty="0">
                          <a:effectLst/>
                        </a:rPr>
                        <a:t>06 días</a:t>
                      </a:r>
                      <a:endParaRPr lang="es-EC" sz="1050" b="1" cap="all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337498"/>
              </p:ext>
            </p:extLst>
          </p:nvPr>
        </p:nvGraphicFramePr>
        <p:xfrm>
          <a:off x="179512" y="1491630"/>
          <a:ext cx="1058390" cy="1015262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058390"/>
              </a:tblGrid>
              <a:tr h="55806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cap="all" baseline="0" dirty="0" smtClean="0">
                          <a:effectLst/>
                        </a:rPr>
                        <a:t>LA coruña</a:t>
                      </a:r>
                      <a:endParaRPr lang="es-EC" sz="1000" cap="all" dirty="0" smtClean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b="1" cap="all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Dublín</a:t>
                      </a:r>
                      <a:endParaRPr lang="es-EC" sz="1000" b="1" cap="all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3402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dirty="0">
                          <a:effectLst/>
                        </a:rPr>
                        <a:t>Martes 18-Sept</a:t>
                      </a:r>
                      <a:r>
                        <a:rPr lang="es-EC" sz="1000" dirty="0" smtClean="0">
                          <a:effectLst/>
                        </a:rPr>
                        <a:t>.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s-EC" sz="1000" kern="1200" dirty="0" smtClean="0">
                          <a:effectLst/>
                        </a:rPr>
                        <a:t>Jueves 27-Sept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8" name="Rectang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282880" cy="797456"/>
          </a:xfrm>
          <a:solidFill>
            <a:schemeClr val="bg1">
              <a:alpha val="51000"/>
            </a:schemeClr>
          </a:solidFill>
          <a:ln w="19050">
            <a:solidFill>
              <a:srgbClr val="996600"/>
            </a:solidFill>
          </a:ln>
        </p:spPr>
        <p:txBody>
          <a:bodyPr>
            <a:normAutofit/>
          </a:bodyPr>
          <a:lstStyle>
            <a:extLst/>
          </a:lstStyle>
          <a:p>
            <a:pPr algn="r"/>
            <a:r>
              <a:rPr lang="es-ES" sz="2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Diseño de la Propuesta	</a:t>
            </a:r>
            <a:endParaRPr lang="es-ES" sz="2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11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419622"/>
            <a:ext cx="2448272" cy="15841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12 Imagen" descr="F:\carpeta para santiago\DSC09241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854" y="3236289"/>
            <a:ext cx="2448000" cy="1584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13 Imagen" descr="C:\Users\Buque Escuela Guayas\Documents\TALL SHIP GUAYAS\FOTOS GUAYAS\VELAS\IMG_302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11710"/>
            <a:ext cx="1800000" cy="972000"/>
          </a:xfrm>
          <a:prstGeom prst="rect">
            <a:avLst/>
          </a:prstGeom>
          <a:ln w="1905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5" t="4762" r="5078" b="12553"/>
          <a:stretch>
            <a:fillRect/>
          </a:stretch>
        </p:blipFill>
        <p:spPr bwMode="auto">
          <a:xfrm>
            <a:off x="3779912" y="2211710"/>
            <a:ext cx="1800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-7775" y="465346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24</a:t>
            </a:r>
            <a:endParaRPr lang="es-EC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85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Rodrigo Martinez\Desktop\VIRUS T\SOFTWARE\Naveg. GUAYAS fotos Capizzano\Galapagos2011-capizzano-23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8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7775" y="1131590"/>
            <a:ext cx="539552" cy="162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594000" y="1131590"/>
            <a:ext cx="8550000" cy="162000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Rectang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282880" cy="797456"/>
          </a:xfrm>
          <a:solidFill>
            <a:schemeClr val="bg1">
              <a:alpha val="80000"/>
            </a:schemeClr>
          </a:solidFill>
          <a:ln w="19050">
            <a:solidFill>
              <a:srgbClr val="996600"/>
            </a:solidFill>
          </a:ln>
        </p:spPr>
        <p:txBody>
          <a:bodyPr>
            <a:normAutofit/>
          </a:bodyPr>
          <a:lstStyle>
            <a:extLst/>
          </a:lstStyle>
          <a:p>
            <a:pPr algn="r"/>
            <a:r>
              <a:rPr lang="es-ES" sz="2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Propuesta de Optimización del Velamen	 </a:t>
            </a:r>
            <a:endParaRPr lang="es-ES" sz="2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3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9622"/>
            <a:ext cx="2016224" cy="1224136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196992666"/>
              </p:ext>
            </p:extLst>
          </p:nvPr>
        </p:nvGraphicFramePr>
        <p:xfrm>
          <a:off x="1763688" y="1779662"/>
          <a:ext cx="5256584" cy="2974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290" name="Picture 2" descr="C:\Users\Rodrigo Martinez\Desktop\VIRUS T\SOFTWARE\ROSA DE MANIOBRA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23233"/>
            <a:ext cx="1440160" cy="122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3650" r="7234" b="5434"/>
          <a:stretch/>
        </p:blipFill>
        <p:spPr bwMode="auto">
          <a:xfrm>
            <a:off x="6516216" y="1427972"/>
            <a:ext cx="2016000" cy="121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8639944" y="476537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25</a:t>
            </a:r>
            <a:endParaRPr lang="es-EC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60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-7775" y="1131590"/>
            <a:ext cx="539552" cy="162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594000" y="1131590"/>
            <a:ext cx="8550000" cy="162000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Rectang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282880" cy="797456"/>
          </a:xfrm>
          <a:solidFill>
            <a:schemeClr val="bg1">
              <a:alpha val="80000"/>
            </a:schemeClr>
          </a:solidFill>
          <a:ln w="19050">
            <a:solidFill>
              <a:srgbClr val="996600"/>
            </a:solidFill>
          </a:ln>
        </p:spPr>
        <p:txBody>
          <a:bodyPr>
            <a:normAutofit/>
          </a:bodyPr>
          <a:lstStyle>
            <a:extLst/>
          </a:lstStyle>
          <a:p>
            <a:pPr algn="r"/>
            <a:r>
              <a:rPr lang="es-ES" sz="2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de Navegación	</a:t>
            </a:r>
            <a:endParaRPr lang="es-ES" sz="2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r="7234" b="5434"/>
          <a:stretch/>
        </p:blipFill>
        <p:spPr bwMode="auto">
          <a:xfrm>
            <a:off x="3635896" y="1694739"/>
            <a:ext cx="5094841" cy="319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 redondeado">
            <a:hlinkClick r:id="rId3" action="ppaction://hlinkfile"/>
          </p:cNvPr>
          <p:cNvSpPr/>
          <p:nvPr/>
        </p:nvSpPr>
        <p:spPr>
          <a:xfrm>
            <a:off x="5004048" y="1319907"/>
            <a:ext cx="2736304" cy="288032"/>
          </a:xfrm>
          <a:prstGeom prst="roundRect">
            <a:avLst/>
          </a:prstGeo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i="1" dirty="0" smtClean="0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endParaRPr lang="es-EC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531774" y="1550723"/>
            <a:ext cx="2456047" cy="288032"/>
          </a:xfrm>
          <a:prstGeom prst="roundRect">
            <a:avLst/>
          </a:prstGeom>
          <a:solidFill>
            <a:schemeClr val="bg1"/>
          </a:solidFill>
          <a:ln>
            <a:solidFill>
              <a:srgbClr val="99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Rumbo del Buque</a:t>
            </a:r>
            <a:endParaRPr lang="es-EC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529504" y="1940584"/>
            <a:ext cx="2456047" cy="288032"/>
          </a:xfrm>
          <a:prstGeom prst="roundRect">
            <a:avLst/>
          </a:prstGeom>
          <a:solidFill>
            <a:schemeClr val="bg1"/>
          </a:solidFill>
          <a:ln>
            <a:solidFill>
              <a:srgbClr val="99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Lectura del Anemómetro</a:t>
            </a:r>
            <a:endParaRPr lang="es-EC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567196" y="2367391"/>
            <a:ext cx="2456047" cy="288032"/>
          </a:xfrm>
          <a:prstGeom prst="roundRect">
            <a:avLst/>
          </a:prstGeom>
          <a:solidFill>
            <a:schemeClr val="bg1"/>
          </a:solidFill>
          <a:ln>
            <a:solidFill>
              <a:srgbClr val="99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Viento Verdadero</a:t>
            </a:r>
            <a:endParaRPr lang="es-EC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56563" y="2795987"/>
            <a:ext cx="2456047" cy="288032"/>
          </a:xfrm>
          <a:prstGeom prst="roundRect">
            <a:avLst/>
          </a:prstGeom>
          <a:solidFill>
            <a:schemeClr val="bg1"/>
          </a:solidFill>
          <a:ln>
            <a:solidFill>
              <a:srgbClr val="99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 de Viento</a:t>
            </a:r>
            <a:endParaRPr lang="es-EC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2 Conector recto de flecha"/>
          <p:cNvCxnSpPr/>
          <p:nvPr/>
        </p:nvCxnSpPr>
        <p:spPr>
          <a:xfrm>
            <a:off x="3101408" y="1864046"/>
            <a:ext cx="72008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>
            <a:off x="3101408" y="2084600"/>
            <a:ext cx="72008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Rectángulo redondeado"/>
          <p:cNvSpPr/>
          <p:nvPr/>
        </p:nvSpPr>
        <p:spPr>
          <a:xfrm>
            <a:off x="570465" y="3694463"/>
            <a:ext cx="2456047" cy="288032"/>
          </a:xfrm>
          <a:prstGeom prst="roundRect">
            <a:avLst/>
          </a:prstGeom>
          <a:solidFill>
            <a:schemeClr val="bg1"/>
          </a:solidFill>
          <a:ln>
            <a:solidFill>
              <a:srgbClr val="99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Maniobras Brasas</a:t>
            </a:r>
            <a:endParaRPr lang="es-EC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15 Conector recto de flecha"/>
          <p:cNvCxnSpPr/>
          <p:nvPr/>
        </p:nvCxnSpPr>
        <p:spPr>
          <a:xfrm>
            <a:off x="3101408" y="2376795"/>
            <a:ext cx="72008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>
            <a:off x="3121451" y="2795987"/>
            <a:ext cx="72008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3121451" y="3723878"/>
            <a:ext cx="72008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Rectángulo redondeado"/>
          <p:cNvSpPr/>
          <p:nvPr/>
        </p:nvSpPr>
        <p:spPr>
          <a:xfrm>
            <a:off x="555760" y="3249534"/>
            <a:ext cx="2456047" cy="288032"/>
          </a:xfrm>
          <a:prstGeom prst="roundRect">
            <a:avLst/>
          </a:prstGeom>
          <a:solidFill>
            <a:schemeClr val="bg1"/>
          </a:solidFill>
          <a:ln>
            <a:solidFill>
              <a:srgbClr val="99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Velamen Recomendado</a:t>
            </a:r>
            <a:endParaRPr lang="es-EC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19 Conector recto de flecha"/>
          <p:cNvCxnSpPr/>
          <p:nvPr/>
        </p:nvCxnSpPr>
        <p:spPr>
          <a:xfrm>
            <a:off x="3121451" y="3310065"/>
            <a:ext cx="72008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Rectángulo redondeado"/>
          <p:cNvSpPr/>
          <p:nvPr/>
        </p:nvSpPr>
        <p:spPr>
          <a:xfrm>
            <a:off x="594000" y="4165623"/>
            <a:ext cx="2456047" cy="288032"/>
          </a:xfrm>
          <a:prstGeom prst="roundRect">
            <a:avLst/>
          </a:prstGeom>
          <a:solidFill>
            <a:schemeClr val="bg1"/>
          </a:solidFill>
          <a:ln>
            <a:solidFill>
              <a:srgbClr val="99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Consideración Máquina</a:t>
            </a:r>
            <a:endParaRPr lang="es-EC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567195" y="4638096"/>
            <a:ext cx="2456047" cy="288032"/>
          </a:xfrm>
          <a:prstGeom prst="roundRect">
            <a:avLst/>
          </a:prstGeom>
          <a:solidFill>
            <a:schemeClr val="bg1"/>
          </a:solidFill>
          <a:ln>
            <a:solidFill>
              <a:srgbClr val="99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Consideraciones Viento</a:t>
            </a:r>
            <a:endParaRPr lang="es-EC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22 Conector recto de flecha"/>
          <p:cNvCxnSpPr/>
          <p:nvPr/>
        </p:nvCxnSpPr>
        <p:spPr>
          <a:xfrm>
            <a:off x="3134651" y="4171650"/>
            <a:ext cx="72008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>
            <a:off x="3150418" y="4638096"/>
            <a:ext cx="72008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CuadroTexto"/>
          <p:cNvSpPr txBox="1"/>
          <p:nvPr/>
        </p:nvSpPr>
        <p:spPr>
          <a:xfrm>
            <a:off x="8639944" y="476537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26</a:t>
            </a:r>
            <a:endParaRPr lang="es-EC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146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2340768" y="4534262"/>
            <a:ext cx="6803232" cy="540000"/>
          </a:xfrm>
          <a:prstGeom prst="rect">
            <a:avLst/>
          </a:prstGeom>
          <a:gradFill flip="none" rotWithShape="1">
            <a:gsLst>
              <a:gs pos="0">
                <a:srgbClr val="996600">
                  <a:shade val="30000"/>
                  <a:satMod val="115000"/>
                </a:srgbClr>
              </a:gs>
              <a:gs pos="50000">
                <a:srgbClr val="996600">
                  <a:shade val="67500"/>
                  <a:satMod val="115000"/>
                </a:srgbClr>
              </a:gs>
              <a:gs pos="100000">
                <a:srgbClr val="9966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9 Rectángulo"/>
          <p:cNvSpPr/>
          <p:nvPr/>
        </p:nvSpPr>
        <p:spPr>
          <a:xfrm>
            <a:off x="0" y="4541106"/>
            <a:ext cx="2231232" cy="54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7170" name="Picture 2" descr="C:\Users\Rodrigo Martinez\Desktop\3 periodo 4\Naveg. GUAYAS fotos Capizzano\Galapagos2011-capizzano-316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44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0" y="3219822"/>
            <a:ext cx="9144000" cy="1161678"/>
          </a:xfrm>
        </p:spPr>
        <p:txBody>
          <a:bodyPr/>
          <a:lstStyle/>
          <a:p>
            <a:r>
              <a:rPr lang="es-EC" i="1" dirty="0" smtClean="0"/>
              <a:t>Conclusiones &amp; recomendaciones</a:t>
            </a:r>
            <a:endParaRPr lang="es-EC" i="1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19134" y="470493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27</a:t>
            </a:r>
            <a:endParaRPr lang="es-EC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odrigo Martinez\Desktop\3 periodo 4\Naveg. GUAYAS fotos Capizzano\Galapagos2011-capizzano-2918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7775" y="1131590"/>
            <a:ext cx="539552" cy="162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594000" y="1131590"/>
            <a:ext cx="8550000" cy="162000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Rectang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797456"/>
          </a:xfrm>
          <a:solidFill>
            <a:schemeClr val="bg1">
              <a:alpha val="80000"/>
            </a:schemeClr>
          </a:solidFill>
          <a:ln w="19050">
            <a:solidFill>
              <a:srgbClr val="996600"/>
            </a:solidFill>
          </a:ln>
        </p:spPr>
        <p:txBody>
          <a:bodyPr/>
          <a:lstStyle>
            <a:extLst/>
          </a:lstStyle>
          <a:p>
            <a:pPr algn="r"/>
            <a:r>
              <a:rPr lang="es-ES" i="1" dirty="0" smtClean="0">
                <a:solidFill>
                  <a:schemeClr val="tx1"/>
                </a:solidFill>
              </a:rPr>
              <a:t>Conclusiones	</a:t>
            </a:r>
            <a:endParaRPr lang="es-ES" i="1" dirty="0">
              <a:solidFill>
                <a:schemeClr val="tx1"/>
              </a:solidFill>
            </a:endParaRPr>
          </a:p>
        </p:txBody>
      </p:sp>
      <p:sp>
        <p:nvSpPr>
          <p:cNvPr id="2" name="1 Rectángulo redondeado"/>
          <p:cNvSpPr/>
          <p:nvPr/>
        </p:nvSpPr>
        <p:spPr>
          <a:xfrm>
            <a:off x="755576" y="1491630"/>
            <a:ext cx="7920880" cy="720080"/>
          </a:xfrm>
          <a:prstGeom prst="roundRect">
            <a:avLst/>
          </a:prstGeom>
          <a:solidFill>
            <a:srgbClr val="00B0F0">
              <a:alpha val="4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C" i="1" dirty="0" smtClean="0">
                <a:solidFill>
                  <a:schemeClr val="tx1"/>
                </a:solidFill>
              </a:rPr>
              <a:t>El estudio del uso del velamen de los Veleros Bric Barca que se asemejan al BESGUA, permitió efectuar una alternativa que permita una navegación</a:t>
            </a:r>
            <a:r>
              <a:rPr lang="es-EC" i="1" dirty="0">
                <a:solidFill>
                  <a:schemeClr val="tx1"/>
                </a:solidFill>
              </a:rPr>
              <a:t> </a:t>
            </a:r>
            <a:r>
              <a:rPr lang="es-EC" i="1" dirty="0" smtClean="0">
                <a:solidFill>
                  <a:schemeClr val="tx1"/>
                </a:solidFill>
              </a:rPr>
              <a:t>más eficiente.</a:t>
            </a:r>
            <a:endParaRPr lang="es-EC" i="1" dirty="0">
              <a:solidFill>
                <a:schemeClr val="tx1"/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755576" y="2427734"/>
            <a:ext cx="7920880" cy="1512168"/>
          </a:xfrm>
          <a:prstGeom prst="roundRect">
            <a:avLst/>
          </a:prstGeom>
          <a:solidFill>
            <a:srgbClr val="00B0F0">
              <a:alpha val="4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C" i="1" dirty="0" smtClean="0">
                <a:solidFill>
                  <a:schemeClr val="tx1"/>
                </a:solidFill>
              </a:rPr>
              <a:t>El análisis efectuado </a:t>
            </a:r>
            <a:r>
              <a:rPr lang="es-EC" i="1" dirty="0">
                <a:solidFill>
                  <a:schemeClr val="tx1"/>
                </a:solidFill>
              </a:rPr>
              <a:t>en base a la navegación planificada y realizada durante la segunda fase del crucero de instrucción </a:t>
            </a:r>
            <a:r>
              <a:rPr lang="es-EC" i="1" dirty="0" smtClean="0">
                <a:solidFill>
                  <a:schemeClr val="tx1"/>
                </a:solidFill>
              </a:rPr>
              <a:t>2012; permitió determinar que, </a:t>
            </a:r>
            <a:r>
              <a:rPr lang="es-EC" i="1" dirty="0">
                <a:solidFill>
                  <a:schemeClr val="tx1"/>
                </a:solidFill>
              </a:rPr>
              <a:t>si se realiza una mayor consideración con respecto al uso del velamen se podría cumplir de una manera más eficiente la navegación planificada durante las diferentes rutas </a:t>
            </a:r>
            <a:r>
              <a:rPr lang="es-EC" i="1" dirty="0" smtClean="0">
                <a:solidFill>
                  <a:schemeClr val="tx1"/>
                </a:solidFill>
              </a:rPr>
              <a:t>cumplidas.</a:t>
            </a:r>
            <a:endParaRPr lang="es-EC" i="1" dirty="0">
              <a:solidFill>
                <a:schemeClr val="tx1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766798" y="4083918"/>
            <a:ext cx="7920880" cy="792088"/>
          </a:xfrm>
          <a:prstGeom prst="roundRect">
            <a:avLst/>
          </a:prstGeom>
          <a:solidFill>
            <a:srgbClr val="00B0F0">
              <a:alpha val="4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C" i="1" dirty="0" smtClean="0">
                <a:solidFill>
                  <a:schemeClr val="tx1"/>
                </a:solidFill>
              </a:rPr>
              <a:t>El uso de un software </a:t>
            </a:r>
            <a:r>
              <a:rPr lang="es-EC" i="1" dirty="0">
                <a:solidFill>
                  <a:schemeClr val="tx1"/>
                </a:solidFill>
              </a:rPr>
              <a:t>para la </a:t>
            </a:r>
            <a:r>
              <a:rPr lang="es-EC" i="1" dirty="0" smtClean="0">
                <a:solidFill>
                  <a:schemeClr val="tx1"/>
                </a:solidFill>
              </a:rPr>
              <a:t>navegación en el BESGUA, </a:t>
            </a:r>
            <a:r>
              <a:rPr lang="es-EC" i="1" dirty="0">
                <a:solidFill>
                  <a:schemeClr val="tx1"/>
                </a:solidFill>
              </a:rPr>
              <a:t>permite conocer el velamen recomendado y las consideraciones a </a:t>
            </a:r>
            <a:r>
              <a:rPr lang="es-EC" i="1" dirty="0" smtClean="0">
                <a:solidFill>
                  <a:schemeClr val="tx1"/>
                </a:solidFill>
              </a:rPr>
              <a:t>seguir </a:t>
            </a:r>
            <a:r>
              <a:rPr lang="es-EC" i="1" dirty="0">
                <a:solidFill>
                  <a:schemeClr val="tx1"/>
                </a:solidFill>
              </a:rPr>
              <a:t>respecto a la fuerza del viento</a:t>
            </a:r>
            <a:r>
              <a:rPr lang="es-EC" i="1" dirty="0" smtClean="0">
                <a:solidFill>
                  <a:schemeClr val="tx1"/>
                </a:solidFill>
              </a:rPr>
              <a:t>.</a:t>
            </a:r>
            <a:endParaRPr lang="es-EC" i="1" dirty="0">
              <a:solidFill>
                <a:schemeClr val="tx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8639944" y="476537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28</a:t>
            </a:r>
            <a:endParaRPr lang="es-EC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0344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Rodrigo Martinez\Desktop\3 periodo 4\Naveg. GUAYAS fotos Capizzano\Galapagos2011-capizzano-2165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7775" y="1131590"/>
            <a:ext cx="539552" cy="162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594000" y="1131590"/>
            <a:ext cx="8550000" cy="162000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Rectang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797456"/>
          </a:xfrm>
          <a:solidFill>
            <a:schemeClr val="bg1">
              <a:alpha val="80000"/>
            </a:schemeClr>
          </a:solidFill>
          <a:ln w="19050">
            <a:solidFill>
              <a:srgbClr val="996600"/>
            </a:solidFill>
          </a:ln>
        </p:spPr>
        <p:txBody>
          <a:bodyPr/>
          <a:lstStyle>
            <a:extLst/>
          </a:lstStyle>
          <a:p>
            <a:pPr algn="r"/>
            <a:r>
              <a:rPr lang="es-ES" i="1" dirty="0" smtClean="0">
                <a:solidFill>
                  <a:schemeClr val="tx1"/>
                </a:solidFill>
              </a:rPr>
              <a:t>Recomendaciones	</a:t>
            </a:r>
            <a:endParaRPr lang="es-ES" i="1" dirty="0">
              <a:solidFill>
                <a:schemeClr val="tx1"/>
              </a:solidFill>
            </a:endParaRPr>
          </a:p>
        </p:txBody>
      </p:sp>
      <p:sp>
        <p:nvSpPr>
          <p:cNvPr id="2" name="1 Rectángulo redondeado"/>
          <p:cNvSpPr/>
          <p:nvPr/>
        </p:nvSpPr>
        <p:spPr>
          <a:xfrm>
            <a:off x="755576" y="1419622"/>
            <a:ext cx="7920880" cy="792088"/>
          </a:xfrm>
          <a:prstGeom prst="roundRect">
            <a:avLst/>
          </a:prstGeom>
          <a:solidFill>
            <a:srgbClr val="00B0F0">
              <a:alpha val="4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i="1" dirty="0">
                <a:solidFill>
                  <a:schemeClr val="tx1"/>
                </a:solidFill>
              </a:rPr>
              <a:t>Considerar como parámetro fundamental al software que se presenta, en especial durante la navegación a vela, para poder cumplir lo más cercano posible con la navegación planificada, mediante el correcto uso y empleo del </a:t>
            </a:r>
            <a:r>
              <a:rPr lang="es-EC" i="1" dirty="0" smtClean="0">
                <a:solidFill>
                  <a:schemeClr val="tx1"/>
                </a:solidFill>
              </a:rPr>
              <a:t>velamen</a:t>
            </a:r>
            <a:endParaRPr lang="es-EC" i="1" dirty="0">
              <a:solidFill>
                <a:schemeClr val="tx1"/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755576" y="2427734"/>
            <a:ext cx="7920880" cy="1080120"/>
          </a:xfrm>
          <a:prstGeom prst="roundRect">
            <a:avLst/>
          </a:prstGeom>
          <a:solidFill>
            <a:srgbClr val="00B0F0">
              <a:alpha val="4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i="1" dirty="0">
                <a:solidFill>
                  <a:schemeClr val="tx1"/>
                </a:solidFill>
              </a:rPr>
              <a:t>Emplear frecuentemente el uso correcto del velamen especialmente cuando se presenten vientos favorables o ideales para la navegación el cual generará un menor uso de la maquina principal y por ende un menor consumo de combustible brindando un mayor tiempo de vida útil a este sistema de propulsión</a:t>
            </a:r>
            <a:r>
              <a:rPr lang="es-EC" i="1" dirty="0" smtClean="0">
                <a:solidFill>
                  <a:schemeClr val="tx1"/>
                </a:solidFill>
              </a:rPr>
              <a:t>.</a:t>
            </a:r>
            <a:endParaRPr lang="es-EC" i="1" dirty="0">
              <a:solidFill>
                <a:schemeClr val="tx1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766798" y="3651870"/>
            <a:ext cx="7920880" cy="1080120"/>
          </a:xfrm>
          <a:prstGeom prst="roundRect">
            <a:avLst/>
          </a:prstGeom>
          <a:solidFill>
            <a:srgbClr val="00B0F0">
              <a:alpha val="4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i="1" dirty="0" smtClean="0">
                <a:solidFill>
                  <a:schemeClr val="tx1"/>
                </a:solidFill>
              </a:rPr>
              <a:t>Proponer al BESGUA, la implementación del </a:t>
            </a:r>
            <a:r>
              <a:rPr lang="es-EC" i="1" dirty="0">
                <a:solidFill>
                  <a:schemeClr val="tx1"/>
                </a:solidFill>
              </a:rPr>
              <a:t>software </a:t>
            </a:r>
            <a:r>
              <a:rPr lang="es-EC" i="1" dirty="0" smtClean="0">
                <a:solidFill>
                  <a:schemeClr val="tx1"/>
                </a:solidFill>
              </a:rPr>
              <a:t> </a:t>
            </a:r>
            <a:r>
              <a:rPr lang="es-EC" i="1" dirty="0">
                <a:solidFill>
                  <a:schemeClr val="tx1"/>
                </a:solidFill>
              </a:rPr>
              <a:t>para la </a:t>
            </a:r>
            <a:r>
              <a:rPr lang="es-EC" i="1" dirty="0" smtClean="0">
                <a:solidFill>
                  <a:schemeClr val="tx1"/>
                </a:solidFill>
              </a:rPr>
              <a:t>navegación e instrucción durante </a:t>
            </a:r>
            <a:r>
              <a:rPr lang="es-EC" i="1" dirty="0">
                <a:solidFill>
                  <a:schemeClr val="tx1"/>
                </a:solidFill>
              </a:rPr>
              <a:t>las maniobras que se </a:t>
            </a:r>
            <a:r>
              <a:rPr lang="es-EC" i="1" dirty="0" smtClean="0">
                <a:solidFill>
                  <a:schemeClr val="tx1"/>
                </a:solidFill>
              </a:rPr>
              <a:t>realicen, ya </a:t>
            </a:r>
            <a:r>
              <a:rPr lang="es-EC" i="1" dirty="0">
                <a:solidFill>
                  <a:schemeClr val="tx1"/>
                </a:solidFill>
              </a:rPr>
              <a:t>que presenta el velamen recomendado y las consideraciones respecto a la fuerza del viento.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639944" y="476537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29</a:t>
            </a:r>
            <a:endParaRPr lang="es-EC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44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odrigo Martinez\Desktop\3 periodo 4\Naveg. GUAYAS fotos Capizzano\Galapagos2011-capizzano-2171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47"/>
            <a:ext cx="822123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7775" y="1131590"/>
            <a:ext cx="539552" cy="162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594000" y="1131590"/>
            <a:ext cx="8550000" cy="162000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1 Rectángulo"/>
          <p:cNvSpPr/>
          <p:nvPr/>
        </p:nvSpPr>
        <p:spPr>
          <a:xfrm>
            <a:off x="0" y="0"/>
            <a:ext cx="971600" cy="10595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7 Rectángulo"/>
          <p:cNvSpPr/>
          <p:nvPr/>
        </p:nvSpPr>
        <p:spPr>
          <a:xfrm>
            <a:off x="-21631" y="1347614"/>
            <a:ext cx="971600" cy="38128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Rectangle 1"/>
          <p:cNvSpPr>
            <a:spLocks noGrp="1"/>
          </p:cNvSpPr>
          <p:nvPr>
            <p:ph type="title"/>
          </p:nvPr>
        </p:nvSpPr>
        <p:spPr>
          <a:xfrm>
            <a:off x="994921" y="26871"/>
            <a:ext cx="8153400" cy="1005840"/>
          </a:xfrm>
        </p:spPr>
        <p:txBody>
          <a:bodyPr>
            <a:normAutofit/>
          </a:bodyPr>
          <a:lstStyle>
            <a:extLst/>
          </a:lstStyle>
          <a:p>
            <a:pPr algn="r"/>
            <a:r>
              <a:rPr lang="es-ES" sz="32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			</a:t>
            </a:r>
            <a:endParaRPr lang="es-ES" sz="32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16 Arco"/>
          <p:cNvSpPr/>
          <p:nvPr/>
        </p:nvSpPr>
        <p:spPr>
          <a:xfrm rot="5400000">
            <a:off x="797721" y="2288145"/>
            <a:ext cx="3723497" cy="1791563"/>
          </a:xfrm>
          <a:prstGeom prst="arc">
            <a:avLst>
              <a:gd name="adj1" fmla="val 10876923"/>
              <a:gd name="adj2" fmla="val 0"/>
            </a:avLst>
          </a:prstGeom>
          <a:ln>
            <a:solidFill>
              <a:srgbClr val="99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8" name="17 Rectángulo redondeado"/>
          <p:cNvSpPr/>
          <p:nvPr/>
        </p:nvSpPr>
        <p:spPr>
          <a:xfrm>
            <a:off x="3555252" y="1491630"/>
            <a:ext cx="2952328" cy="4148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9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PRELIMINARES</a:t>
            </a:r>
            <a:endParaRPr lang="es-EC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3995936" y="2163149"/>
            <a:ext cx="2952328" cy="4148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9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FUNDAMENTACIÓN TEÓRICA </a:t>
            </a:r>
            <a:endParaRPr lang="es-EC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4211960" y="2976502"/>
            <a:ext cx="2952328" cy="4148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9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 DEL PROBLEMA</a:t>
            </a:r>
            <a:endParaRPr lang="es-EC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3995936" y="3795886"/>
            <a:ext cx="2952328" cy="4148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9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i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ESPERADOS</a:t>
            </a:r>
            <a:endParaRPr lang="es-EC" sz="1400" i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G:\cell\REMZ\Ronney\rrrr\EXAMEN SEGUNDO MODULO LIDERAZGO\FOTOS NUEVAS\DSC_01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/>
          <a:stretch/>
        </p:blipFill>
        <p:spPr bwMode="auto">
          <a:xfrm>
            <a:off x="7596336" y="0"/>
            <a:ext cx="1656184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Rectángulo redondeado"/>
          <p:cNvSpPr/>
          <p:nvPr/>
        </p:nvSpPr>
        <p:spPr>
          <a:xfrm>
            <a:off x="3555252" y="4537336"/>
            <a:ext cx="3968796" cy="4148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9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i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 Y RECOMENDACIONES</a:t>
            </a:r>
            <a:endParaRPr lang="es-EC" sz="1400" i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22 Imagen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" y="0"/>
            <a:ext cx="814328" cy="105958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15 CuadroTexto"/>
          <p:cNvSpPr txBox="1"/>
          <p:nvPr/>
        </p:nvSpPr>
        <p:spPr>
          <a:xfrm>
            <a:off x="8856984" y="4766173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53476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cell\RESPALDO RONNY\Desktop\4to año\recuerdos\crucero\07. Julio\06-07-2012 Honores al paso del Buque ARC Gloria\IMG_56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Rodrigo Martinez\Desktop\dsg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1" t="95" r="10475" b="70610"/>
          <a:stretch/>
        </p:blipFill>
        <p:spPr bwMode="auto">
          <a:xfrm>
            <a:off x="4915" y="0"/>
            <a:ext cx="9144000" cy="98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2 Subtítulo"/>
          <p:cNvSpPr txBox="1">
            <a:spLocks/>
          </p:cNvSpPr>
          <p:nvPr/>
        </p:nvSpPr>
        <p:spPr>
          <a:xfrm>
            <a:off x="250825" y="1484313"/>
            <a:ext cx="8713788" cy="4897437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lang="es-ES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lang="es-ES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lang="es-ES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es-ES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es-ES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es-ES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es-ES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endParaRPr lang="es-EC" dirty="0"/>
          </a:p>
        </p:txBody>
      </p:sp>
      <p:sp>
        <p:nvSpPr>
          <p:cNvPr id="2" name="1 CuadroTexto"/>
          <p:cNvSpPr txBox="1"/>
          <p:nvPr/>
        </p:nvSpPr>
        <p:spPr>
          <a:xfrm>
            <a:off x="3275856" y="232177"/>
            <a:ext cx="5187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 POR SU ATENCIÓN</a:t>
            </a:r>
            <a:endParaRPr lang="es-EC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8639944" y="476537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30</a:t>
            </a:r>
            <a:endParaRPr lang="es-EC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cell\RESPALDO RONNY\Desktop\4to año\recuerdos\crucero\07. Julio\06-07-2012 Honores al paso del Buque ARC Gloria\IMG_564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0" y="248090"/>
            <a:ext cx="1286402" cy="73707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7" name="16 Hexágono"/>
          <p:cNvSpPr/>
          <p:nvPr/>
        </p:nvSpPr>
        <p:spPr>
          <a:xfrm>
            <a:off x="3995936" y="2497971"/>
            <a:ext cx="1368152" cy="1224136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8" name="17 Hexágono"/>
          <p:cNvSpPr/>
          <p:nvPr/>
        </p:nvSpPr>
        <p:spPr>
          <a:xfrm>
            <a:off x="5174827" y="3110039"/>
            <a:ext cx="1368152" cy="1224136"/>
          </a:xfrm>
          <a:prstGeom prst="hexagon">
            <a:avLst/>
          </a:prstGeom>
          <a:gradFill flip="none" rotWithShape="1">
            <a:gsLst>
              <a:gs pos="0">
                <a:schemeClr val="dk1">
                  <a:tint val="66000"/>
                  <a:satMod val="160000"/>
                </a:schemeClr>
              </a:gs>
              <a:gs pos="50000">
                <a:schemeClr val="dk1">
                  <a:tint val="44500"/>
                  <a:satMod val="160000"/>
                </a:schemeClr>
              </a:gs>
              <a:gs pos="100000">
                <a:schemeClr val="dk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9" name="18 Hexágono"/>
          <p:cNvSpPr/>
          <p:nvPr/>
        </p:nvSpPr>
        <p:spPr>
          <a:xfrm>
            <a:off x="2771800" y="3121383"/>
            <a:ext cx="1368152" cy="1224136"/>
          </a:xfrm>
          <a:prstGeom prst="hexagon">
            <a:avLst/>
          </a:prstGeom>
          <a:gradFill flip="none" rotWithShape="1">
            <a:gsLst>
              <a:gs pos="0">
                <a:schemeClr val="dk1">
                  <a:tint val="66000"/>
                  <a:satMod val="160000"/>
                </a:schemeClr>
              </a:gs>
              <a:gs pos="50000">
                <a:schemeClr val="dk1">
                  <a:tint val="44500"/>
                  <a:satMod val="160000"/>
                </a:schemeClr>
              </a:gs>
              <a:gs pos="100000">
                <a:schemeClr val="dk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0" name="19 Hexágono"/>
          <p:cNvSpPr/>
          <p:nvPr/>
        </p:nvSpPr>
        <p:spPr>
          <a:xfrm>
            <a:off x="2791673" y="1779662"/>
            <a:ext cx="1368152" cy="1224136"/>
          </a:xfrm>
          <a:prstGeom prst="hexagon">
            <a:avLst/>
          </a:prstGeom>
          <a:gradFill flip="none" rotWithShape="1">
            <a:gsLst>
              <a:gs pos="0">
                <a:schemeClr val="dk1">
                  <a:tint val="66000"/>
                  <a:satMod val="160000"/>
                </a:schemeClr>
              </a:gs>
              <a:gs pos="50000">
                <a:schemeClr val="dk1">
                  <a:tint val="44500"/>
                  <a:satMod val="160000"/>
                </a:schemeClr>
              </a:gs>
              <a:gs pos="100000">
                <a:schemeClr val="dk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1" name="20 Hexágono"/>
          <p:cNvSpPr/>
          <p:nvPr/>
        </p:nvSpPr>
        <p:spPr>
          <a:xfrm>
            <a:off x="5203684" y="1808414"/>
            <a:ext cx="1368152" cy="1224136"/>
          </a:xfrm>
          <a:prstGeom prst="hexagon">
            <a:avLst/>
          </a:prstGeom>
          <a:gradFill flip="none" rotWithShape="1">
            <a:gsLst>
              <a:gs pos="0">
                <a:schemeClr val="dk1">
                  <a:tint val="66000"/>
                  <a:satMod val="160000"/>
                </a:schemeClr>
              </a:gs>
              <a:gs pos="50000">
                <a:schemeClr val="dk1">
                  <a:tint val="44500"/>
                  <a:satMod val="160000"/>
                </a:schemeClr>
              </a:gs>
              <a:gs pos="100000">
                <a:schemeClr val="dk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2" name="21 Hexágono"/>
          <p:cNvSpPr/>
          <p:nvPr/>
        </p:nvSpPr>
        <p:spPr>
          <a:xfrm>
            <a:off x="3983322" y="1149401"/>
            <a:ext cx="1368152" cy="1224136"/>
          </a:xfrm>
          <a:prstGeom prst="hexagon">
            <a:avLst/>
          </a:prstGeom>
          <a:gradFill flip="none" rotWithShape="1">
            <a:gsLst>
              <a:gs pos="0">
                <a:schemeClr val="dk1">
                  <a:tint val="66000"/>
                  <a:satMod val="160000"/>
                </a:schemeClr>
              </a:gs>
              <a:gs pos="50000">
                <a:schemeClr val="dk1">
                  <a:tint val="44500"/>
                  <a:satMod val="160000"/>
                </a:schemeClr>
              </a:gs>
              <a:gs pos="100000">
                <a:schemeClr val="dk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3" name="22 Hexágono"/>
          <p:cNvSpPr/>
          <p:nvPr/>
        </p:nvSpPr>
        <p:spPr>
          <a:xfrm>
            <a:off x="3995936" y="3840256"/>
            <a:ext cx="1368152" cy="1224136"/>
          </a:xfrm>
          <a:prstGeom prst="hexagon">
            <a:avLst/>
          </a:prstGeom>
          <a:gradFill flip="none" rotWithShape="1">
            <a:gsLst>
              <a:gs pos="0">
                <a:schemeClr val="dk1">
                  <a:tint val="66000"/>
                  <a:satMod val="160000"/>
                </a:schemeClr>
              </a:gs>
              <a:gs pos="50000">
                <a:schemeClr val="dk1">
                  <a:tint val="44500"/>
                  <a:satMod val="160000"/>
                </a:schemeClr>
              </a:gs>
              <a:gs pos="100000">
                <a:schemeClr val="dk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2" name="31 CuadroTexto"/>
          <p:cNvSpPr txBox="1"/>
          <p:nvPr/>
        </p:nvSpPr>
        <p:spPr>
          <a:xfrm>
            <a:off x="2780088" y="2266593"/>
            <a:ext cx="1397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bg1"/>
                </a:solidFill>
              </a:rPr>
              <a:t>TÍTULO</a:t>
            </a:r>
            <a:endParaRPr lang="es-EC" sz="1400" b="1" dirty="0">
              <a:solidFill>
                <a:schemeClr val="bg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3981196" y="1607580"/>
            <a:ext cx="1397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>
                <a:solidFill>
                  <a:schemeClr val="bg1"/>
                </a:solidFill>
              </a:rPr>
              <a:t>INTRODUCCIÓN</a:t>
            </a:r>
          </a:p>
        </p:txBody>
      </p:sp>
      <p:sp>
        <p:nvSpPr>
          <p:cNvPr id="34" name="33 CuadroTexto"/>
          <p:cNvSpPr txBox="1"/>
          <p:nvPr/>
        </p:nvSpPr>
        <p:spPr>
          <a:xfrm>
            <a:off x="5265555" y="3352775"/>
            <a:ext cx="11866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solidFill>
                  <a:schemeClr val="bg1"/>
                </a:solidFill>
              </a:rPr>
              <a:t>DEFINICIÓN DEL</a:t>
            </a:r>
          </a:p>
          <a:p>
            <a:pPr algn="ctr"/>
            <a:r>
              <a:rPr lang="es-EC" sz="1400" b="1" dirty="0">
                <a:solidFill>
                  <a:schemeClr val="bg1"/>
                </a:solidFill>
              </a:rPr>
              <a:t>PROBLEMA</a:t>
            </a:r>
          </a:p>
        </p:txBody>
      </p:sp>
      <p:sp>
        <p:nvSpPr>
          <p:cNvPr id="35" name="34 CuadroTexto"/>
          <p:cNvSpPr txBox="1"/>
          <p:nvPr/>
        </p:nvSpPr>
        <p:spPr>
          <a:xfrm>
            <a:off x="2862528" y="3579562"/>
            <a:ext cx="1186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solidFill>
                  <a:schemeClr val="bg1"/>
                </a:solidFill>
              </a:rPr>
              <a:t>OBJETIVOS</a:t>
            </a:r>
          </a:p>
          <a:p>
            <a:pPr algn="ctr"/>
            <a:r>
              <a:rPr lang="es-EC" sz="1400" b="1" dirty="0" smtClean="0">
                <a:solidFill>
                  <a:schemeClr val="bg1"/>
                </a:solidFill>
              </a:rPr>
              <a:t>ESPECÍFICOS</a:t>
            </a:r>
            <a:endParaRPr lang="es-EC" sz="1400" b="1" dirty="0">
              <a:solidFill>
                <a:schemeClr val="bg1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3995936" y="295614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bg1"/>
                </a:solidFill>
              </a:rPr>
              <a:t>PRELIMINARES</a:t>
            </a:r>
            <a:endParaRPr lang="es-EC" sz="1400" b="1" dirty="0">
              <a:solidFill>
                <a:schemeClr val="bg1"/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5225025" y="2237841"/>
            <a:ext cx="1397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>
                <a:solidFill>
                  <a:schemeClr val="bg1"/>
                </a:solidFill>
              </a:rPr>
              <a:t>JUSTIFICACIÓN</a:t>
            </a:r>
          </a:p>
        </p:txBody>
      </p:sp>
      <p:sp>
        <p:nvSpPr>
          <p:cNvPr id="38" name="37 CuadroTexto"/>
          <p:cNvSpPr txBox="1"/>
          <p:nvPr/>
        </p:nvSpPr>
        <p:spPr>
          <a:xfrm>
            <a:off x="3981196" y="4190714"/>
            <a:ext cx="1344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solidFill>
                  <a:schemeClr val="bg1"/>
                </a:solidFill>
              </a:rPr>
              <a:t>OBJETIVOS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186256" y="961799"/>
            <a:ext cx="957744" cy="418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24 Rectángulo"/>
          <p:cNvSpPr/>
          <p:nvPr/>
        </p:nvSpPr>
        <p:spPr>
          <a:xfrm>
            <a:off x="8186256" y="0"/>
            <a:ext cx="957744" cy="73707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14 Rectángulo"/>
          <p:cNvSpPr/>
          <p:nvPr/>
        </p:nvSpPr>
        <p:spPr>
          <a:xfrm>
            <a:off x="1347702" y="241799"/>
            <a:ext cx="7796298" cy="720000"/>
          </a:xfrm>
          <a:prstGeom prst="rect">
            <a:avLst/>
          </a:prstGeom>
          <a:solidFill>
            <a:schemeClr val="bg1"/>
          </a:solidFill>
          <a:ln w="28575">
            <a:solidFill>
              <a:srgbClr val="99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C" sz="2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Preliminares	</a:t>
            </a:r>
            <a:endParaRPr lang="es-EC" sz="2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8748464" y="4774166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007461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E:\Escuela Naval ESSUNA\DSC_02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3511"/>
            <a:ext cx="81927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7775" y="1131590"/>
            <a:ext cx="539552" cy="162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594000" y="1131590"/>
            <a:ext cx="8550000" cy="162000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8 Rectángulo"/>
          <p:cNvSpPr/>
          <p:nvPr/>
        </p:nvSpPr>
        <p:spPr>
          <a:xfrm>
            <a:off x="-21631" y="1347614"/>
            <a:ext cx="971600" cy="3795885"/>
          </a:xfrm>
          <a:prstGeom prst="rect">
            <a:avLst/>
          </a:prstGeom>
          <a:solidFill>
            <a:schemeClr val="dk1"/>
          </a:solidFill>
          <a:ln/>
          <a:scene3d>
            <a:camera prst="perspectiveRight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i="1" dirty="0" smtClean="0"/>
              <a:t>I</a:t>
            </a:r>
          </a:p>
          <a:p>
            <a:pPr algn="ctr"/>
            <a:r>
              <a:rPr lang="es-EC" b="1" i="1" dirty="0" smtClean="0"/>
              <a:t>N</a:t>
            </a:r>
          </a:p>
          <a:p>
            <a:pPr algn="ctr"/>
            <a:r>
              <a:rPr lang="es-EC" b="1" i="1" dirty="0" smtClean="0"/>
              <a:t>T</a:t>
            </a:r>
          </a:p>
          <a:p>
            <a:pPr algn="ctr"/>
            <a:r>
              <a:rPr lang="es-EC" b="1" i="1" dirty="0" smtClean="0"/>
              <a:t>R</a:t>
            </a:r>
          </a:p>
          <a:p>
            <a:pPr algn="ctr"/>
            <a:r>
              <a:rPr lang="es-EC" b="1" i="1" dirty="0" smtClean="0"/>
              <a:t>O</a:t>
            </a:r>
          </a:p>
          <a:p>
            <a:pPr algn="ctr"/>
            <a:r>
              <a:rPr lang="es-EC" b="1" i="1" dirty="0" smtClean="0"/>
              <a:t>D</a:t>
            </a:r>
          </a:p>
          <a:p>
            <a:pPr algn="ctr"/>
            <a:r>
              <a:rPr lang="es-EC" b="1" i="1" dirty="0" smtClean="0"/>
              <a:t>U</a:t>
            </a:r>
          </a:p>
          <a:p>
            <a:pPr algn="ctr"/>
            <a:r>
              <a:rPr lang="es-EC" b="1" i="1" dirty="0" smtClean="0"/>
              <a:t>C</a:t>
            </a:r>
          </a:p>
          <a:p>
            <a:pPr algn="ctr"/>
            <a:r>
              <a:rPr lang="es-EC" b="1" i="1" dirty="0" smtClean="0"/>
              <a:t>C</a:t>
            </a:r>
          </a:p>
          <a:p>
            <a:pPr algn="ctr"/>
            <a:r>
              <a:rPr lang="es-EC" b="1" i="1" dirty="0" smtClean="0"/>
              <a:t>I</a:t>
            </a:r>
          </a:p>
          <a:p>
            <a:pPr algn="ctr"/>
            <a:r>
              <a:rPr lang="es-EC" b="1" i="1" dirty="0" smtClean="0"/>
              <a:t>Ó</a:t>
            </a:r>
          </a:p>
          <a:p>
            <a:pPr algn="ctr"/>
            <a:r>
              <a:rPr lang="es-EC" b="1" i="1" dirty="0"/>
              <a:t>N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0" y="0"/>
            <a:ext cx="971600" cy="10595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" y="0"/>
            <a:ext cx="814328" cy="105958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13 Diagrama"/>
          <p:cNvGraphicFramePr/>
          <p:nvPr>
            <p:extLst>
              <p:ext uri="{D42A27DB-BD31-4B8C-83A1-F6EECF244321}">
                <p14:modId xmlns:p14="http://schemas.microsoft.com/office/powerpoint/2010/main" val="2671608710"/>
              </p:ext>
            </p:extLst>
          </p:nvPr>
        </p:nvGraphicFramePr>
        <p:xfrm>
          <a:off x="4211960" y="1707654"/>
          <a:ext cx="5400600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Rectangle 1"/>
          <p:cNvSpPr>
            <a:spLocks noGrp="1"/>
          </p:cNvSpPr>
          <p:nvPr>
            <p:ph type="title"/>
          </p:nvPr>
        </p:nvSpPr>
        <p:spPr>
          <a:xfrm>
            <a:off x="1053728" y="131063"/>
            <a:ext cx="8059478" cy="797456"/>
          </a:xfrm>
          <a:solidFill>
            <a:schemeClr val="bg1">
              <a:alpha val="80000"/>
            </a:schemeClr>
          </a:solidFill>
          <a:ln w="19050">
            <a:solidFill>
              <a:srgbClr val="996600"/>
            </a:solidFill>
          </a:ln>
        </p:spPr>
        <p:txBody>
          <a:bodyPr/>
          <a:lstStyle>
            <a:extLst/>
          </a:lstStyle>
          <a:p>
            <a:pPr algn="r"/>
            <a:r>
              <a:rPr lang="es-ES" sz="3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r>
              <a:rPr lang="es-ES" i="1" dirty="0" smtClean="0">
                <a:solidFill>
                  <a:schemeClr val="tx1"/>
                </a:solidFill>
              </a:rPr>
              <a:t>	</a:t>
            </a:r>
            <a:endParaRPr lang="es-ES" i="1" dirty="0">
              <a:solidFill>
                <a:schemeClr val="tx1"/>
              </a:solidFill>
            </a:endParaRPr>
          </a:p>
        </p:txBody>
      </p:sp>
      <p:sp>
        <p:nvSpPr>
          <p:cNvPr id="4" name="3 Abrir llave"/>
          <p:cNvSpPr/>
          <p:nvPr/>
        </p:nvSpPr>
        <p:spPr>
          <a:xfrm>
            <a:off x="4550735" y="1787410"/>
            <a:ext cx="288032" cy="2808312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" name="6 Rectángulo redondeado"/>
          <p:cNvSpPr/>
          <p:nvPr/>
        </p:nvSpPr>
        <p:spPr>
          <a:xfrm>
            <a:off x="1115616" y="2708418"/>
            <a:ext cx="3277248" cy="932593"/>
          </a:xfrm>
          <a:prstGeom prst="roundRect">
            <a:avLst>
              <a:gd name="adj" fmla="val 14821"/>
            </a:avLst>
          </a:prstGeom>
          <a:solidFill>
            <a:schemeClr val="accent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400" i="1" dirty="0">
                <a:latin typeface="Arial" panose="020B0604020202020204" pitchFamily="34" charset="0"/>
                <a:cs typeface="Arial" panose="020B0604020202020204" pitchFamily="34" charset="0"/>
              </a:rPr>
              <a:t>El presente trabajo de investigación tiene por objetivo optimizar el velamen para tener una mayor eficiencia durante la </a:t>
            </a:r>
            <a:r>
              <a:rPr lang="es-EC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navegación. </a:t>
            </a:r>
            <a:endParaRPr lang="es-EC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8748464" y="4774166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82655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C:\Users\Rodrigo Martinez\Desktop\VIRUS T\SOFTWARE\Naveg. GUAYAS fotos Capizzano\Galapagos2011-capizzano-2210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5" y="0"/>
            <a:ext cx="91517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7775" y="1131590"/>
            <a:ext cx="539552" cy="162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594000" y="1131590"/>
            <a:ext cx="8550000" cy="162000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Rectang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797456"/>
          </a:xfrm>
          <a:solidFill>
            <a:schemeClr val="bg1">
              <a:alpha val="80000"/>
            </a:schemeClr>
          </a:solidFill>
          <a:ln w="19050">
            <a:solidFill>
              <a:srgbClr val="996600"/>
            </a:solidFill>
          </a:ln>
        </p:spPr>
        <p:txBody>
          <a:bodyPr/>
          <a:lstStyle>
            <a:extLst/>
          </a:lstStyle>
          <a:p>
            <a:pPr algn="r"/>
            <a:r>
              <a:rPr lang="es-ES" sz="3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Justificación del Problema</a:t>
            </a:r>
            <a:r>
              <a:rPr lang="es-ES" i="1" dirty="0" smtClean="0">
                <a:solidFill>
                  <a:schemeClr val="tx1"/>
                </a:solidFill>
              </a:rPr>
              <a:t>	</a:t>
            </a:r>
            <a:endParaRPr lang="es-ES" i="1" dirty="0">
              <a:solidFill>
                <a:schemeClr val="tx1"/>
              </a:solidFill>
            </a:endParaRPr>
          </a:p>
        </p:txBody>
      </p:sp>
      <p:sp>
        <p:nvSpPr>
          <p:cNvPr id="3" name="2 Cheurón"/>
          <p:cNvSpPr/>
          <p:nvPr/>
        </p:nvSpPr>
        <p:spPr>
          <a:xfrm>
            <a:off x="5847182" y="3723878"/>
            <a:ext cx="3296818" cy="1080120"/>
          </a:xfrm>
          <a:prstGeom prst="chevron">
            <a:avLst/>
          </a:prstGeom>
          <a:solidFill>
            <a:schemeClr val="accent2">
              <a:lumMod val="75000"/>
              <a:alpha val="89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C" sz="1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C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Considerar </a:t>
            </a:r>
            <a:r>
              <a:rPr lang="es-EC" sz="1200" i="1" dirty="0">
                <a:latin typeface="Arial" panose="020B0604020202020204" pitchFamily="34" charset="0"/>
                <a:cs typeface="Arial" panose="020B0604020202020204" pitchFamily="34" charset="0"/>
              </a:rPr>
              <a:t>el aspecto técnico que nos puede dar un software para el correcto uso del velamen y de la máquina principal.</a:t>
            </a:r>
          </a:p>
          <a:p>
            <a:pPr algn="just"/>
            <a:endParaRPr lang="es-EC" sz="1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Cheurón"/>
          <p:cNvSpPr/>
          <p:nvPr/>
        </p:nvSpPr>
        <p:spPr>
          <a:xfrm>
            <a:off x="41256" y="3723878"/>
            <a:ext cx="3296818" cy="1080120"/>
          </a:xfrm>
          <a:prstGeom prst="chevron">
            <a:avLst/>
          </a:prstGeom>
          <a:solidFill>
            <a:schemeClr val="bg2">
              <a:lumMod val="50000"/>
              <a:alpha val="89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200" i="1" dirty="0">
                <a:latin typeface="Arial" panose="020B0604020202020204" pitchFamily="34" charset="0"/>
                <a:cs typeface="Arial" panose="020B0604020202020204" pitchFamily="34" charset="0"/>
              </a:rPr>
              <a:t>Durante varios años y hasta en la actualidad en el Buque Escuela Guayas realiza las navegaciones por aguas nacionales e internacionales </a:t>
            </a:r>
            <a:endParaRPr lang="es-EC" sz="1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0 Cheurón"/>
          <p:cNvSpPr/>
          <p:nvPr/>
        </p:nvSpPr>
        <p:spPr>
          <a:xfrm>
            <a:off x="2933347" y="3723878"/>
            <a:ext cx="3296818" cy="1080120"/>
          </a:xfrm>
          <a:prstGeom prst="chevron">
            <a:avLst/>
          </a:prstGeom>
          <a:solidFill>
            <a:srgbClr val="92D050">
              <a:alpha val="89000"/>
            </a:srgb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C" sz="1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C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C" sz="1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C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EC" sz="1200" i="1" dirty="0">
                <a:latin typeface="Arial" panose="020B0604020202020204" pitchFamily="34" charset="0"/>
                <a:cs typeface="Arial" panose="020B0604020202020204" pitchFamily="34" charset="0"/>
              </a:rPr>
              <a:t>factores meteorológicos </a:t>
            </a:r>
            <a:r>
              <a:rPr lang="es-EC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influyen </a:t>
            </a:r>
            <a:r>
              <a:rPr lang="es-EC" sz="1200" i="1" dirty="0">
                <a:latin typeface="Arial" panose="020B0604020202020204" pitchFamily="34" charset="0"/>
                <a:cs typeface="Arial" panose="020B0604020202020204" pitchFamily="34" charset="0"/>
              </a:rPr>
              <a:t>minuto a minuto </a:t>
            </a:r>
            <a:r>
              <a:rPr lang="es-EC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en los </a:t>
            </a:r>
            <a:r>
              <a:rPr lang="es-EC" sz="1200" i="1" dirty="0">
                <a:latin typeface="Arial" panose="020B0604020202020204" pitchFamily="34" charset="0"/>
                <a:cs typeface="Arial" panose="020B0604020202020204" pitchFamily="34" charset="0"/>
              </a:rPr>
              <a:t>parámetros o consideraciones a seguir para el empleo del </a:t>
            </a:r>
            <a:r>
              <a:rPr lang="es-EC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velamen. </a:t>
            </a:r>
            <a:endParaRPr lang="es-EC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C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C" i="1" dirty="0">
              <a:solidFill>
                <a:schemeClr val="tx1"/>
              </a:solidFill>
            </a:endParaRPr>
          </a:p>
        </p:txBody>
      </p:sp>
      <p:pic>
        <p:nvPicPr>
          <p:cNvPr id="16386" name="Picture 2" descr="G:\cell\RESPALDO RONNY\Desktop\4to año\recuerdos\crucero\07. Julio\06-07-2012 Primera maniobra con 2° grupo de Gamas\IMG_55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347" y="1419246"/>
            <a:ext cx="2700301" cy="221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G:\cell\RESPALDO RONNY\Desktop\4to año\recuerdos\crucero\07. Julio\06-07-2012 Primera maniobra con 2° grupo de Gamas\IMG_55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" t="8475" r="3546"/>
          <a:stretch/>
        </p:blipFill>
        <p:spPr bwMode="auto">
          <a:xfrm>
            <a:off x="41256" y="1429126"/>
            <a:ext cx="2685782" cy="220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Rodrigo Martinez\Desktop\VIRUS T\SOFTWARE\Naveg. GUAYAS fotos Capizzano\Galapagos2011-capizzano-357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86"/>
          <a:stretch/>
        </p:blipFill>
        <p:spPr bwMode="auto">
          <a:xfrm>
            <a:off x="5847182" y="1514212"/>
            <a:ext cx="1426002" cy="221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G:\cell\RESPALDO RONNY\Desktop\4to año\recuerdos\crucero\07. Julio\06-07-2012 Primera maniobra con 2° grupo de Gamas\IMG_557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0" t="8605" r="10174" b="2480"/>
          <a:stretch/>
        </p:blipFill>
        <p:spPr bwMode="auto">
          <a:xfrm>
            <a:off x="7273184" y="1523954"/>
            <a:ext cx="1363610" cy="220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8748464" y="4774166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544216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Rodrigo Martinez\Desktop\VIRUS T\SOFTWARE\Naveg. GUAYAS fotos Capizzano\Galapagos2011-capizzano-3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5" y="-2061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7775" y="1131590"/>
            <a:ext cx="539552" cy="162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594000" y="1131590"/>
            <a:ext cx="8550000" cy="162000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Rectang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797456"/>
          </a:xfrm>
          <a:solidFill>
            <a:schemeClr val="bg1">
              <a:alpha val="80000"/>
            </a:schemeClr>
          </a:solidFill>
          <a:ln w="19050">
            <a:solidFill>
              <a:srgbClr val="996600"/>
            </a:solidFill>
          </a:ln>
        </p:spPr>
        <p:txBody>
          <a:bodyPr>
            <a:normAutofit/>
          </a:bodyPr>
          <a:lstStyle>
            <a:extLst/>
          </a:lstStyle>
          <a:p>
            <a:pPr algn="r"/>
            <a:r>
              <a:rPr lang="es-ES" sz="3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Definición del Problema	</a:t>
            </a:r>
            <a:endParaRPr lang="es-ES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62001" y="1749930"/>
            <a:ext cx="5030080" cy="1200329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C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actualidad no existe una herramienta o software estándar que indique como desplegar el velamen del buque cuando este realiza una </a:t>
            </a:r>
            <a:r>
              <a:rPr lang="es-EC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navegación.</a:t>
            </a:r>
            <a:endParaRPr lang="es-EC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814793258"/>
              </p:ext>
            </p:extLst>
          </p:nvPr>
        </p:nvGraphicFramePr>
        <p:xfrm>
          <a:off x="5076056" y="1131590"/>
          <a:ext cx="4392488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 Elipse"/>
          <p:cNvSpPr/>
          <p:nvPr/>
        </p:nvSpPr>
        <p:spPr>
          <a:xfrm>
            <a:off x="7020272" y="1510613"/>
            <a:ext cx="1152128" cy="1209712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Elipse"/>
          <p:cNvSpPr/>
          <p:nvPr/>
        </p:nvSpPr>
        <p:spPr>
          <a:xfrm>
            <a:off x="6516216" y="2551138"/>
            <a:ext cx="1169651" cy="1095354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Elipse"/>
          <p:cNvSpPr/>
          <p:nvPr/>
        </p:nvSpPr>
        <p:spPr>
          <a:xfrm>
            <a:off x="6948264" y="3507854"/>
            <a:ext cx="1224136" cy="1152128"/>
          </a:xfrm>
          <a:prstGeom prst="ellipse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CuadroTexto"/>
          <p:cNvSpPr txBox="1"/>
          <p:nvPr/>
        </p:nvSpPr>
        <p:spPr>
          <a:xfrm>
            <a:off x="8748464" y="4774166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8748464" y="4741900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7522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cell\RESPALDO RONNY\Desktop\4to año\recuerdos\crucero\07. Julio\06-07-2012 Primera maniobra con 2° grupo de Gamas\IMG_55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>
          <a:xfrm>
            <a:off x="467544" y="3075806"/>
            <a:ext cx="7123113" cy="1254919"/>
          </a:xfrm>
          <a:solidFill>
            <a:srgbClr val="009900">
              <a:alpha val="80000"/>
            </a:srgbClr>
          </a:solidFill>
        </p:spPr>
        <p:txBody>
          <a:bodyPr>
            <a:normAutofit fontScale="77500" lnSpcReduction="20000"/>
          </a:bodyPr>
          <a:lstStyle/>
          <a:p>
            <a:pPr marL="0" indent="0" algn="just"/>
            <a:r>
              <a:rPr lang="es-EC" i="1" dirty="0">
                <a:solidFill>
                  <a:schemeClr val="bg1"/>
                </a:solidFill>
              </a:rPr>
              <a:t>Desarrollar una propuesta para la navegación </a:t>
            </a:r>
            <a:r>
              <a:rPr lang="es-EC" i="1" dirty="0" smtClean="0">
                <a:solidFill>
                  <a:schemeClr val="bg1"/>
                </a:solidFill>
              </a:rPr>
              <a:t>mixta optimizando </a:t>
            </a:r>
            <a:r>
              <a:rPr lang="es-EC" i="1" dirty="0">
                <a:solidFill>
                  <a:schemeClr val="bg1"/>
                </a:solidFill>
              </a:rPr>
              <a:t>el correcto uso del velamen, a fin de </a:t>
            </a:r>
            <a:r>
              <a:rPr lang="es-EC" i="1" dirty="0" smtClean="0">
                <a:solidFill>
                  <a:schemeClr val="bg1"/>
                </a:solidFill>
              </a:rPr>
              <a:t>permitir una </a:t>
            </a:r>
            <a:r>
              <a:rPr lang="es-EC" i="1" dirty="0">
                <a:solidFill>
                  <a:schemeClr val="bg1"/>
                </a:solidFill>
              </a:rPr>
              <a:t>mayor eficiencia en la navegación para futuros cruceros de instrucción</a:t>
            </a:r>
            <a:r>
              <a:rPr lang="es-EC" i="1" dirty="0" smtClean="0">
                <a:solidFill>
                  <a:schemeClr val="bg1"/>
                </a:solidFill>
              </a:rPr>
              <a:t>.</a:t>
            </a:r>
            <a:endParaRPr lang="es-EC" i="1" dirty="0">
              <a:solidFill>
                <a:schemeClr val="bg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0" y="1203291"/>
            <a:ext cx="1286402" cy="73707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9 Rectángulo"/>
          <p:cNvSpPr/>
          <p:nvPr/>
        </p:nvSpPr>
        <p:spPr>
          <a:xfrm>
            <a:off x="1360830" y="1211829"/>
            <a:ext cx="7796298" cy="720000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rgbClr val="99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C" sz="2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General	</a:t>
            </a:r>
            <a:endParaRPr lang="es-EC" sz="2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748464" y="4774166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8</a:t>
            </a:r>
            <a:endParaRPr lang="es-EC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297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cell\RESPALDO RONNY\Desktop\4to año\recuerdos\crucero\07. Julio\12-07-2012 Maniobras\IMG_6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4" y="0"/>
            <a:ext cx="915177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7775" y="1131590"/>
            <a:ext cx="539552" cy="162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594000" y="1131590"/>
            <a:ext cx="8550000" cy="162000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Rectang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797456"/>
          </a:xfrm>
          <a:solidFill>
            <a:schemeClr val="bg1">
              <a:alpha val="80000"/>
            </a:schemeClr>
          </a:solidFill>
          <a:ln w="19050">
            <a:solidFill>
              <a:srgbClr val="996600"/>
            </a:solidFill>
          </a:ln>
        </p:spPr>
        <p:txBody>
          <a:bodyPr>
            <a:normAutofit/>
          </a:bodyPr>
          <a:lstStyle>
            <a:extLst/>
          </a:lstStyle>
          <a:p>
            <a:pPr algn="r"/>
            <a:r>
              <a:rPr lang="es-ES" sz="3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Específicos	</a:t>
            </a:r>
            <a:endParaRPr lang="es-ES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Diagram 2"/>
          <p:cNvGraphicFramePr/>
          <p:nvPr>
            <p:extLst>
              <p:ext uri="{D42A27DB-BD31-4B8C-83A1-F6EECF244321}">
                <p14:modId xmlns:p14="http://schemas.microsoft.com/office/powerpoint/2010/main" val="3139260567"/>
              </p:ext>
            </p:extLst>
          </p:nvPr>
        </p:nvGraphicFramePr>
        <p:xfrm>
          <a:off x="594000" y="1707654"/>
          <a:ext cx="5191472" cy="2979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8748464" y="4774166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9</a:t>
            </a:r>
            <a:endParaRPr lang="es-EC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04276DC-EE64-470A-B8BC-09067B804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graphicEl>
                                              <a:dgm id="{C04276DC-EE64-470A-B8BC-09067B8045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37A5355-225B-4C6F-AED7-6C620F99E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graphicEl>
                                              <a:dgm id="{B37A5355-225B-4C6F-AED7-6C620F99EE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5034101-5B7D-4FE7-B47A-5A48CF3960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>
                                            <p:graphicEl>
                                              <a:dgm id="{F5034101-5B7D-4FE7-B47A-5A48CF3960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7C3E6FD-D83F-4BDA-907E-B5EE041DA9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graphicEl>
                                              <a:dgm id="{C7C3E6FD-D83F-4BDA-907E-B5EE041DA9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HRDqqfSBn57oHO3LqrDuk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ción de la pantalla panorámica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WidescreenPresentation</Template>
  <TotalTime>0</TotalTime>
  <Words>1331</Words>
  <Application>Microsoft Office PowerPoint</Application>
  <PresentationFormat>Presentación en pantalla (16:9)</PresentationFormat>
  <Paragraphs>356</Paragraphs>
  <Slides>30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Presentación de la pantalla panorámica</vt:lpstr>
      <vt:lpstr>PROYECTO PROFESIONAL DE GRADO</vt:lpstr>
      <vt:lpstr>Presentación de PowerPoint</vt:lpstr>
      <vt:lpstr>AGENDA   </vt:lpstr>
      <vt:lpstr>Presentación de PowerPoint</vt:lpstr>
      <vt:lpstr>Introducción </vt:lpstr>
      <vt:lpstr>Justificación del Problema </vt:lpstr>
      <vt:lpstr>Definición del Problema </vt:lpstr>
      <vt:lpstr>Presentación de PowerPoint</vt:lpstr>
      <vt:lpstr>Objetivos Específicos </vt:lpstr>
      <vt:lpstr>Capitulo i</vt:lpstr>
      <vt:lpstr>Presentación de PowerPoint</vt:lpstr>
      <vt:lpstr>Características Generales </vt:lpstr>
      <vt:lpstr>Aparejo del BESGUA </vt:lpstr>
      <vt:lpstr>Viento </vt:lpstr>
      <vt:lpstr>Presentación de PowerPoint</vt:lpstr>
      <vt:lpstr>Capitulo ii</vt:lpstr>
      <vt:lpstr>Alcance de la Investigación</vt:lpstr>
      <vt:lpstr>Presentación de PowerPoint</vt:lpstr>
      <vt:lpstr>Encuestas  </vt:lpstr>
      <vt:lpstr>Fichas de Observación </vt:lpstr>
      <vt:lpstr>Fichas de Observación </vt:lpstr>
      <vt:lpstr>Capitulo iii</vt:lpstr>
      <vt:lpstr>Presentación de PowerPoint</vt:lpstr>
      <vt:lpstr> Diseño de la Propuesta </vt:lpstr>
      <vt:lpstr>Propuesta de Optimización del Velamen  </vt:lpstr>
      <vt:lpstr>Software de Navegación </vt:lpstr>
      <vt:lpstr>Conclusiones &amp; recomendaciones</vt:lpstr>
      <vt:lpstr>Conclusiones </vt:lpstr>
      <vt:lpstr>Recomendaciones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2013-11-23T23:24:59Z</dcterms:created>
  <dcterms:modified xsi:type="dcterms:W3CDTF">2013-12-06T22:00:33Z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3082</vt:i4>
  </property>
  <property fmtid="{D5CDD505-2E9C-101B-9397-08002B2CF9AE}" pid="3" name="_Version">
    <vt:lpwstr>12.0.4518</vt:lpwstr>
  </property>
</Properties>
</file>