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8" r:id="rId2"/>
    <p:sldId id="265" r:id="rId3"/>
    <p:sldId id="266" r:id="rId4"/>
    <p:sldId id="267" r:id="rId5"/>
    <p:sldId id="268" r:id="rId6"/>
    <p:sldId id="305" r:id="rId7"/>
    <p:sldId id="310" r:id="rId8"/>
    <p:sldId id="306" r:id="rId9"/>
    <p:sldId id="311" r:id="rId10"/>
    <p:sldId id="312" r:id="rId11"/>
    <p:sldId id="289" r:id="rId12"/>
    <p:sldId id="290" r:id="rId13"/>
    <p:sldId id="272" r:id="rId14"/>
    <p:sldId id="291" r:id="rId15"/>
    <p:sldId id="292" r:id="rId16"/>
    <p:sldId id="293" r:id="rId17"/>
    <p:sldId id="294" r:id="rId18"/>
    <p:sldId id="295" r:id="rId19"/>
    <p:sldId id="315" r:id="rId20"/>
    <p:sldId id="278" r:id="rId21"/>
    <p:sldId id="296" r:id="rId22"/>
    <p:sldId id="280" r:id="rId23"/>
    <p:sldId id="308" r:id="rId24"/>
    <p:sldId id="302" r:id="rId25"/>
    <p:sldId id="298" r:id="rId26"/>
    <p:sldId id="303" r:id="rId27"/>
    <p:sldId id="309" r:id="rId28"/>
    <p:sldId id="314" r:id="rId29"/>
    <p:sldId id="313" r:id="rId30"/>
    <p:sldId id="301" r:id="rId31"/>
    <p:sldId id="264" r:id="rId32"/>
  </p:sldIdLst>
  <p:sldSz cx="9144000" cy="5143500" type="screen16x9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2416" autoAdjust="0"/>
  </p:normalViewPr>
  <p:slideViewPr>
    <p:cSldViewPr>
      <p:cViewPr>
        <p:scale>
          <a:sx n="80" d="100"/>
          <a:sy n="80" d="100"/>
        </p:scale>
        <p:origin x="-90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esktop\tesis%2024%20de%20o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esktop\tesis%2024%20de%20o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43960314627276E-2"/>
          <c:y val="0.28379241938441535"/>
          <c:w val="0.79738514340320266"/>
          <c:h val="0.57907023266410684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Hoja2!$A$4:$A$7</c:f>
              <c:strCache>
                <c:ptCount val="4"/>
                <c:pt idx="0">
                  <c:v>POR COMPLETO</c:v>
                </c:pt>
                <c:pt idx="1">
                  <c:v>MUCHO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Hoja2!$C$4:$C$7</c:f>
              <c:numCache>
                <c:formatCode>General</c:formatCode>
                <c:ptCount val="4"/>
                <c:pt idx="0">
                  <c:v>6.8493150684931505</c:v>
                </c:pt>
                <c:pt idx="1">
                  <c:v>45.205479452054796</c:v>
                </c:pt>
                <c:pt idx="2">
                  <c:v>34.246575342465754</c:v>
                </c:pt>
                <c:pt idx="3">
                  <c:v>13.698630136986301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>
        <a:alpha val="71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Hoja7!$A$4:$A$7</c:f>
              <c:strCache>
                <c:ptCount val="4"/>
                <c:pt idx="0">
                  <c:v>POR COMPLETO</c:v>
                </c:pt>
                <c:pt idx="1">
                  <c:v>MUCHO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Hoja7!$C$4:$C$7</c:f>
              <c:numCache>
                <c:formatCode>General</c:formatCode>
                <c:ptCount val="4"/>
                <c:pt idx="0">
                  <c:v>4.1095890410958908</c:v>
                </c:pt>
                <c:pt idx="1">
                  <c:v>2.7397260273972601</c:v>
                </c:pt>
                <c:pt idx="2">
                  <c:v>6.8493150684931505</c:v>
                </c:pt>
                <c:pt idx="3">
                  <c:v>86.301369863013704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>
        <a:alpha val="66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61E74-3CAD-43E1-A989-0463469E9AE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EF082F-6640-4353-A1E6-828FC0634874}">
      <dgm:prSet phldrT="[Texto]"/>
      <dgm:spPr/>
      <dgm:t>
        <a:bodyPr/>
        <a:lstStyle/>
        <a:p>
          <a:r>
            <a:rPr lang="es-EC" dirty="0" smtClean="0"/>
            <a:t>NAVEGACIONES</a:t>
          </a:r>
          <a:endParaRPr lang="es-EC" dirty="0"/>
        </a:p>
      </dgm:t>
    </dgm:pt>
    <dgm:pt modelId="{A4D725FE-E451-488E-AD86-120270731BFC}" type="parTrans" cxnId="{76B20121-55B9-498E-9FD6-051F01423B06}">
      <dgm:prSet/>
      <dgm:spPr/>
      <dgm:t>
        <a:bodyPr/>
        <a:lstStyle/>
        <a:p>
          <a:endParaRPr lang="es-EC"/>
        </a:p>
      </dgm:t>
    </dgm:pt>
    <dgm:pt modelId="{624E3119-E141-4126-8D4C-25E96614B706}" type="sibTrans" cxnId="{76B20121-55B9-498E-9FD6-051F01423B06}">
      <dgm:prSet/>
      <dgm:spPr/>
      <dgm:t>
        <a:bodyPr/>
        <a:lstStyle/>
        <a:p>
          <a:endParaRPr lang="es-EC"/>
        </a:p>
      </dgm:t>
    </dgm:pt>
    <dgm:pt modelId="{A270C398-D4B3-4C3C-AB89-1BD20B356577}">
      <dgm:prSet phldrT="[Texto]"/>
      <dgm:spPr/>
      <dgm:t>
        <a:bodyPr/>
        <a:lstStyle/>
        <a:p>
          <a:r>
            <a:rPr lang="es-EC" dirty="0" smtClean="0"/>
            <a:t>ACCIDENTES</a:t>
          </a:r>
          <a:endParaRPr lang="es-EC" dirty="0"/>
        </a:p>
      </dgm:t>
    </dgm:pt>
    <dgm:pt modelId="{242C47A0-43F3-4CF1-B686-FFA8D902B344}" type="parTrans" cxnId="{1C85ED75-80EF-4DAC-8305-1E714AD5FA43}">
      <dgm:prSet/>
      <dgm:spPr/>
      <dgm:t>
        <a:bodyPr/>
        <a:lstStyle/>
        <a:p>
          <a:endParaRPr lang="es-EC"/>
        </a:p>
      </dgm:t>
    </dgm:pt>
    <dgm:pt modelId="{918322FF-7C0E-4CD5-A177-D109BCEA8030}" type="sibTrans" cxnId="{1C85ED75-80EF-4DAC-8305-1E714AD5FA43}">
      <dgm:prSet/>
      <dgm:spPr/>
      <dgm:t>
        <a:bodyPr/>
        <a:lstStyle/>
        <a:p>
          <a:endParaRPr lang="es-EC"/>
        </a:p>
      </dgm:t>
    </dgm:pt>
    <dgm:pt modelId="{9CBC17F6-CE77-4612-830F-86A204163657}">
      <dgm:prSet phldrT="[Texto]"/>
      <dgm:spPr/>
      <dgm:t>
        <a:bodyPr/>
        <a:lstStyle/>
        <a:p>
          <a:r>
            <a:rPr lang="es-EC" dirty="0" smtClean="0"/>
            <a:t>ADIESTRAMIENTO</a:t>
          </a:r>
          <a:endParaRPr lang="es-EC" dirty="0"/>
        </a:p>
      </dgm:t>
    </dgm:pt>
    <dgm:pt modelId="{C24EE9C6-3405-40F5-BA8B-1254A947887B}" type="parTrans" cxnId="{C4F41A46-0382-4E61-9896-520A696A5338}">
      <dgm:prSet/>
      <dgm:spPr/>
      <dgm:t>
        <a:bodyPr/>
        <a:lstStyle/>
        <a:p>
          <a:endParaRPr lang="es-EC"/>
        </a:p>
      </dgm:t>
    </dgm:pt>
    <dgm:pt modelId="{0C63CE51-1A44-4936-8F6F-BFD8DDB8C87E}" type="sibTrans" cxnId="{C4F41A46-0382-4E61-9896-520A696A5338}">
      <dgm:prSet/>
      <dgm:spPr/>
      <dgm:t>
        <a:bodyPr/>
        <a:lstStyle/>
        <a:p>
          <a:endParaRPr lang="es-EC"/>
        </a:p>
      </dgm:t>
    </dgm:pt>
    <dgm:pt modelId="{D434B0E2-0F68-4244-9064-174C7B4CCFC1}">
      <dgm:prSet phldrT="[Texto]"/>
      <dgm:spPr/>
      <dgm:t>
        <a:bodyPr/>
        <a:lstStyle/>
        <a:p>
          <a:r>
            <a:rPr lang="es-EC" dirty="0" smtClean="0"/>
            <a:t>PROPONE</a:t>
          </a:r>
          <a:endParaRPr lang="es-EC" dirty="0"/>
        </a:p>
      </dgm:t>
    </dgm:pt>
    <dgm:pt modelId="{BE7E34B3-6B42-43E2-A8CF-27B82169181A}" type="parTrans" cxnId="{A0CA05DA-1F54-487F-BE68-52F7F85E8B37}">
      <dgm:prSet/>
      <dgm:spPr/>
      <dgm:t>
        <a:bodyPr/>
        <a:lstStyle/>
        <a:p>
          <a:endParaRPr lang="es-EC"/>
        </a:p>
      </dgm:t>
    </dgm:pt>
    <dgm:pt modelId="{8D3FE53D-F7B0-48D0-969F-752B32C3FE80}" type="sibTrans" cxnId="{A0CA05DA-1F54-487F-BE68-52F7F85E8B37}">
      <dgm:prSet/>
      <dgm:spPr/>
      <dgm:t>
        <a:bodyPr/>
        <a:lstStyle/>
        <a:p>
          <a:endParaRPr lang="es-EC"/>
        </a:p>
      </dgm:t>
    </dgm:pt>
    <dgm:pt modelId="{CF9A44CA-C91C-49D6-B125-993E354D7B7D}">
      <dgm:prSet phldrT="[Texto]"/>
      <dgm:spPr/>
      <dgm:t>
        <a:bodyPr/>
        <a:lstStyle/>
        <a:p>
          <a:r>
            <a:rPr lang="es-EC" dirty="0" smtClean="0"/>
            <a:t>ADIESTRAMIENTO</a:t>
          </a:r>
          <a:endParaRPr lang="es-EC" dirty="0"/>
        </a:p>
      </dgm:t>
    </dgm:pt>
    <dgm:pt modelId="{9A21F66B-2AC5-481C-A617-49091F5D981C}" type="parTrans" cxnId="{76A68FE0-C2BF-40D0-B71D-86BD6A312A3C}">
      <dgm:prSet/>
      <dgm:spPr/>
      <dgm:t>
        <a:bodyPr/>
        <a:lstStyle/>
        <a:p>
          <a:endParaRPr lang="es-EC"/>
        </a:p>
      </dgm:t>
    </dgm:pt>
    <dgm:pt modelId="{0DA4CEAB-AC14-47A4-8ED4-35C0F6779E70}" type="sibTrans" cxnId="{76A68FE0-C2BF-40D0-B71D-86BD6A312A3C}">
      <dgm:prSet/>
      <dgm:spPr/>
      <dgm:t>
        <a:bodyPr/>
        <a:lstStyle/>
        <a:p>
          <a:endParaRPr lang="es-EC"/>
        </a:p>
      </dgm:t>
    </dgm:pt>
    <dgm:pt modelId="{270D3B24-43D5-4F19-8A98-3E5AB5501D16}">
      <dgm:prSet phldrT="[Texto]"/>
      <dgm:spPr/>
      <dgm:t>
        <a:bodyPr/>
        <a:lstStyle/>
        <a:p>
          <a:r>
            <a:rPr lang="es-EC" dirty="0" smtClean="0"/>
            <a:t>BESGUA</a:t>
          </a:r>
          <a:endParaRPr lang="es-EC" dirty="0"/>
        </a:p>
      </dgm:t>
    </dgm:pt>
    <dgm:pt modelId="{A34AF9BA-69D3-4729-A358-306DF6864024}" type="parTrans" cxnId="{CEF68850-7F1D-42CB-BC9A-3A25D4E397C6}">
      <dgm:prSet/>
      <dgm:spPr/>
      <dgm:t>
        <a:bodyPr/>
        <a:lstStyle/>
        <a:p>
          <a:endParaRPr lang="es-EC"/>
        </a:p>
      </dgm:t>
    </dgm:pt>
    <dgm:pt modelId="{0EF0C5B3-161A-43D4-8341-1AA462BD164A}" type="sibTrans" cxnId="{CEF68850-7F1D-42CB-BC9A-3A25D4E397C6}">
      <dgm:prSet/>
      <dgm:spPr/>
      <dgm:t>
        <a:bodyPr/>
        <a:lstStyle/>
        <a:p>
          <a:endParaRPr lang="es-EC"/>
        </a:p>
      </dgm:t>
    </dgm:pt>
    <dgm:pt modelId="{E554BBD4-66E1-44D7-9679-B7A90329011C}" type="pres">
      <dgm:prSet presAssocID="{2C461E74-3CAD-43E1-A989-0463469E9A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2E9005B-E521-4DD7-9448-324E3CF6E04C}" type="pres">
      <dgm:prSet presAssocID="{17EF082F-6640-4353-A1E6-828FC0634874}" presName="horFlow" presStyleCnt="0"/>
      <dgm:spPr/>
    </dgm:pt>
    <dgm:pt modelId="{7BD56598-D5FB-4E8E-A536-6F324AF5818A}" type="pres">
      <dgm:prSet presAssocID="{17EF082F-6640-4353-A1E6-828FC0634874}" presName="bigChev" presStyleLbl="node1" presStyleIdx="0" presStyleCnt="2"/>
      <dgm:spPr/>
      <dgm:t>
        <a:bodyPr/>
        <a:lstStyle/>
        <a:p>
          <a:endParaRPr lang="es-EC"/>
        </a:p>
      </dgm:t>
    </dgm:pt>
    <dgm:pt modelId="{A1402B2B-7672-426F-88D6-066DE31234A1}" type="pres">
      <dgm:prSet presAssocID="{242C47A0-43F3-4CF1-B686-FFA8D902B344}" presName="parTrans" presStyleCnt="0"/>
      <dgm:spPr/>
    </dgm:pt>
    <dgm:pt modelId="{D464F641-873F-4F8D-89D3-B7D1F100FF7A}" type="pres">
      <dgm:prSet presAssocID="{A270C398-D4B3-4C3C-AB89-1BD20B356577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8C8174-990B-472F-888F-FDAB906376A7}" type="pres">
      <dgm:prSet presAssocID="{918322FF-7C0E-4CD5-A177-D109BCEA8030}" presName="sibTrans" presStyleCnt="0"/>
      <dgm:spPr/>
    </dgm:pt>
    <dgm:pt modelId="{1318B386-36A1-440B-8353-9D72484EFD99}" type="pres">
      <dgm:prSet presAssocID="{9CBC17F6-CE77-4612-830F-86A204163657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90D5D-F754-4012-8840-4701A4ED3961}" type="pres">
      <dgm:prSet presAssocID="{17EF082F-6640-4353-A1E6-828FC0634874}" presName="vSp" presStyleCnt="0"/>
      <dgm:spPr/>
    </dgm:pt>
    <dgm:pt modelId="{003B7A76-B3F5-4441-B14F-3F6C0428C3BA}" type="pres">
      <dgm:prSet presAssocID="{D434B0E2-0F68-4244-9064-174C7B4CCFC1}" presName="horFlow" presStyleCnt="0"/>
      <dgm:spPr/>
    </dgm:pt>
    <dgm:pt modelId="{56503B44-21BD-4C02-9EE2-D503A483DBF1}" type="pres">
      <dgm:prSet presAssocID="{D434B0E2-0F68-4244-9064-174C7B4CCFC1}" presName="bigChev" presStyleLbl="node1" presStyleIdx="1" presStyleCnt="2"/>
      <dgm:spPr/>
      <dgm:t>
        <a:bodyPr/>
        <a:lstStyle/>
        <a:p>
          <a:endParaRPr lang="es-EC"/>
        </a:p>
      </dgm:t>
    </dgm:pt>
    <dgm:pt modelId="{95FF3A0F-FDE1-43A6-8C04-85F077B587B9}" type="pres">
      <dgm:prSet presAssocID="{9A21F66B-2AC5-481C-A617-49091F5D981C}" presName="parTrans" presStyleCnt="0"/>
      <dgm:spPr/>
    </dgm:pt>
    <dgm:pt modelId="{1003785A-B0FE-4A68-B5B1-50AAAF9D28C0}" type="pres">
      <dgm:prSet presAssocID="{CF9A44CA-C91C-49D6-B125-993E354D7B7D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1A09E-6367-4911-B5F4-3809291E91A1}" type="pres">
      <dgm:prSet presAssocID="{0DA4CEAB-AC14-47A4-8ED4-35C0F6779E70}" presName="sibTrans" presStyleCnt="0"/>
      <dgm:spPr/>
    </dgm:pt>
    <dgm:pt modelId="{1D971B2E-286F-45F8-8973-6A1CC29838B5}" type="pres">
      <dgm:prSet presAssocID="{270D3B24-43D5-4F19-8A98-3E5AB5501D1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85ED75-80EF-4DAC-8305-1E714AD5FA43}" srcId="{17EF082F-6640-4353-A1E6-828FC0634874}" destId="{A270C398-D4B3-4C3C-AB89-1BD20B356577}" srcOrd="0" destOrd="0" parTransId="{242C47A0-43F3-4CF1-B686-FFA8D902B344}" sibTransId="{918322FF-7C0E-4CD5-A177-D109BCEA8030}"/>
    <dgm:cxn modelId="{A0CA05DA-1F54-487F-BE68-52F7F85E8B37}" srcId="{2C461E74-3CAD-43E1-A989-0463469E9AE3}" destId="{D434B0E2-0F68-4244-9064-174C7B4CCFC1}" srcOrd="1" destOrd="0" parTransId="{BE7E34B3-6B42-43E2-A8CF-27B82169181A}" sibTransId="{8D3FE53D-F7B0-48D0-969F-752B32C3FE80}"/>
    <dgm:cxn modelId="{2C5FBC75-3137-4BF0-8B1A-F557664809ED}" type="presOf" srcId="{17EF082F-6640-4353-A1E6-828FC0634874}" destId="{7BD56598-D5FB-4E8E-A536-6F324AF5818A}" srcOrd="0" destOrd="0" presId="urn:microsoft.com/office/officeart/2005/8/layout/lProcess3"/>
    <dgm:cxn modelId="{079B0EA4-862C-4770-8886-B008CC1ED7F7}" type="presOf" srcId="{270D3B24-43D5-4F19-8A98-3E5AB5501D16}" destId="{1D971B2E-286F-45F8-8973-6A1CC29838B5}" srcOrd="0" destOrd="0" presId="urn:microsoft.com/office/officeart/2005/8/layout/lProcess3"/>
    <dgm:cxn modelId="{76B20121-55B9-498E-9FD6-051F01423B06}" srcId="{2C461E74-3CAD-43E1-A989-0463469E9AE3}" destId="{17EF082F-6640-4353-A1E6-828FC0634874}" srcOrd="0" destOrd="0" parTransId="{A4D725FE-E451-488E-AD86-120270731BFC}" sibTransId="{624E3119-E141-4126-8D4C-25E96614B706}"/>
    <dgm:cxn modelId="{8ED081C3-F6BB-4A5F-86EE-41A11AEECE50}" type="presOf" srcId="{A270C398-D4B3-4C3C-AB89-1BD20B356577}" destId="{D464F641-873F-4F8D-89D3-B7D1F100FF7A}" srcOrd="0" destOrd="0" presId="urn:microsoft.com/office/officeart/2005/8/layout/lProcess3"/>
    <dgm:cxn modelId="{CBCB252A-E1A5-41E2-9742-DCAECE23DC4B}" type="presOf" srcId="{CF9A44CA-C91C-49D6-B125-993E354D7B7D}" destId="{1003785A-B0FE-4A68-B5B1-50AAAF9D28C0}" srcOrd="0" destOrd="0" presId="urn:microsoft.com/office/officeart/2005/8/layout/lProcess3"/>
    <dgm:cxn modelId="{76A68FE0-C2BF-40D0-B71D-86BD6A312A3C}" srcId="{D434B0E2-0F68-4244-9064-174C7B4CCFC1}" destId="{CF9A44CA-C91C-49D6-B125-993E354D7B7D}" srcOrd="0" destOrd="0" parTransId="{9A21F66B-2AC5-481C-A617-49091F5D981C}" sibTransId="{0DA4CEAB-AC14-47A4-8ED4-35C0F6779E70}"/>
    <dgm:cxn modelId="{42526331-E6EE-47A9-B8F3-F1EC5E40D519}" type="presOf" srcId="{D434B0E2-0F68-4244-9064-174C7B4CCFC1}" destId="{56503B44-21BD-4C02-9EE2-D503A483DBF1}" srcOrd="0" destOrd="0" presId="urn:microsoft.com/office/officeart/2005/8/layout/lProcess3"/>
    <dgm:cxn modelId="{21478B93-908A-48F1-97D7-6893368B2E0B}" type="presOf" srcId="{9CBC17F6-CE77-4612-830F-86A204163657}" destId="{1318B386-36A1-440B-8353-9D72484EFD99}" srcOrd="0" destOrd="0" presId="urn:microsoft.com/office/officeart/2005/8/layout/lProcess3"/>
    <dgm:cxn modelId="{C4F41A46-0382-4E61-9896-520A696A5338}" srcId="{17EF082F-6640-4353-A1E6-828FC0634874}" destId="{9CBC17F6-CE77-4612-830F-86A204163657}" srcOrd="1" destOrd="0" parTransId="{C24EE9C6-3405-40F5-BA8B-1254A947887B}" sibTransId="{0C63CE51-1A44-4936-8F6F-BFD8DDB8C87E}"/>
    <dgm:cxn modelId="{CEF68850-7F1D-42CB-BC9A-3A25D4E397C6}" srcId="{D434B0E2-0F68-4244-9064-174C7B4CCFC1}" destId="{270D3B24-43D5-4F19-8A98-3E5AB5501D16}" srcOrd="1" destOrd="0" parTransId="{A34AF9BA-69D3-4729-A358-306DF6864024}" sibTransId="{0EF0C5B3-161A-43D4-8341-1AA462BD164A}"/>
    <dgm:cxn modelId="{6B318477-C0D3-4DB0-A1CD-4FA746AF5E7F}" type="presOf" srcId="{2C461E74-3CAD-43E1-A989-0463469E9AE3}" destId="{E554BBD4-66E1-44D7-9679-B7A90329011C}" srcOrd="0" destOrd="0" presId="urn:microsoft.com/office/officeart/2005/8/layout/lProcess3"/>
    <dgm:cxn modelId="{D9A8F19F-FC1B-46FB-8676-7C904671E00D}" type="presParOf" srcId="{E554BBD4-66E1-44D7-9679-B7A90329011C}" destId="{22E9005B-E521-4DD7-9448-324E3CF6E04C}" srcOrd="0" destOrd="0" presId="urn:microsoft.com/office/officeart/2005/8/layout/lProcess3"/>
    <dgm:cxn modelId="{41B00601-5D72-4A47-AF70-B8C28A38E266}" type="presParOf" srcId="{22E9005B-E521-4DD7-9448-324E3CF6E04C}" destId="{7BD56598-D5FB-4E8E-A536-6F324AF5818A}" srcOrd="0" destOrd="0" presId="urn:microsoft.com/office/officeart/2005/8/layout/lProcess3"/>
    <dgm:cxn modelId="{64390B0B-A766-45DD-9975-31F61CC671AF}" type="presParOf" srcId="{22E9005B-E521-4DD7-9448-324E3CF6E04C}" destId="{A1402B2B-7672-426F-88D6-066DE31234A1}" srcOrd="1" destOrd="0" presId="urn:microsoft.com/office/officeart/2005/8/layout/lProcess3"/>
    <dgm:cxn modelId="{CEBC6334-312C-43B6-B8BA-789B2EF14A92}" type="presParOf" srcId="{22E9005B-E521-4DD7-9448-324E3CF6E04C}" destId="{D464F641-873F-4F8D-89D3-B7D1F100FF7A}" srcOrd="2" destOrd="0" presId="urn:microsoft.com/office/officeart/2005/8/layout/lProcess3"/>
    <dgm:cxn modelId="{B59D1BEF-74E7-4EFD-B61C-30A3B4C4C060}" type="presParOf" srcId="{22E9005B-E521-4DD7-9448-324E3CF6E04C}" destId="{928C8174-990B-472F-888F-FDAB906376A7}" srcOrd="3" destOrd="0" presId="urn:microsoft.com/office/officeart/2005/8/layout/lProcess3"/>
    <dgm:cxn modelId="{7D755D42-5F1F-4558-B2BB-67BBD6E3BDCC}" type="presParOf" srcId="{22E9005B-E521-4DD7-9448-324E3CF6E04C}" destId="{1318B386-36A1-440B-8353-9D72484EFD99}" srcOrd="4" destOrd="0" presId="urn:microsoft.com/office/officeart/2005/8/layout/lProcess3"/>
    <dgm:cxn modelId="{A8D13177-21E1-4534-A403-78A826372718}" type="presParOf" srcId="{E554BBD4-66E1-44D7-9679-B7A90329011C}" destId="{74190D5D-F754-4012-8840-4701A4ED3961}" srcOrd="1" destOrd="0" presId="urn:microsoft.com/office/officeart/2005/8/layout/lProcess3"/>
    <dgm:cxn modelId="{DDAADEB7-9168-4868-928B-60888BB8D63C}" type="presParOf" srcId="{E554BBD4-66E1-44D7-9679-B7A90329011C}" destId="{003B7A76-B3F5-4441-B14F-3F6C0428C3BA}" srcOrd="2" destOrd="0" presId="urn:microsoft.com/office/officeart/2005/8/layout/lProcess3"/>
    <dgm:cxn modelId="{98678981-DD36-455A-A353-0E1C212893F2}" type="presParOf" srcId="{003B7A76-B3F5-4441-B14F-3F6C0428C3BA}" destId="{56503B44-21BD-4C02-9EE2-D503A483DBF1}" srcOrd="0" destOrd="0" presId="urn:microsoft.com/office/officeart/2005/8/layout/lProcess3"/>
    <dgm:cxn modelId="{F8B64FEF-944A-4FD0-9128-6E65E1E1286D}" type="presParOf" srcId="{003B7A76-B3F5-4441-B14F-3F6C0428C3BA}" destId="{95FF3A0F-FDE1-43A6-8C04-85F077B587B9}" srcOrd="1" destOrd="0" presId="urn:microsoft.com/office/officeart/2005/8/layout/lProcess3"/>
    <dgm:cxn modelId="{F5FBB6DD-E91F-474C-A095-9E5268DABE23}" type="presParOf" srcId="{003B7A76-B3F5-4441-B14F-3F6C0428C3BA}" destId="{1003785A-B0FE-4A68-B5B1-50AAAF9D28C0}" srcOrd="2" destOrd="0" presId="urn:microsoft.com/office/officeart/2005/8/layout/lProcess3"/>
    <dgm:cxn modelId="{9471CC0D-5C5A-4EAD-B635-352BE1E34E9F}" type="presParOf" srcId="{003B7A76-B3F5-4441-B14F-3F6C0428C3BA}" destId="{2631A09E-6367-4911-B5F4-3809291E91A1}" srcOrd="3" destOrd="0" presId="urn:microsoft.com/office/officeart/2005/8/layout/lProcess3"/>
    <dgm:cxn modelId="{83D6BE63-BE1F-4051-AAF9-252CAEC05487}" type="presParOf" srcId="{003B7A76-B3F5-4441-B14F-3F6C0428C3BA}" destId="{1D971B2E-286F-45F8-8973-6A1CC29838B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61E74-3CAD-43E1-A989-0463469E9AE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EF082F-6640-4353-A1E6-828FC0634874}">
      <dgm:prSet phldrT="[Texto]"/>
      <dgm:spPr/>
      <dgm:t>
        <a:bodyPr/>
        <a:lstStyle/>
        <a:p>
          <a:r>
            <a:rPr lang="es-EC" dirty="0" smtClean="0"/>
            <a:t>ESTUDIAR</a:t>
          </a:r>
          <a:endParaRPr lang="es-EC" dirty="0"/>
        </a:p>
      </dgm:t>
    </dgm:pt>
    <dgm:pt modelId="{A4D725FE-E451-488E-AD86-120270731BFC}" type="parTrans" cxnId="{76B20121-55B9-498E-9FD6-051F01423B06}">
      <dgm:prSet/>
      <dgm:spPr/>
      <dgm:t>
        <a:bodyPr/>
        <a:lstStyle/>
        <a:p>
          <a:endParaRPr lang="es-EC"/>
        </a:p>
      </dgm:t>
    </dgm:pt>
    <dgm:pt modelId="{624E3119-E141-4126-8D4C-25E96614B706}" type="sibTrans" cxnId="{76B20121-55B9-498E-9FD6-051F01423B06}">
      <dgm:prSet/>
      <dgm:spPr/>
      <dgm:t>
        <a:bodyPr/>
        <a:lstStyle/>
        <a:p>
          <a:endParaRPr lang="es-EC"/>
        </a:p>
      </dgm:t>
    </dgm:pt>
    <dgm:pt modelId="{A270C398-D4B3-4C3C-AB89-1BD20B356577}">
      <dgm:prSet phldrT="[Texto]"/>
      <dgm:spPr/>
      <dgm:t>
        <a:bodyPr/>
        <a:lstStyle/>
        <a:p>
          <a:r>
            <a:rPr lang="es-EC" dirty="0" smtClean="0"/>
            <a:t>ESTABILIDAD </a:t>
          </a:r>
          <a:endParaRPr lang="es-EC" dirty="0"/>
        </a:p>
      </dgm:t>
    </dgm:pt>
    <dgm:pt modelId="{242C47A0-43F3-4CF1-B686-FFA8D902B344}" type="parTrans" cxnId="{1C85ED75-80EF-4DAC-8305-1E714AD5FA43}">
      <dgm:prSet/>
      <dgm:spPr/>
      <dgm:t>
        <a:bodyPr/>
        <a:lstStyle/>
        <a:p>
          <a:endParaRPr lang="es-EC"/>
        </a:p>
      </dgm:t>
    </dgm:pt>
    <dgm:pt modelId="{918322FF-7C0E-4CD5-A177-D109BCEA8030}" type="sibTrans" cxnId="{1C85ED75-80EF-4DAC-8305-1E714AD5FA43}">
      <dgm:prSet/>
      <dgm:spPr/>
      <dgm:t>
        <a:bodyPr/>
        <a:lstStyle/>
        <a:p>
          <a:endParaRPr lang="es-EC"/>
        </a:p>
      </dgm:t>
    </dgm:pt>
    <dgm:pt modelId="{9CBC17F6-CE77-4612-830F-86A204163657}">
      <dgm:prSet phldrT="[Texto]"/>
      <dgm:spPr/>
      <dgm:t>
        <a:bodyPr/>
        <a:lstStyle/>
        <a:p>
          <a:r>
            <a:rPr lang="es-EC" dirty="0" smtClean="0"/>
            <a:t>ESTANQUEIDAD</a:t>
          </a:r>
          <a:endParaRPr lang="es-EC" dirty="0"/>
        </a:p>
      </dgm:t>
    </dgm:pt>
    <dgm:pt modelId="{C24EE9C6-3405-40F5-BA8B-1254A947887B}" type="parTrans" cxnId="{C4F41A46-0382-4E61-9896-520A696A5338}">
      <dgm:prSet/>
      <dgm:spPr/>
      <dgm:t>
        <a:bodyPr/>
        <a:lstStyle/>
        <a:p>
          <a:endParaRPr lang="es-EC"/>
        </a:p>
      </dgm:t>
    </dgm:pt>
    <dgm:pt modelId="{0C63CE51-1A44-4936-8F6F-BFD8DDB8C87E}" type="sibTrans" cxnId="{C4F41A46-0382-4E61-9896-520A696A5338}">
      <dgm:prSet/>
      <dgm:spPr/>
      <dgm:t>
        <a:bodyPr/>
        <a:lstStyle/>
        <a:p>
          <a:endParaRPr lang="es-EC"/>
        </a:p>
      </dgm:t>
    </dgm:pt>
    <dgm:pt modelId="{D434B0E2-0F68-4244-9064-174C7B4CCFC1}">
      <dgm:prSet phldrT="[Texto]"/>
      <dgm:spPr/>
      <dgm:t>
        <a:bodyPr/>
        <a:lstStyle/>
        <a:p>
          <a:r>
            <a:rPr lang="es-EC" dirty="0" smtClean="0"/>
            <a:t>OPTIMIZAR</a:t>
          </a:r>
          <a:endParaRPr lang="es-EC" dirty="0"/>
        </a:p>
      </dgm:t>
    </dgm:pt>
    <dgm:pt modelId="{BE7E34B3-6B42-43E2-A8CF-27B82169181A}" type="parTrans" cxnId="{A0CA05DA-1F54-487F-BE68-52F7F85E8B37}">
      <dgm:prSet/>
      <dgm:spPr/>
      <dgm:t>
        <a:bodyPr/>
        <a:lstStyle/>
        <a:p>
          <a:endParaRPr lang="es-EC"/>
        </a:p>
      </dgm:t>
    </dgm:pt>
    <dgm:pt modelId="{8D3FE53D-F7B0-48D0-969F-752B32C3FE80}" type="sibTrans" cxnId="{A0CA05DA-1F54-487F-BE68-52F7F85E8B37}">
      <dgm:prSet/>
      <dgm:spPr/>
      <dgm:t>
        <a:bodyPr/>
        <a:lstStyle/>
        <a:p>
          <a:endParaRPr lang="es-EC"/>
        </a:p>
      </dgm:t>
    </dgm:pt>
    <dgm:pt modelId="{CF9A44CA-C91C-49D6-B125-993E354D7B7D}">
      <dgm:prSet phldrT="[Texto]"/>
      <dgm:spPr/>
      <dgm:t>
        <a:bodyPr/>
        <a:lstStyle/>
        <a:p>
          <a:r>
            <a:rPr lang="es-EC" dirty="0" smtClean="0"/>
            <a:t>APRENDIZAJE</a:t>
          </a:r>
          <a:endParaRPr lang="es-EC" dirty="0"/>
        </a:p>
      </dgm:t>
    </dgm:pt>
    <dgm:pt modelId="{9A21F66B-2AC5-481C-A617-49091F5D981C}" type="parTrans" cxnId="{76A68FE0-C2BF-40D0-B71D-86BD6A312A3C}">
      <dgm:prSet/>
      <dgm:spPr/>
      <dgm:t>
        <a:bodyPr/>
        <a:lstStyle/>
        <a:p>
          <a:endParaRPr lang="es-EC"/>
        </a:p>
      </dgm:t>
    </dgm:pt>
    <dgm:pt modelId="{0DA4CEAB-AC14-47A4-8ED4-35C0F6779E70}" type="sibTrans" cxnId="{76A68FE0-C2BF-40D0-B71D-86BD6A312A3C}">
      <dgm:prSet/>
      <dgm:spPr/>
      <dgm:t>
        <a:bodyPr/>
        <a:lstStyle/>
        <a:p>
          <a:endParaRPr lang="es-EC"/>
        </a:p>
      </dgm:t>
    </dgm:pt>
    <dgm:pt modelId="{270D3B24-43D5-4F19-8A98-3E5AB5501D16}">
      <dgm:prSet phldrT="[Texto]"/>
      <dgm:spPr/>
      <dgm:t>
        <a:bodyPr/>
        <a:lstStyle/>
        <a:p>
          <a:r>
            <a:rPr lang="es-EC" dirty="0" smtClean="0"/>
            <a:t>PERSONAL</a:t>
          </a:r>
          <a:endParaRPr lang="es-EC" dirty="0"/>
        </a:p>
      </dgm:t>
    </dgm:pt>
    <dgm:pt modelId="{A34AF9BA-69D3-4729-A358-306DF6864024}" type="parTrans" cxnId="{CEF68850-7F1D-42CB-BC9A-3A25D4E397C6}">
      <dgm:prSet/>
      <dgm:spPr/>
      <dgm:t>
        <a:bodyPr/>
        <a:lstStyle/>
        <a:p>
          <a:endParaRPr lang="es-EC"/>
        </a:p>
      </dgm:t>
    </dgm:pt>
    <dgm:pt modelId="{0EF0C5B3-161A-43D4-8341-1AA462BD164A}" type="sibTrans" cxnId="{CEF68850-7F1D-42CB-BC9A-3A25D4E397C6}">
      <dgm:prSet/>
      <dgm:spPr/>
      <dgm:t>
        <a:bodyPr/>
        <a:lstStyle/>
        <a:p>
          <a:endParaRPr lang="es-EC"/>
        </a:p>
      </dgm:t>
    </dgm:pt>
    <dgm:pt modelId="{E554BBD4-66E1-44D7-9679-B7A90329011C}" type="pres">
      <dgm:prSet presAssocID="{2C461E74-3CAD-43E1-A989-0463469E9A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2E9005B-E521-4DD7-9448-324E3CF6E04C}" type="pres">
      <dgm:prSet presAssocID="{17EF082F-6640-4353-A1E6-828FC0634874}" presName="horFlow" presStyleCnt="0"/>
      <dgm:spPr/>
    </dgm:pt>
    <dgm:pt modelId="{7BD56598-D5FB-4E8E-A536-6F324AF5818A}" type="pres">
      <dgm:prSet presAssocID="{17EF082F-6640-4353-A1E6-828FC0634874}" presName="bigChev" presStyleLbl="node1" presStyleIdx="0" presStyleCnt="2"/>
      <dgm:spPr/>
      <dgm:t>
        <a:bodyPr/>
        <a:lstStyle/>
        <a:p>
          <a:endParaRPr lang="es-EC"/>
        </a:p>
      </dgm:t>
    </dgm:pt>
    <dgm:pt modelId="{A1402B2B-7672-426F-88D6-066DE31234A1}" type="pres">
      <dgm:prSet presAssocID="{242C47A0-43F3-4CF1-B686-FFA8D902B344}" presName="parTrans" presStyleCnt="0"/>
      <dgm:spPr/>
    </dgm:pt>
    <dgm:pt modelId="{D464F641-873F-4F8D-89D3-B7D1F100FF7A}" type="pres">
      <dgm:prSet presAssocID="{A270C398-D4B3-4C3C-AB89-1BD20B356577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8C8174-990B-472F-888F-FDAB906376A7}" type="pres">
      <dgm:prSet presAssocID="{918322FF-7C0E-4CD5-A177-D109BCEA8030}" presName="sibTrans" presStyleCnt="0"/>
      <dgm:spPr/>
    </dgm:pt>
    <dgm:pt modelId="{1318B386-36A1-440B-8353-9D72484EFD99}" type="pres">
      <dgm:prSet presAssocID="{9CBC17F6-CE77-4612-830F-86A204163657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90D5D-F754-4012-8840-4701A4ED3961}" type="pres">
      <dgm:prSet presAssocID="{17EF082F-6640-4353-A1E6-828FC0634874}" presName="vSp" presStyleCnt="0"/>
      <dgm:spPr/>
    </dgm:pt>
    <dgm:pt modelId="{003B7A76-B3F5-4441-B14F-3F6C0428C3BA}" type="pres">
      <dgm:prSet presAssocID="{D434B0E2-0F68-4244-9064-174C7B4CCFC1}" presName="horFlow" presStyleCnt="0"/>
      <dgm:spPr/>
    </dgm:pt>
    <dgm:pt modelId="{56503B44-21BD-4C02-9EE2-D503A483DBF1}" type="pres">
      <dgm:prSet presAssocID="{D434B0E2-0F68-4244-9064-174C7B4CCFC1}" presName="bigChev" presStyleLbl="node1" presStyleIdx="1" presStyleCnt="2"/>
      <dgm:spPr/>
      <dgm:t>
        <a:bodyPr/>
        <a:lstStyle/>
        <a:p>
          <a:endParaRPr lang="es-EC"/>
        </a:p>
      </dgm:t>
    </dgm:pt>
    <dgm:pt modelId="{95FF3A0F-FDE1-43A6-8C04-85F077B587B9}" type="pres">
      <dgm:prSet presAssocID="{9A21F66B-2AC5-481C-A617-49091F5D981C}" presName="parTrans" presStyleCnt="0"/>
      <dgm:spPr/>
    </dgm:pt>
    <dgm:pt modelId="{1003785A-B0FE-4A68-B5B1-50AAAF9D28C0}" type="pres">
      <dgm:prSet presAssocID="{CF9A44CA-C91C-49D6-B125-993E354D7B7D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1A09E-6367-4911-B5F4-3809291E91A1}" type="pres">
      <dgm:prSet presAssocID="{0DA4CEAB-AC14-47A4-8ED4-35C0F6779E70}" presName="sibTrans" presStyleCnt="0"/>
      <dgm:spPr/>
    </dgm:pt>
    <dgm:pt modelId="{1D971B2E-286F-45F8-8973-6A1CC29838B5}" type="pres">
      <dgm:prSet presAssocID="{270D3B24-43D5-4F19-8A98-3E5AB5501D1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85ED75-80EF-4DAC-8305-1E714AD5FA43}" srcId="{17EF082F-6640-4353-A1E6-828FC0634874}" destId="{A270C398-D4B3-4C3C-AB89-1BD20B356577}" srcOrd="0" destOrd="0" parTransId="{242C47A0-43F3-4CF1-B686-FFA8D902B344}" sibTransId="{918322FF-7C0E-4CD5-A177-D109BCEA8030}"/>
    <dgm:cxn modelId="{F0B855F0-221A-4EDD-B02A-1320E9B803B6}" type="presOf" srcId="{CF9A44CA-C91C-49D6-B125-993E354D7B7D}" destId="{1003785A-B0FE-4A68-B5B1-50AAAF9D28C0}" srcOrd="0" destOrd="0" presId="urn:microsoft.com/office/officeart/2005/8/layout/lProcess3"/>
    <dgm:cxn modelId="{A0CA05DA-1F54-487F-BE68-52F7F85E8B37}" srcId="{2C461E74-3CAD-43E1-A989-0463469E9AE3}" destId="{D434B0E2-0F68-4244-9064-174C7B4CCFC1}" srcOrd="1" destOrd="0" parTransId="{BE7E34B3-6B42-43E2-A8CF-27B82169181A}" sibTransId="{8D3FE53D-F7B0-48D0-969F-752B32C3FE80}"/>
    <dgm:cxn modelId="{EF8FD8C8-75B9-4AD6-87A8-8415855EE3CD}" type="presOf" srcId="{D434B0E2-0F68-4244-9064-174C7B4CCFC1}" destId="{56503B44-21BD-4C02-9EE2-D503A483DBF1}" srcOrd="0" destOrd="0" presId="urn:microsoft.com/office/officeart/2005/8/layout/lProcess3"/>
    <dgm:cxn modelId="{76B20121-55B9-498E-9FD6-051F01423B06}" srcId="{2C461E74-3CAD-43E1-A989-0463469E9AE3}" destId="{17EF082F-6640-4353-A1E6-828FC0634874}" srcOrd="0" destOrd="0" parTransId="{A4D725FE-E451-488E-AD86-120270731BFC}" sibTransId="{624E3119-E141-4126-8D4C-25E96614B706}"/>
    <dgm:cxn modelId="{AA0876BE-4096-4590-8EE1-F5D96C5DEF47}" type="presOf" srcId="{A270C398-D4B3-4C3C-AB89-1BD20B356577}" destId="{D464F641-873F-4F8D-89D3-B7D1F100FF7A}" srcOrd="0" destOrd="0" presId="urn:microsoft.com/office/officeart/2005/8/layout/lProcess3"/>
    <dgm:cxn modelId="{76A68FE0-C2BF-40D0-B71D-86BD6A312A3C}" srcId="{D434B0E2-0F68-4244-9064-174C7B4CCFC1}" destId="{CF9A44CA-C91C-49D6-B125-993E354D7B7D}" srcOrd="0" destOrd="0" parTransId="{9A21F66B-2AC5-481C-A617-49091F5D981C}" sibTransId="{0DA4CEAB-AC14-47A4-8ED4-35C0F6779E70}"/>
    <dgm:cxn modelId="{88C807C7-D478-488C-BD0E-0E4E8B697A8E}" type="presOf" srcId="{9CBC17F6-CE77-4612-830F-86A204163657}" destId="{1318B386-36A1-440B-8353-9D72484EFD99}" srcOrd="0" destOrd="0" presId="urn:microsoft.com/office/officeart/2005/8/layout/lProcess3"/>
    <dgm:cxn modelId="{8F7F1145-DE7F-41A7-820B-674FB696AFBC}" type="presOf" srcId="{2C461E74-3CAD-43E1-A989-0463469E9AE3}" destId="{E554BBD4-66E1-44D7-9679-B7A90329011C}" srcOrd="0" destOrd="0" presId="urn:microsoft.com/office/officeart/2005/8/layout/lProcess3"/>
    <dgm:cxn modelId="{A78BB06F-AF21-4294-B3B1-EFBE083BC68B}" type="presOf" srcId="{270D3B24-43D5-4F19-8A98-3E5AB5501D16}" destId="{1D971B2E-286F-45F8-8973-6A1CC29838B5}" srcOrd="0" destOrd="0" presId="urn:microsoft.com/office/officeart/2005/8/layout/lProcess3"/>
    <dgm:cxn modelId="{C4F41A46-0382-4E61-9896-520A696A5338}" srcId="{17EF082F-6640-4353-A1E6-828FC0634874}" destId="{9CBC17F6-CE77-4612-830F-86A204163657}" srcOrd="1" destOrd="0" parTransId="{C24EE9C6-3405-40F5-BA8B-1254A947887B}" sibTransId="{0C63CE51-1A44-4936-8F6F-BFD8DDB8C87E}"/>
    <dgm:cxn modelId="{CEF68850-7F1D-42CB-BC9A-3A25D4E397C6}" srcId="{D434B0E2-0F68-4244-9064-174C7B4CCFC1}" destId="{270D3B24-43D5-4F19-8A98-3E5AB5501D16}" srcOrd="1" destOrd="0" parTransId="{A34AF9BA-69D3-4729-A358-306DF6864024}" sibTransId="{0EF0C5B3-161A-43D4-8341-1AA462BD164A}"/>
    <dgm:cxn modelId="{4BE612D8-8FD4-4EB2-8EB3-E7391E3CE1FB}" type="presOf" srcId="{17EF082F-6640-4353-A1E6-828FC0634874}" destId="{7BD56598-D5FB-4E8E-A536-6F324AF5818A}" srcOrd="0" destOrd="0" presId="urn:microsoft.com/office/officeart/2005/8/layout/lProcess3"/>
    <dgm:cxn modelId="{45A35DDB-2BE1-497F-B0A0-3B30612EBC85}" type="presParOf" srcId="{E554BBD4-66E1-44D7-9679-B7A90329011C}" destId="{22E9005B-E521-4DD7-9448-324E3CF6E04C}" srcOrd="0" destOrd="0" presId="urn:microsoft.com/office/officeart/2005/8/layout/lProcess3"/>
    <dgm:cxn modelId="{FE8028A6-ABC1-4A4A-83EC-155DEAA696E1}" type="presParOf" srcId="{22E9005B-E521-4DD7-9448-324E3CF6E04C}" destId="{7BD56598-D5FB-4E8E-A536-6F324AF5818A}" srcOrd="0" destOrd="0" presId="urn:microsoft.com/office/officeart/2005/8/layout/lProcess3"/>
    <dgm:cxn modelId="{FC7F2E2F-D5CC-42B4-8D28-C4929C32E220}" type="presParOf" srcId="{22E9005B-E521-4DD7-9448-324E3CF6E04C}" destId="{A1402B2B-7672-426F-88D6-066DE31234A1}" srcOrd="1" destOrd="0" presId="urn:microsoft.com/office/officeart/2005/8/layout/lProcess3"/>
    <dgm:cxn modelId="{28D462DA-CF23-4C19-B385-213D2DAEB94E}" type="presParOf" srcId="{22E9005B-E521-4DD7-9448-324E3CF6E04C}" destId="{D464F641-873F-4F8D-89D3-B7D1F100FF7A}" srcOrd="2" destOrd="0" presId="urn:microsoft.com/office/officeart/2005/8/layout/lProcess3"/>
    <dgm:cxn modelId="{AC15A066-4E4B-4682-9A3B-812396109C5C}" type="presParOf" srcId="{22E9005B-E521-4DD7-9448-324E3CF6E04C}" destId="{928C8174-990B-472F-888F-FDAB906376A7}" srcOrd="3" destOrd="0" presId="urn:microsoft.com/office/officeart/2005/8/layout/lProcess3"/>
    <dgm:cxn modelId="{ABE355D3-4276-4779-B634-F80029694CAA}" type="presParOf" srcId="{22E9005B-E521-4DD7-9448-324E3CF6E04C}" destId="{1318B386-36A1-440B-8353-9D72484EFD99}" srcOrd="4" destOrd="0" presId="urn:microsoft.com/office/officeart/2005/8/layout/lProcess3"/>
    <dgm:cxn modelId="{8AFD8963-DFAC-490C-BBAC-AA1BFE70AFAA}" type="presParOf" srcId="{E554BBD4-66E1-44D7-9679-B7A90329011C}" destId="{74190D5D-F754-4012-8840-4701A4ED3961}" srcOrd="1" destOrd="0" presId="urn:microsoft.com/office/officeart/2005/8/layout/lProcess3"/>
    <dgm:cxn modelId="{4AE57974-1CF4-405E-8770-A3FC469050A2}" type="presParOf" srcId="{E554BBD4-66E1-44D7-9679-B7A90329011C}" destId="{003B7A76-B3F5-4441-B14F-3F6C0428C3BA}" srcOrd="2" destOrd="0" presId="urn:microsoft.com/office/officeart/2005/8/layout/lProcess3"/>
    <dgm:cxn modelId="{21ADC7DB-C8E8-4513-9995-978ED9992F21}" type="presParOf" srcId="{003B7A76-B3F5-4441-B14F-3F6C0428C3BA}" destId="{56503B44-21BD-4C02-9EE2-D503A483DBF1}" srcOrd="0" destOrd="0" presId="urn:microsoft.com/office/officeart/2005/8/layout/lProcess3"/>
    <dgm:cxn modelId="{7171C41E-6275-4503-87FE-14801559EFA6}" type="presParOf" srcId="{003B7A76-B3F5-4441-B14F-3F6C0428C3BA}" destId="{95FF3A0F-FDE1-43A6-8C04-85F077B587B9}" srcOrd="1" destOrd="0" presId="urn:microsoft.com/office/officeart/2005/8/layout/lProcess3"/>
    <dgm:cxn modelId="{8C28B848-2E7B-4D68-BCD8-683B76F95208}" type="presParOf" srcId="{003B7A76-B3F5-4441-B14F-3F6C0428C3BA}" destId="{1003785A-B0FE-4A68-B5B1-50AAAF9D28C0}" srcOrd="2" destOrd="0" presId="urn:microsoft.com/office/officeart/2005/8/layout/lProcess3"/>
    <dgm:cxn modelId="{488CBA7B-1109-48B5-A13F-8D24BA176E59}" type="presParOf" srcId="{003B7A76-B3F5-4441-B14F-3F6C0428C3BA}" destId="{2631A09E-6367-4911-B5F4-3809291E91A1}" srcOrd="3" destOrd="0" presId="urn:microsoft.com/office/officeart/2005/8/layout/lProcess3"/>
    <dgm:cxn modelId="{462DBE23-E584-4A63-8254-579D04C0D87A}" type="presParOf" srcId="{003B7A76-B3F5-4441-B14F-3F6C0428C3BA}" destId="{1D971B2E-286F-45F8-8973-6A1CC29838B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549AC-767A-477B-94E9-6AF931856BDD}" type="doc">
      <dgm:prSet loTypeId="urn:microsoft.com/office/officeart/2005/8/layout/vProcess5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85869B5-8F74-4F56-81B4-E487ACE4B6D1}">
      <dgm:prSet phldrT="[Texto]"/>
      <dgm:spPr/>
      <dgm:t>
        <a:bodyPr/>
        <a:lstStyle/>
        <a:p>
          <a:r>
            <a:rPr lang="es-EC" dirty="0" smtClean="0"/>
            <a:t>Elaborar un plan de mejora</a:t>
          </a:r>
          <a:endParaRPr lang="es-EC" dirty="0"/>
        </a:p>
      </dgm:t>
    </dgm:pt>
    <dgm:pt modelId="{81CACF69-C4BB-4F8A-889B-3D12F6E1AD9D}" type="parTrans" cxnId="{37C92F47-7FB9-44DE-B8DA-2B99E739FF7B}">
      <dgm:prSet/>
      <dgm:spPr/>
      <dgm:t>
        <a:bodyPr/>
        <a:lstStyle/>
        <a:p>
          <a:endParaRPr lang="es-EC"/>
        </a:p>
      </dgm:t>
    </dgm:pt>
    <dgm:pt modelId="{67FB4A88-3784-4FC2-9A03-4EDD8FD24A05}" type="sibTrans" cxnId="{37C92F47-7FB9-44DE-B8DA-2B99E739FF7B}">
      <dgm:prSet/>
      <dgm:spPr/>
      <dgm:t>
        <a:bodyPr/>
        <a:lstStyle/>
        <a:p>
          <a:endParaRPr lang="es-EC"/>
        </a:p>
      </dgm:t>
    </dgm:pt>
    <dgm:pt modelId="{1F096745-A4C2-4273-B2CC-F8839D6BEC8F}">
      <dgm:prSet/>
      <dgm:spPr/>
      <dgm:t>
        <a:bodyPr/>
        <a:lstStyle/>
        <a:p>
          <a:r>
            <a:rPr lang="es-EC" smtClean="0"/>
            <a:t>estabilidad y estanqueidad </a:t>
          </a:r>
          <a:endParaRPr lang="es-EC"/>
        </a:p>
      </dgm:t>
    </dgm:pt>
    <dgm:pt modelId="{70F0059B-39E9-44E2-8BE3-02DBF5EC0E97}" type="parTrans" cxnId="{275CD51B-CCA0-40DD-BDF6-4485DDEF104C}">
      <dgm:prSet/>
      <dgm:spPr/>
      <dgm:t>
        <a:bodyPr/>
        <a:lstStyle/>
        <a:p>
          <a:endParaRPr lang="es-EC"/>
        </a:p>
      </dgm:t>
    </dgm:pt>
    <dgm:pt modelId="{4BE70325-52AF-4165-B116-666EB6EB683B}" type="sibTrans" cxnId="{275CD51B-CCA0-40DD-BDF6-4485DDEF104C}">
      <dgm:prSet/>
      <dgm:spPr/>
      <dgm:t>
        <a:bodyPr/>
        <a:lstStyle/>
        <a:p>
          <a:endParaRPr lang="es-EC"/>
        </a:p>
      </dgm:t>
    </dgm:pt>
    <dgm:pt modelId="{917F5452-21FD-4D8A-AEB7-6A4C5C9EF923}">
      <dgm:prSet/>
      <dgm:spPr/>
      <dgm:t>
        <a:bodyPr/>
        <a:lstStyle/>
        <a:p>
          <a:r>
            <a:rPr lang="es-EC" dirty="0" smtClean="0"/>
            <a:t>Sistema de Control de Averías del BESGUA</a:t>
          </a:r>
          <a:r>
            <a:rPr lang="es-ES" dirty="0" smtClean="0"/>
            <a:t> </a:t>
          </a:r>
          <a:endParaRPr lang="es-EC" dirty="0"/>
        </a:p>
      </dgm:t>
    </dgm:pt>
    <dgm:pt modelId="{3E47FDC0-A3A3-4188-AB43-3D8AFD00902B}" type="parTrans" cxnId="{F602EA32-CB28-4235-A248-4B4DB696A7CB}">
      <dgm:prSet/>
      <dgm:spPr/>
      <dgm:t>
        <a:bodyPr/>
        <a:lstStyle/>
        <a:p>
          <a:endParaRPr lang="es-EC"/>
        </a:p>
      </dgm:t>
    </dgm:pt>
    <dgm:pt modelId="{2274EDE3-5A4A-4EAD-B227-6D158CF1A6BC}" type="sibTrans" cxnId="{F602EA32-CB28-4235-A248-4B4DB696A7CB}">
      <dgm:prSet/>
      <dgm:spPr/>
      <dgm:t>
        <a:bodyPr/>
        <a:lstStyle/>
        <a:p>
          <a:endParaRPr lang="es-EC"/>
        </a:p>
      </dgm:t>
    </dgm:pt>
    <dgm:pt modelId="{4DD9EA61-E0B1-4F81-A147-8C990792E45F}" type="pres">
      <dgm:prSet presAssocID="{F91549AC-767A-477B-94E9-6AF931856B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219D6B-CCE8-42FA-A26E-EEC7406B0056}" type="pres">
      <dgm:prSet presAssocID="{F91549AC-767A-477B-94E9-6AF931856BDD}" presName="dummyMaxCanvas" presStyleCnt="0">
        <dgm:presLayoutVars/>
      </dgm:prSet>
      <dgm:spPr/>
    </dgm:pt>
    <dgm:pt modelId="{89287702-8449-4F9C-B4DB-11C0D1FE50F3}" type="pres">
      <dgm:prSet presAssocID="{F91549AC-767A-477B-94E9-6AF931856BDD}" presName="ThreeNodes_1" presStyleLbl="node1" presStyleIdx="0" presStyleCnt="3" custLinFactNeighborX="-2502" custLinFactNeighborY="-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AB167-F924-4852-8934-C75710D910C6}" type="pres">
      <dgm:prSet presAssocID="{F91549AC-767A-477B-94E9-6AF931856BD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EB621E-5067-41EF-88ED-DC5A759F9FE0}" type="pres">
      <dgm:prSet presAssocID="{F91549AC-767A-477B-94E9-6AF931856BD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574AF-D904-4B2B-9E8C-EE91F0B7B9C5}" type="pres">
      <dgm:prSet presAssocID="{F91549AC-767A-477B-94E9-6AF931856B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955C2E-3D1A-4AB7-ABCD-80E13A396A1A}" type="pres">
      <dgm:prSet presAssocID="{F91549AC-767A-477B-94E9-6AF931856B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8BE7C4-1E8D-423C-894E-B81011287218}" type="pres">
      <dgm:prSet presAssocID="{F91549AC-767A-477B-94E9-6AF931856B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7A7F3A-57B1-4FC1-8BDC-1E4CD72C746C}" type="pres">
      <dgm:prSet presAssocID="{F91549AC-767A-477B-94E9-6AF931856B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2F050C-1B6B-4123-890D-21EED88FD089}" type="pres">
      <dgm:prSet presAssocID="{F91549AC-767A-477B-94E9-6AF931856B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5CD51B-CCA0-40DD-BDF6-4485DDEF104C}" srcId="{F91549AC-767A-477B-94E9-6AF931856BDD}" destId="{1F096745-A4C2-4273-B2CC-F8839D6BEC8F}" srcOrd="1" destOrd="0" parTransId="{70F0059B-39E9-44E2-8BE3-02DBF5EC0E97}" sibTransId="{4BE70325-52AF-4165-B116-666EB6EB683B}"/>
    <dgm:cxn modelId="{A6B65F3D-ABCB-4CB1-AA10-C3253C9CEC97}" type="presOf" srcId="{4BE70325-52AF-4165-B116-666EB6EB683B}" destId="{94955C2E-3D1A-4AB7-ABCD-80E13A396A1A}" srcOrd="0" destOrd="0" presId="urn:microsoft.com/office/officeart/2005/8/layout/vProcess5"/>
    <dgm:cxn modelId="{9302E11F-CD97-4AE0-9577-9E06902297EF}" type="presOf" srcId="{917F5452-21FD-4D8A-AEB7-6A4C5C9EF923}" destId="{472F050C-1B6B-4123-890D-21EED88FD089}" srcOrd="1" destOrd="0" presId="urn:microsoft.com/office/officeart/2005/8/layout/vProcess5"/>
    <dgm:cxn modelId="{B020FEF5-811A-4D3B-AEE2-7B680F193826}" type="presOf" srcId="{F91549AC-767A-477B-94E9-6AF931856BDD}" destId="{4DD9EA61-E0B1-4F81-A147-8C990792E45F}" srcOrd="0" destOrd="0" presId="urn:microsoft.com/office/officeart/2005/8/layout/vProcess5"/>
    <dgm:cxn modelId="{ACDBAD52-A9F0-4AF2-BB5C-C0ED1E2209BD}" type="presOf" srcId="{1F096745-A4C2-4273-B2CC-F8839D6BEC8F}" destId="{E37A7F3A-57B1-4FC1-8BDC-1E4CD72C746C}" srcOrd="1" destOrd="0" presId="urn:microsoft.com/office/officeart/2005/8/layout/vProcess5"/>
    <dgm:cxn modelId="{21A6025C-7972-484C-89AF-95F434C6DCA2}" type="presOf" srcId="{917F5452-21FD-4D8A-AEB7-6A4C5C9EF923}" destId="{25EB621E-5067-41EF-88ED-DC5A759F9FE0}" srcOrd="0" destOrd="0" presId="urn:microsoft.com/office/officeart/2005/8/layout/vProcess5"/>
    <dgm:cxn modelId="{29EBB00F-3FDA-4EBA-B3C2-E34A5E290E41}" type="presOf" srcId="{1F096745-A4C2-4273-B2CC-F8839D6BEC8F}" destId="{4C3AB167-F924-4852-8934-C75710D910C6}" srcOrd="0" destOrd="0" presId="urn:microsoft.com/office/officeart/2005/8/layout/vProcess5"/>
    <dgm:cxn modelId="{549147AA-1747-4B45-9FA9-88FF5E2FF954}" type="presOf" srcId="{D85869B5-8F74-4F56-81B4-E487ACE4B6D1}" destId="{CF8BE7C4-1E8D-423C-894E-B81011287218}" srcOrd="1" destOrd="0" presId="urn:microsoft.com/office/officeart/2005/8/layout/vProcess5"/>
    <dgm:cxn modelId="{F602EA32-CB28-4235-A248-4B4DB696A7CB}" srcId="{F91549AC-767A-477B-94E9-6AF931856BDD}" destId="{917F5452-21FD-4D8A-AEB7-6A4C5C9EF923}" srcOrd="2" destOrd="0" parTransId="{3E47FDC0-A3A3-4188-AB43-3D8AFD00902B}" sibTransId="{2274EDE3-5A4A-4EAD-B227-6D158CF1A6BC}"/>
    <dgm:cxn modelId="{A9FA8287-F7FC-4221-963C-5800FED16D38}" type="presOf" srcId="{67FB4A88-3784-4FC2-9A03-4EDD8FD24A05}" destId="{C58574AF-D904-4B2B-9E8C-EE91F0B7B9C5}" srcOrd="0" destOrd="0" presId="urn:microsoft.com/office/officeart/2005/8/layout/vProcess5"/>
    <dgm:cxn modelId="{37C92F47-7FB9-44DE-B8DA-2B99E739FF7B}" srcId="{F91549AC-767A-477B-94E9-6AF931856BDD}" destId="{D85869B5-8F74-4F56-81B4-E487ACE4B6D1}" srcOrd="0" destOrd="0" parTransId="{81CACF69-C4BB-4F8A-889B-3D12F6E1AD9D}" sibTransId="{67FB4A88-3784-4FC2-9A03-4EDD8FD24A05}"/>
    <dgm:cxn modelId="{E590565E-66B7-4217-B3BD-8D838F7BED31}" type="presOf" srcId="{D85869B5-8F74-4F56-81B4-E487ACE4B6D1}" destId="{89287702-8449-4F9C-B4DB-11C0D1FE50F3}" srcOrd="0" destOrd="0" presId="urn:microsoft.com/office/officeart/2005/8/layout/vProcess5"/>
    <dgm:cxn modelId="{7A3E9498-0908-4581-88A7-499716A36E6B}" type="presParOf" srcId="{4DD9EA61-E0B1-4F81-A147-8C990792E45F}" destId="{5F219D6B-CCE8-42FA-A26E-EEC7406B0056}" srcOrd="0" destOrd="0" presId="urn:microsoft.com/office/officeart/2005/8/layout/vProcess5"/>
    <dgm:cxn modelId="{403729F0-CE98-4A23-8095-4A77BC5A261D}" type="presParOf" srcId="{4DD9EA61-E0B1-4F81-A147-8C990792E45F}" destId="{89287702-8449-4F9C-B4DB-11C0D1FE50F3}" srcOrd="1" destOrd="0" presId="urn:microsoft.com/office/officeart/2005/8/layout/vProcess5"/>
    <dgm:cxn modelId="{C4B75000-4CBC-4644-A9EA-D080E95A526A}" type="presParOf" srcId="{4DD9EA61-E0B1-4F81-A147-8C990792E45F}" destId="{4C3AB167-F924-4852-8934-C75710D910C6}" srcOrd="2" destOrd="0" presId="urn:microsoft.com/office/officeart/2005/8/layout/vProcess5"/>
    <dgm:cxn modelId="{5F019441-675F-4BF3-B37A-5E287007CC50}" type="presParOf" srcId="{4DD9EA61-E0B1-4F81-A147-8C990792E45F}" destId="{25EB621E-5067-41EF-88ED-DC5A759F9FE0}" srcOrd="3" destOrd="0" presId="urn:microsoft.com/office/officeart/2005/8/layout/vProcess5"/>
    <dgm:cxn modelId="{3DE4620D-09DD-4FDF-A847-3B4556542567}" type="presParOf" srcId="{4DD9EA61-E0B1-4F81-A147-8C990792E45F}" destId="{C58574AF-D904-4B2B-9E8C-EE91F0B7B9C5}" srcOrd="4" destOrd="0" presId="urn:microsoft.com/office/officeart/2005/8/layout/vProcess5"/>
    <dgm:cxn modelId="{24ABF1F7-EDC6-4913-AF94-B4DE4BDA5DEA}" type="presParOf" srcId="{4DD9EA61-E0B1-4F81-A147-8C990792E45F}" destId="{94955C2E-3D1A-4AB7-ABCD-80E13A396A1A}" srcOrd="5" destOrd="0" presId="urn:microsoft.com/office/officeart/2005/8/layout/vProcess5"/>
    <dgm:cxn modelId="{7AAAAA07-806B-414F-A598-9ABF772B1585}" type="presParOf" srcId="{4DD9EA61-E0B1-4F81-A147-8C990792E45F}" destId="{CF8BE7C4-1E8D-423C-894E-B81011287218}" srcOrd="6" destOrd="0" presId="urn:microsoft.com/office/officeart/2005/8/layout/vProcess5"/>
    <dgm:cxn modelId="{1543D1F4-B9DB-48BD-AA79-2939FE848961}" type="presParOf" srcId="{4DD9EA61-E0B1-4F81-A147-8C990792E45F}" destId="{E37A7F3A-57B1-4FC1-8BDC-1E4CD72C746C}" srcOrd="7" destOrd="0" presId="urn:microsoft.com/office/officeart/2005/8/layout/vProcess5"/>
    <dgm:cxn modelId="{CC99899E-5136-4BFB-B41A-9F2ACE3AD906}" type="presParOf" srcId="{4DD9EA61-E0B1-4F81-A147-8C990792E45F}" destId="{472F050C-1B6B-4123-890D-21EED88FD0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s-ES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s-E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s-E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s-ES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s-E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s-ES" sz="3200"/>
        </a:p>
      </dgm:t>
    </dgm:pt>
    <dgm:pt modelId="{C59269D0-92A5-481C-BA64-727AFB0DD545}">
      <dgm:prSet phldrT="[Text]" custT="1"/>
      <dgm:spPr/>
      <dgm:t>
        <a:bodyPr/>
        <a:lstStyle/>
        <a:p>
          <a:endParaRPr lang="es-E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s-E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s-E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s-ES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s-E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s-ES" sz="3200"/>
        </a:p>
      </dgm:t>
    </dgm:pt>
    <dgm:pt modelId="{6BE4E373-0656-4EDC-821E-BE09C952B1F6}">
      <dgm:prSet phldrT="[Text]" custT="1"/>
      <dgm:spPr/>
      <dgm:t>
        <a:bodyPr/>
        <a:lstStyle/>
        <a:p>
          <a:endParaRPr lang="es-E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s-E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s-E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s-EC" sz="3200" dirty="0" smtClean="0"/>
            <a:t>Levantar información sobre la estabilidad y estanqueidad del Buque Escuela Guayas.</a:t>
          </a:r>
          <a:endParaRPr lang="es-E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s-E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s-ES" sz="3200"/>
        </a:p>
      </dgm:t>
    </dgm:pt>
    <dgm:pt modelId="{3E5500A0-2755-4967-BDB9-A06A03A9E925}">
      <dgm:prSet custT="1"/>
      <dgm:spPr/>
      <dgm:t>
        <a:bodyPr/>
        <a:lstStyle/>
        <a:p>
          <a:r>
            <a:rPr lang="es-EC" sz="2800" dirty="0" smtClean="0"/>
            <a:t>Identificar fortalezas y debilidades en el adiestramiento del personal en el área del sistema de Control de Averías</a:t>
          </a:r>
          <a:endParaRPr lang="es-EC" sz="2800" dirty="0"/>
        </a:p>
      </dgm:t>
    </dgm:pt>
    <dgm:pt modelId="{6FB6493F-A23B-46CB-A71B-2ED25F7FD3AF}" type="parTrans" cxnId="{53C1A2DD-DCC6-4768-BBD6-915A6DAFE338}">
      <dgm:prSet/>
      <dgm:spPr/>
      <dgm:t>
        <a:bodyPr/>
        <a:lstStyle/>
        <a:p>
          <a:endParaRPr lang="es-EC"/>
        </a:p>
      </dgm:t>
    </dgm:pt>
    <dgm:pt modelId="{285A0105-45F3-419E-A092-DDF83B1E7936}" type="sibTrans" cxnId="{53C1A2DD-DCC6-4768-BBD6-915A6DAFE338}">
      <dgm:prSet/>
      <dgm:spPr/>
      <dgm:t>
        <a:bodyPr/>
        <a:lstStyle/>
        <a:p>
          <a:endParaRPr lang="es-EC"/>
        </a:p>
      </dgm:t>
    </dgm:pt>
    <dgm:pt modelId="{AAAFCFE1-1AC3-40F1-BBA9-21AADC99392B}">
      <dgm:prSet custT="1"/>
      <dgm:spPr/>
      <dgm:t>
        <a:bodyPr/>
        <a:lstStyle/>
        <a:p>
          <a:r>
            <a:rPr lang="es-EC" sz="2800" dirty="0" smtClean="0"/>
            <a:t>Identificar acciones a corregirse del sistema de Control de Averías del Buque Escuela Guayas para emplearlos en los planes de mejora.</a:t>
          </a:r>
          <a:endParaRPr lang="es-EC" sz="2800" dirty="0"/>
        </a:p>
      </dgm:t>
    </dgm:pt>
    <dgm:pt modelId="{E4C3870D-D2F7-4CF8-AF69-BD6F08F11A01}" type="parTrans" cxnId="{F06FE402-6551-4B95-B551-0AB0535B6B0E}">
      <dgm:prSet/>
      <dgm:spPr/>
      <dgm:t>
        <a:bodyPr/>
        <a:lstStyle/>
        <a:p>
          <a:endParaRPr lang="es-EC"/>
        </a:p>
      </dgm:t>
    </dgm:pt>
    <dgm:pt modelId="{DCC86434-7476-4493-94D0-AEC01023659A}" type="sibTrans" cxnId="{F06FE402-6551-4B95-B551-0AB0535B6B0E}">
      <dgm:prSet/>
      <dgm:spPr/>
      <dgm:t>
        <a:bodyPr/>
        <a:lstStyle/>
        <a:p>
          <a:endParaRPr lang="es-EC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s-ES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46587" custScaleY="66692" custLinFactNeighborX="-370" custLinFactNeighborY="-115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115222" custLinFactNeighborX="26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s-E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s-ES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48279" custScaleY="5811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125618" custLinFactNeighborX="-1977" custLinFactNeighborY="-14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s-E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s-ES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48469" custScaleY="6046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09947" custLinFactNeighborX="-1599" custLinFactNeighborY="19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53C1A2DD-DCC6-4768-BBD6-915A6DAFE338}" srcId="{AA046201-5C4D-445E-BF0B-5C6D2B0A1945}" destId="{3E5500A0-2755-4967-BDB9-A06A03A9E925}" srcOrd="1" destOrd="0" parTransId="{6FB6493F-A23B-46CB-A71B-2ED25F7FD3AF}" sibTransId="{285A0105-45F3-419E-A092-DDF83B1E7936}"/>
    <dgm:cxn modelId="{F06FE402-6551-4B95-B551-0AB0535B6B0E}" srcId="{D1776C8F-2B10-4075-8DF7-7F65AB725ED5}" destId="{AAAFCFE1-1AC3-40F1-BBA9-21AADC99392B}" srcOrd="1" destOrd="0" parTransId="{E4C3870D-D2F7-4CF8-AF69-BD6F08F11A01}" sibTransId="{DCC86434-7476-4493-94D0-AEC01023659A}"/>
    <dgm:cxn modelId="{CF0E1564-9382-43A8-B4F7-3FE37BE87AF2}" type="presOf" srcId="{D1776C8F-2B10-4075-8DF7-7F65AB725ED5}" destId="{F5034101-5B7D-4FE7-B47A-5A48CF39606B}" srcOrd="0" destOrd="0" presId="urn:microsoft.com/office/officeart/2005/8/layout/vList5"/>
    <dgm:cxn modelId="{5FA00FCA-BC2F-4A46-90F8-58EC5BBB8CCD}" type="presOf" srcId="{3E5500A0-2755-4967-BDB9-A06A03A9E925}" destId="{B37A5355-225B-4C6F-AED7-6C620F99EECC}" srcOrd="0" destOrd="1" presId="urn:microsoft.com/office/officeart/2005/8/layout/vList5"/>
    <dgm:cxn modelId="{1149CCDC-17D5-4358-B38B-F6EA47F06401}" type="presOf" srcId="{AA046201-5C4D-445E-BF0B-5C6D2B0A1945}" destId="{C04276DC-EE64-470A-B8BC-09067B8045FA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176574F6-A24A-49B0-9658-5902F76E12A3}" type="presOf" srcId="{1E4D3931-0DBD-4211-A24A-6AF364284B1E}" destId="{D54B1729-BC98-42C1-9C6C-D65DCBA4358F}" srcOrd="0" destOrd="0" presId="urn:microsoft.com/office/officeart/2005/8/layout/vList5"/>
    <dgm:cxn modelId="{6E1F9D93-04FB-4414-A3E9-E07D208973AD}" type="presOf" srcId="{C59269D0-92A5-481C-BA64-727AFB0DD545}" destId="{B37A5355-225B-4C6F-AED7-6C620F99EECC}" srcOrd="0" destOrd="0" presId="urn:microsoft.com/office/officeart/2005/8/layout/vList5"/>
    <dgm:cxn modelId="{F2E39CA0-BCB3-4CB8-ACE7-98C86673848B}" type="presOf" srcId="{74EE5CD8-078F-4590-BF9C-A341A294A016}" destId="{7E429971-BC57-430F-BB25-C0574E5E39E3}" srcOrd="0" destOrd="0" presId="urn:microsoft.com/office/officeart/2005/8/layout/vList5"/>
    <dgm:cxn modelId="{01DB8B7E-3DBC-4D09-B451-022A8D1319A6}" type="presOf" srcId="{AAAFCFE1-1AC3-40F1-BBA9-21AADC99392B}" destId="{C7C3E6FD-D83F-4BDA-907E-B5EE041DA931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A94841C-5ECE-43A6-A4AC-4D71DA0D9417}" type="presOf" srcId="{F6FEADD9-F67D-41F5-BA4C-3C84956E7F46}" destId="{AAE7A1E6-6847-453D-B55B-8A82BF138C1D}" srcOrd="0" destOrd="0" presId="urn:microsoft.com/office/officeart/2005/8/layout/vList5"/>
    <dgm:cxn modelId="{85107598-D15D-4304-9188-9D849AA622BF}" type="presOf" srcId="{6BE4E373-0656-4EDC-821E-BE09C952B1F6}" destId="{C7C3E6FD-D83F-4BDA-907E-B5EE041DA931}" srcOrd="0" destOrd="0" presId="urn:microsoft.com/office/officeart/2005/8/layout/vList5"/>
    <dgm:cxn modelId="{2B9671F4-894D-4A05-9175-F65C9F8D14BB}" type="presParOf" srcId="{AAE7A1E6-6847-453D-B55B-8A82BF138C1D}" destId="{C4407577-18A2-46E0-8805-2838042EB67A}" srcOrd="0" destOrd="0" presId="urn:microsoft.com/office/officeart/2005/8/layout/vList5"/>
    <dgm:cxn modelId="{7C7150E4-EB22-4FF5-9894-55ADFA41C9A8}" type="presParOf" srcId="{C4407577-18A2-46E0-8805-2838042EB67A}" destId="{7E429971-BC57-430F-BB25-C0574E5E39E3}" srcOrd="0" destOrd="0" presId="urn:microsoft.com/office/officeart/2005/8/layout/vList5"/>
    <dgm:cxn modelId="{36DE9F73-933F-447E-A7BD-9F159A137120}" type="presParOf" srcId="{C4407577-18A2-46E0-8805-2838042EB67A}" destId="{D54B1729-BC98-42C1-9C6C-D65DCBA4358F}" srcOrd="1" destOrd="0" presId="urn:microsoft.com/office/officeart/2005/8/layout/vList5"/>
    <dgm:cxn modelId="{746BC68B-340F-4E27-9F67-A5974E4BE3C7}" type="presParOf" srcId="{AAE7A1E6-6847-453D-B55B-8A82BF138C1D}" destId="{AB8574CC-D4F2-4555-AEE3-F4EE58B11D03}" srcOrd="1" destOrd="0" presId="urn:microsoft.com/office/officeart/2005/8/layout/vList5"/>
    <dgm:cxn modelId="{3A62CC41-0C8B-45D9-B957-5EA1765D5780}" type="presParOf" srcId="{AAE7A1E6-6847-453D-B55B-8A82BF138C1D}" destId="{85B8F607-FDD8-476A-ADBE-E1250824F294}" srcOrd="2" destOrd="0" presId="urn:microsoft.com/office/officeart/2005/8/layout/vList5"/>
    <dgm:cxn modelId="{89B0A7E6-C4FF-4EFF-AF5B-62690A9BD3CD}" type="presParOf" srcId="{85B8F607-FDD8-476A-ADBE-E1250824F294}" destId="{C04276DC-EE64-470A-B8BC-09067B8045FA}" srcOrd="0" destOrd="0" presId="urn:microsoft.com/office/officeart/2005/8/layout/vList5"/>
    <dgm:cxn modelId="{48256E13-58CF-48BA-88E4-24D8630CFDEC}" type="presParOf" srcId="{85B8F607-FDD8-476A-ADBE-E1250824F294}" destId="{B37A5355-225B-4C6F-AED7-6C620F99EECC}" srcOrd="1" destOrd="0" presId="urn:microsoft.com/office/officeart/2005/8/layout/vList5"/>
    <dgm:cxn modelId="{2CDB3381-5CAE-4A39-BF9B-CC78A8BC6485}" type="presParOf" srcId="{AAE7A1E6-6847-453D-B55B-8A82BF138C1D}" destId="{5ACAA866-A8A8-4183-97B5-CEEAB1525C60}" srcOrd="3" destOrd="0" presId="urn:microsoft.com/office/officeart/2005/8/layout/vList5"/>
    <dgm:cxn modelId="{C271620B-4B26-43B4-AB63-0B9F906BE4A8}" type="presParOf" srcId="{AAE7A1E6-6847-453D-B55B-8A82BF138C1D}" destId="{477213BE-9E91-4950-8451-7F60796F47F4}" srcOrd="4" destOrd="0" presId="urn:microsoft.com/office/officeart/2005/8/layout/vList5"/>
    <dgm:cxn modelId="{0025F8D9-16C6-49C7-8E18-089A88F02009}" type="presParOf" srcId="{477213BE-9E91-4950-8451-7F60796F47F4}" destId="{F5034101-5B7D-4FE7-B47A-5A48CF39606B}" srcOrd="0" destOrd="0" presId="urn:microsoft.com/office/officeart/2005/8/layout/vList5"/>
    <dgm:cxn modelId="{423574E4-E136-4B67-99E4-793143600B63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688A67-3097-4CEB-AB08-71B62D6F8F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98DCEC-C003-4F06-A877-7BA7ED7D50D6}">
      <dgm:prSet phldrT="[Texto]"/>
      <dgm:spPr/>
      <dgm:t>
        <a:bodyPr/>
        <a:lstStyle/>
        <a:p>
          <a:r>
            <a:rPr lang="es-EC" dirty="0" smtClean="0"/>
            <a:t>X</a:t>
          </a:r>
          <a:endParaRPr lang="es-EC" dirty="0"/>
        </a:p>
      </dgm:t>
    </dgm:pt>
    <dgm:pt modelId="{33F0300F-9B4F-4E4E-BBD2-2AB95942FF81}" type="parTrans" cxnId="{C70659EC-77CD-4C62-A8C8-F016F70003BB}">
      <dgm:prSet/>
      <dgm:spPr/>
      <dgm:t>
        <a:bodyPr/>
        <a:lstStyle/>
        <a:p>
          <a:endParaRPr lang="es-EC"/>
        </a:p>
      </dgm:t>
    </dgm:pt>
    <dgm:pt modelId="{89CA4296-344A-4757-8B4B-349127EB5C5F}" type="sibTrans" cxnId="{C70659EC-77CD-4C62-A8C8-F016F70003BB}">
      <dgm:prSet/>
      <dgm:spPr/>
      <dgm:t>
        <a:bodyPr/>
        <a:lstStyle/>
        <a:p>
          <a:endParaRPr lang="es-EC"/>
        </a:p>
      </dgm:t>
    </dgm:pt>
    <dgm:pt modelId="{FAE7C6F9-B842-4A1E-9D52-68ACF9F213A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Riesgo inmediato a la integridad estanca de la unidad</a:t>
          </a:r>
          <a:endParaRPr lang="es-EC" dirty="0"/>
        </a:p>
      </dgm:t>
    </dgm:pt>
    <dgm:pt modelId="{0B1EF7A7-B725-4B90-883B-FF6D24983019}" type="parTrans" cxnId="{20A2AF68-66FA-49A5-849B-ED866BC259A5}">
      <dgm:prSet/>
      <dgm:spPr/>
      <dgm:t>
        <a:bodyPr/>
        <a:lstStyle/>
        <a:p>
          <a:endParaRPr lang="es-EC"/>
        </a:p>
      </dgm:t>
    </dgm:pt>
    <dgm:pt modelId="{34EE3AE9-1D24-401C-A781-65C351C6AB1F}" type="sibTrans" cxnId="{20A2AF68-66FA-49A5-849B-ED866BC259A5}">
      <dgm:prSet/>
      <dgm:spPr/>
      <dgm:t>
        <a:bodyPr/>
        <a:lstStyle/>
        <a:p>
          <a:endParaRPr lang="es-EC"/>
        </a:p>
      </dgm:t>
    </dgm:pt>
    <dgm:pt modelId="{28E1CA92-42F8-47A2-8F37-3BFEEDB48D6D}">
      <dgm:prSet phldrT="[Texto]"/>
      <dgm:spPr/>
      <dgm:t>
        <a:bodyPr/>
        <a:lstStyle/>
        <a:p>
          <a:r>
            <a:rPr lang="es-EC" dirty="0" smtClean="0"/>
            <a:t>Y</a:t>
          </a:r>
          <a:endParaRPr lang="es-EC" dirty="0"/>
        </a:p>
      </dgm:t>
    </dgm:pt>
    <dgm:pt modelId="{212C2946-863C-458E-9F35-638699162C9D}" type="parTrans" cxnId="{B46B35A0-EECF-418C-8C2E-CC6EC06C926A}">
      <dgm:prSet/>
      <dgm:spPr/>
      <dgm:t>
        <a:bodyPr/>
        <a:lstStyle/>
        <a:p>
          <a:endParaRPr lang="es-EC"/>
        </a:p>
      </dgm:t>
    </dgm:pt>
    <dgm:pt modelId="{44276580-0305-4AD1-9221-1C5248A0C260}" type="sibTrans" cxnId="{B46B35A0-EECF-418C-8C2E-CC6EC06C926A}">
      <dgm:prSet/>
      <dgm:spPr/>
      <dgm:t>
        <a:bodyPr/>
        <a:lstStyle/>
        <a:p>
          <a:endParaRPr lang="es-EC"/>
        </a:p>
      </dgm:t>
    </dgm:pt>
    <dgm:pt modelId="{2E654414-EC30-4CF9-9A0C-B51C7C1A334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Se establece antes de iniciar una navegación </a:t>
          </a:r>
          <a:endParaRPr lang="es-EC" dirty="0"/>
        </a:p>
      </dgm:t>
    </dgm:pt>
    <dgm:pt modelId="{CEC4A2D3-B432-4819-8882-4FDE6F213454}" type="parTrans" cxnId="{F57D412A-7C29-4117-82D4-F8010828EF91}">
      <dgm:prSet/>
      <dgm:spPr/>
      <dgm:t>
        <a:bodyPr/>
        <a:lstStyle/>
        <a:p>
          <a:endParaRPr lang="es-EC"/>
        </a:p>
      </dgm:t>
    </dgm:pt>
    <dgm:pt modelId="{FA273ECE-6C42-4401-8B61-4D9E517112AE}" type="sibTrans" cxnId="{F57D412A-7C29-4117-82D4-F8010828EF91}">
      <dgm:prSet/>
      <dgm:spPr/>
      <dgm:t>
        <a:bodyPr/>
        <a:lstStyle/>
        <a:p>
          <a:endParaRPr lang="es-EC"/>
        </a:p>
      </dgm:t>
    </dgm:pt>
    <dgm:pt modelId="{CF59C065-3AC9-450A-A9ED-76E359CAF53D}">
      <dgm:prSet phldrT="[Texto]"/>
      <dgm:spPr/>
      <dgm:t>
        <a:bodyPr/>
        <a:lstStyle/>
        <a:p>
          <a:r>
            <a:rPr lang="es-EC" dirty="0" smtClean="0"/>
            <a:t>Z</a:t>
          </a:r>
          <a:endParaRPr lang="es-EC" dirty="0"/>
        </a:p>
      </dgm:t>
    </dgm:pt>
    <dgm:pt modelId="{9F9416A3-1A81-4CA1-B557-D446EF0E9A18}" type="parTrans" cxnId="{A37322B6-73EB-4D18-87D8-CE1BEC07E38F}">
      <dgm:prSet/>
      <dgm:spPr/>
      <dgm:t>
        <a:bodyPr/>
        <a:lstStyle/>
        <a:p>
          <a:endParaRPr lang="es-EC"/>
        </a:p>
      </dgm:t>
    </dgm:pt>
    <dgm:pt modelId="{01A0692A-837E-4173-B532-78AADDFF1EAF}" type="sibTrans" cxnId="{A37322B6-73EB-4D18-87D8-CE1BEC07E38F}">
      <dgm:prSet/>
      <dgm:spPr/>
      <dgm:t>
        <a:bodyPr/>
        <a:lstStyle/>
        <a:p>
          <a:endParaRPr lang="es-EC"/>
        </a:p>
      </dgm:t>
    </dgm:pt>
    <dgm:pt modelId="{7AD9DF79-239D-4509-B411-15B72F1C201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Se establece en zafarrancho general de combate o en emergencias</a:t>
          </a:r>
          <a:endParaRPr lang="es-EC" dirty="0"/>
        </a:p>
      </dgm:t>
    </dgm:pt>
    <dgm:pt modelId="{D6C3A792-E45B-4442-B25C-9349DE18918B}" type="parTrans" cxnId="{D5C51A23-1659-4CC7-9E3B-7A89B57465D0}">
      <dgm:prSet/>
      <dgm:spPr/>
      <dgm:t>
        <a:bodyPr/>
        <a:lstStyle/>
        <a:p>
          <a:endParaRPr lang="es-EC"/>
        </a:p>
      </dgm:t>
    </dgm:pt>
    <dgm:pt modelId="{DEA8EF0C-33B0-4B5D-BDC1-9085881E5921}" type="sibTrans" cxnId="{D5C51A23-1659-4CC7-9E3B-7A89B57465D0}">
      <dgm:prSet/>
      <dgm:spPr/>
      <dgm:t>
        <a:bodyPr/>
        <a:lstStyle/>
        <a:p>
          <a:endParaRPr lang="es-EC"/>
        </a:p>
      </dgm:t>
    </dgm:pt>
    <dgm:pt modelId="{B588872D-5970-4409-B7F6-139C1B88F5A3}" type="pres">
      <dgm:prSet presAssocID="{67688A67-3097-4CEB-AB08-71B62D6F8F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DED697-B334-45BE-ADB4-B27422AB3423}" type="pres">
      <dgm:prSet presAssocID="{E598DCEC-C003-4F06-A877-7BA7ED7D50D6}" presName="composite" presStyleCnt="0"/>
      <dgm:spPr/>
    </dgm:pt>
    <dgm:pt modelId="{DDCA30FD-99CA-4864-B070-00711AB6BAE0}" type="pres">
      <dgm:prSet presAssocID="{E598DCEC-C003-4F06-A877-7BA7ED7D50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79615-B1BC-4DE9-9BB7-64E733D014BD}" type="pres">
      <dgm:prSet presAssocID="{E598DCEC-C003-4F06-A877-7BA7ED7D50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FA5268-20C1-472E-A97C-B13CA40DBD3C}" type="pres">
      <dgm:prSet presAssocID="{89CA4296-344A-4757-8B4B-349127EB5C5F}" presName="sp" presStyleCnt="0"/>
      <dgm:spPr/>
    </dgm:pt>
    <dgm:pt modelId="{CBE39FD7-1CB8-4DCC-93E8-D057F9D02DFD}" type="pres">
      <dgm:prSet presAssocID="{28E1CA92-42F8-47A2-8F37-3BFEEDB48D6D}" presName="composite" presStyleCnt="0"/>
      <dgm:spPr/>
    </dgm:pt>
    <dgm:pt modelId="{D86D4251-53AC-4917-B4A1-49DBC1C307BE}" type="pres">
      <dgm:prSet presAssocID="{28E1CA92-42F8-47A2-8F37-3BFEEDB48D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ECFC67-AC46-487C-A51A-9DF9DFA4EB48}" type="pres">
      <dgm:prSet presAssocID="{28E1CA92-42F8-47A2-8F37-3BFEEDB48D6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0110C-3A46-44BC-9968-81CBD2DAB067}" type="pres">
      <dgm:prSet presAssocID="{44276580-0305-4AD1-9221-1C5248A0C260}" presName="sp" presStyleCnt="0"/>
      <dgm:spPr/>
    </dgm:pt>
    <dgm:pt modelId="{2AFCF632-D4DD-4D85-AC3A-A0F7201EB526}" type="pres">
      <dgm:prSet presAssocID="{CF59C065-3AC9-450A-A9ED-76E359CAF53D}" presName="composite" presStyleCnt="0"/>
      <dgm:spPr/>
    </dgm:pt>
    <dgm:pt modelId="{60B42F6E-9A6F-4CE7-AF41-3D2640E3AC0D}" type="pres">
      <dgm:prSet presAssocID="{CF59C065-3AC9-450A-A9ED-76E359CAF5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6C7D50-141C-418E-B8B1-69900C7B3F8D}" type="pres">
      <dgm:prSet presAssocID="{CF59C065-3AC9-450A-A9ED-76E359CAF5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7D412A-7C29-4117-82D4-F8010828EF91}" srcId="{28E1CA92-42F8-47A2-8F37-3BFEEDB48D6D}" destId="{2E654414-EC30-4CF9-9A0C-B51C7C1A334F}" srcOrd="0" destOrd="0" parTransId="{CEC4A2D3-B432-4819-8882-4FDE6F213454}" sibTransId="{FA273ECE-6C42-4401-8B61-4D9E517112AE}"/>
    <dgm:cxn modelId="{A37322B6-73EB-4D18-87D8-CE1BEC07E38F}" srcId="{67688A67-3097-4CEB-AB08-71B62D6F8F64}" destId="{CF59C065-3AC9-450A-A9ED-76E359CAF53D}" srcOrd="2" destOrd="0" parTransId="{9F9416A3-1A81-4CA1-B557-D446EF0E9A18}" sibTransId="{01A0692A-837E-4173-B532-78AADDFF1EAF}"/>
    <dgm:cxn modelId="{7E1B5F92-E959-4245-8F8B-72DCA08F0444}" type="presOf" srcId="{CF59C065-3AC9-450A-A9ED-76E359CAF53D}" destId="{60B42F6E-9A6F-4CE7-AF41-3D2640E3AC0D}" srcOrd="0" destOrd="0" presId="urn:microsoft.com/office/officeart/2005/8/layout/chevron2"/>
    <dgm:cxn modelId="{659B255E-23E3-4AAC-B90D-FED5F5877AA1}" type="presOf" srcId="{FAE7C6F9-B842-4A1E-9D52-68ACF9F213A2}" destId="{8B479615-B1BC-4DE9-9BB7-64E733D014BD}" srcOrd="0" destOrd="0" presId="urn:microsoft.com/office/officeart/2005/8/layout/chevron2"/>
    <dgm:cxn modelId="{D2234D6B-7853-4EF1-B4F2-F18E9DEFFA38}" type="presOf" srcId="{2E654414-EC30-4CF9-9A0C-B51C7C1A334F}" destId="{CCECFC67-AC46-487C-A51A-9DF9DFA4EB48}" srcOrd="0" destOrd="0" presId="urn:microsoft.com/office/officeart/2005/8/layout/chevron2"/>
    <dgm:cxn modelId="{3B1072A8-E44D-4687-A9BF-71D3586394EE}" type="presOf" srcId="{E598DCEC-C003-4F06-A877-7BA7ED7D50D6}" destId="{DDCA30FD-99CA-4864-B070-00711AB6BAE0}" srcOrd="0" destOrd="0" presId="urn:microsoft.com/office/officeart/2005/8/layout/chevron2"/>
    <dgm:cxn modelId="{D5C51A23-1659-4CC7-9E3B-7A89B57465D0}" srcId="{CF59C065-3AC9-450A-A9ED-76E359CAF53D}" destId="{7AD9DF79-239D-4509-B411-15B72F1C201A}" srcOrd="0" destOrd="0" parTransId="{D6C3A792-E45B-4442-B25C-9349DE18918B}" sibTransId="{DEA8EF0C-33B0-4B5D-BDC1-9085881E5921}"/>
    <dgm:cxn modelId="{20A2AF68-66FA-49A5-849B-ED866BC259A5}" srcId="{E598DCEC-C003-4F06-A877-7BA7ED7D50D6}" destId="{FAE7C6F9-B842-4A1E-9D52-68ACF9F213A2}" srcOrd="0" destOrd="0" parTransId="{0B1EF7A7-B725-4B90-883B-FF6D24983019}" sibTransId="{34EE3AE9-1D24-401C-A781-65C351C6AB1F}"/>
    <dgm:cxn modelId="{482159D3-2C63-434E-AA2F-66F0B3F7671E}" type="presOf" srcId="{7AD9DF79-239D-4509-B411-15B72F1C201A}" destId="{436C7D50-141C-418E-B8B1-69900C7B3F8D}" srcOrd="0" destOrd="0" presId="urn:microsoft.com/office/officeart/2005/8/layout/chevron2"/>
    <dgm:cxn modelId="{3A454EC7-00AE-42D3-A0C8-747CC6C46657}" type="presOf" srcId="{28E1CA92-42F8-47A2-8F37-3BFEEDB48D6D}" destId="{D86D4251-53AC-4917-B4A1-49DBC1C307BE}" srcOrd="0" destOrd="0" presId="urn:microsoft.com/office/officeart/2005/8/layout/chevron2"/>
    <dgm:cxn modelId="{FCC16058-88D7-4531-8F57-B4BC2197E1C4}" type="presOf" srcId="{67688A67-3097-4CEB-AB08-71B62D6F8F64}" destId="{B588872D-5970-4409-B7F6-139C1B88F5A3}" srcOrd="0" destOrd="0" presId="urn:microsoft.com/office/officeart/2005/8/layout/chevron2"/>
    <dgm:cxn modelId="{B46B35A0-EECF-418C-8C2E-CC6EC06C926A}" srcId="{67688A67-3097-4CEB-AB08-71B62D6F8F64}" destId="{28E1CA92-42F8-47A2-8F37-3BFEEDB48D6D}" srcOrd="1" destOrd="0" parTransId="{212C2946-863C-458E-9F35-638699162C9D}" sibTransId="{44276580-0305-4AD1-9221-1C5248A0C260}"/>
    <dgm:cxn modelId="{C70659EC-77CD-4C62-A8C8-F016F70003BB}" srcId="{67688A67-3097-4CEB-AB08-71B62D6F8F64}" destId="{E598DCEC-C003-4F06-A877-7BA7ED7D50D6}" srcOrd="0" destOrd="0" parTransId="{33F0300F-9B4F-4E4E-BBD2-2AB95942FF81}" sibTransId="{89CA4296-344A-4757-8B4B-349127EB5C5F}"/>
    <dgm:cxn modelId="{820597BF-138A-4FAE-9FBF-0967C1BD6204}" type="presParOf" srcId="{B588872D-5970-4409-B7F6-139C1B88F5A3}" destId="{E2DED697-B334-45BE-ADB4-B27422AB3423}" srcOrd="0" destOrd="0" presId="urn:microsoft.com/office/officeart/2005/8/layout/chevron2"/>
    <dgm:cxn modelId="{C78A111E-9FE9-4510-B469-191671A9AE0A}" type="presParOf" srcId="{E2DED697-B334-45BE-ADB4-B27422AB3423}" destId="{DDCA30FD-99CA-4864-B070-00711AB6BAE0}" srcOrd="0" destOrd="0" presId="urn:microsoft.com/office/officeart/2005/8/layout/chevron2"/>
    <dgm:cxn modelId="{9E2E3CB4-C808-40F0-880D-15E2DB36E94C}" type="presParOf" srcId="{E2DED697-B334-45BE-ADB4-B27422AB3423}" destId="{8B479615-B1BC-4DE9-9BB7-64E733D014BD}" srcOrd="1" destOrd="0" presId="urn:microsoft.com/office/officeart/2005/8/layout/chevron2"/>
    <dgm:cxn modelId="{860A1FF4-B1C3-40F7-B00E-D7022F9907B6}" type="presParOf" srcId="{B588872D-5970-4409-B7F6-139C1B88F5A3}" destId="{7CFA5268-20C1-472E-A97C-B13CA40DBD3C}" srcOrd="1" destOrd="0" presId="urn:microsoft.com/office/officeart/2005/8/layout/chevron2"/>
    <dgm:cxn modelId="{40454F6D-C60C-4748-A27C-26C7037DFAB1}" type="presParOf" srcId="{B588872D-5970-4409-B7F6-139C1B88F5A3}" destId="{CBE39FD7-1CB8-4DCC-93E8-D057F9D02DFD}" srcOrd="2" destOrd="0" presId="urn:microsoft.com/office/officeart/2005/8/layout/chevron2"/>
    <dgm:cxn modelId="{2430A97B-9D94-4652-A2D6-D72C457E3968}" type="presParOf" srcId="{CBE39FD7-1CB8-4DCC-93E8-D057F9D02DFD}" destId="{D86D4251-53AC-4917-B4A1-49DBC1C307BE}" srcOrd="0" destOrd="0" presId="urn:microsoft.com/office/officeart/2005/8/layout/chevron2"/>
    <dgm:cxn modelId="{D95B4BF7-5F95-4E87-BC3B-992D168B0E6B}" type="presParOf" srcId="{CBE39FD7-1CB8-4DCC-93E8-D057F9D02DFD}" destId="{CCECFC67-AC46-487C-A51A-9DF9DFA4EB48}" srcOrd="1" destOrd="0" presId="urn:microsoft.com/office/officeart/2005/8/layout/chevron2"/>
    <dgm:cxn modelId="{83412896-1F84-47BF-B3A2-325D3293A643}" type="presParOf" srcId="{B588872D-5970-4409-B7F6-139C1B88F5A3}" destId="{B700110C-3A46-44BC-9968-81CBD2DAB067}" srcOrd="3" destOrd="0" presId="urn:microsoft.com/office/officeart/2005/8/layout/chevron2"/>
    <dgm:cxn modelId="{F8138D31-DB7E-451C-8406-00C47507AE5B}" type="presParOf" srcId="{B588872D-5970-4409-B7F6-139C1B88F5A3}" destId="{2AFCF632-D4DD-4D85-AC3A-A0F7201EB526}" srcOrd="4" destOrd="0" presId="urn:microsoft.com/office/officeart/2005/8/layout/chevron2"/>
    <dgm:cxn modelId="{A9B1610D-0FE1-4E93-B194-E8C69E7074C5}" type="presParOf" srcId="{2AFCF632-D4DD-4D85-AC3A-A0F7201EB526}" destId="{60B42F6E-9A6F-4CE7-AF41-3D2640E3AC0D}" srcOrd="0" destOrd="0" presId="urn:microsoft.com/office/officeart/2005/8/layout/chevron2"/>
    <dgm:cxn modelId="{A2378F67-2A09-43A2-BFBE-E16CF70CEDAF}" type="presParOf" srcId="{2AFCF632-D4DD-4D85-AC3A-A0F7201EB526}" destId="{436C7D50-141C-418E-B8B1-69900C7B3F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D15A1B-05DD-4A64-9880-28CAF0DDD6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1F65874-BF3B-4B22-B49E-570B51BC0D1C}">
      <dgm:prSet phldrT="[Texto]"/>
      <dgm:spPr/>
      <dgm:t>
        <a:bodyPr/>
        <a:lstStyle/>
        <a:p>
          <a:r>
            <a:rPr lang="es-EC" dirty="0" smtClean="0"/>
            <a:t>ALCANCE </a:t>
          </a:r>
          <a:endParaRPr lang="es-EC" dirty="0"/>
        </a:p>
      </dgm:t>
    </dgm:pt>
    <dgm:pt modelId="{4768C1C0-B5DF-4915-AA7E-4C3781EF78C6}" type="parTrans" cxnId="{E9B23860-15D7-47E8-B271-A9ACBBCBFFF8}">
      <dgm:prSet/>
      <dgm:spPr/>
      <dgm:t>
        <a:bodyPr/>
        <a:lstStyle/>
        <a:p>
          <a:endParaRPr lang="es-EC"/>
        </a:p>
      </dgm:t>
    </dgm:pt>
    <dgm:pt modelId="{E332F156-1A90-4D19-8DD7-4F4709CFEA6E}" type="sibTrans" cxnId="{E9B23860-15D7-47E8-B271-A9ACBBCBFFF8}">
      <dgm:prSet/>
      <dgm:spPr/>
      <dgm:t>
        <a:bodyPr/>
        <a:lstStyle/>
        <a:p>
          <a:endParaRPr lang="es-EC"/>
        </a:p>
      </dgm:t>
    </dgm:pt>
    <dgm:pt modelId="{C69FA9C3-1951-4521-99AB-30E2AFCE961C}">
      <dgm:prSet phldrT="[Texto]"/>
      <dgm:spPr/>
      <dgm:t>
        <a:bodyPr/>
        <a:lstStyle/>
        <a:p>
          <a:r>
            <a:rPr lang="es-EC" dirty="0" smtClean="0"/>
            <a:t>ESTUDIO DESCRIPTIVO</a:t>
          </a:r>
          <a:endParaRPr lang="es-EC" dirty="0"/>
        </a:p>
      </dgm:t>
    </dgm:pt>
    <dgm:pt modelId="{AD0A38C1-D41A-4F77-81E3-104D8B95D1BF}" type="parTrans" cxnId="{CC582693-A2A5-4998-977A-C5F46670ED61}">
      <dgm:prSet/>
      <dgm:spPr/>
      <dgm:t>
        <a:bodyPr/>
        <a:lstStyle/>
        <a:p>
          <a:endParaRPr lang="es-EC"/>
        </a:p>
      </dgm:t>
    </dgm:pt>
    <dgm:pt modelId="{DB06AAAC-D229-40BA-85CF-197E4AD2C537}" type="sibTrans" cxnId="{CC582693-A2A5-4998-977A-C5F46670ED61}">
      <dgm:prSet/>
      <dgm:spPr/>
      <dgm:t>
        <a:bodyPr/>
        <a:lstStyle/>
        <a:p>
          <a:endParaRPr lang="es-EC"/>
        </a:p>
      </dgm:t>
    </dgm:pt>
    <dgm:pt modelId="{85CA3367-E7EA-4F7C-BABA-084967D695BD}">
      <dgm:prSet phldrT="[Texto]"/>
      <dgm:spPr/>
      <dgm:t>
        <a:bodyPr/>
        <a:lstStyle/>
        <a:p>
          <a:r>
            <a:rPr lang="es-EC" dirty="0" smtClean="0"/>
            <a:t>MÉTODO</a:t>
          </a:r>
          <a:endParaRPr lang="es-EC" dirty="0"/>
        </a:p>
      </dgm:t>
    </dgm:pt>
    <dgm:pt modelId="{6ED6DCD7-8A55-495C-9E7C-A57D04793E52}" type="parTrans" cxnId="{D4B3F45D-9012-4230-B5A0-F07BA1B4373E}">
      <dgm:prSet/>
      <dgm:spPr/>
      <dgm:t>
        <a:bodyPr/>
        <a:lstStyle/>
        <a:p>
          <a:endParaRPr lang="es-EC"/>
        </a:p>
      </dgm:t>
    </dgm:pt>
    <dgm:pt modelId="{BA75F57C-34BC-44A6-9A28-262DD0F989F7}" type="sibTrans" cxnId="{D4B3F45D-9012-4230-B5A0-F07BA1B4373E}">
      <dgm:prSet/>
      <dgm:spPr/>
      <dgm:t>
        <a:bodyPr/>
        <a:lstStyle/>
        <a:p>
          <a:endParaRPr lang="es-EC"/>
        </a:p>
      </dgm:t>
    </dgm:pt>
    <dgm:pt modelId="{AF565EAA-327E-46B8-8E18-2C5B8A0E697F}">
      <dgm:prSet phldrT="[Texto]"/>
      <dgm:spPr/>
      <dgm:t>
        <a:bodyPr/>
        <a:lstStyle/>
        <a:p>
          <a:r>
            <a:rPr lang="es-EC" dirty="0" smtClean="0"/>
            <a:t>NO EXPERIMENTAL</a:t>
          </a:r>
          <a:endParaRPr lang="es-EC" dirty="0"/>
        </a:p>
      </dgm:t>
    </dgm:pt>
    <dgm:pt modelId="{CED5EBBB-E552-4EB8-939E-BA50C722105E}" type="parTrans" cxnId="{B136031D-52F1-4639-B898-E77C5CC953F6}">
      <dgm:prSet/>
      <dgm:spPr/>
      <dgm:t>
        <a:bodyPr/>
        <a:lstStyle/>
        <a:p>
          <a:endParaRPr lang="es-EC"/>
        </a:p>
      </dgm:t>
    </dgm:pt>
    <dgm:pt modelId="{64DF1499-B985-4782-90F8-3A1BBD8132B2}" type="sibTrans" cxnId="{B136031D-52F1-4639-B898-E77C5CC953F6}">
      <dgm:prSet/>
      <dgm:spPr/>
      <dgm:t>
        <a:bodyPr/>
        <a:lstStyle/>
        <a:p>
          <a:endParaRPr lang="es-EC"/>
        </a:p>
      </dgm:t>
    </dgm:pt>
    <dgm:pt modelId="{4A8C9A67-F56B-476B-A4E8-4B4132AFE1E2}">
      <dgm:prSet phldrT="[Texto]"/>
      <dgm:spPr/>
      <dgm:t>
        <a:bodyPr/>
        <a:lstStyle/>
        <a:p>
          <a:r>
            <a:rPr lang="es-EC" dirty="0" smtClean="0"/>
            <a:t>DISEÑO</a:t>
          </a:r>
          <a:endParaRPr lang="es-EC" dirty="0"/>
        </a:p>
      </dgm:t>
    </dgm:pt>
    <dgm:pt modelId="{87709C3B-35B2-4F67-A041-4E47291DEA27}" type="parTrans" cxnId="{231DB1BE-A0CD-402A-B83C-3AD05043C0DD}">
      <dgm:prSet/>
      <dgm:spPr/>
      <dgm:t>
        <a:bodyPr/>
        <a:lstStyle/>
        <a:p>
          <a:endParaRPr lang="es-EC"/>
        </a:p>
      </dgm:t>
    </dgm:pt>
    <dgm:pt modelId="{FADF60FE-8883-4DC1-9D47-565233B679A9}" type="sibTrans" cxnId="{231DB1BE-A0CD-402A-B83C-3AD05043C0DD}">
      <dgm:prSet/>
      <dgm:spPr/>
      <dgm:t>
        <a:bodyPr/>
        <a:lstStyle/>
        <a:p>
          <a:endParaRPr lang="es-EC"/>
        </a:p>
      </dgm:t>
    </dgm:pt>
    <dgm:pt modelId="{9AE65498-CE30-456F-9C6F-EB0FFF24DF9D}">
      <dgm:prSet phldrT="[Texto]"/>
      <dgm:spPr/>
      <dgm:t>
        <a:bodyPr/>
        <a:lstStyle/>
        <a:p>
          <a:r>
            <a:rPr lang="es-EC" dirty="0" smtClean="0"/>
            <a:t>CUANTITATIVO</a:t>
          </a:r>
          <a:endParaRPr lang="es-EC" dirty="0"/>
        </a:p>
      </dgm:t>
    </dgm:pt>
    <dgm:pt modelId="{5C600284-42FE-4CB0-8A21-4E06BC81AEB6}" type="parTrans" cxnId="{F9696AB3-BF70-46FF-8004-BC5997D529B4}">
      <dgm:prSet/>
      <dgm:spPr/>
      <dgm:t>
        <a:bodyPr/>
        <a:lstStyle/>
        <a:p>
          <a:endParaRPr lang="es-EC"/>
        </a:p>
      </dgm:t>
    </dgm:pt>
    <dgm:pt modelId="{A9AB2F74-0393-4351-ACB1-AB4D64F61049}" type="sibTrans" cxnId="{F9696AB3-BF70-46FF-8004-BC5997D529B4}">
      <dgm:prSet/>
      <dgm:spPr/>
      <dgm:t>
        <a:bodyPr/>
        <a:lstStyle/>
        <a:p>
          <a:endParaRPr lang="es-EC"/>
        </a:p>
      </dgm:t>
    </dgm:pt>
    <dgm:pt modelId="{28D282ED-542D-4765-8F0E-8ECEB46FFA1B}" type="pres">
      <dgm:prSet presAssocID="{D2D15A1B-05DD-4A64-9880-28CAF0DDD6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6600D4-E344-4306-AA1C-851FB0A794DE}" type="pres">
      <dgm:prSet presAssocID="{41F65874-BF3B-4B22-B49E-570B51BC0D1C}" presName="composite" presStyleCnt="0"/>
      <dgm:spPr/>
    </dgm:pt>
    <dgm:pt modelId="{65977594-CCFB-4FA4-B72D-CE8C5C65FFD0}" type="pres">
      <dgm:prSet presAssocID="{41F65874-BF3B-4B22-B49E-570B51BC0D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BA42F-6137-4246-BE62-5E1C6545F132}" type="pres">
      <dgm:prSet presAssocID="{41F65874-BF3B-4B22-B49E-570B51BC0D1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7A8583-3DE2-4F7E-9BBB-22F7A96B6B0C}" type="pres">
      <dgm:prSet presAssocID="{E332F156-1A90-4D19-8DD7-4F4709CFEA6E}" presName="sp" presStyleCnt="0"/>
      <dgm:spPr/>
    </dgm:pt>
    <dgm:pt modelId="{46236908-FBE1-4BC4-AA62-426E8C2A922C}" type="pres">
      <dgm:prSet presAssocID="{85CA3367-E7EA-4F7C-BABA-084967D695BD}" presName="composite" presStyleCnt="0"/>
      <dgm:spPr/>
    </dgm:pt>
    <dgm:pt modelId="{DFF5E0AB-FAFB-4ACE-99CB-1F0988B114C0}" type="pres">
      <dgm:prSet presAssocID="{85CA3367-E7EA-4F7C-BABA-084967D695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900524-E4B2-4163-8C28-5192A1248B37}" type="pres">
      <dgm:prSet presAssocID="{85CA3367-E7EA-4F7C-BABA-084967D695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4803D5-9081-4608-950F-7761D26934F9}" type="pres">
      <dgm:prSet presAssocID="{BA75F57C-34BC-44A6-9A28-262DD0F989F7}" presName="sp" presStyleCnt="0"/>
      <dgm:spPr/>
    </dgm:pt>
    <dgm:pt modelId="{164E00FC-8916-4422-BED9-31E0B0D28606}" type="pres">
      <dgm:prSet presAssocID="{4A8C9A67-F56B-476B-A4E8-4B4132AFE1E2}" presName="composite" presStyleCnt="0"/>
      <dgm:spPr/>
    </dgm:pt>
    <dgm:pt modelId="{B832D546-CF07-40DB-B563-AE1F5F4A66E2}" type="pres">
      <dgm:prSet presAssocID="{4A8C9A67-F56B-476B-A4E8-4B4132AFE1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9E05D-3F94-47BE-9B1B-421098B1851F}" type="pres">
      <dgm:prSet presAssocID="{4A8C9A67-F56B-476B-A4E8-4B4132AFE1E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528D2A-453A-447A-88C6-47FCDA8616EA}" type="presOf" srcId="{85CA3367-E7EA-4F7C-BABA-084967D695BD}" destId="{DFF5E0AB-FAFB-4ACE-99CB-1F0988B114C0}" srcOrd="0" destOrd="0" presId="urn:microsoft.com/office/officeart/2005/8/layout/chevron2"/>
    <dgm:cxn modelId="{D4B3F45D-9012-4230-B5A0-F07BA1B4373E}" srcId="{D2D15A1B-05DD-4A64-9880-28CAF0DDD652}" destId="{85CA3367-E7EA-4F7C-BABA-084967D695BD}" srcOrd="1" destOrd="0" parTransId="{6ED6DCD7-8A55-495C-9E7C-A57D04793E52}" sibTransId="{BA75F57C-34BC-44A6-9A28-262DD0F989F7}"/>
    <dgm:cxn modelId="{D206CD39-EFBE-4A6D-A74E-C615887CCC7A}" type="presOf" srcId="{D2D15A1B-05DD-4A64-9880-28CAF0DDD652}" destId="{28D282ED-542D-4765-8F0E-8ECEB46FFA1B}" srcOrd="0" destOrd="0" presId="urn:microsoft.com/office/officeart/2005/8/layout/chevron2"/>
    <dgm:cxn modelId="{D0DF45EA-A5AB-4DA8-97AA-B8556B43DDD2}" type="presOf" srcId="{4A8C9A67-F56B-476B-A4E8-4B4132AFE1E2}" destId="{B832D546-CF07-40DB-B563-AE1F5F4A66E2}" srcOrd="0" destOrd="0" presId="urn:microsoft.com/office/officeart/2005/8/layout/chevron2"/>
    <dgm:cxn modelId="{231DB1BE-A0CD-402A-B83C-3AD05043C0DD}" srcId="{D2D15A1B-05DD-4A64-9880-28CAF0DDD652}" destId="{4A8C9A67-F56B-476B-A4E8-4B4132AFE1E2}" srcOrd="2" destOrd="0" parTransId="{87709C3B-35B2-4F67-A041-4E47291DEA27}" sibTransId="{FADF60FE-8883-4DC1-9D47-565233B679A9}"/>
    <dgm:cxn modelId="{42E699EB-EA04-42D4-B86A-153B461B2E01}" type="presOf" srcId="{9AE65498-CE30-456F-9C6F-EB0FFF24DF9D}" destId="{BC19E05D-3F94-47BE-9B1B-421098B1851F}" srcOrd="0" destOrd="0" presId="urn:microsoft.com/office/officeart/2005/8/layout/chevron2"/>
    <dgm:cxn modelId="{B136031D-52F1-4639-B898-E77C5CC953F6}" srcId="{85CA3367-E7EA-4F7C-BABA-084967D695BD}" destId="{AF565EAA-327E-46B8-8E18-2C5B8A0E697F}" srcOrd="0" destOrd="0" parTransId="{CED5EBBB-E552-4EB8-939E-BA50C722105E}" sibTransId="{64DF1499-B985-4782-90F8-3A1BBD8132B2}"/>
    <dgm:cxn modelId="{E6CF2EBA-2CE1-406F-87B8-B311E120B104}" type="presOf" srcId="{AF565EAA-327E-46B8-8E18-2C5B8A0E697F}" destId="{AD900524-E4B2-4163-8C28-5192A1248B37}" srcOrd="0" destOrd="0" presId="urn:microsoft.com/office/officeart/2005/8/layout/chevron2"/>
    <dgm:cxn modelId="{F9696AB3-BF70-46FF-8004-BC5997D529B4}" srcId="{4A8C9A67-F56B-476B-A4E8-4B4132AFE1E2}" destId="{9AE65498-CE30-456F-9C6F-EB0FFF24DF9D}" srcOrd="0" destOrd="0" parTransId="{5C600284-42FE-4CB0-8A21-4E06BC81AEB6}" sibTransId="{A9AB2F74-0393-4351-ACB1-AB4D64F61049}"/>
    <dgm:cxn modelId="{E9B23860-15D7-47E8-B271-A9ACBBCBFFF8}" srcId="{D2D15A1B-05DD-4A64-9880-28CAF0DDD652}" destId="{41F65874-BF3B-4B22-B49E-570B51BC0D1C}" srcOrd="0" destOrd="0" parTransId="{4768C1C0-B5DF-4915-AA7E-4C3781EF78C6}" sibTransId="{E332F156-1A90-4D19-8DD7-4F4709CFEA6E}"/>
    <dgm:cxn modelId="{BD437E46-3E62-4CC2-ABC3-FE331A8C8B96}" type="presOf" srcId="{41F65874-BF3B-4B22-B49E-570B51BC0D1C}" destId="{65977594-CCFB-4FA4-B72D-CE8C5C65FFD0}" srcOrd="0" destOrd="0" presId="urn:microsoft.com/office/officeart/2005/8/layout/chevron2"/>
    <dgm:cxn modelId="{89CD4540-45BD-45FA-84EB-6F3620661B92}" type="presOf" srcId="{C69FA9C3-1951-4521-99AB-30E2AFCE961C}" destId="{BD0BA42F-6137-4246-BE62-5E1C6545F132}" srcOrd="0" destOrd="0" presId="urn:microsoft.com/office/officeart/2005/8/layout/chevron2"/>
    <dgm:cxn modelId="{CC582693-A2A5-4998-977A-C5F46670ED61}" srcId="{41F65874-BF3B-4B22-B49E-570B51BC0D1C}" destId="{C69FA9C3-1951-4521-99AB-30E2AFCE961C}" srcOrd="0" destOrd="0" parTransId="{AD0A38C1-D41A-4F77-81E3-104D8B95D1BF}" sibTransId="{DB06AAAC-D229-40BA-85CF-197E4AD2C537}"/>
    <dgm:cxn modelId="{0633A47A-52E3-4CE3-8613-4BF0A7464999}" type="presParOf" srcId="{28D282ED-542D-4765-8F0E-8ECEB46FFA1B}" destId="{6E6600D4-E344-4306-AA1C-851FB0A794DE}" srcOrd="0" destOrd="0" presId="urn:microsoft.com/office/officeart/2005/8/layout/chevron2"/>
    <dgm:cxn modelId="{7B02E71E-16EB-4500-8E70-10A2EB08848F}" type="presParOf" srcId="{6E6600D4-E344-4306-AA1C-851FB0A794DE}" destId="{65977594-CCFB-4FA4-B72D-CE8C5C65FFD0}" srcOrd="0" destOrd="0" presId="urn:microsoft.com/office/officeart/2005/8/layout/chevron2"/>
    <dgm:cxn modelId="{8C031B65-8CC5-488E-B9F4-05BDC6A2FD91}" type="presParOf" srcId="{6E6600D4-E344-4306-AA1C-851FB0A794DE}" destId="{BD0BA42F-6137-4246-BE62-5E1C6545F132}" srcOrd="1" destOrd="0" presId="urn:microsoft.com/office/officeart/2005/8/layout/chevron2"/>
    <dgm:cxn modelId="{976999C5-22C5-49A2-8606-0E59D3C8B5D1}" type="presParOf" srcId="{28D282ED-542D-4765-8F0E-8ECEB46FFA1B}" destId="{5C7A8583-3DE2-4F7E-9BBB-22F7A96B6B0C}" srcOrd="1" destOrd="0" presId="urn:microsoft.com/office/officeart/2005/8/layout/chevron2"/>
    <dgm:cxn modelId="{80819E07-FEA4-488F-8478-5FBB71ACACB2}" type="presParOf" srcId="{28D282ED-542D-4765-8F0E-8ECEB46FFA1B}" destId="{46236908-FBE1-4BC4-AA62-426E8C2A922C}" srcOrd="2" destOrd="0" presId="urn:microsoft.com/office/officeart/2005/8/layout/chevron2"/>
    <dgm:cxn modelId="{4F749F18-ED8C-4943-A180-EA389C245E14}" type="presParOf" srcId="{46236908-FBE1-4BC4-AA62-426E8C2A922C}" destId="{DFF5E0AB-FAFB-4ACE-99CB-1F0988B114C0}" srcOrd="0" destOrd="0" presId="urn:microsoft.com/office/officeart/2005/8/layout/chevron2"/>
    <dgm:cxn modelId="{A176EB59-B7FB-4B2E-A872-BB3B393E7862}" type="presParOf" srcId="{46236908-FBE1-4BC4-AA62-426E8C2A922C}" destId="{AD900524-E4B2-4163-8C28-5192A1248B37}" srcOrd="1" destOrd="0" presId="urn:microsoft.com/office/officeart/2005/8/layout/chevron2"/>
    <dgm:cxn modelId="{BB1740ED-0BA1-4D8B-B8F4-48513643CB6D}" type="presParOf" srcId="{28D282ED-542D-4765-8F0E-8ECEB46FFA1B}" destId="{454803D5-9081-4608-950F-7761D26934F9}" srcOrd="3" destOrd="0" presId="urn:microsoft.com/office/officeart/2005/8/layout/chevron2"/>
    <dgm:cxn modelId="{AC45C5FF-C5E9-4132-9FD9-901772550D95}" type="presParOf" srcId="{28D282ED-542D-4765-8F0E-8ECEB46FFA1B}" destId="{164E00FC-8916-4422-BED9-31E0B0D28606}" srcOrd="4" destOrd="0" presId="urn:microsoft.com/office/officeart/2005/8/layout/chevron2"/>
    <dgm:cxn modelId="{2BB558C2-0DD5-43BF-93FF-672D8439BF8C}" type="presParOf" srcId="{164E00FC-8916-4422-BED9-31E0B0D28606}" destId="{B832D546-CF07-40DB-B563-AE1F5F4A66E2}" srcOrd="0" destOrd="0" presId="urn:microsoft.com/office/officeart/2005/8/layout/chevron2"/>
    <dgm:cxn modelId="{25003BF2-122D-4E15-A319-9D394596C0D3}" type="presParOf" srcId="{164E00FC-8916-4422-BED9-31E0B0D28606}" destId="{BC19E05D-3F94-47BE-9B1B-421098B185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56598-D5FB-4E8E-A536-6F324AF5818A}">
      <dsp:nvSpPr>
        <dsp:cNvPr id="0" name=""/>
        <dsp:cNvSpPr/>
      </dsp:nvSpPr>
      <dsp:spPr>
        <a:xfrm>
          <a:off x="2228" y="632409"/>
          <a:ext cx="3443515" cy="1377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NAVEGACIONES</a:t>
          </a:r>
          <a:endParaRPr lang="es-EC" sz="2300" kern="1200" dirty="0"/>
        </a:p>
      </dsp:txBody>
      <dsp:txXfrm>
        <a:off x="690931" y="632409"/>
        <a:ext cx="2066109" cy="1377406"/>
      </dsp:txXfrm>
    </dsp:sp>
    <dsp:sp modelId="{D464F641-873F-4F8D-89D3-B7D1F100FF7A}">
      <dsp:nvSpPr>
        <dsp:cNvPr id="0" name=""/>
        <dsp:cNvSpPr/>
      </dsp:nvSpPr>
      <dsp:spPr>
        <a:xfrm>
          <a:off x="2998087" y="749488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ACCIDENTES</a:t>
          </a:r>
          <a:endParaRPr lang="es-EC" sz="1800" kern="1200" dirty="0"/>
        </a:p>
      </dsp:txBody>
      <dsp:txXfrm>
        <a:off x="3569711" y="749488"/>
        <a:ext cx="1714871" cy="1143247"/>
      </dsp:txXfrm>
    </dsp:sp>
    <dsp:sp modelId="{1318B386-36A1-440B-8353-9D72484EFD99}">
      <dsp:nvSpPr>
        <dsp:cNvPr id="0" name=""/>
        <dsp:cNvSpPr/>
      </dsp:nvSpPr>
      <dsp:spPr>
        <a:xfrm>
          <a:off x="5456069" y="749488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ADIESTRAMIENTO</a:t>
          </a:r>
          <a:endParaRPr lang="es-EC" sz="1800" kern="1200" dirty="0"/>
        </a:p>
      </dsp:txBody>
      <dsp:txXfrm>
        <a:off x="6027693" y="749488"/>
        <a:ext cx="1714871" cy="1143247"/>
      </dsp:txXfrm>
    </dsp:sp>
    <dsp:sp modelId="{56503B44-21BD-4C02-9EE2-D503A483DBF1}">
      <dsp:nvSpPr>
        <dsp:cNvPr id="0" name=""/>
        <dsp:cNvSpPr/>
      </dsp:nvSpPr>
      <dsp:spPr>
        <a:xfrm>
          <a:off x="2228" y="2202652"/>
          <a:ext cx="3443515" cy="1377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PROPONE</a:t>
          </a:r>
          <a:endParaRPr lang="es-EC" sz="2300" kern="1200" dirty="0"/>
        </a:p>
      </dsp:txBody>
      <dsp:txXfrm>
        <a:off x="690931" y="2202652"/>
        <a:ext cx="2066109" cy="1377406"/>
      </dsp:txXfrm>
    </dsp:sp>
    <dsp:sp modelId="{1003785A-B0FE-4A68-B5B1-50AAAF9D28C0}">
      <dsp:nvSpPr>
        <dsp:cNvPr id="0" name=""/>
        <dsp:cNvSpPr/>
      </dsp:nvSpPr>
      <dsp:spPr>
        <a:xfrm>
          <a:off x="2998087" y="2319731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ADIESTRAMIENTO</a:t>
          </a:r>
          <a:endParaRPr lang="es-EC" sz="1800" kern="1200" dirty="0"/>
        </a:p>
      </dsp:txBody>
      <dsp:txXfrm>
        <a:off x="3569711" y="2319731"/>
        <a:ext cx="1714871" cy="1143247"/>
      </dsp:txXfrm>
    </dsp:sp>
    <dsp:sp modelId="{1D971B2E-286F-45F8-8973-6A1CC29838B5}">
      <dsp:nvSpPr>
        <dsp:cNvPr id="0" name=""/>
        <dsp:cNvSpPr/>
      </dsp:nvSpPr>
      <dsp:spPr>
        <a:xfrm>
          <a:off x="5456069" y="2319731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BESGUA</a:t>
          </a:r>
          <a:endParaRPr lang="es-EC" sz="1800" kern="1200" dirty="0"/>
        </a:p>
      </dsp:txBody>
      <dsp:txXfrm>
        <a:off x="6027693" y="2319731"/>
        <a:ext cx="1714871" cy="1143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56598-D5FB-4E8E-A536-6F324AF5818A}">
      <dsp:nvSpPr>
        <dsp:cNvPr id="0" name=""/>
        <dsp:cNvSpPr/>
      </dsp:nvSpPr>
      <dsp:spPr>
        <a:xfrm>
          <a:off x="2228" y="632409"/>
          <a:ext cx="3443515" cy="1377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ESTUDIAR</a:t>
          </a:r>
          <a:endParaRPr lang="es-EC" sz="3500" kern="1200" dirty="0"/>
        </a:p>
      </dsp:txBody>
      <dsp:txXfrm>
        <a:off x="690931" y="632409"/>
        <a:ext cx="2066109" cy="1377406"/>
      </dsp:txXfrm>
    </dsp:sp>
    <dsp:sp modelId="{D464F641-873F-4F8D-89D3-B7D1F100FF7A}">
      <dsp:nvSpPr>
        <dsp:cNvPr id="0" name=""/>
        <dsp:cNvSpPr/>
      </dsp:nvSpPr>
      <dsp:spPr>
        <a:xfrm>
          <a:off x="2998087" y="749488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ESTABILIDAD </a:t>
          </a:r>
          <a:endParaRPr lang="es-EC" sz="2000" kern="1200" dirty="0"/>
        </a:p>
      </dsp:txBody>
      <dsp:txXfrm>
        <a:off x="3569711" y="749488"/>
        <a:ext cx="1714871" cy="1143247"/>
      </dsp:txXfrm>
    </dsp:sp>
    <dsp:sp modelId="{1318B386-36A1-440B-8353-9D72484EFD99}">
      <dsp:nvSpPr>
        <dsp:cNvPr id="0" name=""/>
        <dsp:cNvSpPr/>
      </dsp:nvSpPr>
      <dsp:spPr>
        <a:xfrm>
          <a:off x="5456069" y="749488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ESTANQUEIDAD</a:t>
          </a:r>
          <a:endParaRPr lang="es-EC" sz="2000" kern="1200" dirty="0"/>
        </a:p>
      </dsp:txBody>
      <dsp:txXfrm>
        <a:off x="6027693" y="749488"/>
        <a:ext cx="1714871" cy="1143247"/>
      </dsp:txXfrm>
    </dsp:sp>
    <dsp:sp modelId="{56503B44-21BD-4C02-9EE2-D503A483DBF1}">
      <dsp:nvSpPr>
        <dsp:cNvPr id="0" name=""/>
        <dsp:cNvSpPr/>
      </dsp:nvSpPr>
      <dsp:spPr>
        <a:xfrm>
          <a:off x="2228" y="2202652"/>
          <a:ext cx="3443515" cy="1377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OPTIMIZAR</a:t>
          </a:r>
          <a:endParaRPr lang="es-EC" sz="3500" kern="1200" dirty="0"/>
        </a:p>
      </dsp:txBody>
      <dsp:txXfrm>
        <a:off x="690931" y="2202652"/>
        <a:ext cx="2066109" cy="1377406"/>
      </dsp:txXfrm>
    </dsp:sp>
    <dsp:sp modelId="{1003785A-B0FE-4A68-B5B1-50AAAF9D28C0}">
      <dsp:nvSpPr>
        <dsp:cNvPr id="0" name=""/>
        <dsp:cNvSpPr/>
      </dsp:nvSpPr>
      <dsp:spPr>
        <a:xfrm>
          <a:off x="2998087" y="2319731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APRENDIZAJE</a:t>
          </a:r>
          <a:endParaRPr lang="es-EC" sz="2000" kern="1200" dirty="0"/>
        </a:p>
      </dsp:txBody>
      <dsp:txXfrm>
        <a:off x="3569711" y="2319731"/>
        <a:ext cx="1714871" cy="1143247"/>
      </dsp:txXfrm>
    </dsp:sp>
    <dsp:sp modelId="{1D971B2E-286F-45F8-8973-6A1CC29838B5}">
      <dsp:nvSpPr>
        <dsp:cNvPr id="0" name=""/>
        <dsp:cNvSpPr/>
      </dsp:nvSpPr>
      <dsp:spPr>
        <a:xfrm>
          <a:off x="5456069" y="2319731"/>
          <a:ext cx="2858118" cy="11432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PERSONAL</a:t>
          </a:r>
          <a:endParaRPr lang="es-EC" sz="2000" kern="1200" dirty="0"/>
        </a:p>
      </dsp:txBody>
      <dsp:txXfrm>
        <a:off x="6027693" y="2319731"/>
        <a:ext cx="1714871" cy="1143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7702-8449-4F9C-B4DB-11C0D1FE50F3}">
      <dsp:nvSpPr>
        <dsp:cNvPr id="0" name=""/>
        <dsp:cNvSpPr/>
      </dsp:nvSpPr>
      <dsp:spPr>
        <a:xfrm>
          <a:off x="0" y="0"/>
          <a:ext cx="6426714" cy="1134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Elaborar un plan de mejora</a:t>
          </a:r>
          <a:endParaRPr lang="es-EC" sz="3200" kern="1200" dirty="0"/>
        </a:p>
      </dsp:txBody>
      <dsp:txXfrm>
        <a:off x="33217" y="33217"/>
        <a:ext cx="5202904" cy="1067692"/>
      </dsp:txXfrm>
    </dsp:sp>
    <dsp:sp modelId="{4C3AB167-F924-4852-8934-C75710D910C6}">
      <dsp:nvSpPr>
        <dsp:cNvPr id="0" name=""/>
        <dsp:cNvSpPr/>
      </dsp:nvSpPr>
      <dsp:spPr>
        <a:xfrm>
          <a:off x="567062" y="1323147"/>
          <a:ext cx="6426714" cy="1134126"/>
        </a:xfrm>
        <a:prstGeom prst="roundRect">
          <a:avLst>
            <a:gd name="adj" fmla="val 10000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estabilidad y estanqueidad </a:t>
          </a:r>
          <a:endParaRPr lang="es-EC" sz="3200" kern="1200"/>
        </a:p>
      </dsp:txBody>
      <dsp:txXfrm>
        <a:off x="600279" y="1356364"/>
        <a:ext cx="5056035" cy="1067692"/>
      </dsp:txXfrm>
    </dsp:sp>
    <dsp:sp modelId="{25EB621E-5067-41EF-88ED-DC5A759F9FE0}">
      <dsp:nvSpPr>
        <dsp:cNvPr id="0" name=""/>
        <dsp:cNvSpPr/>
      </dsp:nvSpPr>
      <dsp:spPr>
        <a:xfrm>
          <a:off x="1134125" y="2646294"/>
          <a:ext cx="6426714" cy="1134126"/>
        </a:xfrm>
        <a:prstGeom prst="roundRect">
          <a:avLst>
            <a:gd name="adj" fmla="val 1000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Sistema de Control de Averías del BESGUA</a:t>
          </a:r>
          <a:r>
            <a:rPr lang="es-ES" sz="3200" kern="1200" dirty="0" smtClean="0"/>
            <a:t> </a:t>
          </a:r>
          <a:endParaRPr lang="es-EC" sz="3200" kern="1200" dirty="0"/>
        </a:p>
      </dsp:txBody>
      <dsp:txXfrm>
        <a:off x="1167342" y="2679511"/>
        <a:ext cx="5056035" cy="1067692"/>
      </dsp:txXfrm>
    </dsp:sp>
    <dsp:sp modelId="{C58574AF-D904-4B2B-9E8C-EE91F0B7B9C5}">
      <dsp:nvSpPr>
        <dsp:cNvPr id="0" name=""/>
        <dsp:cNvSpPr/>
      </dsp:nvSpPr>
      <dsp:spPr>
        <a:xfrm>
          <a:off x="5689532" y="860045"/>
          <a:ext cx="737181" cy="737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855398" y="860045"/>
        <a:ext cx="405449" cy="554729"/>
      </dsp:txXfrm>
    </dsp:sp>
    <dsp:sp modelId="{94955C2E-3D1A-4AB7-ABCD-80E13A396A1A}">
      <dsp:nvSpPr>
        <dsp:cNvPr id="0" name=""/>
        <dsp:cNvSpPr/>
      </dsp:nvSpPr>
      <dsp:spPr>
        <a:xfrm>
          <a:off x="6256595" y="2175631"/>
          <a:ext cx="737181" cy="737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840686"/>
            <a:satOff val="-12365"/>
            <a:lumOff val="-1354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6422461" y="2175631"/>
        <a:ext cx="405449" cy="554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32659" y="-3481070"/>
          <a:ext cx="1328257" cy="82944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 smtClean="0"/>
            <a:t>Levantar información sobre la estabilidad y estanqueidad del Buque Escuela Guayas.</a:t>
          </a:r>
          <a:endParaRPr lang="es-E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49576" y="2013"/>
        <a:ext cx="8294424" cy="1328257"/>
      </dsp:txXfrm>
    </dsp:sp>
    <dsp:sp modelId="{7E429971-BC57-430F-BB25-C0574E5E39E3}">
      <dsp:nvSpPr>
        <dsp:cNvPr id="0" name=""/>
        <dsp:cNvSpPr/>
      </dsp:nvSpPr>
      <dsp:spPr>
        <a:xfrm>
          <a:off x="0" y="168976"/>
          <a:ext cx="837173" cy="961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1</a:t>
          </a:r>
        </a:p>
      </dsp:txBody>
      <dsp:txXfrm>
        <a:off x="40867" y="209843"/>
        <a:ext cx="755439" cy="879281"/>
      </dsp:txXfrm>
    </dsp:sp>
    <dsp:sp modelId="{B37A5355-225B-4C6F-AED7-6C620F99EECC}">
      <dsp:nvSpPr>
        <dsp:cNvPr id="0" name=""/>
        <dsp:cNvSpPr/>
      </dsp:nvSpPr>
      <dsp:spPr>
        <a:xfrm rot="5400000">
          <a:off x="4243086" y="-2022408"/>
          <a:ext cx="1448100" cy="8264748"/>
        </a:xfrm>
        <a:prstGeom prst="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Identificar fortalezas y debilidades en el adiestramiento del personal en el área del sistema de Control de Averías</a:t>
          </a:r>
          <a:endParaRPr lang="es-EC" sz="2800" kern="1200" dirty="0"/>
        </a:p>
      </dsp:txBody>
      <dsp:txXfrm rot="-5400000">
        <a:off x="834762" y="1385916"/>
        <a:ext cx="8264748" cy="1448100"/>
      </dsp:txXfrm>
    </dsp:sp>
    <dsp:sp modelId="{C04276DC-EE64-470A-B8BC-09067B8045FA}">
      <dsp:nvSpPr>
        <dsp:cNvPr id="0" name=""/>
        <dsp:cNvSpPr/>
      </dsp:nvSpPr>
      <dsp:spPr>
        <a:xfrm>
          <a:off x="5687" y="1707629"/>
          <a:ext cx="864474" cy="83748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2</a:t>
          </a:r>
        </a:p>
      </dsp:txBody>
      <dsp:txXfrm>
        <a:off x="46569" y="1748511"/>
        <a:ext cx="782710" cy="755716"/>
      </dsp:txXfrm>
    </dsp:sp>
    <dsp:sp modelId="{C7C3E6FD-D83F-4BDA-907E-B5EE041DA931}">
      <dsp:nvSpPr>
        <dsp:cNvPr id="0" name=""/>
        <dsp:cNvSpPr/>
      </dsp:nvSpPr>
      <dsp:spPr>
        <a:xfrm rot="5400000">
          <a:off x="4343583" y="-574168"/>
          <a:ext cx="1267447" cy="8264748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Identificar acciones a corregirse del sistema de Control de Averías del Buque Escuela Guayas para emplearlos en los planes de mejora.</a:t>
          </a:r>
          <a:endParaRPr lang="es-EC" sz="2800" kern="1200" dirty="0"/>
        </a:p>
      </dsp:txBody>
      <dsp:txXfrm rot="-5400000">
        <a:off x="844933" y="2924482"/>
        <a:ext cx="8264748" cy="1267447"/>
      </dsp:txXfrm>
    </dsp:sp>
    <dsp:sp modelId="{F5034101-5B7D-4FE7-B47A-5A48CF39606B}">
      <dsp:nvSpPr>
        <dsp:cNvPr id="0" name=""/>
        <dsp:cNvSpPr/>
      </dsp:nvSpPr>
      <dsp:spPr>
        <a:xfrm>
          <a:off x="5687" y="3120549"/>
          <a:ext cx="867876" cy="871286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3</a:t>
          </a:r>
        </a:p>
      </dsp:txBody>
      <dsp:txXfrm>
        <a:off x="48053" y="3162915"/>
        <a:ext cx="783144" cy="786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A30FD-99CA-4864-B070-00711AB6BAE0}">
      <dsp:nvSpPr>
        <dsp:cNvPr id="0" name=""/>
        <dsp:cNvSpPr/>
      </dsp:nvSpPr>
      <dsp:spPr>
        <a:xfrm rot="5400000">
          <a:off x="-208297" y="210695"/>
          <a:ext cx="1388651" cy="9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X</a:t>
          </a:r>
          <a:endParaRPr lang="es-EC" sz="3000" kern="1200" dirty="0"/>
        </a:p>
      </dsp:txBody>
      <dsp:txXfrm rot="-5400000">
        <a:off x="2" y="488425"/>
        <a:ext cx="972055" cy="416596"/>
      </dsp:txXfrm>
    </dsp:sp>
    <dsp:sp modelId="{8B479615-B1BC-4DE9-9BB7-64E733D014BD}">
      <dsp:nvSpPr>
        <dsp:cNvPr id="0" name=""/>
        <dsp:cNvSpPr/>
      </dsp:nvSpPr>
      <dsp:spPr>
        <a:xfrm rot="5400000">
          <a:off x="3328828" y="-2354374"/>
          <a:ext cx="902623" cy="5616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Riesgo inmediato a la integridad estanca de la unidad</a:t>
          </a:r>
          <a:endParaRPr lang="es-EC" sz="2700" kern="1200" dirty="0"/>
        </a:p>
      </dsp:txBody>
      <dsp:txXfrm rot="-5400000">
        <a:off x="972056" y="46460"/>
        <a:ext cx="5572106" cy="814499"/>
      </dsp:txXfrm>
    </dsp:sp>
    <dsp:sp modelId="{D86D4251-53AC-4917-B4A1-49DBC1C307BE}">
      <dsp:nvSpPr>
        <dsp:cNvPr id="0" name=""/>
        <dsp:cNvSpPr/>
      </dsp:nvSpPr>
      <dsp:spPr>
        <a:xfrm rot="5400000">
          <a:off x="-208297" y="1402390"/>
          <a:ext cx="1388651" cy="9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Y</a:t>
          </a:r>
          <a:endParaRPr lang="es-EC" sz="3000" kern="1200" dirty="0"/>
        </a:p>
      </dsp:txBody>
      <dsp:txXfrm rot="-5400000">
        <a:off x="2" y="1680120"/>
        <a:ext cx="972055" cy="416596"/>
      </dsp:txXfrm>
    </dsp:sp>
    <dsp:sp modelId="{CCECFC67-AC46-487C-A51A-9DF9DFA4EB48}">
      <dsp:nvSpPr>
        <dsp:cNvPr id="0" name=""/>
        <dsp:cNvSpPr/>
      </dsp:nvSpPr>
      <dsp:spPr>
        <a:xfrm rot="5400000">
          <a:off x="3328828" y="-1162680"/>
          <a:ext cx="902623" cy="5616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Se establece antes de iniciar una navegación </a:t>
          </a:r>
          <a:endParaRPr lang="es-EC" sz="2700" kern="1200" dirty="0"/>
        </a:p>
      </dsp:txBody>
      <dsp:txXfrm rot="-5400000">
        <a:off x="972056" y="1238154"/>
        <a:ext cx="5572106" cy="814499"/>
      </dsp:txXfrm>
    </dsp:sp>
    <dsp:sp modelId="{60B42F6E-9A6F-4CE7-AF41-3D2640E3AC0D}">
      <dsp:nvSpPr>
        <dsp:cNvPr id="0" name=""/>
        <dsp:cNvSpPr/>
      </dsp:nvSpPr>
      <dsp:spPr>
        <a:xfrm rot="5400000">
          <a:off x="-208297" y="2594084"/>
          <a:ext cx="1388651" cy="9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Z</a:t>
          </a:r>
          <a:endParaRPr lang="es-EC" sz="3000" kern="1200" dirty="0"/>
        </a:p>
      </dsp:txBody>
      <dsp:txXfrm rot="-5400000">
        <a:off x="2" y="2871814"/>
        <a:ext cx="972055" cy="416596"/>
      </dsp:txXfrm>
    </dsp:sp>
    <dsp:sp modelId="{436C7D50-141C-418E-B8B1-69900C7B3F8D}">
      <dsp:nvSpPr>
        <dsp:cNvPr id="0" name=""/>
        <dsp:cNvSpPr/>
      </dsp:nvSpPr>
      <dsp:spPr>
        <a:xfrm rot="5400000">
          <a:off x="3328828" y="29014"/>
          <a:ext cx="902623" cy="5616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Se establece en zafarrancho general de combate o en emergencias</a:t>
          </a:r>
          <a:endParaRPr lang="es-EC" sz="2700" kern="1200" dirty="0"/>
        </a:p>
      </dsp:txBody>
      <dsp:txXfrm rot="-5400000">
        <a:off x="972056" y="2429848"/>
        <a:ext cx="5572106" cy="814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77594-CCFB-4FA4-B72D-CE8C5C65FFD0}">
      <dsp:nvSpPr>
        <dsp:cNvPr id="0" name=""/>
        <dsp:cNvSpPr/>
      </dsp:nvSpPr>
      <dsp:spPr>
        <a:xfrm rot="5400000">
          <a:off x="-172566" y="173091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ALCANCE </a:t>
          </a:r>
          <a:endParaRPr lang="es-EC" sz="1500" kern="1200" dirty="0"/>
        </a:p>
      </dsp:txBody>
      <dsp:txXfrm rot="-5400000">
        <a:off x="1" y="403178"/>
        <a:ext cx="805308" cy="345133"/>
      </dsp:txXfrm>
    </dsp:sp>
    <dsp:sp modelId="{BD0BA42F-6137-4246-BE62-5E1C6545F132}">
      <dsp:nvSpPr>
        <dsp:cNvPr id="0" name=""/>
        <dsp:cNvSpPr/>
      </dsp:nvSpPr>
      <dsp:spPr>
        <a:xfrm rot="5400000">
          <a:off x="3076761" y="-2270926"/>
          <a:ext cx="747786" cy="529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900" kern="1200" dirty="0" smtClean="0"/>
            <a:t>ESTUDIO DESCRIPTIVO</a:t>
          </a:r>
          <a:endParaRPr lang="es-EC" sz="3900" kern="1200" dirty="0"/>
        </a:p>
      </dsp:txBody>
      <dsp:txXfrm rot="-5400000">
        <a:off x="805309" y="37030"/>
        <a:ext cx="5254187" cy="674778"/>
      </dsp:txXfrm>
    </dsp:sp>
    <dsp:sp modelId="{DFF5E0AB-FAFB-4ACE-99CB-1F0988B114C0}">
      <dsp:nvSpPr>
        <dsp:cNvPr id="0" name=""/>
        <dsp:cNvSpPr/>
      </dsp:nvSpPr>
      <dsp:spPr>
        <a:xfrm rot="5400000">
          <a:off x="-172566" y="1121345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MÉTODO</a:t>
          </a:r>
          <a:endParaRPr lang="es-EC" sz="1500" kern="1200" dirty="0"/>
        </a:p>
      </dsp:txBody>
      <dsp:txXfrm rot="-5400000">
        <a:off x="1" y="1351432"/>
        <a:ext cx="805308" cy="345133"/>
      </dsp:txXfrm>
    </dsp:sp>
    <dsp:sp modelId="{AD900524-E4B2-4163-8C28-5192A1248B37}">
      <dsp:nvSpPr>
        <dsp:cNvPr id="0" name=""/>
        <dsp:cNvSpPr/>
      </dsp:nvSpPr>
      <dsp:spPr>
        <a:xfrm rot="5400000">
          <a:off x="3076761" y="-1322672"/>
          <a:ext cx="747786" cy="529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900" kern="1200" dirty="0" smtClean="0"/>
            <a:t>NO EXPERIMENTAL</a:t>
          </a:r>
          <a:endParaRPr lang="es-EC" sz="3900" kern="1200" dirty="0"/>
        </a:p>
      </dsp:txBody>
      <dsp:txXfrm rot="-5400000">
        <a:off x="805309" y="985284"/>
        <a:ext cx="5254187" cy="674778"/>
      </dsp:txXfrm>
    </dsp:sp>
    <dsp:sp modelId="{B832D546-CF07-40DB-B563-AE1F5F4A66E2}">
      <dsp:nvSpPr>
        <dsp:cNvPr id="0" name=""/>
        <dsp:cNvSpPr/>
      </dsp:nvSpPr>
      <dsp:spPr>
        <a:xfrm rot="5400000">
          <a:off x="-172566" y="2069599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DISEÑO</a:t>
          </a:r>
          <a:endParaRPr lang="es-EC" sz="1500" kern="1200" dirty="0"/>
        </a:p>
      </dsp:txBody>
      <dsp:txXfrm rot="-5400000">
        <a:off x="1" y="2299686"/>
        <a:ext cx="805308" cy="345133"/>
      </dsp:txXfrm>
    </dsp:sp>
    <dsp:sp modelId="{BC19E05D-3F94-47BE-9B1B-421098B1851F}">
      <dsp:nvSpPr>
        <dsp:cNvPr id="0" name=""/>
        <dsp:cNvSpPr/>
      </dsp:nvSpPr>
      <dsp:spPr>
        <a:xfrm rot="5400000">
          <a:off x="3076761" y="-374419"/>
          <a:ext cx="747786" cy="5290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900" kern="1200" dirty="0" smtClean="0"/>
            <a:t>CUANTITATIVO</a:t>
          </a:r>
          <a:endParaRPr lang="es-EC" sz="3900" kern="1200" dirty="0"/>
        </a:p>
      </dsp:txBody>
      <dsp:txXfrm rot="-5400000">
        <a:off x="805309" y="1933537"/>
        <a:ext cx="5254187" cy="67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559B1-136D-4B36-ACEE-255F334A7713}" type="datetimeFigureOut">
              <a:rPr lang="es-EC" smtClean="0"/>
              <a:t>05/12/2013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72AB-E832-46D2-9B62-47CB1450C3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2036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pPr/>
              <a:t>05/12/2013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53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studio_observaciona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s.wikipedia.org/wiki/Poblaci%C3%B3n_estad%C3%ADstica" TargetMode="External"/><Relationship Id="rId4" Type="http://schemas.openxmlformats.org/officeDocument/2006/relationships/hyperlink" Target="http://es.wikipedia.org/wiki/Experimento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JUSTIFICACION DEL PROBLEMA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DEFINICION</a:t>
            </a:r>
            <a:r>
              <a:rPr lang="es-ES" baseline="0" dirty="0" smtClean="0"/>
              <a:t> DEL PROBLEA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s-EC" sz="1200" b="1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CONDICIÓN "X“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 el conjunto de dispositivos que representan un riesgo inmediato a la integridad estanca al agua de la unidad.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Aquellos que hallándose en la obra viva o muerta del buque, deben permanecer cerrados en todo tiempo y lugar, normalmente se asignan a accesorios que no son muy visibles o fáciles de ser divisados en caso de una emergencia.</a:t>
            </a:r>
          </a:p>
          <a:p>
            <a:pPr lvl="2"/>
            <a:r>
              <a:rPr lang="es-EC" sz="1200" b="1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CONDICIÓN "Y“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establece antes de iniciar una navegación y es en realidad la condición de mar, en neblina y malos tiempos, aun estando en puerto o cuando el peligro es probable. Permite un tráfico restringido, la rutina del buque puede seguir mediante un número limitado de puertas.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condición se cierra los accesorios clasificados con X, Y. se utiliza en puertos que estén bien protegidos y para la navegación en el tiempo de guerra. Al zarpe de la unidad y navegando se deberá establecer la condición. En puerto después de las 1800 horas se debe establecer. En tiempos de paz esta condición se modifica durante horas normales de trabajo.</a:t>
            </a:r>
          </a:p>
          <a:p>
            <a:pPr lvl="2"/>
            <a:r>
              <a:rPr lang="es-EC" sz="1200" b="1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CONDICIÓN "Z“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ella se consigue el máximo de estanqueidad en el buque, se establece en zafarrancho general de combate o en emergencias, en navegación o maniobras peligrosa, en general cuando el peligro es inminente. La rutina del buque se paraliza totalmente, se detiene el máximo de ventilación, sistemas sanitarios y de alimentación.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condición se cierra todos los accesorios clasificados con X, Y, Z. se usan para máxima protección en situaciones de combate o emergencia, tales como incendio, colisión, inundación, así como la salida y entrada a puerto en tiempo de guerra.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Una </a:t>
            </a:r>
            <a:r>
              <a:rPr lang="es-ES" b="1" dirty="0" smtClean="0"/>
              <a:t>encuesta</a:t>
            </a:r>
            <a:r>
              <a:rPr lang="es-ES" dirty="0" smtClean="0"/>
              <a:t> es un </a:t>
            </a:r>
            <a:r>
              <a:rPr lang="es-ES" dirty="0" smtClean="0">
                <a:hlinkClick r:id="rId3" tooltip="Estudio observacional"/>
              </a:rPr>
              <a:t>estudio observacional</a:t>
            </a:r>
            <a:r>
              <a:rPr lang="es-ES" dirty="0" smtClean="0"/>
              <a:t> en el cual el investigador busca recaudar datos </a:t>
            </a:r>
            <a:r>
              <a:rPr lang="es-E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medio</a:t>
            </a:r>
            <a:r>
              <a:rPr lang="es-ES" dirty="0" smtClean="0"/>
              <a:t> de un cuestionario pre diseñado, y no modificar el entorno ni controlar el proceso que está en observación (como sí lo hace en un </a:t>
            </a:r>
            <a:r>
              <a:rPr lang="es-ES" dirty="0" smtClean="0">
                <a:hlinkClick r:id="rId4" tooltip="Experimento"/>
              </a:rPr>
              <a:t>experimento</a:t>
            </a:r>
            <a:r>
              <a:rPr lang="es-ES" dirty="0" smtClean="0"/>
              <a:t>). Los datos se obtienen a partir de realizar un conjunto de preguntas normalizadas dirigidas a una muestra representativa o al conjunto total de la </a:t>
            </a:r>
            <a:r>
              <a:rPr lang="es-ES" dirty="0" smtClean="0">
                <a:hlinkClick r:id="rId5" tooltip="Población estadística"/>
              </a:rPr>
              <a:t>población estadística</a:t>
            </a:r>
            <a:r>
              <a:rPr lang="es-ES" dirty="0" smtClean="0"/>
              <a:t> en estudio, formada a menudo por personas, empresas o entes institucionales, con el fin de conocer estados de opinión, características o hechos específicos. El investigador debe seleccionar las preguntas más convenientes, de acuerdo con la naturaleza de la investigación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Un Plan de mejora es una actuación intencional mediante la cual un centro articula un </a:t>
            </a:r>
            <a:r>
              <a:rPr lang="es-EC" baseline="0" dirty="0" smtClean="0"/>
              <a:t> </a:t>
            </a:r>
            <a:r>
              <a:rPr lang="es-EC" dirty="0" smtClean="0"/>
              <a:t>proceso que le permita reforzar aquellos aspectos considerados positivos y modificar o </a:t>
            </a:r>
            <a:r>
              <a:rPr lang="es-EC" baseline="0" dirty="0" smtClean="0"/>
              <a:t> </a:t>
            </a:r>
            <a:r>
              <a:rPr lang="es-EC" dirty="0" smtClean="0"/>
              <a:t>eliminar aquellos que se juzgan negativos resultantes de su proceso de autoevaluación </a:t>
            </a:r>
          </a:p>
          <a:p>
            <a:r>
              <a:rPr lang="es-EC" dirty="0" smtClean="0"/>
              <a:t>previo. </a:t>
            </a:r>
          </a:p>
          <a:p>
            <a:r>
              <a:rPr lang="es-EC" dirty="0" smtClean="0"/>
              <a:t>Por su propia concepción, la elaboración del Plan de mejora requiere, como tarea previa, el </a:t>
            </a:r>
            <a:r>
              <a:rPr lang="es-EC" baseline="0" dirty="0" smtClean="0"/>
              <a:t> </a:t>
            </a:r>
            <a:r>
              <a:rPr lang="es-EC" dirty="0" smtClean="0"/>
              <a:t>diagnóstico y la identificación de aquellos puntos débiles o aquellas áreas de mejora del </a:t>
            </a:r>
            <a:r>
              <a:rPr lang="es-EC" baseline="0" dirty="0" smtClean="0"/>
              <a:t> </a:t>
            </a:r>
            <a:r>
              <a:rPr lang="es-EC" dirty="0" smtClean="0"/>
              <a:t>centro sobre los que dirigir las actuaciones previstas. Es indispensable, por tanto, haber </a:t>
            </a:r>
          </a:p>
          <a:p>
            <a:r>
              <a:rPr lang="es-EC" dirty="0" smtClean="0"/>
              <a:t>efectuado la identificación mediante procesos de evaluación</a:t>
            </a:r>
          </a:p>
          <a:p>
            <a:r>
              <a:rPr lang="es-EC" dirty="0" smtClean="0"/>
              <a:t>Objetivos: Aquello que se desea alcanzar en un tiempo determinado. Suelen expresarse </a:t>
            </a:r>
            <a:r>
              <a:rPr lang="es-EC" baseline="0" dirty="0" smtClean="0"/>
              <a:t> </a:t>
            </a:r>
            <a:r>
              <a:rPr lang="es-EC" dirty="0" smtClean="0"/>
              <a:t>mediante un verbo en infinitivo. </a:t>
            </a:r>
          </a:p>
          <a:p>
            <a:r>
              <a:rPr lang="es-EC" dirty="0" smtClean="0"/>
              <a:t>• Actuaciones: </a:t>
            </a:r>
          </a:p>
          <a:p>
            <a:r>
              <a:rPr lang="es-EC" dirty="0" smtClean="0"/>
              <a:t>Acciones concretas que deben realizarse para alcanzar el objetivo. Cada objetivo </a:t>
            </a:r>
          </a:p>
          <a:p>
            <a:r>
              <a:rPr lang="es-EC" dirty="0" smtClean="0"/>
              <a:t>puede concretarse en una o más actuaciones. Por ejemplo, si el objetivo es </a:t>
            </a:r>
          </a:p>
          <a:p>
            <a:r>
              <a:rPr lang="es-EC" dirty="0" smtClean="0"/>
              <a:t>desarrollar en todas las áreas la competencia de “Aprender a aprender”, habrá que </a:t>
            </a:r>
          </a:p>
          <a:p>
            <a:r>
              <a:rPr lang="es-EC" dirty="0" smtClean="0"/>
              <a:t>pergeñar algún tipo de actividad para ese fin, por ejemplo: analizar en dos </a:t>
            </a:r>
          </a:p>
          <a:p>
            <a:r>
              <a:rPr lang="es-EC" dirty="0" smtClean="0"/>
              <a:t>reuniones de Departamento o Ciclo un documento y proponer acciones concretas </a:t>
            </a:r>
          </a:p>
          <a:p>
            <a:r>
              <a:rPr lang="es-EC" dirty="0" smtClean="0"/>
              <a:t>que llevar a cabo en esos organismos.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• Responsable: </a:t>
            </a:r>
          </a:p>
          <a:p>
            <a:r>
              <a:rPr lang="es-EC" dirty="0" smtClean="0"/>
              <a:t>Persona a la que se le encomienda la tarea de diseñar las actuaciones, ocuparse de su </a:t>
            </a:r>
          </a:p>
          <a:p>
            <a:r>
              <a:rPr lang="es-EC" dirty="0" smtClean="0"/>
              <a:t>seguimiento, vigilar el cumplimiento de los plazos, etc.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• Recursos: </a:t>
            </a:r>
          </a:p>
          <a:p>
            <a:r>
              <a:rPr lang="es-EC" dirty="0" smtClean="0"/>
              <a:t> Medios que se disponen para desarrollar una actuación. Puede tratarse de </a:t>
            </a:r>
          </a:p>
          <a:p>
            <a:r>
              <a:rPr lang="es-EC" dirty="0" smtClean="0"/>
              <a:t>documentación, normativas, bibliografía, esquemas de trabajo, etc.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• Procedimiento de trabajo: </a:t>
            </a:r>
          </a:p>
          <a:p>
            <a:r>
              <a:rPr lang="es-EC" dirty="0" smtClean="0"/>
              <a:t>Es la manera en que se va a desarrollar la actuación prevista. Debe especificar, por </a:t>
            </a:r>
          </a:p>
          <a:p>
            <a:r>
              <a:rPr lang="es-EC" dirty="0" smtClean="0"/>
              <a:t>ejemplo, en qué momentos se va a realizar esta actuación, qué metodología de trabajo </a:t>
            </a:r>
          </a:p>
          <a:p>
            <a:r>
              <a:rPr lang="es-EC" dirty="0" smtClean="0"/>
              <a:t>se va a seguir (trabajo individual, puesta en común, uso del correo electrónico…), etc.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• Calendario: </a:t>
            </a:r>
          </a:p>
          <a:p>
            <a:r>
              <a:rPr lang="es-EC" dirty="0" smtClean="0"/>
              <a:t>Precisa cuánto tiempo se va a dedicar a cada actuación o a cada fase de ella. </a:t>
            </a:r>
          </a:p>
          <a:p>
            <a:r>
              <a:rPr lang="es-EC" dirty="0" smtClean="0"/>
              <a:t>Puede incluir también momentos de seguimiento de las actuaciones. </a:t>
            </a:r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• Indicadores: </a:t>
            </a:r>
          </a:p>
          <a:p>
            <a:r>
              <a:rPr lang="es-EC" dirty="0" smtClean="0"/>
              <a:t>Son medios para comprobar de forma objetiva si nos acercamos al objetivo </a:t>
            </a:r>
          </a:p>
          <a:p>
            <a:r>
              <a:rPr lang="es-EC" dirty="0" smtClean="0"/>
              <a:t>previsto y si las actuaciones se han desarrollado según lo previsto. Hay </a:t>
            </a:r>
          </a:p>
          <a:p>
            <a:r>
              <a:rPr lang="es-EC" dirty="0" smtClean="0"/>
              <a:t>indicadores de diferente tipo. Unos se refieren a cosas muy concretas como, por </a:t>
            </a:r>
          </a:p>
          <a:p>
            <a:r>
              <a:rPr lang="es-EC" dirty="0" smtClean="0"/>
              <a:t>ejemplo, entregar en plazo un documento con propuestas concretas. Otros se </a:t>
            </a:r>
          </a:p>
          <a:p>
            <a:r>
              <a:rPr lang="es-EC" dirty="0" smtClean="0"/>
              <a:t>expresan mediante un índice, por ejemplo, porcentaje de ejercicios de evaluación </a:t>
            </a:r>
          </a:p>
          <a:p>
            <a:r>
              <a:rPr lang="es-EC" dirty="0" smtClean="0"/>
              <a:t>que incluyen alguna pregunta de aplicación de lo aprendido. Todos estos </a:t>
            </a:r>
          </a:p>
          <a:p>
            <a:r>
              <a:rPr lang="es-EC" dirty="0" smtClean="0"/>
              <a:t>ejemplos tienen en común que la forma de expresar los indicadores debe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las navegaciones, la Armada se ha visto afectado con varias perdidas de material debido a la falla o al desconocimiento de los sistemas que se aplican a bordo otorgando perdidas económicas a la Institución.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lo cual se propone elaborar un plan de mejora para el adiestramiento del personal enfocándonos en el tema del sistema de control de averías, específicamente en la estabilidad y estanqueidad del Buque Escuela Guayas.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implementar un adiestramiento se estudió métodos o cálculos que tengan relación con la estabilidad y estanqueidad de otros buques a fin de analizarlos y observar si son viables para ser aplicados y mejorar los sistemas de control de averías del Buque Escuela Guayas.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 de optimizar las operaciones y cálculos que se realizan en el sistema de control de averías se realizarán encuestas a fin de verificar el conocimiento del personal nuevo y antiguo para analizarlo y elaborar un adiestramiento adecuado para el mismo.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/>
              <a:t>la preparación del personal en el ámbito del sistema de control de </a:t>
            </a:r>
            <a:r>
              <a:rPr lang="es-EC" sz="1200" dirty="0" err="1" smtClean="0"/>
              <a:t>averias</a:t>
            </a:r>
            <a:r>
              <a:rPr lang="es-EC" sz="1200" dirty="0" smtClean="0"/>
              <a:t> es un factor primordial siendo el adiestramiento un proceso previo para tener una navegación segura</a:t>
            </a:r>
            <a:endParaRPr lang="es-EC" sz="1200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paso del tiempo, el personal se ve afectado por la falta de conocimiento debido al olvido o simplemente por que no se aplica ese conocimiento, debe ser prioritario buscar corregir esta situación </a:t>
            </a: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E653A518-00A0-47F0-B096-D5D0EB825C52}" type="datetime1">
              <a:rPr kumimoji="0" lang="es-EC" smtClean="0">
                <a:solidFill>
                  <a:srgbClr val="FFFFFF"/>
                </a:solidFill>
              </a:rPr>
              <a:t>05/12/2013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2224"/>
            <a:ext cx="8077200" cy="85725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85B-0B08-4D63-B6D0-B43651DBF9FE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152617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4767263"/>
            <a:ext cx="2133600" cy="273844"/>
          </a:xfrm>
        </p:spPr>
        <p:txBody>
          <a:bodyPr/>
          <a:lstStyle/>
          <a:p>
            <a:fld id="{D7A33627-32BB-4D47-922F-6F1F83A8C936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767263"/>
            <a:ext cx="2895600" cy="273844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907018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3474" y="-3529240"/>
            <a:ext cx="211455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86000"/>
            <a:ext cx="4343400" cy="1021556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C8BB-D294-44C8-AEFD-C22FD44AA2DD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4000500"/>
            <a:ext cx="21336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  <p:extLst>
      <p:ext uri="{BB962C8B-B14F-4D97-AF65-F5344CB8AC3E}">
        <p14:creationId xmlns:p14="http://schemas.microsoft.com/office/powerpoint/2010/main" val="3848543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3474" y="-3529240"/>
            <a:ext cx="211455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86000"/>
            <a:ext cx="4343400" cy="1021556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D96-22DB-482E-BFC3-BA586A4B4C8F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4000500"/>
            <a:ext cx="21336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  <p:extLst>
      <p:ext uri="{BB962C8B-B14F-4D97-AF65-F5344CB8AC3E}">
        <p14:creationId xmlns:p14="http://schemas.microsoft.com/office/powerpoint/2010/main" val="3848543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4" y="1"/>
            <a:ext cx="9100457" cy="515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3474" y="-3529240"/>
            <a:ext cx="211455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86000"/>
            <a:ext cx="4343400" cy="1021556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830C-8B08-4ED3-BDA8-00CDCE6CDF19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4000500"/>
            <a:ext cx="2133600" cy="74295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  <p:extLst>
      <p:ext uri="{BB962C8B-B14F-4D97-AF65-F5344CB8AC3E}">
        <p14:creationId xmlns:p14="http://schemas.microsoft.com/office/powerpoint/2010/main" val="3848543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2063D-623F-43B3-93E2-295BFAD5D4DA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08CAA-6C19-48E2-A8AB-7A38CBB25540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1DC53B69-27AB-4F15-A902-441D1D4CB32C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0DCC14B0-4266-45FA-902B-362DFDD1C02B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8DE33-990B-47A1-A132-0437F6F6CFAC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E29CC-CA13-4633-8910-CD4AF145BEA2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9C823E-3F79-4121-8F2C-0DF308B5DFA4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67CA9B7A-7905-4760-A7A4-438670691BB6}" type="datetime1">
              <a:rPr lang="es-EC" smtClean="0"/>
              <a:t>05/12/2013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E1BDDC66-96C7-4298-9510-7606EEB6E824}" type="datetime1">
              <a:rPr lang="es-EC" smtClean="0"/>
              <a:t>05/12/2013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://www.google.com.ec/url?sa=i&amp;rct=j&amp;q=&amp;esrc=s&amp;frm=1&amp;source=images&amp;cd=&amp;cad=rja&amp;docid=NhodN5G7HemmfM&amp;tbnid=7QcRKIql4xuUkM:&amp;ved=0CAUQjRw&amp;url=http://www.radiosupersolfm.com/?p%3D926&amp;ei=FO6dUoGkPNOLkAf00oGwDw&amp;bvm=bv.57155469,d.cWc&amp;psig=AFQjCNEyGG19_-A_LDX2KvR0HGhxK8ijUA&amp;ust=1386168125786030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6.jpe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gif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F82E0A0-C266-4798-8C8F-B9F91E9DA37E}" type="slidenum">
              <a:rPr kumimoji="0" lang="es-ES" smtClean="0">
                <a:solidFill>
                  <a:schemeClr val="tx2"/>
                </a:solidFill>
              </a:rPr>
              <a:pPr/>
              <a:t>1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406674" y="766352"/>
            <a:ext cx="6477000" cy="20383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DEPARTAMENTO DE SEGURIDAD Y DEFENSA</a:t>
            </a:r>
            <a:r>
              <a:rPr lang="es-EC" sz="1600" dirty="0" smtClean="0">
                <a:solidFill>
                  <a:schemeClr val="tx1"/>
                </a:solidFill>
              </a:rPr>
              <a:t/>
            </a:r>
            <a:br>
              <a:rPr lang="es-EC" sz="1600" dirty="0" smtClean="0">
                <a:solidFill>
                  <a:schemeClr val="tx1"/>
                </a:solidFill>
              </a:rPr>
            </a:br>
            <a:r>
              <a:rPr lang="es-EC" sz="1600" dirty="0" smtClean="0">
                <a:solidFill>
                  <a:schemeClr val="tx1"/>
                </a:solidFill>
              </a:rPr>
              <a:t/>
            </a:r>
            <a:br>
              <a:rPr lang="es-EC" sz="1600" dirty="0" smtClean="0">
                <a:solidFill>
                  <a:schemeClr val="tx1"/>
                </a:solidFill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CARRERA LICENCIATURA EN CIENCIAS NAVALES</a:t>
            </a:r>
            <a:r>
              <a:rPr lang="es-EC" sz="1600" b="1" dirty="0" smtClean="0">
                <a:solidFill>
                  <a:schemeClr val="tx1"/>
                </a:solidFill>
              </a:rPr>
              <a:t/>
            </a:r>
            <a:br>
              <a:rPr lang="es-EC" sz="1600" b="1" dirty="0" smtClean="0">
                <a:solidFill>
                  <a:schemeClr val="tx1"/>
                </a:solidFill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ESTANQUEIDAD Y ESTABILIDAD DEL BUQUE ESCUELA GUAYAS Y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EL SISTEMA CONTROL DE AVERÍAS ELABORACIÓN DE UN PLAN DE 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MEJORA EN EL ADIESTRAMIENTO DEL PERSONAL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AUTOR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VIZUETE ESTRADA Alex Napoleón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TUTOR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ALFG-SU BARRIOS CORNEJO María José</a:t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EC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2013</a:t>
            </a:r>
            <a:endParaRPr lang="es-EC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1078161" y="1569317"/>
            <a:ext cx="0" cy="2980506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 flipH="1">
            <a:off x="997198" y="1569317"/>
            <a:ext cx="12700" cy="298050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8" name="Picture 4" descr="Logo-RP-UFA-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r="1665" b="19518"/>
          <a:stretch>
            <a:fillRect/>
          </a:stretch>
        </p:blipFill>
        <p:spPr bwMode="auto">
          <a:xfrm>
            <a:off x="3347864" y="527916"/>
            <a:ext cx="2363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Logo-RP-UFA-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4" b="31531"/>
          <a:stretch>
            <a:fillRect/>
          </a:stretch>
        </p:blipFill>
        <p:spPr bwMode="auto">
          <a:xfrm>
            <a:off x="395536" y="445367"/>
            <a:ext cx="12303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768"/>
            <a:ext cx="9129480" cy="13118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4. OBJETIVOS</a:t>
            </a:r>
            <a:endParaRPr lang="es-ES" sz="72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10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11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9552" y="195486"/>
            <a:ext cx="835292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4</a:t>
            </a:r>
            <a:r>
              <a:rPr lang="es-EC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.1.OBJETIVO GENERAL</a:t>
            </a:r>
            <a:endParaRPr lang="es-EC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916422613"/>
              </p:ext>
            </p:extLst>
          </p:nvPr>
        </p:nvGraphicFramePr>
        <p:xfrm>
          <a:off x="539552" y="1394054"/>
          <a:ext cx="7560840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://thumbs.dreamstime.com/z/libro-cerrado-1853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5829" b="12071"/>
          <a:stretch/>
        </p:blipFill>
        <p:spPr bwMode="auto">
          <a:xfrm>
            <a:off x="6872253" y="2114551"/>
            <a:ext cx="2165968" cy="19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8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12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584" y="141480"/>
            <a:ext cx="80772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4</a:t>
            </a:r>
            <a:r>
              <a:rPr lang="es-EC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.2.OBJETIVOS ESPECÍFICOS</a:t>
            </a:r>
            <a:endParaRPr lang="es-EC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2"/>
          <p:cNvGraphicFramePr/>
          <p:nvPr>
            <p:extLst>
              <p:ext uri="{D42A27DB-BD31-4B8C-83A1-F6EECF244321}">
                <p14:modId xmlns:p14="http://schemas.microsoft.com/office/powerpoint/2010/main" val="1467562928"/>
              </p:ext>
            </p:extLst>
          </p:nvPr>
        </p:nvGraphicFramePr>
        <p:xfrm>
          <a:off x="0" y="843558"/>
          <a:ext cx="9144000" cy="419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4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768"/>
            <a:ext cx="9129480" cy="13118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5</a:t>
            </a:r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 ESTABILIDAD </a:t>
            </a:r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Y </a:t>
            </a:r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ESTANQUEIDAD</a:t>
            </a:r>
            <a:endParaRPr lang="es-ES" sz="72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13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14990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14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 descr="http://www.gacetamarinera.com.ar/archivos/notas_imgs/5164_DSC_46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8" y="1635646"/>
            <a:ext cx="46779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acetamarinera.com.ar/archivos/notas_imgs/5757_portada_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41067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048224" y="287280"/>
            <a:ext cx="2476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CONAVE</a:t>
            </a:r>
            <a:endParaRPr lang="es-E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234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15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6" descr="http://asisomosy.files.wordpress.com/2010/02/52-velero-con-inclinacion-de-26-grados-por-estrib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35" y="1707654"/>
            <a:ext cx="4768921" cy="2376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reportero24.com/wp-content/uploads/2013/08/Buque-remolcador-se-inclin%C3%B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6" y="1763871"/>
            <a:ext cx="4788024" cy="2180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770293" y="278394"/>
            <a:ext cx="35195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ESTABILIDAD</a:t>
            </a:r>
            <a:endParaRPr lang="es-E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14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16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933825" y="195486"/>
            <a:ext cx="5589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CURVAS DE </a:t>
            </a:r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ESTABILIDAD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44811"/>
            <a:ext cx="6048672" cy="268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8" t="38283" r="23280" b="14061"/>
          <a:stretch/>
        </p:blipFill>
        <p:spPr bwMode="auto">
          <a:xfrm>
            <a:off x="335006" y="2115405"/>
            <a:ext cx="274007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4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17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12" descr="http://2.bp.blogspot.com/_2HODs63zHbk/TPGQSWFdZpI/AAAAAAAAAbQ/EtmQtE4MRcg/s1600/Barco%2Bhundiendo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29926"/>
            <a:ext cx="5254029" cy="33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261660" y="267494"/>
            <a:ext cx="4578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ESTANQUEIDAD	</a:t>
            </a:r>
            <a:b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40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18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2261660" y="267494"/>
            <a:ext cx="4578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ESTANQUEIDAD	</a:t>
            </a:r>
            <a:b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275" y="4392855"/>
            <a:ext cx="24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1</a:t>
            </a:r>
            <a:endParaRPr lang="es-EC" sz="1000" b="1" dirty="0">
              <a:solidFill>
                <a:schemeClr val="bg1"/>
              </a:solidFill>
            </a:endParaRPr>
          </a:p>
        </p:txBody>
      </p:sp>
      <p:grpSp>
        <p:nvGrpSpPr>
          <p:cNvPr id="1046" name="1045 Grupo"/>
          <p:cNvGrpSpPr/>
          <p:nvPr/>
        </p:nvGrpSpPr>
        <p:grpSpPr>
          <a:xfrm>
            <a:off x="899593" y="1419622"/>
            <a:ext cx="7225850" cy="3598443"/>
            <a:chOff x="2451407" y="1660985"/>
            <a:chExt cx="6801113" cy="3285073"/>
          </a:xfrm>
        </p:grpSpPr>
        <p:grpSp>
          <p:nvGrpSpPr>
            <p:cNvPr id="1040" name="1039 Grupo"/>
            <p:cNvGrpSpPr/>
            <p:nvPr/>
          </p:nvGrpSpPr>
          <p:grpSpPr>
            <a:xfrm>
              <a:off x="2451407" y="1660985"/>
              <a:ext cx="4364989" cy="3285073"/>
              <a:chOff x="895482" y="1537179"/>
              <a:chExt cx="4364989" cy="3285073"/>
            </a:xfrm>
          </p:grpSpPr>
          <p:grpSp>
            <p:nvGrpSpPr>
              <p:cNvPr id="1036" name="1035 Grupo"/>
              <p:cNvGrpSpPr/>
              <p:nvPr/>
            </p:nvGrpSpPr>
            <p:grpSpPr>
              <a:xfrm>
                <a:off x="895482" y="1537179"/>
                <a:ext cx="4364989" cy="3285073"/>
                <a:chOff x="895482" y="1537179"/>
                <a:chExt cx="4364989" cy="3285073"/>
              </a:xfrm>
            </p:grpSpPr>
            <p:grpSp>
              <p:nvGrpSpPr>
                <p:cNvPr id="1035" name="1034 Grupo"/>
                <p:cNvGrpSpPr/>
                <p:nvPr/>
              </p:nvGrpSpPr>
              <p:grpSpPr>
                <a:xfrm>
                  <a:off x="895482" y="1537179"/>
                  <a:ext cx="4364989" cy="3285073"/>
                  <a:chOff x="895482" y="1537179"/>
                  <a:chExt cx="4364989" cy="3285073"/>
                </a:xfrm>
              </p:grpSpPr>
              <p:grpSp>
                <p:nvGrpSpPr>
                  <p:cNvPr id="1034" name="1033 Grupo"/>
                  <p:cNvGrpSpPr/>
                  <p:nvPr/>
                </p:nvGrpSpPr>
                <p:grpSpPr>
                  <a:xfrm>
                    <a:off x="895482" y="1537179"/>
                    <a:ext cx="4364989" cy="3285073"/>
                    <a:chOff x="895482" y="1537179"/>
                    <a:chExt cx="4364989" cy="3285073"/>
                  </a:xfrm>
                </p:grpSpPr>
                <p:grpSp>
                  <p:nvGrpSpPr>
                    <p:cNvPr id="1032" name="1031 Grupo"/>
                    <p:cNvGrpSpPr/>
                    <p:nvPr/>
                  </p:nvGrpSpPr>
                  <p:grpSpPr>
                    <a:xfrm>
                      <a:off x="895482" y="1537179"/>
                      <a:ext cx="4364989" cy="3285073"/>
                      <a:chOff x="4139952" y="1491630"/>
                      <a:chExt cx="4364989" cy="3285073"/>
                    </a:xfrm>
                  </p:grpSpPr>
                  <p:grpSp>
                    <p:nvGrpSpPr>
                      <p:cNvPr id="1025" name="1024 Grupo"/>
                      <p:cNvGrpSpPr/>
                      <p:nvPr/>
                    </p:nvGrpSpPr>
                    <p:grpSpPr>
                      <a:xfrm>
                        <a:off x="4139952" y="1491630"/>
                        <a:ext cx="4364989" cy="3285073"/>
                        <a:chOff x="4139952" y="1491630"/>
                        <a:chExt cx="4364989" cy="3285073"/>
                      </a:xfrm>
                    </p:grpSpPr>
                    <p:grpSp>
                      <p:nvGrpSpPr>
                        <p:cNvPr id="1024" name="1023 Grupo"/>
                        <p:cNvGrpSpPr/>
                        <p:nvPr/>
                      </p:nvGrpSpPr>
                      <p:grpSpPr>
                        <a:xfrm>
                          <a:off x="4139952" y="1491630"/>
                          <a:ext cx="4364989" cy="3285073"/>
                          <a:chOff x="467544" y="1579376"/>
                          <a:chExt cx="4364989" cy="3285073"/>
                        </a:xfrm>
                      </p:grpSpPr>
                      <p:grpSp>
                        <p:nvGrpSpPr>
                          <p:cNvPr id="19" name="18 Grupo"/>
                          <p:cNvGrpSpPr/>
                          <p:nvPr/>
                        </p:nvGrpSpPr>
                        <p:grpSpPr>
                          <a:xfrm>
                            <a:off x="467544" y="1579376"/>
                            <a:ext cx="4364989" cy="3285073"/>
                            <a:chOff x="467544" y="1590932"/>
                            <a:chExt cx="4364989" cy="3285073"/>
                          </a:xfrm>
                        </p:grpSpPr>
                        <p:grpSp>
                          <p:nvGrpSpPr>
                            <p:cNvPr id="18" name="17 Grupo"/>
                            <p:cNvGrpSpPr/>
                            <p:nvPr/>
                          </p:nvGrpSpPr>
                          <p:grpSpPr>
                            <a:xfrm>
                              <a:off x="467544" y="1590932"/>
                              <a:ext cx="4364989" cy="3285073"/>
                              <a:chOff x="467544" y="1590932"/>
                              <a:chExt cx="4364989" cy="3285073"/>
                            </a:xfrm>
                          </p:grpSpPr>
                          <p:grpSp>
                            <p:nvGrpSpPr>
                              <p:cNvPr id="17" name="16 Grupo"/>
                              <p:cNvGrpSpPr/>
                              <p:nvPr/>
                            </p:nvGrpSpPr>
                            <p:grpSpPr>
                              <a:xfrm>
                                <a:off x="467544" y="1590932"/>
                                <a:ext cx="4364989" cy="3285073"/>
                                <a:chOff x="467544" y="1590932"/>
                                <a:chExt cx="4364989" cy="3285073"/>
                              </a:xfrm>
                            </p:grpSpPr>
                            <p:pic>
                              <p:nvPicPr>
                                <p:cNvPr id="1026" name="Picture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 rotWithShape="1">
                                <a:blip r:embed="rId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l="8027" t="8598" r="10869" b="10017"/>
                                <a:stretch/>
                              </p:blipFill>
                              <p:spPr bwMode="auto">
                                <a:xfrm>
                                  <a:off x="467544" y="1590932"/>
                                  <a:ext cx="4364989" cy="328507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  <p:cxnSp>
                              <p:nvCxnSpPr>
                                <p:cNvPr id="5" name="4 Conector recto"/>
                                <p:cNvCxnSpPr/>
                                <p:nvPr/>
                              </p:nvCxnSpPr>
                              <p:spPr>
                                <a:xfrm>
                                  <a:off x="1403648" y="4443958"/>
                                  <a:ext cx="1246390" cy="0"/>
                                </a:xfrm>
                                <a:prstGeom prst="line">
                                  <a:avLst/>
                                </a:prstGeom>
                                <a:ln w="38100"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12" name="11 Conector recto"/>
                              <p:cNvCxnSpPr/>
                              <p:nvPr/>
                            </p:nvCxnSpPr>
                            <p:spPr>
                              <a:xfrm>
                                <a:off x="1304084" y="4215740"/>
                                <a:ext cx="1539724" cy="0"/>
                              </a:xfrm>
                              <a:prstGeom prst="line">
                                <a:avLst/>
                              </a:prstGeom>
                              <a:ln w="38100"/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4" name="13 Conector recto"/>
                            <p:cNvCxnSpPr/>
                            <p:nvPr/>
                          </p:nvCxnSpPr>
                          <p:spPr>
                            <a:xfrm>
                              <a:off x="1182267" y="3939902"/>
                              <a:ext cx="1949573" cy="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6" name="25 Conector recto"/>
                          <p:cNvCxnSpPr/>
                          <p:nvPr/>
                        </p:nvCxnSpPr>
                        <p:spPr>
                          <a:xfrm flipV="1">
                            <a:off x="1547664" y="3963885"/>
                            <a:ext cx="0" cy="216023"/>
                          </a:xfrm>
                          <a:prstGeom prst="line">
                            <a:avLst/>
                          </a:prstGeom>
                          <a:ln w="28575"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26 Conector recto"/>
                          <p:cNvCxnSpPr/>
                          <p:nvPr/>
                        </p:nvCxnSpPr>
                        <p:spPr>
                          <a:xfrm flipV="1">
                            <a:off x="1979712" y="3963652"/>
                            <a:ext cx="0" cy="216023"/>
                          </a:xfrm>
                          <a:prstGeom prst="line">
                            <a:avLst/>
                          </a:prstGeom>
                          <a:ln w="28575"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27 Conector recto"/>
                          <p:cNvCxnSpPr/>
                          <p:nvPr/>
                        </p:nvCxnSpPr>
                        <p:spPr>
                          <a:xfrm flipV="1">
                            <a:off x="2483768" y="3963651"/>
                            <a:ext cx="0" cy="216024"/>
                          </a:xfrm>
                          <a:prstGeom prst="line">
                            <a:avLst/>
                          </a:prstGeom>
                          <a:ln w="28575"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1" name="20 Conector recto"/>
                        <p:cNvCxnSpPr/>
                        <p:nvPr/>
                      </p:nvCxnSpPr>
                      <p:spPr>
                        <a:xfrm flipV="1">
                          <a:off x="5436096" y="4119923"/>
                          <a:ext cx="0" cy="216023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24 Conector recto"/>
                        <p:cNvCxnSpPr/>
                        <p:nvPr/>
                      </p:nvCxnSpPr>
                      <p:spPr>
                        <a:xfrm flipV="1">
                          <a:off x="6012160" y="4119396"/>
                          <a:ext cx="0" cy="216023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8" name="37 Conector recto"/>
                      <p:cNvCxnSpPr/>
                      <p:nvPr/>
                    </p:nvCxnSpPr>
                    <p:spPr>
                      <a:xfrm flipV="1">
                        <a:off x="5722636" y="3595596"/>
                        <a:ext cx="0" cy="216023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33" name="1032 CuadroTexto"/>
                    <p:cNvSpPr txBox="1"/>
                    <p:nvPr/>
                  </p:nvSpPr>
                  <p:spPr>
                    <a:xfrm>
                      <a:off x="2291664" y="4371950"/>
                      <a:ext cx="33612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C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C" sz="1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9" name="48 CuadroTexto"/>
                  <p:cNvSpPr txBox="1"/>
                  <p:nvPr/>
                </p:nvSpPr>
                <p:spPr>
                  <a:xfrm>
                    <a:off x="1807542" y="4139542"/>
                    <a:ext cx="336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C" sz="1400" b="1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50" name="49 CuadroTexto"/>
                  <p:cNvSpPr txBox="1"/>
                  <p:nvPr/>
                </p:nvSpPr>
                <p:spPr>
                  <a:xfrm>
                    <a:off x="2261660" y="4137478"/>
                    <a:ext cx="336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C" sz="1400" b="1" dirty="0" smtClean="0">
                        <a:solidFill>
                          <a:schemeClr val="bg1"/>
                        </a:solidFill>
                      </a:rPr>
                      <a:t>0</a:t>
                    </a:r>
                    <a:endParaRPr lang="es-EC" sz="1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71 CuadroTexto"/>
                  <p:cNvSpPr txBox="1"/>
                  <p:nvPr/>
                </p:nvSpPr>
                <p:spPr>
                  <a:xfrm>
                    <a:off x="2867728" y="4119594"/>
                    <a:ext cx="336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C" sz="14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s-EC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74" name="73 CuadroTexto"/>
                <p:cNvSpPr txBox="1"/>
                <p:nvPr/>
              </p:nvSpPr>
              <p:spPr>
                <a:xfrm>
                  <a:off x="1521934" y="3877116"/>
                  <a:ext cx="336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400" b="1" dirty="0" smtClean="0">
                      <a:solidFill>
                        <a:schemeClr val="bg1"/>
                      </a:solidFill>
                    </a:rPr>
                    <a:t>4</a:t>
                  </a:r>
                  <a:endParaRPr lang="es-EC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74 CuadroTexto"/>
                <p:cNvSpPr txBox="1"/>
                <p:nvPr/>
              </p:nvSpPr>
              <p:spPr>
                <a:xfrm>
                  <a:off x="1976052" y="3875052"/>
                  <a:ext cx="336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400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76" name="75 CuadroTexto"/>
                <p:cNvSpPr txBox="1"/>
                <p:nvPr/>
              </p:nvSpPr>
              <p:spPr>
                <a:xfrm>
                  <a:off x="2582120" y="3857168"/>
                  <a:ext cx="336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400" b="1" dirty="0" smtClean="0">
                      <a:solidFill>
                        <a:schemeClr val="bg1"/>
                      </a:solidFill>
                    </a:rPr>
                    <a:t>1</a:t>
                  </a:r>
                  <a:endParaRPr lang="es-EC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76 CuadroTexto"/>
                <p:cNvSpPr txBox="1"/>
                <p:nvPr/>
              </p:nvSpPr>
              <p:spPr>
                <a:xfrm>
                  <a:off x="3000901" y="3843407"/>
                  <a:ext cx="336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400" b="1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82" name="81 CuadroTexto"/>
              <p:cNvSpPr txBox="1"/>
              <p:nvPr/>
            </p:nvSpPr>
            <p:spPr>
              <a:xfrm>
                <a:off x="1791882" y="3607581"/>
                <a:ext cx="336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83" name="82 CuadroTexto"/>
              <p:cNvSpPr txBox="1"/>
              <p:nvPr/>
            </p:nvSpPr>
            <p:spPr>
              <a:xfrm>
                <a:off x="2716168" y="3623822"/>
                <a:ext cx="336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400" b="1" dirty="0" smtClean="0">
                    <a:solidFill>
                      <a:schemeClr val="bg1"/>
                    </a:solidFill>
                  </a:rPr>
                  <a:t>1</a:t>
                </a:r>
                <a:endParaRPr lang="es-EC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6" name="85 Conector recto"/>
              <p:cNvCxnSpPr/>
              <p:nvPr/>
            </p:nvCxnSpPr>
            <p:spPr>
              <a:xfrm>
                <a:off x="1432863" y="3650319"/>
                <a:ext cx="2275041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5" name="1044 Grupo"/>
            <p:cNvGrpSpPr/>
            <p:nvPr/>
          </p:nvGrpSpPr>
          <p:grpSpPr>
            <a:xfrm>
              <a:off x="4474165" y="2459092"/>
              <a:ext cx="4778355" cy="1662009"/>
              <a:chOff x="4474165" y="2459092"/>
              <a:chExt cx="4778355" cy="1662009"/>
            </a:xfrm>
          </p:grpSpPr>
          <p:cxnSp>
            <p:nvCxnSpPr>
              <p:cNvPr id="1042" name="1041 Conector recto de flecha"/>
              <p:cNvCxnSpPr/>
              <p:nvPr/>
            </p:nvCxnSpPr>
            <p:spPr>
              <a:xfrm>
                <a:off x="4474165" y="3147814"/>
                <a:ext cx="3050163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90 Conector recto de flecha"/>
              <p:cNvCxnSpPr/>
              <p:nvPr/>
            </p:nvCxnSpPr>
            <p:spPr>
              <a:xfrm>
                <a:off x="4484289" y="3579862"/>
                <a:ext cx="3050163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91 Conector recto de flecha"/>
              <p:cNvCxnSpPr/>
              <p:nvPr/>
            </p:nvCxnSpPr>
            <p:spPr>
              <a:xfrm>
                <a:off x="5612191" y="2643758"/>
                <a:ext cx="191213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93 Conector recto de flecha"/>
              <p:cNvCxnSpPr/>
              <p:nvPr/>
            </p:nvCxnSpPr>
            <p:spPr>
              <a:xfrm>
                <a:off x="4499992" y="3900560"/>
                <a:ext cx="3050163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4" name="1043 CuadroTexto"/>
              <p:cNvSpPr txBox="1"/>
              <p:nvPr/>
            </p:nvSpPr>
            <p:spPr>
              <a:xfrm>
                <a:off x="7550155" y="2963148"/>
                <a:ext cx="1702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100 o principal</a:t>
                </a:r>
                <a:endParaRPr lang="es-EC" dirty="0"/>
              </a:p>
            </p:txBody>
          </p:sp>
          <p:sp>
            <p:nvSpPr>
              <p:cNvPr id="96" name="95 CuadroTexto"/>
              <p:cNvSpPr txBox="1"/>
              <p:nvPr/>
            </p:nvSpPr>
            <p:spPr>
              <a:xfrm>
                <a:off x="7550155" y="3418223"/>
                <a:ext cx="1702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200</a:t>
                </a:r>
                <a:endParaRPr lang="es-EC" dirty="0"/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7550155" y="3751769"/>
                <a:ext cx="1702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/>
                  <a:t>3</a:t>
                </a:r>
                <a:r>
                  <a:rPr lang="es-EC" dirty="0" smtClean="0"/>
                  <a:t>00</a:t>
                </a:r>
                <a:endParaRPr lang="es-EC" dirty="0"/>
              </a:p>
            </p:txBody>
          </p:sp>
          <p:sp>
            <p:nvSpPr>
              <p:cNvPr id="98" name="97 CuadroTexto"/>
              <p:cNvSpPr txBox="1"/>
              <p:nvPr/>
            </p:nvSpPr>
            <p:spPr>
              <a:xfrm>
                <a:off x="7524328" y="2459092"/>
                <a:ext cx="1702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01</a:t>
                </a:r>
                <a:endParaRPr lang="es-EC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40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diosupersolfm.com/wp-content/uploads/2013/06/besgu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450"/>
            <a:ext cx="3851920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19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0" y="2674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CONDICIONES DE ESTABILIDAD</a:t>
            </a:r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b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4373351"/>
              </p:ext>
            </p:extLst>
          </p:nvPr>
        </p:nvGraphicFramePr>
        <p:xfrm>
          <a:off x="2555776" y="1347614"/>
          <a:ext cx="6588224" cy="377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015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Pictures\FOTOS CRUCERO 2012\ARRIBO A GUAYAQUIL\_DSC003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0"/>
            <a:ext cx="9180512" cy="51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180" y="0"/>
            <a:ext cx="8077200" cy="85725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800" b="1" u="sng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9180" y="703517"/>
            <a:ext cx="8077200" cy="322302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INTRODUCCIÓN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JUSTIFICACIÓN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DEFINICIÓN 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OBJETIVOS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ESTABILIDAD </a:t>
            </a:r>
            <a:r>
              <a:rPr lang="es-E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 </a:t>
            </a: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ESTANQUEIDAD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METODOLOGÍA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PROPUESTA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CONCLUSIONES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RECOMENDACIONES</a:t>
            </a:r>
          </a:p>
        </p:txBody>
      </p:sp>
      <p:sp>
        <p:nvSpPr>
          <p:cNvPr id="6" name="5 Elipse"/>
          <p:cNvSpPr/>
          <p:nvPr/>
        </p:nvSpPr>
        <p:spPr>
          <a:xfrm>
            <a:off x="185191" y="840652"/>
            <a:ext cx="341167" cy="34203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1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2</a:t>
            </a:fld>
            <a:endParaRPr kumimoji="0" lang="es-EC"/>
          </a:p>
        </p:txBody>
      </p:sp>
      <p:sp>
        <p:nvSpPr>
          <p:cNvPr id="14" name="13 Elipse"/>
          <p:cNvSpPr/>
          <p:nvPr/>
        </p:nvSpPr>
        <p:spPr>
          <a:xfrm>
            <a:off x="185191" y="1245772"/>
            <a:ext cx="341167" cy="342038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2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85190" y="1714489"/>
            <a:ext cx="341167" cy="34203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15 Elipse"/>
          <p:cNvSpPr/>
          <p:nvPr/>
        </p:nvSpPr>
        <p:spPr>
          <a:xfrm>
            <a:off x="185190" y="2119609"/>
            <a:ext cx="341167" cy="342038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16 Elipse"/>
          <p:cNvSpPr/>
          <p:nvPr/>
        </p:nvSpPr>
        <p:spPr>
          <a:xfrm>
            <a:off x="185189" y="2636797"/>
            <a:ext cx="341167" cy="34203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17 Elipse"/>
          <p:cNvSpPr/>
          <p:nvPr/>
        </p:nvSpPr>
        <p:spPr>
          <a:xfrm>
            <a:off x="185189" y="3041917"/>
            <a:ext cx="341167" cy="342038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18 Elipse"/>
          <p:cNvSpPr/>
          <p:nvPr/>
        </p:nvSpPr>
        <p:spPr>
          <a:xfrm>
            <a:off x="185188" y="3572901"/>
            <a:ext cx="341167" cy="34203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19 Elipse"/>
          <p:cNvSpPr/>
          <p:nvPr/>
        </p:nvSpPr>
        <p:spPr>
          <a:xfrm>
            <a:off x="185188" y="3978021"/>
            <a:ext cx="341167" cy="342038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20 Elipse"/>
          <p:cNvSpPr/>
          <p:nvPr/>
        </p:nvSpPr>
        <p:spPr>
          <a:xfrm>
            <a:off x="185191" y="4434461"/>
            <a:ext cx="341167" cy="34203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878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0" y="2085696"/>
            <a:ext cx="9129480" cy="1311864"/>
          </a:xfrm>
        </p:spPr>
        <p:txBody>
          <a:bodyPr>
            <a:noAutofit/>
          </a:bodyPr>
          <a:lstStyle/>
          <a:p>
            <a:pPr algn="ctr"/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6</a:t>
            </a:r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 </a:t>
            </a:r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METODOLOGÍA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20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5713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r="20000"/>
          <a:stretch/>
        </p:blipFill>
        <p:spPr bwMode="auto">
          <a:xfrm>
            <a:off x="0" y="1563638"/>
            <a:ext cx="2411760" cy="316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21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79262602"/>
              </p:ext>
            </p:extLst>
          </p:nvPr>
        </p:nvGraphicFramePr>
        <p:xfrm>
          <a:off x="2292424" y="1620723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67544" y="15720"/>
            <a:ext cx="8375848" cy="13318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6</a:t>
            </a:r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 METODOLOGÍA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AutoShape 2" descr="http://www.google.com.ec/url?sa=i&amp;source=images&amp;cd=&amp;docid=ECXBUnVl9dpQyM&amp;tbnid=o9_tmxDcAIVfHM:&amp;ved=0CAUQjBwwADjYAQ&amp;url=http%3A%2F%2Fcancilleria.gob.ec%2Fwp-content%2Fuploads%2F2013%2F02%2Fbol1118.jpg&amp;ei=HvGdUrfzJbKvsATo0YGQAQ&amp;psig=AFQjCNErtcgualqc6rGF94cAzp4c6PWSfg&amp;ust=138616899065862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http://www.google.com.ec/url?sa=i&amp;source=images&amp;cd=&amp;docid=ECXBUnVl9dpQyM&amp;tbnid=o9_tmxDcAIVfHM:&amp;ved=0CAUQjBwwADjYAQ&amp;url=http%3A%2F%2Fcancilleria.gob.ec%2Fwp-content%2Fuploads%2F2013%2F02%2Fbol1118.jpg&amp;ei=HvGdUrfzJbKvsATo0YGQAQ&amp;psig=AFQjCNErtcgualqc6rGF94cAzp4c6PWSfg&amp;ust=138616899065862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607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375848" cy="1311864"/>
          </a:xfrm>
        </p:spPr>
        <p:txBody>
          <a:bodyPr>
            <a:normAutofit/>
          </a:bodyPr>
          <a:lstStyle/>
          <a:p>
            <a:pPr algn="ctr"/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</a:t>
            </a:r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 </a:t>
            </a:r>
            <a:r>
              <a:rPr lang="es-ES" sz="7200" cap="all" dirty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PROPUESTA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22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12970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9144000" cy="51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23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720"/>
            <a:ext cx="8375848" cy="13318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7.1. ENCUESTAS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72000" y="1659452"/>
            <a:ext cx="3632330" cy="922051"/>
          </a:xfrm>
          <a:prstGeom prst="rect">
            <a:avLst/>
          </a:prstGeom>
          <a:solidFill>
            <a:schemeClr val="bg2">
              <a:lumMod val="2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653699535"/>
              </p:ext>
            </p:extLst>
          </p:nvPr>
        </p:nvGraphicFramePr>
        <p:xfrm>
          <a:off x="4576659" y="3075806"/>
          <a:ext cx="3599815" cy="17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19856" y="165945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 smtClean="0">
                <a:solidFill>
                  <a:schemeClr val="bg1"/>
                </a:solidFill>
              </a:rPr>
              <a:t>¿USTED CONOCE CUÁLES SON LOS COMPARTIMENTOS ESTANCOS EN EL BUQUE ESCUELA GUAYAS?</a:t>
            </a:r>
          </a:p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35006" y="1659453"/>
            <a:ext cx="3632330" cy="922051"/>
          </a:xfrm>
          <a:prstGeom prst="rect">
            <a:avLst/>
          </a:prstGeom>
          <a:solidFill>
            <a:schemeClr val="bg2">
              <a:lumMod val="2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438944" y="165945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>
                <a:solidFill>
                  <a:schemeClr val="bg1"/>
                </a:solidFill>
              </a:rPr>
              <a:t>¿USTED CONOCE SOBRE LAS CURVAS DE ESTABILIDAD?</a:t>
            </a:r>
          </a:p>
          <a:p>
            <a:endParaRPr lang="es-EC" dirty="0"/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138554595"/>
              </p:ext>
            </p:extLst>
          </p:nvPr>
        </p:nvGraphicFramePr>
        <p:xfrm>
          <a:off x="335006" y="3003798"/>
          <a:ext cx="3599815" cy="17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5"/>
            <a:ext cx="1878875" cy="11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1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24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27540"/>
              </p:ext>
            </p:extLst>
          </p:nvPr>
        </p:nvGraphicFramePr>
        <p:xfrm>
          <a:off x="335006" y="1815666"/>
          <a:ext cx="8676456" cy="176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771"/>
                <a:gridCol w="771496"/>
                <a:gridCol w="1296144"/>
                <a:gridCol w="1764165"/>
                <a:gridCol w="1548203"/>
                <a:gridCol w="972045"/>
                <a:gridCol w="850632"/>
              </a:tblGrid>
              <a:tr h="176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PROBLEMA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META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ACCIONES Y RECURSOS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RESPONSABLES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ACTIVIDADES DE SEGUIMIENTO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RESUL-TADO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FECHA</a:t>
                      </a:r>
                      <a:endParaRPr lang="es-EC" sz="1800" dirty="0">
                        <a:effectLst/>
                        <a:latin typeface="Calibri"/>
                      </a:endParaRPr>
                    </a:p>
                  </a:txBody>
                  <a:tcPr marL="66237" marR="66237" marT="0" marB="0"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67544" y="15720"/>
            <a:ext cx="8375848" cy="1097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7.2. PLAN DE MEJORA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36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25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720"/>
            <a:ext cx="8375848" cy="13318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7.2. PLAN DE MEJORA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92289"/>
              </p:ext>
            </p:extLst>
          </p:nvPr>
        </p:nvGraphicFramePr>
        <p:xfrm>
          <a:off x="335006" y="1406456"/>
          <a:ext cx="8508386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658"/>
                <a:gridCol w="1152128"/>
                <a:gridCol w="1440160"/>
                <a:gridCol w="1224136"/>
                <a:gridCol w="1549109"/>
                <a:gridCol w="1096040"/>
                <a:gridCol w="834155"/>
              </a:tblGrid>
              <a:tr h="28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PROBLEMA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META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ACCIONES Y RECURSOS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RESPONSABLES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ACTIVIDADES DE SEGUIMIENTO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RESULTADO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43605" marR="43605" marT="0" marB="0" anchor="ctr"/>
                </a:tc>
              </a:tr>
              <a:tr h="2955419">
                <a:tc>
                  <a:txBody>
                    <a:bodyPr/>
                    <a:lstStyle/>
                    <a:p>
                      <a:pPr marL="27051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marL="270510" algn="just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 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dirty="0" smtClean="0">
                          <a:effectLst/>
                        </a:rPr>
                        <a:t>CURVAS DE ESTABILIDAD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Establecer las Curvas de Estabilidad para el Buque Escuela Guayas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r>
                        <a:rPr lang="es-EC" sz="1400" b="1" dirty="0" smtClean="0">
                          <a:effectLst/>
                        </a:rPr>
                        <a:t>ACCIONES</a:t>
                      </a:r>
                      <a:endParaRPr lang="es-EC" sz="1400" b="1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EC" sz="1400" dirty="0" smtClean="0">
                          <a:effectLst/>
                        </a:rPr>
                        <a:t> Estudiar los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componentes </a:t>
                      </a:r>
                      <a:r>
                        <a:rPr lang="es-EC" sz="1400" dirty="0">
                          <a:effectLst/>
                        </a:rPr>
                        <a:t>con los cuales se puede establecer las curvas de estabilidad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Humanos: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Sr. Oficiales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Tripulantes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 smtClean="0">
                          <a:effectLst/>
                        </a:rPr>
                        <a:t>Gamas</a:t>
                      </a:r>
                      <a:endParaRPr lang="es-EC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II </a:t>
                      </a:r>
                      <a:r>
                        <a:rPr lang="es-EC" sz="1400" dirty="0" smtClean="0">
                          <a:effectLst/>
                        </a:rPr>
                        <a:t>Comandante </a:t>
                      </a:r>
                      <a:r>
                        <a:rPr lang="es-EC" sz="1400" dirty="0">
                          <a:effectLst/>
                        </a:rPr>
                        <a:t>del Buque Escuela Guayas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Oficial Ingeniero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Tripulantes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Determinar los brazos de adrizamiento de ciertos ángulos de escora.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Conocer los puntos máximos, mínimos y críticos con los cuales el Buque Escuela Guayas pueda navegar con seguridad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Esta mejora se deberá dar en un tiempo de largo plazo.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43605" marR="436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99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5720"/>
            <a:ext cx="8375848" cy="1097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7.2. PLAN DE MEJORA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59922"/>
              </p:ext>
            </p:extLst>
          </p:nvPr>
        </p:nvGraphicFramePr>
        <p:xfrm>
          <a:off x="175744" y="1419622"/>
          <a:ext cx="8784977" cy="337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944"/>
                <a:gridCol w="1080120"/>
                <a:gridCol w="1496941"/>
                <a:gridCol w="1206930"/>
                <a:gridCol w="1328577"/>
                <a:gridCol w="1223194"/>
                <a:gridCol w="861271"/>
              </a:tblGrid>
              <a:tr h="23154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effectLst/>
                        </a:rPr>
                        <a:t>PROBLEMA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indent="20955" algn="ctr"/>
                      <a:r>
                        <a:rPr lang="es-EC" sz="1200" dirty="0">
                          <a:effectLst/>
                        </a:rPr>
                        <a:t>META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>
                          <a:effectLst/>
                        </a:rPr>
                        <a:t>ACCIONES Y RECURSOS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>
                          <a:effectLst/>
                        </a:rPr>
                        <a:t>RESPONSABLES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es-EC" sz="1200">
                          <a:effectLst/>
                        </a:rPr>
                        <a:t>ACTIVIDADES DE SEGUIMIENTO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indent="20955" algn="ctr"/>
                      <a:r>
                        <a:rPr lang="es-EC" sz="1200">
                          <a:effectLst/>
                        </a:rPr>
                        <a:t>RESULTADO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>
                          <a:effectLst/>
                        </a:rPr>
                        <a:t>FECHAS</a:t>
                      </a: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52098" marR="52098" marT="0" marB="0" anchor="ctr"/>
                </a:tc>
              </a:tr>
              <a:tr h="301012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dirty="0" smtClean="0">
                          <a:effectLst/>
                        </a:rPr>
                        <a:t>DESCONOCIMIENTO DE LOS COMPARTIMENTOS ESTANCOS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Tener el conocimiento de los compartimentos estancos y donde se encuentran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ACCIONES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Seminarios de capacitación al personal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Planificación de clases 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b="1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Humanos: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Sr. Oficiales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>
                          <a:effectLst/>
                        </a:rPr>
                        <a:t>Tripulantes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400" dirty="0" smtClean="0">
                          <a:effectLst/>
                        </a:rPr>
                        <a:t>Gamas</a:t>
                      </a:r>
                      <a:endParaRPr lang="es-EC" sz="1400" dirty="0">
                        <a:effectLst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II </a:t>
                      </a:r>
                      <a:r>
                        <a:rPr lang="es-EC" sz="1400" dirty="0" smtClean="0">
                          <a:effectLst/>
                        </a:rPr>
                        <a:t>Comandante </a:t>
                      </a:r>
                      <a:r>
                        <a:rPr lang="es-EC" sz="1400" dirty="0">
                          <a:effectLst/>
                        </a:rPr>
                        <a:t>del Buque Escuela Guayas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Oficial Ingeniero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Tripulantes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Implementar el trabajo investigativo para conocer el buque.</a:t>
                      </a: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Recibir clases y recorridos en el buque.</a:t>
                      </a: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200" dirty="0">
                          <a:effectLst/>
                        </a:rPr>
                        <a:t>Conocer porque los compartimentos son importantes para la estabilidad del buque.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indent="20955"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indent="20955"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indent="20955" algn="just"/>
                      <a:r>
                        <a:rPr lang="es-EC" sz="1400" dirty="0" smtClean="0">
                          <a:effectLst/>
                        </a:rPr>
                        <a:t>Identificar </a:t>
                      </a:r>
                      <a:r>
                        <a:rPr lang="es-EC" sz="1400" dirty="0">
                          <a:effectLst/>
                        </a:rPr>
                        <a:t>claramente los compartimentos estancos de tal manera no poner en peligro al buque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52098" marR="520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s-EC" sz="1400" dirty="0">
                          <a:effectLst/>
                        </a:rPr>
                        <a:t>Debe ser a corto plazo.</a:t>
                      </a:r>
                      <a:endParaRPr lang="es-EC" sz="1400" dirty="0">
                        <a:effectLst/>
                        <a:latin typeface="Calibri"/>
                      </a:endParaRPr>
                    </a:p>
                  </a:txBody>
                  <a:tcPr marL="52098" marR="52098" marT="0" marB="0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26</a:t>
            </a:fld>
            <a:endParaRPr kumimoji="0"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375848" cy="1311864"/>
          </a:xfrm>
        </p:spPr>
        <p:txBody>
          <a:bodyPr>
            <a:normAutofit/>
          </a:bodyPr>
          <a:lstStyle/>
          <a:p>
            <a:pPr algn="ctr"/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8. CONCLUSIONES</a:t>
            </a:r>
            <a:endParaRPr lang="es-ES" sz="72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27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3864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28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67544" y="1491630"/>
            <a:ext cx="8568952" cy="322302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defRPr lang="es-ES"/>
            </a:pPr>
            <a:endParaRPr lang="es-EC" u="sng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2000" y="26283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dirty="0" smtClean="0"/>
          </a:p>
          <a:p>
            <a:endParaRPr lang="es-EC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15720"/>
            <a:ext cx="8375848" cy="1097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40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8. CONCLUSIONES</a:t>
            </a:r>
            <a:endParaRPr lang="es-EC" sz="40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609600" y="1514252"/>
            <a:ext cx="7778824" cy="3200400"/>
          </a:xfrm>
          <a:prstGeom prst="rect">
            <a:avLst/>
          </a:prstGeom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just"/>
            <a:r>
              <a:rPr lang="es-EC" sz="2000" dirty="0"/>
              <a:t>Con el estudio del Sistema de Control de Averías reforzamos los conocimientos básicos que el personal debe poseer para mantener de forma segura el buque</a:t>
            </a:r>
            <a:r>
              <a:rPr lang="es-EC" sz="2000" dirty="0" smtClean="0"/>
              <a:t>.</a:t>
            </a:r>
          </a:p>
          <a:p>
            <a:pPr lvl="0" algn="just"/>
            <a:endParaRPr lang="es-EC" sz="2000" dirty="0"/>
          </a:p>
          <a:p>
            <a:pPr lvl="0" algn="just"/>
            <a:r>
              <a:rPr lang="es-EC" sz="2000" dirty="0"/>
              <a:t>Con la información recolectada por parte del personal se logró realizar un plan de mejora para el adiestramiento del mismo determinando falencias y fortalezas con respecto a la estabilidad y estanqueidad del Buque Escuela Guayas.</a:t>
            </a:r>
          </a:p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Con </a:t>
            </a:r>
            <a:r>
              <a:rPr lang="es-EC" sz="2000" dirty="0"/>
              <a:t>la formulación de problemas en el plan se logró identificar las acciones que se debe mejorar en los sistemas de Control de Averías</a:t>
            </a:r>
            <a:r>
              <a:rPr lang="es-EC" sz="2000" dirty="0" smtClean="0"/>
              <a:t>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61850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375848" cy="13118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9. RECOMENDACIONES</a:t>
            </a:r>
            <a:endParaRPr lang="es-ES" sz="7200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3D6E5A2-EC83-451F-A719-9AC1370DD5CF}" type="slidenum">
              <a:rPr lang="es-EC" smtClean="0"/>
              <a:pPr/>
              <a:t>29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29352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23570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46633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INTRODUCCIÓN</a:t>
            </a:r>
            <a:endParaRPr lang="es-E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3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14330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tx1"/>
                </a:solidFill>
              </a:rPr>
              <a:pPr/>
              <a:t>30</a:t>
            </a:fld>
            <a:endParaRPr kumimoji="0"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31590"/>
            <a:ext cx="8316416" cy="216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1124450"/>
            <a:ext cx="670012" cy="223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23528" y="202224"/>
            <a:ext cx="8820472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 lang="es-ES"/>
            </a:pPr>
            <a:r>
              <a:rPr lang="es-EC" sz="40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9.RECOMENDACIONES</a:t>
            </a:r>
            <a:endParaRPr lang="es-EC" sz="4000" b="1" cap="all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67544" y="1491630"/>
            <a:ext cx="8568952" cy="322302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defRPr lang="es-ES"/>
            </a:pPr>
            <a:endParaRPr lang="es-EC" u="sng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2000" y="26283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dirty="0" smtClean="0"/>
          </a:p>
          <a:p>
            <a:endParaRPr lang="es-EC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80950" y="1674471"/>
            <a:ext cx="8138864" cy="3200400"/>
          </a:xfrm>
          <a:prstGeom prst="rect">
            <a:avLst/>
          </a:prstGeom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just"/>
            <a:r>
              <a:rPr lang="es-EC" sz="2000" dirty="0"/>
              <a:t>Se aconseja seguir actualizando y mejorando las operaciones y cálculos para mantener de forma segura la estabilidad y estanqueidad del Buque Escuela Guayas</a:t>
            </a:r>
            <a:r>
              <a:rPr lang="es-EC" sz="2000" dirty="0" smtClean="0"/>
              <a:t>.</a:t>
            </a:r>
          </a:p>
          <a:p>
            <a:pPr lvl="0" algn="just"/>
            <a:endParaRPr lang="es-EC" sz="2000" dirty="0"/>
          </a:p>
          <a:p>
            <a:pPr lvl="0" algn="just"/>
            <a:r>
              <a:rPr lang="es-EC" sz="2000" dirty="0"/>
              <a:t>Se recomienda establecer como política interna del Buque Escuela Guayas la realización de  planes de mejora para el adiestramiento continuo a fin de detectar posibles falencias.</a:t>
            </a:r>
          </a:p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Se </a:t>
            </a:r>
            <a:r>
              <a:rPr lang="es-EC" sz="2000" dirty="0"/>
              <a:t>recomienda promover la actualización de los planes de mejora para el adiestramiento del personal con el fin de mantener una navegación segura.</a:t>
            </a:r>
          </a:p>
        </p:txBody>
      </p:sp>
    </p:spTree>
    <p:extLst>
      <p:ext uri="{BB962C8B-B14F-4D97-AF65-F5344CB8AC3E}">
        <p14:creationId xmlns:p14="http://schemas.microsoft.com/office/powerpoint/2010/main" val="193169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922"/>
            <a:ext cx="3919951" cy="5033574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4659982"/>
            <a:ext cx="533400" cy="285750"/>
          </a:xfrm>
        </p:spPr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31</a:t>
            </a:fld>
            <a:endParaRPr kumimoji="0" lang="es-ES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rot="19185995">
            <a:off x="971600" y="1649546"/>
            <a:ext cx="29189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rgbClr val="FF0000"/>
                </a:solidFill>
              </a:rPr>
              <a:t>GRACIAS 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FF0000"/>
                </a:solidFill>
              </a:rPr>
              <a:t>POR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FF0000"/>
                </a:solidFill>
              </a:rPr>
              <a:t>SU </a:t>
            </a:r>
            <a:r>
              <a:rPr lang="es-ES" sz="3600" b="1" dirty="0">
                <a:solidFill>
                  <a:srgbClr val="FF0000"/>
                </a:solidFill>
              </a:rPr>
              <a:t>ATENCIÓN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557"/>
            <a:ext cx="9144000" cy="526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011827"/>
            <a:ext cx="5206554" cy="14458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s-E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2357094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34568072"/>
              </p:ext>
            </p:extLst>
          </p:nvPr>
        </p:nvGraphicFramePr>
        <p:xfrm>
          <a:off x="827584" y="519522"/>
          <a:ext cx="8316416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4</a:t>
            </a:fld>
            <a:endParaRPr kumimoji="0" lang="es-EC"/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195486"/>
            <a:ext cx="607981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1. INTRODUCCIÓN</a:t>
            </a:r>
            <a:endParaRPr lang="es-EC" sz="4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google-earth.es/uploads/forums/guay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753"/>
            <a:ext cx="1549545" cy="1104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oaxaca.com/fotos/diciembre/17_ENERO/libr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774"/>
            <a:ext cx="1494345" cy="1277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87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152"/>
            <a:ext cx="9175090" cy="530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489852"/>
            <a:ext cx="5257800" cy="11392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s-E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5143500"/>
            <a:ext cx="7765662" cy="1235709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40732567"/>
              </p:ext>
            </p:extLst>
          </p:nvPr>
        </p:nvGraphicFramePr>
        <p:xfrm>
          <a:off x="827584" y="519522"/>
          <a:ext cx="8316416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08304" y="4767263"/>
            <a:ext cx="648072" cy="252759"/>
          </a:xfrm>
          <a:noFill/>
          <a:ln cmpd="sng">
            <a:noFill/>
          </a:ln>
        </p:spPr>
        <p:txBody>
          <a:bodyPr>
            <a:normAutofit fontScale="92500" lnSpcReduction="20000"/>
          </a:bodyPr>
          <a:lstStyle/>
          <a:p>
            <a:fld id="{33D6E5A2-EC83-451F-A719-9AC1370DD5CF}" type="slidenum">
              <a:rPr lang="es-EC" smtClean="0">
                <a:solidFill>
                  <a:schemeClr val="bg1"/>
                </a:solidFill>
              </a:rPr>
              <a:pPr/>
              <a:t>5</a:t>
            </a:fld>
            <a:endParaRPr kumimoji="0" lang="es-EC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12662" y="195486"/>
            <a:ext cx="607981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1. INTRODUCCIÓN</a:t>
            </a:r>
            <a:endParaRPr lang="es-EC" sz="4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4.bp.blogspot.com/-G18xvCYKqIo/UDK25fJwxvI/AAAAAAAAACk/KN1BJmJFQfg/s400/buh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47" y="1035047"/>
            <a:ext cx="1440160" cy="1502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RF7N9tMX3C776D9_Za1toVNoEgNZfko4qpmPqnfo9rUXLb8i6GX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47" y="2885901"/>
            <a:ext cx="1572865" cy="117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1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772587"/>
            <a:ext cx="6781800" cy="28565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s-E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235709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4300" y="1772587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</a:t>
            </a:r>
            <a:r>
              <a:rPr lang="es-E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JUSTIFICACIÓN DEL PROBLEMA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6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3113184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4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2357094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7</a:t>
            </a:fld>
            <a:endParaRPr kumimoji="0" lang="es-EC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9552" y="195486"/>
            <a:ext cx="835292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2. JUSTIFICACIÓN DEL PROBLEMA</a:t>
            </a:r>
            <a:endParaRPr lang="es-EC" sz="4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74032" y="107922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C" sz="2400" b="1" dirty="0" smtClean="0">
                <a:solidFill>
                  <a:schemeClr val="bg1"/>
                </a:solidFill>
              </a:rPr>
              <a:t>LA PREPARACIÓN DEL PERSONAL EN EL ÁMBITO DEL SISTEMA DE CONTROL DE AVERÍAS ES UN FACTOR PRIMORDIAL SIENDO EL ADIESTRAMIENTO UN PROCESO PREVIO PARA TENER UNA NAVEGACIÓN SEGURA</a:t>
            </a:r>
            <a:endParaRPr lang="es-EC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ruceroclick.com/admin/archivos/Image/BARCOS%20HISTORICOS/TITANIC%20con%20la%20proa%20hundi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71" y="3273114"/>
            <a:ext cx="2763738" cy="2184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67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772587"/>
            <a:ext cx="6781800" cy="28565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s-E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235709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0868" y="1772587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 DEFINICIÓN DEL PROBLEMA 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8</a:t>
            </a:fld>
            <a:endParaRPr kumimoji="0" lang="es-EC"/>
          </a:p>
        </p:txBody>
      </p:sp>
    </p:spTree>
    <p:extLst>
      <p:ext uri="{BB962C8B-B14F-4D97-AF65-F5344CB8AC3E}">
        <p14:creationId xmlns:p14="http://schemas.microsoft.com/office/powerpoint/2010/main" val="423000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G:\BESGUA\IMAGENES\Buqueescue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2357094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3D6E5A2-EC83-451F-A719-9AC1370DD5CF}" type="slidenum">
              <a:rPr lang="es-EC" smtClean="0"/>
              <a:pPr/>
              <a:t>9</a:t>
            </a:fld>
            <a:endParaRPr kumimoji="0" lang="es-EC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5616" y="36861"/>
            <a:ext cx="835292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3. DEFINICIÓN DEL PROBLEMA</a:t>
            </a:r>
            <a:endParaRPr lang="es-EC" sz="4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67744" y="1563638"/>
            <a:ext cx="4608512" cy="3384376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555776" y="160070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CON EL PASO DEL TIEMPO, EL PERSONAL SE VE AFECTADO POR LA FALTA DE CONOCIMIENTO DEBIDO AL OLVIDO O SIMPLEMENTE PORQUE NO SE APLICA ESE CONOCIMIENTO, DEBE SER PRIORITARIO BUSCAR CORREGIR ESTA SITUACIÓN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83586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 de la pantalla panorámic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1861</Words>
  <Application>Microsoft Office PowerPoint</Application>
  <PresentationFormat>Presentación en pantalla (16:9)</PresentationFormat>
  <Paragraphs>333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Presentación de la pantalla panorámica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OBJETIVOS</vt:lpstr>
      <vt:lpstr>Presentación de PowerPoint</vt:lpstr>
      <vt:lpstr>Presentación de PowerPoint</vt:lpstr>
      <vt:lpstr>5. ESTABILIDAD Y ESTANQUEIDAD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METODOLOGÍA</vt:lpstr>
      <vt:lpstr>Presentación de PowerPoint</vt:lpstr>
      <vt:lpstr>7. PROPUESTA</vt:lpstr>
      <vt:lpstr>Presentación de PowerPoint</vt:lpstr>
      <vt:lpstr>Presentación de PowerPoint</vt:lpstr>
      <vt:lpstr>Presentación de PowerPoint</vt:lpstr>
      <vt:lpstr>Presentación de PowerPoint</vt:lpstr>
      <vt:lpstr>8. CONCLUSIONES</vt:lpstr>
      <vt:lpstr>Presentación de PowerPoint</vt:lpstr>
      <vt:lpstr>9. 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2013-12-01T07:35:47Z</dcterms:created>
  <dcterms:modified xsi:type="dcterms:W3CDTF">2013-12-05T22:37:47Z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