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61" r:id="rId3"/>
    <p:sldId id="268" r:id="rId4"/>
    <p:sldId id="286" r:id="rId5"/>
    <p:sldId id="257" r:id="rId6"/>
    <p:sldId id="288" r:id="rId7"/>
    <p:sldId id="287" r:id="rId8"/>
    <p:sldId id="263" r:id="rId9"/>
    <p:sldId id="289" r:id="rId10"/>
    <p:sldId id="290" r:id="rId11"/>
    <p:sldId id="291" r:id="rId12"/>
    <p:sldId id="299" r:id="rId13"/>
    <p:sldId id="293" r:id="rId14"/>
    <p:sldId id="294" r:id="rId15"/>
    <p:sldId id="292" r:id="rId16"/>
    <p:sldId id="298" r:id="rId17"/>
    <p:sldId id="295" r:id="rId18"/>
    <p:sldId id="296" r:id="rId19"/>
    <p:sldId id="29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948380-0F15-416B-B3B8-78870DB24F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5EAD79F-0D74-48A5-B15D-CD44826EA363}">
      <dgm:prSet phldrT="[Texto]"/>
      <dgm:spPr/>
      <dgm:t>
        <a:bodyPr/>
        <a:lstStyle/>
        <a:p>
          <a:r>
            <a:rPr lang="es-EC" dirty="0" smtClean="0"/>
            <a:t>Misión</a:t>
          </a:r>
          <a:endParaRPr lang="es-EC" dirty="0"/>
        </a:p>
      </dgm:t>
    </dgm:pt>
    <dgm:pt modelId="{ED1D0C60-3511-41E2-B4F4-BC6D1F2904E4}" type="parTrans" cxnId="{515942D2-CCF1-4867-8A3F-15844B47900A}">
      <dgm:prSet/>
      <dgm:spPr/>
      <dgm:t>
        <a:bodyPr/>
        <a:lstStyle/>
        <a:p>
          <a:endParaRPr lang="es-EC"/>
        </a:p>
      </dgm:t>
    </dgm:pt>
    <dgm:pt modelId="{24F78A3E-B224-43DF-BE1F-887D5765F946}" type="sibTrans" cxnId="{515942D2-CCF1-4867-8A3F-15844B47900A}">
      <dgm:prSet/>
      <dgm:spPr/>
      <dgm:t>
        <a:bodyPr/>
        <a:lstStyle/>
        <a:p>
          <a:endParaRPr lang="es-EC"/>
        </a:p>
      </dgm:t>
    </dgm:pt>
    <dgm:pt modelId="{6A15CD01-8155-46BD-B48B-345C5B7BB0CB}">
      <dgm:prSet phldrT="[Texto]"/>
      <dgm:spPr/>
      <dgm:t>
        <a:bodyPr/>
        <a:lstStyle/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Desarrollar la actividad de seguros optimizando la rentabilidad de largo plazo con un servicio sobresaliente y dentro de los más altos principios de ética profesional</a:t>
          </a:r>
          <a:endParaRPr lang="es-EC" dirty="0"/>
        </a:p>
      </dgm:t>
    </dgm:pt>
    <dgm:pt modelId="{7674A603-29B5-48B6-900F-4D0759B639AA}" type="parTrans" cxnId="{908AC5A5-327B-4862-BAA0-643D2C9F3D2F}">
      <dgm:prSet/>
      <dgm:spPr/>
      <dgm:t>
        <a:bodyPr/>
        <a:lstStyle/>
        <a:p>
          <a:endParaRPr lang="es-EC"/>
        </a:p>
      </dgm:t>
    </dgm:pt>
    <dgm:pt modelId="{917464F8-CAF1-423F-9F6A-8B127765BF5E}" type="sibTrans" cxnId="{908AC5A5-327B-4862-BAA0-643D2C9F3D2F}">
      <dgm:prSet/>
      <dgm:spPr/>
      <dgm:t>
        <a:bodyPr/>
        <a:lstStyle/>
        <a:p>
          <a:endParaRPr lang="es-EC"/>
        </a:p>
      </dgm:t>
    </dgm:pt>
    <dgm:pt modelId="{4E3BE54B-F846-4808-AF66-C3BD0EE6471B}">
      <dgm:prSet phldrT="[Texto]"/>
      <dgm:spPr/>
      <dgm:t>
        <a:bodyPr/>
        <a:lstStyle/>
        <a:p>
          <a:r>
            <a:rPr lang="es-EC" dirty="0" smtClean="0"/>
            <a:t>Visión</a:t>
          </a:r>
          <a:endParaRPr lang="es-EC" dirty="0"/>
        </a:p>
      </dgm:t>
    </dgm:pt>
    <dgm:pt modelId="{79F24186-0B95-4D74-994F-7355D2AF0849}" type="parTrans" cxnId="{29FCE67F-730B-4202-85AE-B0E89421A358}">
      <dgm:prSet/>
      <dgm:spPr/>
      <dgm:t>
        <a:bodyPr/>
        <a:lstStyle/>
        <a:p>
          <a:endParaRPr lang="es-EC"/>
        </a:p>
      </dgm:t>
    </dgm:pt>
    <dgm:pt modelId="{C0EB7B3F-5FAE-4FD1-952D-92BAC60B27DE}" type="sibTrans" cxnId="{29FCE67F-730B-4202-85AE-B0E89421A358}">
      <dgm:prSet/>
      <dgm:spPr/>
      <dgm:t>
        <a:bodyPr/>
        <a:lstStyle/>
        <a:p>
          <a:endParaRPr lang="es-EC"/>
        </a:p>
      </dgm:t>
    </dgm:pt>
    <dgm:pt modelId="{DE9C5506-D0C3-414C-AAAA-67ED4499ECE1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 líderes en el mercado asegurador de personas, entregando a sus clientes servicios con valor agregado de alto impacto social, con profesionales éticos, comprometidos y en constante desarrollo; generando sólidos resultados que aporten al crecimiento económico y social del país.</a:t>
          </a:r>
          <a:endParaRPr lang="es-EC" dirty="0"/>
        </a:p>
      </dgm:t>
    </dgm:pt>
    <dgm:pt modelId="{B350ED40-7540-40B1-8390-519C32513200}" type="parTrans" cxnId="{803B036F-222A-4EA6-998B-E594CF00CECB}">
      <dgm:prSet/>
      <dgm:spPr/>
      <dgm:t>
        <a:bodyPr/>
        <a:lstStyle/>
        <a:p>
          <a:endParaRPr lang="es-EC"/>
        </a:p>
      </dgm:t>
    </dgm:pt>
    <dgm:pt modelId="{241CA7A8-EA5F-48A2-A681-84D01CE52E9B}" type="sibTrans" cxnId="{803B036F-222A-4EA6-998B-E594CF00CECB}">
      <dgm:prSet/>
      <dgm:spPr/>
      <dgm:t>
        <a:bodyPr/>
        <a:lstStyle/>
        <a:p>
          <a:endParaRPr lang="es-EC"/>
        </a:p>
      </dgm:t>
    </dgm:pt>
    <dgm:pt modelId="{7345AEE5-6DCA-493F-98EB-5DFDFDD1BA42}">
      <dgm:prSet phldrT="[Texto]"/>
      <dgm:spPr/>
      <dgm:t>
        <a:bodyPr/>
        <a:lstStyle/>
        <a:p>
          <a:endParaRPr lang="es-EC" dirty="0"/>
        </a:p>
      </dgm:t>
    </dgm:pt>
    <dgm:pt modelId="{6EAE1597-FFAA-45BF-9C21-010783339C92}" type="parTrans" cxnId="{CD71D508-8C5F-4409-8CF4-B7FF10DE06A7}">
      <dgm:prSet/>
      <dgm:spPr/>
      <dgm:t>
        <a:bodyPr/>
        <a:lstStyle/>
        <a:p>
          <a:endParaRPr lang="es-EC"/>
        </a:p>
      </dgm:t>
    </dgm:pt>
    <dgm:pt modelId="{B87E0F7E-F240-48C8-A7AA-50CFA47F50D8}" type="sibTrans" cxnId="{CD71D508-8C5F-4409-8CF4-B7FF10DE06A7}">
      <dgm:prSet/>
      <dgm:spPr/>
      <dgm:t>
        <a:bodyPr/>
        <a:lstStyle/>
        <a:p>
          <a:endParaRPr lang="es-EC"/>
        </a:p>
      </dgm:t>
    </dgm:pt>
    <dgm:pt modelId="{23AC41B9-8CD6-43F3-AA3B-9063B12A0ACA}" type="pres">
      <dgm:prSet presAssocID="{E5948380-0F15-416B-B3B8-78870DB24F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A739366-359A-4A33-A20F-8E09DBEE1831}" type="pres">
      <dgm:prSet presAssocID="{95EAD79F-0D74-48A5-B15D-CD44826EA36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133AE1-048B-498F-A955-34B3D32C095C}" type="pres">
      <dgm:prSet presAssocID="{95EAD79F-0D74-48A5-B15D-CD44826EA36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B8EDECA-3DAF-4E7D-8C4D-2052E372E3BF}" type="pres">
      <dgm:prSet presAssocID="{4E3BE54B-F846-4808-AF66-C3BD0EE647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F6AA2F-C4F2-42CF-9401-D32C5F42D40A}" type="pres">
      <dgm:prSet presAssocID="{4E3BE54B-F846-4808-AF66-C3BD0EE647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8AC5A5-327B-4862-BAA0-643D2C9F3D2F}" srcId="{95EAD79F-0D74-48A5-B15D-CD44826EA363}" destId="{6A15CD01-8155-46BD-B48B-345C5B7BB0CB}" srcOrd="0" destOrd="0" parTransId="{7674A603-29B5-48B6-900F-4D0759B639AA}" sibTransId="{917464F8-CAF1-423F-9F6A-8B127765BF5E}"/>
    <dgm:cxn modelId="{CA06CBA0-F140-44CE-899B-8B771324EA87}" type="presOf" srcId="{95EAD79F-0D74-48A5-B15D-CD44826EA363}" destId="{BA739366-359A-4A33-A20F-8E09DBEE1831}" srcOrd="0" destOrd="0" presId="urn:microsoft.com/office/officeart/2005/8/layout/vList2"/>
    <dgm:cxn modelId="{29FCE67F-730B-4202-85AE-B0E89421A358}" srcId="{E5948380-0F15-416B-B3B8-78870DB24F67}" destId="{4E3BE54B-F846-4808-AF66-C3BD0EE6471B}" srcOrd="1" destOrd="0" parTransId="{79F24186-0B95-4D74-994F-7355D2AF0849}" sibTransId="{C0EB7B3F-5FAE-4FD1-952D-92BAC60B27DE}"/>
    <dgm:cxn modelId="{AA0EED8B-18D1-4634-BC68-8A276150E73B}" type="presOf" srcId="{4E3BE54B-F846-4808-AF66-C3BD0EE6471B}" destId="{CB8EDECA-3DAF-4E7D-8C4D-2052E372E3BF}" srcOrd="0" destOrd="0" presId="urn:microsoft.com/office/officeart/2005/8/layout/vList2"/>
    <dgm:cxn modelId="{3BAD9CD5-0F4A-40AE-BE15-F8F2EF964D2E}" type="presOf" srcId="{E5948380-0F15-416B-B3B8-78870DB24F67}" destId="{23AC41B9-8CD6-43F3-AA3B-9063B12A0ACA}" srcOrd="0" destOrd="0" presId="urn:microsoft.com/office/officeart/2005/8/layout/vList2"/>
    <dgm:cxn modelId="{CD71D508-8C5F-4409-8CF4-B7FF10DE06A7}" srcId="{95EAD79F-0D74-48A5-B15D-CD44826EA363}" destId="{7345AEE5-6DCA-493F-98EB-5DFDFDD1BA42}" srcOrd="1" destOrd="0" parTransId="{6EAE1597-FFAA-45BF-9C21-010783339C92}" sibTransId="{B87E0F7E-F240-48C8-A7AA-50CFA47F50D8}"/>
    <dgm:cxn modelId="{AA8D6A36-90A8-45C4-B9D6-A603E0F4A297}" type="presOf" srcId="{6A15CD01-8155-46BD-B48B-345C5B7BB0CB}" destId="{A9133AE1-048B-498F-A955-34B3D32C095C}" srcOrd="0" destOrd="0" presId="urn:microsoft.com/office/officeart/2005/8/layout/vList2"/>
    <dgm:cxn modelId="{515942D2-CCF1-4867-8A3F-15844B47900A}" srcId="{E5948380-0F15-416B-B3B8-78870DB24F67}" destId="{95EAD79F-0D74-48A5-B15D-CD44826EA363}" srcOrd="0" destOrd="0" parTransId="{ED1D0C60-3511-41E2-B4F4-BC6D1F2904E4}" sibTransId="{24F78A3E-B224-43DF-BE1F-887D5765F946}"/>
    <dgm:cxn modelId="{803B036F-222A-4EA6-998B-E594CF00CECB}" srcId="{4E3BE54B-F846-4808-AF66-C3BD0EE6471B}" destId="{DE9C5506-D0C3-414C-AAAA-67ED4499ECE1}" srcOrd="0" destOrd="0" parTransId="{B350ED40-7540-40B1-8390-519C32513200}" sibTransId="{241CA7A8-EA5F-48A2-A681-84D01CE52E9B}"/>
    <dgm:cxn modelId="{C993426E-2756-4598-AF44-4A71581070F8}" type="presOf" srcId="{DE9C5506-D0C3-414C-AAAA-67ED4499ECE1}" destId="{72F6AA2F-C4F2-42CF-9401-D32C5F42D40A}" srcOrd="0" destOrd="0" presId="urn:microsoft.com/office/officeart/2005/8/layout/vList2"/>
    <dgm:cxn modelId="{A50921EB-32E7-4FB5-A48E-67589FAEAF0A}" type="presOf" srcId="{7345AEE5-6DCA-493F-98EB-5DFDFDD1BA42}" destId="{A9133AE1-048B-498F-A955-34B3D32C095C}" srcOrd="0" destOrd="1" presId="urn:microsoft.com/office/officeart/2005/8/layout/vList2"/>
    <dgm:cxn modelId="{C523A2F4-3036-4C5B-B7CF-B9EBD5801BB8}" type="presParOf" srcId="{23AC41B9-8CD6-43F3-AA3B-9063B12A0ACA}" destId="{BA739366-359A-4A33-A20F-8E09DBEE1831}" srcOrd="0" destOrd="0" presId="urn:microsoft.com/office/officeart/2005/8/layout/vList2"/>
    <dgm:cxn modelId="{785A8883-D51B-4333-99E9-713C7B974819}" type="presParOf" srcId="{23AC41B9-8CD6-43F3-AA3B-9063B12A0ACA}" destId="{A9133AE1-048B-498F-A955-34B3D32C095C}" srcOrd="1" destOrd="0" presId="urn:microsoft.com/office/officeart/2005/8/layout/vList2"/>
    <dgm:cxn modelId="{7C654D2E-CC32-4D45-8224-07650AC2B100}" type="presParOf" srcId="{23AC41B9-8CD6-43F3-AA3B-9063B12A0ACA}" destId="{CB8EDECA-3DAF-4E7D-8C4D-2052E372E3BF}" srcOrd="2" destOrd="0" presId="urn:microsoft.com/office/officeart/2005/8/layout/vList2"/>
    <dgm:cxn modelId="{FF979C2E-F80D-4B4D-9356-CE8FEEB7DFB0}" type="presParOf" srcId="{23AC41B9-8CD6-43F3-AA3B-9063B12A0ACA}" destId="{72F6AA2F-C4F2-42CF-9401-D32C5F42D40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422786-5783-4A08-A1D8-C1A2D4BB410D}" type="doc">
      <dgm:prSet loTypeId="urn:microsoft.com/office/officeart/2011/layout/ConvergingText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204E8B9F-50F2-4F05-83BC-D8E4BF9CFC61}">
      <dgm:prSet phldrT="[Texto]"/>
      <dgm:spPr/>
      <dgm:t>
        <a:bodyPr/>
        <a:lstStyle/>
        <a:p>
          <a:r>
            <a:rPr lang="es-EC" dirty="0" smtClean="0"/>
            <a:t>BASE LEGAL</a:t>
          </a:r>
          <a:endParaRPr lang="es-EC" dirty="0"/>
        </a:p>
      </dgm:t>
    </dgm:pt>
    <dgm:pt modelId="{8E5E127E-D475-4809-919E-A1B16A1F3DEF}" type="parTrans" cxnId="{E0E0C6D8-7512-4C11-925E-0587567BA9BF}">
      <dgm:prSet/>
      <dgm:spPr/>
      <dgm:t>
        <a:bodyPr/>
        <a:lstStyle/>
        <a:p>
          <a:endParaRPr lang="es-EC"/>
        </a:p>
      </dgm:t>
    </dgm:pt>
    <dgm:pt modelId="{CF2097B4-7A1F-4DBB-8ACE-020F330C00AF}" type="sibTrans" cxnId="{E0E0C6D8-7512-4C11-925E-0587567BA9BF}">
      <dgm:prSet/>
      <dgm:spPr/>
      <dgm:t>
        <a:bodyPr/>
        <a:lstStyle/>
        <a:p>
          <a:endParaRPr lang="es-EC"/>
        </a:p>
      </dgm:t>
    </dgm:pt>
    <dgm:pt modelId="{88E6ED30-C0B1-438A-BB62-57F51FD5D261}">
      <dgm:prSet phldrT="[Texto]"/>
      <dgm:spPr/>
      <dgm:t>
        <a:bodyPr/>
        <a:lstStyle/>
        <a:p>
          <a:r>
            <a:rPr lang="es-EC" dirty="0" smtClean="0">
              <a:solidFill>
                <a:srgbClr val="FF0000"/>
              </a:solidFill>
            </a:rPr>
            <a:t>DECRETO SUPREMO 1147 – LEGISLACIÓN SOBRE EL CONTRATO DEL SEGURO</a:t>
          </a:r>
          <a:endParaRPr lang="es-EC" dirty="0">
            <a:solidFill>
              <a:srgbClr val="FF0000"/>
            </a:solidFill>
          </a:endParaRPr>
        </a:p>
      </dgm:t>
    </dgm:pt>
    <dgm:pt modelId="{2114EB05-A33F-49FE-AD4C-21AE2E804FB6}" type="parTrans" cxnId="{6B03D25C-67C0-4F2D-A449-83975C3BFB8E}">
      <dgm:prSet/>
      <dgm:spPr/>
      <dgm:t>
        <a:bodyPr/>
        <a:lstStyle/>
        <a:p>
          <a:endParaRPr lang="es-EC"/>
        </a:p>
      </dgm:t>
    </dgm:pt>
    <dgm:pt modelId="{EE4E873B-1833-4A0F-AD3B-D22C29D9D137}" type="sibTrans" cxnId="{6B03D25C-67C0-4F2D-A449-83975C3BFB8E}">
      <dgm:prSet/>
      <dgm:spPr/>
      <dgm:t>
        <a:bodyPr/>
        <a:lstStyle/>
        <a:p>
          <a:endParaRPr lang="es-EC"/>
        </a:p>
      </dgm:t>
    </dgm:pt>
    <dgm:pt modelId="{96E26861-A59D-498F-98B7-F6D24F3DD3DD}">
      <dgm:prSet phldrT="[Texto]"/>
      <dgm:spPr/>
      <dgm:t>
        <a:bodyPr/>
        <a:lstStyle/>
        <a:p>
          <a:r>
            <a:rPr lang="es-EC" b="0" dirty="0" smtClean="0">
              <a:solidFill>
                <a:srgbClr val="FF0000"/>
              </a:solidFill>
            </a:rPr>
            <a:t>REGLAMENTO GENERAL A LA LEY GENERAL DE SEGUROS</a:t>
          </a:r>
          <a:endParaRPr lang="es-EC" b="0" dirty="0">
            <a:solidFill>
              <a:srgbClr val="FF0000"/>
            </a:solidFill>
          </a:endParaRPr>
        </a:p>
      </dgm:t>
    </dgm:pt>
    <dgm:pt modelId="{D90208D5-3655-489A-889C-DF896FAEB597}" type="parTrans" cxnId="{19A06AE6-0D82-492A-A27F-39D43528D226}">
      <dgm:prSet/>
      <dgm:spPr/>
      <dgm:t>
        <a:bodyPr/>
        <a:lstStyle/>
        <a:p>
          <a:endParaRPr lang="es-EC"/>
        </a:p>
      </dgm:t>
    </dgm:pt>
    <dgm:pt modelId="{6855A4EB-D1E3-4C39-A508-F9CC5856C25D}" type="sibTrans" cxnId="{19A06AE6-0D82-492A-A27F-39D43528D226}">
      <dgm:prSet/>
      <dgm:spPr/>
      <dgm:t>
        <a:bodyPr/>
        <a:lstStyle/>
        <a:p>
          <a:endParaRPr lang="es-EC"/>
        </a:p>
      </dgm:t>
    </dgm:pt>
    <dgm:pt modelId="{0B08DE5C-0967-4764-8F3F-7D12723BF513}">
      <dgm:prSet phldrT="[Texto]"/>
      <dgm:spPr/>
      <dgm:t>
        <a:bodyPr/>
        <a:lstStyle/>
        <a:p>
          <a:r>
            <a:rPr lang="es-EC" dirty="0" smtClean="0">
              <a:solidFill>
                <a:srgbClr val="FF0000"/>
              </a:solidFill>
            </a:rPr>
            <a:t>LEY GENERAL DE SEGUROS, CODIFICACIÓN</a:t>
          </a:r>
          <a:endParaRPr lang="es-EC" dirty="0">
            <a:solidFill>
              <a:srgbClr val="FF0000"/>
            </a:solidFill>
          </a:endParaRPr>
        </a:p>
      </dgm:t>
    </dgm:pt>
    <dgm:pt modelId="{4F41E477-1EB2-42FD-922D-FFD32BD00699}" type="parTrans" cxnId="{08537C0B-0B45-486D-9E10-B7D8D1D244C8}">
      <dgm:prSet/>
      <dgm:spPr/>
      <dgm:t>
        <a:bodyPr/>
        <a:lstStyle/>
        <a:p>
          <a:endParaRPr lang="es-EC"/>
        </a:p>
      </dgm:t>
    </dgm:pt>
    <dgm:pt modelId="{60C49DDD-591E-4E21-AB37-67F802A2B1C1}" type="sibTrans" cxnId="{08537C0B-0B45-486D-9E10-B7D8D1D244C8}">
      <dgm:prSet/>
      <dgm:spPr/>
      <dgm:t>
        <a:bodyPr/>
        <a:lstStyle/>
        <a:p>
          <a:endParaRPr lang="es-EC"/>
        </a:p>
      </dgm:t>
    </dgm:pt>
    <dgm:pt modelId="{D5B28453-F04A-4638-8A38-34BB5AB05953}" type="pres">
      <dgm:prSet presAssocID="{C0422786-5783-4A08-A1D8-C1A2D4BB410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9B73B109-ACE5-4DB0-8DE3-4FED16D2C4C0}" type="pres">
      <dgm:prSet presAssocID="{204E8B9F-50F2-4F05-83BC-D8E4BF9CFC61}" presName="composite" presStyleCnt="0"/>
      <dgm:spPr/>
    </dgm:pt>
    <dgm:pt modelId="{3F2DC846-3B6A-4A32-997C-8801E5B82291}" type="pres">
      <dgm:prSet presAssocID="{204E8B9F-50F2-4F05-83BC-D8E4BF9CFC61}" presName="ParentAccent1" presStyleLbl="alignNode1" presStyleIdx="0" presStyleCnt="34"/>
      <dgm:spPr/>
    </dgm:pt>
    <dgm:pt modelId="{A5A46B89-3EA3-436D-AF14-5BC4F3E1F463}" type="pres">
      <dgm:prSet presAssocID="{204E8B9F-50F2-4F05-83BC-D8E4BF9CFC61}" presName="ParentAccent2" presStyleLbl="alignNode1" presStyleIdx="1" presStyleCnt="34"/>
      <dgm:spPr/>
    </dgm:pt>
    <dgm:pt modelId="{F0CD9765-A4B6-4EB3-8A7A-C7F0A7E0D5DB}" type="pres">
      <dgm:prSet presAssocID="{204E8B9F-50F2-4F05-83BC-D8E4BF9CFC61}" presName="ParentAccent3" presStyleLbl="alignNode1" presStyleIdx="2" presStyleCnt="34"/>
      <dgm:spPr/>
    </dgm:pt>
    <dgm:pt modelId="{4EFC351C-ECCC-4847-BA0F-305C1B963330}" type="pres">
      <dgm:prSet presAssocID="{204E8B9F-50F2-4F05-83BC-D8E4BF9CFC61}" presName="ParentAccent4" presStyleLbl="alignNode1" presStyleIdx="3" presStyleCnt="34"/>
      <dgm:spPr/>
    </dgm:pt>
    <dgm:pt modelId="{55DD91B4-20F7-4406-B7EB-371BBB915234}" type="pres">
      <dgm:prSet presAssocID="{204E8B9F-50F2-4F05-83BC-D8E4BF9CFC61}" presName="ParentAccent5" presStyleLbl="alignNode1" presStyleIdx="4" presStyleCnt="34"/>
      <dgm:spPr/>
    </dgm:pt>
    <dgm:pt modelId="{921926FB-9119-43D9-9DC2-C07A677DDD1E}" type="pres">
      <dgm:prSet presAssocID="{204E8B9F-50F2-4F05-83BC-D8E4BF9CFC61}" presName="ParentAccent6" presStyleLbl="alignNode1" presStyleIdx="5" presStyleCnt="34"/>
      <dgm:spPr/>
    </dgm:pt>
    <dgm:pt modelId="{808064E0-49FB-40C7-891F-3DD91A7EE6CC}" type="pres">
      <dgm:prSet presAssocID="{204E8B9F-50F2-4F05-83BC-D8E4BF9CFC61}" presName="ParentAccent7" presStyleLbl="alignNode1" presStyleIdx="6" presStyleCnt="34"/>
      <dgm:spPr/>
    </dgm:pt>
    <dgm:pt modelId="{3A4A193F-9225-4254-9C3A-E15BCCB03CCB}" type="pres">
      <dgm:prSet presAssocID="{204E8B9F-50F2-4F05-83BC-D8E4BF9CFC61}" presName="ParentAccent8" presStyleLbl="alignNode1" presStyleIdx="7" presStyleCnt="34"/>
      <dgm:spPr/>
    </dgm:pt>
    <dgm:pt modelId="{0C511B0E-6CAA-4FA1-B02E-033BEB011CAB}" type="pres">
      <dgm:prSet presAssocID="{204E8B9F-50F2-4F05-83BC-D8E4BF9CFC61}" presName="ParentAccent9" presStyleLbl="alignNode1" presStyleIdx="8" presStyleCnt="34"/>
      <dgm:spPr/>
    </dgm:pt>
    <dgm:pt modelId="{D08A7A71-AF91-44AD-8D06-29B591D1DF2B}" type="pres">
      <dgm:prSet presAssocID="{204E8B9F-50F2-4F05-83BC-D8E4BF9CFC61}" presName="ParentAccent10" presStyleLbl="alignNode1" presStyleIdx="9" presStyleCnt="34"/>
      <dgm:spPr/>
    </dgm:pt>
    <dgm:pt modelId="{0DFA2EB6-F708-4249-9887-728510765961}" type="pres">
      <dgm:prSet presAssocID="{204E8B9F-50F2-4F05-83BC-D8E4BF9CFC61}" presName="Parent" presStyleLbl="alignNode1" presStyleIdx="10" presStyleCnt="34">
        <dgm:presLayoutVars>
          <dgm:chMax val="5"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168F28F-FD2A-4F1F-9D00-07AF8884CDEF}" type="pres">
      <dgm:prSet presAssocID="{88E6ED30-C0B1-438A-BB62-57F51FD5D261}" presName="Child1Accent1" presStyleLbl="alignNode1" presStyleIdx="11" presStyleCnt="34"/>
      <dgm:spPr/>
    </dgm:pt>
    <dgm:pt modelId="{CEFC4723-C2E2-441C-BA36-0E1D50E09AA4}" type="pres">
      <dgm:prSet presAssocID="{88E6ED30-C0B1-438A-BB62-57F51FD5D261}" presName="Child1Accent2" presStyleLbl="alignNode1" presStyleIdx="12" presStyleCnt="34"/>
      <dgm:spPr/>
    </dgm:pt>
    <dgm:pt modelId="{1DB71F7D-A51D-4630-BD1B-1AF596A5D346}" type="pres">
      <dgm:prSet presAssocID="{88E6ED30-C0B1-438A-BB62-57F51FD5D261}" presName="Child1Accent3" presStyleLbl="alignNode1" presStyleIdx="13" presStyleCnt="34"/>
      <dgm:spPr/>
    </dgm:pt>
    <dgm:pt modelId="{E2FA34F2-70F3-4099-B521-63677EAB6B50}" type="pres">
      <dgm:prSet presAssocID="{88E6ED30-C0B1-438A-BB62-57F51FD5D261}" presName="Child1Accent4" presStyleLbl="alignNode1" presStyleIdx="14" presStyleCnt="34"/>
      <dgm:spPr/>
    </dgm:pt>
    <dgm:pt modelId="{649B85E9-DCFD-414C-AD65-9E070E2E69F2}" type="pres">
      <dgm:prSet presAssocID="{88E6ED30-C0B1-438A-BB62-57F51FD5D261}" presName="Child1Accent5" presStyleLbl="alignNode1" presStyleIdx="15" presStyleCnt="34"/>
      <dgm:spPr/>
    </dgm:pt>
    <dgm:pt modelId="{FBF9B13E-9CC8-4627-A0B4-012DE0D877E8}" type="pres">
      <dgm:prSet presAssocID="{88E6ED30-C0B1-438A-BB62-57F51FD5D261}" presName="Child1Accent6" presStyleLbl="alignNode1" presStyleIdx="16" presStyleCnt="34"/>
      <dgm:spPr/>
    </dgm:pt>
    <dgm:pt modelId="{18FD0094-9AEA-4A03-B54D-55031AA7C735}" type="pres">
      <dgm:prSet presAssocID="{88E6ED30-C0B1-438A-BB62-57F51FD5D261}" presName="Child1Accent7" presStyleLbl="alignNode1" presStyleIdx="17" presStyleCnt="34"/>
      <dgm:spPr/>
    </dgm:pt>
    <dgm:pt modelId="{4DFE9FB8-33AF-4261-A39D-9803A3928E3B}" type="pres">
      <dgm:prSet presAssocID="{88E6ED30-C0B1-438A-BB62-57F51FD5D261}" presName="Child1Accent8" presStyleLbl="alignNode1" presStyleIdx="18" presStyleCnt="34"/>
      <dgm:spPr/>
    </dgm:pt>
    <dgm:pt modelId="{3C1ADA1A-67D7-4A5C-B4C3-E6411E71A0C3}" type="pres">
      <dgm:prSet presAssocID="{88E6ED30-C0B1-438A-BB62-57F51FD5D261}" presName="Child1Accent9" presStyleLbl="alignNode1" presStyleIdx="19" presStyleCnt="34"/>
      <dgm:spPr/>
    </dgm:pt>
    <dgm:pt modelId="{DAEBDE2E-C847-4B21-B09D-9C1FB5313489}" type="pres">
      <dgm:prSet presAssocID="{88E6ED30-C0B1-438A-BB62-57F51FD5D261}" presName="Child1" presStyleLbl="revTx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E7875C-732F-4A6F-ABDA-B642CF2505CE}" type="pres">
      <dgm:prSet presAssocID="{96E26861-A59D-498F-98B7-F6D24F3DD3DD}" presName="Child2Accent1" presStyleLbl="alignNode1" presStyleIdx="20" presStyleCnt="34"/>
      <dgm:spPr/>
    </dgm:pt>
    <dgm:pt modelId="{26E2E270-B084-4B31-8AEE-C968D79BD460}" type="pres">
      <dgm:prSet presAssocID="{96E26861-A59D-498F-98B7-F6D24F3DD3DD}" presName="Child2Accent2" presStyleLbl="alignNode1" presStyleIdx="21" presStyleCnt="34"/>
      <dgm:spPr/>
    </dgm:pt>
    <dgm:pt modelId="{C3AF5533-677C-464B-80CB-F3E2298AD183}" type="pres">
      <dgm:prSet presAssocID="{96E26861-A59D-498F-98B7-F6D24F3DD3DD}" presName="Child2Accent3" presStyleLbl="alignNode1" presStyleIdx="22" presStyleCnt="34"/>
      <dgm:spPr/>
    </dgm:pt>
    <dgm:pt modelId="{603E60E5-11BA-46E5-B006-40B422985B36}" type="pres">
      <dgm:prSet presAssocID="{96E26861-A59D-498F-98B7-F6D24F3DD3DD}" presName="Child2Accent4" presStyleLbl="alignNode1" presStyleIdx="23" presStyleCnt="34"/>
      <dgm:spPr/>
    </dgm:pt>
    <dgm:pt modelId="{234776CF-228C-496B-AB66-228041B8BD5C}" type="pres">
      <dgm:prSet presAssocID="{96E26861-A59D-498F-98B7-F6D24F3DD3DD}" presName="Child2Accent5" presStyleLbl="alignNode1" presStyleIdx="24" presStyleCnt="34"/>
      <dgm:spPr/>
    </dgm:pt>
    <dgm:pt modelId="{B1286297-3DE5-4192-B4E1-1E8980D477C0}" type="pres">
      <dgm:prSet presAssocID="{96E26861-A59D-498F-98B7-F6D24F3DD3DD}" presName="Child2Accent6" presStyleLbl="alignNode1" presStyleIdx="25" presStyleCnt="34"/>
      <dgm:spPr/>
    </dgm:pt>
    <dgm:pt modelId="{709D8216-EDA1-46D3-BE67-9431BF1C4C06}" type="pres">
      <dgm:prSet presAssocID="{96E26861-A59D-498F-98B7-F6D24F3DD3DD}" presName="Child2Accent7" presStyleLbl="alignNode1" presStyleIdx="26" presStyleCnt="34"/>
      <dgm:spPr/>
    </dgm:pt>
    <dgm:pt modelId="{68800EBC-D5C1-4477-8198-4E9E64AAA3D1}" type="pres">
      <dgm:prSet presAssocID="{96E26861-A59D-498F-98B7-F6D24F3DD3DD}" presName="Child2" presStyleLbl="revTx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D78FBF3-224E-4204-BA73-C73C9A80D24C}" type="pres">
      <dgm:prSet presAssocID="{0B08DE5C-0967-4764-8F3F-7D12723BF513}" presName="Child3Accent1" presStyleLbl="alignNode1" presStyleIdx="27" presStyleCnt="34"/>
      <dgm:spPr/>
    </dgm:pt>
    <dgm:pt modelId="{BE78D9E3-2D6F-4FA8-A7E9-30F674ABDC86}" type="pres">
      <dgm:prSet presAssocID="{0B08DE5C-0967-4764-8F3F-7D12723BF513}" presName="Child3Accent2" presStyleLbl="alignNode1" presStyleIdx="28" presStyleCnt="34"/>
      <dgm:spPr/>
    </dgm:pt>
    <dgm:pt modelId="{4F21857A-0447-4E2B-ACFE-70BE8918FC7A}" type="pres">
      <dgm:prSet presAssocID="{0B08DE5C-0967-4764-8F3F-7D12723BF513}" presName="Child3Accent3" presStyleLbl="alignNode1" presStyleIdx="29" presStyleCnt="34"/>
      <dgm:spPr/>
    </dgm:pt>
    <dgm:pt modelId="{4663B699-8208-4A6F-A149-D9F4E6A0BFDD}" type="pres">
      <dgm:prSet presAssocID="{0B08DE5C-0967-4764-8F3F-7D12723BF513}" presName="Child3Accent4" presStyleLbl="alignNode1" presStyleIdx="30" presStyleCnt="34"/>
      <dgm:spPr/>
    </dgm:pt>
    <dgm:pt modelId="{2A5F69D7-1C66-4A31-B4F7-82D92000D41D}" type="pres">
      <dgm:prSet presAssocID="{0B08DE5C-0967-4764-8F3F-7D12723BF513}" presName="Child3Accent5" presStyleLbl="alignNode1" presStyleIdx="31" presStyleCnt="34"/>
      <dgm:spPr/>
    </dgm:pt>
    <dgm:pt modelId="{F254F31E-219F-4EE9-ABA6-91938F4A50F1}" type="pres">
      <dgm:prSet presAssocID="{0B08DE5C-0967-4764-8F3F-7D12723BF513}" presName="Child3Accent6" presStyleLbl="alignNode1" presStyleIdx="32" presStyleCnt="34"/>
      <dgm:spPr/>
    </dgm:pt>
    <dgm:pt modelId="{507FB251-CACC-48E1-A968-DE8BE13356E7}" type="pres">
      <dgm:prSet presAssocID="{0B08DE5C-0967-4764-8F3F-7D12723BF513}" presName="Child3Accent7" presStyleLbl="alignNode1" presStyleIdx="33" presStyleCnt="34"/>
      <dgm:spPr/>
    </dgm:pt>
    <dgm:pt modelId="{D4141B7C-5AA3-4888-AD44-A17EA84BBE9A}" type="pres">
      <dgm:prSet presAssocID="{0B08DE5C-0967-4764-8F3F-7D12723BF513}" presName="Child3" presStyleLbl="revTx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ADBA100-5268-4EBA-ABF4-B55AE176CCB0}" type="presOf" srcId="{C0422786-5783-4A08-A1D8-C1A2D4BB410D}" destId="{D5B28453-F04A-4638-8A38-34BB5AB05953}" srcOrd="0" destOrd="0" presId="urn:microsoft.com/office/officeart/2011/layout/ConvergingText"/>
    <dgm:cxn modelId="{6B03D25C-67C0-4F2D-A449-83975C3BFB8E}" srcId="{204E8B9F-50F2-4F05-83BC-D8E4BF9CFC61}" destId="{88E6ED30-C0B1-438A-BB62-57F51FD5D261}" srcOrd="0" destOrd="0" parTransId="{2114EB05-A33F-49FE-AD4C-21AE2E804FB6}" sibTransId="{EE4E873B-1833-4A0F-AD3B-D22C29D9D137}"/>
    <dgm:cxn modelId="{664890FF-BB72-4702-951A-4D2FA92ED6A5}" type="presOf" srcId="{0B08DE5C-0967-4764-8F3F-7D12723BF513}" destId="{D4141B7C-5AA3-4888-AD44-A17EA84BBE9A}" srcOrd="0" destOrd="0" presId="urn:microsoft.com/office/officeart/2011/layout/ConvergingText"/>
    <dgm:cxn modelId="{2365E83A-DA09-4FCF-9189-7472F7D9AE5A}" type="presOf" srcId="{96E26861-A59D-498F-98B7-F6D24F3DD3DD}" destId="{68800EBC-D5C1-4477-8198-4E9E64AAA3D1}" srcOrd="0" destOrd="0" presId="urn:microsoft.com/office/officeart/2011/layout/ConvergingText"/>
    <dgm:cxn modelId="{CC4C697F-A892-4AF4-896F-E97E86E592A2}" type="presOf" srcId="{88E6ED30-C0B1-438A-BB62-57F51FD5D261}" destId="{DAEBDE2E-C847-4B21-B09D-9C1FB5313489}" srcOrd="0" destOrd="0" presId="urn:microsoft.com/office/officeart/2011/layout/ConvergingText"/>
    <dgm:cxn modelId="{08537C0B-0B45-486D-9E10-B7D8D1D244C8}" srcId="{204E8B9F-50F2-4F05-83BC-D8E4BF9CFC61}" destId="{0B08DE5C-0967-4764-8F3F-7D12723BF513}" srcOrd="2" destOrd="0" parTransId="{4F41E477-1EB2-42FD-922D-FFD32BD00699}" sibTransId="{60C49DDD-591E-4E21-AB37-67F802A2B1C1}"/>
    <dgm:cxn modelId="{E0E0C6D8-7512-4C11-925E-0587567BA9BF}" srcId="{C0422786-5783-4A08-A1D8-C1A2D4BB410D}" destId="{204E8B9F-50F2-4F05-83BC-D8E4BF9CFC61}" srcOrd="0" destOrd="0" parTransId="{8E5E127E-D475-4809-919E-A1B16A1F3DEF}" sibTransId="{CF2097B4-7A1F-4DBB-8ACE-020F330C00AF}"/>
    <dgm:cxn modelId="{514CD051-A671-49BB-A870-451B3D6478A4}" type="presOf" srcId="{204E8B9F-50F2-4F05-83BC-D8E4BF9CFC61}" destId="{0DFA2EB6-F708-4249-9887-728510765961}" srcOrd="0" destOrd="0" presId="urn:microsoft.com/office/officeart/2011/layout/ConvergingText"/>
    <dgm:cxn modelId="{19A06AE6-0D82-492A-A27F-39D43528D226}" srcId="{204E8B9F-50F2-4F05-83BC-D8E4BF9CFC61}" destId="{96E26861-A59D-498F-98B7-F6D24F3DD3DD}" srcOrd="1" destOrd="0" parTransId="{D90208D5-3655-489A-889C-DF896FAEB597}" sibTransId="{6855A4EB-D1E3-4C39-A508-F9CC5856C25D}"/>
    <dgm:cxn modelId="{FAE14A59-9B1E-46C8-A6A7-5AFD0A6BAF57}" type="presParOf" srcId="{D5B28453-F04A-4638-8A38-34BB5AB05953}" destId="{9B73B109-ACE5-4DB0-8DE3-4FED16D2C4C0}" srcOrd="0" destOrd="0" presId="urn:microsoft.com/office/officeart/2011/layout/ConvergingText"/>
    <dgm:cxn modelId="{F42F2037-B61E-4AE1-B12A-5DE3EADCD060}" type="presParOf" srcId="{9B73B109-ACE5-4DB0-8DE3-4FED16D2C4C0}" destId="{3F2DC846-3B6A-4A32-997C-8801E5B82291}" srcOrd="0" destOrd="0" presId="urn:microsoft.com/office/officeart/2011/layout/ConvergingText"/>
    <dgm:cxn modelId="{192B6555-E075-4CC0-AC60-5BE349688BA7}" type="presParOf" srcId="{9B73B109-ACE5-4DB0-8DE3-4FED16D2C4C0}" destId="{A5A46B89-3EA3-436D-AF14-5BC4F3E1F463}" srcOrd="1" destOrd="0" presId="urn:microsoft.com/office/officeart/2011/layout/ConvergingText"/>
    <dgm:cxn modelId="{9DA3D6DE-5DF7-4CCD-ACB6-B38FC218C4C4}" type="presParOf" srcId="{9B73B109-ACE5-4DB0-8DE3-4FED16D2C4C0}" destId="{F0CD9765-A4B6-4EB3-8A7A-C7F0A7E0D5DB}" srcOrd="2" destOrd="0" presId="urn:microsoft.com/office/officeart/2011/layout/ConvergingText"/>
    <dgm:cxn modelId="{BBBD5CEC-1B71-4836-9CCC-0F39036D979B}" type="presParOf" srcId="{9B73B109-ACE5-4DB0-8DE3-4FED16D2C4C0}" destId="{4EFC351C-ECCC-4847-BA0F-305C1B963330}" srcOrd="3" destOrd="0" presId="urn:microsoft.com/office/officeart/2011/layout/ConvergingText"/>
    <dgm:cxn modelId="{1C58B59D-ED9D-42AC-9A37-BDB0F420F3BB}" type="presParOf" srcId="{9B73B109-ACE5-4DB0-8DE3-4FED16D2C4C0}" destId="{55DD91B4-20F7-4406-B7EB-371BBB915234}" srcOrd="4" destOrd="0" presId="urn:microsoft.com/office/officeart/2011/layout/ConvergingText"/>
    <dgm:cxn modelId="{FB3DF19E-69E6-4B19-A792-714EBC53FA1D}" type="presParOf" srcId="{9B73B109-ACE5-4DB0-8DE3-4FED16D2C4C0}" destId="{921926FB-9119-43D9-9DC2-C07A677DDD1E}" srcOrd="5" destOrd="0" presId="urn:microsoft.com/office/officeart/2011/layout/ConvergingText"/>
    <dgm:cxn modelId="{4D9EB1D9-76EC-4817-899A-585D6E80C9D9}" type="presParOf" srcId="{9B73B109-ACE5-4DB0-8DE3-4FED16D2C4C0}" destId="{808064E0-49FB-40C7-891F-3DD91A7EE6CC}" srcOrd="6" destOrd="0" presId="urn:microsoft.com/office/officeart/2011/layout/ConvergingText"/>
    <dgm:cxn modelId="{BBBA4550-A5C7-471A-8F0F-4E5A6FB9FD16}" type="presParOf" srcId="{9B73B109-ACE5-4DB0-8DE3-4FED16D2C4C0}" destId="{3A4A193F-9225-4254-9C3A-E15BCCB03CCB}" srcOrd="7" destOrd="0" presId="urn:microsoft.com/office/officeart/2011/layout/ConvergingText"/>
    <dgm:cxn modelId="{8B34BF19-27A0-4583-A812-DD900D57C0A0}" type="presParOf" srcId="{9B73B109-ACE5-4DB0-8DE3-4FED16D2C4C0}" destId="{0C511B0E-6CAA-4FA1-B02E-033BEB011CAB}" srcOrd="8" destOrd="0" presId="urn:microsoft.com/office/officeart/2011/layout/ConvergingText"/>
    <dgm:cxn modelId="{84001E18-81E8-4F28-88C7-28D673E3012B}" type="presParOf" srcId="{9B73B109-ACE5-4DB0-8DE3-4FED16D2C4C0}" destId="{D08A7A71-AF91-44AD-8D06-29B591D1DF2B}" srcOrd="9" destOrd="0" presId="urn:microsoft.com/office/officeart/2011/layout/ConvergingText"/>
    <dgm:cxn modelId="{F0887B64-A51A-47A9-A55F-E0C4B8FE183C}" type="presParOf" srcId="{9B73B109-ACE5-4DB0-8DE3-4FED16D2C4C0}" destId="{0DFA2EB6-F708-4249-9887-728510765961}" srcOrd="10" destOrd="0" presId="urn:microsoft.com/office/officeart/2011/layout/ConvergingText"/>
    <dgm:cxn modelId="{B64EBD2C-E9E5-489B-8C16-5EB937DAE6FB}" type="presParOf" srcId="{9B73B109-ACE5-4DB0-8DE3-4FED16D2C4C0}" destId="{0168F28F-FD2A-4F1F-9D00-07AF8884CDEF}" srcOrd="11" destOrd="0" presId="urn:microsoft.com/office/officeart/2011/layout/ConvergingText"/>
    <dgm:cxn modelId="{D3EAFF4F-A187-4D36-91BE-B999086EE4CB}" type="presParOf" srcId="{9B73B109-ACE5-4DB0-8DE3-4FED16D2C4C0}" destId="{CEFC4723-C2E2-441C-BA36-0E1D50E09AA4}" srcOrd="12" destOrd="0" presId="urn:microsoft.com/office/officeart/2011/layout/ConvergingText"/>
    <dgm:cxn modelId="{17941251-4DAB-491B-884A-06F6D46D753D}" type="presParOf" srcId="{9B73B109-ACE5-4DB0-8DE3-4FED16D2C4C0}" destId="{1DB71F7D-A51D-4630-BD1B-1AF596A5D346}" srcOrd="13" destOrd="0" presId="urn:microsoft.com/office/officeart/2011/layout/ConvergingText"/>
    <dgm:cxn modelId="{47D4578F-1CFA-43B8-910B-81E021B18C01}" type="presParOf" srcId="{9B73B109-ACE5-4DB0-8DE3-4FED16D2C4C0}" destId="{E2FA34F2-70F3-4099-B521-63677EAB6B50}" srcOrd="14" destOrd="0" presId="urn:microsoft.com/office/officeart/2011/layout/ConvergingText"/>
    <dgm:cxn modelId="{80C4F62B-E1C4-4171-8AC4-DA8D796E95F1}" type="presParOf" srcId="{9B73B109-ACE5-4DB0-8DE3-4FED16D2C4C0}" destId="{649B85E9-DCFD-414C-AD65-9E070E2E69F2}" srcOrd="15" destOrd="0" presId="urn:microsoft.com/office/officeart/2011/layout/ConvergingText"/>
    <dgm:cxn modelId="{BE6CBC69-B84E-40B0-BAD8-F6FBAD6615EC}" type="presParOf" srcId="{9B73B109-ACE5-4DB0-8DE3-4FED16D2C4C0}" destId="{FBF9B13E-9CC8-4627-A0B4-012DE0D877E8}" srcOrd="16" destOrd="0" presId="urn:microsoft.com/office/officeart/2011/layout/ConvergingText"/>
    <dgm:cxn modelId="{0404B904-4B5C-42F6-9274-84AC17A59022}" type="presParOf" srcId="{9B73B109-ACE5-4DB0-8DE3-4FED16D2C4C0}" destId="{18FD0094-9AEA-4A03-B54D-55031AA7C735}" srcOrd="17" destOrd="0" presId="urn:microsoft.com/office/officeart/2011/layout/ConvergingText"/>
    <dgm:cxn modelId="{C4A60C6E-1194-4DAE-9F80-53E9844FC14C}" type="presParOf" srcId="{9B73B109-ACE5-4DB0-8DE3-4FED16D2C4C0}" destId="{4DFE9FB8-33AF-4261-A39D-9803A3928E3B}" srcOrd="18" destOrd="0" presId="urn:microsoft.com/office/officeart/2011/layout/ConvergingText"/>
    <dgm:cxn modelId="{9348D197-0E0D-4AA2-AF32-8999F9224EE3}" type="presParOf" srcId="{9B73B109-ACE5-4DB0-8DE3-4FED16D2C4C0}" destId="{3C1ADA1A-67D7-4A5C-B4C3-E6411E71A0C3}" srcOrd="19" destOrd="0" presId="urn:microsoft.com/office/officeart/2011/layout/ConvergingText"/>
    <dgm:cxn modelId="{BAA69493-CE18-46F8-B98D-DEE9E81BAC38}" type="presParOf" srcId="{9B73B109-ACE5-4DB0-8DE3-4FED16D2C4C0}" destId="{DAEBDE2E-C847-4B21-B09D-9C1FB5313489}" srcOrd="20" destOrd="0" presId="urn:microsoft.com/office/officeart/2011/layout/ConvergingText"/>
    <dgm:cxn modelId="{45EB2806-3DE2-42AA-8E9A-1884B09C61E3}" type="presParOf" srcId="{9B73B109-ACE5-4DB0-8DE3-4FED16D2C4C0}" destId="{E2E7875C-732F-4A6F-ABDA-B642CF2505CE}" srcOrd="21" destOrd="0" presId="urn:microsoft.com/office/officeart/2011/layout/ConvergingText"/>
    <dgm:cxn modelId="{8C224F21-C25A-4D9A-B0EA-5B44916EA0DE}" type="presParOf" srcId="{9B73B109-ACE5-4DB0-8DE3-4FED16D2C4C0}" destId="{26E2E270-B084-4B31-8AEE-C968D79BD460}" srcOrd="22" destOrd="0" presId="urn:microsoft.com/office/officeart/2011/layout/ConvergingText"/>
    <dgm:cxn modelId="{D77E9C82-E258-48A0-9F80-AA8AFE6C9129}" type="presParOf" srcId="{9B73B109-ACE5-4DB0-8DE3-4FED16D2C4C0}" destId="{C3AF5533-677C-464B-80CB-F3E2298AD183}" srcOrd="23" destOrd="0" presId="urn:microsoft.com/office/officeart/2011/layout/ConvergingText"/>
    <dgm:cxn modelId="{2F8A4A7D-48A4-4CF2-8136-2528398BA5E1}" type="presParOf" srcId="{9B73B109-ACE5-4DB0-8DE3-4FED16D2C4C0}" destId="{603E60E5-11BA-46E5-B006-40B422985B36}" srcOrd="24" destOrd="0" presId="urn:microsoft.com/office/officeart/2011/layout/ConvergingText"/>
    <dgm:cxn modelId="{B652E636-D458-481E-B121-07CF80101443}" type="presParOf" srcId="{9B73B109-ACE5-4DB0-8DE3-4FED16D2C4C0}" destId="{234776CF-228C-496B-AB66-228041B8BD5C}" srcOrd="25" destOrd="0" presId="urn:microsoft.com/office/officeart/2011/layout/ConvergingText"/>
    <dgm:cxn modelId="{72DC05CD-627A-484B-982A-ADF9C72521F9}" type="presParOf" srcId="{9B73B109-ACE5-4DB0-8DE3-4FED16D2C4C0}" destId="{B1286297-3DE5-4192-B4E1-1E8980D477C0}" srcOrd="26" destOrd="0" presId="urn:microsoft.com/office/officeart/2011/layout/ConvergingText"/>
    <dgm:cxn modelId="{E1B94C2C-5A56-4613-9766-C26A071669BF}" type="presParOf" srcId="{9B73B109-ACE5-4DB0-8DE3-4FED16D2C4C0}" destId="{709D8216-EDA1-46D3-BE67-9431BF1C4C06}" srcOrd="27" destOrd="0" presId="urn:microsoft.com/office/officeart/2011/layout/ConvergingText"/>
    <dgm:cxn modelId="{579D32A6-4B8C-4F35-B5AD-0AEA2974DEEF}" type="presParOf" srcId="{9B73B109-ACE5-4DB0-8DE3-4FED16D2C4C0}" destId="{68800EBC-D5C1-4477-8198-4E9E64AAA3D1}" srcOrd="28" destOrd="0" presId="urn:microsoft.com/office/officeart/2011/layout/ConvergingText"/>
    <dgm:cxn modelId="{B2834ABB-08E9-48D8-8D42-6EC1131FF739}" type="presParOf" srcId="{9B73B109-ACE5-4DB0-8DE3-4FED16D2C4C0}" destId="{FD78FBF3-224E-4204-BA73-C73C9A80D24C}" srcOrd="29" destOrd="0" presId="urn:microsoft.com/office/officeart/2011/layout/ConvergingText"/>
    <dgm:cxn modelId="{55183BE7-A370-40D8-B5C5-3BCA0576831D}" type="presParOf" srcId="{9B73B109-ACE5-4DB0-8DE3-4FED16D2C4C0}" destId="{BE78D9E3-2D6F-4FA8-A7E9-30F674ABDC86}" srcOrd="30" destOrd="0" presId="urn:microsoft.com/office/officeart/2011/layout/ConvergingText"/>
    <dgm:cxn modelId="{9D03C1F1-43E5-40A7-9084-9B23437CE7B9}" type="presParOf" srcId="{9B73B109-ACE5-4DB0-8DE3-4FED16D2C4C0}" destId="{4F21857A-0447-4E2B-ACFE-70BE8918FC7A}" srcOrd="31" destOrd="0" presId="urn:microsoft.com/office/officeart/2011/layout/ConvergingText"/>
    <dgm:cxn modelId="{476FE8B1-DE50-4D5C-84BE-F8C2F79ED106}" type="presParOf" srcId="{9B73B109-ACE5-4DB0-8DE3-4FED16D2C4C0}" destId="{4663B699-8208-4A6F-A149-D9F4E6A0BFDD}" srcOrd="32" destOrd="0" presId="urn:microsoft.com/office/officeart/2011/layout/ConvergingText"/>
    <dgm:cxn modelId="{FA8AD8E6-6B67-4B65-9D7F-2873FC358C58}" type="presParOf" srcId="{9B73B109-ACE5-4DB0-8DE3-4FED16D2C4C0}" destId="{2A5F69D7-1C66-4A31-B4F7-82D92000D41D}" srcOrd="33" destOrd="0" presId="urn:microsoft.com/office/officeart/2011/layout/ConvergingText"/>
    <dgm:cxn modelId="{5CCAB613-DD17-44E7-AD51-FB08D9049DDA}" type="presParOf" srcId="{9B73B109-ACE5-4DB0-8DE3-4FED16D2C4C0}" destId="{F254F31E-219F-4EE9-ABA6-91938F4A50F1}" srcOrd="34" destOrd="0" presId="urn:microsoft.com/office/officeart/2011/layout/ConvergingText"/>
    <dgm:cxn modelId="{E5B1F956-9A31-4FA9-86A0-2798D6688510}" type="presParOf" srcId="{9B73B109-ACE5-4DB0-8DE3-4FED16D2C4C0}" destId="{507FB251-CACC-48E1-A968-DE8BE13356E7}" srcOrd="35" destOrd="0" presId="urn:microsoft.com/office/officeart/2011/layout/ConvergingText"/>
    <dgm:cxn modelId="{DEC3BAE7-BDBB-4ECE-A9EE-4F1CE2F33DF9}" type="presParOf" srcId="{9B73B109-ACE5-4DB0-8DE3-4FED16D2C4C0}" destId="{D4141B7C-5AA3-4888-AD44-A17EA84BBE9A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98AE5B-F38C-4958-AACD-5F51D144ADA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678192C-54B9-4A6A-B44D-608DB25D86B0}">
      <dgm:prSet phldrT="[Texto]"/>
      <dgm:spPr/>
      <dgm:t>
        <a:bodyPr/>
        <a:lstStyle/>
        <a:p>
          <a:r>
            <a:rPr lang="es-EC" dirty="0" smtClean="0"/>
            <a:t>1. Portada</a:t>
          </a:r>
          <a:endParaRPr lang="es-EC" dirty="0"/>
        </a:p>
      </dgm:t>
    </dgm:pt>
    <dgm:pt modelId="{083268FA-AC05-4A28-9EF1-E820AAE5E199}" type="parTrans" cxnId="{A8B33797-0253-44E9-B6A8-20861BDF25B4}">
      <dgm:prSet/>
      <dgm:spPr/>
      <dgm:t>
        <a:bodyPr/>
        <a:lstStyle/>
        <a:p>
          <a:endParaRPr lang="es-EC"/>
        </a:p>
      </dgm:t>
    </dgm:pt>
    <dgm:pt modelId="{0B1552CD-F2C5-49CA-9AD2-D9CD7EADCE53}" type="sibTrans" cxnId="{A8B33797-0253-44E9-B6A8-20861BDF25B4}">
      <dgm:prSet/>
      <dgm:spPr/>
      <dgm:t>
        <a:bodyPr/>
        <a:lstStyle/>
        <a:p>
          <a:endParaRPr lang="es-EC"/>
        </a:p>
      </dgm:t>
    </dgm:pt>
    <dgm:pt modelId="{18D2B83A-7542-4988-B51D-B7D8DE0FE063}">
      <dgm:prSet phldrT="[Texto]"/>
      <dgm:spPr/>
      <dgm:t>
        <a:bodyPr/>
        <a:lstStyle/>
        <a:p>
          <a:r>
            <a:rPr lang="es-EC" dirty="0" smtClean="0"/>
            <a:t>3. Objetivo</a:t>
          </a:r>
          <a:endParaRPr lang="es-EC" dirty="0"/>
        </a:p>
      </dgm:t>
    </dgm:pt>
    <dgm:pt modelId="{1074A6E5-1CDA-4489-8DBF-8BF70C686E79}" type="parTrans" cxnId="{4A53AE2A-65DF-46EF-A964-5464733EE80B}">
      <dgm:prSet/>
      <dgm:spPr/>
      <dgm:t>
        <a:bodyPr/>
        <a:lstStyle/>
        <a:p>
          <a:endParaRPr lang="es-EC"/>
        </a:p>
      </dgm:t>
    </dgm:pt>
    <dgm:pt modelId="{FAAF285A-FC97-4EE9-AAB0-63FDF6241507}" type="sibTrans" cxnId="{4A53AE2A-65DF-46EF-A964-5464733EE80B}">
      <dgm:prSet/>
      <dgm:spPr/>
      <dgm:t>
        <a:bodyPr/>
        <a:lstStyle/>
        <a:p>
          <a:endParaRPr lang="es-EC"/>
        </a:p>
      </dgm:t>
    </dgm:pt>
    <dgm:pt modelId="{2A134B0F-1703-4FD4-9DBC-9757635ED353}">
      <dgm:prSet phldrT="[Texto]"/>
      <dgm:spPr/>
      <dgm:t>
        <a:bodyPr/>
        <a:lstStyle/>
        <a:p>
          <a:r>
            <a:rPr lang="es-EC" dirty="0" smtClean="0"/>
            <a:t>4. Alcance</a:t>
          </a:r>
          <a:endParaRPr lang="es-EC" dirty="0"/>
        </a:p>
      </dgm:t>
    </dgm:pt>
    <dgm:pt modelId="{E3C4DAA4-C500-46EA-9C6C-C7F884BF8246}" type="parTrans" cxnId="{5525D714-38CC-4961-A05C-434C5CAC467B}">
      <dgm:prSet/>
      <dgm:spPr/>
      <dgm:t>
        <a:bodyPr/>
        <a:lstStyle/>
        <a:p>
          <a:endParaRPr lang="es-EC"/>
        </a:p>
      </dgm:t>
    </dgm:pt>
    <dgm:pt modelId="{C2ED98BE-1DE6-4703-B3C2-EF323782120D}" type="sibTrans" cxnId="{5525D714-38CC-4961-A05C-434C5CAC467B}">
      <dgm:prSet/>
      <dgm:spPr/>
      <dgm:t>
        <a:bodyPr/>
        <a:lstStyle/>
        <a:p>
          <a:endParaRPr lang="es-EC"/>
        </a:p>
      </dgm:t>
    </dgm:pt>
    <dgm:pt modelId="{10B12229-38F5-4C21-9079-6C50774B67DB}">
      <dgm:prSet phldrT="[Texto]"/>
      <dgm:spPr/>
      <dgm:t>
        <a:bodyPr/>
        <a:lstStyle/>
        <a:p>
          <a:r>
            <a:rPr lang="es-EC" dirty="0" smtClean="0"/>
            <a:t>5. Glosario de Términos</a:t>
          </a:r>
          <a:endParaRPr lang="es-EC" dirty="0"/>
        </a:p>
      </dgm:t>
    </dgm:pt>
    <dgm:pt modelId="{10FCB5DA-4A7D-4D7C-A250-854D05D120F6}" type="parTrans" cxnId="{20DC7F62-A8C2-4714-9DA5-EC3084933BAD}">
      <dgm:prSet/>
      <dgm:spPr/>
      <dgm:t>
        <a:bodyPr/>
        <a:lstStyle/>
        <a:p>
          <a:endParaRPr lang="es-EC"/>
        </a:p>
      </dgm:t>
    </dgm:pt>
    <dgm:pt modelId="{16EC32C3-2060-41AF-ACE1-E7CE48092553}" type="sibTrans" cxnId="{20DC7F62-A8C2-4714-9DA5-EC3084933BAD}">
      <dgm:prSet/>
      <dgm:spPr/>
      <dgm:t>
        <a:bodyPr/>
        <a:lstStyle/>
        <a:p>
          <a:endParaRPr lang="es-EC"/>
        </a:p>
      </dgm:t>
    </dgm:pt>
    <dgm:pt modelId="{B415C5F2-2766-46F7-9741-59F3A9DA575C}">
      <dgm:prSet phldrT="[Texto]"/>
      <dgm:spPr/>
      <dgm:t>
        <a:bodyPr/>
        <a:lstStyle/>
        <a:p>
          <a:r>
            <a:rPr lang="es-EC" dirty="0" smtClean="0"/>
            <a:t>6. Políticas</a:t>
          </a:r>
          <a:endParaRPr lang="es-EC" dirty="0"/>
        </a:p>
      </dgm:t>
    </dgm:pt>
    <dgm:pt modelId="{B83A238A-8AF3-4340-A470-24E2BE90BDBF}" type="parTrans" cxnId="{94227045-71F7-4FE1-BBC4-0DBB1A90A81A}">
      <dgm:prSet/>
      <dgm:spPr/>
      <dgm:t>
        <a:bodyPr/>
        <a:lstStyle/>
        <a:p>
          <a:endParaRPr lang="es-EC"/>
        </a:p>
      </dgm:t>
    </dgm:pt>
    <dgm:pt modelId="{00F7CB66-2C3E-4DA9-85D5-48AD10E0A4E9}" type="sibTrans" cxnId="{94227045-71F7-4FE1-BBC4-0DBB1A90A81A}">
      <dgm:prSet/>
      <dgm:spPr/>
      <dgm:t>
        <a:bodyPr/>
        <a:lstStyle/>
        <a:p>
          <a:endParaRPr lang="es-EC"/>
        </a:p>
      </dgm:t>
    </dgm:pt>
    <dgm:pt modelId="{BEF099AE-D782-48CE-9D24-3B023F8A700E}">
      <dgm:prSet phldrT="[Texto]"/>
      <dgm:spPr/>
      <dgm:t>
        <a:bodyPr/>
        <a:lstStyle/>
        <a:p>
          <a:r>
            <a:rPr lang="es-EC" dirty="0" smtClean="0"/>
            <a:t>7. Procesos</a:t>
          </a:r>
          <a:endParaRPr lang="es-EC" dirty="0"/>
        </a:p>
      </dgm:t>
    </dgm:pt>
    <dgm:pt modelId="{755B75CB-D20B-42E8-B62A-63A7C32CFEAA}" type="parTrans" cxnId="{8FD37862-D91F-41F2-91B9-D1B509F9878A}">
      <dgm:prSet/>
      <dgm:spPr/>
      <dgm:t>
        <a:bodyPr/>
        <a:lstStyle/>
        <a:p>
          <a:endParaRPr lang="es-EC"/>
        </a:p>
      </dgm:t>
    </dgm:pt>
    <dgm:pt modelId="{6DA62911-5601-4999-8041-6DC9B802D6C1}" type="sibTrans" cxnId="{8FD37862-D91F-41F2-91B9-D1B509F9878A}">
      <dgm:prSet/>
      <dgm:spPr/>
      <dgm:t>
        <a:bodyPr/>
        <a:lstStyle/>
        <a:p>
          <a:endParaRPr lang="es-EC"/>
        </a:p>
      </dgm:t>
    </dgm:pt>
    <dgm:pt modelId="{8F292F17-0F12-416A-B7B4-6296D06BE34D}">
      <dgm:prSet phldrT="[Texto]"/>
      <dgm:spPr/>
      <dgm:t>
        <a:bodyPr/>
        <a:lstStyle/>
        <a:p>
          <a:r>
            <a:rPr lang="es-EC" dirty="0" smtClean="0"/>
            <a:t>8. Anexos</a:t>
          </a:r>
          <a:endParaRPr lang="es-EC" dirty="0"/>
        </a:p>
      </dgm:t>
    </dgm:pt>
    <dgm:pt modelId="{980B876D-784F-42CB-83EB-4F659F207CEE}" type="parTrans" cxnId="{6858FA7D-F834-44D9-9774-EA2A76EC0180}">
      <dgm:prSet/>
      <dgm:spPr/>
      <dgm:t>
        <a:bodyPr/>
        <a:lstStyle/>
        <a:p>
          <a:endParaRPr lang="es-EC"/>
        </a:p>
      </dgm:t>
    </dgm:pt>
    <dgm:pt modelId="{699F0177-6850-4202-B71D-6A3AE5D8C2A1}" type="sibTrans" cxnId="{6858FA7D-F834-44D9-9774-EA2A76EC0180}">
      <dgm:prSet/>
      <dgm:spPr/>
      <dgm:t>
        <a:bodyPr/>
        <a:lstStyle/>
        <a:p>
          <a:endParaRPr lang="es-EC"/>
        </a:p>
      </dgm:t>
    </dgm:pt>
    <dgm:pt modelId="{4227C66C-B6DE-49A0-BE6A-C288D6BA0582}">
      <dgm:prSet phldrT="[Texto]"/>
      <dgm:spPr/>
      <dgm:t>
        <a:bodyPr/>
        <a:lstStyle/>
        <a:p>
          <a:r>
            <a:rPr lang="es-EC" dirty="0" smtClean="0"/>
            <a:t>2. Índice</a:t>
          </a:r>
          <a:endParaRPr lang="es-EC" dirty="0"/>
        </a:p>
      </dgm:t>
    </dgm:pt>
    <dgm:pt modelId="{B7600553-DAB5-4724-A22B-BDFB3EB15062}" type="parTrans" cxnId="{DA8DAB87-6AA1-4D8A-B18C-43FC824E60A6}">
      <dgm:prSet/>
      <dgm:spPr/>
      <dgm:t>
        <a:bodyPr/>
        <a:lstStyle/>
        <a:p>
          <a:endParaRPr lang="es-EC"/>
        </a:p>
      </dgm:t>
    </dgm:pt>
    <dgm:pt modelId="{9FC7E42B-4844-4FD6-B021-7F7A649E4EFB}" type="sibTrans" cxnId="{DA8DAB87-6AA1-4D8A-B18C-43FC824E60A6}">
      <dgm:prSet/>
      <dgm:spPr/>
      <dgm:t>
        <a:bodyPr/>
        <a:lstStyle/>
        <a:p>
          <a:endParaRPr lang="es-EC"/>
        </a:p>
      </dgm:t>
    </dgm:pt>
    <dgm:pt modelId="{E2A676D4-256D-4872-A9B4-7D4D1AB2F00A}" type="pres">
      <dgm:prSet presAssocID="{FD98AE5B-F38C-4958-AACD-5F51D144ADA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BF5F43-299A-4676-B6C9-B15DCB1197AC}" type="pres">
      <dgm:prSet presAssocID="{C678192C-54B9-4A6A-B44D-608DB25D86B0}" presName="dummy" presStyleCnt="0"/>
      <dgm:spPr/>
    </dgm:pt>
    <dgm:pt modelId="{44090BD6-64E8-448D-8352-ECF8DB22BB37}" type="pres">
      <dgm:prSet presAssocID="{C678192C-54B9-4A6A-B44D-608DB25D86B0}" presName="node" presStyleLbl="revTx" presStyleIdx="0" presStyleCnt="8" custScaleX="173142" custScaleY="1029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61C2AD-9550-4356-8EDF-47157AE613F5}" type="pres">
      <dgm:prSet presAssocID="{0B1552CD-F2C5-49CA-9AD2-D9CD7EADCE53}" presName="sibTrans" presStyleLbl="node1" presStyleIdx="0" presStyleCnt="8"/>
      <dgm:spPr/>
      <dgm:t>
        <a:bodyPr/>
        <a:lstStyle/>
        <a:p>
          <a:endParaRPr lang="es-EC"/>
        </a:p>
      </dgm:t>
    </dgm:pt>
    <dgm:pt modelId="{76B0D4F0-D8E5-438E-9228-241DA0BAB9F4}" type="pres">
      <dgm:prSet presAssocID="{4227C66C-B6DE-49A0-BE6A-C288D6BA0582}" presName="dummy" presStyleCnt="0"/>
      <dgm:spPr/>
    </dgm:pt>
    <dgm:pt modelId="{3E7DF212-3D21-4765-A00A-574458C0E6D5}" type="pres">
      <dgm:prSet presAssocID="{4227C66C-B6DE-49A0-BE6A-C288D6BA0582}" presName="node" presStyleLbl="revTx" presStyleIdx="1" presStyleCnt="8" custScaleX="138011" custScaleY="8517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3D5255-4BD0-420F-AEF1-391B9BFDDA9F}" type="pres">
      <dgm:prSet presAssocID="{9FC7E42B-4844-4FD6-B021-7F7A649E4EFB}" presName="sibTrans" presStyleLbl="node1" presStyleIdx="1" presStyleCnt="8"/>
      <dgm:spPr/>
      <dgm:t>
        <a:bodyPr/>
        <a:lstStyle/>
        <a:p>
          <a:endParaRPr lang="es-EC"/>
        </a:p>
      </dgm:t>
    </dgm:pt>
    <dgm:pt modelId="{AD659364-49AD-48B1-A5B6-6B891C4284D5}" type="pres">
      <dgm:prSet presAssocID="{18D2B83A-7542-4988-B51D-B7D8DE0FE063}" presName="dummy" presStyleCnt="0"/>
      <dgm:spPr/>
    </dgm:pt>
    <dgm:pt modelId="{9D4C33E8-BFBC-472E-B0EC-CD7A004706A3}" type="pres">
      <dgm:prSet presAssocID="{18D2B83A-7542-4988-B51D-B7D8DE0FE063}" presName="node" presStyleLbl="revTx" presStyleIdx="2" presStyleCnt="8" custScaleX="164933" custScaleY="5638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F2DEB64-19AD-47CD-8268-CAFD8A69175A}" type="pres">
      <dgm:prSet presAssocID="{FAAF285A-FC97-4EE9-AAB0-63FDF6241507}" presName="sibTrans" presStyleLbl="node1" presStyleIdx="2" presStyleCnt="8"/>
      <dgm:spPr/>
      <dgm:t>
        <a:bodyPr/>
        <a:lstStyle/>
        <a:p>
          <a:endParaRPr lang="es-EC"/>
        </a:p>
      </dgm:t>
    </dgm:pt>
    <dgm:pt modelId="{5E3E33E3-96DC-4528-919E-1653935300FC}" type="pres">
      <dgm:prSet presAssocID="{2A134B0F-1703-4FD4-9DBC-9757635ED353}" presName="dummy" presStyleCnt="0"/>
      <dgm:spPr/>
    </dgm:pt>
    <dgm:pt modelId="{18DBEA78-12D5-4105-AD8F-3B6F640FD433}" type="pres">
      <dgm:prSet presAssocID="{2A134B0F-1703-4FD4-9DBC-9757635ED353}" presName="node" presStyleLbl="revTx" presStyleIdx="3" presStyleCnt="8" custScaleX="166797" custScaleY="105394" custRadScaleRad="102500" custRadScaleInc="-5514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3FB7E6-86C6-4FF6-9C1F-A439927717A0}" type="pres">
      <dgm:prSet presAssocID="{C2ED98BE-1DE6-4703-B3C2-EF323782120D}" presName="sibTrans" presStyleLbl="node1" presStyleIdx="3" presStyleCnt="8"/>
      <dgm:spPr/>
      <dgm:t>
        <a:bodyPr/>
        <a:lstStyle/>
        <a:p>
          <a:endParaRPr lang="es-EC"/>
        </a:p>
      </dgm:t>
    </dgm:pt>
    <dgm:pt modelId="{273D6FA7-BC39-4BE7-BB83-359635B6764C}" type="pres">
      <dgm:prSet presAssocID="{10B12229-38F5-4C21-9079-6C50774B67DB}" presName="dummy" presStyleCnt="0"/>
      <dgm:spPr/>
    </dgm:pt>
    <dgm:pt modelId="{00ACE1D2-7571-4D4F-A745-2B6246D1E957}" type="pres">
      <dgm:prSet presAssocID="{10B12229-38F5-4C21-9079-6C50774B67DB}" presName="node" presStyleLbl="revTx" presStyleIdx="4" presStyleCnt="8" custScaleX="166767" custScaleY="9809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9477C2-0F93-4128-8259-543BEBF2488E}" type="pres">
      <dgm:prSet presAssocID="{16EC32C3-2060-41AF-ACE1-E7CE48092553}" presName="sibTrans" presStyleLbl="node1" presStyleIdx="4" presStyleCnt="8"/>
      <dgm:spPr/>
      <dgm:t>
        <a:bodyPr/>
        <a:lstStyle/>
        <a:p>
          <a:endParaRPr lang="es-EC"/>
        </a:p>
      </dgm:t>
    </dgm:pt>
    <dgm:pt modelId="{BB2D4CC0-C014-40A0-8875-355D5A56E7BE}" type="pres">
      <dgm:prSet presAssocID="{B415C5F2-2766-46F7-9741-59F3A9DA575C}" presName="dummy" presStyleCnt="0"/>
      <dgm:spPr/>
    </dgm:pt>
    <dgm:pt modelId="{43BE656E-556A-4042-A9D0-DF6403916B56}" type="pres">
      <dgm:prSet presAssocID="{B415C5F2-2766-46F7-9741-59F3A9DA575C}" presName="node" presStyleLbl="revTx" presStyleIdx="5" presStyleCnt="8" custScaleX="169062" custScaleY="1012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AC138ED-D1AA-4888-A1D3-E89F7BB57E01}" type="pres">
      <dgm:prSet presAssocID="{00F7CB66-2C3E-4DA9-85D5-48AD10E0A4E9}" presName="sibTrans" presStyleLbl="node1" presStyleIdx="5" presStyleCnt="8"/>
      <dgm:spPr/>
      <dgm:t>
        <a:bodyPr/>
        <a:lstStyle/>
        <a:p>
          <a:endParaRPr lang="es-EC"/>
        </a:p>
      </dgm:t>
    </dgm:pt>
    <dgm:pt modelId="{2F51F452-0365-4CF5-9540-6D838F268DA4}" type="pres">
      <dgm:prSet presAssocID="{BEF099AE-D782-48CE-9D24-3B023F8A700E}" presName="dummy" presStyleCnt="0"/>
      <dgm:spPr/>
    </dgm:pt>
    <dgm:pt modelId="{ABC58220-EBFC-4F50-AF42-03FE1579FBF6}" type="pres">
      <dgm:prSet presAssocID="{BEF099AE-D782-48CE-9D24-3B023F8A700E}" presName="node" presStyleLbl="revTx" presStyleIdx="6" presStyleCnt="8" custScaleX="161744" custScaleY="8612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991619-17A7-4B53-9181-BCDF058EEFD8}" type="pres">
      <dgm:prSet presAssocID="{6DA62911-5601-4999-8041-6DC9B802D6C1}" presName="sibTrans" presStyleLbl="node1" presStyleIdx="6" presStyleCnt="8"/>
      <dgm:spPr/>
      <dgm:t>
        <a:bodyPr/>
        <a:lstStyle/>
        <a:p>
          <a:endParaRPr lang="es-EC"/>
        </a:p>
      </dgm:t>
    </dgm:pt>
    <dgm:pt modelId="{5CAD4332-0F30-492F-B071-E5B4AFCDDA68}" type="pres">
      <dgm:prSet presAssocID="{8F292F17-0F12-416A-B7B4-6296D06BE34D}" presName="dummy" presStyleCnt="0"/>
      <dgm:spPr/>
    </dgm:pt>
    <dgm:pt modelId="{F3C93983-9DC2-433F-869C-80396E3AFC40}" type="pres">
      <dgm:prSet presAssocID="{8F292F17-0F12-416A-B7B4-6296D06BE34D}" presName="node" presStyleLbl="revTx" presStyleIdx="7" presStyleCnt="8" custScaleX="141385" custScaleY="751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F49FCD-AF95-4D07-9A94-019B0F8EC9A4}" type="pres">
      <dgm:prSet presAssocID="{699F0177-6850-4202-B71D-6A3AE5D8C2A1}" presName="sibTrans" presStyleLbl="node1" presStyleIdx="7" presStyleCnt="8"/>
      <dgm:spPr/>
      <dgm:t>
        <a:bodyPr/>
        <a:lstStyle/>
        <a:p>
          <a:endParaRPr lang="es-EC"/>
        </a:p>
      </dgm:t>
    </dgm:pt>
  </dgm:ptLst>
  <dgm:cxnLst>
    <dgm:cxn modelId="{8A5F72EB-7F5B-4AD1-A771-F465876B1159}" type="presOf" srcId="{BEF099AE-D782-48CE-9D24-3B023F8A700E}" destId="{ABC58220-EBFC-4F50-AF42-03FE1579FBF6}" srcOrd="0" destOrd="0" presId="urn:microsoft.com/office/officeart/2005/8/layout/cycle1"/>
    <dgm:cxn modelId="{94227045-71F7-4FE1-BBC4-0DBB1A90A81A}" srcId="{FD98AE5B-F38C-4958-AACD-5F51D144ADA8}" destId="{B415C5F2-2766-46F7-9741-59F3A9DA575C}" srcOrd="5" destOrd="0" parTransId="{B83A238A-8AF3-4340-A470-24E2BE90BDBF}" sibTransId="{00F7CB66-2C3E-4DA9-85D5-48AD10E0A4E9}"/>
    <dgm:cxn modelId="{A5837B5E-AA00-44A9-BFAE-9039F93E897A}" type="presOf" srcId="{6DA62911-5601-4999-8041-6DC9B802D6C1}" destId="{ED991619-17A7-4B53-9181-BCDF058EEFD8}" srcOrd="0" destOrd="0" presId="urn:microsoft.com/office/officeart/2005/8/layout/cycle1"/>
    <dgm:cxn modelId="{A8B33797-0253-44E9-B6A8-20861BDF25B4}" srcId="{FD98AE5B-F38C-4958-AACD-5F51D144ADA8}" destId="{C678192C-54B9-4A6A-B44D-608DB25D86B0}" srcOrd="0" destOrd="0" parTransId="{083268FA-AC05-4A28-9EF1-E820AAE5E199}" sibTransId="{0B1552CD-F2C5-49CA-9AD2-D9CD7EADCE53}"/>
    <dgm:cxn modelId="{AC4AA3D3-25AB-4F61-B86B-FDB95E21789D}" type="presOf" srcId="{9FC7E42B-4844-4FD6-B021-7F7A649E4EFB}" destId="{883D5255-4BD0-420F-AEF1-391B9BFDDA9F}" srcOrd="0" destOrd="0" presId="urn:microsoft.com/office/officeart/2005/8/layout/cycle1"/>
    <dgm:cxn modelId="{8A240CC7-B326-43D7-A908-AAD0C7070990}" type="presOf" srcId="{16EC32C3-2060-41AF-ACE1-E7CE48092553}" destId="{E59477C2-0F93-4128-8259-543BEBF2488E}" srcOrd="0" destOrd="0" presId="urn:microsoft.com/office/officeart/2005/8/layout/cycle1"/>
    <dgm:cxn modelId="{5525D714-38CC-4961-A05C-434C5CAC467B}" srcId="{FD98AE5B-F38C-4958-AACD-5F51D144ADA8}" destId="{2A134B0F-1703-4FD4-9DBC-9757635ED353}" srcOrd="3" destOrd="0" parTransId="{E3C4DAA4-C500-46EA-9C6C-C7F884BF8246}" sibTransId="{C2ED98BE-1DE6-4703-B3C2-EF323782120D}"/>
    <dgm:cxn modelId="{DA8DAB87-6AA1-4D8A-B18C-43FC824E60A6}" srcId="{FD98AE5B-F38C-4958-AACD-5F51D144ADA8}" destId="{4227C66C-B6DE-49A0-BE6A-C288D6BA0582}" srcOrd="1" destOrd="0" parTransId="{B7600553-DAB5-4724-A22B-BDFB3EB15062}" sibTransId="{9FC7E42B-4844-4FD6-B021-7F7A649E4EFB}"/>
    <dgm:cxn modelId="{52F19BF6-7CA2-41B2-926E-960D580A85A4}" type="presOf" srcId="{8F292F17-0F12-416A-B7B4-6296D06BE34D}" destId="{F3C93983-9DC2-433F-869C-80396E3AFC40}" srcOrd="0" destOrd="0" presId="urn:microsoft.com/office/officeart/2005/8/layout/cycle1"/>
    <dgm:cxn modelId="{9A7A84C3-32CB-4472-B663-13C9F52DC656}" type="presOf" srcId="{FAAF285A-FC97-4EE9-AAB0-63FDF6241507}" destId="{DF2DEB64-19AD-47CD-8268-CAFD8A69175A}" srcOrd="0" destOrd="0" presId="urn:microsoft.com/office/officeart/2005/8/layout/cycle1"/>
    <dgm:cxn modelId="{DBF763EF-CC8C-4DCB-B0B6-702D5C0F66BB}" type="presOf" srcId="{2A134B0F-1703-4FD4-9DBC-9757635ED353}" destId="{18DBEA78-12D5-4105-AD8F-3B6F640FD433}" srcOrd="0" destOrd="0" presId="urn:microsoft.com/office/officeart/2005/8/layout/cycle1"/>
    <dgm:cxn modelId="{A32F5BF2-E06B-4295-B6AF-3CCEC0C76985}" type="presOf" srcId="{B415C5F2-2766-46F7-9741-59F3A9DA575C}" destId="{43BE656E-556A-4042-A9D0-DF6403916B56}" srcOrd="0" destOrd="0" presId="urn:microsoft.com/office/officeart/2005/8/layout/cycle1"/>
    <dgm:cxn modelId="{1D34F70E-2B6E-4E66-9B38-B8B94EB8F907}" type="presOf" srcId="{00F7CB66-2C3E-4DA9-85D5-48AD10E0A4E9}" destId="{AAC138ED-D1AA-4888-A1D3-E89F7BB57E01}" srcOrd="0" destOrd="0" presId="urn:microsoft.com/office/officeart/2005/8/layout/cycle1"/>
    <dgm:cxn modelId="{977F882A-8107-47FB-82D6-272E659FA6DB}" type="presOf" srcId="{0B1552CD-F2C5-49CA-9AD2-D9CD7EADCE53}" destId="{AA61C2AD-9550-4356-8EDF-47157AE613F5}" srcOrd="0" destOrd="0" presId="urn:microsoft.com/office/officeart/2005/8/layout/cycle1"/>
    <dgm:cxn modelId="{32768BC0-85F1-4D89-9BC4-98E26929AAC4}" type="presOf" srcId="{10B12229-38F5-4C21-9079-6C50774B67DB}" destId="{00ACE1D2-7571-4D4F-A745-2B6246D1E957}" srcOrd="0" destOrd="0" presId="urn:microsoft.com/office/officeart/2005/8/layout/cycle1"/>
    <dgm:cxn modelId="{20DC7F62-A8C2-4714-9DA5-EC3084933BAD}" srcId="{FD98AE5B-F38C-4958-AACD-5F51D144ADA8}" destId="{10B12229-38F5-4C21-9079-6C50774B67DB}" srcOrd="4" destOrd="0" parTransId="{10FCB5DA-4A7D-4D7C-A250-854D05D120F6}" sibTransId="{16EC32C3-2060-41AF-ACE1-E7CE48092553}"/>
    <dgm:cxn modelId="{BD83EE31-96B2-4170-B5F4-94ECB7FABA75}" type="presOf" srcId="{C678192C-54B9-4A6A-B44D-608DB25D86B0}" destId="{44090BD6-64E8-448D-8352-ECF8DB22BB37}" srcOrd="0" destOrd="0" presId="urn:microsoft.com/office/officeart/2005/8/layout/cycle1"/>
    <dgm:cxn modelId="{42E3541C-E034-4ADC-B22B-CF7EA1C169B7}" type="presOf" srcId="{FD98AE5B-F38C-4958-AACD-5F51D144ADA8}" destId="{E2A676D4-256D-4872-A9B4-7D4D1AB2F00A}" srcOrd="0" destOrd="0" presId="urn:microsoft.com/office/officeart/2005/8/layout/cycle1"/>
    <dgm:cxn modelId="{8FD37862-D91F-41F2-91B9-D1B509F9878A}" srcId="{FD98AE5B-F38C-4958-AACD-5F51D144ADA8}" destId="{BEF099AE-D782-48CE-9D24-3B023F8A700E}" srcOrd="6" destOrd="0" parTransId="{755B75CB-D20B-42E8-B62A-63A7C32CFEAA}" sibTransId="{6DA62911-5601-4999-8041-6DC9B802D6C1}"/>
    <dgm:cxn modelId="{E8F03667-EF08-43F2-A37B-D9445C7DA995}" type="presOf" srcId="{18D2B83A-7542-4988-B51D-B7D8DE0FE063}" destId="{9D4C33E8-BFBC-472E-B0EC-CD7A004706A3}" srcOrd="0" destOrd="0" presId="urn:microsoft.com/office/officeart/2005/8/layout/cycle1"/>
    <dgm:cxn modelId="{223D4FBB-1290-4050-B6EE-5F42552F5FFD}" type="presOf" srcId="{4227C66C-B6DE-49A0-BE6A-C288D6BA0582}" destId="{3E7DF212-3D21-4765-A00A-574458C0E6D5}" srcOrd="0" destOrd="0" presId="urn:microsoft.com/office/officeart/2005/8/layout/cycle1"/>
    <dgm:cxn modelId="{6858FA7D-F834-44D9-9774-EA2A76EC0180}" srcId="{FD98AE5B-F38C-4958-AACD-5F51D144ADA8}" destId="{8F292F17-0F12-416A-B7B4-6296D06BE34D}" srcOrd="7" destOrd="0" parTransId="{980B876D-784F-42CB-83EB-4F659F207CEE}" sibTransId="{699F0177-6850-4202-B71D-6A3AE5D8C2A1}"/>
    <dgm:cxn modelId="{143AFC68-3CB3-4C80-9FE2-6822B5B0BA22}" type="presOf" srcId="{699F0177-6850-4202-B71D-6A3AE5D8C2A1}" destId="{BCF49FCD-AF95-4D07-9A94-019B0F8EC9A4}" srcOrd="0" destOrd="0" presId="urn:microsoft.com/office/officeart/2005/8/layout/cycle1"/>
    <dgm:cxn modelId="{4A53AE2A-65DF-46EF-A964-5464733EE80B}" srcId="{FD98AE5B-F38C-4958-AACD-5F51D144ADA8}" destId="{18D2B83A-7542-4988-B51D-B7D8DE0FE063}" srcOrd="2" destOrd="0" parTransId="{1074A6E5-1CDA-4489-8DBF-8BF70C686E79}" sibTransId="{FAAF285A-FC97-4EE9-AAB0-63FDF6241507}"/>
    <dgm:cxn modelId="{F97972F0-EBA6-42FD-8DAE-076B1325D8C4}" type="presOf" srcId="{C2ED98BE-1DE6-4703-B3C2-EF323782120D}" destId="{5A3FB7E6-86C6-4FF6-9C1F-A439927717A0}" srcOrd="0" destOrd="0" presId="urn:microsoft.com/office/officeart/2005/8/layout/cycle1"/>
    <dgm:cxn modelId="{958C965B-CA3F-4A5B-A8AD-891B36DB2254}" type="presParOf" srcId="{E2A676D4-256D-4872-A9B4-7D4D1AB2F00A}" destId="{A1BF5F43-299A-4676-B6C9-B15DCB1197AC}" srcOrd="0" destOrd="0" presId="urn:microsoft.com/office/officeart/2005/8/layout/cycle1"/>
    <dgm:cxn modelId="{344BB952-ED61-4BAA-8F33-A3F7FB5C1B9F}" type="presParOf" srcId="{E2A676D4-256D-4872-A9B4-7D4D1AB2F00A}" destId="{44090BD6-64E8-448D-8352-ECF8DB22BB37}" srcOrd="1" destOrd="0" presId="urn:microsoft.com/office/officeart/2005/8/layout/cycle1"/>
    <dgm:cxn modelId="{6307F355-130E-4A04-91A9-BD3817D1F8C2}" type="presParOf" srcId="{E2A676D4-256D-4872-A9B4-7D4D1AB2F00A}" destId="{AA61C2AD-9550-4356-8EDF-47157AE613F5}" srcOrd="2" destOrd="0" presId="urn:microsoft.com/office/officeart/2005/8/layout/cycle1"/>
    <dgm:cxn modelId="{836839EE-1067-47D3-8D13-A88CE1CA7D1E}" type="presParOf" srcId="{E2A676D4-256D-4872-A9B4-7D4D1AB2F00A}" destId="{76B0D4F0-D8E5-438E-9228-241DA0BAB9F4}" srcOrd="3" destOrd="0" presId="urn:microsoft.com/office/officeart/2005/8/layout/cycle1"/>
    <dgm:cxn modelId="{FDCF5CBB-99B3-4E86-8719-07665AD50D28}" type="presParOf" srcId="{E2A676D4-256D-4872-A9B4-7D4D1AB2F00A}" destId="{3E7DF212-3D21-4765-A00A-574458C0E6D5}" srcOrd="4" destOrd="0" presId="urn:microsoft.com/office/officeart/2005/8/layout/cycle1"/>
    <dgm:cxn modelId="{C2F444F7-C66D-4E76-B8AE-DAB4B5AFD5C0}" type="presParOf" srcId="{E2A676D4-256D-4872-A9B4-7D4D1AB2F00A}" destId="{883D5255-4BD0-420F-AEF1-391B9BFDDA9F}" srcOrd="5" destOrd="0" presId="urn:microsoft.com/office/officeart/2005/8/layout/cycle1"/>
    <dgm:cxn modelId="{42299BC0-85DD-4BED-9A1B-3C7C4F22899D}" type="presParOf" srcId="{E2A676D4-256D-4872-A9B4-7D4D1AB2F00A}" destId="{AD659364-49AD-48B1-A5B6-6B891C4284D5}" srcOrd="6" destOrd="0" presId="urn:microsoft.com/office/officeart/2005/8/layout/cycle1"/>
    <dgm:cxn modelId="{7AF56387-E3E3-45EE-9686-581723FDE5DA}" type="presParOf" srcId="{E2A676D4-256D-4872-A9B4-7D4D1AB2F00A}" destId="{9D4C33E8-BFBC-472E-B0EC-CD7A004706A3}" srcOrd="7" destOrd="0" presId="urn:microsoft.com/office/officeart/2005/8/layout/cycle1"/>
    <dgm:cxn modelId="{291AC311-7CA6-490E-8FC7-D4ADABFE852B}" type="presParOf" srcId="{E2A676D4-256D-4872-A9B4-7D4D1AB2F00A}" destId="{DF2DEB64-19AD-47CD-8268-CAFD8A69175A}" srcOrd="8" destOrd="0" presId="urn:microsoft.com/office/officeart/2005/8/layout/cycle1"/>
    <dgm:cxn modelId="{6591920A-CE2F-4011-824C-8E38A7E778FA}" type="presParOf" srcId="{E2A676D4-256D-4872-A9B4-7D4D1AB2F00A}" destId="{5E3E33E3-96DC-4528-919E-1653935300FC}" srcOrd="9" destOrd="0" presId="urn:microsoft.com/office/officeart/2005/8/layout/cycle1"/>
    <dgm:cxn modelId="{AFF5C497-272B-4CC8-B82E-86D7C9810096}" type="presParOf" srcId="{E2A676D4-256D-4872-A9B4-7D4D1AB2F00A}" destId="{18DBEA78-12D5-4105-AD8F-3B6F640FD433}" srcOrd="10" destOrd="0" presId="urn:microsoft.com/office/officeart/2005/8/layout/cycle1"/>
    <dgm:cxn modelId="{102FB391-65DA-4683-B98E-78C84DE0A96A}" type="presParOf" srcId="{E2A676D4-256D-4872-A9B4-7D4D1AB2F00A}" destId="{5A3FB7E6-86C6-4FF6-9C1F-A439927717A0}" srcOrd="11" destOrd="0" presId="urn:microsoft.com/office/officeart/2005/8/layout/cycle1"/>
    <dgm:cxn modelId="{7EA15FC6-7BD3-4A32-8016-773632F4AAE9}" type="presParOf" srcId="{E2A676D4-256D-4872-A9B4-7D4D1AB2F00A}" destId="{273D6FA7-BC39-4BE7-BB83-359635B6764C}" srcOrd="12" destOrd="0" presId="urn:microsoft.com/office/officeart/2005/8/layout/cycle1"/>
    <dgm:cxn modelId="{1D04C2DC-A00D-4CA4-B355-7F6BC37C7F52}" type="presParOf" srcId="{E2A676D4-256D-4872-A9B4-7D4D1AB2F00A}" destId="{00ACE1D2-7571-4D4F-A745-2B6246D1E957}" srcOrd="13" destOrd="0" presId="urn:microsoft.com/office/officeart/2005/8/layout/cycle1"/>
    <dgm:cxn modelId="{D1AA3CBB-21E7-4AD9-9967-4309476A4A68}" type="presParOf" srcId="{E2A676D4-256D-4872-A9B4-7D4D1AB2F00A}" destId="{E59477C2-0F93-4128-8259-543BEBF2488E}" srcOrd="14" destOrd="0" presId="urn:microsoft.com/office/officeart/2005/8/layout/cycle1"/>
    <dgm:cxn modelId="{6EA76835-98D4-43D9-8CFA-AB75B597A7F4}" type="presParOf" srcId="{E2A676D4-256D-4872-A9B4-7D4D1AB2F00A}" destId="{BB2D4CC0-C014-40A0-8875-355D5A56E7BE}" srcOrd="15" destOrd="0" presId="urn:microsoft.com/office/officeart/2005/8/layout/cycle1"/>
    <dgm:cxn modelId="{9184AB44-7E06-468E-990E-9E884DCB1D1B}" type="presParOf" srcId="{E2A676D4-256D-4872-A9B4-7D4D1AB2F00A}" destId="{43BE656E-556A-4042-A9D0-DF6403916B56}" srcOrd="16" destOrd="0" presId="urn:microsoft.com/office/officeart/2005/8/layout/cycle1"/>
    <dgm:cxn modelId="{B237E849-41C7-450F-9875-C49FBE5DC49E}" type="presParOf" srcId="{E2A676D4-256D-4872-A9B4-7D4D1AB2F00A}" destId="{AAC138ED-D1AA-4888-A1D3-E89F7BB57E01}" srcOrd="17" destOrd="0" presId="urn:microsoft.com/office/officeart/2005/8/layout/cycle1"/>
    <dgm:cxn modelId="{F778B94E-1F38-4BE9-AC5A-4D196134C6B5}" type="presParOf" srcId="{E2A676D4-256D-4872-A9B4-7D4D1AB2F00A}" destId="{2F51F452-0365-4CF5-9540-6D838F268DA4}" srcOrd="18" destOrd="0" presId="urn:microsoft.com/office/officeart/2005/8/layout/cycle1"/>
    <dgm:cxn modelId="{630437D8-03B8-4DE0-A054-7203D2771A62}" type="presParOf" srcId="{E2A676D4-256D-4872-A9B4-7D4D1AB2F00A}" destId="{ABC58220-EBFC-4F50-AF42-03FE1579FBF6}" srcOrd="19" destOrd="0" presId="urn:microsoft.com/office/officeart/2005/8/layout/cycle1"/>
    <dgm:cxn modelId="{1FDA0CCF-8329-4FEA-9B7D-12B00CAB1A35}" type="presParOf" srcId="{E2A676D4-256D-4872-A9B4-7D4D1AB2F00A}" destId="{ED991619-17A7-4B53-9181-BCDF058EEFD8}" srcOrd="20" destOrd="0" presId="urn:microsoft.com/office/officeart/2005/8/layout/cycle1"/>
    <dgm:cxn modelId="{919FF246-6374-4CA2-A538-D6D6F584DFEE}" type="presParOf" srcId="{E2A676D4-256D-4872-A9B4-7D4D1AB2F00A}" destId="{5CAD4332-0F30-492F-B071-E5B4AFCDDA68}" srcOrd="21" destOrd="0" presId="urn:microsoft.com/office/officeart/2005/8/layout/cycle1"/>
    <dgm:cxn modelId="{94542E24-AE3D-411B-98F1-056F9B04E0B0}" type="presParOf" srcId="{E2A676D4-256D-4872-A9B4-7D4D1AB2F00A}" destId="{F3C93983-9DC2-433F-869C-80396E3AFC40}" srcOrd="22" destOrd="0" presId="urn:microsoft.com/office/officeart/2005/8/layout/cycle1"/>
    <dgm:cxn modelId="{AD6E4FBA-CA90-4CC3-822D-388747787761}" type="presParOf" srcId="{E2A676D4-256D-4872-A9B4-7D4D1AB2F00A}" destId="{BCF49FCD-AF95-4D07-9A94-019B0F8EC9A4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39366-359A-4A33-A20F-8E09DBEE1831}">
      <dsp:nvSpPr>
        <dsp:cNvPr id="0" name=""/>
        <dsp:cNvSpPr/>
      </dsp:nvSpPr>
      <dsp:spPr>
        <a:xfrm>
          <a:off x="0" y="76236"/>
          <a:ext cx="10957035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Misión</a:t>
          </a:r>
          <a:endParaRPr lang="es-EC" sz="3000" kern="1200" dirty="0"/>
        </a:p>
      </dsp:txBody>
      <dsp:txXfrm>
        <a:off x="34269" y="110505"/>
        <a:ext cx="10888497" cy="633462"/>
      </dsp:txXfrm>
    </dsp:sp>
    <dsp:sp modelId="{A9133AE1-048B-498F-A955-34B3D32C095C}">
      <dsp:nvSpPr>
        <dsp:cNvPr id="0" name=""/>
        <dsp:cNvSpPr/>
      </dsp:nvSpPr>
      <dsp:spPr>
        <a:xfrm>
          <a:off x="0" y="778236"/>
          <a:ext cx="10957035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8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Desarrollar la actividad de seguros optimizando la rentabilidad de largo plazo con un servicio sobresaliente y dentro de los más altos principios de ética profesional</a:t>
          </a:r>
          <a:endParaRPr lang="es-EC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s-EC" sz="2300" kern="1200" dirty="0"/>
        </a:p>
      </dsp:txBody>
      <dsp:txXfrm>
        <a:off x="0" y="778236"/>
        <a:ext cx="10957035" cy="1055700"/>
      </dsp:txXfrm>
    </dsp:sp>
    <dsp:sp modelId="{CB8EDECA-3DAF-4E7D-8C4D-2052E372E3BF}">
      <dsp:nvSpPr>
        <dsp:cNvPr id="0" name=""/>
        <dsp:cNvSpPr/>
      </dsp:nvSpPr>
      <dsp:spPr>
        <a:xfrm>
          <a:off x="0" y="1833936"/>
          <a:ext cx="10957035" cy="70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3000" kern="1200" dirty="0" smtClean="0"/>
            <a:t>Visión</a:t>
          </a:r>
          <a:endParaRPr lang="es-EC" sz="3000" kern="1200" dirty="0"/>
        </a:p>
      </dsp:txBody>
      <dsp:txXfrm>
        <a:off x="34269" y="1868205"/>
        <a:ext cx="10888497" cy="633462"/>
      </dsp:txXfrm>
    </dsp:sp>
    <dsp:sp modelId="{72F6AA2F-C4F2-42CF-9401-D32C5F42D40A}">
      <dsp:nvSpPr>
        <dsp:cNvPr id="0" name=""/>
        <dsp:cNvSpPr/>
      </dsp:nvSpPr>
      <dsp:spPr>
        <a:xfrm>
          <a:off x="0" y="2535936"/>
          <a:ext cx="10957035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788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Ser líderes en el mercado asegurador de personas, entregando a sus clientes servicios con valor agregado de alto impacto social, con profesionales éticos, comprometidos y en constante desarrollo; generando sólidos resultados que aporten al crecimiento económico y social del país.</a:t>
          </a:r>
          <a:endParaRPr lang="es-EC" sz="2300" kern="1200" dirty="0"/>
        </a:p>
      </dsp:txBody>
      <dsp:txXfrm>
        <a:off x="0" y="2535936"/>
        <a:ext cx="10957035" cy="1304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DC846-3B6A-4A32-997C-8801E5B82291}">
      <dsp:nvSpPr>
        <dsp:cNvPr id="0" name=""/>
        <dsp:cNvSpPr/>
      </dsp:nvSpPr>
      <dsp:spPr>
        <a:xfrm>
          <a:off x="8361981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A46B89-3EA3-436D-AF14-5BC4F3E1F463}">
      <dsp:nvSpPr>
        <dsp:cNvPr id="0" name=""/>
        <dsp:cNvSpPr/>
      </dsp:nvSpPr>
      <dsp:spPr>
        <a:xfrm>
          <a:off x="7909145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CD9765-A4B6-4EB3-8A7A-C7F0A7E0D5DB}">
      <dsp:nvSpPr>
        <dsp:cNvPr id="0" name=""/>
        <dsp:cNvSpPr/>
      </dsp:nvSpPr>
      <dsp:spPr>
        <a:xfrm>
          <a:off x="7456308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FC351C-ECCC-4847-BA0F-305C1B963330}">
      <dsp:nvSpPr>
        <dsp:cNvPr id="0" name=""/>
        <dsp:cNvSpPr/>
      </dsp:nvSpPr>
      <dsp:spPr>
        <a:xfrm>
          <a:off x="7004332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DD91B4-20F7-4406-B7EB-371BBB915234}">
      <dsp:nvSpPr>
        <dsp:cNvPr id="0" name=""/>
        <dsp:cNvSpPr/>
      </dsp:nvSpPr>
      <dsp:spPr>
        <a:xfrm>
          <a:off x="6551496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1926FB-9119-43D9-9DC2-C07A677DDD1E}">
      <dsp:nvSpPr>
        <dsp:cNvPr id="0" name=""/>
        <dsp:cNvSpPr/>
      </dsp:nvSpPr>
      <dsp:spPr>
        <a:xfrm>
          <a:off x="5851579" y="2188176"/>
          <a:ext cx="494160" cy="4945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8064E0-49FB-40C7-891F-3DD91A7EE6CC}">
      <dsp:nvSpPr>
        <dsp:cNvPr id="0" name=""/>
        <dsp:cNvSpPr/>
      </dsp:nvSpPr>
      <dsp:spPr>
        <a:xfrm>
          <a:off x="7959077" y="1801307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4A193F-9225-4254-9C3A-E15BCCB03CCB}">
      <dsp:nvSpPr>
        <dsp:cNvPr id="0" name=""/>
        <dsp:cNvSpPr/>
      </dsp:nvSpPr>
      <dsp:spPr>
        <a:xfrm>
          <a:off x="7959077" y="2825779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511B0E-6CAA-4FA1-B02E-033BEB011CAB}">
      <dsp:nvSpPr>
        <dsp:cNvPr id="0" name=""/>
        <dsp:cNvSpPr/>
      </dsp:nvSpPr>
      <dsp:spPr>
        <a:xfrm>
          <a:off x="8179469" y="2023188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8A7A71-AF91-44AD-8D06-29B591D1DF2B}">
      <dsp:nvSpPr>
        <dsp:cNvPr id="0" name=""/>
        <dsp:cNvSpPr/>
      </dsp:nvSpPr>
      <dsp:spPr>
        <a:xfrm>
          <a:off x="8194105" y="2605117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DFA2EB6-F708-4249-9887-728510765961}">
      <dsp:nvSpPr>
        <dsp:cNvPr id="0" name=""/>
        <dsp:cNvSpPr/>
      </dsp:nvSpPr>
      <dsp:spPr>
        <a:xfrm>
          <a:off x="3144890" y="1184429"/>
          <a:ext cx="2501793" cy="25020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BASE LEGAL</a:t>
          </a:r>
          <a:endParaRPr lang="es-EC" sz="4000" kern="1200" dirty="0"/>
        </a:p>
      </dsp:txBody>
      <dsp:txXfrm>
        <a:off x="3511269" y="1550846"/>
        <a:ext cx="1769035" cy="1769219"/>
      </dsp:txXfrm>
    </dsp:sp>
    <dsp:sp modelId="{0168F28F-FD2A-4F1F-9D00-07AF8884CDEF}">
      <dsp:nvSpPr>
        <dsp:cNvPr id="0" name=""/>
        <dsp:cNvSpPr/>
      </dsp:nvSpPr>
      <dsp:spPr>
        <a:xfrm>
          <a:off x="2958073" y="970676"/>
          <a:ext cx="494160" cy="4945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FC4723-C2E2-441C-BA36-0E1D50E09AA4}">
      <dsp:nvSpPr>
        <dsp:cNvPr id="0" name=""/>
        <dsp:cNvSpPr/>
      </dsp:nvSpPr>
      <dsp:spPr>
        <a:xfrm>
          <a:off x="2641260" y="709783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71F7D-A51D-4630-BD1B-1AF596A5D346}">
      <dsp:nvSpPr>
        <dsp:cNvPr id="0" name=""/>
        <dsp:cNvSpPr/>
      </dsp:nvSpPr>
      <dsp:spPr>
        <a:xfrm>
          <a:off x="2113524" y="709783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FA34F2-70F3-4099-B521-63677EAB6B50}">
      <dsp:nvSpPr>
        <dsp:cNvPr id="0" name=""/>
        <dsp:cNvSpPr/>
      </dsp:nvSpPr>
      <dsp:spPr>
        <a:xfrm>
          <a:off x="1585789" y="709783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9B85E9-DCFD-414C-AD65-9E070E2E69F2}">
      <dsp:nvSpPr>
        <dsp:cNvPr id="0" name=""/>
        <dsp:cNvSpPr/>
      </dsp:nvSpPr>
      <dsp:spPr>
        <a:xfrm>
          <a:off x="1058053" y="709783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F9B13E-9CC8-4627-A0B4-012DE0D877E8}">
      <dsp:nvSpPr>
        <dsp:cNvPr id="0" name=""/>
        <dsp:cNvSpPr/>
      </dsp:nvSpPr>
      <dsp:spPr>
        <a:xfrm>
          <a:off x="529457" y="709783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FD0094-9AEA-4A03-B54D-55031AA7C735}">
      <dsp:nvSpPr>
        <dsp:cNvPr id="0" name=""/>
        <dsp:cNvSpPr/>
      </dsp:nvSpPr>
      <dsp:spPr>
        <a:xfrm>
          <a:off x="1721" y="709783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EBDE2E-C847-4B21-B09D-9C1FB5313489}">
      <dsp:nvSpPr>
        <dsp:cNvPr id="0" name=""/>
        <dsp:cNvSpPr/>
      </dsp:nvSpPr>
      <dsp:spPr>
        <a:xfrm>
          <a:off x="0" y="72180"/>
          <a:ext cx="2896088" cy="63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rgbClr val="FF0000"/>
              </a:solidFill>
            </a:rPr>
            <a:t>DECRETO SUPREMO 1147 – LEGISLACIÓN SOBRE EL CONTRATO DEL SEGURO</a:t>
          </a:r>
          <a:endParaRPr lang="es-EC" sz="1400" kern="1200" dirty="0">
            <a:solidFill>
              <a:srgbClr val="FF0000"/>
            </a:solidFill>
          </a:endParaRPr>
        </a:p>
      </dsp:txBody>
      <dsp:txXfrm>
        <a:off x="0" y="72180"/>
        <a:ext cx="2896088" cy="635571"/>
      </dsp:txXfrm>
    </dsp:sp>
    <dsp:sp modelId="{E2E7875C-732F-4A6F-ABDA-B642CF2505CE}">
      <dsp:nvSpPr>
        <dsp:cNvPr id="0" name=""/>
        <dsp:cNvSpPr/>
      </dsp:nvSpPr>
      <dsp:spPr>
        <a:xfrm>
          <a:off x="2444973" y="2188176"/>
          <a:ext cx="494160" cy="4945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E2E270-B084-4B31-8AEE-C968D79BD460}">
      <dsp:nvSpPr>
        <dsp:cNvPr id="0" name=""/>
        <dsp:cNvSpPr/>
      </dsp:nvSpPr>
      <dsp:spPr>
        <a:xfrm>
          <a:off x="1955978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3AF5533-677C-464B-80CB-F3E2298AD183}">
      <dsp:nvSpPr>
        <dsp:cNvPr id="0" name=""/>
        <dsp:cNvSpPr/>
      </dsp:nvSpPr>
      <dsp:spPr>
        <a:xfrm>
          <a:off x="1467845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3E60E5-11BA-46E5-B006-40B422985B36}">
      <dsp:nvSpPr>
        <dsp:cNvPr id="0" name=""/>
        <dsp:cNvSpPr/>
      </dsp:nvSpPr>
      <dsp:spPr>
        <a:xfrm>
          <a:off x="978850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4776CF-228C-496B-AB66-228041B8BD5C}">
      <dsp:nvSpPr>
        <dsp:cNvPr id="0" name=""/>
        <dsp:cNvSpPr/>
      </dsp:nvSpPr>
      <dsp:spPr>
        <a:xfrm>
          <a:off x="490716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286297-3DE5-4192-B4E1-1E8980D477C0}">
      <dsp:nvSpPr>
        <dsp:cNvPr id="0" name=""/>
        <dsp:cNvSpPr/>
      </dsp:nvSpPr>
      <dsp:spPr>
        <a:xfrm>
          <a:off x="1721" y="2311714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800EBC-D5C1-4477-8198-4E9E64AAA3D1}">
      <dsp:nvSpPr>
        <dsp:cNvPr id="0" name=""/>
        <dsp:cNvSpPr/>
      </dsp:nvSpPr>
      <dsp:spPr>
        <a:xfrm>
          <a:off x="0" y="1679394"/>
          <a:ext cx="2190145" cy="63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0" kern="1200" dirty="0" smtClean="0">
              <a:solidFill>
                <a:srgbClr val="FF0000"/>
              </a:solidFill>
            </a:rPr>
            <a:t>REGLAMENTO GENERAL A LA LEY GENERAL DE SEGUROS</a:t>
          </a:r>
          <a:endParaRPr lang="es-EC" sz="1400" b="0" kern="1200" dirty="0">
            <a:solidFill>
              <a:srgbClr val="FF0000"/>
            </a:solidFill>
          </a:endParaRPr>
        </a:p>
      </dsp:txBody>
      <dsp:txXfrm>
        <a:off x="0" y="1679394"/>
        <a:ext cx="2190145" cy="635571"/>
      </dsp:txXfrm>
    </dsp:sp>
    <dsp:sp modelId="{FD78FBF3-224E-4204-BA73-C73C9A80D24C}">
      <dsp:nvSpPr>
        <dsp:cNvPr id="0" name=""/>
        <dsp:cNvSpPr/>
      </dsp:nvSpPr>
      <dsp:spPr>
        <a:xfrm>
          <a:off x="2958073" y="3385358"/>
          <a:ext cx="494160" cy="49455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78D9E3-2D6F-4FA8-A7E9-30F674ABDC86}">
      <dsp:nvSpPr>
        <dsp:cNvPr id="0" name=""/>
        <dsp:cNvSpPr/>
      </dsp:nvSpPr>
      <dsp:spPr>
        <a:xfrm>
          <a:off x="2641260" y="3888857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21857A-0447-4E2B-ACFE-70BE8918FC7A}">
      <dsp:nvSpPr>
        <dsp:cNvPr id="0" name=""/>
        <dsp:cNvSpPr/>
      </dsp:nvSpPr>
      <dsp:spPr>
        <a:xfrm>
          <a:off x="2113524" y="3888857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63B699-8208-4A6F-A149-D9F4E6A0BFDD}">
      <dsp:nvSpPr>
        <dsp:cNvPr id="0" name=""/>
        <dsp:cNvSpPr/>
      </dsp:nvSpPr>
      <dsp:spPr>
        <a:xfrm>
          <a:off x="1585789" y="3888857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5F69D7-1C66-4A31-B4F7-82D92000D41D}">
      <dsp:nvSpPr>
        <dsp:cNvPr id="0" name=""/>
        <dsp:cNvSpPr/>
      </dsp:nvSpPr>
      <dsp:spPr>
        <a:xfrm>
          <a:off x="1058053" y="3888857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54F31E-219F-4EE9-ABA6-91938F4A50F1}">
      <dsp:nvSpPr>
        <dsp:cNvPr id="0" name=""/>
        <dsp:cNvSpPr/>
      </dsp:nvSpPr>
      <dsp:spPr>
        <a:xfrm>
          <a:off x="529457" y="3888857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7FB251-CACC-48E1-A968-DE8BE13356E7}">
      <dsp:nvSpPr>
        <dsp:cNvPr id="0" name=""/>
        <dsp:cNvSpPr/>
      </dsp:nvSpPr>
      <dsp:spPr>
        <a:xfrm>
          <a:off x="1721" y="3888857"/>
          <a:ext cx="247080" cy="2470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141B7C-5AA3-4888-AD44-A17EA84BBE9A}">
      <dsp:nvSpPr>
        <dsp:cNvPr id="0" name=""/>
        <dsp:cNvSpPr/>
      </dsp:nvSpPr>
      <dsp:spPr>
        <a:xfrm>
          <a:off x="0" y="3250848"/>
          <a:ext cx="2896088" cy="6355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solidFill>
                <a:srgbClr val="FF0000"/>
              </a:solidFill>
            </a:rPr>
            <a:t>LEY GENERAL DE SEGUROS, CODIFICACIÓN</a:t>
          </a:r>
          <a:endParaRPr lang="es-EC" sz="1400" kern="1200" dirty="0">
            <a:solidFill>
              <a:srgbClr val="FF0000"/>
            </a:solidFill>
          </a:endParaRPr>
        </a:p>
      </dsp:txBody>
      <dsp:txXfrm>
        <a:off x="0" y="3250848"/>
        <a:ext cx="2896088" cy="6355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090BD6-64E8-448D-8352-ECF8DB22BB37}">
      <dsp:nvSpPr>
        <dsp:cNvPr id="0" name=""/>
        <dsp:cNvSpPr/>
      </dsp:nvSpPr>
      <dsp:spPr>
        <a:xfrm>
          <a:off x="5021709" y="-20284"/>
          <a:ext cx="1720689" cy="1023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1. Portada</a:t>
          </a:r>
          <a:endParaRPr lang="es-EC" sz="2300" kern="1200" dirty="0"/>
        </a:p>
      </dsp:txBody>
      <dsp:txXfrm>
        <a:off x="5021709" y="-20284"/>
        <a:ext cx="1720689" cy="1023258"/>
      </dsp:txXfrm>
    </dsp:sp>
    <dsp:sp modelId="{AA61C2AD-9550-4356-8EDF-47157AE613F5}">
      <dsp:nvSpPr>
        <dsp:cNvPr id="0" name=""/>
        <dsp:cNvSpPr/>
      </dsp:nvSpPr>
      <dsp:spPr>
        <a:xfrm>
          <a:off x="2134033" y="86623"/>
          <a:ext cx="5537581" cy="5537581"/>
        </a:xfrm>
        <a:prstGeom prst="circularArrow">
          <a:avLst>
            <a:gd name="adj1" fmla="val 3500"/>
            <a:gd name="adj2" fmla="val 216997"/>
            <a:gd name="adj3" fmla="val 19388862"/>
            <a:gd name="adj4" fmla="val 18817183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DF212-3D21-4765-A00A-574458C0E6D5}">
      <dsp:nvSpPr>
        <dsp:cNvPr id="0" name=""/>
        <dsp:cNvSpPr/>
      </dsp:nvSpPr>
      <dsp:spPr>
        <a:xfrm>
          <a:off x="6581115" y="1452948"/>
          <a:ext cx="1371556" cy="8464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2. Índice</a:t>
          </a:r>
          <a:endParaRPr lang="es-EC" sz="2300" kern="1200" dirty="0"/>
        </a:p>
      </dsp:txBody>
      <dsp:txXfrm>
        <a:off x="6581115" y="1452948"/>
        <a:ext cx="1371556" cy="846471"/>
      </dsp:txXfrm>
    </dsp:sp>
    <dsp:sp modelId="{883D5255-4BD0-420F-AEF1-391B9BFDDA9F}">
      <dsp:nvSpPr>
        <dsp:cNvPr id="0" name=""/>
        <dsp:cNvSpPr/>
      </dsp:nvSpPr>
      <dsp:spPr>
        <a:xfrm>
          <a:off x="2134033" y="86623"/>
          <a:ext cx="5537581" cy="5537581"/>
        </a:xfrm>
        <a:prstGeom prst="circularArrow">
          <a:avLst>
            <a:gd name="adj1" fmla="val 3500"/>
            <a:gd name="adj2" fmla="val 216997"/>
            <a:gd name="adj3" fmla="val 734253"/>
            <a:gd name="adj4" fmla="val 20847031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C33E8-BFBC-472E-B0EC-CD7A004706A3}">
      <dsp:nvSpPr>
        <dsp:cNvPr id="0" name=""/>
        <dsp:cNvSpPr/>
      </dsp:nvSpPr>
      <dsp:spPr>
        <a:xfrm>
          <a:off x="6447339" y="3554465"/>
          <a:ext cx="1639108" cy="560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3. Objetivo</a:t>
          </a:r>
          <a:endParaRPr lang="es-EC" sz="2300" kern="1200" dirty="0"/>
        </a:p>
      </dsp:txBody>
      <dsp:txXfrm>
        <a:off x="6447339" y="3554465"/>
        <a:ext cx="1639108" cy="560355"/>
      </dsp:txXfrm>
    </dsp:sp>
    <dsp:sp modelId="{DF2DEB64-19AD-47CD-8268-CAFD8A69175A}">
      <dsp:nvSpPr>
        <dsp:cNvPr id="0" name=""/>
        <dsp:cNvSpPr/>
      </dsp:nvSpPr>
      <dsp:spPr>
        <a:xfrm>
          <a:off x="1998179" y="364995"/>
          <a:ext cx="5537581" cy="5537581"/>
        </a:xfrm>
        <a:prstGeom prst="circularArrow">
          <a:avLst>
            <a:gd name="adj1" fmla="val 3500"/>
            <a:gd name="adj2" fmla="val 216997"/>
            <a:gd name="adj3" fmla="val 1856501"/>
            <a:gd name="adj4" fmla="val 1352626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DBEA78-12D5-4105-AD8F-3B6F640FD433}">
      <dsp:nvSpPr>
        <dsp:cNvPr id="0" name=""/>
        <dsp:cNvSpPr/>
      </dsp:nvSpPr>
      <dsp:spPr>
        <a:xfrm>
          <a:off x="5415876" y="4585280"/>
          <a:ext cx="1657632" cy="1047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4. Alcance</a:t>
          </a:r>
          <a:endParaRPr lang="es-EC" sz="2300" kern="1200" dirty="0"/>
        </a:p>
      </dsp:txBody>
      <dsp:txXfrm>
        <a:off x="5415876" y="4585280"/>
        <a:ext cx="1657632" cy="1047408"/>
      </dsp:txXfrm>
    </dsp:sp>
    <dsp:sp modelId="{5A3FB7E6-86C6-4FF6-9C1F-A439927717A0}">
      <dsp:nvSpPr>
        <dsp:cNvPr id="0" name=""/>
        <dsp:cNvSpPr/>
      </dsp:nvSpPr>
      <dsp:spPr>
        <a:xfrm>
          <a:off x="2383065" y="113582"/>
          <a:ext cx="5537581" cy="5537581"/>
        </a:xfrm>
        <a:prstGeom prst="circularArrow">
          <a:avLst>
            <a:gd name="adj1" fmla="val 3500"/>
            <a:gd name="adj2" fmla="val 216997"/>
            <a:gd name="adj3" fmla="val 5722052"/>
            <a:gd name="adj4" fmla="val 5044663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ACE1D2-7571-4D4F-A745-2B6246D1E957}">
      <dsp:nvSpPr>
        <dsp:cNvPr id="0" name=""/>
        <dsp:cNvSpPr/>
      </dsp:nvSpPr>
      <dsp:spPr>
        <a:xfrm>
          <a:off x="3094927" y="4732037"/>
          <a:ext cx="1657334" cy="9748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5. Glosario de Términos</a:t>
          </a:r>
          <a:endParaRPr lang="es-EC" sz="2300" kern="1200" dirty="0"/>
        </a:p>
      </dsp:txBody>
      <dsp:txXfrm>
        <a:off x="3094927" y="4732037"/>
        <a:ext cx="1657334" cy="974890"/>
      </dsp:txXfrm>
    </dsp:sp>
    <dsp:sp modelId="{E59477C2-0F93-4128-8259-543BEBF2488E}">
      <dsp:nvSpPr>
        <dsp:cNvPr id="0" name=""/>
        <dsp:cNvSpPr/>
      </dsp:nvSpPr>
      <dsp:spPr>
        <a:xfrm>
          <a:off x="2134033" y="86623"/>
          <a:ext cx="5537581" cy="5537581"/>
        </a:xfrm>
        <a:prstGeom prst="circularArrow">
          <a:avLst>
            <a:gd name="adj1" fmla="val 3500"/>
            <a:gd name="adj2" fmla="val 216997"/>
            <a:gd name="adj3" fmla="val 8458685"/>
            <a:gd name="adj4" fmla="val 7969741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E656E-556A-4042-A9D0-DF6403916B56}">
      <dsp:nvSpPr>
        <dsp:cNvPr id="0" name=""/>
        <dsp:cNvSpPr/>
      </dsp:nvSpPr>
      <dsp:spPr>
        <a:xfrm>
          <a:off x="1698684" y="3331386"/>
          <a:ext cx="1680142" cy="1006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6. Políticas</a:t>
          </a:r>
          <a:endParaRPr lang="es-EC" sz="2300" kern="1200" dirty="0"/>
        </a:p>
      </dsp:txBody>
      <dsp:txXfrm>
        <a:off x="1698684" y="3331386"/>
        <a:ext cx="1680142" cy="1006513"/>
      </dsp:txXfrm>
    </dsp:sp>
    <dsp:sp modelId="{AAC138ED-D1AA-4888-A1D3-E89F7BB57E01}">
      <dsp:nvSpPr>
        <dsp:cNvPr id="0" name=""/>
        <dsp:cNvSpPr/>
      </dsp:nvSpPr>
      <dsp:spPr>
        <a:xfrm>
          <a:off x="2134033" y="86623"/>
          <a:ext cx="5537581" cy="5537581"/>
        </a:xfrm>
        <a:prstGeom prst="circularArrow">
          <a:avLst>
            <a:gd name="adj1" fmla="val 3500"/>
            <a:gd name="adj2" fmla="val 216997"/>
            <a:gd name="adj3" fmla="val 11329462"/>
            <a:gd name="adj4" fmla="val 10156797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C58220-EBFC-4F50-AF42-03FE1579FBF6}">
      <dsp:nvSpPr>
        <dsp:cNvPr id="0" name=""/>
        <dsp:cNvSpPr/>
      </dsp:nvSpPr>
      <dsp:spPr>
        <a:xfrm>
          <a:off x="1735047" y="1448218"/>
          <a:ext cx="1607415" cy="8559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7. Procesos</a:t>
          </a:r>
          <a:endParaRPr lang="es-EC" sz="2300" kern="1200" dirty="0"/>
        </a:p>
      </dsp:txBody>
      <dsp:txXfrm>
        <a:off x="1735047" y="1448218"/>
        <a:ext cx="1607415" cy="855932"/>
      </dsp:txXfrm>
    </dsp:sp>
    <dsp:sp modelId="{ED991619-17A7-4B53-9181-BCDF058EEFD8}">
      <dsp:nvSpPr>
        <dsp:cNvPr id="0" name=""/>
        <dsp:cNvSpPr/>
      </dsp:nvSpPr>
      <dsp:spPr>
        <a:xfrm>
          <a:off x="2134033" y="86623"/>
          <a:ext cx="5537581" cy="5537581"/>
        </a:xfrm>
        <a:prstGeom prst="circularArrow">
          <a:avLst>
            <a:gd name="adj1" fmla="val 3500"/>
            <a:gd name="adj2" fmla="val 216997"/>
            <a:gd name="adj3" fmla="val 13647399"/>
            <a:gd name="adj4" fmla="val 12801744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C93983-9DC2-433F-869C-80396E3AFC40}">
      <dsp:nvSpPr>
        <dsp:cNvPr id="0" name=""/>
        <dsp:cNvSpPr/>
      </dsp:nvSpPr>
      <dsp:spPr>
        <a:xfrm>
          <a:off x="3221051" y="117933"/>
          <a:ext cx="1405087" cy="7468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8. Anexos</a:t>
          </a:r>
          <a:endParaRPr lang="es-EC" sz="2300" kern="1200" dirty="0"/>
        </a:p>
      </dsp:txBody>
      <dsp:txXfrm>
        <a:off x="3221051" y="117933"/>
        <a:ext cx="1405087" cy="746822"/>
      </dsp:txXfrm>
    </dsp:sp>
    <dsp:sp modelId="{BCF49FCD-AF95-4D07-9A94-019B0F8EC9A4}">
      <dsp:nvSpPr>
        <dsp:cNvPr id="0" name=""/>
        <dsp:cNvSpPr/>
      </dsp:nvSpPr>
      <dsp:spPr>
        <a:xfrm>
          <a:off x="2134033" y="86623"/>
          <a:ext cx="5537581" cy="5537581"/>
        </a:xfrm>
        <a:prstGeom prst="circularArrow">
          <a:avLst>
            <a:gd name="adj1" fmla="val 3500"/>
            <a:gd name="adj2" fmla="val 216997"/>
            <a:gd name="adj3" fmla="val 16142778"/>
            <a:gd name="adj4" fmla="val 15827552"/>
            <a:gd name="adj5" fmla="val 4083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41DB8-B66F-4DC8-A96E-33677E0F90FF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4A0D4-B89B-4ADD-AF9E-38636B40EE4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49C4A-65AC-492D-9701-81B46C3AD0E4}" type="datetimeFigureOut">
              <a:rPr lang="en-US" smtClean="0"/>
              <a:t>5/14/2014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69989-EB00-4EE7-BCB5-25BDC5BB29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82869989-EB00-4EE7-BCB5-25BDC5BB29F8}" type="slidenum">
              <a:rPr lang="en-US" sz="1200" b="0" i="0">
                <a:latin typeface="Arial"/>
                <a:ea typeface="+mn-ea"/>
                <a:cs typeface="+mn-cs"/>
              </a:rPr>
              <a:t>4</a:t>
            </a:fld>
            <a:endParaRPr lang="en-US" sz="1200" b="0" i="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303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Straight Connector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Straight Connector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Group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Straight Connector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Straight Connector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Straight Connector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Straight Connector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Straight Connector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anchor="b">
            <a:normAutofit/>
          </a:bodyPr>
          <a:lstStyle>
            <a:lvl1pPr algn="l">
              <a:lnSpc>
                <a:spcPct val="76000"/>
              </a:lnSpc>
              <a:defRPr sz="8000" cap="none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A29A4-78C8-47AB-BA06-22CB45938951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4ACF-2D82-46F2-A8E9-23963AA34E86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74B5B-21A0-4192-BF4C-38187F1A68D8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Straight Connector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Group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Straight Connector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Straight Connector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Straight Connector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Straight Connector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Straight Connector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Connector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58" name="Straight Connector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5CF7C-B333-48E1-A4A6-83A3C8B73AC0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20762-5CBF-4210-AB54-376B091119F8}" type="datetime1">
              <a:rPr lang="en-US" smtClean="0"/>
              <a:t>5/14/2014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B371-BF5F-4058-A212-1A908E4D2674}" type="datetime1">
              <a:rPr lang="en-US" smtClean="0"/>
              <a:t>5/14/2014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Straight Connector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Straight Connector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Group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Straight Connector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Straight Connector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Group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Straight Connector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Group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Straight Connector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Straight Connector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2" name="Date Placeholder 2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4083B-90AA-48CF-BAD5-00AA24D7F288}" type="datetime1">
              <a:rPr lang="en-US" smtClean="0"/>
              <a:t>5/14/2014</a:t>
            </a:fld>
            <a:endParaRPr lang="en-US"/>
          </a:p>
        </p:txBody>
      </p:sp>
      <p:sp>
        <p:nvSpPr>
          <p:cNvPr id="213" name="Footer Placeholder 2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4" name="Slide Number Placeholder 2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Straight Connector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Straight Connector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Group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Straight Connector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60" name="Straight Connector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F629-ECA2-4CF3-B790-9D9BDED98269}" type="datetime1">
              <a:rPr lang="en-US" smtClean="0"/>
              <a:t>5/14/2014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Straight Connector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Straight Connector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Straight Connector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Straight Connector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Straight Connector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Straight Connector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oup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Straight Connector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Straight Connector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ctangle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5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7" name="Straight Connector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Group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Straight Connector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Group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Straight Connector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Straight Connector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Straight Connector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Group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Straight Connector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Group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Straight Connector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Straight Connector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94042" y="6289679"/>
            <a:ext cx="965946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1B2453-8663-4C69-AF73-9FD7B1DEC5D0}" type="datetime1">
              <a:rPr lang="en-US" smtClean="0"/>
              <a:t>5/14/2014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>
            <a:off x="609600" y="6172200"/>
            <a:ext cx="109728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jpeg"/><Relationship Id="rId12" Type="http://schemas.openxmlformats.org/officeDocument/2006/relationships/image" Target="cid:image004.jpg@01CF2196.DC4368D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3.jpe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cid:image004.jpg@01CF2196.DC4368D0" TargetMode="External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27.gif"/><Relationship Id="rId5" Type="http://schemas.openxmlformats.org/officeDocument/2006/relationships/diagramData" Target="../diagrams/data3.xml"/><Relationship Id="rId10" Type="http://schemas.openxmlformats.org/officeDocument/2006/relationships/hyperlink" Target="ANEXO%20MANUAL/Manual%20de%20Procedimientos.docx" TargetMode="External"/><Relationship Id="rId4" Type="http://schemas.openxmlformats.org/officeDocument/2006/relationships/image" Target="../media/image26.jpeg"/><Relationship Id="rId9" Type="http://schemas.microsoft.com/office/2007/relationships/diagramDrawing" Target="../diagrams/drawin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4.jpg@01CF2196.DC4368D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4.jpg@01CF2196.DC4368D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cid:image004.jpg@01CF2196.DC4368D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Relationship Id="rId6" Type="http://schemas.openxmlformats.org/officeDocument/2006/relationships/image" Target="cid:image004.jpg@01CF2196.DC4368D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CF2196.DC4368D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CF2196.DC4368D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4.jpg@01CF2196.DC4368D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4.jpg@01CF2196.DC4368D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4.jpg@01CF2196.DC4368D0" TargetMode="Externa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cid:image004.jpg@01CF2196.DC4368D0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cid:image004.jpg@01CF2196.DC4368D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4.jpg@01CF2196.DC4368D0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cid:image004.jpg@01CF2196.DC4368D0" TargetMode="External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2.jpeg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cid:image004.jpg@01CF2196.DC4368D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cid:image004.jpg@01CF2196.DC4368D0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93845" y="2112562"/>
            <a:ext cx="9604310" cy="2644019"/>
          </a:xfrm>
        </p:spPr>
        <p:txBody>
          <a:bodyPr>
            <a:noAutofit/>
          </a:bodyPr>
          <a:lstStyle/>
          <a:p>
            <a:pPr algn="ctr"/>
            <a:r>
              <a:rPr lang="es-EC" sz="3600" dirty="0"/>
              <a:t>MANUAL PARA MEJORAR, CONTROLAR Y MANEJAR EL PROCESO </a:t>
            </a:r>
            <a:r>
              <a:rPr lang="es-EC" sz="3600" dirty="0" smtClean="0"/>
              <a:t>DE CONTRATACIÓN </a:t>
            </a:r>
            <a:r>
              <a:rPr lang="es-EC" sz="3600" dirty="0"/>
              <a:t>DE REASEGUROS DE LA EMPRESA SEGUROS DEL PICHINCHA S.A. COMPAÑÍA DE SEGUROS Y REASEGUROS</a:t>
            </a:r>
            <a:endParaRPr lang="es-ES" sz="3600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ES" noProof="1" smtClean="0"/>
              <a:t>ALUMNO: JOSÉ LUIS SALGADO CORREA</a:t>
            </a:r>
            <a:endParaRPr lang="es-ES" noProof="1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102" y="551780"/>
            <a:ext cx="5675796" cy="1466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5309" y="389743"/>
            <a:ext cx="115245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INCENDIO Y LÍNEAS ALIADAS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Sirius America Insurance Company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94" y="1782996"/>
            <a:ext cx="2676634" cy="126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sraweb.org.sg/images/Logo_Sirius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2"/>
          <a:stretch/>
        </p:blipFill>
        <p:spPr bwMode="auto">
          <a:xfrm>
            <a:off x="4303995" y="1782996"/>
            <a:ext cx="1482066" cy="1421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atlin Grou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591" y="2140844"/>
            <a:ext cx="2147398" cy="64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QBEre.c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184" y="1721509"/>
            <a:ext cx="1577254" cy="148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es.convdocs.org/pars_docs/refs/11/10074/10074_html_75437f6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694" y="3634788"/>
            <a:ext cx="2699114" cy="117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://macroeconomia.com/site/wp-content/uploads/2013/12/swiss-r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995" y="3634788"/>
            <a:ext cx="2916054" cy="165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476" y="4221259"/>
            <a:ext cx="2105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https://irua.memberclicks.net/assets/new%20aspen%20re%20log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19686" r="16173" b="21382"/>
          <a:stretch/>
        </p:blipFill>
        <p:spPr bwMode="auto">
          <a:xfrm>
            <a:off x="10095869" y="3881879"/>
            <a:ext cx="1635138" cy="116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5" name="Picture 19" descr="http://www.postonline.co.uk/IMG/264/255264/markel-new-170x170.JPG%3F136551598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839" y="5046235"/>
            <a:ext cx="1103532" cy="110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Rectángulo"/>
          <p:cNvSpPr/>
          <p:nvPr/>
        </p:nvSpPr>
        <p:spPr>
          <a:xfrm>
            <a:off x="2053209" y="3019733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U.S.A.</a:t>
            </a:r>
            <a:endParaRPr lang="de-DE" dirty="0"/>
          </a:p>
        </p:txBody>
      </p:sp>
      <p:sp>
        <p:nvSpPr>
          <p:cNvPr id="17" name="16 Rectángulo"/>
          <p:cNvSpPr/>
          <p:nvPr/>
        </p:nvSpPr>
        <p:spPr>
          <a:xfrm>
            <a:off x="4414312" y="3064082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BÉLGICA</a:t>
            </a:r>
            <a:endParaRPr lang="de-DE" dirty="0"/>
          </a:p>
        </p:txBody>
      </p:sp>
      <p:sp>
        <p:nvSpPr>
          <p:cNvPr id="18" name="17 Rectángulo"/>
          <p:cNvSpPr/>
          <p:nvPr/>
        </p:nvSpPr>
        <p:spPr>
          <a:xfrm>
            <a:off x="6884112" y="283506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LONDRES</a:t>
            </a:r>
            <a:endParaRPr lang="de-DE" dirty="0"/>
          </a:p>
        </p:txBody>
      </p:sp>
      <p:sp>
        <p:nvSpPr>
          <p:cNvPr id="19" name="18 Rectángulo"/>
          <p:cNvSpPr/>
          <p:nvPr/>
        </p:nvSpPr>
        <p:spPr>
          <a:xfrm>
            <a:off x="9474633" y="346368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LONDRES</a:t>
            </a:r>
            <a:endParaRPr lang="de-DE" dirty="0"/>
          </a:p>
        </p:txBody>
      </p:sp>
      <p:sp>
        <p:nvSpPr>
          <p:cNvPr id="20" name="19 Rectángulo"/>
          <p:cNvSpPr/>
          <p:nvPr/>
        </p:nvSpPr>
        <p:spPr>
          <a:xfrm>
            <a:off x="1992425" y="4861569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MÉXICO</a:t>
            </a:r>
            <a:endParaRPr lang="de-DE" dirty="0"/>
          </a:p>
        </p:txBody>
      </p:sp>
      <p:sp>
        <p:nvSpPr>
          <p:cNvPr id="21" name="20 Rectángulo"/>
          <p:cNvSpPr/>
          <p:nvPr/>
        </p:nvSpPr>
        <p:spPr>
          <a:xfrm>
            <a:off x="5360303" y="4438398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U.S.A.</a:t>
            </a:r>
            <a:endParaRPr lang="de-DE" dirty="0"/>
          </a:p>
        </p:txBody>
      </p:sp>
      <p:sp>
        <p:nvSpPr>
          <p:cNvPr id="22" name="21 Rectángulo"/>
          <p:cNvSpPr/>
          <p:nvPr/>
        </p:nvSpPr>
        <p:spPr>
          <a:xfrm>
            <a:off x="7957810" y="5108660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LONDRES</a:t>
            </a:r>
            <a:endParaRPr lang="de-DE" dirty="0"/>
          </a:p>
        </p:txBody>
      </p:sp>
      <p:sp>
        <p:nvSpPr>
          <p:cNvPr id="23" name="22 Rectángulo"/>
          <p:cNvSpPr/>
          <p:nvPr/>
        </p:nvSpPr>
        <p:spPr>
          <a:xfrm>
            <a:off x="10263260" y="5228669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LONDRES</a:t>
            </a:r>
            <a:endParaRPr lang="de-DE" dirty="0"/>
          </a:p>
        </p:txBody>
      </p:sp>
      <p:sp>
        <p:nvSpPr>
          <p:cNvPr id="24" name="23 Rectángulo"/>
          <p:cNvSpPr/>
          <p:nvPr/>
        </p:nvSpPr>
        <p:spPr>
          <a:xfrm>
            <a:off x="6629371" y="5780435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LONDRES</a:t>
            </a:r>
            <a:endParaRPr lang="de-DE" dirty="0"/>
          </a:p>
        </p:txBody>
      </p:sp>
      <p:pic>
        <p:nvPicPr>
          <p:cNvPr id="25" name="24 Imagen" descr="cid:image004.jpg@01CF2196.DC4368D0"/>
          <p:cNvPicPr/>
          <p:nvPr/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2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id:image004.jpg@01CF2196.DC4368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2" descr="http://videoconferencia.uaslp.mx/procedimientos/001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"/>
          <a:stretch/>
        </p:blipFill>
        <p:spPr bwMode="auto">
          <a:xfrm>
            <a:off x="4707221" y="2106465"/>
            <a:ext cx="2308434" cy="1702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3913969496"/>
              </p:ext>
            </p:extLst>
          </p:nvPr>
        </p:nvGraphicFramePr>
        <p:xfrm>
          <a:off x="809284" y="283761"/>
          <a:ext cx="9785132" cy="5722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 descr="http://1.bp.blogspot.com/_Dxp5N_34Thg/Sh3-nAFlVHI/AAAAAAAAAFk/_WO7KkXYY5o/s320/Image9185.gif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6" y="4922837"/>
            <a:ext cx="17145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56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log.guiasenior.com/images/aumento_inver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28" y="1127344"/>
            <a:ext cx="30480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35062" y="279381"/>
            <a:ext cx="7204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OBJETIVO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086444" y="1253472"/>
            <a:ext cx="775345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600" dirty="0"/>
              <a:t>Las </a:t>
            </a:r>
            <a:r>
              <a:rPr lang="es-EC" sz="3600" dirty="0" smtClean="0"/>
              <a:t>actividades descritas en el Manual de Proceso de Contratación de Reaseguros tienen como </a:t>
            </a:r>
            <a:r>
              <a:rPr lang="es-EC" sz="3600" dirty="0"/>
              <a:t>objetivo cumplir con las condiciones establecidas en los contratos suscritos con </a:t>
            </a:r>
            <a:r>
              <a:rPr lang="es-EC" sz="3600" dirty="0" smtClean="0"/>
              <a:t>los </a:t>
            </a:r>
            <a:r>
              <a:rPr lang="es-EC" sz="3600" dirty="0"/>
              <a:t>Reaseguradores y por ende administrar los mismos de una manera eficiente.</a:t>
            </a:r>
          </a:p>
        </p:txBody>
      </p:sp>
      <p:pic>
        <p:nvPicPr>
          <p:cNvPr id="7" name="6 Imagen" descr="cid:image004.jpg@01CF2196.DC4368D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10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que-es-project-management.com/images/alcance-de-un-proyec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407" y="1303037"/>
            <a:ext cx="5180504" cy="388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268013" y="336938"/>
            <a:ext cx="720484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ALCANCE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2265" y="1253472"/>
            <a:ext cx="60571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3600" dirty="0"/>
              <a:t>S</a:t>
            </a:r>
            <a:r>
              <a:rPr lang="es-EC" sz="3600" dirty="0" smtClean="0"/>
              <a:t>erá </a:t>
            </a:r>
            <a:r>
              <a:rPr lang="es-EC" sz="3600" dirty="0"/>
              <a:t>aplicado para normar las actividades de Reaseguros desde el cuadre de cuentas de </a:t>
            </a:r>
            <a:r>
              <a:rPr lang="es-EC" sz="3600" dirty="0" smtClean="0"/>
              <a:t>reaseguros, </a:t>
            </a:r>
            <a:r>
              <a:rPr lang="es-EC" sz="3600" dirty="0"/>
              <a:t>el pago o cobro a los reaseguradores y finalmente la Liquidación de cada tipo de Contrato.</a:t>
            </a:r>
          </a:p>
        </p:txBody>
      </p:sp>
      <p:pic>
        <p:nvPicPr>
          <p:cNvPr id="5" name="4 Imagen" descr="cid:image004.jpg@01CF2196.DC4368D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7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8" name="Picture 8" descr="http://www.healthymiamidade.org/system/js/back/ckfinder/userfiles/images/annual%20repor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2" b="11442"/>
          <a:stretch/>
        </p:blipFill>
        <p:spPr bwMode="auto">
          <a:xfrm>
            <a:off x="0" y="160337"/>
            <a:ext cx="2394338" cy="187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15309" y="389743"/>
            <a:ext cx="115245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PROCESO DE LA NEGOCIACIÓN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42" name="Picture 2" descr="Sealing the De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600" y="3766281"/>
            <a:ext cx="2342714" cy="23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169" y="1429685"/>
            <a:ext cx="8311662" cy="4272706"/>
          </a:xfrm>
          <a:prstGeom prst="rect">
            <a:avLst/>
          </a:prstGeom>
          <a:noFill/>
        </p:spPr>
      </p:pic>
      <p:sp>
        <p:nvSpPr>
          <p:cNvPr id="7" name="AutoShape 4" descr="data:image/jpeg;base64,/9j/4AAQSkZJRgABAQAAAQABAAD/2wCEAAkGBxISEBQQEBIUDhUPFRQXFRYVFBIQGBAXFBYWFhYVFRYaHCggGBolGxQUITEhJykrLi4uFx8zRDMsNygtLisBCgoKDg0OGBAQFywkHBwsNSwsLywsLCwsLCwsLCwsLCwsLCwsLCwsLCwsLCwsLCwsLCwsLCwsLCwsLCwrLCwsLP/AABEIAOEA4QMBIgACEQEDEQH/xAAbAAEAAgMBAQAAAAAAAAAAAAAAAgMBBAUGB//EAD4QAAEDAgQDBAYJAwQDAQAAAAEAAgMEERIhMUEFUWETIjJxBkJSobHwFCNigZHB0eHxM1NyQ3OSoiSy0hX/xAAYAQEBAQEBAAAAAAAAAAAAAAAAAgMBBP/EACARAQEBAQACAgIDAAAAAAAAAAABAhEhMTJBEiIDUXH/2gAMAwEAAhEDEQA/APuKIiAiIgIiICIiAiIgIsFYJQZul1G6xdc67xO6XULpdc6cTusqF1m6704kixdLrrjKIiAiIgIiICIiAiIgIiICIiAiIgIiICwiiSuOhKiSsEqDnKbVSJlyjiVTnrMTS7oPj5KO2q5z2niTEsPgOxv0OSoL7Gxy80vZ7JJfTZDlIOWsJFNr0mi5bAKzdUhymHK5pNiy6zdQBWbqup4mijdZuuuMoiICIiAiIgIiICIiAiIgKKKJK511klQLlhxVbnKLpUg5yqe9Re9WU9PfvO02HPzWfnV5GniTtIIsWZyHx/ZblllCts5kY3XRVzloaS+waBck6ADdWKueIPbhdofuVONCAMlBdE61tWnUZkC41be2hz8isOxN8Qt8PxXO4rwGXC51M9oeGtbHjxfVht8wb5nM2GQ0yyC85B6S8QoiyOti+lssAXRxlrhc2DcVw0nNoALWlxNhfU53+OX0ubs9vbtkVrXrQ4XXQVQJgfZ8YZ2jNexc8XDH7Bw3AOS2HxubqMuYzH7LOzWV9lbYcphy02SK5r12acuWwCpXVIcrAVpKixMLKiCshUllERdBERAREQERYQZUUJUSVzrsgSoOcjnKpzlndLkHOVEj0e9bNNTW7ztdhy/dZyXV8LtmYhDTG1zkfVuL4TsSN/JbMTSGgOOIgC5thxG2ZttfkpovRnMk5GNtoiIuuCIiAqaulZKwska2RptcOAcLggg2O4IBHUK5EHMoeBxxPbJillexoYHSSOebWtmfWJ5uuV00RBRJStP2T0/Ra7oXN+0On6LfVc8zWNLnGwCm4lVNWNWORXtcuLTcU7WRxDcIyw3Iu4c7bLpxSLOeLxfudbYKmFSxytatIipIiKkiIiAiLBQFglCokqbXeBKrc5HOVT3qNaXIPeqXOubDMlLkmwzJW5TwBvUnU/kOiiS6XbMo01PhzOZ+HkthEW8kniMbeiIi64IiICIiAiIgIii94aLk2AQYlkDQXONgNV5LiFa6pfhblG3MXyDres77KzxXiJqHYGm0TdToH21JPshcqpqbjsotDqdC+27uTBy/PQNynrohKGRkucRmSTcgbtboG33P8d+CVeTpOHMhkLwCXygFxOInLzyaOTRoBou9SyrDV/ZtJ+ruROWywrn07lvRrSM6tRYCyrSIiIMFYJWVElcrrBKrcVlxVL3LPVXIw9yqALjYfx1Ky1pcbD7zyW9FEGiw/lRnN1/irr8UYIQ0Za7nmrUReiTjHvRERAREQEREBERARFgmyA51hc5WXk+M8UMxMbDaNviN7Y7a57NG5UuO8X7S8cZsxvjde17agHlzK4UklwMjbLA3QvOxI2A1ttqc0E55rgMYMjoPCX23PstHu81tUtOGC5zc622vLLlyb96jSU+EY32c534dLD2b6DcrZxhuJxcG4c3vOYhB+Mh5bZINespZcQfdpYwHGB4oy4i2I3zvktujevNVrpJ5o3YjFTsuY48QDpXA5ySDV2vkL88z36IrDfybZ+L0FM5dGJcqlK6kK0yirwsrAWVaBERBEqDlMqpxUVUVvcq2sLjlkNz+iSuWrHxVrHBrrFp0cDcXvp0USflV28joxysBEYNiRcfa52O5yV65rqIAF0Ia5ps7sj4CQb4mew7fLK9vNQjrXDCL4s+819hIzK9nAGx2zF/zWzJ1HnJapV0M7Xi7TfIZbi/MKp7bFABtothhuLrWVsB2QXLDnWWVRM7O3JBkzdEE3MKpEG0CsqEIyUroC8v6QcZxXjY7C1vjff8A6gqz0h41bFFG7CG+N/sjkOq8wLECSQFsbf6bNTIdnEb3Og318gkXZBzhZuWBm8h2JHvA+8rbpKf/AFJM3HTkByH2b7+sVGkpyT2supvYXyaNwD8Xb6K18uIus4MazOR5yEYHL7XIbeaCx0niJdgDM3vOkQ/N/Ibea57AaggkFkEZuxhyMh3e/r8L284saagjIx08Z7rdDK4es88/h5rq0lMZnYW9yNnidoABsOQQcysfK5zQyJxiZm6QeEEC2Gw0A65eea36JcPiHpK6ql+jUB7OkhNpJRrVEatYdo+vreWvcoVjrzprn07tIupCuXSBdWFXEVeFlYCyrSIiIIFUvVxVEhWelxqzleXreHuY90sWYda7Dezjvh2BXpKgqmOPG3BdofmcBv328yDr5joox8l6+Lk8K4uW+HMDxMOrfL5/Rei7SOojNnYTa2IAYmZg7g7gZaLzNZQ3doYZW6etcdDpI3pqOS14apzXAH6uTa3hk/x5+WvwW7F6CpxREEkj2XgnDqbNw52cbnY3+1kBvxVgPdks0jO4IsRzJ25a2vldc6g4s1/ckABOWeYd+PwUKvhVmuMXea657O2LUBtmHELNAv3Brpe2SDsouDS17ogcZD2g6E95vRgOdtPFbM7Wsu3DKHDE3MfgR0I2KC3GeaiiICsiZfMqtWRyWyQXrzvpDxrCDHG7CQO+/Zg/VS4/xsMBZGQDbvO2jHPz5BeSijDx203dhZ3gHaykeu/p/CAwBze2l7kTc2NOshv4nc89BuVsUsJkd20osM8DdMI/XmdtFXTMdO/tZAWsb4G6ffb2rf8AEK6WUyuMcZwNZ/UeNGAeq3r/AD5BOSUyEtaQxrP6kmgjA2HXkNvPTUa36RZrQY6eI5DQyu9o8z8NUDe2tGwdnBGdtZDz6k/uunTwGQ9lH3WtHeOzBvn+aCVNAZT2bLNY3xO0DQNh89V4/wBI+P8A04mhoTgo48ppRrWEasaf7XM+t/j4sek/H/peLh1CS2mYbVEwyNSRrGw+xzPraaay4fStjaGMGEBZb39RpnP3W7w2mbG0MYMIC9DQtXKpI13aKNczHdV1aQLqQrQpmroRhaxnVoWURdcEREECqJVeVRKs9LjnVK8lxOCoEwdE3tY83OGLC+Mj1o+fl9+S9bUrWpO+Hsay7m2LrnUbWIzb+yzz38l6+Lm0XHQ9mGoHbM07Ro77CPbbvbmM+h1WzWULXsxXErHZh473/K2/UZrUruHXcXxns5B4rjxDlI3cfaC1KWoexx7MmGTV0Z7zJBzto4dRmPevQxQcSzKW7m7P1LeWO3iH2hmN116Hijo7B/faQLO1y539YdVrR1TJe6R2Mh9Rx7rzzY7Y/Oa1nROiJAGJt7ujORb1YfVPuPRB6eanjnAeD3rZOabEg5EHoRlzAXNhpntkHeMU1rAHvNna0DJjzk43zsQ12WgzJ0aWcs+shdibfvA5YTye31T10Xdpa6OduFwF92nUHmOR6hBuQ1LHlzWuu5lsTdHMvpiG17FWrmSUrmuDiXSaNbK0AyxNJvhkGkrLgZ2vnpuuk0GwvYnewsCeguUGVxePcYEYLGEYiMzswcyp8c4uIhhbYvI+5o9o9F5GKEzEySE9mDc3yMrh8B8EE6WLtbyym0TSTmbGUjVzunwRmKqfiN2wxkYRa2MjQ2+A21VTnGqf2be7Cy2IgZOto0D8vvW1NKXHsIO61uT3DPCN2t5uO5QTnmMjuxh7rW5PeNGD2W83FU4O0+oi7kUfiIzxdL7k+/y1yW3/APHh7rW+N3LmL7k7n7lvQw2tDELW1Psjdzjz/hBKGEuIiiFgBmdmDck8+q8n6U8fM5dw2gcWxNNqmcayHeNjvifu52l6U+kDnk8NoCW2yqJxqObGn2vh56a/DOHthYI2CwHvWW988RpjPfNS4fRNjYGMFg1dWniUYIV1aSnUZyrVW0cC7dJCqKSnXVp4ltIztXwMW2wKuNquCpLKIiAiIgiVRKryqpAoqo5lSF53icsjXtwMkN9Xxk3ituR7Ofn56L0tSFy3l4eOzj7W+tjhLBu4HRZzxqNL5y1o+MGw+kNxgaTR2uOrm6HzH4KVXTMlbiBDhfuvblY+erHe5YqKXMujIB9YaAn7Q9R3XQrTYwtJLCYnDxNyH4jQj3eS3YteQZ9nNbo/QH/L2T10K2WTuZ3JbyNGh9dnkdwsPkxCz235gbeQ/L3KiOTALH62PQEZuj6Dp9koL3x2PaxOseY0I9l7eXu8lZFaQ9z6qVvqX13vGfy/lV9nhs9hxNdoRoenQ9D+yxLGHC4yI5ZYf0+dEHYoOLkHBNkdMWn48j89VscY4s2Jtm2c5wyHIcz0XCFY1ww1FwQO7IBfFlo4DU/H3rQjiM1nEFjPWJzJscmj9PeghHEZnF7ycAN3O3kPIdPhqqa6czOEMXdYNSNGt5D5zVtfUl1o4xYaAbdfu5ndU2wDsYr4ie+7cE6gfa+GiC8Oy+jwd22TnDO19QObj+yuLcP/AI8OTvXdtGN8/a5n7lW09laCGxlcO8doG7kn2luQQiNoYzNxzJPvc7l5fmglDEGARRjPUk5W5ud85LzfpX6QuYf/AM+hP1z7dtL/AGQd/wDMjQbCxOyv9KuPGmaKam79TPpv2bf7rx/6t+9cfgvCxC3Ml73nE95zL3HMknfNZ73z17XjPVnCeGthYGN+86lx3JO668EKxBEupS06zzlpazS067NLTrFJTLrU8K1kZWs08K3Y2JGxXgKkgCkiLoIiICIiDBVTwrSouCmuxz6gLjVlRPGcUBbcatcLh45Hcea7s7Vyqtizs+2kalNW09W/ejqgLWyGPoDpK3XunPoFGqpXA4ZW4HDwuae6f8SfD/icuRXL4rRNeO8PI7jqCoUXpFNAOzqWmsh9rIyxjzPjHnn1XZ/J/blx/TYeC02ORGh0/jy/lT7NrzmeyfpjAyd0e3f581tBkUzO1pn9sw6+0w8nNOY8itNzbZHf8D8/PNas1JbJA7wgB2rdY5R9k7H5uVtw4ZBjhJBb4mHxM/UfPRSgqS0YHjtGHVp28vn8dVXUcN/1qV5u3b1m9DzCDBia/LKN3/V36FatbIWgsf3CMzzcNMufmtymqWTHBIBDN+DZbcuRXPr6sWwt77w7DcC+Y5He34BBpl5Bs0d92WXqDYDr8PNXzu+jNEbAH1Mug1EIOrndVsNjFKzG7vzuGQ17MH81qUkWC8sneklzzzy2HkPeg26CAQssDje/Nzj6x9o9Pnktbj/F20kV7dpNLlGzdzjo53Jo1t96uqqxtPGZpcza7Qfc4jz0G5XlKaN80pqp83O8LTngH68/2Ub1+MVnPWOE0DgXTTHtJpTd7j8ByC7cESxDEunS06xk7e1rbxKlp12aSnUaSnXXpoFtIztSp4FvRMWIo1sNCpI0KaIuuCIiAiIgIiICiQpLBQa8rVzqmNdV7VqyxqbFSvOVcK49TCvVVMC5VTTLO5XNPKmB8b+1geYHjdujhycNHDoV1aT0gZJ9XVAU0hyDx/Sl8/YPnl1UqimXOqaUEWIuFEtyqyad2aIsNnAkbbkDm0+sOn8pE9zCHsdroRmD0PXp8V5ykqpqcYWfXw/2nnw/7btWeWnRdehrmS3dAbnV8LxZw82+sPtNW2dzTLWbHTngiqRZ1opNiMg47LTkJp7ukjxygYY8snH8NeqmwB4uy9xmWHxN6j2h1H7LFXU9wOecWHIXuTbkPnorS5Zc42fMLHU54sbv/kfqtwDA3tpcybljDlp67uTQpQQ2AnmFy7+lHu47Ehed45WOnkdCHYgD9c4aEjSJn2RvzIsuavJ12Ttac8rqqXtHEmNpu2+XaHTGRsOQ2HVdSGNQp4bAAZALpU0C8/nV7W3iTidNAuzSU6rpKddmmgWsjO1OmgXQijWIYlssarSy1qkgWV1wREQEREBERAREQEREESFW9quWLINGWJaM9Ouy5qokiXOO9ecnpVzZ6VerlgWhPTKLlcryk1OubVUIJDhdjm5tc0lpaeYI0XrKikXOnpVncqmnFj4s9hH0i5I0njGY/wBxo18x+BXdpqmOW00mGTALtweGV2lz1+clzZqZaEVPJC/tKd3Zk6tIDmP/AMmnK/VXnd+03M+m76Q8SeD2bT9fKMyNKWM7Dk8jTkM+S51FShjQ1oyCnS0ZBLnkve8lznHMuJ1JXRggXNftXZ4jNNCuvSU6hSUy7NJAqkTaspYF04YlGCJbbGK4lJjVMIAsrrgiIgIiICIiAiIgIiICIiAiIgKJapIgpfGteSFbpCiWrjrkTU6589KvQvjWtLAucd68vNSLTfSL1ElMtZ9IucOvPtpOi24KVdMUi2IqZd4dUU1OupBCkUK3I2LrjMbFaAgCkuuCIiAiIgIiICIiAiIgIiICIiAiIgIiICwiIIuVL0RHWvIqHLKLgiFaxEQbMavaiLriYWURAREQEREBERAREQEREBER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6" descr="data:image/jpeg;base64,/9j/4AAQSkZJRgABAQAAAQABAAD/2wCEAAkGBxISEBQQEBIUDhUPFRQXFRYVFBIQGBAXFBYWFhYVFRYaHCggGBolGxQUITEhJykrLi4uFx8zRDMsNygtLisBCgoKDg0OGBAQFywkHBwsNSwsLywsLCwsLCwsLCwsLCwsLCwsLCwsLCwsLCwsLCwsLCwsLCwsLCwsLCwrLCwsLP/AABEIAOEA4QMBIgACEQEDEQH/xAAbAAEAAgMBAQAAAAAAAAAAAAAAAgMBBAUGB//EAD4QAAEDAgQDBAYJAwQDAQAAAAEAAgMEERIhMUEFUWETIjJxBkJSobHwFCNigZHB0eHxM1NyQ3OSoiSy0hX/xAAYAQEBAQEBAAAAAAAAAAAAAAAAAgMBBP/EACARAQEBAQACAgIDAAAAAAAAAAABAhEhMTJBEiIDUXH/2gAMAwEAAhEDEQA/APuKIiAiIgIiICIiAiIgIsFYJQZul1G6xdc67xO6XULpdc6cTusqF1m6704kixdLrrjKIiAiIgIiICIiAiIgIiICIiAiIgIiICwiiSuOhKiSsEqDnKbVSJlyjiVTnrMTS7oPj5KO2q5z2niTEsPgOxv0OSoL7Gxy80vZ7JJfTZDlIOWsJFNr0mi5bAKzdUhymHK5pNiy6zdQBWbqup4mijdZuuuMoiICIiAiIgIiICIiAiIgKKKJK511klQLlhxVbnKLpUg5yqe9Re9WU9PfvO02HPzWfnV5GniTtIIsWZyHx/ZblllCts5kY3XRVzloaS+waBck6ADdWKueIPbhdofuVONCAMlBdE61tWnUZkC41be2hz8isOxN8Qt8PxXO4rwGXC51M9oeGtbHjxfVht8wb5nM2GQ0yyC85B6S8QoiyOti+lssAXRxlrhc2DcVw0nNoALWlxNhfU53+OX0ubs9vbtkVrXrQ4XXQVQJgfZ8YZ2jNexc8XDH7Bw3AOS2HxubqMuYzH7LOzWV9lbYcphy02SK5r12acuWwCpXVIcrAVpKixMLKiCshUllERdBERAREQERYQZUUJUSVzrsgSoOcjnKpzlndLkHOVEj0e9bNNTW7ztdhy/dZyXV8LtmYhDTG1zkfVuL4TsSN/JbMTSGgOOIgC5thxG2ZttfkpovRnMk5GNtoiIuuCIiAqaulZKwska2RptcOAcLggg2O4IBHUK5EHMoeBxxPbJillexoYHSSOebWtmfWJ5uuV00RBRJStP2T0/Ra7oXN+0On6LfVc8zWNLnGwCm4lVNWNWORXtcuLTcU7WRxDcIyw3Iu4c7bLpxSLOeLxfudbYKmFSxytatIipIiKkiIiAiLBQFglCokqbXeBKrc5HOVT3qNaXIPeqXOubDMlLkmwzJW5TwBvUnU/kOiiS6XbMo01PhzOZ+HkthEW8kniMbeiIi64IiICIiAiIgIii94aLk2AQYlkDQXONgNV5LiFa6pfhblG3MXyDres77KzxXiJqHYGm0TdToH21JPshcqpqbjsotDqdC+27uTBy/PQNynrohKGRkucRmSTcgbtboG33P8d+CVeTpOHMhkLwCXygFxOInLzyaOTRoBou9SyrDV/ZtJ+ruROWywrn07lvRrSM6tRYCyrSIiIMFYJWVElcrrBKrcVlxVL3LPVXIw9yqALjYfx1Ky1pcbD7zyW9FEGiw/lRnN1/irr8UYIQ0Za7nmrUReiTjHvRERAREQEREBERARFgmyA51hc5WXk+M8UMxMbDaNviN7Y7a57NG5UuO8X7S8cZsxvjde17agHlzK4UklwMjbLA3QvOxI2A1ttqc0E55rgMYMjoPCX23PstHu81tUtOGC5zc622vLLlyb96jSU+EY32c534dLD2b6DcrZxhuJxcG4c3vOYhB+Mh5bZINespZcQfdpYwHGB4oy4i2I3zvktujevNVrpJ5o3YjFTsuY48QDpXA5ySDV2vkL88z36IrDfybZ+L0FM5dGJcqlK6kK0yirwsrAWVaBERBEqDlMqpxUVUVvcq2sLjlkNz+iSuWrHxVrHBrrFp0cDcXvp0USflV28joxysBEYNiRcfa52O5yV65rqIAF0Ia5ps7sj4CQb4mew7fLK9vNQjrXDCL4s+819hIzK9nAGx2zF/zWzJ1HnJapV0M7Xi7TfIZbi/MKp7bFABtothhuLrWVsB2QXLDnWWVRM7O3JBkzdEE3MKpEG0CsqEIyUroC8v6QcZxXjY7C1vjff8A6gqz0h41bFFG7CG+N/sjkOq8wLECSQFsbf6bNTIdnEb3Og318gkXZBzhZuWBm8h2JHvA+8rbpKf/AFJM3HTkByH2b7+sVGkpyT2supvYXyaNwD8Xb6K18uIus4MazOR5yEYHL7XIbeaCx0niJdgDM3vOkQ/N/Ibea57AaggkFkEZuxhyMh3e/r8L284saagjIx08Z7rdDK4es88/h5rq0lMZnYW9yNnidoABsOQQcysfK5zQyJxiZm6QeEEC2Gw0A65eea36JcPiHpK6ql+jUB7OkhNpJRrVEatYdo+vreWvcoVjrzprn07tIupCuXSBdWFXEVeFlYCyrSIiIIFUvVxVEhWelxqzleXreHuY90sWYda7Dezjvh2BXpKgqmOPG3BdofmcBv328yDr5joox8l6+Lk8K4uW+HMDxMOrfL5/Rei7SOojNnYTa2IAYmZg7g7gZaLzNZQ3doYZW6etcdDpI3pqOS14apzXAH6uTa3hk/x5+WvwW7F6CpxREEkj2XgnDqbNw52cbnY3+1kBvxVgPdks0jO4IsRzJ25a2vldc6g4s1/ckABOWeYd+PwUKvhVmuMXea657O2LUBtmHELNAv3Brpe2SDsouDS17ogcZD2g6E95vRgOdtPFbM7Wsu3DKHDE3MfgR0I2KC3GeaiiICsiZfMqtWRyWyQXrzvpDxrCDHG7CQO+/Zg/VS4/xsMBZGQDbvO2jHPz5BeSijDx203dhZ3gHaykeu/p/CAwBze2l7kTc2NOshv4nc89BuVsUsJkd20osM8DdMI/XmdtFXTMdO/tZAWsb4G6ffb2rf8AEK6WUyuMcZwNZ/UeNGAeq3r/AD5BOSUyEtaQxrP6kmgjA2HXkNvPTUa36RZrQY6eI5DQyu9o8z8NUDe2tGwdnBGdtZDz6k/uunTwGQ9lH3WtHeOzBvn+aCVNAZT2bLNY3xO0DQNh89V4/wBI+P8A04mhoTgo48ppRrWEasaf7XM+t/j4sek/H/peLh1CS2mYbVEwyNSRrGw+xzPraaay4fStjaGMGEBZb39RpnP3W7w2mbG0MYMIC9DQtXKpI13aKNczHdV1aQLqQrQpmroRhaxnVoWURdcEREECqJVeVRKs9LjnVK8lxOCoEwdE3tY83OGLC+Mj1o+fl9+S9bUrWpO+Hsay7m2LrnUbWIzb+yzz38l6+Lm0XHQ9mGoHbM07Ro77CPbbvbmM+h1WzWULXsxXErHZh473/K2/UZrUruHXcXxns5B4rjxDlI3cfaC1KWoexx7MmGTV0Z7zJBzto4dRmPevQxQcSzKW7m7P1LeWO3iH2hmN116Hijo7B/faQLO1y539YdVrR1TJe6R2Mh9Rx7rzzY7Y/Oa1nROiJAGJt7ujORb1YfVPuPRB6eanjnAeD3rZOabEg5EHoRlzAXNhpntkHeMU1rAHvNna0DJjzk43zsQ12WgzJ0aWcs+shdibfvA5YTye31T10Xdpa6OduFwF92nUHmOR6hBuQ1LHlzWuu5lsTdHMvpiG17FWrmSUrmuDiXSaNbK0AyxNJvhkGkrLgZ2vnpuuk0GwvYnewsCeguUGVxePcYEYLGEYiMzswcyp8c4uIhhbYvI+5o9o9F5GKEzEySE9mDc3yMrh8B8EE6WLtbyym0TSTmbGUjVzunwRmKqfiN2wxkYRa2MjQ2+A21VTnGqf2be7Cy2IgZOto0D8vvW1NKXHsIO61uT3DPCN2t5uO5QTnmMjuxh7rW5PeNGD2W83FU4O0+oi7kUfiIzxdL7k+/y1yW3/APHh7rW+N3LmL7k7n7lvQw2tDELW1Psjdzjz/hBKGEuIiiFgBmdmDck8+q8n6U8fM5dw2gcWxNNqmcayHeNjvifu52l6U+kDnk8NoCW2yqJxqObGn2vh56a/DOHthYI2CwHvWW988RpjPfNS4fRNjYGMFg1dWniUYIV1aSnUZyrVW0cC7dJCqKSnXVp4ltIztXwMW2wKuNquCpLKIiAiIgiVRKryqpAoqo5lSF53icsjXtwMkN9Xxk3ituR7Ofn56L0tSFy3l4eOzj7W+tjhLBu4HRZzxqNL5y1o+MGw+kNxgaTR2uOrm6HzH4KVXTMlbiBDhfuvblY+erHe5YqKXMujIB9YaAn7Q9R3XQrTYwtJLCYnDxNyH4jQj3eS3YteQZ9nNbo/QH/L2T10K2WTuZ3JbyNGh9dnkdwsPkxCz235gbeQ/L3KiOTALH62PQEZuj6Dp9koL3x2PaxOseY0I9l7eXu8lZFaQ9z6qVvqX13vGfy/lV9nhs9hxNdoRoenQ9D+yxLGHC4yI5ZYf0+dEHYoOLkHBNkdMWn48j89VscY4s2Jtm2c5wyHIcz0XCFY1ww1FwQO7IBfFlo4DU/H3rQjiM1nEFjPWJzJscmj9PeghHEZnF7ycAN3O3kPIdPhqqa6czOEMXdYNSNGt5D5zVtfUl1o4xYaAbdfu5ndU2wDsYr4ie+7cE6gfa+GiC8Oy+jwd22TnDO19QObj+yuLcP/AI8OTvXdtGN8/a5n7lW09laCGxlcO8doG7kn2luQQiNoYzNxzJPvc7l5fmglDEGARRjPUk5W5ud85LzfpX6QuYf/AM+hP1z7dtL/AGQd/wDMjQbCxOyv9KuPGmaKam79TPpv2bf7rx/6t+9cfgvCxC3Ml73nE95zL3HMknfNZ73z17XjPVnCeGthYGN+86lx3JO668EKxBEupS06zzlpazS067NLTrFJTLrU8K1kZWs08K3Y2JGxXgKkgCkiLoIiICIiDBVTwrSouCmuxz6gLjVlRPGcUBbcatcLh45Hcea7s7Vyqtizs+2kalNW09W/ejqgLWyGPoDpK3XunPoFGqpXA4ZW4HDwuae6f8SfD/icuRXL4rRNeO8PI7jqCoUXpFNAOzqWmsh9rIyxjzPjHnn1XZ/J/blx/TYeC02ORGh0/jy/lT7NrzmeyfpjAyd0e3f581tBkUzO1pn9sw6+0w8nNOY8itNzbZHf8D8/PNas1JbJA7wgB2rdY5R9k7H5uVtw4ZBjhJBb4mHxM/UfPRSgqS0YHjtGHVp28vn8dVXUcN/1qV5u3b1m9DzCDBia/LKN3/V36FatbIWgsf3CMzzcNMufmtymqWTHBIBDN+DZbcuRXPr6sWwt77w7DcC+Y5He34BBpl5Bs0d92WXqDYDr8PNXzu+jNEbAH1Mug1EIOrndVsNjFKzG7vzuGQ17MH81qUkWC8sneklzzzy2HkPeg26CAQssDje/Nzj6x9o9Pnktbj/F20kV7dpNLlGzdzjo53Jo1t96uqqxtPGZpcza7Qfc4jz0G5XlKaN80pqp83O8LTngH68/2Ub1+MVnPWOE0DgXTTHtJpTd7j8ByC7cESxDEunS06xk7e1rbxKlp12aSnUaSnXXpoFtIztSp4FvRMWIo1sNCpI0KaIuuCIiAiIgIiICiQpLBQa8rVzqmNdV7VqyxqbFSvOVcK49TCvVVMC5VTTLO5XNPKmB8b+1geYHjdujhycNHDoV1aT0gZJ9XVAU0hyDx/Sl8/YPnl1UqimXOqaUEWIuFEtyqyad2aIsNnAkbbkDm0+sOn8pE9zCHsdroRmD0PXp8V5ykqpqcYWfXw/2nnw/7btWeWnRdehrmS3dAbnV8LxZw82+sPtNW2dzTLWbHTngiqRZ1opNiMg47LTkJp7ukjxygYY8snH8NeqmwB4uy9xmWHxN6j2h1H7LFXU9wOecWHIXuTbkPnorS5Zc42fMLHU54sbv/kfqtwDA3tpcybljDlp67uTQpQQ2AnmFy7+lHu47Ehed45WOnkdCHYgD9c4aEjSJn2RvzIsuavJ12Ttac8rqqXtHEmNpu2+XaHTGRsOQ2HVdSGNQp4bAAZALpU0C8/nV7W3iTidNAuzSU6rpKddmmgWsjO1OmgXQijWIYlssarSy1qkgWV1wREQEREBERAREQEREESFW9quWLINGWJaM9Ouy5qokiXOO9ecnpVzZ6VerlgWhPTKLlcryk1OubVUIJDhdjm5tc0lpaeYI0XrKikXOnpVncqmnFj4s9hH0i5I0njGY/wBxo18x+BXdpqmOW00mGTALtweGV2lz1+clzZqZaEVPJC/tKd3Zk6tIDmP/AMmnK/VXnd+03M+m76Q8SeD2bT9fKMyNKWM7Dk8jTkM+S51FShjQ1oyCnS0ZBLnkve8lznHMuJ1JXRggXNftXZ4jNNCuvSU6hSUy7NJAqkTaspYF04YlGCJbbGK4lJjVMIAsrrgiIgIiICIiAiIgIiICIiAiIgKJapIgpfGteSFbpCiWrjrkTU6589KvQvjWtLAucd68vNSLTfSL1ElMtZ9IucOvPtpOi24KVdMUi2IqZd4dUU1OupBCkUK3I2LrjMbFaAgCkuuCIiAiIgIiICIiAiIgIiICIiAiIgIiICwiIIuVL0RHWvIqHLKLgiFaxEQbMavaiLriYWURAREQEREBERAREQEREBER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9" name="8 Imagen" descr="cid:image004.jpg@01CF2196.DC4368D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763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5309" y="389743"/>
            <a:ext cx="115245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PROCESO DE LA LEGALIZACIÓN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pSp>
        <p:nvGrpSpPr>
          <p:cNvPr id="6" name="16 Grupo"/>
          <p:cNvGrpSpPr/>
          <p:nvPr/>
        </p:nvGrpSpPr>
        <p:grpSpPr>
          <a:xfrm>
            <a:off x="2354317" y="1229711"/>
            <a:ext cx="7483366" cy="4398578"/>
            <a:chOff x="0" y="0"/>
            <a:chExt cx="5905500" cy="3629025"/>
          </a:xfrm>
        </p:grpSpPr>
        <p:sp>
          <p:nvSpPr>
            <p:cNvPr id="7" name="2 Rectángulo redondeado"/>
            <p:cNvSpPr/>
            <p:nvPr/>
          </p:nvSpPr>
          <p:spPr>
            <a:xfrm>
              <a:off x="2238375" y="1123949"/>
              <a:ext cx="1438275" cy="5619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100"/>
                <a:t>LEGALIZACIÓN</a:t>
              </a:r>
              <a:r>
                <a:rPr lang="es-EC" sz="1100" baseline="0"/>
                <a:t> DE CONTRATO</a:t>
              </a:r>
              <a:endParaRPr lang="es-EC" sz="1100"/>
            </a:p>
          </p:txBody>
        </p:sp>
        <p:sp>
          <p:nvSpPr>
            <p:cNvPr id="8" name="3 Rectángulo redondeado"/>
            <p:cNvSpPr/>
            <p:nvPr/>
          </p:nvSpPr>
          <p:spPr>
            <a:xfrm>
              <a:off x="4467225" y="1123949"/>
              <a:ext cx="1438275" cy="5619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100" baseline="0"/>
                <a:t>Contrato Legalizado</a:t>
              </a:r>
              <a:endParaRPr lang="es-EC" sz="1100"/>
            </a:p>
          </p:txBody>
        </p:sp>
        <p:sp>
          <p:nvSpPr>
            <p:cNvPr id="9" name="4 Rectángulo redondeado"/>
            <p:cNvSpPr/>
            <p:nvPr/>
          </p:nvSpPr>
          <p:spPr>
            <a:xfrm>
              <a:off x="2238375" y="0"/>
              <a:ext cx="1438275" cy="5619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100" baseline="0"/>
                <a:t>Políticas de Legalización</a:t>
              </a:r>
              <a:endParaRPr lang="es-EC" sz="1100"/>
            </a:p>
          </p:txBody>
        </p:sp>
        <p:sp>
          <p:nvSpPr>
            <p:cNvPr id="10" name="5 Rectángulo redondeado"/>
            <p:cNvSpPr/>
            <p:nvPr/>
          </p:nvSpPr>
          <p:spPr>
            <a:xfrm>
              <a:off x="0" y="1123949"/>
              <a:ext cx="1438275" cy="5619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100" baseline="0"/>
                <a:t>Estado de Cuenta</a:t>
              </a:r>
              <a:endParaRPr lang="es-EC" sz="1100"/>
            </a:p>
          </p:txBody>
        </p:sp>
        <p:sp>
          <p:nvSpPr>
            <p:cNvPr id="11" name="6 Rectángulo redondeado"/>
            <p:cNvSpPr/>
            <p:nvPr/>
          </p:nvSpPr>
          <p:spPr>
            <a:xfrm>
              <a:off x="2238375" y="2286000"/>
              <a:ext cx="1438275" cy="134302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100"/>
                <a:t>1) Jefe Nacional de Reaseguros</a:t>
              </a:r>
            </a:p>
            <a:p>
              <a:pPr algn="ctr"/>
              <a:r>
                <a:rPr lang="es-EC" sz="1100"/>
                <a:t>2) Ejecutivo de Reaseguros</a:t>
              </a:r>
            </a:p>
            <a:p>
              <a:pPr algn="ctr"/>
              <a:r>
                <a:rPr lang="es-EC" sz="1100"/>
                <a:t>3) Jefe Nacional de Tesorería</a:t>
              </a:r>
            </a:p>
          </p:txBody>
        </p:sp>
        <p:cxnSp>
          <p:nvCxnSpPr>
            <p:cNvPr id="12" name="8 Conector recto de flecha"/>
            <p:cNvCxnSpPr>
              <a:stCxn id="7" idx="3"/>
              <a:endCxn id="8" idx="1"/>
            </p:cNvCxnSpPr>
            <p:nvPr/>
          </p:nvCxnSpPr>
          <p:spPr>
            <a:xfrm>
              <a:off x="3676650" y="1404937"/>
              <a:ext cx="79057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11 Conector recto de flecha"/>
            <p:cNvCxnSpPr>
              <a:stCxn id="10" idx="3"/>
              <a:endCxn id="7" idx="1"/>
            </p:cNvCxnSpPr>
            <p:nvPr/>
          </p:nvCxnSpPr>
          <p:spPr>
            <a:xfrm>
              <a:off x="1438275" y="1404937"/>
              <a:ext cx="8001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13 Conector recto de flecha"/>
            <p:cNvCxnSpPr>
              <a:stCxn id="11" idx="0"/>
              <a:endCxn id="7" idx="2"/>
            </p:cNvCxnSpPr>
            <p:nvPr/>
          </p:nvCxnSpPr>
          <p:spPr>
            <a:xfrm flipV="1">
              <a:off x="2957513" y="1685924"/>
              <a:ext cx="0" cy="60007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15 Conector recto de flecha"/>
            <p:cNvCxnSpPr>
              <a:stCxn id="9" idx="2"/>
              <a:endCxn id="7" idx="0"/>
            </p:cNvCxnSpPr>
            <p:nvPr/>
          </p:nvCxnSpPr>
          <p:spPr>
            <a:xfrm>
              <a:off x="2957513" y="561975"/>
              <a:ext cx="0" cy="5619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1026" name="Picture 2" descr="http://www.interwebhost.net/imagenes/btnestad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58" y="2422679"/>
            <a:ext cx="1471400" cy="1019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https://encrypted-tbn0.gstatic.com/images?q=tbn:ANd9GcSp31M7qIiv7nJ6tKBBUuiM7rtXHAPrZKBBDXy2CODZPat3jYcIe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0" name="Picture 6" descr="http://3.bp.blogspot.com/-TTM70i09R-A/US-OLBmlcbI/AAAAAAAAAFg/uNKgxYWI2DE/s1600/contrato-fir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700" y="2200313"/>
            <a:ext cx="1318066" cy="146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8" descr="http://www.grupoprevenir.es/prl/wp-content/uploads/2011/05/contrato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0" y="4054187"/>
            <a:ext cx="2184184" cy="1634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17 Imagen" descr="cid:image004.jpg@01CF2196.DC4368D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913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3427" y="1261240"/>
            <a:ext cx="4572000" cy="4529959"/>
          </a:xfrm>
        </p:spPr>
        <p:txBody>
          <a:bodyPr/>
          <a:lstStyle/>
          <a:p>
            <a:pPr algn="just"/>
            <a:r>
              <a:rPr lang="es-EC" dirty="0" smtClean="0"/>
              <a:t>Efectuar un análisis de las ventajas y desventajas para conseguir </a:t>
            </a:r>
            <a:r>
              <a:rPr lang="es-EC" dirty="0"/>
              <a:t>un </a:t>
            </a:r>
            <a:r>
              <a:rPr lang="es-EC" dirty="0" smtClean="0"/>
              <a:t>equilibrio al momento de contratar un Reaseguro.</a:t>
            </a:r>
          </a:p>
          <a:p>
            <a:pPr algn="just"/>
            <a:endParaRPr lang="es-EC" dirty="0"/>
          </a:p>
          <a:p>
            <a:pPr algn="just"/>
            <a:r>
              <a:rPr lang="es-EC" dirty="0" smtClean="0"/>
              <a:t>Manejar el Reaseguro mediante la modalidad </a:t>
            </a:r>
            <a:r>
              <a:rPr lang="es-EC" dirty="0"/>
              <a:t>de Contrato Cuota – Parte, por su </a:t>
            </a:r>
            <a:r>
              <a:rPr lang="es-EC" dirty="0" smtClean="0"/>
              <a:t>sencillez.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15309" y="389743"/>
            <a:ext cx="115245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CONCLUSIONES Y RECOMENDACIONES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sz="half" idx="1"/>
          </p:nvPr>
        </p:nvSpPr>
        <p:spPr>
          <a:xfrm>
            <a:off x="1211358" y="1255981"/>
            <a:ext cx="4572000" cy="4529959"/>
          </a:xfrm>
        </p:spPr>
        <p:txBody>
          <a:bodyPr/>
          <a:lstStyle/>
          <a:p>
            <a:pPr algn="just"/>
            <a:r>
              <a:rPr lang="es-EC" dirty="0" smtClean="0"/>
              <a:t>Los </a:t>
            </a:r>
            <a:r>
              <a:rPr lang="es-EC" dirty="0"/>
              <a:t>aseguradores aceptan riesgos cuyo valor excede la capacidad financiera de sus carteras, y se ven en la necesidad de traspasar a otro asegurador parte de sus riesgos o de las responsabilidades </a:t>
            </a:r>
            <a:r>
              <a:rPr lang="es-EC" dirty="0" smtClean="0"/>
              <a:t>aceptadas.</a:t>
            </a:r>
          </a:p>
          <a:p>
            <a:pPr algn="just"/>
            <a:endParaRPr lang="es-EC" dirty="0"/>
          </a:p>
          <a:p>
            <a:pPr algn="just"/>
            <a:r>
              <a:rPr lang="es-EC" dirty="0"/>
              <a:t>Una adecuada utilización del reaseguro puede ayudar a amortiguar las fluctuaciones elevadas de la siniestralidad</a:t>
            </a:r>
          </a:p>
        </p:txBody>
      </p:sp>
      <p:pic>
        <p:nvPicPr>
          <p:cNvPr id="7" name="6 Imagen" descr="cid:image004.jpg@01CF2196.DC4368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2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295400" y="1261241"/>
            <a:ext cx="4572000" cy="4529959"/>
          </a:xfrm>
        </p:spPr>
        <p:txBody>
          <a:bodyPr>
            <a:normAutofit/>
          </a:bodyPr>
          <a:lstStyle/>
          <a:p>
            <a:pPr algn="just"/>
            <a:r>
              <a:rPr lang="es-EC" dirty="0"/>
              <a:t>Los manuales de procedimientos resultan indispensables para cualquier organización, gracias a ellos se logra la mayor </a:t>
            </a:r>
            <a:r>
              <a:rPr lang="es-EC" dirty="0" smtClean="0"/>
              <a:t>eficiencia.</a:t>
            </a:r>
            <a:endParaRPr lang="es-EC" dirty="0"/>
          </a:p>
          <a:p>
            <a:pPr algn="just"/>
            <a:endParaRPr lang="es-EC" dirty="0"/>
          </a:p>
          <a:p>
            <a:pPr algn="just"/>
            <a:r>
              <a:rPr lang="es-EC" dirty="0" smtClean="0"/>
              <a:t>La implementación de procesos se ha convertido en una necesidad para las entidades que buscan la constante satisfacción de sus clientes.</a:t>
            </a:r>
            <a:endParaRPr lang="es-EC" dirty="0"/>
          </a:p>
        </p:txBody>
      </p:sp>
      <p:sp>
        <p:nvSpPr>
          <p:cNvPr id="5" name="4 Rectángulo"/>
          <p:cNvSpPr/>
          <p:nvPr/>
        </p:nvSpPr>
        <p:spPr>
          <a:xfrm>
            <a:off x="315309" y="389743"/>
            <a:ext cx="1152459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CONCLUSIONES Y RECOMENDACIONES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sz="half" idx="1"/>
          </p:nvPr>
        </p:nvSpPr>
        <p:spPr>
          <a:xfrm>
            <a:off x="6098668" y="1255981"/>
            <a:ext cx="4572000" cy="4529964"/>
          </a:xfrm>
        </p:spPr>
        <p:txBody>
          <a:bodyPr>
            <a:normAutofit/>
          </a:bodyPr>
          <a:lstStyle/>
          <a:p>
            <a:pPr algn="just"/>
            <a:r>
              <a:rPr lang="es-EC" dirty="0" smtClean="0"/>
              <a:t>Tomar </a:t>
            </a:r>
            <a:r>
              <a:rPr lang="es-EC" dirty="0"/>
              <a:t>en consideración la propuesta del </a:t>
            </a:r>
            <a:r>
              <a:rPr lang="es-EC" dirty="0" smtClean="0"/>
              <a:t>Manual, proporcionándole </a:t>
            </a:r>
            <a:r>
              <a:rPr lang="es-EC" dirty="0"/>
              <a:t>a todos los miembros de la organización para que de esta manera se puedan estandarizar las operaciones realizadas y los servicios prestados a los clientes</a:t>
            </a:r>
            <a:r>
              <a:rPr lang="es-EC" dirty="0" smtClean="0"/>
              <a:t>..</a:t>
            </a:r>
          </a:p>
          <a:p>
            <a:pPr algn="just"/>
            <a:endParaRPr lang="es-EC" dirty="0"/>
          </a:p>
          <a:p>
            <a:pPr algn="just"/>
            <a:r>
              <a:rPr lang="es-EC" dirty="0" smtClean="0"/>
              <a:t>Aplicar permanente y actualizar constantemente el Manual para que sea fuente </a:t>
            </a:r>
            <a:r>
              <a:rPr lang="es-EC" dirty="0"/>
              <a:t>de apoyo para el </a:t>
            </a:r>
            <a:r>
              <a:rPr lang="es-EC" dirty="0" smtClean="0"/>
              <a:t>trabajo.</a:t>
            </a:r>
            <a:endParaRPr lang="es-EC" dirty="0"/>
          </a:p>
        </p:txBody>
      </p:sp>
      <p:pic>
        <p:nvPicPr>
          <p:cNvPr id="7" name="6 Imagen" descr="cid:image004.jpg@01CF2196.DC4368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99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desmotivaciones.mx/media/demotivators/desmotivaciones.mx_gracias-por-su-atencin-profesor-gustavo-y-compaeros_1352598365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6" t="5484" r="8998" b="24358"/>
          <a:stretch/>
        </p:blipFill>
        <p:spPr bwMode="auto">
          <a:xfrm>
            <a:off x="3704906" y="252229"/>
            <a:ext cx="4776951" cy="487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260063" y="2226336"/>
            <a:ext cx="32239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MUCHAS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8177753" y="2226336"/>
            <a:ext cx="3377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GRACIAS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608350" y="4662108"/>
            <a:ext cx="6570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POR SU ATENCIÓN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5 Imagen" descr="cid:image004.jpg@01CF2196.DC4368D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9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LLKBKd-S4Uo/TVPZFXDuxTI/AAAAAAAAAR8/jrcrCc2ukhE/s1600/probl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6929" y="1288405"/>
            <a:ext cx="2607768" cy="240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32886" y="547403"/>
            <a:ext cx="5763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PROBLEMÁTICA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32886" y="1986454"/>
            <a:ext cx="791248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800" dirty="0" smtClean="0"/>
              <a:t>El Departamento de Reaseguros de la Compañía no cuenta actualmente con un Manual de Procedimientos, por lo que mi estudio está enfocado a desarrollar el mismo para que sirva de guía en los procesos de contratación y cumplir de esta forma los objetivos del Departamento.</a:t>
            </a:r>
          </a:p>
        </p:txBody>
      </p:sp>
      <p:pic>
        <p:nvPicPr>
          <p:cNvPr id="7" name="6 Imagen" descr="cid:image004.jpg@01CF2196.DC4368D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987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010129" y="484339"/>
            <a:ext cx="41472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OBJETIVOS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31076" y="1801819"/>
            <a:ext cx="11524593" cy="15404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C" dirty="0" smtClean="0">
                <a:solidFill>
                  <a:schemeClr val="tx1"/>
                </a:solidFill>
              </a:rPr>
              <a:t>GENERAL.-</a:t>
            </a:r>
          </a:p>
          <a:p>
            <a:endParaRPr lang="es-EC" dirty="0" smtClean="0">
              <a:solidFill>
                <a:schemeClr val="tx1"/>
              </a:solidFill>
            </a:endParaRPr>
          </a:p>
          <a:p>
            <a:pPr algn="just"/>
            <a:r>
              <a:rPr lang="es-EC" dirty="0" smtClean="0">
                <a:solidFill>
                  <a:schemeClr val="tx1"/>
                </a:solidFill>
              </a:rPr>
              <a:t>Diseñar </a:t>
            </a:r>
            <a:r>
              <a:rPr lang="es-EC" dirty="0">
                <a:solidFill>
                  <a:schemeClr val="tx1"/>
                </a:solidFill>
              </a:rPr>
              <a:t>un Manual para Mejorar, Controlar y Manejar el Proceso de Contratación de Reaseguros de la Empresa Seguros del Pichincha S.A. Compañía de Seguros y Reaseguros, el cual proporcionara las tareas específicas al Departamento de Reaseguros al momento de generar un contrato de </a:t>
            </a:r>
            <a:r>
              <a:rPr lang="es-EC" dirty="0" smtClean="0">
                <a:solidFill>
                  <a:schemeClr val="tx1"/>
                </a:solidFill>
              </a:rPr>
              <a:t>Reaseguro.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325816" y="3609648"/>
            <a:ext cx="11524593" cy="2586205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C" dirty="0" smtClean="0">
                <a:solidFill>
                  <a:schemeClr val="tx1"/>
                </a:solidFill>
              </a:rPr>
              <a:t>ESPECÍFICOS.- </a:t>
            </a:r>
          </a:p>
          <a:p>
            <a:pPr algn="just"/>
            <a:endParaRPr lang="es-EC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Conocer </a:t>
            </a:r>
            <a:r>
              <a:rPr lang="es-EC" dirty="0">
                <a:solidFill>
                  <a:schemeClr val="tx1"/>
                </a:solidFill>
              </a:rPr>
              <a:t>los lineamientos exigidos para la elaboración del Manual de </a:t>
            </a:r>
            <a:r>
              <a:rPr lang="es-EC" dirty="0" smtClean="0">
                <a:solidFill>
                  <a:schemeClr val="tx1"/>
                </a:solidFill>
              </a:rPr>
              <a:t>Procedimientos</a:t>
            </a:r>
          </a:p>
          <a:p>
            <a:pPr marL="342900" indent="-342900" algn="just">
              <a:buFont typeface="+mj-lt"/>
              <a:buAutoNum type="arabicPeriod"/>
            </a:pPr>
            <a:endParaRPr lang="es-EC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s-EC" dirty="0" smtClean="0">
                <a:solidFill>
                  <a:schemeClr val="tx1"/>
                </a:solidFill>
              </a:rPr>
              <a:t>Estructurar </a:t>
            </a:r>
            <a:r>
              <a:rPr lang="es-EC" dirty="0">
                <a:solidFill>
                  <a:schemeClr val="tx1"/>
                </a:solidFill>
              </a:rPr>
              <a:t>el Manual de Procedimientos para el proceso de contratación de reaseguros, con el objetivo de describir en forma ágil, clara y sencilla, los procedimientos que se llevan a </a:t>
            </a:r>
            <a:r>
              <a:rPr lang="es-EC" dirty="0" smtClean="0">
                <a:solidFill>
                  <a:schemeClr val="tx1"/>
                </a:solidFill>
              </a:rPr>
              <a:t>cabo.</a:t>
            </a:r>
          </a:p>
        </p:txBody>
      </p:sp>
      <p:pic>
        <p:nvPicPr>
          <p:cNvPr id="3074" name="Picture 2" descr="http://gabinosanchez.com/wp-content/uploads/2014/04/Metas-Negocio-en-Ca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419" y="10578"/>
            <a:ext cx="1767928" cy="173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3.bp.blogspot.com/_MW4F2-Wp7mg/SvocdnAY3bI/AAAAAAAAAEQ/qvoc4o3WTB4/s320/especific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139" y="10578"/>
            <a:ext cx="1736990" cy="173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 descr="cid:image004.jpg@01CF2196.DC4368D0"/>
          <p:cNvPicPr/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81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id:image004.jpg@01CF2196.DC4368D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4" descr="Seguros del Pichinch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AutoShape 6" descr="Seguros del Pichinch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3" name="AutoShape 8" descr="Seguros del Pichinch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4" name="AutoShape 10" descr="Seguros del Pichinch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5" name="AutoShape 12" descr="Seguros del Pichincha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17537"/>
            <a:ext cx="4659254" cy="96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307975" y="2326417"/>
            <a:ext cx="105497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C" sz="3200" dirty="0" smtClean="0"/>
              <a:t>Se constituye el 24 de enero de 1995.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endParaRPr lang="es-EC" sz="3200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s-EC" sz="3200" dirty="0" smtClean="0"/>
              <a:t>Resolución N°. 95-035-S </a:t>
            </a:r>
          </a:p>
          <a:p>
            <a:pPr algn="just"/>
            <a:r>
              <a:rPr lang="es-EC" sz="3200" dirty="0"/>
              <a:t> </a:t>
            </a:r>
            <a:r>
              <a:rPr lang="es-EC" sz="3200" dirty="0" smtClean="0"/>
              <a:t>   (3 de febrero de 1995)</a:t>
            </a:r>
            <a:endParaRPr lang="es-EC" sz="3200" dirty="0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08" y="1322629"/>
            <a:ext cx="36861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 descr="http://www.worldfinance.com/wp-content/uploads/2011/08/WF-Insurance-2011-150x15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433" y="4532586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460" y="4913308"/>
            <a:ext cx="1870842" cy="66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6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diferencia-entre.com/wp-content/uploads/2012/01/vision_mis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53" b="14344"/>
          <a:stretch/>
        </p:blipFill>
        <p:spPr bwMode="auto">
          <a:xfrm>
            <a:off x="495079" y="363484"/>
            <a:ext cx="2689556" cy="1858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3215034" y="389743"/>
            <a:ext cx="72510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DIRECCIONAMIENTO</a:t>
            </a:r>
          </a:p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ESTRATÉGICO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80115597"/>
              </p:ext>
            </p:extLst>
          </p:nvPr>
        </p:nvGraphicFramePr>
        <p:xfrm>
          <a:off x="614855" y="2222060"/>
          <a:ext cx="10957035" cy="39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6 Imagen" descr="cid:image004.jpg@01CF2196.DC4368D0"/>
          <p:cNvPicPr/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904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86174" y="547403"/>
            <a:ext cx="41745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ORGANIGRAMA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6 Imagen" descr="cid:image004.jpg@01CF2196.DC4368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t="5305" r="3064" b="2460"/>
          <a:stretch/>
        </p:blipFill>
        <p:spPr bwMode="auto">
          <a:xfrm>
            <a:off x="236483" y="1434669"/>
            <a:ext cx="11729546" cy="460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5621447" y="804043"/>
            <a:ext cx="1551864" cy="4256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050" dirty="0" smtClean="0"/>
              <a:t>JUNTA GENERAL DE ACCIONISTAS</a:t>
            </a:r>
            <a:endParaRPr lang="es-EC" sz="1050" dirty="0"/>
          </a:p>
        </p:txBody>
      </p:sp>
      <p:cxnSp>
        <p:nvCxnSpPr>
          <p:cNvPr id="4" name="3 Conector recto"/>
          <p:cNvCxnSpPr>
            <a:stCxn id="2" idx="2"/>
          </p:cNvCxnSpPr>
          <p:nvPr/>
        </p:nvCxnSpPr>
        <p:spPr>
          <a:xfrm>
            <a:off x="6397379" y="1229713"/>
            <a:ext cx="0" cy="26802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18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id:image004.jpg@01CF2196.DC4368D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Imagen 4" descr="http://www.avaluosec.com/resources/_wsb_218x252_SuperBanco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071" y="2361398"/>
            <a:ext cx="20764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23538148"/>
              </p:ext>
            </p:extLst>
          </p:nvPr>
        </p:nvGraphicFramePr>
        <p:xfrm>
          <a:off x="690470" y="1138333"/>
          <a:ext cx="8609062" cy="4208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750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73" y="331063"/>
            <a:ext cx="8719454" cy="575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 descr="cid:image004.jpg@01CF2196.DC4368D0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840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15309" y="389743"/>
            <a:ext cx="11524593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CLIENTES</a:t>
            </a:r>
          </a:p>
          <a:p>
            <a:pPr algn="ctr"/>
            <a:r>
              <a:rPr lang="es-E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VIDA Y ACCIDENTES PERSONALES</a:t>
            </a:r>
            <a:endParaRPr lang="es-E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AutoShape 4" descr="http://upload.wikimedia.org/wikipedia/de/4/4c/M%C3%BCnchener_R%C3%BCck_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7" name="AutoShape 6" descr="http://upload.wikimedia.org/wikipedia/de/4/4c/M%C3%BCnchener_R%C3%BCck_logo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8" name="AutoShape 8" descr="http://upload.wikimedia.org/wikipedia/de/4/4c/M%C3%BCnchener_R%C3%BCck_logo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73902"/>
            <a:ext cx="4908332" cy="1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413077" y="3452327"/>
            <a:ext cx="3198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Münchener </a:t>
            </a:r>
            <a:r>
              <a:rPr lang="de-DE" dirty="0" smtClean="0"/>
              <a:t>Rück – Alemania</a:t>
            </a:r>
            <a:endParaRPr lang="de-DE" dirty="0"/>
          </a:p>
        </p:txBody>
      </p:sp>
      <p:pic>
        <p:nvPicPr>
          <p:cNvPr id="8203" name="Picture 11" descr="http://www.versicherung-2.de/wp-content/uploads/2010/12/hannover_ruek_log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3" t="26584" r="6059" b="32589"/>
          <a:stretch/>
        </p:blipFill>
        <p:spPr bwMode="auto">
          <a:xfrm>
            <a:off x="460375" y="4240915"/>
            <a:ext cx="4755933" cy="116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413077" y="5222898"/>
            <a:ext cx="29803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Hannover Rück – Alemania</a:t>
            </a:r>
            <a:endParaRPr lang="de-DE" dirty="0"/>
          </a:p>
        </p:txBody>
      </p:sp>
      <p:pic>
        <p:nvPicPr>
          <p:cNvPr id="8205" name="Picture 13" descr="http://www.actuaries.org.uk/sites/all/files/event_sponsors/Scor%20Global%20Li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538" y="3585169"/>
            <a:ext cx="4431206" cy="7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880538" y="4454907"/>
            <a:ext cx="2852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Scor Global Life – Francia</a:t>
            </a:r>
            <a:endParaRPr lang="de-DE" dirty="0"/>
          </a:p>
        </p:txBody>
      </p:sp>
      <p:pic>
        <p:nvPicPr>
          <p:cNvPr id="12" name="11 Imagen" descr="cid:image004.jpg@01CF2196.DC4368D0"/>
          <p:cNvPicPr/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735" y="6311770"/>
            <a:ext cx="1804987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091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15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087C0F-7449-45C4-B248-63D02665BF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662</Words>
  <Application>Microsoft Office PowerPoint</Application>
  <PresentationFormat>Personalizado</PresentationFormat>
  <Paragraphs>83</Paragraphs>
  <Slides>18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TS103031015</vt:lpstr>
      <vt:lpstr>MANUAL PARA MEJORAR, CONTROLAR Y MANEJAR EL PROCESO DE CONTRATACIÓN DE REASEGUROS DE LA EMPRESA SEGUROS DEL PICHINCHA S.A. COMPAÑÍA DE SEGUROS Y REASEGUROS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2014-02-05T03:51:10Z</dcterms:created>
  <dcterms:modified xsi:type="dcterms:W3CDTF">2014-05-15T02:38:41Z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TC030310159991</vt:lpwstr>
  </property>
</Properties>
</file>