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7.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8.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4.xml" ContentType="application/vnd.openxmlformats-officedocument.presentationml.notesSlide+xml"/>
  <Override PartName="/ppt/charts/chart3.xml" ContentType="application/vnd.openxmlformats-officedocument.drawingml.chart+xml"/>
  <Override PartName="/ppt/notesSlides/notesSlide15.xml" ContentType="application/vnd.openxmlformats-officedocument.presentationml.notesSlide+xml"/>
  <Override PartName="/ppt/charts/chart4.xml" ContentType="application/vnd.openxmlformats-officedocument.drawingml.chart+xml"/>
  <Override PartName="/ppt/notesSlides/notesSlide16.xml" ContentType="application/vnd.openxmlformats-officedocument.presentationml.notesSlide+xml"/>
  <Override PartName="/ppt/charts/chart5.xml" ContentType="application/vnd.openxmlformats-officedocument.drawingml.chart+xml"/>
  <Override PartName="/ppt/notesSlides/notesSlide17.xml" ContentType="application/vnd.openxmlformats-officedocument.presentationml.notesSlide+xml"/>
  <Override PartName="/ppt/charts/chart6.xml" ContentType="application/vnd.openxmlformats-officedocument.drawingml.chart+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2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4">
  <p:sldMasterIdLst>
    <p:sldMasterId id="2147483648" r:id="rId1"/>
  </p:sldMasterIdLst>
  <p:notesMasterIdLst>
    <p:notesMasterId r:id="rId30"/>
  </p:notesMasterIdLst>
  <p:handoutMasterIdLst>
    <p:handoutMasterId r:id="rId31"/>
  </p:handoutMasterIdLst>
  <p:sldIdLst>
    <p:sldId id="290" r:id="rId2"/>
    <p:sldId id="257" r:id="rId3"/>
    <p:sldId id="258" r:id="rId4"/>
    <p:sldId id="265" r:id="rId5"/>
    <p:sldId id="266" r:id="rId6"/>
    <p:sldId id="267" r:id="rId7"/>
    <p:sldId id="268" r:id="rId8"/>
    <p:sldId id="269" r:id="rId9"/>
    <p:sldId id="260" r:id="rId10"/>
    <p:sldId id="270" r:id="rId11"/>
    <p:sldId id="271" r:id="rId12"/>
    <p:sldId id="273" r:id="rId13"/>
    <p:sldId id="272" r:id="rId14"/>
    <p:sldId id="264" r:id="rId15"/>
    <p:sldId id="274" r:id="rId16"/>
    <p:sldId id="275" r:id="rId17"/>
    <p:sldId id="276" r:id="rId18"/>
    <p:sldId id="277" r:id="rId19"/>
    <p:sldId id="286" r:id="rId20"/>
    <p:sldId id="262" r:id="rId21"/>
    <p:sldId id="278" r:id="rId22"/>
    <p:sldId id="279" r:id="rId23"/>
    <p:sldId id="287" r:id="rId24"/>
    <p:sldId id="288" r:id="rId25"/>
    <p:sldId id="289" r:id="rId26"/>
    <p:sldId id="280" r:id="rId27"/>
    <p:sldId id="281" r:id="rId28"/>
    <p:sldId id="285" r:id="rId29"/>
  </p:sldIdLst>
  <p:sldSz cx="9144000" cy="5143500" type="screen16x9"/>
  <p:notesSz cx="6858000" cy="9144000"/>
  <p:defaultTextStyle>
    <a:lvl1pPr marL="0" algn="l" rtl="0" latinLnBrk="0">
      <a:defRPr lang="es-ES" sz="1800" kern="1200">
        <a:solidFill>
          <a:schemeClr val="tx1"/>
        </a:solidFill>
        <a:latin typeface="+mn-lt"/>
        <a:ea typeface="+mn-ea"/>
        <a:cs typeface="+mn-cs"/>
      </a:defRPr>
    </a:lvl1pPr>
    <a:lvl2pPr marL="457200" algn="l" rtl="0" latinLnBrk="0">
      <a:defRPr lang="es-ES" sz="1800" kern="1200">
        <a:solidFill>
          <a:schemeClr val="tx1"/>
        </a:solidFill>
        <a:latin typeface="+mn-lt"/>
        <a:ea typeface="+mn-ea"/>
        <a:cs typeface="+mn-cs"/>
      </a:defRPr>
    </a:lvl2pPr>
    <a:lvl3pPr marL="914400" algn="l" rtl="0" latinLnBrk="0">
      <a:defRPr lang="es-ES" sz="1800" kern="1200">
        <a:solidFill>
          <a:schemeClr val="tx1"/>
        </a:solidFill>
        <a:latin typeface="+mn-lt"/>
        <a:ea typeface="+mn-ea"/>
        <a:cs typeface="+mn-cs"/>
      </a:defRPr>
    </a:lvl3pPr>
    <a:lvl4pPr marL="1371600" algn="l" rtl="0" latinLnBrk="0">
      <a:defRPr lang="es-ES" sz="1800" kern="1200">
        <a:solidFill>
          <a:schemeClr val="tx1"/>
        </a:solidFill>
        <a:latin typeface="+mn-lt"/>
        <a:ea typeface="+mn-ea"/>
        <a:cs typeface="+mn-cs"/>
      </a:defRPr>
    </a:lvl4pPr>
    <a:lvl5pPr marL="1828800" algn="l" rtl="0" latinLnBrk="0">
      <a:defRPr lang="es-ES" sz="1800" kern="1200">
        <a:solidFill>
          <a:schemeClr val="tx1"/>
        </a:solidFill>
        <a:latin typeface="+mn-lt"/>
        <a:ea typeface="+mn-ea"/>
        <a:cs typeface="+mn-cs"/>
      </a:defRPr>
    </a:lvl5pPr>
    <a:lvl6pPr marL="2286000" algn="l" rtl="0" latinLnBrk="0">
      <a:defRPr lang="es-ES" sz="1800" kern="1200">
        <a:solidFill>
          <a:schemeClr val="tx1"/>
        </a:solidFill>
        <a:latin typeface="+mn-lt"/>
        <a:ea typeface="+mn-ea"/>
        <a:cs typeface="+mn-cs"/>
      </a:defRPr>
    </a:lvl6pPr>
    <a:lvl7pPr marL="2743200" algn="l" rtl="0" latinLnBrk="0">
      <a:defRPr lang="es-ES" sz="1800" kern="1200">
        <a:solidFill>
          <a:schemeClr val="tx1"/>
        </a:solidFill>
        <a:latin typeface="+mn-lt"/>
        <a:ea typeface="+mn-ea"/>
        <a:cs typeface="+mn-cs"/>
      </a:defRPr>
    </a:lvl7pPr>
    <a:lvl8pPr marL="3200400" algn="l" rtl="0" latinLnBrk="0">
      <a:defRPr lang="es-ES" sz="1800" kern="1200">
        <a:solidFill>
          <a:schemeClr val="tx1"/>
        </a:solidFill>
        <a:latin typeface="+mn-lt"/>
        <a:ea typeface="+mn-ea"/>
        <a:cs typeface="+mn-cs"/>
      </a:defRPr>
    </a:lvl8pPr>
    <a:lvl9pPr marL="3657600" algn="l" rtl="0" latinLnBrk="0">
      <a:defRPr lang="es-ES"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a:srgbClr val="FF0066"/>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Estilo claro 2 - Acento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93" autoAdjust="0"/>
    <p:restoredTop sz="87659" autoAdjust="0"/>
  </p:normalViewPr>
  <p:slideViewPr>
    <p:cSldViewPr>
      <p:cViewPr>
        <p:scale>
          <a:sx n="80" d="100"/>
          <a:sy n="80" d="100"/>
        </p:scale>
        <p:origin x="-1038" y="-186"/>
      </p:cViewPr>
      <p:guideLst>
        <p:guide orient="horz" pos="1620"/>
        <p:guide pos="2880"/>
      </p:guideLst>
    </p:cSldViewPr>
  </p:slideViewPr>
  <p:outlineViewPr>
    <p:cViewPr>
      <p:scale>
        <a:sx n="33" d="100"/>
        <a:sy n="33" d="100"/>
      </p:scale>
      <p:origin x="0" y="6510"/>
    </p:cViewPr>
  </p:outlineViewPr>
  <p:notesTextViewPr>
    <p:cViewPr>
      <p:scale>
        <a:sx n="100" d="100"/>
        <a:sy n="100" d="100"/>
      </p:scale>
      <p:origin x="0" y="0"/>
    </p:cViewPr>
  </p:notesTextViewPr>
  <p:notesViewPr>
    <p:cSldViewPr>
      <p:cViewPr varScale="1">
        <p:scale>
          <a:sx n="56" d="100"/>
          <a:sy n="56" d="100"/>
        </p:scale>
        <p:origin x="-2886"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Libro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2"/>
    </mc:Choice>
    <mc:Fallback>
      <c:style val="42"/>
    </mc:Fallback>
  </mc:AlternateContent>
  <c:chart>
    <c:title>
      <c:tx>
        <c:rich>
          <a:bodyPr/>
          <a:lstStyle/>
          <a:p>
            <a:pPr>
              <a:defRPr/>
            </a:pPr>
            <a:r>
              <a:rPr lang="es-EC"/>
              <a:t>DISTRIBUCIÓN</a:t>
            </a:r>
            <a:r>
              <a:rPr lang="es-EC" baseline="0"/>
              <a:t> DE GUARDIAMARINAS POR ESTACIONES</a:t>
            </a:r>
            <a:endParaRPr lang="es-EC"/>
          </a:p>
        </c:rich>
      </c:tx>
      <c:layout>
        <c:manualLayout>
          <c:xMode val="edge"/>
          <c:yMode val="edge"/>
          <c:x val="0.11326377952755906"/>
          <c:y val="3.2407407407407406E-2"/>
        </c:manualLayout>
      </c:layout>
      <c:overlay val="0"/>
    </c:title>
    <c:autoTitleDeleted val="0"/>
    <c:view3D>
      <c:rotX val="75"/>
      <c:rotY val="0"/>
      <c:rAngAx val="0"/>
      <c:perspective val="30"/>
    </c:view3D>
    <c:floor>
      <c:thickness val="0"/>
    </c:floor>
    <c:sideWall>
      <c:thickness val="0"/>
    </c:sideWall>
    <c:backWall>
      <c:thickness val="0"/>
    </c:backWall>
    <c:plotArea>
      <c:layout/>
      <c:pie3DChart>
        <c:varyColors val="1"/>
        <c:ser>
          <c:idx val="0"/>
          <c:order val="0"/>
          <c:explosion val="25"/>
          <c:dPt>
            <c:idx val="0"/>
            <c:bubble3D val="0"/>
            <c:spPr>
              <a:solidFill>
                <a:schemeClr val="accent5">
                  <a:lumMod val="75000"/>
                </a:schemeClr>
              </a:solidFill>
            </c:spPr>
          </c:dPt>
          <c:dPt>
            <c:idx val="1"/>
            <c:bubble3D val="0"/>
            <c:spPr>
              <a:solidFill>
                <a:srgbClr val="FF5050"/>
              </a:solidFill>
            </c:spPr>
          </c:dPt>
          <c:dPt>
            <c:idx val="2"/>
            <c:bubble3D val="0"/>
            <c:spPr>
              <a:solidFill>
                <a:srgbClr val="00B050"/>
              </a:solidFill>
            </c:spPr>
          </c:dPt>
          <c:dLbls>
            <c:txPr>
              <a:bodyPr/>
              <a:lstStyle/>
              <a:p>
                <a:pPr>
                  <a:defRPr sz="1400">
                    <a:solidFill>
                      <a:schemeClr val="bg1"/>
                    </a:solidFill>
                  </a:defRPr>
                </a:pPr>
                <a:endParaRPr lang="es-EC"/>
              </a:p>
            </c:txPr>
            <c:dLblPos val="bestFit"/>
            <c:showLegendKey val="0"/>
            <c:showVal val="0"/>
            <c:showCatName val="0"/>
            <c:showSerName val="0"/>
            <c:showPercent val="1"/>
            <c:showBubbleSize val="0"/>
            <c:showLeaderLines val="1"/>
          </c:dLbls>
          <c:cat>
            <c:strRef>
              <c:f>Hoja1!$A$2:$A$4</c:f>
              <c:strCache>
                <c:ptCount val="3"/>
                <c:pt idx="0">
                  <c:v>TRINQUETE</c:v>
                </c:pt>
                <c:pt idx="1">
                  <c:v>MAYOR</c:v>
                </c:pt>
                <c:pt idx="2">
                  <c:v>MESANA</c:v>
                </c:pt>
              </c:strCache>
            </c:strRef>
          </c:cat>
          <c:val>
            <c:numRef>
              <c:f>Hoja1!$B$2:$B$4</c:f>
              <c:numCache>
                <c:formatCode>0%</c:formatCode>
                <c:ptCount val="3"/>
                <c:pt idx="0">
                  <c:v>0.3</c:v>
                </c:pt>
                <c:pt idx="1">
                  <c:v>0.3</c:v>
                </c:pt>
                <c:pt idx="2">
                  <c:v>0.4</c:v>
                </c:pt>
              </c:numCache>
            </c:numRef>
          </c:val>
        </c:ser>
        <c:dLbls>
          <c:dLblPos val="bestFit"/>
          <c:showLegendKey val="0"/>
          <c:showVal val="0"/>
          <c:showCatName val="0"/>
          <c:showSerName val="0"/>
          <c:showPercent val="1"/>
          <c:showBubbleSize val="0"/>
          <c:showLeaderLines val="1"/>
        </c:dLbls>
      </c:pie3DChart>
    </c:plotArea>
    <c:legend>
      <c:legendPos val="r"/>
      <c:overlay val="0"/>
      <c:txPr>
        <a:bodyPr/>
        <a:lstStyle/>
        <a:p>
          <a:pPr>
            <a:defRPr sz="1600"/>
          </a:pPr>
          <a:endParaRPr lang="es-EC"/>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3"/>
    </mc:Choice>
    <mc:Fallback>
      <c:style val="43"/>
    </mc:Fallback>
  </mc:AlternateContent>
  <c:chart>
    <c:title>
      <c:tx>
        <c:rich>
          <a:bodyPr/>
          <a:lstStyle/>
          <a:p>
            <a:pPr>
              <a:defRPr/>
            </a:pPr>
            <a:r>
              <a:rPr lang="es-EC"/>
              <a:t>Conocimiento previo al Embarque</a:t>
            </a:r>
          </a:p>
        </c:rich>
      </c:tx>
      <c:overlay val="0"/>
    </c:title>
    <c:autoTitleDeleted val="0"/>
    <c:plotArea>
      <c:layout/>
      <c:pieChart>
        <c:varyColors val="1"/>
        <c:ser>
          <c:idx val="0"/>
          <c:order val="0"/>
          <c:dLbls>
            <c:showLegendKey val="0"/>
            <c:showVal val="0"/>
            <c:showCatName val="0"/>
            <c:showSerName val="0"/>
            <c:showPercent val="1"/>
            <c:showBubbleSize val="0"/>
            <c:showLeaderLines val="1"/>
          </c:dLbls>
          <c:cat>
            <c:strRef>
              <c:f>Hoja1!$A$2:$A$3</c:f>
              <c:strCache>
                <c:ptCount val="2"/>
                <c:pt idx="0">
                  <c:v>SI</c:v>
                </c:pt>
                <c:pt idx="1">
                  <c:v>NO</c:v>
                </c:pt>
              </c:strCache>
            </c:strRef>
          </c:cat>
          <c:val>
            <c:numRef>
              <c:f>Hoja1!$C$2:$C$3</c:f>
              <c:numCache>
                <c:formatCode>General</c:formatCode>
                <c:ptCount val="2"/>
                <c:pt idx="0">
                  <c:v>88</c:v>
                </c:pt>
                <c:pt idx="1">
                  <c:v>12</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2000"/>
      </a:pPr>
      <a:endParaRPr lang="es-EC"/>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5"/>
    </mc:Choice>
    <mc:Fallback>
      <c:style val="45"/>
    </mc:Fallback>
  </mc:AlternateContent>
  <c:chart>
    <c:title>
      <c:tx>
        <c:rich>
          <a:bodyPr/>
          <a:lstStyle/>
          <a:p>
            <a:pPr>
              <a:defRPr/>
            </a:pPr>
            <a:r>
              <a:rPr lang="es-EC"/>
              <a:t>Conocimiento previo – Mejor desempeño</a:t>
            </a:r>
          </a:p>
        </c:rich>
      </c:tx>
      <c:layout>
        <c:manualLayout>
          <c:xMode val="edge"/>
          <c:yMode val="edge"/>
          <c:x val="0.12004998301677802"/>
          <c:y val="2.7918906446292299E-2"/>
        </c:manualLayout>
      </c:layout>
      <c:overlay val="0"/>
    </c:title>
    <c:autoTitleDeleted val="0"/>
    <c:plotArea>
      <c:layout/>
      <c:pieChart>
        <c:varyColors val="1"/>
        <c:ser>
          <c:idx val="0"/>
          <c:order val="0"/>
          <c:dPt>
            <c:idx val="0"/>
            <c:bubble3D val="0"/>
            <c:spPr>
              <a:solidFill>
                <a:srgbClr val="92D050"/>
              </a:solidFill>
            </c:spPr>
          </c:dPt>
          <c:dPt>
            <c:idx val="1"/>
            <c:bubble3D val="0"/>
            <c:spPr>
              <a:solidFill>
                <a:srgbClr val="00B0F0"/>
              </a:solidFill>
            </c:spPr>
          </c:dPt>
          <c:dLbls>
            <c:dLbl>
              <c:idx val="0"/>
              <c:layout>
                <c:manualLayout>
                  <c:x val="-9.4087849620474062E-2"/>
                  <c:y val="-0.23353794022886346"/>
                </c:manualLayout>
              </c:layout>
              <c:showLegendKey val="0"/>
              <c:showVal val="0"/>
              <c:showCatName val="0"/>
              <c:showSerName val="0"/>
              <c:showPercent val="1"/>
              <c:showBubbleSize val="0"/>
            </c:dLbl>
            <c:dLbl>
              <c:idx val="1"/>
              <c:layout>
                <c:manualLayout>
                  <c:x val="9.4435008113877492E-2"/>
                  <c:y val="0.17376310039625226"/>
                </c:manualLayout>
              </c:layout>
              <c:showLegendKey val="0"/>
              <c:showVal val="0"/>
              <c:showCatName val="0"/>
              <c:showSerName val="0"/>
              <c:showPercent val="1"/>
              <c:showBubbleSize val="0"/>
            </c:dLbl>
            <c:showLegendKey val="0"/>
            <c:showVal val="0"/>
            <c:showCatName val="0"/>
            <c:showSerName val="0"/>
            <c:showPercent val="1"/>
            <c:showBubbleSize val="0"/>
            <c:showLeaderLines val="1"/>
          </c:dLbls>
          <c:cat>
            <c:strRef>
              <c:f>Hoja1!$A$2:$A$3</c:f>
              <c:strCache>
                <c:ptCount val="2"/>
                <c:pt idx="0">
                  <c:v>SI</c:v>
                </c:pt>
                <c:pt idx="1">
                  <c:v>NO</c:v>
                </c:pt>
              </c:strCache>
            </c:strRef>
          </c:cat>
          <c:val>
            <c:numRef>
              <c:f>Hoja1!$C$2:$C$3</c:f>
              <c:numCache>
                <c:formatCode>General</c:formatCode>
                <c:ptCount val="2"/>
                <c:pt idx="0">
                  <c:v>75</c:v>
                </c:pt>
                <c:pt idx="1">
                  <c:v>25</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2000"/>
      </a:pPr>
      <a:endParaRPr lang="es-EC"/>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6"/>
    </mc:Choice>
    <mc:Fallback>
      <c:style val="46"/>
    </mc:Fallback>
  </mc:AlternateContent>
  <c:chart>
    <c:title>
      <c:tx>
        <c:rich>
          <a:bodyPr/>
          <a:lstStyle/>
          <a:p>
            <a:pPr>
              <a:defRPr/>
            </a:pPr>
            <a:r>
              <a:rPr lang="es-EC"/>
              <a:t>Desempeño de la Unidad</a:t>
            </a:r>
          </a:p>
        </c:rich>
      </c:tx>
      <c:overlay val="0"/>
    </c:title>
    <c:autoTitleDeleted val="0"/>
    <c:plotArea>
      <c:layout/>
      <c:pieChart>
        <c:varyColors val="1"/>
        <c:ser>
          <c:idx val="0"/>
          <c:order val="0"/>
          <c:dPt>
            <c:idx val="0"/>
            <c:bubble3D val="0"/>
            <c:spPr>
              <a:solidFill>
                <a:schemeClr val="accent5">
                  <a:lumMod val="60000"/>
                  <a:lumOff val="40000"/>
                </a:schemeClr>
              </a:solidFill>
            </c:spPr>
          </c:dPt>
          <c:dPt>
            <c:idx val="1"/>
            <c:bubble3D val="0"/>
            <c:spPr>
              <a:solidFill>
                <a:schemeClr val="accent3">
                  <a:lumMod val="60000"/>
                  <a:lumOff val="40000"/>
                </a:schemeClr>
              </a:solidFill>
            </c:spPr>
          </c:dPt>
          <c:dLbls>
            <c:showLegendKey val="0"/>
            <c:showVal val="0"/>
            <c:showCatName val="0"/>
            <c:showSerName val="0"/>
            <c:showPercent val="1"/>
            <c:showBubbleSize val="0"/>
            <c:showLeaderLines val="1"/>
          </c:dLbls>
          <c:cat>
            <c:strRef>
              <c:f>Hoja3!$A$2:$A$3</c:f>
              <c:strCache>
                <c:ptCount val="2"/>
                <c:pt idx="0">
                  <c:v>SI</c:v>
                </c:pt>
                <c:pt idx="1">
                  <c:v>NO</c:v>
                </c:pt>
              </c:strCache>
            </c:strRef>
          </c:cat>
          <c:val>
            <c:numRef>
              <c:f>Hoja3!$C$2:$C$3</c:f>
              <c:numCache>
                <c:formatCode>General</c:formatCode>
                <c:ptCount val="2"/>
                <c:pt idx="0">
                  <c:v>80</c:v>
                </c:pt>
                <c:pt idx="1">
                  <c:v>20</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2000"/>
      </a:pPr>
      <a:endParaRPr lang="es-EC"/>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3"/>
    </mc:Choice>
    <mc:Fallback>
      <c:style val="43"/>
    </mc:Fallback>
  </mc:AlternateContent>
  <c:chart>
    <c:title>
      <c:tx>
        <c:rich>
          <a:bodyPr/>
          <a:lstStyle/>
          <a:p>
            <a:pPr>
              <a:defRPr/>
            </a:pPr>
            <a:r>
              <a:rPr lang="es-EC"/>
              <a:t>Velamen del BESGUA</a:t>
            </a:r>
          </a:p>
        </c:rich>
      </c:tx>
      <c:overlay val="0"/>
    </c:title>
    <c:autoTitleDeleted val="0"/>
    <c:plotArea>
      <c:layout/>
      <c:pieChart>
        <c:varyColors val="1"/>
        <c:ser>
          <c:idx val="0"/>
          <c:order val="0"/>
          <c:dPt>
            <c:idx val="0"/>
            <c:bubble3D val="0"/>
            <c:spPr>
              <a:solidFill>
                <a:srgbClr val="92D050"/>
              </a:solidFill>
            </c:spPr>
          </c:dPt>
          <c:dPt>
            <c:idx val="1"/>
            <c:bubble3D val="0"/>
            <c:spPr>
              <a:solidFill>
                <a:srgbClr val="CC66FF"/>
              </a:solidFill>
            </c:spPr>
          </c:dPt>
          <c:dLbls>
            <c:showLegendKey val="0"/>
            <c:showVal val="0"/>
            <c:showCatName val="0"/>
            <c:showSerName val="0"/>
            <c:showPercent val="1"/>
            <c:showBubbleSize val="0"/>
            <c:showLeaderLines val="1"/>
          </c:dLbls>
          <c:cat>
            <c:strRef>
              <c:f>Hoja2!$A$2:$A$3</c:f>
              <c:strCache>
                <c:ptCount val="2"/>
                <c:pt idx="0">
                  <c:v>SI</c:v>
                </c:pt>
                <c:pt idx="1">
                  <c:v>NO</c:v>
                </c:pt>
              </c:strCache>
            </c:strRef>
          </c:cat>
          <c:val>
            <c:numRef>
              <c:f>Hoja2!$C$2:$C$3</c:f>
              <c:numCache>
                <c:formatCode>General</c:formatCode>
                <c:ptCount val="2"/>
                <c:pt idx="0">
                  <c:v>63</c:v>
                </c:pt>
                <c:pt idx="1">
                  <c:v>37</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2000"/>
      </a:pPr>
      <a:endParaRPr lang="es-EC"/>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C"/>
  <c:roundedCorners val="0"/>
  <mc:AlternateContent xmlns:mc="http://schemas.openxmlformats.org/markup-compatibility/2006">
    <mc:Choice xmlns:c14="http://schemas.microsoft.com/office/drawing/2007/8/2/chart" Requires="c14">
      <c14:style val="143"/>
    </mc:Choice>
    <mc:Fallback>
      <c:style val="43"/>
    </mc:Fallback>
  </mc:AlternateContent>
  <c:chart>
    <c:title>
      <c:tx>
        <c:rich>
          <a:bodyPr/>
          <a:lstStyle/>
          <a:p>
            <a:pPr>
              <a:defRPr/>
            </a:pPr>
            <a:r>
              <a:rPr lang="es-EC" dirty="0" smtClean="0"/>
              <a:t>Velas - Velocidad</a:t>
            </a:r>
            <a:endParaRPr lang="es-EC" dirty="0"/>
          </a:p>
        </c:rich>
      </c:tx>
      <c:overlay val="0"/>
    </c:title>
    <c:autoTitleDeleted val="0"/>
    <c:plotArea>
      <c:layout/>
      <c:pieChart>
        <c:varyColors val="1"/>
        <c:ser>
          <c:idx val="0"/>
          <c:order val="0"/>
          <c:dPt>
            <c:idx val="0"/>
            <c:bubble3D val="0"/>
            <c:spPr>
              <a:solidFill>
                <a:srgbClr val="00B050"/>
              </a:solidFill>
            </c:spPr>
          </c:dPt>
          <c:dPt>
            <c:idx val="1"/>
            <c:bubble3D val="0"/>
            <c:spPr>
              <a:solidFill>
                <a:srgbClr val="0070C0"/>
              </a:solidFill>
            </c:spPr>
          </c:dPt>
          <c:dLbls>
            <c:showLegendKey val="0"/>
            <c:showVal val="0"/>
            <c:showCatName val="0"/>
            <c:showSerName val="0"/>
            <c:showPercent val="1"/>
            <c:showBubbleSize val="0"/>
            <c:showLeaderLines val="1"/>
          </c:dLbls>
          <c:cat>
            <c:strRef>
              <c:f>Hoja1!$A$2:$A$3</c:f>
              <c:strCache>
                <c:ptCount val="2"/>
                <c:pt idx="0">
                  <c:v>SI</c:v>
                </c:pt>
                <c:pt idx="1">
                  <c:v>NO</c:v>
                </c:pt>
              </c:strCache>
            </c:strRef>
          </c:cat>
          <c:val>
            <c:numRef>
              <c:f>Hoja1!$C$2:$C$3</c:f>
              <c:numCache>
                <c:formatCode>General</c:formatCode>
                <c:ptCount val="2"/>
                <c:pt idx="0">
                  <c:v>75</c:v>
                </c:pt>
                <c:pt idx="1">
                  <c:v>25</c:v>
                </c:pt>
              </c:numCache>
            </c:numRef>
          </c:val>
        </c:ser>
        <c:dLbls>
          <c:showLegendKey val="0"/>
          <c:showVal val="0"/>
          <c:showCatName val="0"/>
          <c:showSerName val="0"/>
          <c:showPercent val="1"/>
          <c:showBubbleSize val="0"/>
          <c:showLeaderLines val="1"/>
        </c:dLbls>
        <c:firstSliceAng val="0"/>
      </c:pieChart>
    </c:plotArea>
    <c:legend>
      <c:legendPos val="r"/>
      <c:overlay val="0"/>
    </c:legend>
    <c:plotVisOnly val="1"/>
    <c:dispBlanksAs val="gap"/>
    <c:showDLblsOverMax val="0"/>
  </c:chart>
  <c:txPr>
    <a:bodyPr/>
    <a:lstStyle/>
    <a:p>
      <a:pPr>
        <a:defRPr sz="2000"/>
      </a:pPr>
      <a:endParaRPr lang="es-EC"/>
    </a:p>
  </c:txPr>
  <c:externalData r:id="rId1">
    <c:autoUpdate val="0"/>
  </c:externalData>
</c:chartSpace>
</file>

<file path=ppt/diagrams/_rels/data12.xml.rels><?xml version="1.0" encoding="UTF-8" standalone="yes"?>
<Relationships xmlns="http://schemas.openxmlformats.org/package/2006/relationships"><Relationship Id="rId1" Type="http://schemas.openxmlformats.org/officeDocument/2006/relationships/image" Target="../media/image12.jpeg"/></Relationships>
</file>

<file path=ppt/diagrams/_rels/data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jpeg"/></Relationships>
</file>

<file path=ppt/diagrams/_rels/data7.xml.rels><?xml version="1.0" encoding="UTF-8" standalone="yes"?>
<Relationships xmlns="http://schemas.openxmlformats.org/package/2006/relationships"><Relationship Id="rId1" Type="http://schemas.openxmlformats.org/officeDocument/2006/relationships/image" Target="../media/image9.jpg"/></Relationships>
</file>

<file path=ppt/diagrams/_rels/data9.xml.rels><?xml version="1.0" encoding="UTF-8" standalone="yes"?>
<Relationships xmlns="http://schemas.openxmlformats.org/package/2006/relationships"><Relationship Id="rId1" Type="http://schemas.openxmlformats.org/officeDocument/2006/relationships/image" Target="../media/image11.jpg"/></Relationships>
</file>

<file path=ppt/diagrams/_rels/drawing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image" Target="../media/image6.jpeg"/></Relationships>
</file>

<file path=ppt/diagrams/_rels/drawing7.xml.rels><?xml version="1.0" encoding="UTF-8" standalone="yes"?>
<Relationships xmlns="http://schemas.openxmlformats.org/package/2006/relationships"><Relationship Id="rId1" Type="http://schemas.openxmlformats.org/officeDocument/2006/relationships/image" Target="../media/image9.jp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3CC76E1-AC22-413C-AB8D-2015521196B2}"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D19AC3D9-3E4F-4A6F-8838-63CDAAB038A4}">
      <dgm:prSet phldrT="[Texto]"/>
      <dgm:spPr/>
      <dgm:t>
        <a:bodyPr/>
        <a:lstStyle/>
        <a:p>
          <a:r>
            <a:rPr lang="es-EC" dirty="0" smtClean="0"/>
            <a:t>1</a:t>
          </a:r>
          <a:endParaRPr lang="es-EC" dirty="0"/>
        </a:p>
      </dgm:t>
    </dgm:pt>
    <dgm:pt modelId="{C6A30216-64DC-4ACE-8206-0DBFE454177D}" type="parTrans" cxnId="{0039E19B-A033-4A2A-BAB0-68C2F31CDDD0}">
      <dgm:prSet/>
      <dgm:spPr/>
      <dgm:t>
        <a:bodyPr/>
        <a:lstStyle/>
        <a:p>
          <a:endParaRPr lang="es-EC"/>
        </a:p>
      </dgm:t>
    </dgm:pt>
    <dgm:pt modelId="{B0CCC2E9-D098-4FA2-BB05-D4C6E294A5D3}" type="sibTrans" cxnId="{0039E19B-A033-4A2A-BAB0-68C2F31CDDD0}">
      <dgm:prSet/>
      <dgm:spPr/>
      <dgm:t>
        <a:bodyPr/>
        <a:lstStyle/>
        <a:p>
          <a:endParaRPr lang="es-EC"/>
        </a:p>
      </dgm:t>
    </dgm:pt>
    <dgm:pt modelId="{0E28D4F0-406E-4767-9732-4FE4C5F476ED}">
      <dgm:prSet phldrT="[Texto]"/>
      <dgm:spPr/>
      <dgm:t>
        <a:bodyPr/>
        <a:lstStyle/>
        <a:p>
          <a:r>
            <a:rPr lang="es-ES" dirty="0" smtClean="0"/>
            <a:t>Antecedentes </a:t>
          </a:r>
          <a:endParaRPr lang="es-EC" dirty="0"/>
        </a:p>
      </dgm:t>
    </dgm:pt>
    <dgm:pt modelId="{DB7E3E79-657B-47AE-A64F-90C2F30B70BA}" type="parTrans" cxnId="{BF71C425-B794-444D-9EEB-10C9662648E0}">
      <dgm:prSet/>
      <dgm:spPr/>
      <dgm:t>
        <a:bodyPr/>
        <a:lstStyle/>
        <a:p>
          <a:endParaRPr lang="es-EC"/>
        </a:p>
      </dgm:t>
    </dgm:pt>
    <dgm:pt modelId="{BFBA288A-FE45-43A4-BC73-4EC715DE492B}" type="sibTrans" cxnId="{BF71C425-B794-444D-9EEB-10C9662648E0}">
      <dgm:prSet/>
      <dgm:spPr/>
      <dgm:t>
        <a:bodyPr/>
        <a:lstStyle/>
        <a:p>
          <a:endParaRPr lang="es-EC"/>
        </a:p>
      </dgm:t>
    </dgm:pt>
    <dgm:pt modelId="{0A9017F2-8BAB-401B-9775-D0B0B735DE03}">
      <dgm:prSet phldrT="[Texto]"/>
      <dgm:spPr/>
      <dgm:t>
        <a:bodyPr/>
        <a:lstStyle/>
        <a:p>
          <a:r>
            <a:rPr lang="es-EC" dirty="0" smtClean="0"/>
            <a:t>2</a:t>
          </a:r>
          <a:endParaRPr lang="es-EC" dirty="0"/>
        </a:p>
      </dgm:t>
    </dgm:pt>
    <dgm:pt modelId="{3A59AD30-96FD-4CAE-902D-D48A788FA6FA}" type="parTrans" cxnId="{BBE91ED7-A508-4531-BA32-D8329030EE3F}">
      <dgm:prSet/>
      <dgm:spPr/>
      <dgm:t>
        <a:bodyPr/>
        <a:lstStyle/>
        <a:p>
          <a:endParaRPr lang="es-EC"/>
        </a:p>
      </dgm:t>
    </dgm:pt>
    <dgm:pt modelId="{CAEED5B5-FC0C-48E0-9B83-3BEF25191FB0}" type="sibTrans" cxnId="{BBE91ED7-A508-4531-BA32-D8329030EE3F}">
      <dgm:prSet/>
      <dgm:spPr/>
      <dgm:t>
        <a:bodyPr/>
        <a:lstStyle/>
        <a:p>
          <a:endParaRPr lang="es-EC"/>
        </a:p>
      </dgm:t>
    </dgm:pt>
    <dgm:pt modelId="{CDB924FD-B7EF-49A3-904C-F44AEE584C63}">
      <dgm:prSet phldrT="[Texto]"/>
      <dgm:spPr/>
      <dgm:t>
        <a:bodyPr/>
        <a:lstStyle/>
        <a:p>
          <a:r>
            <a:rPr lang="es-ES" dirty="0" smtClean="0"/>
            <a:t>Valoración de la investigación.</a:t>
          </a:r>
          <a:endParaRPr lang="es-EC" dirty="0"/>
        </a:p>
      </dgm:t>
    </dgm:pt>
    <dgm:pt modelId="{B2C9E9EA-8B25-40BA-9BED-A8AC6946E1B6}" type="parTrans" cxnId="{F1E3C633-F480-4F93-98D5-4E0F2004B3C2}">
      <dgm:prSet/>
      <dgm:spPr/>
      <dgm:t>
        <a:bodyPr/>
        <a:lstStyle/>
        <a:p>
          <a:endParaRPr lang="es-EC"/>
        </a:p>
      </dgm:t>
    </dgm:pt>
    <dgm:pt modelId="{9E644030-66C7-48C4-88AF-6CDE0E7C3B5B}" type="sibTrans" cxnId="{F1E3C633-F480-4F93-98D5-4E0F2004B3C2}">
      <dgm:prSet/>
      <dgm:spPr/>
      <dgm:t>
        <a:bodyPr/>
        <a:lstStyle/>
        <a:p>
          <a:endParaRPr lang="es-EC"/>
        </a:p>
      </dgm:t>
    </dgm:pt>
    <dgm:pt modelId="{34FBCB2C-1E04-4B58-AE66-263299A1A687}">
      <dgm:prSet phldrT="[Texto]"/>
      <dgm:spPr/>
      <dgm:t>
        <a:bodyPr/>
        <a:lstStyle/>
        <a:p>
          <a:r>
            <a:rPr lang="es-EC" dirty="0" smtClean="0"/>
            <a:t>3</a:t>
          </a:r>
          <a:endParaRPr lang="es-EC" dirty="0"/>
        </a:p>
      </dgm:t>
    </dgm:pt>
    <dgm:pt modelId="{A34F58C2-DEF9-492D-806D-031F62ED6C14}" type="parTrans" cxnId="{05D0391C-712E-4BC6-ABB8-B712AF569DE3}">
      <dgm:prSet/>
      <dgm:spPr/>
      <dgm:t>
        <a:bodyPr/>
        <a:lstStyle/>
        <a:p>
          <a:endParaRPr lang="es-EC"/>
        </a:p>
      </dgm:t>
    </dgm:pt>
    <dgm:pt modelId="{A917192C-DADE-4D30-A1DC-205B7DFF6D6A}" type="sibTrans" cxnId="{05D0391C-712E-4BC6-ABB8-B712AF569DE3}">
      <dgm:prSet/>
      <dgm:spPr/>
      <dgm:t>
        <a:bodyPr/>
        <a:lstStyle/>
        <a:p>
          <a:endParaRPr lang="es-EC"/>
        </a:p>
      </dgm:t>
    </dgm:pt>
    <dgm:pt modelId="{66273E46-5B7A-4A82-ADC7-D1EB8C919FD5}">
      <dgm:prSet phldrT="[Texto]"/>
      <dgm:spPr/>
      <dgm:t>
        <a:bodyPr/>
        <a:lstStyle/>
        <a:p>
          <a:r>
            <a:rPr lang="es-ES" dirty="0" smtClean="0"/>
            <a:t>Guía de Optimización de las Maniobras de Vela a bordo del Buque Escuela Guayas.</a:t>
          </a:r>
          <a:endParaRPr lang="es-EC" dirty="0"/>
        </a:p>
      </dgm:t>
    </dgm:pt>
    <dgm:pt modelId="{EDC4C726-C8B8-44C4-857A-D645E521437D}" type="parTrans" cxnId="{83B1434D-E8AA-43DA-8EE6-B6337AD93AC5}">
      <dgm:prSet/>
      <dgm:spPr/>
      <dgm:t>
        <a:bodyPr/>
        <a:lstStyle/>
        <a:p>
          <a:endParaRPr lang="es-EC"/>
        </a:p>
      </dgm:t>
    </dgm:pt>
    <dgm:pt modelId="{139252D1-17CA-4B8D-B771-FA39E64BE264}" type="sibTrans" cxnId="{83B1434D-E8AA-43DA-8EE6-B6337AD93AC5}">
      <dgm:prSet/>
      <dgm:spPr/>
      <dgm:t>
        <a:bodyPr/>
        <a:lstStyle/>
        <a:p>
          <a:endParaRPr lang="es-EC"/>
        </a:p>
      </dgm:t>
    </dgm:pt>
    <dgm:pt modelId="{44D66AE1-CCA6-4874-AD79-7F0F69B1951B}" type="pres">
      <dgm:prSet presAssocID="{D3CC76E1-AC22-413C-AB8D-2015521196B2}" presName="linearFlow" presStyleCnt="0">
        <dgm:presLayoutVars>
          <dgm:dir/>
          <dgm:animLvl val="lvl"/>
          <dgm:resizeHandles val="exact"/>
        </dgm:presLayoutVars>
      </dgm:prSet>
      <dgm:spPr/>
      <dgm:t>
        <a:bodyPr/>
        <a:lstStyle/>
        <a:p>
          <a:endParaRPr lang="es-EC"/>
        </a:p>
      </dgm:t>
    </dgm:pt>
    <dgm:pt modelId="{774C68CA-459D-47D4-8B64-5B923AD09571}" type="pres">
      <dgm:prSet presAssocID="{D19AC3D9-3E4F-4A6F-8838-63CDAAB038A4}" presName="composite" presStyleCnt="0"/>
      <dgm:spPr/>
    </dgm:pt>
    <dgm:pt modelId="{33939633-20AF-4ECB-8B56-B5FB4CAAF42A}" type="pres">
      <dgm:prSet presAssocID="{D19AC3D9-3E4F-4A6F-8838-63CDAAB038A4}" presName="parentText" presStyleLbl="alignNode1" presStyleIdx="0" presStyleCnt="3" custLinFactNeighborY="-149">
        <dgm:presLayoutVars>
          <dgm:chMax val="1"/>
          <dgm:bulletEnabled val="1"/>
        </dgm:presLayoutVars>
      </dgm:prSet>
      <dgm:spPr/>
      <dgm:t>
        <a:bodyPr/>
        <a:lstStyle/>
        <a:p>
          <a:endParaRPr lang="es-EC"/>
        </a:p>
      </dgm:t>
    </dgm:pt>
    <dgm:pt modelId="{934A6609-D9CB-4BE6-91F2-6EABA65F9CF3}" type="pres">
      <dgm:prSet presAssocID="{D19AC3D9-3E4F-4A6F-8838-63CDAAB038A4}" presName="descendantText" presStyleLbl="alignAcc1" presStyleIdx="0" presStyleCnt="3">
        <dgm:presLayoutVars>
          <dgm:bulletEnabled val="1"/>
        </dgm:presLayoutVars>
      </dgm:prSet>
      <dgm:spPr/>
      <dgm:t>
        <a:bodyPr/>
        <a:lstStyle/>
        <a:p>
          <a:endParaRPr lang="es-EC"/>
        </a:p>
      </dgm:t>
    </dgm:pt>
    <dgm:pt modelId="{157E7588-C022-459D-A124-ABD0F7CF5A27}" type="pres">
      <dgm:prSet presAssocID="{B0CCC2E9-D098-4FA2-BB05-D4C6E294A5D3}" presName="sp" presStyleCnt="0"/>
      <dgm:spPr/>
    </dgm:pt>
    <dgm:pt modelId="{59B9F4E2-E25F-452F-AB5D-440DE6B17D28}" type="pres">
      <dgm:prSet presAssocID="{0A9017F2-8BAB-401B-9775-D0B0B735DE03}" presName="composite" presStyleCnt="0"/>
      <dgm:spPr/>
    </dgm:pt>
    <dgm:pt modelId="{EF83EC32-2FBB-42E1-83FD-F85D5072DCEE}" type="pres">
      <dgm:prSet presAssocID="{0A9017F2-8BAB-401B-9775-D0B0B735DE03}" presName="parentText" presStyleLbl="alignNode1" presStyleIdx="1" presStyleCnt="3">
        <dgm:presLayoutVars>
          <dgm:chMax val="1"/>
          <dgm:bulletEnabled val="1"/>
        </dgm:presLayoutVars>
      </dgm:prSet>
      <dgm:spPr/>
      <dgm:t>
        <a:bodyPr/>
        <a:lstStyle/>
        <a:p>
          <a:endParaRPr lang="es-EC"/>
        </a:p>
      </dgm:t>
    </dgm:pt>
    <dgm:pt modelId="{B53012BB-AF06-4064-9AC9-AF5DD73EFA8A}" type="pres">
      <dgm:prSet presAssocID="{0A9017F2-8BAB-401B-9775-D0B0B735DE03}" presName="descendantText" presStyleLbl="alignAcc1" presStyleIdx="1" presStyleCnt="3">
        <dgm:presLayoutVars>
          <dgm:bulletEnabled val="1"/>
        </dgm:presLayoutVars>
      </dgm:prSet>
      <dgm:spPr/>
      <dgm:t>
        <a:bodyPr/>
        <a:lstStyle/>
        <a:p>
          <a:endParaRPr lang="es-EC"/>
        </a:p>
      </dgm:t>
    </dgm:pt>
    <dgm:pt modelId="{0DC8B8A3-EF7A-450E-BA30-A9D107172799}" type="pres">
      <dgm:prSet presAssocID="{CAEED5B5-FC0C-48E0-9B83-3BEF25191FB0}" presName="sp" presStyleCnt="0"/>
      <dgm:spPr/>
    </dgm:pt>
    <dgm:pt modelId="{1210B711-38BB-4C60-B537-0A092F2EF158}" type="pres">
      <dgm:prSet presAssocID="{34FBCB2C-1E04-4B58-AE66-263299A1A687}" presName="composite" presStyleCnt="0"/>
      <dgm:spPr/>
    </dgm:pt>
    <dgm:pt modelId="{B23138A1-C61E-4EBB-B35B-B5944559E168}" type="pres">
      <dgm:prSet presAssocID="{34FBCB2C-1E04-4B58-AE66-263299A1A687}" presName="parentText" presStyleLbl="alignNode1" presStyleIdx="2" presStyleCnt="3">
        <dgm:presLayoutVars>
          <dgm:chMax val="1"/>
          <dgm:bulletEnabled val="1"/>
        </dgm:presLayoutVars>
      </dgm:prSet>
      <dgm:spPr/>
      <dgm:t>
        <a:bodyPr/>
        <a:lstStyle/>
        <a:p>
          <a:endParaRPr lang="es-EC"/>
        </a:p>
      </dgm:t>
    </dgm:pt>
    <dgm:pt modelId="{C23B7EBC-3CD7-4967-9AFE-A2FE1C9F4E9D}" type="pres">
      <dgm:prSet presAssocID="{34FBCB2C-1E04-4B58-AE66-263299A1A687}" presName="descendantText" presStyleLbl="alignAcc1" presStyleIdx="2" presStyleCnt="3">
        <dgm:presLayoutVars>
          <dgm:bulletEnabled val="1"/>
        </dgm:presLayoutVars>
      </dgm:prSet>
      <dgm:spPr/>
      <dgm:t>
        <a:bodyPr/>
        <a:lstStyle/>
        <a:p>
          <a:endParaRPr lang="es-EC"/>
        </a:p>
      </dgm:t>
    </dgm:pt>
  </dgm:ptLst>
  <dgm:cxnLst>
    <dgm:cxn modelId="{0EFFA5A2-73C3-4762-969E-F9F7A13A66D0}" type="presOf" srcId="{D19AC3D9-3E4F-4A6F-8838-63CDAAB038A4}" destId="{33939633-20AF-4ECB-8B56-B5FB4CAAF42A}" srcOrd="0" destOrd="0" presId="urn:microsoft.com/office/officeart/2005/8/layout/chevron2"/>
    <dgm:cxn modelId="{F1E3C633-F480-4F93-98D5-4E0F2004B3C2}" srcId="{0A9017F2-8BAB-401B-9775-D0B0B735DE03}" destId="{CDB924FD-B7EF-49A3-904C-F44AEE584C63}" srcOrd="0" destOrd="0" parTransId="{B2C9E9EA-8B25-40BA-9BED-A8AC6946E1B6}" sibTransId="{9E644030-66C7-48C4-88AF-6CDE0E7C3B5B}"/>
    <dgm:cxn modelId="{0C7FBE19-F26F-4173-82D8-7E53E1DA8BFD}" type="presOf" srcId="{0A9017F2-8BAB-401B-9775-D0B0B735DE03}" destId="{EF83EC32-2FBB-42E1-83FD-F85D5072DCEE}" srcOrd="0" destOrd="0" presId="urn:microsoft.com/office/officeart/2005/8/layout/chevron2"/>
    <dgm:cxn modelId="{05D0391C-712E-4BC6-ABB8-B712AF569DE3}" srcId="{D3CC76E1-AC22-413C-AB8D-2015521196B2}" destId="{34FBCB2C-1E04-4B58-AE66-263299A1A687}" srcOrd="2" destOrd="0" parTransId="{A34F58C2-DEF9-492D-806D-031F62ED6C14}" sibTransId="{A917192C-DADE-4D30-A1DC-205B7DFF6D6A}"/>
    <dgm:cxn modelId="{0039E19B-A033-4A2A-BAB0-68C2F31CDDD0}" srcId="{D3CC76E1-AC22-413C-AB8D-2015521196B2}" destId="{D19AC3D9-3E4F-4A6F-8838-63CDAAB038A4}" srcOrd="0" destOrd="0" parTransId="{C6A30216-64DC-4ACE-8206-0DBFE454177D}" sibTransId="{B0CCC2E9-D098-4FA2-BB05-D4C6E294A5D3}"/>
    <dgm:cxn modelId="{BBE91ED7-A508-4531-BA32-D8329030EE3F}" srcId="{D3CC76E1-AC22-413C-AB8D-2015521196B2}" destId="{0A9017F2-8BAB-401B-9775-D0B0B735DE03}" srcOrd="1" destOrd="0" parTransId="{3A59AD30-96FD-4CAE-902D-D48A788FA6FA}" sibTransId="{CAEED5B5-FC0C-48E0-9B83-3BEF25191FB0}"/>
    <dgm:cxn modelId="{50B1F0AF-1E9C-4089-BB8F-7D024ADCDA83}" type="presOf" srcId="{CDB924FD-B7EF-49A3-904C-F44AEE584C63}" destId="{B53012BB-AF06-4064-9AC9-AF5DD73EFA8A}" srcOrd="0" destOrd="0" presId="urn:microsoft.com/office/officeart/2005/8/layout/chevron2"/>
    <dgm:cxn modelId="{23CDCCBF-BCD5-4C60-A758-E5CE6A97787E}" type="presOf" srcId="{0E28D4F0-406E-4767-9732-4FE4C5F476ED}" destId="{934A6609-D9CB-4BE6-91F2-6EABA65F9CF3}" srcOrd="0" destOrd="0" presId="urn:microsoft.com/office/officeart/2005/8/layout/chevron2"/>
    <dgm:cxn modelId="{BF71C425-B794-444D-9EEB-10C9662648E0}" srcId="{D19AC3D9-3E4F-4A6F-8838-63CDAAB038A4}" destId="{0E28D4F0-406E-4767-9732-4FE4C5F476ED}" srcOrd="0" destOrd="0" parTransId="{DB7E3E79-657B-47AE-A64F-90C2F30B70BA}" sibTransId="{BFBA288A-FE45-43A4-BC73-4EC715DE492B}"/>
    <dgm:cxn modelId="{83B1434D-E8AA-43DA-8EE6-B6337AD93AC5}" srcId="{34FBCB2C-1E04-4B58-AE66-263299A1A687}" destId="{66273E46-5B7A-4A82-ADC7-D1EB8C919FD5}" srcOrd="0" destOrd="0" parTransId="{EDC4C726-C8B8-44C4-857A-D645E521437D}" sibTransId="{139252D1-17CA-4B8D-B771-FA39E64BE264}"/>
    <dgm:cxn modelId="{EE2F9775-D7B4-481B-B94E-66C444B336CC}" type="presOf" srcId="{D3CC76E1-AC22-413C-AB8D-2015521196B2}" destId="{44D66AE1-CCA6-4874-AD79-7F0F69B1951B}" srcOrd="0" destOrd="0" presId="urn:microsoft.com/office/officeart/2005/8/layout/chevron2"/>
    <dgm:cxn modelId="{F4ED7EDA-DFA4-42B1-95D5-E634D6F6AD0D}" type="presOf" srcId="{34FBCB2C-1E04-4B58-AE66-263299A1A687}" destId="{B23138A1-C61E-4EBB-B35B-B5944559E168}" srcOrd="0" destOrd="0" presId="urn:microsoft.com/office/officeart/2005/8/layout/chevron2"/>
    <dgm:cxn modelId="{CDD38214-F14E-46B3-841B-992EC862A546}" type="presOf" srcId="{66273E46-5B7A-4A82-ADC7-D1EB8C919FD5}" destId="{C23B7EBC-3CD7-4967-9AFE-A2FE1C9F4E9D}" srcOrd="0" destOrd="0" presId="urn:microsoft.com/office/officeart/2005/8/layout/chevron2"/>
    <dgm:cxn modelId="{72985814-BC85-492B-84A8-CFE16FE384F0}" type="presParOf" srcId="{44D66AE1-CCA6-4874-AD79-7F0F69B1951B}" destId="{774C68CA-459D-47D4-8B64-5B923AD09571}" srcOrd="0" destOrd="0" presId="urn:microsoft.com/office/officeart/2005/8/layout/chevron2"/>
    <dgm:cxn modelId="{9A23CD5D-1FA2-4E05-9A3E-9749FD9CA4CB}" type="presParOf" srcId="{774C68CA-459D-47D4-8B64-5B923AD09571}" destId="{33939633-20AF-4ECB-8B56-B5FB4CAAF42A}" srcOrd="0" destOrd="0" presId="urn:microsoft.com/office/officeart/2005/8/layout/chevron2"/>
    <dgm:cxn modelId="{2995B750-5B91-418F-8F8D-7FBA8906F1A2}" type="presParOf" srcId="{774C68CA-459D-47D4-8B64-5B923AD09571}" destId="{934A6609-D9CB-4BE6-91F2-6EABA65F9CF3}" srcOrd="1" destOrd="0" presId="urn:microsoft.com/office/officeart/2005/8/layout/chevron2"/>
    <dgm:cxn modelId="{04804CA8-CEA1-48A1-87DE-7B94967DB53E}" type="presParOf" srcId="{44D66AE1-CCA6-4874-AD79-7F0F69B1951B}" destId="{157E7588-C022-459D-A124-ABD0F7CF5A27}" srcOrd="1" destOrd="0" presId="urn:microsoft.com/office/officeart/2005/8/layout/chevron2"/>
    <dgm:cxn modelId="{6CF116AB-2281-4A9E-897B-B31C826671BB}" type="presParOf" srcId="{44D66AE1-CCA6-4874-AD79-7F0F69B1951B}" destId="{59B9F4E2-E25F-452F-AB5D-440DE6B17D28}" srcOrd="2" destOrd="0" presId="urn:microsoft.com/office/officeart/2005/8/layout/chevron2"/>
    <dgm:cxn modelId="{8B8A8FE1-CBF1-4ADC-8DA2-928E474DF10B}" type="presParOf" srcId="{59B9F4E2-E25F-452F-AB5D-440DE6B17D28}" destId="{EF83EC32-2FBB-42E1-83FD-F85D5072DCEE}" srcOrd="0" destOrd="0" presId="urn:microsoft.com/office/officeart/2005/8/layout/chevron2"/>
    <dgm:cxn modelId="{77752D8E-166E-42B2-B99E-247BD2060D08}" type="presParOf" srcId="{59B9F4E2-E25F-452F-AB5D-440DE6B17D28}" destId="{B53012BB-AF06-4064-9AC9-AF5DD73EFA8A}" srcOrd="1" destOrd="0" presId="urn:microsoft.com/office/officeart/2005/8/layout/chevron2"/>
    <dgm:cxn modelId="{6750D8E8-0E0D-4A2C-BA32-53CC0E94B36C}" type="presParOf" srcId="{44D66AE1-CCA6-4874-AD79-7F0F69B1951B}" destId="{0DC8B8A3-EF7A-450E-BA30-A9D107172799}" srcOrd="3" destOrd="0" presId="urn:microsoft.com/office/officeart/2005/8/layout/chevron2"/>
    <dgm:cxn modelId="{79518B7E-00CC-438B-8522-8EF7BC37F35F}" type="presParOf" srcId="{44D66AE1-CCA6-4874-AD79-7F0F69B1951B}" destId="{1210B711-38BB-4C60-B537-0A092F2EF158}" srcOrd="4" destOrd="0" presId="urn:microsoft.com/office/officeart/2005/8/layout/chevron2"/>
    <dgm:cxn modelId="{DEBD0874-0E34-4CBC-B09D-AF9F7EFCEF49}" type="presParOf" srcId="{1210B711-38BB-4C60-B537-0A092F2EF158}" destId="{B23138A1-C61E-4EBB-B35B-B5944559E168}" srcOrd="0" destOrd="0" presId="urn:microsoft.com/office/officeart/2005/8/layout/chevron2"/>
    <dgm:cxn modelId="{65AC6615-B871-4D85-92D1-2B60DCCA0A2D}" type="presParOf" srcId="{1210B711-38BB-4C60-B537-0A092F2EF158}" destId="{C23B7EBC-3CD7-4967-9AFE-A2FE1C9F4E9D}"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7F4907E-F57C-4447-89B7-23642BB3DD0F}"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EC"/>
        </a:p>
      </dgm:t>
    </dgm:pt>
    <dgm:pt modelId="{6C533ACC-1632-4123-BFCB-513BD6FD5A6A}">
      <dgm:prSet phldrT="[Texto]"/>
      <dgm:spPr/>
      <dgm:t>
        <a:bodyPr/>
        <a:lstStyle/>
        <a:p>
          <a:pPr algn="just"/>
          <a:r>
            <a:rPr lang="es-ES" dirty="0" smtClean="0">
              <a:latin typeface="+mj-lt"/>
              <a:cs typeface="Arial" charset="0"/>
            </a:rPr>
            <a:t>Para la valoración de la investigación de este trabajo, a fin de determinar las causas y razones para poder realizar la implementación de una guía que permita la optimización de las maniobras de vela, se realizó una investigación de campo mediante:</a:t>
          </a:r>
          <a:endParaRPr lang="es-EC" dirty="0">
            <a:latin typeface="+mj-lt"/>
          </a:endParaRPr>
        </a:p>
      </dgm:t>
    </dgm:pt>
    <dgm:pt modelId="{145EF94F-D555-4455-8BF3-BE464A8F97D1}" type="parTrans" cxnId="{C7159954-F012-4E85-B6C3-BD7FA95368ED}">
      <dgm:prSet/>
      <dgm:spPr/>
      <dgm:t>
        <a:bodyPr/>
        <a:lstStyle/>
        <a:p>
          <a:pPr algn="just"/>
          <a:endParaRPr lang="es-EC"/>
        </a:p>
      </dgm:t>
    </dgm:pt>
    <dgm:pt modelId="{C943FC32-5964-4E04-8ED9-9BC8472C5899}" type="sibTrans" cxnId="{C7159954-F012-4E85-B6C3-BD7FA95368ED}">
      <dgm:prSet/>
      <dgm:spPr/>
      <dgm:t>
        <a:bodyPr/>
        <a:lstStyle/>
        <a:p>
          <a:pPr algn="just"/>
          <a:endParaRPr lang="es-EC"/>
        </a:p>
      </dgm:t>
    </dgm:pt>
    <dgm:pt modelId="{6B490C4A-68E4-467D-AE71-9B5916DDB831}" type="pres">
      <dgm:prSet presAssocID="{87F4907E-F57C-4447-89B7-23642BB3DD0F}" presName="Name0" presStyleCnt="0">
        <dgm:presLayoutVars>
          <dgm:chMax val="7"/>
          <dgm:chPref val="7"/>
          <dgm:dir/>
        </dgm:presLayoutVars>
      </dgm:prSet>
      <dgm:spPr/>
      <dgm:t>
        <a:bodyPr/>
        <a:lstStyle/>
        <a:p>
          <a:endParaRPr lang="es-EC"/>
        </a:p>
      </dgm:t>
    </dgm:pt>
    <dgm:pt modelId="{B0251065-7C26-41B8-A453-62E5A16E3A08}" type="pres">
      <dgm:prSet presAssocID="{87F4907E-F57C-4447-89B7-23642BB3DD0F}" presName="Name1" presStyleCnt="0"/>
      <dgm:spPr/>
    </dgm:pt>
    <dgm:pt modelId="{02242E4D-B069-43A0-954E-CF7A1F279F42}" type="pres">
      <dgm:prSet presAssocID="{87F4907E-F57C-4447-89B7-23642BB3DD0F}" presName="cycle" presStyleCnt="0"/>
      <dgm:spPr/>
    </dgm:pt>
    <dgm:pt modelId="{DD7DB6E6-70D2-4673-BF01-E493D7218A89}" type="pres">
      <dgm:prSet presAssocID="{87F4907E-F57C-4447-89B7-23642BB3DD0F}" presName="srcNode" presStyleLbl="node1" presStyleIdx="0" presStyleCnt="1"/>
      <dgm:spPr/>
    </dgm:pt>
    <dgm:pt modelId="{2BB3962F-3C91-4A96-8351-422552088F29}" type="pres">
      <dgm:prSet presAssocID="{87F4907E-F57C-4447-89B7-23642BB3DD0F}" presName="conn" presStyleLbl="parChTrans1D2" presStyleIdx="0" presStyleCnt="1"/>
      <dgm:spPr/>
      <dgm:t>
        <a:bodyPr/>
        <a:lstStyle/>
        <a:p>
          <a:endParaRPr lang="es-EC"/>
        </a:p>
      </dgm:t>
    </dgm:pt>
    <dgm:pt modelId="{FE999EAD-66E7-469E-9363-FF7745DEA5E9}" type="pres">
      <dgm:prSet presAssocID="{87F4907E-F57C-4447-89B7-23642BB3DD0F}" presName="extraNode" presStyleLbl="node1" presStyleIdx="0" presStyleCnt="1"/>
      <dgm:spPr/>
    </dgm:pt>
    <dgm:pt modelId="{58C86E62-F10C-4517-8AC8-1697334AC488}" type="pres">
      <dgm:prSet presAssocID="{87F4907E-F57C-4447-89B7-23642BB3DD0F}" presName="dstNode" presStyleLbl="node1" presStyleIdx="0" presStyleCnt="1"/>
      <dgm:spPr/>
    </dgm:pt>
    <dgm:pt modelId="{0C38E6BC-F35F-41DA-8602-592A0B76A8C8}" type="pres">
      <dgm:prSet presAssocID="{6C533ACC-1632-4123-BFCB-513BD6FD5A6A}" presName="text_1" presStyleLbl="node1" presStyleIdx="0" presStyleCnt="1" custScaleX="99948" custScaleY="125641">
        <dgm:presLayoutVars>
          <dgm:bulletEnabled val="1"/>
        </dgm:presLayoutVars>
      </dgm:prSet>
      <dgm:spPr/>
      <dgm:t>
        <a:bodyPr/>
        <a:lstStyle/>
        <a:p>
          <a:endParaRPr lang="es-EC"/>
        </a:p>
      </dgm:t>
    </dgm:pt>
    <dgm:pt modelId="{011D7141-FA46-4633-84DD-C4E8ED611CCA}" type="pres">
      <dgm:prSet presAssocID="{6C533ACC-1632-4123-BFCB-513BD6FD5A6A}" presName="accent_1" presStyleCnt="0"/>
      <dgm:spPr/>
    </dgm:pt>
    <dgm:pt modelId="{A4278945-72AC-4638-9152-395F3A7E445F}" type="pres">
      <dgm:prSet presAssocID="{6C533ACC-1632-4123-BFCB-513BD6FD5A6A}" presName="accentRepeatNode" presStyleLbl="solidFgAcc1" presStyleIdx="0" presStyleCnt="1" custScaleX="66975" custScaleY="64615"/>
      <dgm:spPr/>
    </dgm:pt>
  </dgm:ptLst>
  <dgm:cxnLst>
    <dgm:cxn modelId="{E479EFE0-2596-4ABE-98C4-1BAA8CF2058E}" type="presOf" srcId="{C943FC32-5964-4E04-8ED9-9BC8472C5899}" destId="{2BB3962F-3C91-4A96-8351-422552088F29}" srcOrd="0" destOrd="0" presId="urn:microsoft.com/office/officeart/2008/layout/VerticalCurvedList"/>
    <dgm:cxn modelId="{B98F76AE-72A7-4A83-9487-16B180F23556}" type="presOf" srcId="{6C533ACC-1632-4123-BFCB-513BD6FD5A6A}" destId="{0C38E6BC-F35F-41DA-8602-592A0B76A8C8}" srcOrd="0" destOrd="0" presId="urn:microsoft.com/office/officeart/2008/layout/VerticalCurvedList"/>
    <dgm:cxn modelId="{0BF20E00-574A-46EB-9503-03FE2473A97E}" type="presOf" srcId="{87F4907E-F57C-4447-89B7-23642BB3DD0F}" destId="{6B490C4A-68E4-467D-AE71-9B5916DDB831}" srcOrd="0" destOrd="0" presId="urn:microsoft.com/office/officeart/2008/layout/VerticalCurvedList"/>
    <dgm:cxn modelId="{C7159954-F012-4E85-B6C3-BD7FA95368ED}" srcId="{87F4907E-F57C-4447-89B7-23642BB3DD0F}" destId="{6C533ACC-1632-4123-BFCB-513BD6FD5A6A}" srcOrd="0" destOrd="0" parTransId="{145EF94F-D555-4455-8BF3-BE464A8F97D1}" sibTransId="{C943FC32-5964-4E04-8ED9-9BC8472C5899}"/>
    <dgm:cxn modelId="{A77BC605-0DC5-451E-85E0-45E12D942255}" type="presParOf" srcId="{6B490C4A-68E4-467D-AE71-9B5916DDB831}" destId="{B0251065-7C26-41B8-A453-62E5A16E3A08}" srcOrd="0" destOrd="0" presId="urn:microsoft.com/office/officeart/2008/layout/VerticalCurvedList"/>
    <dgm:cxn modelId="{01928F95-7F47-480A-AF55-70B8C688F4C7}" type="presParOf" srcId="{B0251065-7C26-41B8-A453-62E5A16E3A08}" destId="{02242E4D-B069-43A0-954E-CF7A1F279F42}" srcOrd="0" destOrd="0" presId="urn:microsoft.com/office/officeart/2008/layout/VerticalCurvedList"/>
    <dgm:cxn modelId="{8A9B75E9-6EEF-4D0E-A492-64689A098A62}" type="presParOf" srcId="{02242E4D-B069-43A0-954E-CF7A1F279F42}" destId="{DD7DB6E6-70D2-4673-BF01-E493D7218A89}" srcOrd="0" destOrd="0" presId="urn:microsoft.com/office/officeart/2008/layout/VerticalCurvedList"/>
    <dgm:cxn modelId="{2F939A0A-06D3-4F23-BC57-D6488B72ECDB}" type="presParOf" srcId="{02242E4D-B069-43A0-954E-CF7A1F279F42}" destId="{2BB3962F-3C91-4A96-8351-422552088F29}" srcOrd="1" destOrd="0" presId="urn:microsoft.com/office/officeart/2008/layout/VerticalCurvedList"/>
    <dgm:cxn modelId="{BA90BB55-E0C2-41F1-B716-2680AEF50C86}" type="presParOf" srcId="{02242E4D-B069-43A0-954E-CF7A1F279F42}" destId="{FE999EAD-66E7-469E-9363-FF7745DEA5E9}" srcOrd="2" destOrd="0" presId="urn:microsoft.com/office/officeart/2008/layout/VerticalCurvedList"/>
    <dgm:cxn modelId="{E12D0FA7-F810-460F-A1BE-840D9E56311E}" type="presParOf" srcId="{02242E4D-B069-43A0-954E-CF7A1F279F42}" destId="{58C86E62-F10C-4517-8AC8-1697334AC488}" srcOrd="3" destOrd="0" presId="urn:microsoft.com/office/officeart/2008/layout/VerticalCurvedList"/>
    <dgm:cxn modelId="{439BCD82-9E06-42F9-9377-B46A93DD8509}" type="presParOf" srcId="{B0251065-7C26-41B8-A453-62E5A16E3A08}" destId="{0C38E6BC-F35F-41DA-8602-592A0B76A8C8}" srcOrd="1" destOrd="0" presId="urn:microsoft.com/office/officeart/2008/layout/VerticalCurvedList"/>
    <dgm:cxn modelId="{47B2106F-FDE8-487A-96FC-052004F792C1}" type="presParOf" srcId="{B0251065-7C26-41B8-A453-62E5A16E3A08}" destId="{011D7141-FA46-4633-84DD-C4E8ED611CCA}" srcOrd="2" destOrd="0" presId="urn:microsoft.com/office/officeart/2008/layout/VerticalCurvedList"/>
    <dgm:cxn modelId="{470A8BA0-7E9F-4850-965B-34E858CE99FF}" type="presParOf" srcId="{011D7141-FA46-4633-84DD-C4E8ED611CCA}" destId="{A4278945-72AC-4638-9152-395F3A7E445F}" srcOrd="0" destOrd="0" presId="urn:microsoft.com/office/officeart/2008/layout/VerticalCurve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E45A1ADD-B07D-42FC-9C9B-22EC5AF8F7DF}" type="doc">
      <dgm:prSet loTypeId="urn:microsoft.com/office/officeart/2005/8/layout/default" loCatId="list" qsTypeId="urn:microsoft.com/office/officeart/2005/8/quickstyle/3d3" qsCatId="3D" csTypeId="urn:microsoft.com/office/officeart/2005/8/colors/accent1_2" csCatId="accent1" phldr="1"/>
      <dgm:spPr/>
      <dgm:t>
        <a:bodyPr/>
        <a:lstStyle/>
        <a:p>
          <a:endParaRPr lang="es-EC"/>
        </a:p>
      </dgm:t>
    </dgm:pt>
    <dgm:pt modelId="{1386C17D-87C7-4BF9-AB37-7951A221AE53}">
      <dgm:prSet phldrT="[Texto]" custT="1"/>
      <dgm:spPr/>
      <dgm:t>
        <a:bodyPr/>
        <a:lstStyle/>
        <a:p>
          <a:pPr algn="just"/>
          <a:r>
            <a:rPr lang="es-ES" sz="1800" dirty="0" smtClean="0">
              <a:latin typeface="Arial" charset="0"/>
              <a:cs typeface="Arial" charset="0"/>
            </a:rPr>
            <a:t>2.- Se realizó un análisis de los resultados de la encuesta. </a:t>
          </a:r>
          <a:endParaRPr lang="es-EC" sz="1800" dirty="0"/>
        </a:p>
      </dgm:t>
    </dgm:pt>
    <dgm:pt modelId="{FADA959C-C8CC-449D-A7DE-E29AB2BE31E0}" type="parTrans" cxnId="{866B5579-A842-4E6A-9FB6-6A361BB7DBF9}">
      <dgm:prSet/>
      <dgm:spPr/>
      <dgm:t>
        <a:bodyPr/>
        <a:lstStyle/>
        <a:p>
          <a:pPr algn="just"/>
          <a:endParaRPr lang="es-EC" sz="1800"/>
        </a:p>
      </dgm:t>
    </dgm:pt>
    <dgm:pt modelId="{5A5AD2E7-21C5-42AA-91E0-4EB1D14E7A51}" type="sibTrans" cxnId="{866B5579-A842-4E6A-9FB6-6A361BB7DBF9}">
      <dgm:prSet/>
      <dgm:spPr/>
      <dgm:t>
        <a:bodyPr/>
        <a:lstStyle/>
        <a:p>
          <a:pPr algn="just"/>
          <a:endParaRPr lang="es-EC" sz="1800"/>
        </a:p>
      </dgm:t>
    </dgm:pt>
    <dgm:pt modelId="{B2B7975A-1BFE-4AC9-AD3E-9B189B111268}">
      <dgm:prSet phldrT="[Texto]" custT="1"/>
      <dgm:spPr/>
      <dgm:t>
        <a:bodyPr/>
        <a:lstStyle/>
        <a:p>
          <a:pPr algn="just"/>
          <a:r>
            <a:rPr lang="es-ES" sz="1800" dirty="0" smtClean="0">
              <a:latin typeface="Arial" charset="0"/>
              <a:cs typeface="Arial" charset="0"/>
            </a:rPr>
            <a:t>3.- La interpretación de estos resultados. </a:t>
          </a:r>
          <a:endParaRPr lang="es-EC" sz="1800" dirty="0"/>
        </a:p>
      </dgm:t>
    </dgm:pt>
    <dgm:pt modelId="{86CB4D61-0769-431D-B833-1BD3D957CEAB}" type="parTrans" cxnId="{DA648720-20CB-4542-B024-B03F0FAA4538}">
      <dgm:prSet/>
      <dgm:spPr/>
      <dgm:t>
        <a:bodyPr/>
        <a:lstStyle/>
        <a:p>
          <a:pPr algn="just"/>
          <a:endParaRPr lang="es-EC" sz="1800"/>
        </a:p>
      </dgm:t>
    </dgm:pt>
    <dgm:pt modelId="{0243E903-4488-4C76-A619-D07F0212D469}" type="sibTrans" cxnId="{DA648720-20CB-4542-B024-B03F0FAA4538}">
      <dgm:prSet/>
      <dgm:spPr/>
      <dgm:t>
        <a:bodyPr/>
        <a:lstStyle/>
        <a:p>
          <a:pPr algn="just"/>
          <a:endParaRPr lang="es-EC" sz="1800"/>
        </a:p>
      </dgm:t>
    </dgm:pt>
    <dgm:pt modelId="{B946193C-5A06-4B9E-BAC9-3B7977F53BC4}">
      <dgm:prSet phldrT="[Texto]" custT="1"/>
      <dgm:spPr/>
      <dgm:t>
        <a:bodyPr/>
        <a:lstStyle/>
        <a:p>
          <a:pPr algn="just"/>
          <a:r>
            <a:rPr lang="es-ES" sz="1800" dirty="0" smtClean="0">
              <a:latin typeface="Arial" charset="0"/>
              <a:cs typeface="Arial" charset="0"/>
            </a:rPr>
            <a:t>1.- Ficha de Observación y encuestas a los Guardiamarinas y personal de maniobras embarcado en el Buque Escuela Guayas durante el período de navegación en el Crucero Internacional 2012.</a:t>
          </a:r>
        </a:p>
        <a:p>
          <a:pPr algn="just"/>
          <a:endParaRPr lang="es-EC" sz="1800" dirty="0"/>
        </a:p>
      </dgm:t>
    </dgm:pt>
    <dgm:pt modelId="{26B4DC81-435B-4298-AA3C-E89CD011E661}" type="sibTrans" cxnId="{18142242-81E2-457E-AEB8-6032D13DE9EF}">
      <dgm:prSet/>
      <dgm:spPr/>
      <dgm:t>
        <a:bodyPr/>
        <a:lstStyle/>
        <a:p>
          <a:pPr algn="just"/>
          <a:endParaRPr lang="es-EC" sz="1800"/>
        </a:p>
      </dgm:t>
    </dgm:pt>
    <dgm:pt modelId="{ECF24D1F-9444-496E-B01D-5B9925CC30F0}" type="parTrans" cxnId="{18142242-81E2-457E-AEB8-6032D13DE9EF}">
      <dgm:prSet/>
      <dgm:spPr/>
      <dgm:t>
        <a:bodyPr/>
        <a:lstStyle/>
        <a:p>
          <a:pPr algn="just"/>
          <a:endParaRPr lang="es-EC" sz="1800"/>
        </a:p>
      </dgm:t>
    </dgm:pt>
    <dgm:pt modelId="{20876458-94DC-4A7F-9B81-6E1AB2EC93A7}" type="pres">
      <dgm:prSet presAssocID="{E45A1ADD-B07D-42FC-9C9B-22EC5AF8F7DF}" presName="diagram" presStyleCnt="0">
        <dgm:presLayoutVars>
          <dgm:dir/>
          <dgm:resizeHandles val="exact"/>
        </dgm:presLayoutVars>
      </dgm:prSet>
      <dgm:spPr/>
      <dgm:t>
        <a:bodyPr/>
        <a:lstStyle/>
        <a:p>
          <a:endParaRPr lang="es-EC"/>
        </a:p>
      </dgm:t>
    </dgm:pt>
    <dgm:pt modelId="{C006A214-0F1B-40A2-A5E3-A661F698FEFF}" type="pres">
      <dgm:prSet presAssocID="{B946193C-5A06-4B9E-BAC9-3B7977F53BC4}" presName="node" presStyleLbl="node1" presStyleIdx="0" presStyleCnt="3" custScaleX="270344" custScaleY="191590" custLinFactNeighborX="-19540" custLinFactNeighborY="70132">
        <dgm:presLayoutVars>
          <dgm:bulletEnabled val="1"/>
        </dgm:presLayoutVars>
      </dgm:prSet>
      <dgm:spPr/>
      <dgm:t>
        <a:bodyPr/>
        <a:lstStyle/>
        <a:p>
          <a:endParaRPr lang="es-EC"/>
        </a:p>
      </dgm:t>
    </dgm:pt>
    <dgm:pt modelId="{627DAFFC-6182-40A4-927B-F8E2450AABC3}" type="pres">
      <dgm:prSet presAssocID="{26B4DC81-435B-4298-AA3C-E89CD011E661}" presName="sibTrans" presStyleCnt="0"/>
      <dgm:spPr/>
    </dgm:pt>
    <dgm:pt modelId="{390E5D81-FFB5-4E6C-94E9-95B69C06BAEB}" type="pres">
      <dgm:prSet presAssocID="{1386C17D-87C7-4BF9-AB37-7951A221AE53}" presName="node" presStyleLbl="node1" presStyleIdx="1" presStyleCnt="3" custScaleX="176528" custScaleY="128443" custLinFactNeighborX="16760" custLinFactNeighborY="-12717">
        <dgm:presLayoutVars>
          <dgm:bulletEnabled val="1"/>
        </dgm:presLayoutVars>
      </dgm:prSet>
      <dgm:spPr/>
      <dgm:t>
        <a:bodyPr/>
        <a:lstStyle/>
        <a:p>
          <a:endParaRPr lang="es-EC"/>
        </a:p>
      </dgm:t>
    </dgm:pt>
    <dgm:pt modelId="{C0B8CC07-9186-4B4D-8FDA-C21053243AA5}" type="pres">
      <dgm:prSet presAssocID="{5A5AD2E7-21C5-42AA-91E0-4EB1D14E7A51}" presName="sibTrans" presStyleCnt="0"/>
      <dgm:spPr/>
    </dgm:pt>
    <dgm:pt modelId="{525F94F6-357C-4ED5-A44D-01558532B026}" type="pres">
      <dgm:prSet presAssocID="{B2B7975A-1BFE-4AC9-AD3E-9B189B111268}" presName="node" presStyleLbl="node1" presStyleIdx="2" presStyleCnt="3" custScaleX="176419" custScaleY="142464" custLinFactX="56987" custLinFactNeighborX="100000" custLinFactNeighborY="-18866">
        <dgm:presLayoutVars>
          <dgm:bulletEnabled val="1"/>
        </dgm:presLayoutVars>
      </dgm:prSet>
      <dgm:spPr/>
      <dgm:t>
        <a:bodyPr/>
        <a:lstStyle/>
        <a:p>
          <a:endParaRPr lang="es-EC"/>
        </a:p>
      </dgm:t>
    </dgm:pt>
  </dgm:ptLst>
  <dgm:cxnLst>
    <dgm:cxn modelId="{32E72966-C496-4A97-A932-6ECD8D292A10}" type="presOf" srcId="{B2B7975A-1BFE-4AC9-AD3E-9B189B111268}" destId="{525F94F6-357C-4ED5-A44D-01558532B026}" srcOrd="0" destOrd="0" presId="urn:microsoft.com/office/officeart/2005/8/layout/default"/>
    <dgm:cxn modelId="{30D5C50C-3E6D-4AF7-9081-D143799A6311}" type="presOf" srcId="{B946193C-5A06-4B9E-BAC9-3B7977F53BC4}" destId="{C006A214-0F1B-40A2-A5E3-A661F698FEFF}" srcOrd="0" destOrd="0" presId="urn:microsoft.com/office/officeart/2005/8/layout/default"/>
    <dgm:cxn modelId="{866B5579-A842-4E6A-9FB6-6A361BB7DBF9}" srcId="{E45A1ADD-B07D-42FC-9C9B-22EC5AF8F7DF}" destId="{1386C17D-87C7-4BF9-AB37-7951A221AE53}" srcOrd="1" destOrd="0" parTransId="{FADA959C-C8CC-449D-A7DE-E29AB2BE31E0}" sibTransId="{5A5AD2E7-21C5-42AA-91E0-4EB1D14E7A51}"/>
    <dgm:cxn modelId="{18142242-81E2-457E-AEB8-6032D13DE9EF}" srcId="{E45A1ADD-B07D-42FC-9C9B-22EC5AF8F7DF}" destId="{B946193C-5A06-4B9E-BAC9-3B7977F53BC4}" srcOrd="0" destOrd="0" parTransId="{ECF24D1F-9444-496E-B01D-5B9925CC30F0}" sibTransId="{26B4DC81-435B-4298-AA3C-E89CD011E661}"/>
    <dgm:cxn modelId="{8D8715D6-D79A-41F5-B533-86AB78415F5B}" type="presOf" srcId="{E45A1ADD-B07D-42FC-9C9B-22EC5AF8F7DF}" destId="{20876458-94DC-4A7F-9B81-6E1AB2EC93A7}" srcOrd="0" destOrd="0" presId="urn:microsoft.com/office/officeart/2005/8/layout/default"/>
    <dgm:cxn modelId="{DA648720-20CB-4542-B024-B03F0FAA4538}" srcId="{E45A1ADD-B07D-42FC-9C9B-22EC5AF8F7DF}" destId="{B2B7975A-1BFE-4AC9-AD3E-9B189B111268}" srcOrd="2" destOrd="0" parTransId="{86CB4D61-0769-431D-B833-1BD3D957CEAB}" sibTransId="{0243E903-4488-4C76-A619-D07F0212D469}"/>
    <dgm:cxn modelId="{0B2ECCF5-94A9-42C7-B405-BB891E8EDA37}" type="presOf" srcId="{1386C17D-87C7-4BF9-AB37-7951A221AE53}" destId="{390E5D81-FFB5-4E6C-94E9-95B69C06BAEB}" srcOrd="0" destOrd="0" presId="urn:microsoft.com/office/officeart/2005/8/layout/default"/>
    <dgm:cxn modelId="{F44E85FA-074D-4400-AAF9-32AE54400C87}" type="presParOf" srcId="{20876458-94DC-4A7F-9B81-6E1AB2EC93A7}" destId="{C006A214-0F1B-40A2-A5E3-A661F698FEFF}" srcOrd="0" destOrd="0" presId="urn:microsoft.com/office/officeart/2005/8/layout/default"/>
    <dgm:cxn modelId="{F84F1065-EA14-410F-80A4-5276072E48FD}" type="presParOf" srcId="{20876458-94DC-4A7F-9B81-6E1AB2EC93A7}" destId="{627DAFFC-6182-40A4-927B-F8E2450AABC3}" srcOrd="1" destOrd="0" presId="urn:microsoft.com/office/officeart/2005/8/layout/default"/>
    <dgm:cxn modelId="{906BCDEB-7B48-4F12-B048-A0288A36CCDA}" type="presParOf" srcId="{20876458-94DC-4A7F-9B81-6E1AB2EC93A7}" destId="{390E5D81-FFB5-4E6C-94E9-95B69C06BAEB}" srcOrd="2" destOrd="0" presId="urn:microsoft.com/office/officeart/2005/8/layout/default"/>
    <dgm:cxn modelId="{A8863BFF-6201-4233-B44C-B6237EA8F244}" type="presParOf" srcId="{20876458-94DC-4A7F-9B81-6E1AB2EC93A7}" destId="{C0B8CC07-9186-4B4D-8FDA-C21053243AA5}" srcOrd="3" destOrd="0" presId="urn:microsoft.com/office/officeart/2005/8/layout/default"/>
    <dgm:cxn modelId="{206C137C-900D-4F85-85FE-C8D1376A7994}" type="presParOf" srcId="{20876458-94DC-4A7F-9B81-6E1AB2EC93A7}" destId="{525F94F6-357C-4ED5-A44D-01558532B026}" srcOrd="4" destOrd="0" presId="urn:microsoft.com/office/officeart/2005/8/layout/defaul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698E8CAC-E8BB-4201-9404-887FF6A04DE0}" type="doc">
      <dgm:prSet loTypeId="urn:microsoft.com/office/officeart/2005/8/layout/bList2" loCatId="list" qsTypeId="urn:microsoft.com/office/officeart/2005/8/quickstyle/simple1" qsCatId="simple" csTypeId="urn:microsoft.com/office/officeart/2005/8/colors/accent1_2" csCatId="accent1" phldr="1"/>
      <dgm:spPr/>
      <dgm:t>
        <a:bodyPr/>
        <a:lstStyle/>
        <a:p>
          <a:endParaRPr lang="es-EC"/>
        </a:p>
      </dgm:t>
    </dgm:pt>
    <dgm:pt modelId="{EFFC41F5-338F-46D5-8471-E5D0523A453B}">
      <dgm:prSet phldrT="[Texto]"/>
      <dgm:spPr/>
      <dgm:t>
        <a:bodyPr/>
        <a:lstStyle/>
        <a:p>
          <a:pPr algn="just"/>
          <a:endParaRPr lang="es-EC" dirty="0"/>
        </a:p>
      </dgm:t>
    </dgm:pt>
    <dgm:pt modelId="{574B3D24-4A2F-4046-AC07-104C1E2DF3E9}" type="parTrans" cxnId="{F442DEDB-2EAA-4E26-8939-CA398D9619B8}">
      <dgm:prSet/>
      <dgm:spPr/>
      <dgm:t>
        <a:bodyPr/>
        <a:lstStyle/>
        <a:p>
          <a:pPr algn="just"/>
          <a:endParaRPr lang="es-EC"/>
        </a:p>
      </dgm:t>
    </dgm:pt>
    <dgm:pt modelId="{018F35E4-A920-4A8F-916C-4AED67659958}" type="sibTrans" cxnId="{F442DEDB-2EAA-4E26-8939-CA398D9619B8}">
      <dgm:prSet/>
      <dgm:spPr/>
      <dgm:t>
        <a:bodyPr/>
        <a:lstStyle/>
        <a:p>
          <a:pPr algn="just"/>
          <a:endParaRPr lang="es-EC"/>
        </a:p>
      </dgm:t>
    </dgm:pt>
    <dgm:pt modelId="{D92FB7FE-15E4-46E3-8C6D-5FFC7735DDE3}">
      <dgm:prSet/>
      <dgm:spPr/>
      <dgm:t>
        <a:bodyPr/>
        <a:lstStyle/>
        <a:p>
          <a:pPr algn="just"/>
          <a:r>
            <a:rPr lang="es-ES" dirty="0" smtClean="0">
              <a:solidFill>
                <a:schemeClr val="tx1"/>
              </a:solidFill>
            </a:rPr>
            <a:t>La  propuesta a desarrollarse tiene como objetivo principal </a:t>
          </a:r>
          <a:r>
            <a:rPr lang="es-EC" dirty="0" smtClean="0">
              <a:solidFill>
                <a:schemeClr val="tx1"/>
              </a:solidFill>
            </a:rPr>
            <a:t>permitir que los Guardiamarinas obtengan una guía para poder facilitar la familiarización de las maniobras de vela y las funciones que ocupan dentro de cada Estación</a:t>
          </a:r>
          <a:r>
            <a:rPr lang="es-EC" dirty="0" smtClean="0"/>
            <a:t>.</a:t>
          </a:r>
          <a:endParaRPr lang="es-EC" dirty="0"/>
        </a:p>
      </dgm:t>
    </dgm:pt>
    <dgm:pt modelId="{F659F7A5-E6DE-46C0-9933-92DDD67C8FB5}" type="parTrans" cxnId="{2B0DC43E-5353-45CE-BB5E-A281298B5C81}">
      <dgm:prSet/>
      <dgm:spPr/>
      <dgm:t>
        <a:bodyPr/>
        <a:lstStyle/>
        <a:p>
          <a:pPr algn="just"/>
          <a:endParaRPr lang="es-EC"/>
        </a:p>
      </dgm:t>
    </dgm:pt>
    <dgm:pt modelId="{4F5C011D-E001-46AE-B1EB-EB9FD3E5A569}" type="sibTrans" cxnId="{2B0DC43E-5353-45CE-BB5E-A281298B5C81}">
      <dgm:prSet/>
      <dgm:spPr/>
      <dgm:t>
        <a:bodyPr/>
        <a:lstStyle/>
        <a:p>
          <a:pPr algn="just"/>
          <a:endParaRPr lang="es-EC"/>
        </a:p>
      </dgm:t>
    </dgm:pt>
    <dgm:pt modelId="{8E3BE67A-DFF9-4C7E-86D5-F031F4A50860}" type="pres">
      <dgm:prSet presAssocID="{698E8CAC-E8BB-4201-9404-887FF6A04DE0}" presName="diagram" presStyleCnt="0">
        <dgm:presLayoutVars>
          <dgm:dir/>
          <dgm:animLvl val="lvl"/>
          <dgm:resizeHandles val="exact"/>
        </dgm:presLayoutVars>
      </dgm:prSet>
      <dgm:spPr/>
      <dgm:t>
        <a:bodyPr/>
        <a:lstStyle/>
        <a:p>
          <a:endParaRPr lang="es-EC"/>
        </a:p>
      </dgm:t>
    </dgm:pt>
    <dgm:pt modelId="{CB627306-D3AE-44A1-A3D4-424D1ECE9C5F}" type="pres">
      <dgm:prSet presAssocID="{EFFC41F5-338F-46D5-8471-E5D0523A453B}" presName="compNode" presStyleCnt="0"/>
      <dgm:spPr/>
    </dgm:pt>
    <dgm:pt modelId="{1BC2400F-73A2-4053-8E19-FE9A73273EEC}" type="pres">
      <dgm:prSet presAssocID="{EFFC41F5-338F-46D5-8471-E5D0523A453B}" presName="childRect" presStyleLbl="bgAcc1" presStyleIdx="0" presStyleCnt="1" custScaleX="277135" custScaleY="130371">
        <dgm:presLayoutVars>
          <dgm:bulletEnabled val="1"/>
        </dgm:presLayoutVars>
      </dgm:prSet>
      <dgm:spPr/>
      <dgm:t>
        <a:bodyPr/>
        <a:lstStyle/>
        <a:p>
          <a:endParaRPr lang="es-EC"/>
        </a:p>
      </dgm:t>
    </dgm:pt>
    <dgm:pt modelId="{53D83097-BE00-4BF2-9C94-3A4C632D007F}" type="pres">
      <dgm:prSet presAssocID="{EFFC41F5-338F-46D5-8471-E5D0523A453B}" presName="parentText" presStyleLbl="node1" presStyleIdx="0" presStyleCnt="0">
        <dgm:presLayoutVars>
          <dgm:chMax val="0"/>
          <dgm:bulletEnabled val="1"/>
        </dgm:presLayoutVars>
      </dgm:prSet>
      <dgm:spPr/>
      <dgm:t>
        <a:bodyPr/>
        <a:lstStyle/>
        <a:p>
          <a:endParaRPr lang="es-EC"/>
        </a:p>
      </dgm:t>
    </dgm:pt>
    <dgm:pt modelId="{4391B6FD-2A7D-4736-8582-13BD57411B63}" type="pres">
      <dgm:prSet presAssocID="{EFFC41F5-338F-46D5-8471-E5D0523A453B}" presName="parentRect" presStyleLbl="alignNode1" presStyleIdx="0" presStyleCnt="1" custScaleX="277135" custScaleY="58858"/>
      <dgm:spPr/>
      <dgm:t>
        <a:bodyPr/>
        <a:lstStyle/>
        <a:p>
          <a:endParaRPr lang="es-EC"/>
        </a:p>
      </dgm:t>
    </dgm:pt>
    <dgm:pt modelId="{70FF5DCC-512C-492C-949C-3CB9E8890B32}" type="pres">
      <dgm:prSet presAssocID="{EFFC41F5-338F-46D5-8471-E5D0523A453B}" presName="adorn" presStyleLbl="fgAccFollowNode1" presStyleIdx="0" presStyleCnt="1" custLinFactX="100000" custLinFactNeighborX="175228" custLinFactNeighborY="534"/>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l="-17000" r="-17000"/>
          </a:stretch>
        </a:blipFill>
      </dgm:spPr>
    </dgm:pt>
  </dgm:ptLst>
  <dgm:cxnLst>
    <dgm:cxn modelId="{E758F1EC-7391-4B98-A140-B1105E83A693}" type="presOf" srcId="{D92FB7FE-15E4-46E3-8C6D-5FFC7735DDE3}" destId="{1BC2400F-73A2-4053-8E19-FE9A73273EEC}" srcOrd="0" destOrd="0" presId="urn:microsoft.com/office/officeart/2005/8/layout/bList2"/>
    <dgm:cxn modelId="{AC7DFEA3-3D9D-4A30-904E-0FC6D3CA8826}" type="presOf" srcId="{EFFC41F5-338F-46D5-8471-E5D0523A453B}" destId="{4391B6FD-2A7D-4736-8582-13BD57411B63}" srcOrd="1" destOrd="0" presId="urn:microsoft.com/office/officeart/2005/8/layout/bList2"/>
    <dgm:cxn modelId="{2B0DC43E-5353-45CE-BB5E-A281298B5C81}" srcId="{EFFC41F5-338F-46D5-8471-E5D0523A453B}" destId="{D92FB7FE-15E4-46E3-8C6D-5FFC7735DDE3}" srcOrd="0" destOrd="0" parTransId="{F659F7A5-E6DE-46C0-9933-92DDD67C8FB5}" sibTransId="{4F5C011D-E001-46AE-B1EB-EB9FD3E5A569}"/>
    <dgm:cxn modelId="{DD33E6B0-217C-4C62-84B2-A676F5D7DA99}" type="presOf" srcId="{698E8CAC-E8BB-4201-9404-887FF6A04DE0}" destId="{8E3BE67A-DFF9-4C7E-86D5-F031F4A50860}" srcOrd="0" destOrd="0" presId="urn:microsoft.com/office/officeart/2005/8/layout/bList2"/>
    <dgm:cxn modelId="{F442DEDB-2EAA-4E26-8939-CA398D9619B8}" srcId="{698E8CAC-E8BB-4201-9404-887FF6A04DE0}" destId="{EFFC41F5-338F-46D5-8471-E5D0523A453B}" srcOrd="0" destOrd="0" parTransId="{574B3D24-4A2F-4046-AC07-104C1E2DF3E9}" sibTransId="{018F35E4-A920-4A8F-916C-4AED67659958}"/>
    <dgm:cxn modelId="{340F534B-E5D3-4D91-AD1E-19D3E89D51CD}" type="presOf" srcId="{EFFC41F5-338F-46D5-8471-E5D0523A453B}" destId="{53D83097-BE00-4BF2-9C94-3A4C632D007F}" srcOrd="0" destOrd="0" presId="urn:microsoft.com/office/officeart/2005/8/layout/bList2"/>
    <dgm:cxn modelId="{60C3A6F5-44AB-4CD2-B983-5A6BA2609926}" type="presParOf" srcId="{8E3BE67A-DFF9-4C7E-86D5-F031F4A50860}" destId="{CB627306-D3AE-44A1-A3D4-424D1ECE9C5F}" srcOrd="0" destOrd="0" presId="urn:microsoft.com/office/officeart/2005/8/layout/bList2"/>
    <dgm:cxn modelId="{2D667FFE-AFDE-43D7-93E9-6B91D859DA86}" type="presParOf" srcId="{CB627306-D3AE-44A1-A3D4-424D1ECE9C5F}" destId="{1BC2400F-73A2-4053-8E19-FE9A73273EEC}" srcOrd="0" destOrd="0" presId="urn:microsoft.com/office/officeart/2005/8/layout/bList2"/>
    <dgm:cxn modelId="{13BC6B47-BFA1-4C31-9F95-306FC5FADD59}" type="presParOf" srcId="{CB627306-D3AE-44A1-A3D4-424D1ECE9C5F}" destId="{53D83097-BE00-4BF2-9C94-3A4C632D007F}" srcOrd="1" destOrd="0" presId="urn:microsoft.com/office/officeart/2005/8/layout/bList2"/>
    <dgm:cxn modelId="{438E8538-8F47-4F6A-8941-C83146681BC6}" type="presParOf" srcId="{CB627306-D3AE-44A1-A3D4-424D1ECE9C5F}" destId="{4391B6FD-2A7D-4736-8582-13BD57411B63}" srcOrd="2" destOrd="0" presId="urn:microsoft.com/office/officeart/2005/8/layout/bList2"/>
    <dgm:cxn modelId="{1EA4D296-5456-4360-A93B-5792AD336C08}" type="presParOf" srcId="{CB627306-D3AE-44A1-A3D4-424D1ECE9C5F}" destId="{70FF5DCC-512C-492C-949C-3CB9E8890B32}" srcOrd="3" destOrd="0" presId="urn:microsoft.com/office/officeart/2005/8/layout/b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5966FE51-8F20-4EBF-932D-4B70045245B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s-EC"/>
        </a:p>
      </dgm:t>
    </dgm:pt>
    <dgm:pt modelId="{A9A3AB5A-23FC-4907-938F-CF5AFAA4D258}">
      <dgm:prSet phldrT="[Texto]" custT="1"/>
      <dgm:spPr/>
      <dgm:t>
        <a:bodyPr/>
        <a:lstStyle/>
        <a:p>
          <a:pPr algn="just"/>
          <a:r>
            <a:rPr lang="es-EC" sz="2400" dirty="0" smtClean="0"/>
            <a:t>Se evidencia la necesidad del conocimiento de las maniobras de vela en los cruceros internacionales de </a:t>
          </a:r>
          <a:r>
            <a:rPr lang="es-EC" sz="2400" smtClean="0"/>
            <a:t>instrucción </a:t>
          </a:r>
          <a:r>
            <a:rPr lang="es-EC" sz="2400" smtClean="0"/>
            <a:t>para </a:t>
          </a:r>
          <a:r>
            <a:rPr lang="es-EC" sz="2400" dirty="0" smtClean="0"/>
            <a:t>optimizar el empleo del velamen por parte de los Guardiamarinas embarcados.</a:t>
          </a:r>
          <a:endParaRPr lang="es-EC" sz="2400" dirty="0">
            <a:solidFill>
              <a:schemeClr val="bg1"/>
            </a:solidFill>
          </a:endParaRPr>
        </a:p>
      </dgm:t>
    </dgm:pt>
    <dgm:pt modelId="{8BDCFEF3-3C29-42F8-B8E1-379E49D253E5}" type="parTrans" cxnId="{4214823D-7AE5-4C82-9B64-D330DA6FB327}">
      <dgm:prSet/>
      <dgm:spPr/>
      <dgm:t>
        <a:bodyPr/>
        <a:lstStyle/>
        <a:p>
          <a:endParaRPr lang="es-EC" sz="2400"/>
        </a:p>
      </dgm:t>
    </dgm:pt>
    <dgm:pt modelId="{756AAB8E-6AFF-4DDE-9A03-6AEA31029B76}" type="sibTrans" cxnId="{4214823D-7AE5-4C82-9B64-D330DA6FB327}">
      <dgm:prSet/>
      <dgm:spPr/>
      <dgm:t>
        <a:bodyPr/>
        <a:lstStyle/>
        <a:p>
          <a:endParaRPr lang="es-EC" sz="2400"/>
        </a:p>
      </dgm:t>
    </dgm:pt>
    <dgm:pt modelId="{51E72AE3-463D-4951-AADE-32504761E0DE}">
      <dgm:prSet phldrT="[Texto]" custT="1"/>
      <dgm:spPr/>
      <dgm:t>
        <a:bodyPr/>
        <a:lstStyle/>
        <a:p>
          <a:pPr algn="just"/>
          <a:r>
            <a:rPr lang="es-EC" sz="2400" dirty="0" smtClean="0"/>
            <a:t>Se conoció las funciones que cumplen los Guardiamarinas dentro de cada una de las estaciones al momento de desempeñarse como personal de maniobras.</a:t>
          </a:r>
          <a:endParaRPr lang="es-EC" sz="2400" dirty="0">
            <a:solidFill>
              <a:schemeClr val="bg1"/>
            </a:solidFill>
          </a:endParaRPr>
        </a:p>
      </dgm:t>
    </dgm:pt>
    <dgm:pt modelId="{66BEE362-28FE-4484-A691-0577E064DE51}" type="parTrans" cxnId="{C5F25A28-1DC0-49D5-9E5A-092EFDD42ADE}">
      <dgm:prSet/>
      <dgm:spPr/>
      <dgm:t>
        <a:bodyPr/>
        <a:lstStyle/>
        <a:p>
          <a:endParaRPr lang="es-EC" sz="2400"/>
        </a:p>
      </dgm:t>
    </dgm:pt>
    <dgm:pt modelId="{D3A3F4D6-7716-467A-8E48-718CC819A60F}" type="sibTrans" cxnId="{C5F25A28-1DC0-49D5-9E5A-092EFDD42ADE}">
      <dgm:prSet/>
      <dgm:spPr/>
      <dgm:t>
        <a:bodyPr/>
        <a:lstStyle/>
        <a:p>
          <a:endParaRPr lang="es-EC" sz="2400"/>
        </a:p>
      </dgm:t>
    </dgm:pt>
    <dgm:pt modelId="{45BC0AD5-B0CA-4F8B-B33E-5666DB1D7041}">
      <dgm:prSet phldrT="[Texto]" custT="1"/>
      <dgm:spPr/>
      <dgm:t>
        <a:bodyPr/>
        <a:lstStyle/>
        <a:p>
          <a:pPr algn="just"/>
          <a:r>
            <a:rPr lang="es-EC" sz="2400" dirty="0" smtClean="0"/>
            <a:t>Se propuso una guía de las maniobras de vela más comunes realizadas a bordo del Buque Escuela Guayas para que los Guardiamarinas la utilicen como medio de consulta.</a:t>
          </a:r>
          <a:endParaRPr lang="es-EC" sz="2400" dirty="0">
            <a:solidFill>
              <a:schemeClr val="bg1"/>
            </a:solidFill>
          </a:endParaRPr>
        </a:p>
      </dgm:t>
    </dgm:pt>
    <dgm:pt modelId="{BD9CEA8B-B351-47AA-9019-E8FA91509E44}" type="parTrans" cxnId="{0C5B472B-A24D-4234-B72B-65E4E8B0F6C7}">
      <dgm:prSet/>
      <dgm:spPr/>
      <dgm:t>
        <a:bodyPr/>
        <a:lstStyle/>
        <a:p>
          <a:endParaRPr lang="es-EC" sz="2400"/>
        </a:p>
      </dgm:t>
    </dgm:pt>
    <dgm:pt modelId="{3F4AB258-9137-4E50-A4F4-0F084EBB84E2}" type="sibTrans" cxnId="{0C5B472B-A24D-4234-B72B-65E4E8B0F6C7}">
      <dgm:prSet/>
      <dgm:spPr/>
      <dgm:t>
        <a:bodyPr/>
        <a:lstStyle/>
        <a:p>
          <a:endParaRPr lang="es-EC" sz="2400"/>
        </a:p>
      </dgm:t>
    </dgm:pt>
    <dgm:pt modelId="{ECC4B98A-E1D0-4600-8573-1C9617CA4D10}" type="pres">
      <dgm:prSet presAssocID="{5966FE51-8F20-4EBF-932D-4B70045245B2}" presName="linear" presStyleCnt="0">
        <dgm:presLayoutVars>
          <dgm:animLvl val="lvl"/>
          <dgm:resizeHandles val="exact"/>
        </dgm:presLayoutVars>
      </dgm:prSet>
      <dgm:spPr/>
      <dgm:t>
        <a:bodyPr/>
        <a:lstStyle/>
        <a:p>
          <a:endParaRPr lang="es-EC"/>
        </a:p>
      </dgm:t>
    </dgm:pt>
    <dgm:pt modelId="{72C9C8F8-6C2A-4ABE-9DE0-028CAFF9C077}" type="pres">
      <dgm:prSet presAssocID="{A9A3AB5A-23FC-4907-938F-CF5AFAA4D258}" presName="parentText" presStyleLbl="node1" presStyleIdx="0" presStyleCnt="3">
        <dgm:presLayoutVars>
          <dgm:chMax val="0"/>
          <dgm:bulletEnabled val="1"/>
        </dgm:presLayoutVars>
      </dgm:prSet>
      <dgm:spPr/>
      <dgm:t>
        <a:bodyPr/>
        <a:lstStyle/>
        <a:p>
          <a:endParaRPr lang="es-EC"/>
        </a:p>
      </dgm:t>
    </dgm:pt>
    <dgm:pt modelId="{C7178C54-A077-4397-8319-CB2CBBA8A7B5}" type="pres">
      <dgm:prSet presAssocID="{756AAB8E-6AFF-4DDE-9A03-6AEA31029B76}" presName="spacer" presStyleCnt="0"/>
      <dgm:spPr/>
    </dgm:pt>
    <dgm:pt modelId="{15694298-8B3D-49C0-9AC7-9F3A0A5F8A68}" type="pres">
      <dgm:prSet presAssocID="{51E72AE3-463D-4951-AADE-32504761E0DE}" presName="parentText" presStyleLbl="node1" presStyleIdx="1" presStyleCnt="3">
        <dgm:presLayoutVars>
          <dgm:chMax val="0"/>
          <dgm:bulletEnabled val="1"/>
        </dgm:presLayoutVars>
      </dgm:prSet>
      <dgm:spPr/>
      <dgm:t>
        <a:bodyPr/>
        <a:lstStyle/>
        <a:p>
          <a:endParaRPr lang="es-EC"/>
        </a:p>
      </dgm:t>
    </dgm:pt>
    <dgm:pt modelId="{6EA4EC5F-E8C0-4536-A0C8-D6485FA14CE9}" type="pres">
      <dgm:prSet presAssocID="{D3A3F4D6-7716-467A-8E48-718CC819A60F}" presName="spacer" presStyleCnt="0"/>
      <dgm:spPr/>
    </dgm:pt>
    <dgm:pt modelId="{DB9A41B2-CD81-4432-B652-8FBC480E9B28}" type="pres">
      <dgm:prSet presAssocID="{45BC0AD5-B0CA-4F8B-B33E-5666DB1D7041}" presName="parentText" presStyleLbl="node1" presStyleIdx="2" presStyleCnt="3">
        <dgm:presLayoutVars>
          <dgm:chMax val="0"/>
          <dgm:bulletEnabled val="1"/>
        </dgm:presLayoutVars>
      </dgm:prSet>
      <dgm:spPr/>
      <dgm:t>
        <a:bodyPr/>
        <a:lstStyle/>
        <a:p>
          <a:endParaRPr lang="es-EC"/>
        </a:p>
      </dgm:t>
    </dgm:pt>
  </dgm:ptLst>
  <dgm:cxnLst>
    <dgm:cxn modelId="{C5F25A28-1DC0-49D5-9E5A-092EFDD42ADE}" srcId="{5966FE51-8F20-4EBF-932D-4B70045245B2}" destId="{51E72AE3-463D-4951-AADE-32504761E0DE}" srcOrd="1" destOrd="0" parTransId="{66BEE362-28FE-4484-A691-0577E064DE51}" sibTransId="{D3A3F4D6-7716-467A-8E48-718CC819A60F}"/>
    <dgm:cxn modelId="{DB239104-1F6D-420F-8D24-874D1BFC61E5}" type="presOf" srcId="{5966FE51-8F20-4EBF-932D-4B70045245B2}" destId="{ECC4B98A-E1D0-4600-8573-1C9617CA4D10}" srcOrd="0" destOrd="0" presId="urn:microsoft.com/office/officeart/2005/8/layout/vList2"/>
    <dgm:cxn modelId="{184F7DF0-E4C7-4E92-827A-FFDA59C8EC3B}" type="presOf" srcId="{A9A3AB5A-23FC-4907-938F-CF5AFAA4D258}" destId="{72C9C8F8-6C2A-4ABE-9DE0-028CAFF9C077}" srcOrd="0" destOrd="0" presId="urn:microsoft.com/office/officeart/2005/8/layout/vList2"/>
    <dgm:cxn modelId="{4214823D-7AE5-4C82-9B64-D330DA6FB327}" srcId="{5966FE51-8F20-4EBF-932D-4B70045245B2}" destId="{A9A3AB5A-23FC-4907-938F-CF5AFAA4D258}" srcOrd="0" destOrd="0" parTransId="{8BDCFEF3-3C29-42F8-B8E1-379E49D253E5}" sibTransId="{756AAB8E-6AFF-4DDE-9A03-6AEA31029B76}"/>
    <dgm:cxn modelId="{7C72BF6E-F86C-4470-B034-05DBB8C5A973}" type="presOf" srcId="{51E72AE3-463D-4951-AADE-32504761E0DE}" destId="{15694298-8B3D-49C0-9AC7-9F3A0A5F8A68}" srcOrd="0" destOrd="0" presId="urn:microsoft.com/office/officeart/2005/8/layout/vList2"/>
    <dgm:cxn modelId="{8C48A202-EED8-40E4-AA52-41CAE87180DE}" type="presOf" srcId="{45BC0AD5-B0CA-4F8B-B33E-5666DB1D7041}" destId="{DB9A41B2-CD81-4432-B652-8FBC480E9B28}" srcOrd="0" destOrd="0" presId="urn:microsoft.com/office/officeart/2005/8/layout/vList2"/>
    <dgm:cxn modelId="{0C5B472B-A24D-4234-B72B-65E4E8B0F6C7}" srcId="{5966FE51-8F20-4EBF-932D-4B70045245B2}" destId="{45BC0AD5-B0CA-4F8B-B33E-5666DB1D7041}" srcOrd="2" destOrd="0" parTransId="{BD9CEA8B-B351-47AA-9019-E8FA91509E44}" sibTransId="{3F4AB258-9137-4E50-A4F4-0F084EBB84E2}"/>
    <dgm:cxn modelId="{2F0A7CE6-F935-4164-BFC0-464BD58E39EF}" type="presParOf" srcId="{ECC4B98A-E1D0-4600-8573-1C9617CA4D10}" destId="{72C9C8F8-6C2A-4ABE-9DE0-028CAFF9C077}" srcOrd="0" destOrd="0" presId="urn:microsoft.com/office/officeart/2005/8/layout/vList2"/>
    <dgm:cxn modelId="{5583008D-DBCA-4265-BB42-BAB8A8CC55B3}" type="presParOf" srcId="{ECC4B98A-E1D0-4600-8573-1C9617CA4D10}" destId="{C7178C54-A077-4397-8319-CB2CBBA8A7B5}" srcOrd="1" destOrd="0" presId="urn:microsoft.com/office/officeart/2005/8/layout/vList2"/>
    <dgm:cxn modelId="{F6D57CE4-9426-40F6-9144-A274A087E213}" type="presParOf" srcId="{ECC4B98A-E1D0-4600-8573-1C9617CA4D10}" destId="{15694298-8B3D-49C0-9AC7-9F3A0A5F8A68}" srcOrd="2" destOrd="0" presId="urn:microsoft.com/office/officeart/2005/8/layout/vList2"/>
    <dgm:cxn modelId="{D6499185-7F34-4EEB-B6C3-0EA8D547B48C}" type="presParOf" srcId="{ECC4B98A-E1D0-4600-8573-1C9617CA4D10}" destId="{6EA4EC5F-E8C0-4536-A0C8-D6485FA14CE9}" srcOrd="3" destOrd="0" presId="urn:microsoft.com/office/officeart/2005/8/layout/vList2"/>
    <dgm:cxn modelId="{EB22AF48-14F6-40E4-B574-FE3E1D90B254}" type="presParOf" srcId="{ECC4B98A-E1D0-4600-8573-1C9617CA4D10}" destId="{DB9A41B2-CD81-4432-B652-8FBC480E9B28}" srcOrd="4"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AE4264DB-6B3C-47F6-98DA-45BD0DA80879}" type="doc">
      <dgm:prSet loTypeId="urn:microsoft.com/office/officeart/2005/8/layout/lProcess2" loCatId="list" qsTypeId="urn:microsoft.com/office/officeart/2005/8/quickstyle/3d1" qsCatId="3D" csTypeId="urn:microsoft.com/office/officeart/2005/8/colors/accent1_2" csCatId="accent1" phldr="1"/>
      <dgm:spPr/>
      <dgm:t>
        <a:bodyPr/>
        <a:lstStyle/>
        <a:p>
          <a:endParaRPr lang="es-EC"/>
        </a:p>
      </dgm:t>
    </dgm:pt>
    <dgm:pt modelId="{FBB4D4A9-8521-4D1B-B5D9-DB1D642FC4BC}">
      <dgm:prSet phldrT="[Texto]" custT="1"/>
      <dgm:spPr>
        <a:solidFill>
          <a:schemeClr val="accent1"/>
        </a:solidFill>
      </dgm:spPr>
      <dgm:t>
        <a:bodyPr/>
        <a:lstStyle/>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r>
            <a:rPr lang="es-EC" sz="2200" dirty="0" smtClean="0">
              <a:solidFill>
                <a:schemeClr val="bg1"/>
              </a:solidFill>
            </a:rPr>
            <a:t>Cumplir con responsabilidad cada una de las funciones al desempeñarse como personal de maniobras ya que los Guardiamarinas serán aquellos que tomen las decisiones en el futuro como Oficiales de Guardia.</a:t>
          </a:r>
          <a:endParaRPr lang="es-EC" sz="2200" dirty="0">
            <a:solidFill>
              <a:schemeClr val="bg1"/>
            </a:solidFill>
          </a:endParaRPr>
        </a:p>
      </dgm:t>
    </dgm:pt>
    <dgm:pt modelId="{8B0FD035-9B9A-4D8E-ADAC-CC4CAED8C933}" type="parTrans" cxnId="{9946859D-377D-43DE-AFEB-3DB9E2BF5A8A}">
      <dgm:prSet/>
      <dgm:spPr/>
      <dgm:t>
        <a:bodyPr/>
        <a:lstStyle/>
        <a:p>
          <a:endParaRPr lang="es-EC">
            <a:solidFill>
              <a:schemeClr val="bg1"/>
            </a:solidFill>
          </a:endParaRPr>
        </a:p>
      </dgm:t>
    </dgm:pt>
    <dgm:pt modelId="{DA069B92-D97F-4CFB-9567-17BF3DF8A59C}" type="sibTrans" cxnId="{9946859D-377D-43DE-AFEB-3DB9E2BF5A8A}">
      <dgm:prSet/>
      <dgm:spPr/>
      <dgm:t>
        <a:bodyPr/>
        <a:lstStyle/>
        <a:p>
          <a:endParaRPr lang="es-EC">
            <a:solidFill>
              <a:schemeClr val="bg1"/>
            </a:solidFill>
          </a:endParaRPr>
        </a:p>
      </dgm:t>
    </dgm:pt>
    <dgm:pt modelId="{716A9346-365B-40AE-BBFA-6F27319A134C}">
      <dgm:prSet phldrT="[Texto]" custT="1"/>
      <dgm:spPr>
        <a:solidFill>
          <a:schemeClr val="accent1"/>
        </a:solidFill>
      </dgm:spPr>
      <dgm:t>
        <a:bodyPr/>
        <a:lstStyle/>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r>
            <a:rPr lang="es-EC" sz="2200" dirty="0" smtClean="0">
              <a:solidFill>
                <a:schemeClr val="bg1"/>
              </a:solidFill>
            </a:rPr>
            <a:t>Implementar la guía para futuras consultas antes de los embarques internacionales de los Guardiamarinas permitiendo que el empleo del velamen se optimizado en toda maniobra.</a:t>
          </a:r>
          <a:endParaRPr lang="es-EC" sz="2200" dirty="0">
            <a:solidFill>
              <a:schemeClr val="bg1"/>
            </a:solidFill>
          </a:endParaRPr>
        </a:p>
      </dgm:t>
    </dgm:pt>
    <dgm:pt modelId="{10855F76-0C1B-4A3A-B837-672CC89165FE}" type="parTrans" cxnId="{F0636044-38DD-45DB-B96C-2DDFF4280343}">
      <dgm:prSet/>
      <dgm:spPr/>
      <dgm:t>
        <a:bodyPr/>
        <a:lstStyle/>
        <a:p>
          <a:endParaRPr lang="es-EC">
            <a:solidFill>
              <a:schemeClr val="bg1"/>
            </a:solidFill>
          </a:endParaRPr>
        </a:p>
      </dgm:t>
    </dgm:pt>
    <dgm:pt modelId="{5823C210-9758-4E79-8BA5-84DB874B6591}" type="sibTrans" cxnId="{F0636044-38DD-45DB-B96C-2DDFF4280343}">
      <dgm:prSet/>
      <dgm:spPr/>
      <dgm:t>
        <a:bodyPr/>
        <a:lstStyle/>
        <a:p>
          <a:endParaRPr lang="es-EC">
            <a:solidFill>
              <a:schemeClr val="bg1"/>
            </a:solidFill>
          </a:endParaRPr>
        </a:p>
      </dgm:t>
    </dgm:pt>
    <dgm:pt modelId="{583CDFDD-B2B8-4656-8186-765BFC0FB940}">
      <dgm:prSet phldrT="[Texto]" custT="1"/>
      <dgm:spPr>
        <a:solidFill>
          <a:schemeClr val="accent1"/>
        </a:solidFill>
      </dgm:spPr>
      <dgm:t>
        <a:bodyPr/>
        <a:lstStyle/>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endParaRPr lang="es-EC" sz="2200" dirty="0" smtClean="0">
            <a:solidFill>
              <a:schemeClr val="bg1"/>
            </a:solidFill>
          </a:endParaRPr>
        </a:p>
        <a:p>
          <a:r>
            <a:rPr lang="es-EC" sz="2200" dirty="0" smtClean="0">
              <a:solidFill>
                <a:schemeClr val="bg1"/>
              </a:solidFill>
            </a:rPr>
            <a:t>Incrementar el conocimiento de las maniobras a realizarse por parte de los Guardiamarinas mediante el análisis del velamen utilizado en cada una de las maniobra.</a:t>
          </a:r>
          <a:endParaRPr lang="es-EC" sz="2200" dirty="0">
            <a:solidFill>
              <a:schemeClr val="bg1"/>
            </a:solidFill>
          </a:endParaRPr>
        </a:p>
      </dgm:t>
    </dgm:pt>
    <dgm:pt modelId="{C8B4D44B-AED7-468F-B083-F7F7122D67F1}" type="sibTrans" cxnId="{3F5E5095-643C-4094-AC38-74EA8E451592}">
      <dgm:prSet/>
      <dgm:spPr/>
      <dgm:t>
        <a:bodyPr/>
        <a:lstStyle/>
        <a:p>
          <a:endParaRPr lang="es-EC">
            <a:solidFill>
              <a:schemeClr val="bg1"/>
            </a:solidFill>
          </a:endParaRPr>
        </a:p>
      </dgm:t>
    </dgm:pt>
    <dgm:pt modelId="{C3BCC484-93CE-4D19-89C9-B14A13D4B532}" type="parTrans" cxnId="{3F5E5095-643C-4094-AC38-74EA8E451592}">
      <dgm:prSet/>
      <dgm:spPr/>
      <dgm:t>
        <a:bodyPr/>
        <a:lstStyle/>
        <a:p>
          <a:endParaRPr lang="es-EC">
            <a:solidFill>
              <a:schemeClr val="bg1"/>
            </a:solidFill>
          </a:endParaRPr>
        </a:p>
      </dgm:t>
    </dgm:pt>
    <dgm:pt modelId="{7CD2B2B6-F1D0-4E65-A72D-A86D2A0D1F88}" type="pres">
      <dgm:prSet presAssocID="{AE4264DB-6B3C-47F6-98DA-45BD0DA80879}" presName="theList" presStyleCnt="0">
        <dgm:presLayoutVars>
          <dgm:dir/>
          <dgm:animLvl val="lvl"/>
          <dgm:resizeHandles val="exact"/>
        </dgm:presLayoutVars>
      </dgm:prSet>
      <dgm:spPr/>
      <dgm:t>
        <a:bodyPr/>
        <a:lstStyle/>
        <a:p>
          <a:endParaRPr lang="es-EC"/>
        </a:p>
      </dgm:t>
    </dgm:pt>
    <dgm:pt modelId="{15803407-08FE-4C95-9C00-B184A02DA249}" type="pres">
      <dgm:prSet presAssocID="{583CDFDD-B2B8-4656-8186-765BFC0FB940}" presName="compNode" presStyleCnt="0"/>
      <dgm:spPr/>
    </dgm:pt>
    <dgm:pt modelId="{522D9780-654C-44A0-9BED-75F43163BAF8}" type="pres">
      <dgm:prSet presAssocID="{583CDFDD-B2B8-4656-8186-765BFC0FB940}" presName="aNode" presStyleLbl="bgShp" presStyleIdx="0" presStyleCnt="3"/>
      <dgm:spPr/>
      <dgm:t>
        <a:bodyPr/>
        <a:lstStyle/>
        <a:p>
          <a:endParaRPr lang="es-EC"/>
        </a:p>
      </dgm:t>
    </dgm:pt>
    <dgm:pt modelId="{AFD5EB2E-CF25-4457-9C8A-70D3398B1220}" type="pres">
      <dgm:prSet presAssocID="{583CDFDD-B2B8-4656-8186-765BFC0FB940}" presName="textNode" presStyleLbl="bgShp" presStyleIdx="0" presStyleCnt="3"/>
      <dgm:spPr/>
      <dgm:t>
        <a:bodyPr/>
        <a:lstStyle/>
        <a:p>
          <a:endParaRPr lang="es-EC"/>
        </a:p>
      </dgm:t>
    </dgm:pt>
    <dgm:pt modelId="{806270FE-B3C6-4447-91BE-57A06E04C653}" type="pres">
      <dgm:prSet presAssocID="{583CDFDD-B2B8-4656-8186-765BFC0FB940}" presName="compChildNode" presStyleCnt="0"/>
      <dgm:spPr/>
    </dgm:pt>
    <dgm:pt modelId="{9E5636F6-E84E-48FF-8B87-70BFD1A7015B}" type="pres">
      <dgm:prSet presAssocID="{583CDFDD-B2B8-4656-8186-765BFC0FB940}" presName="theInnerList" presStyleCnt="0"/>
      <dgm:spPr/>
    </dgm:pt>
    <dgm:pt modelId="{4B8860EB-9AA2-4D4E-BA99-823B7AB4DD0F}" type="pres">
      <dgm:prSet presAssocID="{583CDFDD-B2B8-4656-8186-765BFC0FB940}" presName="aSpace" presStyleCnt="0"/>
      <dgm:spPr/>
    </dgm:pt>
    <dgm:pt modelId="{054B5CAF-79C4-499F-8072-8EAAC74B3C42}" type="pres">
      <dgm:prSet presAssocID="{FBB4D4A9-8521-4D1B-B5D9-DB1D642FC4BC}" presName="compNode" presStyleCnt="0"/>
      <dgm:spPr/>
    </dgm:pt>
    <dgm:pt modelId="{B2523E77-3388-438A-9B77-A5263BD5CC5A}" type="pres">
      <dgm:prSet presAssocID="{FBB4D4A9-8521-4D1B-B5D9-DB1D642FC4BC}" presName="aNode" presStyleLbl="bgShp" presStyleIdx="1" presStyleCnt="3"/>
      <dgm:spPr/>
      <dgm:t>
        <a:bodyPr/>
        <a:lstStyle/>
        <a:p>
          <a:endParaRPr lang="es-EC"/>
        </a:p>
      </dgm:t>
    </dgm:pt>
    <dgm:pt modelId="{9BD4D588-92DC-417D-8592-C8B2A289B31E}" type="pres">
      <dgm:prSet presAssocID="{FBB4D4A9-8521-4D1B-B5D9-DB1D642FC4BC}" presName="textNode" presStyleLbl="bgShp" presStyleIdx="1" presStyleCnt="3"/>
      <dgm:spPr/>
      <dgm:t>
        <a:bodyPr/>
        <a:lstStyle/>
        <a:p>
          <a:endParaRPr lang="es-EC"/>
        </a:p>
      </dgm:t>
    </dgm:pt>
    <dgm:pt modelId="{BC8D60E4-EFE9-4974-BDFE-6075D7B66878}" type="pres">
      <dgm:prSet presAssocID="{FBB4D4A9-8521-4D1B-B5D9-DB1D642FC4BC}" presName="compChildNode" presStyleCnt="0"/>
      <dgm:spPr/>
    </dgm:pt>
    <dgm:pt modelId="{29B88074-9C93-405C-8804-BAE8FC50749B}" type="pres">
      <dgm:prSet presAssocID="{FBB4D4A9-8521-4D1B-B5D9-DB1D642FC4BC}" presName="theInnerList" presStyleCnt="0"/>
      <dgm:spPr/>
    </dgm:pt>
    <dgm:pt modelId="{9980EB15-DE48-4749-9228-517484FE4E66}" type="pres">
      <dgm:prSet presAssocID="{FBB4D4A9-8521-4D1B-B5D9-DB1D642FC4BC}" presName="aSpace" presStyleCnt="0"/>
      <dgm:spPr/>
    </dgm:pt>
    <dgm:pt modelId="{DFD42B63-EE6D-4586-A678-64BC43D732F5}" type="pres">
      <dgm:prSet presAssocID="{716A9346-365B-40AE-BBFA-6F27319A134C}" presName="compNode" presStyleCnt="0"/>
      <dgm:spPr/>
    </dgm:pt>
    <dgm:pt modelId="{5F885EBB-1736-4706-9966-45285A16AEC6}" type="pres">
      <dgm:prSet presAssocID="{716A9346-365B-40AE-BBFA-6F27319A134C}" presName="aNode" presStyleLbl="bgShp" presStyleIdx="2" presStyleCnt="3" custLinFactNeighborX="-1066"/>
      <dgm:spPr/>
      <dgm:t>
        <a:bodyPr/>
        <a:lstStyle/>
        <a:p>
          <a:endParaRPr lang="es-EC"/>
        </a:p>
      </dgm:t>
    </dgm:pt>
    <dgm:pt modelId="{AAAD3B80-568C-40AA-8059-77DD3E6EB93E}" type="pres">
      <dgm:prSet presAssocID="{716A9346-365B-40AE-BBFA-6F27319A134C}" presName="textNode" presStyleLbl="bgShp" presStyleIdx="2" presStyleCnt="3"/>
      <dgm:spPr/>
      <dgm:t>
        <a:bodyPr/>
        <a:lstStyle/>
        <a:p>
          <a:endParaRPr lang="es-EC"/>
        </a:p>
      </dgm:t>
    </dgm:pt>
    <dgm:pt modelId="{6C759802-020A-4BA8-92A7-1D30F37A476A}" type="pres">
      <dgm:prSet presAssocID="{716A9346-365B-40AE-BBFA-6F27319A134C}" presName="compChildNode" presStyleCnt="0"/>
      <dgm:spPr/>
    </dgm:pt>
    <dgm:pt modelId="{C315A98A-1CF6-48DB-9326-4FD82FCED60F}" type="pres">
      <dgm:prSet presAssocID="{716A9346-365B-40AE-BBFA-6F27319A134C}" presName="theInnerList" presStyleCnt="0"/>
      <dgm:spPr/>
    </dgm:pt>
  </dgm:ptLst>
  <dgm:cxnLst>
    <dgm:cxn modelId="{29BF509A-2A3B-4E35-9DA0-CFE23B29D5DD}" type="presOf" srcId="{583CDFDD-B2B8-4656-8186-765BFC0FB940}" destId="{AFD5EB2E-CF25-4457-9C8A-70D3398B1220}" srcOrd="1" destOrd="0" presId="urn:microsoft.com/office/officeart/2005/8/layout/lProcess2"/>
    <dgm:cxn modelId="{10B81687-A257-4C0D-AA84-098EE096C366}" type="presOf" srcId="{716A9346-365B-40AE-BBFA-6F27319A134C}" destId="{AAAD3B80-568C-40AA-8059-77DD3E6EB93E}" srcOrd="1" destOrd="0" presId="urn:microsoft.com/office/officeart/2005/8/layout/lProcess2"/>
    <dgm:cxn modelId="{8E7A928C-7260-4C98-978F-861E1F9A0E5C}" type="presOf" srcId="{FBB4D4A9-8521-4D1B-B5D9-DB1D642FC4BC}" destId="{9BD4D588-92DC-417D-8592-C8B2A289B31E}" srcOrd="1" destOrd="0" presId="urn:microsoft.com/office/officeart/2005/8/layout/lProcess2"/>
    <dgm:cxn modelId="{9946859D-377D-43DE-AFEB-3DB9E2BF5A8A}" srcId="{AE4264DB-6B3C-47F6-98DA-45BD0DA80879}" destId="{FBB4D4A9-8521-4D1B-B5D9-DB1D642FC4BC}" srcOrd="1" destOrd="0" parTransId="{8B0FD035-9B9A-4D8E-ADAC-CC4CAED8C933}" sibTransId="{DA069B92-D97F-4CFB-9567-17BF3DF8A59C}"/>
    <dgm:cxn modelId="{720CF42A-3B94-43E2-870D-4F2074049B4E}" type="presOf" srcId="{AE4264DB-6B3C-47F6-98DA-45BD0DA80879}" destId="{7CD2B2B6-F1D0-4E65-A72D-A86D2A0D1F88}" srcOrd="0" destOrd="0" presId="urn:microsoft.com/office/officeart/2005/8/layout/lProcess2"/>
    <dgm:cxn modelId="{EFA80D82-F2F4-4CC9-ADAC-55505FFDB74D}" type="presOf" srcId="{716A9346-365B-40AE-BBFA-6F27319A134C}" destId="{5F885EBB-1736-4706-9966-45285A16AEC6}" srcOrd="0" destOrd="0" presId="urn:microsoft.com/office/officeart/2005/8/layout/lProcess2"/>
    <dgm:cxn modelId="{F0636044-38DD-45DB-B96C-2DDFF4280343}" srcId="{AE4264DB-6B3C-47F6-98DA-45BD0DA80879}" destId="{716A9346-365B-40AE-BBFA-6F27319A134C}" srcOrd="2" destOrd="0" parTransId="{10855F76-0C1B-4A3A-B837-672CC89165FE}" sibTransId="{5823C210-9758-4E79-8BA5-84DB874B6591}"/>
    <dgm:cxn modelId="{7A53C0F0-BEFD-45A0-91FF-983DE22716EB}" type="presOf" srcId="{583CDFDD-B2B8-4656-8186-765BFC0FB940}" destId="{522D9780-654C-44A0-9BED-75F43163BAF8}" srcOrd="0" destOrd="0" presId="urn:microsoft.com/office/officeart/2005/8/layout/lProcess2"/>
    <dgm:cxn modelId="{3F5E5095-643C-4094-AC38-74EA8E451592}" srcId="{AE4264DB-6B3C-47F6-98DA-45BD0DA80879}" destId="{583CDFDD-B2B8-4656-8186-765BFC0FB940}" srcOrd="0" destOrd="0" parTransId="{C3BCC484-93CE-4D19-89C9-B14A13D4B532}" sibTransId="{C8B4D44B-AED7-468F-B083-F7F7122D67F1}"/>
    <dgm:cxn modelId="{052CA53B-8516-4046-8CDD-B516928DD831}" type="presOf" srcId="{FBB4D4A9-8521-4D1B-B5D9-DB1D642FC4BC}" destId="{B2523E77-3388-438A-9B77-A5263BD5CC5A}" srcOrd="0" destOrd="0" presId="urn:microsoft.com/office/officeart/2005/8/layout/lProcess2"/>
    <dgm:cxn modelId="{FFE091CA-379A-4FC3-BBD8-2B8812628984}" type="presParOf" srcId="{7CD2B2B6-F1D0-4E65-A72D-A86D2A0D1F88}" destId="{15803407-08FE-4C95-9C00-B184A02DA249}" srcOrd="0" destOrd="0" presId="urn:microsoft.com/office/officeart/2005/8/layout/lProcess2"/>
    <dgm:cxn modelId="{CD3CBA7D-877E-436E-8CE0-7BFF765AC934}" type="presParOf" srcId="{15803407-08FE-4C95-9C00-B184A02DA249}" destId="{522D9780-654C-44A0-9BED-75F43163BAF8}" srcOrd="0" destOrd="0" presId="urn:microsoft.com/office/officeart/2005/8/layout/lProcess2"/>
    <dgm:cxn modelId="{5369152A-42DE-475A-9F46-C7780946B477}" type="presParOf" srcId="{15803407-08FE-4C95-9C00-B184A02DA249}" destId="{AFD5EB2E-CF25-4457-9C8A-70D3398B1220}" srcOrd="1" destOrd="0" presId="urn:microsoft.com/office/officeart/2005/8/layout/lProcess2"/>
    <dgm:cxn modelId="{528E4CF0-6FA9-4AD2-A75F-5B21D3914B55}" type="presParOf" srcId="{15803407-08FE-4C95-9C00-B184A02DA249}" destId="{806270FE-B3C6-4447-91BE-57A06E04C653}" srcOrd="2" destOrd="0" presId="urn:microsoft.com/office/officeart/2005/8/layout/lProcess2"/>
    <dgm:cxn modelId="{76BC8635-88D8-4033-A9EB-1B9870C87D78}" type="presParOf" srcId="{806270FE-B3C6-4447-91BE-57A06E04C653}" destId="{9E5636F6-E84E-48FF-8B87-70BFD1A7015B}" srcOrd="0" destOrd="0" presId="urn:microsoft.com/office/officeart/2005/8/layout/lProcess2"/>
    <dgm:cxn modelId="{AA1731C4-22A9-490A-8DB2-41A4970B37B3}" type="presParOf" srcId="{7CD2B2B6-F1D0-4E65-A72D-A86D2A0D1F88}" destId="{4B8860EB-9AA2-4D4E-BA99-823B7AB4DD0F}" srcOrd="1" destOrd="0" presId="urn:microsoft.com/office/officeart/2005/8/layout/lProcess2"/>
    <dgm:cxn modelId="{9FB87364-262A-4FDB-AF66-8687FB58FD79}" type="presParOf" srcId="{7CD2B2B6-F1D0-4E65-A72D-A86D2A0D1F88}" destId="{054B5CAF-79C4-499F-8072-8EAAC74B3C42}" srcOrd="2" destOrd="0" presId="urn:microsoft.com/office/officeart/2005/8/layout/lProcess2"/>
    <dgm:cxn modelId="{93EE8DA0-A102-48CB-B0CE-5591E351D8B0}" type="presParOf" srcId="{054B5CAF-79C4-499F-8072-8EAAC74B3C42}" destId="{B2523E77-3388-438A-9B77-A5263BD5CC5A}" srcOrd="0" destOrd="0" presId="urn:microsoft.com/office/officeart/2005/8/layout/lProcess2"/>
    <dgm:cxn modelId="{0A2DBF8B-C6C8-433D-AABC-EA15AE5103EF}" type="presParOf" srcId="{054B5CAF-79C4-499F-8072-8EAAC74B3C42}" destId="{9BD4D588-92DC-417D-8592-C8B2A289B31E}" srcOrd="1" destOrd="0" presId="urn:microsoft.com/office/officeart/2005/8/layout/lProcess2"/>
    <dgm:cxn modelId="{7C419A54-9BE3-472D-ABC9-B50A5DD4D6D1}" type="presParOf" srcId="{054B5CAF-79C4-499F-8072-8EAAC74B3C42}" destId="{BC8D60E4-EFE9-4974-BDFE-6075D7B66878}" srcOrd="2" destOrd="0" presId="urn:microsoft.com/office/officeart/2005/8/layout/lProcess2"/>
    <dgm:cxn modelId="{62398AE9-D6A4-44DD-BB04-C6B7D8146FA5}" type="presParOf" srcId="{BC8D60E4-EFE9-4974-BDFE-6075D7B66878}" destId="{29B88074-9C93-405C-8804-BAE8FC50749B}" srcOrd="0" destOrd="0" presId="urn:microsoft.com/office/officeart/2005/8/layout/lProcess2"/>
    <dgm:cxn modelId="{033E82D9-C669-4864-913E-63B9F3654BA9}" type="presParOf" srcId="{7CD2B2B6-F1D0-4E65-A72D-A86D2A0D1F88}" destId="{9980EB15-DE48-4749-9228-517484FE4E66}" srcOrd="3" destOrd="0" presId="urn:microsoft.com/office/officeart/2005/8/layout/lProcess2"/>
    <dgm:cxn modelId="{5B9D7B0B-9FE5-4454-B120-841990833403}" type="presParOf" srcId="{7CD2B2B6-F1D0-4E65-A72D-A86D2A0D1F88}" destId="{DFD42B63-EE6D-4586-A678-64BC43D732F5}" srcOrd="4" destOrd="0" presId="urn:microsoft.com/office/officeart/2005/8/layout/lProcess2"/>
    <dgm:cxn modelId="{83BFE7EE-3A20-403C-8151-0F1F055B45D4}" type="presParOf" srcId="{DFD42B63-EE6D-4586-A678-64BC43D732F5}" destId="{5F885EBB-1736-4706-9966-45285A16AEC6}" srcOrd="0" destOrd="0" presId="urn:microsoft.com/office/officeart/2005/8/layout/lProcess2"/>
    <dgm:cxn modelId="{47A44545-56C6-4E50-8F73-9A5A89A2FFA0}" type="presParOf" srcId="{DFD42B63-EE6D-4586-A678-64BC43D732F5}" destId="{AAAD3B80-568C-40AA-8059-77DD3E6EB93E}" srcOrd="1" destOrd="0" presId="urn:microsoft.com/office/officeart/2005/8/layout/lProcess2"/>
    <dgm:cxn modelId="{2A90F2CF-8494-4F8D-AACE-C99ABC341534}" type="presParOf" srcId="{DFD42B63-EE6D-4586-A678-64BC43D732F5}" destId="{6C759802-020A-4BA8-92A7-1D30F37A476A}" srcOrd="2" destOrd="0" presId="urn:microsoft.com/office/officeart/2005/8/layout/lProcess2"/>
    <dgm:cxn modelId="{191CFE69-EE40-4F66-A44A-A79C12042D0D}" type="presParOf" srcId="{6C759802-020A-4BA8-92A7-1D30F37A476A}" destId="{C315A98A-1CF6-48DB-9326-4FD82FCED60F}" srcOrd="0" destOrd="0" presId="urn:microsoft.com/office/officeart/2005/8/layout/lProcess2"/>
  </dgm:cxnLst>
  <dgm:bg>
    <a:noFill/>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8111A1E-4B40-476E-8A15-9066A01E23EE}" type="doc">
      <dgm:prSet loTypeId="urn:microsoft.com/office/officeart/2005/8/layout/vList2" loCatId="list" qsTypeId="urn:microsoft.com/office/officeart/2005/8/quickstyle/3d2" qsCatId="3D" csTypeId="urn:microsoft.com/office/officeart/2005/8/colors/accent1_2" csCatId="accent1" phldr="1"/>
      <dgm:spPr/>
      <dgm:t>
        <a:bodyPr/>
        <a:lstStyle/>
        <a:p>
          <a:endParaRPr lang="es-EC"/>
        </a:p>
      </dgm:t>
    </dgm:pt>
    <dgm:pt modelId="{502D034E-25A5-4A4D-90A3-00E2ED72E3CC}">
      <dgm:prSet phldrT="[Texto]" custT="1"/>
      <dgm:spPr/>
      <dgm:t>
        <a:bodyPr/>
        <a:lstStyle/>
        <a:p>
          <a:pPr algn="just"/>
          <a:r>
            <a:rPr lang="es-EC" sz="2800" dirty="0" smtClean="0"/>
            <a:t>Períodos de embarque los Guardiamarinas. </a:t>
          </a:r>
          <a:endParaRPr lang="es-EC" sz="2800" dirty="0"/>
        </a:p>
      </dgm:t>
    </dgm:pt>
    <dgm:pt modelId="{2CF0651D-1C4A-4970-874C-8AFDDA0465B0}" type="parTrans" cxnId="{DF9BCC31-3648-49C6-B14A-4090BD7B9E46}">
      <dgm:prSet/>
      <dgm:spPr/>
      <dgm:t>
        <a:bodyPr/>
        <a:lstStyle/>
        <a:p>
          <a:pPr algn="just"/>
          <a:endParaRPr lang="es-EC" sz="2800"/>
        </a:p>
      </dgm:t>
    </dgm:pt>
    <dgm:pt modelId="{82C608F5-ECD9-403D-B2C0-6834A158F105}" type="sibTrans" cxnId="{DF9BCC31-3648-49C6-B14A-4090BD7B9E46}">
      <dgm:prSet/>
      <dgm:spPr/>
      <dgm:t>
        <a:bodyPr/>
        <a:lstStyle/>
        <a:p>
          <a:pPr algn="just"/>
          <a:endParaRPr lang="es-EC" sz="2800"/>
        </a:p>
      </dgm:t>
    </dgm:pt>
    <dgm:pt modelId="{003F4A4B-AEA1-4463-AF74-54B6CC8B85FC}">
      <dgm:prSet phldrT="[Texto]" custT="1"/>
      <dgm:spPr/>
      <dgm:t>
        <a:bodyPr/>
        <a:lstStyle/>
        <a:p>
          <a:pPr algn="just"/>
          <a:r>
            <a:rPr lang="es-EC" sz="2800" dirty="0" smtClean="0"/>
            <a:t>Conocimiento muy limitado sobre el empleo del velamen y las maniobras de vela.</a:t>
          </a:r>
          <a:endParaRPr lang="es-EC" sz="2800" dirty="0"/>
        </a:p>
      </dgm:t>
    </dgm:pt>
    <dgm:pt modelId="{37AA937B-DBDA-40CB-97E8-C0E47F91E795}" type="parTrans" cxnId="{DDA99A23-89C3-43F6-968D-F858B296CD3D}">
      <dgm:prSet/>
      <dgm:spPr/>
      <dgm:t>
        <a:bodyPr/>
        <a:lstStyle/>
        <a:p>
          <a:pPr algn="just"/>
          <a:endParaRPr lang="es-EC" sz="2800"/>
        </a:p>
      </dgm:t>
    </dgm:pt>
    <dgm:pt modelId="{AF3CF1DF-FCC5-4966-A42A-075DFB759A45}" type="sibTrans" cxnId="{DDA99A23-89C3-43F6-968D-F858B296CD3D}">
      <dgm:prSet/>
      <dgm:spPr/>
      <dgm:t>
        <a:bodyPr/>
        <a:lstStyle/>
        <a:p>
          <a:pPr algn="just"/>
          <a:endParaRPr lang="es-EC" sz="2800"/>
        </a:p>
      </dgm:t>
    </dgm:pt>
    <dgm:pt modelId="{0F7D2503-71D1-49D1-8139-635BC99D9848}" type="pres">
      <dgm:prSet presAssocID="{F8111A1E-4B40-476E-8A15-9066A01E23EE}" presName="linear" presStyleCnt="0">
        <dgm:presLayoutVars>
          <dgm:animLvl val="lvl"/>
          <dgm:resizeHandles val="exact"/>
        </dgm:presLayoutVars>
      </dgm:prSet>
      <dgm:spPr/>
      <dgm:t>
        <a:bodyPr/>
        <a:lstStyle/>
        <a:p>
          <a:endParaRPr lang="es-EC"/>
        </a:p>
      </dgm:t>
    </dgm:pt>
    <dgm:pt modelId="{6EF9156B-BE01-4023-8E11-155301D4F9B5}" type="pres">
      <dgm:prSet presAssocID="{502D034E-25A5-4A4D-90A3-00E2ED72E3CC}" presName="parentText" presStyleLbl="node1" presStyleIdx="0" presStyleCnt="2">
        <dgm:presLayoutVars>
          <dgm:chMax val="0"/>
          <dgm:bulletEnabled val="1"/>
        </dgm:presLayoutVars>
      </dgm:prSet>
      <dgm:spPr/>
      <dgm:t>
        <a:bodyPr/>
        <a:lstStyle/>
        <a:p>
          <a:endParaRPr lang="es-EC"/>
        </a:p>
      </dgm:t>
    </dgm:pt>
    <dgm:pt modelId="{A5A7246D-2A87-4EDB-ABB9-80410FA79C87}" type="pres">
      <dgm:prSet presAssocID="{82C608F5-ECD9-403D-B2C0-6834A158F105}" presName="spacer" presStyleCnt="0"/>
      <dgm:spPr/>
    </dgm:pt>
    <dgm:pt modelId="{81A58DF4-657A-42CE-B603-1C6C570F2D4C}" type="pres">
      <dgm:prSet presAssocID="{003F4A4B-AEA1-4463-AF74-54B6CC8B85FC}" presName="parentText" presStyleLbl="node1" presStyleIdx="1" presStyleCnt="2">
        <dgm:presLayoutVars>
          <dgm:chMax val="0"/>
          <dgm:bulletEnabled val="1"/>
        </dgm:presLayoutVars>
      </dgm:prSet>
      <dgm:spPr/>
      <dgm:t>
        <a:bodyPr/>
        <a:lstStyle/>
        <a:p>
          <a:endParaRPr lang="es-EC"/>
        </a:p>
      </dgm:t>
    </dgm:pt>
  </dgm:ptLst>
  <dgm:cxnLst>
    <dgm:cxn modelId="{C6EE8369-7028-44B2-9F95-8B973297A7A3}" type="presOf" srcId="{003F4A4B-AEA1-4463-AF74-54B6CC8B85FC}" destId="{81A58DF4-657A-42CE-B603-1C6C570F2D4C}" srcOrd="0" destOrd="0" presId="urn:microsoft.com/office/officeart/2005/8/layout/vList2"/>
    <dgm:cxn modelId="{B4392334-FDA2-443D-8D2A-A76764D17484}" type="presOf" srcId="{F8111A1E-4B40-476E-8A15-9066A01E23EE}" destId="{0F7D2503-71D1-49D1-8139-635BC99D9848}" srcOrd="0" destOrd="0" presId="urn:microsoft.com/office/officeart/2005/8/layout/vList2"/>
    <dgm:cxn modelId="{DF9BCC31-3648-49C6-B14A-4090BD7B9E46}" srcId="{F8111A1E-4B40-476E-8A15-9066A01E23EE}" destId="{502D034E-25A5-4A4D-90A3-00E2ED72E3CC}" srcOrd="0" destOrd="0" parTransId="{2CF0651D-1C4A-4970-874C-8AFDDA0465B0}" sibTransId="{82C608F5-ECD9-403D-B2C0-6834A158F105}"/>
    <dgm:cxn modelId="{DDA99A23-89C3-43F6-968D-F858B296CD3D}" srcId="{F8111A1E-4B40-476E-8A15-9066A01E23EE}" destId="{003F4A4B-AEA1-4463-AF74-54B6CC8B85FC}" srcOrd="1" destOrd="0" parTransId="{37AA937B-DBDA-40CB-97E8-C0E47F91E795}" sibTransId="{AF3CF1DF-FCC5-4966-A42A-075DFB759A45}"/>
    <dgm:cxn modelId="{AA7C4250-9BA7-44CB-94B1-F940C45022EA}" type="presOf" srcId="{502D034E-25A5-4A4D-90A3-00E2ED72E3CC}" destId="{6EF9156B-BE01-4023-8E11-155301D4F9B5}" srcOrd="0" destOrd="0" presId="urn:microsoft.com/office/officeart/2005/8/layout/vList2"/>
    <dgm:cxn modelId="{FD441414-59A5-4813-9D47-08C7320A4CC5}" type="presParOf" srcId="{0F7D2503-71D1-49D1-8139-635BC99D9848}" destId="{6EF9156B-BE01-4023-8E11-155301D4F9B5}" srcOrd="0" destOrd="0" presId="urn:microsoft.com/office/officeart/2005/8/layout/vList2"/>
    <dgm:cxn modelId="{11BF78D6-9985-463E-8600-57FF78A40420}" type="presParOf" srcId="{0F7D2503-71D1-49D1-8139-635BC99D9848}" destId="{A5A7246D-2A87-4EDB-ABB9-80410FA79C87}" srcOrd="1" destOrd="0" presId="urn:microsoft.com/office/officeart/2005/8/layout/vList2"/>
    <dgm:cxn modelId="{840E54B8-8937-4BFC-85A6-3FDB08F796E0}" type="presParOf" srcId="{0F7D2503-71D1-49D1-8139-635BC99D9848}" destId="{81A58DF4-657A-42CE-B603-1C6C570F2D4C}" srcOrd="2" destOrd="0" presId="urn:microsoft.com/office/officeart/2005/8/layout/vList2"/>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008B022-3A50-43B0-B246-B59118F2BD51}" type="doc">
      <dgm:prSet loTypeId="urn:microsoft.com/office/officeart/2005/8/layout/list1" loCatId="list" qsTypeId="urn:microsoft.com/office/officeart/2005/8/quickstyle/3d1" qsCatId="3D" csTypeId="urn:microsoft.com/office/officeart/2005/8/colors/accent1_2" csCatId="accent1" phldr="1"/>
      <dgm:spPr/>
      <dgm:t>
        <a:bodyPr/>
        <a:lstStyle/>
        <a:p>
          <a:endParaRPr lang="es-EC"/>
        </a:p>
      </dgm:t>
    </dgm:pt>
    <dgm:pt modelId="{E59DFC4E-BE27-48DE-8EEF-26397BB66019}">
      <dgm:prSet phldrT="[Texto]" custT="1"/>
      <dgm:spPr>
        <a:solidFill>
          <a:schemeClr val="bg1">
            <a:alpha val="90000"/>
          </a:schemeClr>
        </a:solidFill>
        <a:effectLst>
          <a:glow rad="127000">
            <a:srgbClr val="0070C0"/>
          </a:glow>
          <a:softEdge rad="12700"/>
        </a:effectLst>
      </dgm:spPr>
      <dgm:t>
        <a:bodyPr/>
        <a:lstStyle/>
        <a:p>
          <a:pPr algn="just"/>
          <a:r>
            <a:rPr lang="es-EC" sz="2800" smtClean="0"/>
            <a:t>Para que los Guardiamarinas puedan mejorar su desempeño en las maniobras de vela.</a:t>
          </a:r>
          <a:endParaRPr lang="es-EC" sz="2800" dirty="0"/>
        </a:p>
      </dgm:t>
    </dgm:pt>
    <dgm:pt modelId="{78448D7E-813B-49EA-BFB3-7BF0AA82B3F6}" type="sibTrans" cxnId="{7E22B3E2-E771-44CB-B2FE-858C4D053EE5}">
      <dgm:prSet/>
      <dgm:spPr/>
      <dgm:t>
        <a:bodyPr/>
        <a:lstStyle/>
        <a:p>
          <a:pPr algn="just"/>
          <a:endParaRPr lang="es-EC" sz="2800"/>
        </a:p>
      </dgm:t>
    </dgm:pt>
    <dgm:pt modelId="{93C11AC4-ED15-4C69-BFC4-7CCAE4DC42B5}" type="parTrans" cxnId="{7E22B3E2-E771-44CB-B2FE-858C4D053EE5}">
      <dgm:prSet/>
      <dgm:spPr/>
      <dgm:t>
        <a:bodyPr/>
        <a:lstStyle/>
        <a:p>
          <a:pPr algn="just"/>
          <a:endParaRPr lang="es-EC" sz="2800"/>
        </a:p>
      </dgm:t>
    </dgm:pt>
    <dgm:pt modelId="{28373AF5-47F9-4324-8A11-F7B072AC25F8}">
      <dgm:prSet phldrT="[Texto]" custT="1"/>
      <dgm:spPr/>
      <dgm:t>
        <a:bodyPr/>
        <a:lstStyle/>
        <a:p>
          <a:pPr algn="just"/>
          <a:endParaRPr lang="es-EC" sz="3200" dirty="0"/>
        </a:p>
      </dgm:t>
    </dgm:pt>
    <dgm:pt modelId="{CEB7063C-8E55-4B07-8E46-6EFC1A8AA350}" type="sibTrans" cxnId="{62188A95-FC7A-42BC-A352-FFD3FCFC78FD}">
      <dgm:prSet/>
      <dgm:spPr/>
      <dgm:t>
        <a:bodyPr/>
        <a:lstStyle/>
        <a:p>
          <a:pPr algn="just"/>
          <a:endParaRPr lang="es-EC" sz="2800" dirty="0"/>
        </a:p>
      </dgm:t>
    </dgm:pt>
    <dgm:pt modelId="{6E509443-EF52-41A9-A922-95501C1B417F}" type="parTrans" cxnId="{62188A95-FC7A-42BC-A352-FFD3FCFC78FD}">
      <dgm:prSet/>
      <dgm:spPr/>
      <dgm:t>
        <a:bodyPr/>
        <a:lstStyle/>
        <a:p>
          <a:pPr algn="just"/>
          <a:endParaRPr lang="es-EC" sz="2800"/>
        </a:p>
      </dgm:t>
    </dgm:pt>
    <dgm:pt modelId="{CB8AB697-2DCF-4BB7-9EC5-353466712C46}" type="pres">
      <dgm:prSet presAssocID="{1008B022-3A50-43B0-B246-B59118F2BD51}" presName="linear" presStyleCnt="0">
        <dgm:presLayoutVars>
          <dgm:dir/>
          <dgm:animLvl val="lvl"/>
          <dgm:resizeHandles val="exact"/>
        </dgm:presLayoutVars>
      </dgm:prSet>
      <dgm:spPr/>
      <dgm:t>
        <a:bodyPr/>
        <a:lstStyle/>
        <a:p>
          <a:endParaRPr lang="es-EC"/>
        </a:p>
      </dgm:t>
    </dgm:pt>
    <dgm:pt modelId="{E65ABE56-CCA1-4E17-8F1F-669DF51EA323}" type="pres">
      <dgm:prSet presAssocID="{28373AF5-47F9-4324-8A11-F7B072AC25F8}" presName="parentLin" presStyleCnt="0"/>
      <dgm:spPr/>
    </dgm:pt>
    <dgm:pt modelId="{A2B5B66D-57CC-4D77-9F02-85075FE34B8D}" type="pres">
      <dgm:prSet presAssocID="{28373AF5-47F9-4324-8A11-F7B072AC25F8}" presName="parentLeftMargin" presStyleLbl="node1" presStyleIdx="0" presStyleCnt="1"/>
      <dgm:spPr/>
      <dgm:t>
        <a:bodyPr/>
        <a:lstStyle/>
        <a:p>
          <a:endParaRPr lang="es-EC"/>
        </a:p>
      </dgm:t>
    </dgm:pt>
    <dgm:pt modelId="{0FDE6A6C-A446-465F-8B03-BBECBC0B1B7B}" type="pres">
      <dgm:prSet presAssocID="{28373AF5-47F9-4324-8A11-F7B072AC25F8}" presName="parentText" presStyleLbl="node1" presStyleIdx="0" presStyleCnt="1">
        <dgm:presLayoutVars>
          <dgm:chMax val="0"/>
          <dgm:bulletEnabled val="1"/>
        </dgm:presLayoutVars>
      </dgm:prSet>
      <dgm:spPr/>
      <dgm:t>
        <a:bodyPr/>
        <a:lstStyle/>
        <a:p>
          <a:endParaRPr lang="es-EC"/>
        </a:p>
      </dgm:t>
    </dgm:pt>
    <dgm:pt modelId="{1C449526-3CF1-4020-80D0-DED433AB5411}" type="pres">
      <dgm:prSet presAssocID="{28373AF5-47F9-4324-8A11-F7B072AC25F8}" presName="negativeSpace" presStyleCnt="0"/>
      <dgm:spPr/>
    </dgm:pt>
    <dgm:pt modelId="{E74E9CA0-004D-465A-B1E3-5618D4B02F0D}" type="pres">
      <dgm:prSet presAssocID="{28373AF5-47F9-4324-8A11-F7B072AC25F8}" presName="childText" presStyleLbl="conFgAcc1" presStyleIdx="0" presStyleCnt="1">
        <dgm:presLayoutVars>
          <dgm:bulletEnabled val="1"/>
        </dgm:presLayoutVars>
      </dgm:prSet>
      <dgm:spPr/>
      <dgm:t>
        <a:bodyPr/>
        <a:lstStyle/>
        <a:p>
          <a:endParaRPr lang="es-EC"/>
        </a:p>
      </dgm:t>
    </dgm:pt>
  </dgm:ptLst>
  <dgm:cxnLst>
    <dgm:cxn modelId="{7BA57B85-9E78-4AB3-86A6-81FF5589A645}" type="presOf" srcId="{1008B022-3A50-43B0-B246-B59118F2BD51}" destId="{CB8AB697-2DCF-4BB7-9EC5-353466712C46}" srcOrd="0" destOrd="0" presId="urn:microsoft.com/office/officeart/2005/8/layout/list1"/>
    <dgm:cxn modelId="{62188A95-FC7A-42BC-A352-FFD3FCFC78FD}" srcId="{1008B022-3A50-43B0-B246-B59118F2BD51}" destId="{28373AF5-47F9-4324-8A11-F7B072AC25F8}" srcOrd="0" destOrd="0" parTransId="{6E509443-EF52-41A9-A922-95501C1B417F}" sibTransId="{CEB7063C-8E55-4B07-8E46-6EFC1A8AA350}"/>
    <dgm:cxn modelId="{271B925F-B8C4-4D37-AD69-B647B5C59FD9}" type="presOf" srcId="{E59DFC4E-BE27-48DE-8EEF-26397BB66019}" destId="{E74E9CA0-004D-465A-B1E3-5618D4B02F0D}" srcOrd="0" destOrd="0" presId="urn:microsoft.com/office/officeart/2005/8/layout/list1"/>
    <dgm:cxn modelId="{7E22B3E2-E771-44CB-B2FE-858C4D053EE5}" srcId="{28373AF5-47F9-4324-8A11-F7B072AC25F8}" destId="{E59DFC4E-BE27-48DE-8EEF-26397BB66019}" srcOrd="0" destOrd="0" parTransId="{93C11AC4-ED15-4C69-BFC4-7CCAE4DC42B5}" sibTransId="{78448D7E-813B-49EA-BFB3-7BF0AA82B3F6}"/>
    <dgm:cxn modelId="{BBF3026A-90E0-4D3B-9B59-2C4CC26BD185}" type="presOf" srcId="{28373AF5-47F9-4324-8A11-F7B072AC25F8}" destId="{A2B5B66D-57CC-4D77-9F02-85075FE34B8D}" srcOrd="0" destOrd="0" presId="urn:microsoft.com/office/officeart/2005/8/layout/list1"/>
    <dgm:cxn modelId="{B91C8FEB-55FC-440B-B214-65A30F6AF046}" type="presOf" srcId="{28373AF5-47F9-4324-8A11-F7B072AC25F8}" destId="{0FDE6A6C-A446-465F-8B03-BBECBC0B1B7B}" srcOrd="1" destOrd="0" presId="urn:microsoft.com/office/officeart/2005/8/layout/list1"/>
    <dgm:cxn modelId="{4F1E9B05-9AB1-4736-8A7A-E07ADA9E10C0}" type="presParOf" srcId="{CB8AB697-2DCF-4BB7-9EC5-353466712C46}" destId="{E65ABE56-CCA1-4E17-8F1F-669DF51EA323}" srcOrd="0" destOrd="0" presId="urn:microsoft.com/office/officeart/2005/8/layout/list1"/>
    <dgm:cxn modelId="{AB19768B-C6CF-49EF-89A7-17F980F6BCBE}" type="presParOf" srcId="{E65ABE56-CCA1-4E17-8F1F-669DF51EA323}" destId="{A2B5B66D-57CC-4D77-9F02-85075FE34B8D}" srcOrd="0" destOrd="0" presId="urn:microsoft.com/office/officeart/2005/8/layout/list1"/>
    <dgm:cxn modelId="{E816AF29-6576-4143-86E5-1B110EB94B15}" type="presParOf" srcId="{E65ABE56-CCA1-4E17-8F1F-669DF51EA323}" destId="{0FDE6A6C-A446-465F-8B03-BBECBC0B1B7B}" srcOrd="1" destOrd="0" presId="urn:microsoft.com/office/officeart/2005/8/layout/list1"/>
    <dgm:cxn modelId="{4D56C39C-F67D-4656-AAAD-9CC6BB6382B8}" type="presParOf" srcId="{CB8AB697-2DCF-4BB7-9EC5-353466712C46}" destId="{1C449526-3CF1-4020-80D0-DED433AB5411}" srcOrd="1" destOrd="0" presId="urn:microsoft.com/office/officeart/2005/8/layout/list1"/>
    <dgm:cxn modelId="{00621860-BE57-4C9C-ADA6-EBE87969C1CF}" type="presParOf" srcId="{CB8AB697-2DCF-4BB7-9EC5-353466712C46}" destId="{E74E9CA0-004D-465A-B1E3-5618D4B02F0D}" srcOrd="2" destOrd="0" presId="urn:microsoft.com/office/officeart/2005/8/layout/list1"/>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BCE7AFE-6DDA-44C4-BE62-9FCB649D5403}"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s-EC"/>
        </a:p>
      </dgm:t>
    </dgm:pt>
    <dgm:pt modelId="{02D3831F-D707-4B6A-A614-43AE7E4DCF24}">
      <dgm:prSet phldrT="[Texto]"/>
      <dgm:spPr/>
      <dgm:t>
        <a:bodyPr/>
        <a:lstStyle/>
        <a:p>
          <a:pPr algn="just"/>
          <a:endParaRPr lang="es-EC" dirty="0" smtClean="0"/>
        </a:p>
      </dgm:t>
    </dgm:pt>
    <dgm:pt modelId="{9544733E-9539-4F51-B435-B1AFCD7A9FCB}" type="parTrans" cxnId="{B3444B9D-A8CA-4FB7-9D78-74BE85C8D975}">
      <dgm:prSet/>
      <dgm:spPr/>
      <dgm:t>
        <a:bodyPr/>
        <a:lstStyle/>
        <a:p>
          <a:pPr algn="just"/>
          <a:endParaRPr lang="es-EC"/>
        </a:p>
      </dgm:t>
    </dgm:pt>
    <dgm:pt modelId="{84C51D70-4F2A-4244-8BC5-2938FA62F119}" type="sibTrans" cxnId="{B3444B9D-A8CA-4FB7-9D78-74BE85C8D975}">
      <dgm:prSet/>
      <dgm:spPr/>
      <dgm:t>
        <a:bodyPr/>
        <a:lstStyle/>
        <a:p>
          <a:pPr algn="just"/>
          <a:endParaRPr lang="es-EC"/>
        </a:p>
      </dgm:t>
    </dgm:pt>
    <dgm:pt modelId="{AAC946E0-B98D-4886-BE45-4BAB0D70F592}">
      <dgm:prSet phldrT="[Texto]" custT="1"/>
      <dgm:spPr/>
      <dgm:t>
        <a:bodyPr/>
        <a:lstStyle/>
        <a:p>
          <a:pPr algn="just"/>
          <a:r>
            <a:rPr lang="es-EC" sz="2800" dirty="0" smtClean="0"/>
            <a:t>Desarrollar una guía para la navegación a vela que permita la mejora del uso del velamen en el Buque Escuela Guayas en los cruceros internacionales de instrucción.</a:t>
          </a:r>
          <a:endParaRPr lang="es-EC" sz="2800" dirty="0"/>
        </a:p>
      </dgm:t>
    </dgm:pt>
    <dgm:pt modelId="{75831BEB-D5F5-460B-8732-7F29E29E4D6C}" type="parTrans" cxnId="{1ECBF2F2-C1C3-4F9D-AE76-3BFA730BFF11}">
      <dgm:prSet/>
      <dgm:spPr/>
      <dgm:t>
        <a:bodyPr/>
        <a:lstStyle/>
        <a:p>
          <a:pPr algn="just"/>
          <a:endParaRPr lang="es-EC"/>
        </a:p>
      </dgm:t>
    </dgm:pt>
    <dgm:pt modelId="{EFA9A3AC-F6A6-41E0-BB3A-257994C6368C}" type="sibTrans" cxnId="{1ECBF2F2-C1C3-4F9D-AE76-3BFA730BFF11}">
      <dgm:prSet/>
      <dgm:spPr/>
      <dgm:t>
        <a:bodyPr/>
        <a:lstStyle/>
        <a:p>
          <a:pPr algn="just"/>
          <a:endParaRPr lang="es-EC"/>
        </a:p>
      </dgm:t>
    </dgm:pt>
    <dgm:pt modelId="{12DF7D96-818E-4417-AF76-5D9532AD8A44}">
      <dgm:prSet custT="1"/>
      <dgm:spPr/>
      <dgm:t>
        <a:bodyPr/>
        <a:lstStyle/>
        <a:p>
          <a:pPr algn="just"/>
          <a:endParaRPr lang="es-EC" sz="2800" dirty="0"/>
        </a:p>
      </dgm:t>
    </dgm:pt>
    <dgm:pt modelId="{84A2FFE8-DB14-48F2-BCE1-2F35B9A1BEA2}" type="parTrans" cxnId="{B182B861-C8DA-4AD2-A084-6282C07EB3AB}">
      <dgm:prSet/>
      <dgm:spPr/>
      <dgm:t>
        <a:bodyPr/>
        <a:lstStyle/>
        <a:p>
          <a:pPr algn="just"/>
          <a:endParaRPr lang="es-EC"/>
        </a:p>
      </dgm:t>
    </dgm:pt>
    <dgm:pt modelId="{B7A34820-DF1A-47B7-B317-6DECD0C915B1}" type="sibTrans" cxnId="{B182B861-C8DA-4AD2-A084-6282C07EB3AB}">
      <dgm:prSet/>
      <dgm:spPr/>
      <dgm:t>
        <a:bodyPr/>
        <a:lstStyle/>
        <a:p>
          <a:pPr algn="just"/>
          <a:endParaRPr lang="es-EC"/>
        </a:p>
      </dgm:t>
    </dgm:pt>
    <dgm:pt modelId="{06ED11F9-38F7-41E6-9BD4-81A226218BD9}" type="pres">
      <dgm:prSet presAssocID="{7BCE7AFE-6DDA-44C4-BE62-9FCB649D5403}" presName="linearFlow" presStyleCnt="0">
        <dgm:presLayoutVars>
          <dgm:dir/>
          <dgm:animLvl val="lvl"/>
          <dgm:resizeHandles val="exact"/>
        </dgm:presLayoutVars>
      </dgm:prSet>
      <dgm:spPr/>
      <dgm:t>
        <a:bodyPr/>
        <a:lstStyle/>
        <a:p>
          <a:endParaRPr lang="es-EC"/>
        </a:p>
      </dgm:t>
    </dgm:pt>
    <dgm:pt modelId="{FB59620F-B7BD-43CE-989A-96AC1E0F47C0}" type="pres">
      <dgm:prSet presAssocID="{02D3831F-D707-4B6A-A614-43AE7E4DCF24}" presName="composite" presStyleCnt="0"/>
      <dgm:spPr/>
    </dgm:pt>
    <dgm:pt modelId="{4D8E0EC1-A1BB-4668-B1C6-442C02A0FEE7}" type="pres">
      <dgm:prSet presAssocID="{02D3831F-D707-4B6A-A614-43AE7E4DCF24}" presName="parentText" presStyleLbl="alignNode1" presStyleIdx="0" presStyleCnt="1" custScaleX="119192" custScaleY="94531" custLinFactNeighborY="-23676">
        <dgm:presLayoutVars>
          <dgm:chMax val="1"/>
          <dgm:bulletEnabled val="1"/>
        </dgm:presLayoutVars>
      </dgm:prSet>
      <dgm:spPr/>
      <dgm:t>
        <a:bodyPr/>
        <a:lstStyle/>
        <a:p>
          <a:endParaRPr lang="es-EC"/>
        </a:p>
      </dgm:t>
    </dgm:pt>
    <dgm:pt modelId="{02D0AFD8-1A7C-4C60-80C2-C0BD393CB551}" type="pres">
      <dgm:prSet presAssocID="{02D3831F-D707-4B6A-A614-43AE7E4DCF24}" presName="descendantText" presStyleLbl="alignAcc1" presStyleIdx="0" presStyleCnt="1" custScaleX="95956" custScaleY="186420" custLinFactNeighborX="860" custLinFactNeighborY="-298">
        <dgm:presLayoutVars>
          <dgm:bulletEnabled val="1"/>
        </dgm:presLayoutVars>
      </dgm:prSet>
      <dgm:spPr/>
      <dgm:t>
        <a:bodyPr/>
        <a:lstStyle/>
        <a:p>
          <a:endParaRPr lang="es-EC"/>
        </a:p>
      </dgm:t>
    </dgm:pt>
  </dgm:ptLst>
  <dgm:cxnLst>
    <dgm:cxn modelId="{99637BB3-FF99-4863-937A-7E21D6D07C1B}" type="presOf" srcId="{02D3831F-D707-4B6A-A614-43AE7E4DCF24}" destId="{4D8E0EC1-A1BB-4668-B1C6-442C02A0FEE7}" srcOrd="0" destOrd="0" presId="urn:microsoft.com/office/officeart/2005/8/layout/chevron2"/>
    <dgm:cxn modelId="{00340B84-4574-48BF-B2A8-85AA4A7D44F8}" type="presOf" srcId="{AAC946E0-B98D-4886-BE45-4BAB0D70F592}" destId="{02D0AFD8-1A7C-4C60-80C2-C0BD393CB551}" srcOrd="0" destOrd="0" presId="urn:microsoft.com/office/officeart/2005/8/layout/chevron2"/>
    <dgm:cxn modelId="{1ECBF2F2-C1C3-4F9D-AE76-3BFA730BFF11}" srcId="{02D3831F-D707-4B6A-A614-43AE7E4DCF24}" destId="{AAC946E0-B98D-4886-BE45-4BAB0D70F592}" srcOrd="0" destOrd="0" parTransId="{75831BEB-D5F5-460B-8732-7F29E29E4D6C}" sibTransId="{EFA9A3AC-F6A6-41E0-BB3A-257994C6368C}"/>
    <dgm:cxn modelId="{2B48FA4B-26D1-4930-8D3F-434ACEA9E313}" type="presOf" srcId="{7BCE7AFE-6DDA-44C4-BE62-9FCB649D5403}" destId="{06ED11F9-38F7-41E6-9BD4-81A226218BD9}" srcOrd="0" destOrd="0" presId="urn:microsoft.com/office/officeart/2005/8/layout/chevron2"/>
    <dgm:cxn modelId="{B3444B9D-A8CA-4FB7-9D78-74BE85C8D975}" srcId="{7BCE7AFE-6DDA-44C4-BE62-9FCB649D5403}" destId="{02D3831F-D707-4B6A-A614-43AE7E4DCF24}" srcOrd="0" destOrd="0" parTransId="{9544733E-9539-4F51-B435-B1AFCD7A9FCB}" sibTransId="{84C51D70-4F2A-4244-8BC5-2938FA62F119}"/>
    <dgm:cxn modelId="{B182B861-C8DA-4AD2-A084-6282C07EB3AB}" srcId="{02D3831F-D707-4B6A-A614-43AE7E4DCF24}" destId="{12DF7D96-818E-4417-AF76-5D9532AD8A44}" srcOrd="1" destOrd="0" parTransId="{84A2FFE8-DB14-48F2-BCE1-2F35B9A1BEA2}" sibTransId="{B7A34820-DF1A-47B7-B317-6DECD0C915B1}"/>
    <dgm:cxn modelId="{F3DFAE59-5049-4730-9007-B8FAF40066C6}" type="presOf" srcId="{12DF7D96-818E-4417-AF76-5D9532AD8A44}" destId="{02D0AFD8-1A7C-4C60-80C2-C0BD393CB551}" srcOrd="0" destOrd="1" presId="urn:microsoft.com/office/officeart/2005/8/layout/chevron2"/>
    <dgm:cxn modelId="{3405B1DE-C6AF-4E21-8B25-DB85CA11074E}" type="presParOf" srcId="{06ED11F9-38F7-41E6-9BD4-81A226218BD9}" destId="{FB59620F-B7BD-43CE-989A-96AC1E0F47C0}" srcOrd="0" destOrd="0" presId="urn:microsoft.com/office/officeart/2005/8/layout/chevron2"/>
    <dgm:cxn modelId="{8CD9D382-BA16-4BD4-9FFD-A16210A49608}" type="presParOf" srcId="{FB59620F-B7BD-43CE-989A-96AC1E0F47C0}" destId="{4D8E0EC1-A1BB-4668-B1C6-442C02A0FEE7}" srcOrd="0" destOrd="0" presId="urn:microsoft.com/office/officeart/2005/8/layout/chevron2"/>
    <dgm:cxn modelId="{C4B276A5-D3B9-44A3-8054-B62D6CD93F8F}" type="presParOf" srcId="{FB59620F-B7BD-43CE-989A-96AC1E0F47C0}" destId="{02D0AFD8-1A7C-4C60-80C2-C0BD393CB551}" srcOrd="1" destOrd="0" presId="urn:microsoft.com/office/officeart/2005/8/layout/chevron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36A9DCA-F37E-4AC2-9EF0-1E9BADF71F65}" type="doc">
      <dgm:prSet loTypeId="urn:microsoft.com/office/officeart/2005/8/layout/vList4" loCatId="list" qsTypeId="urn:microsoft.com/office/officeart/2005/8/quickstyle/3d2" qsCatId="3D" csTypeId="urn:microsoft.com/office/officeart/2005/8/colors/accent0_3" csCatId="mainScheme" phldr="1"/>
      <dgm:spPr/>
      <dgm:t>
        <a:bodyPr/>
        <a:lstStyle/>
        <a:p>
          <a:endParaRPr lang="es-EC"/>
        </a:p>
      </dgm:t>
    </dgm:pt>
    <dgm:pt modelId="{48E18478-534C-4881-B8E7-AB6283CC7697}">
      <dgm:prSet phldrT="[Texto]"/>
      <dgm:spPr/>
      <dgm:t>
        <a:bodyPr/>
        <a:lstStyle/>
        <a:p>
          <a:pPr algn="just"/>
          <a:r>
            <a:rPr lang="es-EC" dirty="0" smtClean="0"/>
            <a:t>Determinar las maniobras de vela que se realizan en el Buque Escuela Guayas en los cruceros internacionales de instrucción para lograr la optimización del empleo del velamen por parte de los Guardiamarinas.</a:t>
          </a:r>
          <a:endParaRPr lang="es-EC" dirty="0"/>
        </a:p>
      </dgm:t>
    </dgm:pt>
    <dgm:pt modelId="{35C1191D-5C57-4329-B7B6-900AEA0319C5}" type="parTrans" cxnId="{44DCCB4F-DEC4-4FB3-8991-9DA5DC39375A}">
      <dgm:prSet/>
      <dgm:spPr/>
      <dgm:t>
        <a:bodyPr/>
        <a:lstStyle/>
        <a:p>
          <a:pPr algn="just"/>
          <a:endParaRPr lang="es-EC"/>
        </a:p>
      </dgm:t>
    </dgm:pt>
    <dgm:pt modelId="{8529652C-AE6E-4E05-9A90-5B2FEFF1AF84}" type="sibTrans" cxnId="{44DCCB4F-DEC4-4FB3-8991-9DA5DC39375A}">
      <dgm:prSet/>
      <dgm:spPr/>
      <dgm:t>
        <a:bodyPr/>
        <a:lstStyle/>
        <a:p>
          <a:pPr algn="just"/>
          <a:endParaRPr lang="es-EC"/>
        </a:p>
      </dgm:t>
    </dgm:pt>
    <dgm:pt modelId="{6EF99C78-A9D4-40FC-BC04-A1D7255FB9BF}">
      <dgm:prSet phldrT="[Texto]"/>
      <dgm:spPr/>
      <dgm:t>
        <a:bodyPr/>
        <a:lstStyle/>
        <a:p>
          <a:pPr algn="just"/>
          <a:r>
            <a:rPr lang="es-EC" dirty="0" smtClean="0"/>
            <a:t>Conocer las funciones que desempeñan los Guardiamarinas en cada una de las estaciones al momento de la ejecución de las maniobras de vela.</a:t>
          </a:r>
          <a:endParaRPr lang="es-EC" dirty="0"/>
        </a:p>
      </dgm:t>
    </dgm:pt>
    <dgm:pt modelId="{2400833B-42FB-4CF8-AACA-C95B85D9372E}" type="parTrans" cxnId="{FF6B9C89-FEF7-4DFC-A00B-E32BA6E37945}">
      <dgm:prSet/>
      <dgm:spPr/>
      <dgm:t>
        <a:bodyPr/>
        <a:lstStyle/>
        <a:p>
          <a:pPr algn="just"/>
          <a:endParaRPr lang="es-EC"/>
        </a:p>
      </dgm:t>
    </dgm:pt>
    <dgm:pt modelId="{171EF463-881A-43F3-8FB9-E313562832D2}" type="sibTrans" cxnId="{FF6B9C89-FEF7-4DFC-A00B-E32BA6E37945}">
      <dgm:prSet/>
      <dgm:spPr/>
      <dgm:t>
        <a:bodyPr/>
        <a:lstStyle/>
        <a:p>
          <a:pPr algn="just"/>
          <a:endParaRPr lang="es-EC"/>
        </a:p>
      </dgm:t>
    </dgm:pt>
    <dgm:pt modelId="{7692EB25-6F42-48A3-AD04-AB5B833B19EB}">
      <dgm:prSet phldrT="[Texto]"/>
      <dgm:spPr/>
      <dgm:t>
        <a:bodyPr/>
        <a:lstStyle/>
        <a:p>
          <a:pPr algn="just"/>
          <a:r>
            <a:rPr lang="es-EC" dirty="0" smtClean="0"/>
            <a:t>Proponer una guía que optimice las maniobras de vela realizadas por los Guardiamarinas embarcados en el crucero Internacional de instrucción.</a:t>
          </a:r>
          <a:endParaRPr lang="es-EC" dirty="0"/>
        </a:p>
      </dgm:t>
    </dgm:pt>
    <dgm:pt modelId="{EEF3F553-D8F9-4913-A9B3-C532FCACFFCC}" type="parTrans" cxnId="{F3FBC640-5EB2-4081-9724-7BB5C8268FD6}">
      <dgm:prSet/>
      <dgm:spPr/>
      <dgm:t>
        <a:bodyPr/>
        <a:lstStyle/>
        <a:p>
          <a:pPr algn="just"/>
          <a:endParaRPr lang="es-EC"/>
        </a:p>
      </dgm:t>
    </dgm:pt>
    <dgm:pt modelId="{479F7D01-A150-403E-8244-158DA5DB4E8F}" type="sibTrans" cxnId="{F3FBC640-5EB2-4081-9724-7BB5C8268FD6}">
      <dgm:prSet/>
      <dgm:spPr/>
      <dgm:t>
        <a:bodyPr/>
        <a:lstStyle/>
        <a:p>
          <a:pPr algn="just"/>
          <a:endParaRPr lang="es-EC"/>
        </a:p>
      </dgm:t>
    </dgm:pt>
    <dgm:pt modelId="{3DCD1823-267A-4872-88B6-C7A568753BD4}" type="pres">
      <dgm:prSet presAssocID="{436A9DCA-F37E-4AC2-9EF0-1E9BADF71F65}" presName="linear" presStyleCnt="0">
        <dgm:presLayoutVars>
          <dgm:dir/>
          <dgm:resizeHandles val="exact"/>
        </dgm:presLayoutVars>
      </dgm:prSet>
      <dgm:spPr/>
      <dgm:t>
        <a:bodyPr/>
        <a:lstStyle/>
        <a:p>
          <a:endParaRPr lang="es-EC"/>
        </a:p>
      </dgm:t>
    </dgm:pt>
    <dgm:pt modelId="{44A15DF7-14A3-4C5A-BB0C-1FBC51132A33}" type="pres">
      <dgm:prSet presAssocID="{48E18478-534C-4881-B8E7-AB6283CC7697}" presName="comp" presStyleCnt="0"/>
      <dgm:spPr/>
    </dgm:pt>
    <dgm:pt modelId="{7814D5F8-1B8E-4B9B-9BE6-F82E55249E66}" type="pres">
      <dgm:prSet presAssocID="{48E18478-534C-4881-B8E7-AB6283CC7697}" presName="box" presStyleLbl="node1" presStyleIdx="0" presStyleCnt="3"/>
      <dgm:spPr/>
      <dgm:t>
        <a:bodyPr/>
        <a:lstStyle/>
        <a:p>
          <a:endParaRPr lang="es-EC"/>
        </a:p>
      </dgm:t>
    </dgm:pt>
    <dgm:pt modelId="{65BC6BE4-AF1F-488B-BE58-E4DFF84AB5BF}" type="pres">
      <dgm:prSet presAssocID="{48E18478-534C-4881-B8E7-AB6283CC7697}" presName="img" presStyleLbl="fgImgPlace1" presStyleIdx="0" presStyleCnt="3"/>
      <dgm:spPr>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dgm:spPr>
    </dgm:pt>
    <dgm:pt modelId="{C56747E6-A63B-465D-A537-98B8334292CE}" type="pres">
      <dgm:prSet presAssocID="{48E18478-534C-4881-B8E7-AB6283CC7697}" presName="text" presStyleLbl="node1" presStyleIdx="0" presStyleCnt="3">
        <dgm:presLayoutVars>
          <dgm:bulletEnabled val="1"/>
        </dgm:presLayoutVars>
      </dgm:prSet>
      <dgm:spPr/>
      <dgm:t>
        <a:bodyPr/>
        <a:lstStyle/>
        <a:p>
          <a:endParaRPr lang="es-EC"/>
        </a:p>
      </dgm:t>
    </dgm:pt>
    <dgm:pt modelId="{E20948CF-7D09-4A29-8B89-866FF7CB658C}" type="pres">
      <dgm:prSet presAssocID="{8529652C-AE6E-4E05-9A90-5B2FEFF1AF84}" presName="spacer" presStyleCnt="0"/>
      <dgm:spPr/>
    </dgm:pt>
    <dgm:pt modelId="{2DBFD3E3-6C9B-4158-AC31-80B5670244F3}" type="pres">
      <dgm:prSet presAssocID="{6EF99C78-A9D4-40FC-BC04-A1D7255FB9BF}" presName="comp" presStyleCnt="0"/>
      <dgm:spPr/>
    </dgm:pt>
    <dgm:pt modelId="{F6EB2506-C223-4F6D-B931-FEA2D7E438B8}" type="pres">
      <dgm:prSet presAssocID="{6EF99C78-A9D4-40FC-BC04-A1D7255FB9BF}" presName="box" presStyleLbl="node1" presStyleIdx="1" presStyleCnt="3"/>
      <dgm:spPr/>
      <dgm:t>
        <a:bodyPr/>
        <a:lstStyle/>
        <a:p>
          <a:endParaRPr lang="es-EC"/>
        </a:p>
      </dgm:t>
    </dgm:pt>
    <dgm:pt modelId="{85F9CB0A-9504-4DF3-8669-5F96EF27503F}" type="pres">
      <dgm:prSet presAssocID="{6EF99C78-A9D4-40FC-BC04-A1D7255FB9BF}" presName="img" presStyleLbl="fgImgPlace1" presStyleIdx="1" presStyleCnt="3"/>
      <dgm:spPr>
        <a:blipFill>
          <a:blip xmlns:r="http://schemas.openxmlformats.org/officeDocument/2006/relationships" r:embed="rId2" cstate="print">
            <a:extLst>
              <a:ext uri="{28A0092B-C50C-407E-A947-70E740481C1C}">
                <a14:useLocalDpi xmlns:a14="http://schemas.microsoft.com/office/drawing/2010/main" val="0"/>
              </a:ext>
            </a:extLst>
          </a:blip>
          <a:srcRect/>
          <a:stretch>
            <a:fillRect t="-7000" b="-7000"/>
          </a:stretch>
        </a:blipFill>
      </dgm:spPr>
    </dgm:pt>
    <dgm:pt modelId="{FD29F600-6455-4CD5-8745-4464827DA025}" type="pres">
      <dgm:prSet presAssocID="{6EF99C78-A9D4-40FC-BC04-A1D7255FB9BF}" presName="text" presStyleLbl="node1" presStyleIdx="1" presStyleCnt="3">
        <dgm:presLayoutVars>
          <dgm:bulletEnabled val="1"/>
        </dgm:presLayoutVars>
      </dgm:prSet>
      <dgm:spPr/>
      <dgm:t>
        <a:bodyPr/>
        <a:lstStyle/>
        <a:p>
          <a:endParaRPr lang="es-EC"/>
        </a:p>
      </dgm:t>
    </dgm:pt>
    <dgm:pt modelId="{872BA392-48D4-44BD-9B5F-39D762131303}" type="pres">
      <dgm:prSet presAssocID="{171EF463-881A-43F3-8FB9-E313562832D2}" presName="spacer" presStyleCnt="0"/>
      <dgm:spPr/>
    </dgm:pt>
    <dgm:pt modelId="{E683983B-C0FD-4E04-9130-9FCD798EA8BE}" type="pres">
      <dgm:prSet presAssocID="{7692EB25-6F42-48A3-AD04-AB5B833B19EB}" presName="comp" presStyleCnt="0"/>
      <dgm:spPr/>
    </dgm:pt>
    <dgm:pt modelId="{4B4C4185-09EC-46A7-B1FF-D44C9523FC45}" type="pres">
      <dgm:prSet presAssocID="{7692EB25-6F42-48A3-AD04-AB5B833B19EB}" presName="box" presStyleLbl="node1" presStyleIdx="2" presStyleCnt="3"/>
      <dgm:spPr/>
      <dgm:t>
        <a:bodyPr/>
        <a:lstStyle/>
        <a:p>
          <a:endParaRPr lang="es-EC"/>
        </a:p>
      </dgm:t>
    </dgm:pt>
    <dgm:pt modelId="{2170D7F4-8E6B-4BDC-9B8A-D7F453CBE2F8}" type="pres">
      <dgm:prSet presAssocID="{7692EB25-6F42-48A3-AD04-AB5B833B19EB}" presName="img" presStyleLbl="fgImgPlace1" presStyleIdx="2" presStyleCnt="3" custScaleX="44514" custScaleY="88499"/>
      <dgm:spPr>
        <a:blipFill rotWithShape="1">
          <a:blip xmlns:r="http://schemas.openxmlformats.org/officeDocument/2006/relationships" r:embed="rId3"/>
          <a:stretch>
            <a:fillRect/>
          </a:stretch>
        </a:blipFill>
      </dgm:spPr>
    </dgm:pt>
    <dgm:pt modelId="{42C8182D-453D-42E2-A8C2-FB24CE1A5546}" type="pres">
      <dgm:prSet presAssocID="{7692EB25-6F42-48A3-AD04-AB5B833B19EB}" presName="text" presStyleLbl="node1" presStyleIdx="2" presStyleCnt="3">
        <dgm:presLayoutVars>
          <dgm:bulletEnabled val="1"/>
        </dgm:presLayoutVars>
      </dgm:prSet>
      <dgm:spPr/>
      <dgm:t>
        <a:bodyPr/>
        <a:lstStyle/>
        <a:p>
          <a:endParaRPr lang="es-EC"/>
        </a:p>
      </dgm:t>
    </dgm:pt>
  </dgm:ptLst>
  <dgm:cxnLst>
    <dgm:cxn modelId="{7F952721-4D5C-4BC6-BBC0-3251A0252869}" type="presOf" srcId="{7692EB25-6F42-48A3-AD04-AB5B833B19EB}" destId="{42C8182D-453D-42E2-A8C2-FB24CE1A5546}" srcOrd="1" destOrd="0" presId="urn:microsoft.com/office/officeart/2005/8/layout/vList4"/>
    <dgm:cxn modelId="{44DCCB4F-DEC4-4FB3-8991-9DA5DC39375A}" srcId="{436A9DCA-F37E-4AC2-9EF0-1E9BADF71F65}" destId="{48E18478-534C-4881-B8E7-AB6283CC7697}" srcOrd="0" destOrd="0" parTransId="{35C1191D-5C57-4329-B7B6-900AEA0319C5}" sibTransId="{8529652C-AE6E-4E05-9A90-5B2FEFF1AF84}"/>
    <dgm:cxn modelId="{2FB86DD5-732B-4905-92F0-7EA32DB4392B}" type="presOf" srcId="{436A9DCA-F37E-4AC2-9EF0-1E9BADF71F65}" destId="{3DCD1823-267A-4872-88B6-C7A568753BD4}" srcOrd="0" destOrd="0" presId="urn:microsoft.com/office/officeart/2005/8/layout/vList4"/>
    <dgm:cxn modelId="{99FC535D-4631-4189-AB8E-B3802D568263}" type="presOf" srcId="{7692EB25-6F42-48A3-AD04-AB5B833B19EB}" destId="{4B4C4185-09EC-46A7-B1FF-D44C9523FC45}" srcOrd="0" destOrd="0" presId="urn:microsoft.com/office/officeart/2005/8/layout/vList4"/>
    <dgm:cxn modelId="{F3FBC640-5EB2-4081-9724-7BB5C8268FD6}" srcId="{436A9DCA-F37E-4AC2-9EF0-1E9BADF71F65}" destId="{7692EB25-6F42-48A3-AD04-AB5B833B19EB}" srcOrd="2" destOrd="0" parTransId="{EEF3F553-D8F9-4913-A9B3-C532FCACFFCC}" sibTransId="{479F7D01-A150-403E-8244-158DA5DB4E8F}"/>
    <dgm:cxn modelId="{FF6B9C89-FEF7-4DFC-A00B-E32BA6E37945}" srcId="{436A9DCA-F37E-4AC2-9EF0-1E9BADF71F65}" destId="{6EF99C78-A9D4-40FC-BC04-A1D7255FB9BF}" srcOrd="1" destOrd="0" parTransId="{2400833B-42FB-4CF8-AACA-C95B85D9372E}" sibTransId="{171EF463-881A-43F3-8FB9-E313562832D2}"/>
    <dgm:cxn modelId="{483B5BCE-09C4-42BC-ADCD-14D4BD27FE02}" type="presOf" srcId="{48E18478-534C-4881-B8E7-AB6283CC7697}" destId="{7814D5F8-1B8E-4B9B-9BE6-F82E55249E66}" srcOrd="0" destOrd="0" presId="urn:microsoft.com/office/officeart/2005/8/layout/vList4"/>
    <dgm:cxn modelId="{13F47E11-792A-4DD3-AE28-C02F224E7D4F}" type="presOf" srcId="{6EF99C78-A9D4-40FC-BC04-A1D7255FB9BF}" destId="{F6EB2506-C223-4F6D-B931-FEA2D7E438B8}" srcOrd="0" destOrd="0" presId="urn:microsoft.com/office/officeart/2005/8/layout/vList4"/>
    <dgm:cxn modelId="{15BF7718-FFDC-466B-AC74-B4C4C883D042}" type="presOf" srcId="{48E18478-534C-4881-B8E7-AB6283CC7697}" destId="{C56747E6-A63B-465D-A537-98B8334292CE}" srcOrd="1" destOrd="0" presId="urn:microsoft.com/office/officeart/2005/8/layout/vList4"/>
    <dgm:cxn modelId="{ADAFF4DD-6F43-43C9-B642-57247981440B}" type="presOf" srcId="{6EF99C78-A9D4-40FC-BC04-A1D7255FB9BF}" destId="{FD29F600-6455-4CD5-8745-4464827DA025}" srcOrd="1" destOrd="0" presId="urn:microsoft.com/office/officeart/2005/8/layout/vList4"/>
    <dgm:cxn modelId="{4E531AF0-D387-4FBA-A36D-AD566F42C32F}" type="presParOf" srcId="{3DCD1823-267A-4872-88B6-C7A568753BD4}" destId="{44A15DF7-14A3-4C5A-BB0C-1FBC51132A33}" srcOrd="0" destOrd="0" presId="urn:microsoft.com/office/officeart/2005/8/layout/vList4"/>
    <dgm:cxn modelId="{6D64310F-3F59-4FB4-86AA-328BE74405F9}" type="presParOf" srcId="{44A15DF7-14A3-4C5A-BB0C-1FBC51132A33}" destId="{7814D5F8-1B8E-4B9B-9BE6-F82E55249E66}" srcOrd="0" destOrd="0" presId="urn:microsoft.com/office/officeart/2005/8/layout/vList4"/>
    <dgm:cxn modelId="{0EED0131-8A72-4321-8678-92D5B3D859F5}" type="presParOf" srcId="{44A15DF7-14A3-4C5A-BB0C-1FBC51132A33}" destId="{65BC6BE4-AF1F-488B-BE58-E4DFF84AB5BF}" srcOrd="1" destOrd="0" presId="urn:microsoft.com/office/officeart/2005/8/layout/vList4"/>
    <dgm:cxn modelId="{76BEE42E-A3A3-40B7-ACD1-6F6A7C452B26}" type="presParOf" srcId="{44A15DF7-14A3-4C5A-BB0C-1FBC51132A33}" destId="{C56747E6-A63B-465D-A537-98B8334292CE}" srcOrd="2" destOrd="0" presId="urn:microsoft.com/office/officeart/2005/8/layout/vList4"/>
    <dgm:cxn modelId="{E815F0FA-282F-487C-ADFB-78F266579720}" type="presParOf" srcId="{3DCD1823-267A-4872-88B6-C7A568753BD4}" destId="{E20948CF-7D09-4A29-8B89-866FF7CB658C}" srcOrd="1" destOrd="0" presId="urn:microsoft.com/office/officeart/2005/8/layout/vList4"/>
    <dgm:cxn modelId="{56A5669F-0EAA-454A-B3FB-778D0F12567C}" type="presParOf" srcId="{3DCD1823-267A-4872-88B6-C7A568753BD4}" destId="{2DBFD3E3-6C9B-4158-AC31-80B5670244F3}" srcOrd="2" destOrd="0" presId="urn:microsoft.com/office/officeart/2005/8/layout/vList4"/>
    <dgm:cxn modelId="{B1FC99A0-CB1B-4D50-AE55-54B59666EEF3}" type="presParOf" srcId="{2DBFD3E3-6C9B-4158-AC31-80B5670244F3}" destId="{F6EB2506-C223-4F6D-B931-FEA2D7E438B8}" srcOrd="0" destOrd="0" presId="urn:microsoft.com/office/officeart/2005/8/layout/vList4"/>
    <dgm:cxn modelId="{6F8E833D-4FE8-4845-99D1-FF952D44FDC5}" type="presParOf" srcId="{2DBFD3E3-6C9B-4158-AC31-80B5670244F3}" destId="{85F9CB0A-9504-4DF3-8669-5F96EF27503F}" srcOrd="1" destOrd="0" presId="urn:microsoft.com/office/officeart/2005/8/layout/vList4"/>
    <dgm:cxn modelId="{89244E4D-992D-4554-A210-0BBA60CBD2FC}" type="presParOf" srcId="{2DBFD3E3-6C9B-4158-AC31-80B5670244F3}" destId="{FD29F600-6455-4CD5-8745-4464827DA025}" srcOrd="2" destOrd="0" presId="urn:microsoft.com/office/officeart/2005/8/layout/vList4"/>
    <dgm:cxn modelId="{0888FCE7-C4F5-4281-AB47-4C2FF0042E17}" type="presParOf" srcId="{3DCD1823-267A-4872-88B6-C7A568753BD4}" destId="{872BA392-48D4-44BD-9B5F-39D762131303}" srcOrd="3" destOrd="0" presId="urn:microsoft.com/office/officeart/2005/8/layout/vList4"/>
    <dgm:cxn modelId="{A57FB67C-EDEE-4032-A412-DFF232C64CF5}" type="presParOf" srcId="{3DCD1823-267A-4872-88B6-C7A568753BD4}" destId="{E683983B-C0FD-4E04-9130-9FCD798EA8BE}" srcOrd="4" destOrd="0" presId="urn:microsoft.com/office/officeart/2005/8/layout/vList4"/>
    <dgm:cxn modelId="{943E593F-AD3C-44CE-B9FB-67B18ED902E8}" type="presParOf" srcId="{E683983B-C0FD-4E04-9130-9FCD798EA8BE}" destId="{4B4C4185-09EC-46A7-B1FF-D44C9523FC45}" srcOrd="0" destOrd="0" presId="urn:microsoft.com/office/officeart/2005/8/layout/vList4"/>
    <dgm:cxn modelId="{B7C3DD5C-7F56-41EB-ABC4-1D2DC33D351C}" type="presParOf" srcId="{E683983B-C0FD-4E04-9130-9FCD798EA8BE}" destId="{2170D7F4-8E6B-4BDC-9B8A-D7F453CBE2F8}" srcOrd="1" destOrd="0" presId="urn:microsoft.com/office/officeart/2005/8/layout/vList4"/>
    <dgm:cxn modelId="{2ECBDB4A-5B62-4ED2-A931-98D4F43140D1}" type="presParOf" srcId="{E683983B-C0FD-4E04-9130-9FCD798EA8BE}" destId="{42C8182D-453D-42E2-A8C2-FB24CE1A5546}" srcOrd="2" destOrd="0" presId="urn:microsoft.com/office/officeart/2005/8/layout/vList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6E018FA-95B7-486E-89FC-634BD3D2633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s-EC"/>
        </a:p>
      </dgm:t>
    </dgm:pt>
    <dgm:pt modelId="{FB9D9175-3348-4449-B1F4-A6A341C328B3}">
      <dgm:prSet phldrT="[Texto]" custT="1"/>
      <dgm:spPr/>
      <dgm:t>
        <a:bodyPr/>
        <a:lstStyle/>
        <a:p>
          <a:pPr algn="just"/>
          <a:r>
            <a:rPr lang="es-EC" sz="2800" b="1" dirty="0" smtClean="0"/>
            <a:t>Metodológica</a:t>
          </a:r>
          <a:endParaRPr lang="es-EC" sz="2800" dirty="0"/>
        </a:p>
      </dgm:t>
    </dgm:pt>
    <dgm:pt modelId="{99160F4C-B633-471E-B9B1-D4CFAF1DB66A}" type="parTrans" cxnId="{38E348E9-E134-4BBB-92E2-358A14359448}">
      <dgm:prSet/>
      <dgm:spPr/>
      <dgm:t>
        <a:bodyPr/>
        <a:lstStyle/>
        <a:p>
          <a:pPr algn="just"/>
          <a:endParaRPr lang="es-EC" sz="2800"/>
        </a:p>
      </dgm:t>
    </dgm:pt>
    <dgm:pt modelId="{B4E86C3A-9E32-41B9-BAE9-BB4EE47849B6}" type="sibTrans" cxnId="{38E348E9-E134-4BBB-92E2-358A14359448}">
      <dgm:prSet/>
      <dgm:spPr/>
      <dgm:t>
        <a:bodyPr/>
        <a:lstStyle/>
        <a:p>
          <a:pPr algn="just"/>
          <a:endParaRPr lang="es-EC" sz="2800"/>
        </a:p>
      </dgm:t>
    </dgm:pt>
    <dgm:pt modelId="{98FAE6E3-FD31-410D-94FC-0563350F3A86}">
      <dgm:prSet phldrT="[Texto]" custT="1"/>
      <dgm:spPr/>
      <dgm:t>
        <a:bodyPr/>
        <a:lstStyle/>
        <a:p>
          <a:pPr algn="just"/>
          <a:r>
            <a:rPr lang="es-EC" sz="2800" b="1" dirty="0" smtClean="0"/>
            <a:t>Teórica</a:t>
          </a:r>
          <a:endParaRPr lang="es-EC" sz="2800" dirty="0"/>
        </a:p>
      </dgm:t>
    </dgm:pt>
    <dgm:pt modelId="{5DAA25B3-874B-42D5-B2EB-F65389E51F29}" type="parTrans" cxnId="{A8DDD1C3-6868-4048-A5C8-1F263339FAB5}">
      <dgm:prSet/>
      <dgm:spPr/>
      <dgm:t>
        <a:bodyPr/>
        <a:lstStyle/>
        <a:p>
          <a:pPr algn="just"/>
          <a:endParaRPr lang="es-EC" sz="2800"/>
        </a:p>
      </dgm:t>
    </dgm:pt>
    <dgm:pt modelId="{6290A1B4-CFB3-466D-9465-17E03C55CCD0}" type="sibTrans" cxnId="{A8DDD1C3-6868-4048-A5C8-1F263339FAB5}">
      <dgm:prSet/>
      <dgm:spPr/>
      <dgm:t>
        <a:bodyPr/>
        <a:lstStyle/>
        <a:p>
          <a:pPr algn="just"/>
          <a:endParaRPr lang="es-EC" sz="2800"/>
        </a:p>
      </dgm:t>
    </dgm:pt>
    <dgm:pt modelId="{5ADD8EAE-9A78-4496-8145-49FFF8E437BA}">
      <dgm:prSet phldrT="[Texto]" custT="1"/>
      <dgm:spPr/>
      <dgm:t>
        <a:bodyPr/>
        <a:lstStyle/>
        <a:p>
          <a:pPr algn="just"/>
          <a:r>
            <a:rPr lang="es-EC" sz="2800" b="1" dirty="0" smtClean="0"/>
            <a:t>Práctica</a:t>
          </a:r>
          <a:endParaRPr lang="es-EC" sz="2800" dirty="0"/>
        </a:p>
      </dgm:t>
    </dgm:pt>
    <dgm:pt modelId="{92786754-53FF-4809-A771-F0EF2A8812A6}" type="parTrans" cxnId="{9354CD30-1FBF-4677-851F-6D8A10533797}">
      <dgm:prSet/>
      <dgm:spPr/>
      <dgm:t>
        <a:bodyPr/>
        <a:lstStyle/>
        <a:p>
          <a:pPr algn="just"/>
          <a:endParaRPr lang="es-EC" sz="2800"/>
        </a:p>
      </dgm:t>
    </dgm:pt>
    <dgm:pt modelId="{0F868F81-11AD-434A-B50B-FC59ED5C1921}" type="sibTrans" cxnId="{9354CD30-1FBF-4677-851F-6D8A10533797}">
      <dgm:prSet/>
      <dgm:spPr/>
      <dgm:t>
        <a:bodyPr/>
        <a:lstStyle/>
        <a:p>
          <a:pPr algn="just"/>
          <a:endParaRPr lang="es-EC" sz="2800"/>
        </a:p>
      </dgm:t>
    </dgm:pt>
    <dgm:pt modelId="{E138E230-CA06-4989-965C-97B1E324E287}">
      <dgm:prSet custT="1"/>
      <dgm:spPr/>
      <dgm:t>
        <a:bodyPr/>
        <a:lstStyle/>
        <a:p>
          <a:pPr algn="just"/>
          <a:r>
            <a:rPr lang="es-EC" sz="2800" dirty="0" smtClean="0"/>
            <a:t>Uso de Encuesta al personal del Buque Escuela Guayas y análisis de los resultados obtenidos.</a:t>
          </a:r>
          <a:endParaRPr lang="es-EC" sz="2800" dirty="0"/>
        </a:p>
      </dgm:t>
    </dgm:pt>
    <dgm:pt modelId="{7743204C-2B6A-4E09-A7A7-56E920A7DC97}" type="parTrans" cxnId="{81D2014D-BCE6-461D-AA73-0886F9D85F8B}">
      <dgm:prSet/>
      <dgm:spPr/>
      <dgm:t>
        <a:bodyPr/>
        <a:lstStyle/>
        <a:p>
          <a:pPr algn="just"/>
          <a:endParaRPr lang="es-EC" sz="2800"/>
        </a:p>
      </dgm:t>
    </dgm:pt>
    <dgm:pt modelId="{D19A29E0-404A-4816-8CFE-F9688E446825}" type="sibTrans" cxnId="{81D2014D-BCE6-461D-AA73-0886F9D85F8B}">
      <dgm:prSet/>
      <dgm:spPr/>
      <dgm:t>
        <a:bodyPr/>
        <a:lstStyle/>
        <a:p>
          <a:pPr algn="just"/>
          <a:endParaRPr lang="es-EC" sz="2800"/>
        </a:p>
      </dgm:t>
    </dgm:pt>
    <dgm:pt modelId="{4E29D06E-B7EC-4ECD-8FC6-A33358B29CCC}">
      <dgm:prSet custT="1"/>
      <dgm:spPr/>
      <dgm:t>
        <a:bodyPr/>
        <a:lstStyle/>
        <a:p>
          <a:pPr algn="just"/>
          <a:r>
            <a:rPr lang="es-EC" sz="2800" dirty="0" smtClean="0"/>
            <a:t>Uso de manuales teóricos - técnicos sobre maniobras de vela.</a:t>
          </a:r>
          <a:endParaRPr lang="es-EC" sz="2800" dirty="0"/>
        </a:p>
      </dgm:t>
    </dgm:pt>
    <dgm:pt modelId="{184DD427-0726-4E2E-A051-B97662C1ABB3}" type="parTrans" cxnId="{CD2850E7-BBB8-4F23-B12D-4C471076D631}">
      <dgm:prSet/>
      <dgm:spPr/>
      <dgm:t>
        <a:bodyPr/>
        <a:lstStyle/>
        <a:p>
          <a:pPr algn="just"/>
          <a:endParaRPr lang="es-EC" sz="2800"/>
        </a:p>
      </dgm:t>
    </dgm:pt>
    <dgm:pt modelId="{EA8FB2D7-6316-43A6-B7B7-C7327C97A1BA}" type="sibTrans" cxnId="{CD2850E7-BBB8-4F23-B12D-4C471076D631}">
      <dgm:prSet/>
      <dgm:spPr/>
      <dgm:t>
        <a:bodyPr/>
        <a:lstStyle/>
        <a:p>
          <a:pPr algn="just"/>
          <a:endParaRPr lang="es-EC" sz="2800"/>
        </a:p>
      </dgm:t>
    </dgm:pt>
    <dgm:pt modelId="{97383A08-098A-4AC8-83D6-383FF0F7B3E0}">
      <dgm:prSet custT="1"/>
      <dgm:spPr/>
      <dgm:t>
        <a:bodyPr/>
        <a:lstStyle/>
        <a:p>
          <a:pPr algn="just"/>
          <a:r>
            <a:rPr lang="es-EC" sz="2800" dirty="0" smtClean="0"/>
            <a:t>Beneficio que genera para los Guardiamarinas y para el Buque tanto en las actividades académicas como prácticas.</a:t>
          </a:r>
          <a:endParaRPr lang="es-EC" sz="2800" dirty="0"/>
        </a:p>
      </dgm:t>
    </dgm:pt>
    <dgm:pt modelId="{85050C31-54B6-4480-BF6F-F8700B4468E9}" type="parTrans" cxnId="{0E565237-4157-45A9-935C-354395D811F5}">
      <dgm:prSet/>
      <dgm:spPr/>
      <dgm:t>
        <a:bodyPr/>
        <a:lstStyle/>
        <a:p>
          <a:pPr algn="just"/>
          <a:endParaRPr lang="es-EC" sz="2800"/>
        </a:p>
      </dgm:t>
    </dgm:pt>
    <dgm:pt modelId="{D39271D3-EB61-45E5-A0A5-52BCE399FAC3}" type="sibTrans" cxnId="{0E565237-4157-45A9-935C-354395D811F5}">
      <dgm:prSet/>
      <dgm:spPr/>
      <dgm:t>
        <a:bodyPr/>
        <a:lstStyle/>
        <a:p>
          <a:pPr algn="just"/>
          <a:endParaRPr lang="es-EC" sz="2800"/>
        </a:p>
      </dgm:t>
    </dgm:pt>
    <dgm:pt modelId="{C340513E-B24B-49C9-ADE0-A5A54776F69C}" type="pres">
      <dgm:prSet presAssocID="{66E018FA-95B7-486E-89FC-634BD3D2633D}" presName="linear" presStyleCnt="0">
        <dgm:presLayoutVars>
          <dgm:dir/>
          <dgm:animLvl val="lvl"/>
          <dgm:resizeHandles val="exact"/>
        </dgm:presLayoutVars>
      </dgm:prSet>
      <dgm:spPr/>
      <dgm:t>
        <a:bodyPr/>
        <a:lstStyle/>
        <a:p>
          <a:endParaRPr lang="es-EC"/>
        </a:p>
      </dgm:t>
    </dgm:pt>
    <dgm:pt modelId="{BE27FD1C-AF2F-4E0A-81F4-CA9905150BFF}" type="pres">
      <dgm:prSet presAssocID="{FB9D9175-3348-4449-B1F4-A6A341C328B3}" presName="parentLin" presStyleCnt="0"/>
      <dgm:spPr/>
    </dgm:pt>
    <dgm:pt modelId="{879A427B-AC05-455F-9699-B302480D0962}" type="pres">
      <dgm:prSet presAssocID="{FB9D9175-3348-4449-B1F4-A6A341C328B3}" presName="parentLeftMargin" presStyleLbl="node1" presStyleIdx="0" presStyleCnt="3"/>
      <dgm:spPr/>
      <dgm:t>
        <a:bodyPr/>
        <a:lstStyle/>
        <a:p>
          <a:endParaRPr lang="es-EC"/>
        </a:p>
      </dgm:t>
    </dgm:pt>
    <dgm:pt modelId="{EC08E9B1-5F82-4366-B64C-8982CC6786B7}" type="pres">
      <dgm:prSet presAssocID="{FB9D9175-3348-4449-B1F4-A6A341C328B3}" presName="parentText" presStyleLbl="node1" presStyleIdx="0" presStyleCnt="3">
        <dgm:presLayoutVars>
          <dgm:chMax val="0"/>
          <dgm:bulletEnabled val="1"/>
        </dgm:presLayoutVars>
      </dgm:prSet>
      <dgm:spPr/>
      <dgm:t>
        <a:bodyPr/>
        <a:lstStyle/>
        <a:p>
          <a:endParaRPr lang="es-EC"/>
        </a:p>
      </dgm:t>
    </dgm:pt>
    <dgm:pt modelId="{845FC80B-8F6F-4232-B8EF-D0B73851FE00}" type="pres">
      <dgm:prSet presAssocID="{FB9D9175-3348-4449-B1F4-A6A341C328B3}" presName="negativeSpace" presStyleCnt="0"/>
      <dgm:spPr/>
    </dgm:pt>
    <dgm:pt modelId="{5F199F67-F5F8-4869-9491-1DF8E12E72AD}" type="pres">
      <dgm:prSet presAssocID="{FB9D9175-3348-4449-B1F4-A6A341C328B3}" presName="childText" presStyleLbl="conFgAcc1" presStyleIdx="0" presStyleCnt="3">
        <dgm:presLayoutVars>
          <dgm:bulletEnabled val="1"/>
        </dgm:presLayoutVars>
      </dgm:prSet>
      <dgm:spPr/>
      <dgm:t>
        <a:bodyPr/>
        <a:lstStyle/>
        <a:p>
          <a:endParaRPr lang="es-EC"/>
        </a:p>
      </dgm:t>
    </dgm:pt>
    <dgm:pt modelId="{DBB92E7D-268B-4548-8044-1CA948E3AD23}" type="pres">
      <dgm:prSet presAssocID="{B4E86C3A-9E32-41B9-BAE9-BB4EE47849B6}" presName="spaceBetweenRectangles" presStyleCnt="0"/>
      <dgm:spPr/>
    </dgm:pt>
    <dgm:pt modelId="{336DEDB9-ABE3-4C4C-AD7C-CA6F9AD7B2B9}" type="pres">
      <dgm:prSet presAssocID="{98FAE6E3-FD31-410D-94FC-0563350F3A86}" presName="parentLin" presStyleCnt="0"/>
      <dgm:spPr/>
    </dgm:pt>
    <dgm:pt modelId="{2D0960D5-5B17-4D9A-8954-AFDEEA6363B4}" type="pres">
      <dgm:prSet presAssocID="{98FAE6E3-FD31-410D-94FC-0563350F3A86}" presName="parentLeftMargin" presStyleLbl="node1" presStyleIdx="0" presStyleCnt="3"/>
      <dgm:spPr/>
      <dgm:t>
        <a:bodyPr/>
        <a:lstStyle/>
        <a:p>
          <a:endParaRPr lang="es-EC"/>
        </a:p>
      </dgm:t>
    </dgm:pt>
    <dgm:pt modelId="{9662EDF3-746C-44DA-BC5E-FE461CD606A3}" type="pres">
      <dgm:prSet presAssocID="{98FAE6E3-FD31-410D-94FC-0563350F3A86}" presName="parentText" presStyleLbl="node1" presStyleIdx="1" presStyleCnt="3">
        <dgm:presLayoutVars>
          <dgm:chMax val="0"/>
          <dgm:bulletEnabled val="1"/>
        </dgm:presLayoutVars>
      </dgm:prSet>
      <dgm:spPr/>
      <dgm:t>
        <a:bodyPr/>
        <a:lstStyle/>
        <a:p>
          <a:endParaRPr lang="es-EC"/>
        </a:p>
      </dgm:t>
    </dgm:pt>
    <dgm:pt modelId="{F3464683-A957-4D6D-B9F4-89B3F2E27963}" type="pres">
      <dgm:prSet presAssocID="{98FAE6E3-FD31-410D-94FC-0563350F3A86}" presName="negativeSpace" presStyleCnt="0"/>
      <dgm:spPr/>
    </dgm:pt>
    <dgm:pt modelId="{F4F339D6-F51D-4214-BA1E-5FB55A1BED98}" type="pres">
      <dgm:prSet presAssocID="{98FAE6E3-FD31-410D-94FC-0563350F3A86}" presName="childText" presStyleLbl="conFgAcc1" presStyleIdx="1" presStyleCnt="3">
        <dgm:presLayoutVars>
          <dgm:bulletEnabled val="1"/>
        </dgm:presLayoutVars>
      </dgm:prSet>
      <dgm:spPr/>
      <dgm:t>
        <a:bodyPr/>
        <a:lstStyle/>
        <a:p>
          <a:endParaRPr lang="es-EC"/>
        </a:p>
      </dgm:t>
    </dgm:pt>
    <dgm:pt modelId="{8DE07D0D-CED1-4ACB-A612-F12C8E24A64A}" type="pres">
      <dgm:prSet presAssocID="{6290A1B4-CFB3-466D-9465-17E03C55CCD0}" presName="spaceBetweenRectangles" presStyleCnt="0"/>
      <dgm:spPr/>
    </dgm:pt>
    <dgm:pt modelId="{42FF7471-F4DD-4C7A-8F0F-0E7DBCDB6F0B}" type="pres">
      <dgm:prSet presAssocID="{5ADD8EAE-9A78-4496-8145-49FFF8E437BA}" presName="parentLin" presStyleCnt="0"/>
      <dgm:spPr/>
    </dgm:pt>
    <dgm:pt modelId="{18B75CDE-E35B-451C-A831-C09AF71DDC58}" type="pres">
      <dgm:prSet presAssocID="{5ADD8EAE-9A78-4496-8145-49FFF8E437BA}" presName="parentLeftMargin" presStyleLbl="node1" presStyleIdx="1" presStyleCnt="3"/>
      <dgm:spPr/>
      <dgm:t>
        <a:bodyPr/>
        <a:lstStyle/>
        <a:p>
          <a:endParaRPr lang="es-EC"/>
        </a:p>
      </dgm:t>
    </dgm:pt>
    <dgm:pt modelId="{690483E7-65BB-46CD-8973-63CFCD2EA5D0}" type="pres">
      <dgm:prSet presAssocID="{5ADD8EAE-9A78-4496-8145-49FFF8E437BA}" presName="parentText" presStyleLbl="node1" presStyleIdx="2" presStyleCnt="3">
        <dgm:presLayoutVars>
          <dgm:chMax val="0"/>
          <dgm:bulletEnabled val="1"/>
        </dgm:presLayoutVars>
      </dgm:prSet>
      <dgm:spPr/>
      <dgm:t>
        <a:bodyPr/>
        <a:lstStyle/>
        <a:p>
          <a:endParaRPr lang="es-EC"/>
        </a:p>
      </dgm:t>
    </dgm:pt>
    <dgm:pt modelId="{20C7C5B4-23FD-46E8-88B5-C60457966962}" type="pres">
      <dgm:prSet presAssocID="{5ADD8EAE-9A78-4496-8145-49FFF8E437BA}" presName="negativeSpace" presStyleCnt="0"/>
      <dgm:spPr/>
    </dgm:pt>
    <dgm:pt modelId="{41C0720D-29AD-460E-AC37-F918FC14B4BA}" type="pres">
      <dgm:prSet presAssocID="{5ADD8EAE-9A78-4496-8145-49FFF8E437BA}" presName="childText" presStyleLbl="conFgAcc1" presStyleIdx="2" presStyleCnt="3">
        <dgm:presLayoutVars>
          <dgm:bulletEnabled val="1"/>
        </dgm:presLayoutVars>
      </dgm:prSet>
      <dgm:spPr/>
      <dgm:t>
        <a:bodyPr/>
        <a:lstStyle/>
        <a:p>
          <a:endParaRPr lang="es-EC"/>
        </a:p>
      </dgm:t>
    </dgm:pt>
  </dgm:ptLst>
  <dgm:cxnLst>
    <dgm:cxn modelId="{3791AB09-9F01-4200-8499-2394DB230BA1}" type="presOf" srcId="{FB9D9175-3348-4449-B1F4-A6A341C328B3}" destId="{879A427B-AC05-455F-9699-B302480D0962}" srcOrd="0" destOrd="0" presId="urn:microsoft.com/office/officeart/2005/8/layout/list1"/>
    <dgm:cxn modelId="{451E4A23-C574-4B33-8279-8D47742707F9}" type="presOf" srcId="{98FAE6E3-FD31-410D-94FC-0563350F3A86}" destId="{9662EDF3-746C-44DA-BC5E-FE461CD606A3}" srcOrd="1" destOrd="0" presId="urn:microsoft.com/office/officeart/2005/8/layout/list1"/>
    <dgm:cxn modelId="{54DDC541-E268-4188-9883-2DC50B0177C4}" type="presOf" srcId="{97383A08-098A-4AC8-83D6-383FF0F7B3E0}" destId="{41C0720D-29AD-460E-AC37-F918FC14B4BA}" srcOrd="0" destOrd="0" presId="urn:microsoft.com/office/officeart/2005/8/layout/list1"/>
    <dgm:cxn modelId="{F0C4283E-8DD5-41C7-B4CD-0E2D89F9C8E7}" type="presOf" srcId="{4E29D06E-B7EC-4ECD-8FC6-A33358B29CCC}" destId="{F4F339D6-F51D-4214-BA1E-5FB55A1BED98}" srcOrd="0" destOrd="0" presId="urn:microsoft.com/office/officeart/2005/8/layout/list1"/>
    <dgm:cxn modelId="{3D3D43C9-D2D4-4B40-BAAD-BF4213B62E48}" type="presOf" srcId="{66E018FA-95B7-486E-89FC-634BD3D2633D}" destId="{C340513E-B24B-49C9-ADE0-A5A54776F69C}" srcOrd="0" destOrd="0" presId="urn:microsoft.com/office/officeart/2005/8/layout/list1"/>
    <dgm:cxn modelId="{CD2850E7-BBB8-4F23-B12D-4C471076D631}" srcId="{98FAE6E3-FD31-410D-94FC-0563350F3A86}" destId="{4E29D06E-B7EC-4ECD-8FC6-A33358B29CCC}" srcOrd="0" destOrd="0" parTransId="{184DD427-0726-4E2E-A051-B97662C1ABB3}" sibTransId="{EA8FB2D7-6316-43A6-B7B7-C7327C97A1BA}"/>
    <dgm:cxn modelId="{38E348E9-E134-4BBB-92E2-358A14359448}" srcId="{66E018FA-95B7-486E-89FC-634BD3D2633D}" destId="{FB9D9175-3348-4449-B1F4-A6A341C328B3}" srcOrd="0" destOrd="0" parTransId="{99160F4C-B633-471E-B9B1-D4CFAF1DB66A}" sibTransId="{B4E86C3A-9E32-41B9-BAE9-BB4EE47849B6}"/>
    <dgm:cxn modelId="{AA32C45D-3B74-4B4D-BD63-89210EC4FA63}" type="presOf" srcId="{5ADD8EAE-9A78-4496-8145-49FFF8E437BA}" destId="{18B75CDE-E35B-451C-A831-C09AF71DDC58}" srcOrd="0" destOrd="0" presId="urn:microsoft.com/office/officeart/2005/8/layout/list1"/>
    <dgm:cxn modelId="{9354CD30-1FBF-4677-851F-6D8A10533797}" srcId="{66E018FA-95B7-486E-89FC-634BD3D2633D}" destId="{5ADD8EAE-9A78-4496-8145-49FFF8E437BA}" srcOrd="2" destOrd="0" parTransId="{92786754-53FF-4809-A771-F0EF2A8812A6}" sibTransId="{0F868F81-11AD-434A-B50B-FC59ED5C1921}"/>
    <dgm:cxn modelId="{464F273B-E11E-40F0-BD4D-0C9C74B70FD6}" type="presOf" srcId="{FB9D9175-3348-4449-B1F4-A6A341C328B3}" destId="{EC08E9B1-5F82-4366-B64C-8982CC6786B7}" srcOrd="1" destOrd="0" presId="urn:microsoft.com/office/officeart/2005/8/layout/list1"/>
    <dgm:cxn modelId="{9D49027C-875C-46B5-B2E4-EE083B2D34B2}" type="presOf" srcId="{98FAE6E3-FD31-410D-94FC-0563350F3A86}" destId="{2D0960D5-5B17-4D9A-8954-AFDEEA6363B4}" srcOrd="0" destOrd="0" presId="urn:microsoft.com/office/officeart/2005/8/layout/list1"/>
    <dgm:cxn modelId="{BFBA5D1D-6C54-46EE-9A0A-594671A5A0CD}" type="presOf" srcId="{E138E230-CA06-4989-965C-97B1E324E287}" destId="{5F199F67-F5F8-4869-9491-1DF8E12E72AD}" srcOrd="0" destOrd="0" presId="urn:microsoft.com/office/officeart/2005/8/layout/list1"/>
    <dgm:cxn modelId="{A8DDD1C3-6868-4048-A5C8-1F263339FAB5}" srcId="{66E018FA-95B7-486E-89FC-634BD3D2633D}" destId="{98FAE6E3-FD31-410D-94FC-0563350F3A86}" srcOrd="1" destOrd="0" parTransId="{5DAA25B3-874B-42D5-B2EB-F65389E51F29}" sibTransId="{6290A1B4-CFB3-466D-9465-17E03C55CCD0}"/>
    <dgm:cxn modelId="{6353AFF0-25AE-40A0-82F8-F3E68884E6CA}" type="presOf" srcId="{5ADD8EAE-9A78-4496-8145-49FFF8E437BA}" destId="{690483E7-65BB-46CD-8973-63CFCD2EA5D0}" srcOrd="1" destOrd="0" presId="urn:microsoft.com/office/officeart/2005/8/layout/list1"/>
    <dgm:cxn modelId="{0E565237-4157-45A9-935C-354395D811F5}" srcId="{5ADD8EAE-9A78-4496-8145-49FFF8E437BA}" destId="{97383A08-098A-4AC8-83D6-383FF0F7B3E0}" srcOrd="0" destOrd="0" parTransId="{85050C31-54B6-4480-BF6F-F8700B4468E9}" sibTransId="{D39271D3-EB61-45E5-A0A5-52BCE399FAC3}"/>
    <dgm:cxn modelId="{81D2014D-BCE6-461D-AA73-0886F9D85F8B}" srcId="{FB9D9175-3348-4449-B1F4-A6A341C328B3}" destId="{E138E230-CA06-4989-965C-97B1E324E287}" srcOrd="0" destOrd="0" parTransId="{7743204C-2B6A-4E09-A7A7-56E920A7DC97}" sibTransId="{D19A29E0-404A-4816-8CFE-F9688E446825}"/>
    <dgm:cxn modelId="{162D65AA-22B8-4FFA-9769-CD5A89B3DF8B}" type="presParOf" srcId="{C340513E-B24B-49C9-ADE0-A5A54776F69C}" destId="{BE27FD1C-AF2F-4E0A-81F4-CA9905150BFF}" srcOrd="0" destOrd="0" presId="urn:microsoft.com/office/officeart/2005/8/layout/list1"/>
    <dgm:cxn modelId="{0AEC7919-9484-4B7D-A255-51BDAA559ADE}" type="presParOf" srcId="{BE27FD1C-AF2F-4E0A-81F4-CA9905150BFF}" destId="{879A427B-AC05-455F-9699-B302480D0962}" srcOrd="0" destOrd="0" presId="urn:microsoft.com/office/officeart/2005/8/layout/list1"/>
    <dgm:cxn modelId="{63FDCF7F-EAC4-479E-89FF-38B8EADB81F1}" type="presParOf" srcId="{BE27FD1C-AF2F-4E0A-81F4-CA9905150BFF}" destId="{EC08E9B1-5F82-4366-B64C-8982CC6786B7}" srcOrd="1" destOrd="0" presId="urn:microsoft.com/office/officeart/2005/8/layout/list1"/>
    <dgm:cxn modelId="{B0242F29-9759-455F-8C3C-49F963CD4E44}" type="presParOf" srcId="{C340513E-B24B-49C9-ADE0-A5A54776F69C}" destId="{845FC80B-8F6F-4232-B8EF-D0B73851FE00}" srcOrd="1" destOrd="0" presId="urn:microsoft.com/office/officeart/2005/8/layout/list1"/>
    <dgm:cxn modelId="{97F5D820-9F71-442F-9B84-69B3BB7963B3}" type="presParOf" srcId="{C340513E-B24B-49C9-ADE0-A5A54776F69C}" destId="{5F199F67-F5F8-4869-9491-1DF8E12E72AD}" srcOrd="2" destOrd="0" presId="urn:microsoft.com/office/officeart/2005/8/layout/list1"/>
    <dgm:cxn modelId="{20233FA8-E1FF-4D9F-9BE5-F40F8BECBBAB}" type="presParOf" srcId="{C340513E-B24B-49C9-ADE0-A5A54776F69C}" destId="{DBB92E7D-268B-4548-8044-1CA948E3AD23}" srcOrd="3" destOrd="0" presId="urn:microsoft.com/office/officeart/2005/8/layout/list1"/>
    <dgm:cxn modelId="{12DF50E8-5B1D-4755-B50D-34A6ADE59E27}" type="presParOf" srcId="{C340513E-B24B-49C9-ADE0-A5A54776F69C}" destId="{336DEDB9-ABE3-4C4C-AD7C-CA6F9AD7B2B9}" srcOrd="4" destOrd="0" presId="urn:microsoft.com/office/officeart/2005/8/layout/list1"/>
    <dgm:cxn modelId="{92322439-E1D5-4583-A74B-1804B0D71A9A}" type="presParOf" srcId="{336DEDB9-ABE3-4C4C-AD7C-CA6F9AD7B2B9}" destId="{2D0960D5-5B17-4D9A-8954-AFDEEA6363B4}" srcOrd="0" destOrd="0" presId="urn:microsoft.com/office/officeart/2005/8/layout/list1"/>
    <dgm:cxn modelId="{B9C79294-29F2-42F8-A8E9-581CBDFDE13C}" type="presParOf" srcId="{336DEDB9-ABE3-4C4C-AD7C-CA6F9AD7B2B9}" destId="{9662EDF3-746C-44DA-BC5E-FE461CD606A3}" srcOrd="1" destOrd="0" presId="urn:microsoft.com/office/officeart/2005/8/layout/list1"/>
    <dgm:cxn modelId="{3B9D7828-8E01-4DF4-BF01-D8ACC326E7AC}" type="presParOf" srcId="{C340513E-B24B-49C9-ADE0-A5A54776F69C}" destId="{F3464683-A957-4D6D-B9F4-89B3F2E27963}" srcOrd="5" destOrd="0" presId="urn:microsoft.com/office/officeart/2005/8/layout/list1"/>
    <dgm:cxn modelId="{31DF67FB-C9C5-4603-A375-70C9038F5E64}" type="presParOf" srcId="{C340513E-B24B-49C9-ADE0-A5A54776F69C}" destId="{F4F339D6-F51D-4214-BA1E-5FB55A1BED98}" srcOrd="6" destOrd="0" presId="urn:microsoft.com/office/officeart/2005/8/layout/list1"/>
    <dgm:cxn modelId="{B37F8B8B-1956-4BB7-8095-DC25C552548A}" type="presParOf" srcId="{C340513E-B24B-49C9-ADE0-A5A54776F69C}" destId="{8DE07D0D-CED1-4ACB-A612-F12C8E24A64A}" srcOrd="7" destOrd="0" presId="urn:microsoft.com/office/officeart/2005/8/layout/list1"/>
    <dgm:cxn modelId="{F3B32D72-96B5-4283-8F71-10BC5AF3F92C}" type="presParOf" srcId="{C340513E-B24B-49C9-ADE0-A5A54776F69C}" destId="{42FF7471-F4DD-4C7A-8F0F-0E7DBCDB6F0B}" srcOrd="8" destOrd="0" presId="urn:microsoft.com/office/officeart/2005/8/layout/list1"/>
    <dgm:cxn modelId="{5075DE2A-0954-49E3-A43E-94B1CBDEF962}" type="presParOf" srcId="{42FF7471-F4DD-4C7A-8F0F-0E7DBCDB6F0B}" destId="{18B75CDE-E35B-451C-A831-C09AF71DDC58}" srcOrd="0" destOrd="0" presId="urn:microsoft.com/office/officeart/2005/8/layout/list1"/>
    <dgm:cxn modelId="{34D7A413-D2E5-443C-BF4D-936A9607BC24}" type="presParOf" srcId="{42FF7471-F4DD-4C7A-8F0F-0E7DBCDB6F0B}" destId="{690483E7-65BB-46CD-8973-63CFCD2EA5D0}" srcOrd="1" destOrd="0" presId="urn:microsoft.com/office/officeart/2005/8/layout/list1"/>
    <dgm:cxn modelId="{2FB503AB-8EF2-480E-BC48-79310FC35520}" type="presParOf" srcId="{C340513E-B24B-49C9-ADE0-A5A54776F69C}" destId="{20C7C5B4-23FD-46E8-88B5-C60457966962}" srcOrd="9" destOrd="0" presId="urn:microsoft.com/office/officeart/2005/8/layout/list1"/>
    <dgm:cxn modelId="{2F7077FD-11BD-4840-9399-3432AD203A98}" type="presParOf" srcId="{C340513E-B24B-49C9-ADE0-A5A54776F69C}" destId="{41C0720D-29AD-460E-AC37-F918FC14B4BA}"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A98B8CB-9FA3-4D48-80D2-A4685BC8A1EC}"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s-EC"/>
        </a:p>
      </dgm:t>
    </dgm:pt>
    <dgm:pt modelId="{6A581069-A3C3-4F41-9820-76F4B9B9C96E}">
      <dgm:prSet phldrT="[Texto]" custT="1"/>
      <dgm:spPr/>
      <dgm:t>
        <a:bodyPr/>
        <a:lstStyle/>
        <a:p>
          <a:pPr algn="just"/>
          <a:r>
            <a:rPr lang="es-EC" sz="3200" dirty="0" smtClean="0"/>
            <a:t>El previo conocimiento de los Guardiamarinas a embarcarse en el Buque Escuela Guayas garantizará el óptimo, seguro y rápido empleo del velamen por los Guardiamarinas como personal de maniobras.</a:t>
          </a:r>
          <a:endParaRPr lang="es-EC" sz="3200" dirty="0"/>
        </a:p>
      </dgm:t>
    </dgm:pt>
    <dgm:pt modelId="{7BD64053-7AC0-4187-BB03-1E17092B0CC8}" type="parTrans" cxnId="{774ECE26-2C5A-40EF-9EAA-3C7C283C6969}">
      <dgm:prSet/>
      <dgm:spPr/>
      <dgm:t>
        <a:bodyPr/>
        <a:lstStyle/>
        <a:p>
          <a:pPr algn="just"/>
          <a:endParaRPr lang="es-EC" sz="3200"/>
        </a:p>
      </dgm:t>
    </dgm:pt>
    <dgm:pt modelId="{8BD6E147-D211-4BF3-AAB7-0B069E77D523}" type="sibTrans" cxnId="{774ECE26-2C5A-40EF-9EAA-3C7C283C6969}">
      <dgm:prSet/>
      <dgm:spPr/>
      <dgm:t>
        <a:bodyPr/>
        <a:lstStyle/>
        <a:p>
          <a:pPr algn="just"/>
          <a:endParaRPr lang="es-EC" sz="3200"/>
        </a:p>
      </dgm:t>
    </dgm:pt>
    <dgm:pt modelId="{83509056-D8C2-4E68-925D-FE95B4ACD646}" type="pres">
      <dgm:prSet presAssocID="{CA98B8CB-9FA3-4D48-80D2-A4685BC8A1EC}" presName="linear" presStyleCnt="0">
        <dgm:presLayoutVars>
          <dgm:dir/>
          <dgm:resizeHandles val="exact"/>
        </dgm:presLayoutVars>
      </dgm:prSet>
      <dgm:spPr/>
      <dgm:t>
        <a:bodyPr/>
        <a:lstStyle/>
        <a:p>
          <a:endParaRPr lang="es-EC"/>
        </a:p>
      </dgm:t>
    </dgm:pt>
    <dgm:pt modelId="{CE242C7E-EBE2-4B41-A053-CCF3FF2AF2B2}" type="pres">
      <dgm:prSet presAssocID="{6A581069-A3C3-4F41-9820-76F4B9B9C96E}" presName="comp" presStyleCnt="0"/>
      <dgm:spPr/>
    </dgm:pt>
    <dgm:pt modelId="{3C29A1DC-E5B6-4B52-B65A-9807BDB4CECD}" type="pres">
      <dgm:prSet presAssocID="{6A581069-A3C3-4F41-9820-76F4B9B9C96E}" presName="box" presStyleLbl="node1" presStyleIdx="0" presStyleCnt="1"/>
      <dgm:spPr/>
      <dgm:t>
        <a:bodyPr/>
        <a:lstStyle/>
        <a:p>
          <a:endParaRPr lang="es-EC"/>
        </a:p>
      </dgm:t>
    </dgm:pt>
    <dgm:pt modelId="{9F9F1BBE-2314-401D-B04C-5D1778EF9066}" type="pres">
      <dgm:prSet presAssocID="{6A581069-A3C3-4F41-9820-76F4B9B9C96E}" presName="img" presStyleLbl="fgImgPlace1" presStyleIdx="0" presStyleCnt="1" custScaleX="98166"/>
      <dgm:spPr>
        <a:blipFill>
          <a:blip xmlns:r="http://schemas.openxmlformats.org/officeDocument/2006/relationships" r:embed="rId1">
            <a:extLst>
              <a:ext uri="{28A0092B-C50C-407E-A947-70E740481C1C}">
                <a14:useLocalDpi xmlns:a14="http://schemas.microsoft.com/office/drawing/2010/main" val="0"/>
              </a:ext>
            </a:extLst>
          </a:blip>
          <a:srcRect/>
          <a:stretch>
            <a:fillRect l="-83000" r="-83000"/>
          </a:stretch>
        </a:blipFill>
      </dgm:spPr>
    </dgm:pt>
    <dgm:pt modelId="{294FABEA-DBAD-4820-97C6-986D6CE4D313}" type="pres">
      <dgm:prSet presAssocID="{6A581069-A3C3-4F41-9820-76F4B9B9C96E}" presName="text" presStyleLbl="node1" presStyleIdx="0" presStyleCnt="1">
        <dgm:presLayoutVars>
          <dgm:bulletEnabled val="1"/>
        </dgm:presLayoutVars>
      </dgm:prSet>
      <dgm:spPr/>
      <dgm:t>
        <a:bodyPr/>
        <a:lstStyle/>
        <a:p>
          <a:endParaRPr lang="es-EC"/>
        </a:p>
      </dgm:t>
    </dgm:pt>
  </dgm:ptLst>
  <dgm:cxnLst>
    <dgm:cxn modelId="{D6C48DDF-20C3-4EDE-9807-2D2B2CC68A62}" type="presOf" srcId="{CA98B8CB-9FA3-4D48-80D2-A4685BC8A1EC}" destId="{83509056-D8C2-4E68-925D-FE95B4ACD646}" srcOrd="0" destOrd="0" presId="urn:microsoft.com/office/officeart/2005/8/layout/vList4"/>
    <dgm:cxn modelId="{8D0FD013-EA22-4812-A33C-77CA3D6E19E1}" type="presOf" srcId="{6A581069-A3C3-4F41-9820-76F4B9B9C96E}" destId="{3C29A1DC-E5B6-4B52-B65A-9807BDB4CECD}" srcOrd="0" destOrd="0" presId="urn:microsoft.com/office/officeart/2005/8/layout/vList4"/>
    <dgm:cxn modelId="{9CAD7A44-E6D2-42F1-8BB8-40CC90B34415}" type="presOf" srcId="{6A581069-A3C3-4F41-9820-76F4B9B9C96E}" destId="{294FABEA-DBAD-4820-97C6-986D6CE4D313}" srcOrd="1" destOrd="0" presId="urn:microsoft.com/office/officeart/2005/8/layout/vList4"/>
    <dgm:cxn modelId="{774ECE26-2C5A-40EF-9EAA-3C7C283C6969}" srcId="{CA98B8CB-9FA3-4D48-80D2-A4685BC8A1EC}" destId="{6A581069-A3C3-4F41-9820-76F4B9B9C96E}" srcOrd="0" destOrd="0" parTransId="{7BD64053-7AC0-4187-BB03-1E17092B0CC8}" sibTransId="{8BD6E147-D211-4BF3-AAB7-0B069E77D523}"/>
    <dgm:cxn modelId="{3916D8C0-F106-4C65-9DDF-27A255376093}" type="presParOf" srcId="{83509056-D8C2-4E68-925D-FE95B4ACD646}" destId="{CE242C7E-EBE2-4B41-A053-CCF3FF2AF2B2}" srcOrd="0" destOrd="0" presId="urn:microsoft.com/office/officeart/2005/8/layout/vList4"/>
    <dgm:cxn modelId="{F437B4EE-2BBB-4E1C-BED0-606A43D8F003}" type="presParOf" srcId="{CE242C7E-EBE2-4B41-A053-CCF3FF2AF2B2}" destId="{3C29A1DC-E5B6-4B52-B65A-9807BDB4CECD}" srcOrd="0" destOrd="0" presId="urn:microsoft.com/office/officeart/2005/8/layout/vList4"/>
    <dgm:cxn modelId="{9A995AF7-1D13-4228-A018-8FA1BBB2459D}" type="presParOf" srcId="{CE242C7E-EBE2-4B41-A053-CCF3FF2AF2B2}" destId="{9F9F1BBE-2314-401D-B04C-5D1778EF9066}" srcOrd="1" destOrd="0" presId="urn:microsoft.com/office/officeart/2005/8/layout/vList4"/>
    <dgm:cxn modelId="{D3944D4C-76DF-43BE-A726-0647B02F89AC}" type="presParOf" srcId="{CE242C7E-EBE2-4B41-A053-CCF3FF2AF2B2}" destId="{294FABEA-DBAD-4820-97C6-986D6CE4D313}" srcOrd="2" destOrd="0" presId="urn:microsoft.com/office/officeart/2005/8/layout/vList4"/>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E0BCD15-EE9A-43D6-AA9E-0AFE7130F998}"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s-EC"/>
        </a:p>
      </dgm:t>
    </dgm:pt>
    <dgm:pt modelId="{7EC86DDF-4CD4-48F8-A1EE-8EF3B378C55B}">
      <dgm:prSet phldrT="[Texto]"/>
      <dgm:spPr/>
      <dgm:t>
        <a:bodyPr/>
        <a:lstStyle/>
        <a:p>
          <a:r>
            <a:rPr lang="es-AR" smtClean="0"/>
            <a:t>Beneficio de embarcarse en el Buque Escuela Guayas.</a:t>
          </a:r>
          <a:endParaRPr lang="es-EC" dirty="0"/>
        </a:p>
      </dgm:t>
    </dgm:pt>
    <dgm:pt modelId="{AFB646A2-8930-468C-B9A6-EF93942E6B3F}" type="parTrans" cxnId="{AA6717E1-2C53-4805-9E55-242D09CC5323}">
      <dgm:prSet/>
      <dgm:spPr/>
      <dgm:t>
        <a:bodyPr/>
        <a:lstStyle/>
        <a:p>
          <a:endParaRPr lang="es-EC"/>
        </a:p>
      </dgm:t>
    </dgm:pt>
    <dgm:pt modelId="{ADB1549F-24B2-4DA2-849B-348C96CB2D6A}" type="sibTrans" cxnId="{AA6717E1-2C53-4805-9E55-242D09CC5323}">
      <dgm:prSet/>
      <dgm:spPr/>
      <dgm:t>
        <a:bodyPr/>
        <a:lstStyle/>
        <a:p>
          <a:endParaRPr lang="es-EC"/>
        </a:p>
      </dgm:t>
    </dgm:pt>
    <dgm:pt modelId="{BFFAE7F8-5618-40FE-867C-5C8697764BEF}">
      <dgm:prSet phldrT="[Texto]"/>
      <dgm:spPr/>
      <dgm:t>
        <a:bodyPr/>
        <a:lstStyle/>
        <a:p>
          <a:r>
            <a:rPr lang="es-AR" dirty="0" smtClean="0"/>
            <a:t>Experiencia en la navegación, en los diferentes mares del mundo.</a:t>
          </a:r>
          <a:endParaRPr lang="es-EC" dirty="0"/>
        </a:p>
      </dgm:t>
    </dgm:pt>
    <dgm:pt modelId="{2B255903-95EA-4B3A-8770-5781CAE29E66}" type="sibTrans" cxnId="{EBF8CE1A-DF4E-4DBE-A68F-346CFFA3B685}">
      <dgm:prSet/>
      <dgm:spPr/>
      <dgm:t>
        <a:bodyPr/>
        <a:lstStyle/>
        <a:p>
          <a:endParaRPr lang="es-EC"/>
        </a:p>
      </dgm:t>
    </dgm:pt>
    <dgm:pt modelId="{CD7BE6B1-C93C-46CB-B6FA-BAE3C8216E6C}" type="parTrans" cxnId="{EBF8CE1A-DF4E-4DBE-A68F-346CFFA3B685}">
      <dgm:prSet/>
      <dgm:spPr/>
      <dgm:t>
        <a:bodyPr/>
        <a:lstStyle/>
        <a:p>
          <a:endParaRPr lang="es-EC"/>
        </a:p>
      </dgm:t>
    </dgm:pt>
    <dgm:pt modelId="{020ED050-A8B8-4070-A8F0-144BBDC076EE}">
      <dgm:prSet phldrT="[Texto]"/>
      <dgm:spPr/>
      <dgm:t>
        <a:bodyPr/>
        <a:lstStyle/>
        <a:p>
          <a:endParaRPr lang="es-EC" dirty="0"/>
        </a:p>
      </dgm:t>
    </dgm:pt>
    <dgm:pt modelId="{1D7C5828-F9CE-4FE7-BDC5-B7F0D92421D5}" type="sibTrans" cxnId="{D00C1C04-8378-4E99-AF53-7CDA78B5A2BF}">
      <dgm:prSet/>
      <dgm:spPr/>
      <dgm:t>
        <a:bodyPr/>
        <a:lstStyle/>
        <a:p>
          <a:endParaRPr lang="es-EC"/>
        </a:p>
      </dgm:t>
    </dgm:pt>
    <dgm:pt modelId="{D444C060-1759-4A51-97C3-7126F42E86E1}" type="parTrans" cxnId="{D00C1C04-8378-4E99-AF53-7CDA78B5A2BF}">
      <dgm:prSet/>
      <dgm:spPr/>
      <dgm:t>
        <a:bodyPr/>
        <a:lstStyle/>
        <a:p>
          <a:endParaRPr lang="es-EC"/>
        </a:p>
      </dgm:t>
    </dgm:pt>
    <dgm:pt modelId="{2ECC627D-4C78-422D-901F-8510189A1BA1}">
      <dgm:prSet phldrT="[Texto]"/>
      <dgm:spPr/>
      <dgm:t>
        <a:bodyPr/>
        <a:lstStyle/>
        <a:p>
          <a:endParaRPr lang="es-EC" dirty="0"/>
        </a:p>
      </dgm:t>
    </dgm:pt>
    <dgm:pt modelId="{9F55E17B-4252-476A-9A03-A3AD9E5734A2}" type="sibTrans" cxnId="{2EF58783-993F-447D-80FB-8B2358798C5A}">
      <dgm:prSet/>
      <dgm:spPr/>
      <dgm:t>
        <a:bodyPr/>
        <a:lstStyle/>
        <a:p>
          <a:endParaRPr lang="es-EC"/>
        </a:p>
      </dgm:t>
    </dgm:pt>
    <dgm:pt modelId="{0A3CF440-78AF-447E-8599-79B57A1EA026}" type="parTrans" cxnId="{2EF58783-993F-447D-80FB-8B2358798C5A}">
      <dgm:prSet/>
      <dgm:spPr/>
      <dgm:t>
        <a:bodyPr/>
        <a:lstStyle/>
        <a:p>
          <a:endParaRPr lang="es-EC"/>
        </a:p>
      </dgm:t>
    </dgm:pt>
    <dgm:pt modelId="{7B4C0210-AF6A-42E2-B893-2A0553CD46C8}" type="pres">
      <dgm:prSet presAssocID="{CE0BCD15-EE9A-43D6-AA9E-0AFE7130F998}" presName="vert0" presStyleCnt="0">
        <dgm:presLayoutVars>
          <dgm:dir/>
          <dgm:animOne val="branch"/>
          <dgm:animLvl val="lvl"/>
        </dgm:presLayoutVars>
      </dgm:prSet>
      <dgm:spPr/>
      <dgm:t>
        <a:bodyPr/>
        <a:lstStyle/>
        <a:p>
          <a:endParaRPr lang="es-EC"/>
        </a:p>
      </dgm:t>
    </dgm:pt>
    <dgm:pt modelId="{FE022620-3699-4A60-B89A-719D7C35A161}" type="pres">
      <dgm:prSet presAssocID="{2ECC627D-4C78-422D-901F-8510189A1BA1}" presName="thickLine" presStyleLbl="alignNode1" presStyleIdx="0" presStyleCnt="2"/>
      <dgm:spPr/>
    </dgm:pt>
    <dgm:pt modelId="{B77BFDAD-177F-42A6-88A0-9F5422168BA1}" type="pres">
      <dgm:prSet presAssocID="{2ECC627D-4C78-422D-901F-8510189A1BA1}" presName="horz1" presStyleCnt="0"/>
      <dgm:spPr/>
    </dgm:pt>
    <dgm:pt modelId="{A61C9820-A361-4A45-B3E5-2F8EBF4A49D3}" type="pres">
      <dgm:prSet presAssocID="{2ECC627D-4C78-422D-901F-8510189A1BA1}" presName="tx1" presStyleLbl="revTx" presStyleIdx="0" presStyleCnt="4"/>
      <dgm:spPr/>
      <dgm:t>
        <a:bodyPr/>
        <a:lstStyle/>
        <a:p>
          <a:endParaRPr lang="es-EC"/>
        </a:p>
      </dgm:t>
    </dgm:pt>
    <dgm:pt modelId="{7C12E70D-7213-4C14-9F77-B7CCE8814A69}" type="pres">
      <dgm:prSet presAssocID="{2ECC627D-4C78-422D-901F-8510189A1BA1}" presName="vert1" presStyleCnt="0"/>
      <dgm:spPr/>
    </dgm:pt>
    <dgm:pt modelId="{025B0DDC-F047-4711-AAEC-AF8C3D677160}" type="pres">
      <dgm:prSet presAssocID="{7EC86DDF-4CD4-48F8-A1EE-8EF3B378C55B}" presName="vertSpace2a" presStyleCnt="0"/>
      <dgm:spPr/>
    </dgm:pt>
    <dgm:pt modelId="{92E598A0-BF61-4F25-8629-3BF0349F1EA6}" type="pres">
      <dgm:prSet presAssocID="{7EC86DDF-4CD4-48F8-A1EE-8EF3B378C55B}" presName="horz2" presStyleCnt="0"/>
      <dgm:spPr/>
    </dgm:pt>
    <dgm:pt modelId="{B589519C-7420-4C20-A998-8B99924E27DC}" type="pres">
      <dgm:prSet presAssocID="{7EC86DDF-4CD4-48F8-A1EE-8EF3B378C55B}" presName="horzSpace2" presStyleCnt="0"/>
      <dgm:spPr/>
    </dgm:pt>
    <dgm:pt modelId="{4E8172AA-9A75-412F-B115-731F9FA6C3EC}" type="pres">
      <dgm:prSet presAssocID="{7EC86DDF-4CD4-48F8-A1EE-8EF3B378C55B}" presName="tx2" presStyleLbl="revTx" presStyleIdx="1" presStyleCnt="4"/>
      <dgm:spPr/>
      <dgm:t>
        <a:bodyPr/>
        <a:lstStyle/>
        <a:p>
          <a:endParaRPr lang="es-EC"/>
        </a:p>
      </dgm:t>
    </dgm:pt>
    <dgm:pt modelId="{C2C67CE1-B6F9-4917-8A98-6552A398F7E6}" type="pres">
      <dgm:prSet presAssocID="{7EC86DDF-4CD4-48F8-A1EE-8EF3B378C55B}" presName="vert2" presStyleCnt="0"/>
      <dgm:spPr/>
    </dgm:pt>
    <dgm:pt modelId="{943E730E-6DEA-458C-A6A7-E57F7CFF4787}" type="pres">
      <dgm:prSet presAssocID="{7EC86DDF-4CD4-48F8-A1EE-8EF3B378C55B}" presName="thinLine2b" presStyleLbl="callout" presStyleIdx="0" presStyleCnt="2" custLinFactNeighborY="-67245"/>
      <dgm:spPr/>
    </dgm:pt>
    <dgm:pt modelId="{5358EC9D-035B-42CA-AA37-2768B53E1A20}" type="pres">
      <dgm:prSet presAssocID="{7EC86DDF-4CD4-48F8-A1EE-8EF3B378C55B}" presName="vertSpace2b" presStyleCnt="0"/>
      <dgm:spPr/>
    </dgm:pt>
    <dgm:pt modelId="{9AACF5DB-7465-4966-B51D-ECF8179CE449}" type="pres">
      <dgm:prSet presAssocID="{020ED050-A8B8-4070-A8F0-144BBDC076EE}" presName="thickLine" presStyleLbl="alignNode1" presStyleIdx="1" presStyleCnt="2" custFlipVert="0" custFlipHor="1" custSzY="45719" custScaleX="21137" custLinFactNeighborX="31423" custLinFactNeighborY="-3179"/>
      <dgm:spPr>
        <a:ln>
          <a:solidFill>
            <a:schemeClr val="bg1"/>
          </a:solidFill>
        </a:ln>
      </dgm:spPr>
    </dgm:pt>
    <dgm:pt modelId="{7407897B-0F77-4FA3-A4D7-8301E4AED0F8}" type="pres">
      <dgm:prSet presAssocID="{020ED050-A8B8-4070-A8F0-144BBDC076EE}" presName="horz1" presStyleCnt="0"/>
      <dgm:spPr/>
    </dgm:pt>
    <dgm:pt modelId="{28C36AC7-BE5E-4507-8F62-FE0008604C46}" type="pres">
      <dgm:prSet presAssocID="{020ED050-A8B8-4070-A8F0-144BBDC076EE}" presName="tx1" presStyleLbl="revTx" presStyleIdx="2" presStyleCnt="4"/>
      <dgm:spPr/>
      <dgm:t>
        <a:bodyPr/>
        <a:lstStyle/>
        <a:p>
          <a:endParaRPr lang="es-EC"/>
        </a:p>
      </dgm:t>
    </dgm:pt>
    <dgm:pt modelId="{CA83F8AA-01E4-459B-9943-40587F84FEF9}" type="pres">
      <dgm:prSet presAssocID="{020ED050-A8B8-4070-A8F0-144BBDC076EE}" presName="vert1" presStyleCnt="0"/>
      <dgm:spPr/>
    </dgm:pt>
    <dgm:pt modelId="{CD8E43CD-0516-4C7E-9B89-8F523B62C3D6}" type="pres">
      <dgm:prSet presAssocID="{BFFAE7F8-5618-40FE-867C-5C8697764BEF}" presName="vertSpace2a" presStyleCnt="0"/>
      <dgm:spPr/>
    </dgm:pt>
    <dgm:pt modelId="{9D266755-0AD5-4782-960A-FFB101E5C368}" type="pres">
      <dgm:prSet presAssocID="{BFFAE7F8-5618-40FE-867C-5C8697764BEF}" presName="horz2" presStyleCnt="0"/>
      <dgm:spPr/>
    </dgm:pt>
    <dgm:pt modelId="{94677594-974D-40C9-B8F5-34EC7FC10A94}" type="pres">
      <dgm:prSet presAssocID="{BFFAE7F8-5618-40FE-867C-5C8697764BEF}" presName="horzSpace2" presStyleCnt="0"/>
      <dgm:spPr/>
    </dgm:pt>
    <dgm:pt modelId="{80A1E175-2691-49FF-937B-974F08A78CFE}" type="pres">
      <dgm:prSet presAssocID="{BFFAE7F8-5618-40FE-867C-5C8697764BEF}" presName="tx2" presStyleLbl="revTx" presStyleIdx="3" presStyleCnt="4" custLinFactNeighborX="-2184" custLinFactNeighborY="-4188"/>
      <dgm:spPr/>
      <dgm:t>
        <a:bodyPr/>
        <a:lstStyle/>
        <a:p>
          <a:endParaRPr lang="es-EC"/>
        </a:p>
      </dgm:t>
    </dgm:pt>
    <dgm:pt modelId="{115DE9E6-E093-4508-83CE-437F437B15DD}" type="pres">
      <dgm:prSet presAssocID="{BFFAE7F8-5618-40FE-867C-5C8697764BEF}" presName="vert2" presStyleCnt="0"/>
      <dgm:spPr/>
    </dgm:pt>
    <dgm:pt modelId="{0C38039B-8B4C-43C1-AD8C-8978B8F4BABC}" type="pres">
      <dgm:prSet presAssocID="{BFFAE7F8-5618-40FE-867C-5C8697764BEF}" presName="thinLine2b" presStyleLbl="callout" presStyleIdx="1" presStyleCnt="2"/>
      <dgm:spPr/>
    </dgm:pt>
    <dgm:pt modelId="{BFB0A575-7223-4009-A0D4-B02555540E65}" type="pres">
      <dgm:prSet presAssocID="{BFFAE7F8-5618-40FE-867C-5C8697764BEF}" presName="vertSpace2b" presStyleCnt="0"/>
      <dgm:spPr/>
    </dgm:pt>
  </dgm:ptLst>
  <dgm:cxnLst>
    <dgm:cxn modelId="{2EF58783-993F-447D-80FB-8B2358798C5A}" srcId="{CE0BCD15-EE9A-43D6-AA9E-0AFE7130F998}" destId="{2ECC627D-4C78-422D-901F-8510189A1BA1}" srcOrd="0" destOrd="0" parTransId="{0A3CF440-78AF-447E-8599-79B57A1EA026}" sibTransId="{9F55E17B-4252-476A-9A03-A3AD9E5734A2}"/>
    <dgm:cxn modelId="{AA6717E1-2C53-4805-9E55-242D09CC5323}" srcId="{2ECC627D-4C78-422D-901F-8510189A1BA1}" destId="{7EC86DDF-4CD4-48F8-A1EE-8EF3B378C55B}" srcOrd="0" destOrd="0" parTransId="{AFB646A2-8930-468C-B9A6-EF93942E6B3F}" sibTransId="{ADB1549F-24B2-4DA2-849B-348C96CB2D6A}"/>
    <dgm:cxn modelId="{D00C1C04-8378-4E99-AF53-7CDA78B5A2BF}" srcId="{CE0BCD15-EE9A-43D6-AA9E-0AFE7130F998}" destId="{020ED050-A8B8-4070-A8F0-144BBDC076EE}" srcOrd="1" destOrd="0" parTransId="{D444C060-1759-4A51-97C3-7126F42E86E1}" sibTransId="{1D7C5828-F9CE-4FE7-BDC5-B7F0D92421D5}"/>
    <dgm:cxn modelId="{0F29BAA5-9569-4B19-9D47-B8DD1A7E0EFD}" type="presOf" srcId="{7EC86DDF-4CD4-48F8-A1EE-8EF3B378C55B}" destId="{4E8172AA-9A75-412F-B115-731F9FA6C3EC}" srcOrd="0" destOrd="0" presId="urn:microsoft.com/office/officeart/2008/layout/LinedList"/>
    <dgm:cxn modelId="{EBF8CE1A-DF4E-4DBE-A68F-346CFFA3B685}" srcId="{020ED050-A8B8-4070-A8F0-144BBDC076EE}" destId="{BFFAE7F8-5618-40FE-867C-5C8697764BEF}" srcOrd="0" destOrd="0" parTransId="{CD7BE6B1-C93C-46CB-B6FA-BAE3C8216E6C}" sibTransId="{2B255903-95EA-4B3A-8770-5781CAE29E66}"/>
    <dgm:cxn modelId="{58224991-FF17-4DD5-936C-69B350F62A2F}" type="presOf" srcId="{020ED050-A8B8-4070-A8F0-144BBDC076EE}" destId="{28C36AC7-BE5E-4507-8F62-FE0008604C46}" srcOrd="0" destOrd="0" presId="urn:microsoft.com/office/officeart/2008/layout/LinedList"/>
    <dgm:cxn modelId="{8E7D6208-ADBA-443E-A8E1-69816E736AF6}" type="presOf" srcId="{CE0BCD15-EE9A-43D6-AA9E-0AFE7130F998}" destId="{7B4C0210-AF6A-42E2-B893-2A0553CD46C8}" srcOrd="0" destOrd="0" presId="urn:microsoft.com/office/officeart/2008/layout/LinedList"/>
    <dgm:cxn modelId="{26A41D2D-D4AB-4687-A125-4BED0E41FC30}" type="presOf" srcId="{BFFAE7F8-5618-40FE-867C-5C8697764BEF}" destId="{80A1E175-2691-49FF-937B-974F08A78CFE}" srcOrd="0" destOrd="0" presId="urn:microsoft.com/office/officeart/2008/layout/LinedList"/>
    <dgm:cxn modelId="{3DDDACA2-4742-4FA1-9733-59FFA43E5CB3}" type="presOf" srcId="{2ECC627D-4C78-422D-901F-8510189A1BA1}" destId="{A61C9820-A361-4A45-B3E5-2F8EBF4A49D3}" srcOrd="0" destOrd="0" presId="urn:microsoft.com/office/officeart/2008/layout/LinedList"/>
    <dgm:cxn modelId="{11605391-5446-409D-941B-FBD685058C0F}" type="presParOf" srcId="{7B4C0210-AF6A-42E2-B893-2A0553CD46C8}" destId="{FE022620-3699-4A60-B89A-719D7C35A161}" srcOrd="0" destOrd="0" presId="urn:microsoft.com/office/officeart/2008/layout/LinedList"/>
    <dgm:cxn modelId="{2BF6F6F4-AFC4-4D47-B8A1-484C5C442823}" type="presParOf" srcId="{7B4C0210-AF6A-42E2-B893-2A0553CD46C8}" destId="{B77BFDAD-177F-42A6-88A0-9F5422168BA1}" srcOrd="1" destOrd="0" presId="urn:microsoft.com/office/officeart/2008/layout/LinedList"/>
    <dgm:cxn modelId="{C2B97B10-EE3B-450A-932E-CF8F540C6230}" type="presParOf" srcId="{B77BFDAD-177F-42A6-88A0-9F5422168BA1}" destId="{A61C9820-A361-4A45-B3E5-2F8EBF4A49D3}" srcOrd="0" destOrd="0" presId="urn:microsoft.com/office/officeart/2008/layout/LinedList"/>
    <dgm:cxn modelId="{F99E037C-DA7F-473B-AA07-8DD61D2416BB}" type="presParOf" srcId="{B77BFDAD-177F-42A6-88A0-9F5422168BA1}" destId="{7C12E70D-7213-4C14-9F77-B7CCE8814A69}" srcOrd="1" destOrd="0" presId="urn:microsoft.com/office/officeart/2008/layout/LinedList"/>
    <dgm:cxn modelId="{E7228E58-D1CA-4E37-A644-6A95913FB8B8}" type="presParOf" srcId="{7C12E70D-7213-4C14-9F77-B7CCE8814A69}" destId="{025B0DDC-F047-4711-AAEC-AF8C3D677160}" srcOrd="0" destOrd="0" presId="urn:microsoft.com/office/officeart/2008/layout/LinedList"/>
    <dgm:cxn modelId="{614E13E5-A17D-4D73-B4CA-D60B75DC20FB}" type="presParOf" srcId="{7C12E70D-7213-4C14-9F77-B7CCE8814A69}" destId="{92E598A0-BF61-4F25-8629-3BF0349F1EA6}" srcOrd="1" destOrd="0" presId="urn:microsoft.com/office/officeart/2008/layout/LinedList"/>
    <dgm:cxn modelId="{4F6AF683-608D-48F8-B04C-AE9CECD9C741}" type="presParOf" srcId="{92E598A0-BF61-4F25-8629-3BF0349F1EA6}" destId="{B589519C-7420-4C20-A998-8B99924E27DC}" srcOrd="0" destOrd="0" presId="urn:microsoft.com/office/officeart/2008/layout/LinedList"/>
    <dgm:cxn modelId="{3D36CAD1-4038-4749-85C9-47D47146C9D6}" type="presParOf" srcId="{92E598A0-BF61-4F25-8629-3BF0349F1EA6}" destId="{4E8172AA-9A75-412F-B115-731F9FA6C3EC}" srcOrd="1" destOrd="0" presId="urn:microsoft.com/office/officeart/2008/layout/LinedList"/>
    <dgm:cxn modelId="{C503EB46-26B9-44F2-9876-43245A91C604}" type="presParOf" srcId="{92E598A0-BF61-4F25-8629-3BF0349F1EA6}" destId="{C2C67CE1-B6F9-4917-8A98-6552A398F7E6}" srcOrd="2" destOrd="0" presId="urn:microsoft.com/office/officeart/2008/layout/LinedList"/>
    <dgm:cxn modelId="{592FC9EA-7969-4BD6-8030-023849C7F74C}" type="presParOf" srcId="{7C12E70D-7213-4C14-9F77-B7CCE8814A69}" destId="{943E730E-6DEA-458C-A6A7-E57F7CFF4787}" srcOrd="2" destOrd="0" presId="urn:microsoft.com/office/officeart/2008/layout/LinedList"/>
    <dgm:cxn modelId="{25687F62-7A6D-43D7-A694-0707BAB2DE8E}" type="presParOf" srcId="{7C12E70D-7213-4C14-9F77-B7CCE8814A69}" destId="{5358EC9D-035B-42CA-AA37-2768B53E1A20}" srcOrd="3" destOrd="0" presId="urn:microsoft.com/office/officeart/2008/layout/LinedList"/>
    <dgm:cxn modelId="{6C1921AA-C35A-4DE4-B26A-F0843B51D744}" type="presParOf" srcId="{7B4C0210-AF6A-42E2-B893-2A0553CD46C8}" destId="{9AACF5DB-7465-4966-B51D-ECF8179CE449}" srcOrd="2" destOrd="0" presId="urn:microsoft.com/office/officeart/2008/layout/LinedList"/>
    <dgm:cxn modelId="{1726C581-885E-42D3-83BA-37B0BFFC2F26}" type="presParOf" srcId="{7B4C0210-AF6A-42E2-B893-2A0553CD46C8}" destId="{7407897B-0F77-4FA3-A4D7-8301E4AED0F8}" srcOrd="3" destOrd="0" presId="urn:microsoft.com/office/officeart/2008/layout/LinedList"/>
    <dgm:cxn modelId="{D1FF93DD-9770-4745-B820-0FBA08EE886B}" type="presParOf" srcId="{7407897B-0F77-4FA3-A4D7-8301E4AED0F8}" destId="{28C36AC7-BE5E-4507-8F62-FE0008604C46}" srcOrd="0" destOrd="0" presId="urn:microsoft.com/office/officeart/2008/layout/LinedList"/>
    <dgm:cxn modelId="{1256B505-6014-4FA4-85E9-D16BC2F18A40}" type="presParOf" srcId="{7407897B-0F77-4FA3-A4D7-8301E4AED0F8}" destId="{CA83F8AA-01E4-459B-9943-40587F84FEF9}" srcOrd="1" destOrd="0" presId="urn:microsoft.com/office/officeart/2008/layout/LinedList"/>
    <dgm:cxn modelId="{1C21FEE9-8297-447E-8090-131850DC0D3C}" type="presParOf" srcId="{CA83F8AA-01E4-459B-9943-40587F84FEF9}" destId="{CD8E43CD-0516-4C7E-9B89-8F523B62C3D6}" srcOrd="0" destOrd="0" presId="urn:microsoft.com/office/officeart/2008/layout/LinedList"/>
    <dgm:cxn modelId="{7B9E0A5A-AAAA-4E29-8F17-19368F5A4937}" type="presParOf" srcId="{CA83F8AA-01E4-459B-9943-40587F84FEF9}" destId="{9D266755-0AD5-4782-960A-FFB101E5C368}" srcOrd="1" destOrd="0" presId="urn:microsoft.com/office/officeart/2008/layout/LinedList"/>
    <dgm:cxn modelId="{EFC36DE1-210C-44BC-8A23-7AD73EBD2F05}" type="presParOf" srcId="{9D266755-0AD5-4782-960A-FFB101E5C368}" destId="{94677594-974D-40C9-B8F5-34EC7FC10A94}" srcOrd="0" destOrd="0" presId="urn:microsoft.com/office/officeart/2008/layout/LinedList"/>
    <dgm:cxn modelId="{9D114BBB-EA68-4199-A91B-737ECFB6016F}" type="presParOf" srcId="{9D266755-0AD5-4782-960A-FFB101E5C368}" destId="{80A1E175-2691-49FF-937B-974F08A78CFE}" srcOrd="1" destOrd="0" presId="urn:microsoft.com/office/officeart/2008/layout/LinedList"/>
    <dgm:cxn modelId="{BC023E20-B5B8-4795-B485-D81C5E51D5D8}" type="presParOf" srcId="{9D266755-0AD5-4782-960A-FFB101E5C368}" destId="{115DE9E6-E093-4508-83CE-437F437B15DD}" srcOrd="2" destOrd="0" presId="urn:microsoft.com/office/officeart/2008/layout/LinedList"/>
    <dgm:cxn modelId="{F286ECE3-5D31-4475-8D26-5B21928A69B2}" type="presParOf" srcId="{CA83F8AA-01E4-459B-9943-40587F84FEF9}" destId="{0C38039B-8B4C-43C1-AD8C-8978B8F4BABC}" srcOrd="2" destOrd="0" presId="urn:microsoft.com/office/officeart/2008/layout/LinedList"/>
    <dgm:cxn modelId="{C3BFA56D-5524-47E3-A9D3-D3B0A4D5DC5E}" type="presParOf" srcId="{CA83F8AA-01E4-459B-9943-40587F84FEF9}" destId="{BFB0A575-7223-4009-A0D4-B02555540E65}" srcOrd="3" destOrd="0" presId="urn:microsoft.com/office/officeart/2008/layout/LinedList"/>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CEB5DECF-42DA-4183-89CD-B29A2B3DD9A0}" type="doc">
      <dgm:prSet loTypeId="urn:microsoft.com/office/officeart/2005/8/layout/vList3" loCatId="list" qsTypeId="urn:microsoft.com/office/officeart/2005/8/quickstyle/simple1" qsCatId="simple" csTypeId="urn:microsoft.com/office/officeart/2005/8/colors/accent1_2" csCatId="accent1" phldr="1"/>
      <dgm:spPr/>
    </dgm:pt>
    <dgm:pt modelId="{FC93FD2E-FEC6-4C55-8944-E81DAC291B4D}">
      <dgm:prSet phldrT="[Texto]" custT="1"/>
      <dgm:spPr/>
      <dgm:t>
        <a:bodyPr/>
        <a:lstStyle/>
        <a:p>
          <a:pPr algn="just"/>
          <a:r>
            <a:rPr lang="es-ES" sz="2400" dirty="0" smtClean="0"/>
            <a:t>Una vez que se ha descrito las características del Buque Escuela Guayas y los beneficios que tiene en el embarque de los Guardiamarinas, se procedió a realizar una investigación de campo, mediante el uso de la encuesta, tabulando y procesando la información en cuadros y gráficos.</a:t>
          </a:r>
          <a:endParaRPr lang="es-EC" sz="3200" dirty="0"/>
        </a:p>
      </dgm:t>
    </dgm:pt>
    <dgm:pt modelId="{106B00FB-50F3-4365-B8D4-D73CFE4BC79C}" type="parTrans" cxnId="{1F29C8BC-CC0B-4520-AF20-6BB04591CB0F}">
      <dgm:prSet/>
      <dgm:spPr/>
      <dgm:t>
        <a:bodyPr/>
        <a:lstStyle/>
        <a:p>
          <a:pPr algn="just"/>
          <a:endParaRPr lang="es-EC" sz="3200"/>
        </a:p>
      </dgm:t>
    </dgm:pt>
    <dgm:pt modelId="{400058D0-9908-495A-BB16-3295FD416F8D}" type="sibTrans" cxnId="{1F29C8BC-CC0B-4520-AF20-6BB04591CB0F}">
      <dgm:prSet/>
      <dgm:spPr/>
      <dgm:t>
        <a:bodyPr/>
        <a:lstStyle/>
        <a:p>
          <a:pPr algn="just"/>
          <a:endParaRPr lang="es-EC" sz="3200"/>
        </a:p>
      </dgm:t>
    </dgm:pt>
    <dgm:pt modelId="{30206AF4-BBDA-46A2-B85D-051D9735BB8C}" type="pres">
      <dgm:prSet presAssocID="{CEB5DECF-42DA-4183-89CD-B29A2B3DD9A0}" presName="linearFlow" presStyleCnt="0">
        <dgm:presLayoutVars>
          <dgm:dir/>
          <dgm:resizeHandles val="exact"/>
        </dgm:presLayoutVars>
      </dgm:prSet>
      <dgm:spPr/>
    </dgm:pt>
    <dgm:pt modelId="{77A8AF07-D16C-4772-A43A-3A419E0501D4}" type="pres">
      <dgm:prSet presAssocID="{FC93FD2E-FEC6-4C55-8944-E81DAC291B4D}" presName="composite" presStyleCnt="0"/>
      <dgm:spPr/>
    </dgm:pt>
    <dgm:pt modelId="{60474970-5B69-49E1-9E09-D8660D53924B}" type="pres">
      <dgm:prSet presAssocID="{FC93FD2E-FEC6-4C55-8944-E81DAC291B4D}" presName="imgShp" presStyleLbl="fgImgPlace1" presStyleIdx="0" presStyleCnt="1" custScaleX="44448" custScaleY="40862" custLinFactNeighborX="-30294"/>
      <dgm:spPr>
        <a:blipFill>
          <a:blip xmlns:r="http://schemas.openxmlformats.org/officeDocument/2006/relationships" r:embed="rId1">
            <a:extLst>
              <a:ext uri="{28A0092B-C50C-407E-A947-70E740481C1C}">
                <a14:useLocalDpi xmlns:a14="http://schemas.microsoft.com/office/drawing/2010/main" val="0"/>
              </a:ext>
            </a:extLst>
          </a:blip>
          <a:srcRect/>
          <a:stretch>
            <a:fillRect l="-19000" r="-19000"/>
          </a:stretch>
        </a:blipFill>
      </dgm:spPr>
    </dgm:pt>
    <dgm:pt modelId="{7D2D656C-F928-42B8-A561-D4F64F92AADA}" type="pres">
      <dgm:prSet presAssocID="{FC93FD2E-FEC6-4C55-8944-E81DAC291B4D}" presName="txShp" presStyleLbl="node1" presStyleIdx="0" presStyleCnt="1" custScaleX="145235" custLinFactNeighborX="3856" custLinFactNeighborY="-1077">
        <dgm:presLayoutVars>
          <dgm:bulletEnabled val="1"/>
        </dgm:presLayoutVars>
      </dgm:prSet>
      <dgm:spPr/>
      <dgm:t>
        <a:bodyPr/>
        <a:lstStyle/>
        <a:p>
          <a:endParaRPr lang="es-EC"/>
        </a:p>
      </dgm:t>
    </dgm:pt>
  </dgm:ptLst>
  <dgm:cxnLst>
    <dgm:cxn modelId="{1F29C8BC-CC0B-4520-AF20-6BB04591CB0F}" srcId="{CEB5DECF-42DA-4183-89CD-B29A2B3DD9A0}" destId="{FC93FD2E-FEC6-4C55-8944-E81DAC291B4D}" srcOrd="0" destOrd="0" parTransId="{106B00FB-50F3-4365-B8D4-D73CFE4BC79C}" sibTransId="{400058D0-9908-495A-BB16-3295FD416F8D}"/>
    <dgm:cxn modelId="{E48AEA2B-DE51-44C6-A7E1-79F5AC9DE6DA}" type="presOf" srcId="{CEB5DECF-42DA-4183-89CD-B29A2B3DD9A0}" destId="{30206AF4-BBDA-46A2-B85D-051D9735BB8C}" srcOrd="0" destOrd="0" presId="urn:microsoft.com/office/officeart/2005/8/layout/vList3"/>
    <dgm:cxn modelId="{524229D1-042C-4031-89CF-CC2E851E871E}" type="presOf" srcId="{FC93FD2E-FEC6-4C55-8944-E81DAC291B4D}" destId="{7D2D656C-F928-42B8-A561-D4F64F92AADA}" srcOrd="0" destOrd="0" presId="urn:microsoft.com/office/officeart/2005/8/layout/vList3"/>
    <dgm:cxn modelId="{A3C31084-BC2D-4A50-B17C-5BBFD7EF0415}" type="presParOf" srcId="{30206AF4-BBDA-46A2-B85D-051D9735BB8C}" destId="{77A8AF07-D16C-4772-A43A-3A419E0501D4}" srcOrd="0" destOrd="0" presId="urn:microsoft.com/office/officeart/2005/8/layout/vList3"/>
    <dgm:cxn modelId="{E111D6B9-3C0B-4BEC-8271-20388783EB0E}" type="presParOf" srcId="{77A8AF07-D16C-4772-A43A-3A419E0501D4}" destId="{60474970-5B69-49E1-9E09-D8660D53924B}" srcOrd="0" destOrd="0" presId="urn:microsoft.com/office/officeart/2005/8/layout/vList3"/>
    <dgm:cxn modelId="{55DA7D32-3E28-4E1D-B2FA-14DCA724E774}" type="presParOf" srcId="{77A8AF07-D16C-4772-A43A-3A419E0501D4}" destId="{7D2D656C-F928-42B8-A561-D4F64F92AADA}"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939633-20AF-4ECB-8B56-B5FB4CAAF42A}">
      <dsp:nvSpPr>
        <dsp:cNvPr id="0" name=""/>
        <dsp:cNvSpPr/>
      </dsp:nvSpPr>
      <dsp:spPr>
        <a:xfrm rot="5400000">
          <a:off x="-199621" y="199623"/>
          <a:ext cx="1330811" cy="9315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s-EC" sz="2900" kern="1200" dirty="0" smtClean="0"/>
            <a:t>1</a:t>
          </a:r>
          <a:endParaRPr lang="es-EC" sz="2900" kern="1200" dirty="0"/>
        </a:p>
      </dsp:txBody>
      <dsp:txXfrm rot="-5400000">
        <a:off x="1" y="465785"/>
        <a:ext cx="931568" cy="399243"/>
      </dsp:txXfrm>
    </dsp:sp>
    <dsp:sp modelId="{934A6609-D9CB-4BE6-91F2-6EABA65F9CF3}">
      <dsp:nvSpPr>
        <dsp:cNvPr id="0" name=""/>
        <dsp:cNvSpPr/>
      </dsp:nvSpPr>
      <dsp:spPr>
        <a:xfrm rot="5400000">
          <a:off x="3993710" y="-3060157"/>
          <a:ext cx="865027" cy="69893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s-ES" sz="2900" kern="1200" dirty="0" smtClean="0"/>
            <a:t>Antecedentes </a:t>
          </a:r>
          <a:endParaRPr lang="es-EC" sz="2900" kern="1200" dirty="0"/>
        </a:p>
      </dsp:txBody>
      <dsp:txXfrm rot="-5400000">
        <a:off x="931569" y="44211"/>
        <a:ext cx="6947084" cy="780573"/>
      </dsp:txXfrm>
    </dsp:sp>
    <dsp:sp modelId="{EF83EC32-2FBB-42E1-83FD-F85D5072DCEE}">
      <dsp:nvSpPr>
        <dsp:cNvPr id="0" name=""/>
        <dsp:cNvSpPr/>
      </dsp:nvSpPr>
      <dsp:spPr>
        <a:xfrm rot="5400000">
          <a:off x="-199621" y="1334415"/>
          <a:ext cx="1330811" cy="9315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s-EC" sz="2900" kern="1200" dirty="0" smtClean="0"/>
            <a:t>2</a:t>
          </a:r>
          <a:endParaRPr lang="es-EC" sz="2900" kern="1200" dirty="0"/>
        </a:p>
      </dsp:txBody>
      <dsp:txXfrm rot="-5400000">
        <a:off x="1" y="1600577"/>
        <a:ext cx="931568" cy="399243"/>
      </dsp:txXfrm>
    </dsp:sp>
    <dsp:sp modelId="{B53012BB-AF06-4064-9AC9-AF5DD73EFA8A}">
      <dsp:nvSpPr>
        <dsp:cNvPr id="0" name=""/>
        <dsp:cNvSpPr/>
      </dsp:nvSpPr>
      <dsp:spPr>
        <a:xfrm rot="5400000">
          <a:off x="3993710" y="-1927347"/>
          <a:ext cx="865027" cy="69893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s-ES" sz="2900" kern="1200" dirty="0" smtClean="0"/>
            <a:t>Valoración de la investigación.</a:t>
          </a:r>
          <a:endParaRPr lang="es-EC" sz="2900" kern="1200" dirty="0"/>
        </a:p>
      </dsp:txBody>
      <dsp:txXfrm rot="-5400000">
        <a:off x="931569" y="1177021"/>
        <a:ext cx="6947084" cy="780573"/>
      </dsp:txXfrm>
    </dsp:sp>
    <dsp:sp modelId="{B23138A1-C61E-4EBB-B35B-B5944559E168}">
      <dsp:nvSpPr>
        <dsp:cNvPr id="0" name=""/>
        <dsp:cNvSpPr/>
      </dsp:nvSpPr>
      <dsp:spPr>
        <a:xfrm rot="5400000">
          <a:off x="-199621" y="2467224"/>
          <a:ext cx="1330811" cy="931568"/>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8415" tIns="18415" rIns="18415" bIns="18415" numCol="1" spcCol="1270" anchor="ctr" anchorCtr="0">
          <a:noAutofit/>
        </a:bodyPr>
        <a:lstStyle/>
        <a:p>
          <a:pPr lvl="0" algn="ctr" defTabSz="1289050">
            <a:lnSpc>
              <a:spcPct val="90000"/>
            </a:lnSpc>
            <a:spcBef>
              <a:spcPct val="0"/>
            </a:spcBef>
            <a:spcAft>
              <a:spcPct val="35000"/>
            </a:spcAft>
          </a:pPr>
          <a:r>
            <a:rPr lang="es-EC" sz="2900" kern="1200" dirty="0" smtClean="0"/>
            <a:t>3</a:t>
          </a:r>
          <a:endParaRPr lang="es-EC" sz="2900" kern="1200" dirty="0"/>
        </a:p>
      </dsp:txBody>
      <dsp:txXfrm rot="-5400000">
        <a:off x="1" y="2733386"/>
        <a:ext cx="931568" cy="399243"/>
      </dsp:txXfrm>
    </dsp:sp>
    <dsp:sp modelId="{C23B7EBC-3CD7-4967-9AFE-A2FE1C9F4E9D}">
      <dsp:nvSpPr>
        <dsp:cNvPr id="0" name=""/>
        <dsp:cNvSpPr/>
      </dsp:nvSpPr>
      <dsp:spPr>
        <a:xfrm rot="5400000">
          <a:off x="3993710" y="-794538"/>
          <a:ext cx="865027" cy="6989311"/>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06248" tIns="18415" rIns="18415" bIns="18415" numCol="1" spcCol="1270" anchor="ctr" anchorCtr="0">
          <a:noAutofit/>
        </a:bodyPr>
        <a:lstStyle/>
        <a:p>
          <a:pPr marL="285750" lvl="1" indent="-285750" algn="l" defTabSz="1289050">
            <a:lnSpc>
              <a:spcPct val="90000"/>
            </a:lnSpc>
            <a:spcBef>
              <a:spcPct val="0"/>
            </a:spcBef>
            <a:spcAft>
              <a:spcPct val="15000"/>
            </a:spcAft>
            <a:buChar char="••"/>
          </a:pPr>
          <a:r>
            <a:rPr lang="es-ES" sz="2900" kern="1200" dirty="0" smtClean="0"/>
            <a:t>Guía de Optimización de las Maniobras de Vela a bordo del Buque Escuela Guayas.</a:t>
          </a:r>
          <a:endParaRPr lang="es-EC" sz="2900" kern="1200" dirty="0"/>
        </a:p>
      </dsp:txBody>
      <dsp:txXfrm rot="-5400000">
        <a:off x="931569" y="2309830"/>
        <a:ext cx="6947084" cy="7805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C9C8F8-6C2A-4ABE-9DE0-028CAFF9C077}">
      <dsp:nvSpPr>
        <dsp:cNvPr id="0" name=""/>
        <dsp:cNvSpPr/>
      </dsp:nvSpPr>
      <dsp:spPr>
        <a:xfrm>
          <a:off x="0" y="17806"/>
          <a:ext cx="8964488" cy="11969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C" sz="2400" kern="1200" dirty="0" smtClean="0"/>
            <a:t>Se evidencia la necesidad del conocimiento de las maniobras de vela en los cruceros internacionales de </a:t>
          </a:r>
          <a:r>
            <a:rPr lang="es-EC" sz="2400" kern="1200" smtClean="0"/>
            <a:t>instrucción </a:t>
          </a:r>
          <a:r>
            <a:rPr lang="es-EC" sz="2400" kern="1200" smtClean="0"/>
            <a:t>para </a:t>
          </a:r>
          <a:r>
            <a:rPr lang="es-EC" sz="2400" kern="1200" dirty="0" smtClean="0"/>
            <a:t>optimizar el empleo del velamen por parte de los Guardiamarinas embarcados.</a:t>
          </a:r>
          <a:endParaRPr lang="es-EC" sz="2400" kern="1200" dirty="0">
            <a:solidFill>
              <a:schemeClr val="bg1"/>
            </a:solidFill>
          </a:endParaRPr>
        </a:p>
      </dsp:txBody>
      <dsp:txXfrm>
        <a:off x="58428" y="76234"/>
        <a:ext cx="8847632" cy="1080054"/>
      </dsp:txXfrm>
    </dsp:sp>
    <dsp:sp modelId="{15694298-8B3D-49C0-9AC7-9F3A0A5F8A68}">
      <dsp:nvSpPr>
        <dsp:cNvPr id="0" name=""/>
        <dsp:cNvSpPr/>
      </dsp:nvSpPr>
      <dsp:spPr>
        <a:xfrm>
          <a:off x="0" y="1309757"/>
          <a:ext cx="8964488" cy="11969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C" sz="2400" kern="1200" dirty="0" smtClean="0"/>
            <a:t>Se conoció las funciones que cumplen los Guardiamarinas dentro de cada una de las estaciones al momento de desempeñarse como personal de maniobras.</a:t>
          </a:r>
          <a:endParaRPr lang="es-EC" sz="2400" kern="1200" dirty="0">
            <a:solidFill>
              <a:schemeClr val="bg1"/>
            </a:solidFill>
          </a:endParaRPr>
        </a:p>
      </dsp:txBody>
      <dsp:txXfrm>
        <a:off x="58428" y="1368185"/>
        <a:ext cx="8847632" cy="1080054"/>
      </dsp:txXfrm>
    </dsp:sp>
    <dsp:sp modelId="{DB9A41B2-CD81-4432-B652-8FBC480E9B28}">
      <dsp:nvSpPr>
        <dsp:cNvPr id="0" name=""/>
        <dsp:cNvSpPr/>
      </dsp:nvSpPr>
      <dsp:spPr>
        <a:xfrm>
          <a:off x="0" y="2601707"/>
          <a:ext cx="8964488" cy="119691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s-EC" sz="2400" kern="1200" dirty="0" smtClean="0"/>
            <a:t>Se propuso una guía de las maniobras de vela más comunes realizadas a bordo del Buque Escuela Guayas para que los Guardiamarinas la utilicen como medio de consulta.</a:t>
          </a:r>
          <a:endParaRPr lang="es-EC" sz="2400" kern="1200" dirty="0">
            <a:solidFill>
              <a:schemeClr val="bg1"/>
            </a:solidFill>
          </a:endParaRPr>
        </a:p>
      </dsp:txBody>
      <dsp:txXfrm>
        <a:off x="58428" y="2660135"/>
        <a:ext cx="8847632" cy="10800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2D9780-654C-44A0-9BED-75F43163BAF8}">
      <dsp:nvSpPr>
        <dsp:cNvPr id="0" name=""/>
        <dsp:cNvSpPr/>
      </dsp:nvSpPr>
      <dsp:spPr>
        <a:xfrm>
          <a:off x="1022" y="0"/>
          <a:ext cx="2658586" cy="3616176"/>
        </a:xfrm>
        <a:prstGeom prst="roundRect">
          <a:avLst>
            <a:gd name="adj" fmla="val 10000"/>
          </a:avLst>
        </a:prstGeom>
        <a:solidFill>
          <a:schemeClr val="accent1"/>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r>
            <a:rPr lang="es-EC" sz="2200" kern="1200" dirty="0" smtClean="0">
              <a:solidFill>
                <a:schemeClr val="bg1"/>
              </a:solidFill>
            </a:rPr>
            <a:t>Incrementar el conocimiento de las maniobras a realizarse por parte de los Guardiamarinas mediante el análisis del velamen utilizado en cada una de las maniobra.</a:t>
          </a:r>
          <a:endParaRPr lang="es-EC" sz="2200" kern="1200" dirty="0">
            <a:solidFill>
              <a:schemeClr val="bg1"/>
            </a:solidFill>
          </a:endParaRPr>
        </a:p>
      </dsp:txBody>
      <dsp:txXfrm>
        <a:off x="1022" y="0"/>
        <a:ext cx="2658586" cy="1084852"/>
      </dsp:txXfrm>
    </dsp:sp>
    <dsp:sp modelId="{B2523E77-3388-438A-9B77-A5263BD5CC5A}">
      <dsp:nvSpPr>
        <dsp:cNvPr id="0" name=""/>
        <dsp:cNvSpPr/>
      </dsp:nvSpPr>
      <dsp:spPr>
        <a:xfrm>
          <a:off x="2859002" y="0"/>
          <a:ext cx="2658586" cy="3616176"/>
        </a:xfrm>
        <a:prstGeom prst="roundRect">
          <a:avLst>
            <a:gd name="adj" fmla="val 10000"/>
          </a:avLst>
        </a:prstGeom>
        <a:solidFill>
          <a:schemeClr val="accent1"/>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r>
            <a:rPr lang="es-EC" sz="2200" kern="1200" dirty="0" smtClean="0">
              <a:solidFill>
                <a:schemeClr val="bg1"/>
              </a:solidFill>
            </a:rPr>
            <a:t>Cumplir con responsabilidad cada una de las funciones al desempeñarse como personal de maniobras ya que los Guardiamarinas serán aquellos que tomen las decisiones en el futuro como Oficiales de Guardia.</a:t>
          </a:r>
          <a:endParaRPr lang="es-EC" sz="2200" kern="1200" dirty="0">
            <a:solidFill>
              <a:schemeClr val="bg1"/>
            </a:solidFill>
          </a:endParaRPr>
        </a:p>
      </dsp:txBody>
      <dsp:txXfrm>
        <a:off x="2859002" y="0"/>
        <a:ext cx="2658586" cy="1084852"/>
      </dsp:txXfrm>
    </dsp:sp>
    <dsp:sp modelId="{5F885EBB-1736-4706-9966-45285A16AEC6}">
      <dsp:nvSpPr>
        <dsp:cNvPr id="0" name=""/>
        <dsp:cNvSpPr/>
      </dsp:nvSpPr>
      <dsp:spPr>
        <a:xfrm>
          <a:off x="5688642" y="0"/>
          <a:ext cx="2658586" cy="3616176"/>
        </a:xfrm>
        <a:prstGeom prst="roundRect">
          <a:avLst>
            <a:gd name="adj" fmla="val 10000"/>
          </a:avLst>
        </a:prstGeom>
        <a:solidFill>
          <a:schemeClr val="accent1"/>
        </a:soli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endParaRPr lang="es-EC" sz="2200" kern="1200" dirty="0" smtClean="0">
            <a:solidFill>
              <a:schemeClr val="bg1"/>
            </a:solidFill>
          </a:endParaRPr>
        </a:p>
        <a:p>
          <a:pPr lvl="0" algn="ctr" defTabSz="977900">
            <a:lnSpc>
              <a:spcPct val="90000"/>
            </a:lnSpc>
            <a:spcBef>
              <a:spcPct val="0"/>
            </a:spcBef>
            <a:spcAft>
              <a:spcPct val="35000"/>
            </a:spcAft>
          </a:pPr>
          <a:r>
            <a:rPr lang="es-EC" sz="2200" kern="1200" dirty="0" smtClean="0">
              <a:solidFill>
                <a:schemeClr val="bg1"/>
              </a:solidFill>
            </a:rPr>
            <a:t>Implementar la guía para futuras consultas antes de los embarques internacionales de los Guardiamarinas permitiendo que el empleo del velamen se optimizado en toda maniobra.</a:t>
          </a:r>
          <a:endParaRPr lang="es-EC" sz="2200" kern="1200" dirty="0">
            <a:solidFill>
              <a:schemeClr val="bg1"/>
            </a:solidFill>
          </a:endParaRPr>
        </a:p>
      </dsp:txBody>
      <dsp:txXfrm>
        <a:off x="5688642" y="0"/>
        <a:ext cx="2658586" cy="10848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F9156B-BE01-4023-8E11-155301D4F9B5}">
      <dsp:nvSpPr>
        <dsp:cNvPr id="0" name=""/>
        <dsp:cNvSpPr/>
      </dsp:nvSpPr>
      <dsp:spPr>
        <a:xfrm>
          <a:off x="0" y="497192"/>
          <a:ext cx="4608512" cy="140692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EC" sz="2800" kern="1200" dirty="0" smtClean="0"/>
            <a:t>Períodos de embarque los Guardiamarinas. </a:t>
          </a:r>
          <a:endParaRPr lang="es-EC" sz="2800" kern="1200" dirty="0"/>
        </a:p>
      </dsp:txBody>
      <dsp:txXfrm>
        <a:off x="68680" y="565872"/>
        <a:ext cx="4471152" cy="1269564"/>
      </dsp:txXfrm>
    </dsp:sp>
    <dsp:sp modelId="{81A58DF4-657A-42CE-B603-1C6C570F2D4C}">
      <dsp:nvSpPr>
        <dsp:cNvPr id="0" name=""/>
        <dsp:cNvSpPr/>
      </dsp:nvSpPr>
      <dsp:spPr>
        <a:xfrm>
          <a:off x="0" y="2091317"/>
          <a:ext cx="4608512" cy="1406924"/>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just" defTabSz="1244600">
            <a:lnSpc>
              <a:spcPct val="90000"/>
            </a:lnSpc>
            <a:spcBef>
              <a:spcPct val="0"/>
            </a:spcBef>
            <a:spcAft>
              <a:spcPct val="35000"/>
            </a:spcAft>
          </a:pPr>
          <a:r>
            <a:rPr lang="es-EC" sz="2800" kern="1200" dirty="0" smtClean="0"/>
            <a:t>Conocimiento muy limitado sobre el empleo del velamen y las maniobras de vela.</a:t>
          </a:r>
          <a:endParaRPr lang="es-EC" sz="2800" kern="1200" dirty="0"/>
        </a:p>
      </dsp:txBody>
      <dsp:txXfrm>
        <a:off x="68680" y="2159997"/>
        <a:ext cx="4471152" cy="12695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4E9CA0-004D-465A-B1E3-5618D4B02F0D}">
      <dsp:nvSpPr>
        <dsp:cNvPr id="0" name=""/>
        <dsp:cNvSpPr/>
      </dsp:nvSpPr>
      <dsp:spPr>
        <a:xfrm>
          <a:off x="0" y="317787"/>
          <a:ext cx="4824536" cy="2050650"/>
        </a:xfrm>
        <a:prstGeom prst="rect">
          <a:avLst/>
        </a:prstGeom>
        <a:solidFill>
          <a:schemeClr val="bg1">
            <a:alpha val="90000"/>
          </a:schemeClr>
        </a:solidFill>
        <a:ln w="10000" cap="flat" cmpd="sng" algn="ctr">
          <a:solidFill>
            <a:schemeClr val="accent1">
              <a:hueOff val="0"/>
              <a:satOff val="0"/>
              <a:lumOff val="0"/>
              <a:alphaOff val="0"/>
            </a:schemeClr>
          </a:solidFill>
          <a:prstDash val="solid"/>
        </a:ln>
        <a:effectLst>
          <a:glow rad="127000">
            <a:srgbClr val="0070C0"/>
          </a:glow>
          <a:softEdge rad="12700"/>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74438" tIns="437388" rIns="374438" bIns="199136" numCol="1" spcCol="1270" anchor="t" anchorCtr="0">
          <a:noAutofit/>
        </a:bodyPr>
        <a:lstStyle/>
        <a:p>
          <a:pPr marL="285750" lvl="1" indent="-285750" algn="just" defTabSz="1244600">
            <a:lnSpc>
              <a:spcPct val="90000"/>
            </a:lnSpc>
            <a:spcBef>
              <a:spcPct val="0"/>
            </a:spcBef>
            <a:spcAft>
              <a:spcPct val="15000"/>
            </a:spcAft>
            <a:buChar char="••"/>
          </a:pPr>
          <a:r>
            <a:rPr lang="es-EC" sz="2800" kern="1200" smtClean="0"/>
            <a:t>Para que los Guardiamarinas puedan mejorar su desempeño en las maniobras de vela.</a:t>
          </a:r>
          <a:endParaRPr lang="es-EC" sz="2800" kern="1200" dirty="0"/>
        </a:p>
      </dsp:txBody>
      <dsp:txXfrm>
        <a:off x="0" y="317787"/>
        <a:ext cx="4824536" cy="2050650"/>
      </dsp:txXfrm>
    </dsp:sp>
    <dsp:sp modelId="{0FDE6A6C-A446-465F-8B03-BBECBC0B1B7B}">
      <dsp:nvSpPr>
        <dsp:cNvPr id="0" name=""/>
        <dsp:cNvSpPr/>
      </dsp:nvSpPr>
      <dsp:spPr>
        <a:xfrm>
          <a:off x="241226" y="7826"/>
          <a:ext cx="3377175" cy="619920"/>
        </a:xfrm>
        <a:prstGeom prst="roundRect">
          <a:avLst/>
        </a:prstGeom>
        <a:solidFill>
          <a:schemeClr val="accent1">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649" tIns="0" rIns="127649" bIns="0" numCol="1" spcCol="1270" anchor="ctr" anchorCtr="0">
          <a:noAutofit/>
        </a:bodyPr>
        <a:lstStyle/>
        <a:p>
          <a:pPr lvl="0" algn="just" defTabSz="1422400">
            <a:lnSpc>
              <a:spcPct val="90000"/>
            </a:lnSpc>
            <a:spcBef>
              <a:spcPct val="0"/>
            </a:spcBef>
            <a:spcAft>
              <a:spcPct val="35000"/>
            </a:spcAft>
          </a:pPr>
          <a:endParaRPr lang="es-EC" sz="3200" kern="1200" dirty="0"/>
        </a:p>
      </dsp:txBody>
      <dsp:txXfrm>
        <a:off x="271488" y="38088"/>
        <a:ext cx="3316651"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8E0EC1-A1BB-4668-B1C6-442C02A0FEE7}">
      <dsp:nvSpPr>
        <dsp:cNvPr id="0" name=""/>
        <dsp:cNvSpPr/>
      </dsp:nvSpPr>
      <dsp:spPr>
        <a:xfrm rot="5400000">
          <a:off x="-106284" y="331929"/>
          <a:ext cx="1906605" cy="1682797"/>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just" defTabSz="711200">
            <a:lnSpc>
              <a:spcPct val="90000"/>
            </a:lnSpc>
            <a:spcBef>
              <a:spcPct val="0"/>
            </a:spcBef>
            <a:spcAft>
              <a:spcPct val="35000"/>
            </a:spcAft>
          </a:pPr>
          <a:endParaRPr lang="es-EC" sz="1600" kern="1200" dirty="0" smtClean="0"/>
        </a:p>
      </dsp:txBody>
      <dsp:txXfrm rot="-5400000">
        <a:off x="5621" y="1061424"/>
        <a:ext cx="1682797" cy="223808"/>
      </dsp:txXfrm>
    </dsp:sp>
    <dsp:sp modelId="{02D0AFD8-1A7C-4C60-80C2-C0BD393CB551}">
      <dsp:nvSpPr>
        <dsp:cNvPr id="0" name=""/>
        <dsp:cNvSpPr/>
      </dsp:nvSpPr>
      <dsp:spPr>
        <a:xfrm rot="5400000">
          <a:off x="3964648" y="-2187362"/>
          <a:ext cx="2443950" cy="6962696"/>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lang="es-EC" sz="2800" kern="1200" dirty="0" smtClean="0"/>
            <a:t>Desarrollar una guía para la navegación a vela que permita la mejora del uso del velamen en el Buque Escuela Guayas en los cruceros internacionales de instrucción.</a:t>
          </a:r>
          <a:endParaRPr lang="es-EC" sz="2800" kern="1200" dirty="0"/>
        </a:p>
        <a:p>
          <a:pPr marL="285750" lvl="1" indent="-285750" algn="just" defTabSz="1244600">
            <a:lnSpc>
              <a:spcPct val="90000"/>
            </a:lnSpc>
            <a:spcBef>
              <a:spcPct val="0"/>
            </a:spcBef>
            <a:spcAft>
              <a:spcPct val="15000"/>
            </a:spcAft>
            <a:buChar char="••"/>
          </a:pPr>
          <a:endParaRPr lang="es-EC" sz="2800" kern="1200" dirty="0"/>
        </a:p>
      </dsp:txBody>
      <dsp:txXfrm rot="-5400000">
        <a:off x="1705275" y="191315"/>
        <a:ext cx="6843392" cy="220534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4D5F8-1B8E-4B9B-9BE6-F82E55249E66}">
      <dsp:nvSpPr>
        <dsp:cNvPr id="0" name=""/>
        <dsp:cNvSpPr/>
      </dsp:nvSpPr>
      <dsp:spPr>
        <a:xfrm>
          <a:off x="0" y="0"/>
          <a:ext cx="8136904" cy="1179989"/>
        </a:xfrm>
        <a:prstGeom prst="roundRect">
          <a:avLst>
            <a:gd name="adj" fmla="val 10000"/>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t>Determinar las maniobras de vela que se realizan en el Buque Escuela Guayas en los cruceros internacionales de instrucción para lograr la optimización del empleo del velamen por parte de los Guardiamarinas.</a:t>
          </a:r>
          <a:endParaRPr lang="es-EC" sz="2000" kern="1200" dirty="0"/>
        </a:p>
      </dsp:txBody>
      <dsp:txXfrm>
        <a:off x="1745379" y="0"/>
        <a:ext cx="6391524" cy="1179989"/>
      </dsp:txXfrm>
    </dsp:sp>
    <dsp:sp modelId="{65BC6BE4-AF1F-488B-BE58-E4DFF84AB5BF}">
      <dsp:nvSpPr>
        <dsp:cNvPr id="0" name=""/>
        <dsp:cNvSpPr/>
      </dsp:nvSpPr>
      <dsp:spPr>
        <a:xfrm>
          <a:off x="117998" y="117998"/>
          <a:ext cx="1627380" cy="943991"/>
        </a:xfrm>
        <a:prstGeom prst="roundRect">
          <a:avLst>
            <a:gd name="adj" fmla="val 10000"/>
          </a:avLst>
        </a:prstGeom>
        <a:blipFill>
          <a:blip xmlns:r="http://schemas.openxmlformats.org/officeDocument/2006/relationships" r:embed="rId1" cstate="print">
            <a:extLst>
              <a:ext uri="{28A0092B-C50C-407E-A947-70E740481C1C}">
                <a14:useLocalDpi xmlns:a14="http://schemas.microsoft.com/office/drawing/2010/main" val="0"/>
              </a:ext>
            </a:extLst>
          </a:blip>
          <a:srcRect/>
          <a:stretch>
            <a:fillRect t="-15000" b="-15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F6EB2506-C223-4F6D-B931-FEA2D7E438B8}">
      <dsp:nvSpPr>
        <dsp:cNvPr id="0" name=""/>
        <dsp:cNvSpPr/>
      </dsp:nvSpPr>
      <dsp:spPr>
        <a:xfrm>
          <a:off x="0" y="1297988"/>
          <a:ext cx="8136904" cy="1179989"/>
        </a:xfrm>
        <a:prstGeom prst="roundRect">
          <a:avLst>
            <a:gd name="adj" fmla="val 10000"/>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t>Conocer las funciones que desempeñan los Guardiamarinas en cada una de las estaciones al momento de la ejecución de las maniobras de vela.</a:t>
          </a:r>
          <a:endParaRPr lang="es-EC" sz="2000" kern="1200" dirty="0"/>
        </a:p>
      </dsp:txBody>
      <dsp:txXfrm>
        <a:off x="1745379" y="1297988"/>
        <a:ext cx="6391524" cy="1179989"/>
      </dsp:txXfrm>
    </dsp:sp>
    <dsp:sp modelId="{85F9CB0A-9504-4DF3-8669-5F96EF27503F}">
      <dsp:nvSpPr>
        <dsp:cNvPr id="0" name=""/>
        <dsp:cNvSpPr/>
      </dsp:nvSpPr>
      <dsp:spPr>
        <a:xfrm>
          <a:off x="117998" y="1415987"/>
          <a:ext cx="1627380" cy="943991"/>
        </a:xfrm>
        <a:prstGeom prst="roundRect">
          <a:avLst>
            <a:gd name="adj" fmla="val 10000"/>
          </a:avLst>
        </a:prstGeom>
        <a:blipFill>
          <a:blip xmlns:r="http://schemas.openxmlformats.org/officeDocument/2006/relationships" r:embed="rId2" cstate="print">
            <a:extLst>
              <a:ext uri="{28A0092B-C50C-407E-A947-70E740481C1C}">
                <a14:useLocalDpi xmlns:a14="http://schemas.microsoft.com/office/drawing/2010/main" val="0"/>
              </a:ext>
            </a:extLst>
          </a:blip>
          <a:srcRect/>
          <a:stretch>
            <a:fillRect t="-7000" b="-7000"/>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 modelId="{4B4C4185-09EC-46A7-B1FF-D44C9523FC45}">
      <dsp:nvSpPr>
        <dsp:cNvPr id="0" name=""/>
        <dsp:cNvSpPr/>
      </dsp:nvSpPr>
      <dsp:spPr>
        <a:xfrm>
          <a:off x="0" y="2595977"/>
          <a:ext cx="8136904" cy="1179990"/>
        </a:xfrm>
        <a:prstGeom prst="roundRect">
          <a:avLst>
            <a:gd name="adj" fmla="val 10000"/>
          </a:avLst>
        </a:prstGeom>
        <a:solidFill>
          <a:schemeClr val="dk2">
            <a:hueOff val="0"/>
            <a:satOff val="0"/>
            <a:lumOff val="0"/>
            <a:alphaOff val="0"/>
          </a:schemeClr>
        </a:solidFill>
        <a:ln>
          <a:noFill/>
        </a:ln>
        <a:effectLst>
          <a:outerShdw blurRad="38100" dist="30000" dir="5400000" rotWithShape="0">
            <a:srgbClr val="000000">
              <a:alpha val="4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s-EC" sz="2000" kern="1200" dirty="0" smtClean="0"/>
            <a:t>Proponer una guía que optimice las maniobras de vela realizadas por los Guardiamarinas embarcados en el crucero Internacional de instrucción.</a:t>
          </a:r>
          <a:endParaRPr lang="es-EC" sz="2000" kern="1200" dirty="0"/>
        </a:p>
      </dsp:txBody>
      <dsp:txXfrm>
        <a:off x="1745379" y="2595977"/>
        <a:ext cx="6391524" cy="1179990"/>
      </dsp:txXfrm>
    </dsp:sp>
    <dsp:sp modelId="{2170D7F4-8E6B-4BDC-9B8A-D7F453CBE2F8}">
      <dsp:nvSpPr>
        <dsp:cNvPr id="0" name=""/>
        <dsp:cNvSpPr/>
      </dsp:nvSpPr>
      <dsp:spPr>
        <a:xfrm>
          <a:off x="569483" y="2768261"/>
          <a:ext cx="724412" cy="835423"/>
        </a:xfrm>
        <a:prstGeom prst="roundRect">
          <a:avLst>
            <a:gd name="adj" fmla="val 10000"/>
          </a:avLst>
        </a:prstGeom>
        <a:blipFill rotWithShape="1">
          <a:blip xmlns:r="http://schemas.openxmlformats.org/officeDocument/2006/relationships" r:embed="rId3"/>
          <a:stretch>
            <a:fillRect/>
          </a:stretch>
        </a:blipFill>
        <a:ln>
          <a:noFill/>
        </a:ln>
        <a:effectLst/>
        <a:scene3d>
          <a:camera prst="orthographicFront"/>
          <a:lightRig rig="threePt" dir="t">
            <a:rot lat="0" lon="0" rev="7500000"/>
          </a:lightRig>
        </a:scene3d>
        <a:sp3d z="152400" extrusionH="63500" prstMaterial="matte">
          <a:bevelT w="50800" h="19050" prst="relaxedInset"/>
          <a:contourClr>
            <a:schemeClr val="bg1"/>
          </a:contourClr>
        </a:sp3d>
      </dsp:spPr>
      <dsp:style>
        <a:lnRef idx="0">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199F67-F5F8-4869-9491-1DF8E12E72AD}">
      <dsp:nvSpPr>
        <dsp:cNvPr id="0" name=""/>
        <dsp:cNvSpPr/>
      </dsp:nvSpPr>
      <dsp:spPr>
        <a:xfrm>
          <a:off x="0" y="248446"/>
          <a:ext cx="8496944" cy="1228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457" tIns="312420" rIns="659457" bIns="199136" numCol="1" spcCol="1270" anchor="t" anchorCtr="0">
          <a:noAutofit/>
        </a:bodyPr>
        <a:lstStyle/>
        <a:p>
          <a:pPr marL="285750" lvl="1" indent="-285750" algn="just" defTabSz="1244600">
            <a:lnSpc>
              <a:spcPct val="90000"/>
            </a:lnSpc>
            <a:spcBef>
              <a:spcPct val="0"/>
            </a:spcBef>
            <a:spcAft>
              <a:spcPct val="15000"/>
            </a:spcAft>
            <a:buChar char="••"/>
          </a:pPr>
          <a:r>
            <a:rPr lang="es-EC" sz="2800" kern="1200" dirty="0" smtClean="0"/>
            <a:t>Uso de Encuesta al personal del Buque Escuela Guayas y análisis de los resultados obtenidos.</a:t>
          </a:r>
          <a:endParaRPr lang="es-EC" sz="2800" kern="1200" dirty="0"/>
        </a:p>
      </dsp:txBody>
      <dsp:txXfrm>
        <a:off x="0" y="248446"/>
        <a:ext cx="8496944" cy="1228500"/>
      </dsp:txXfrm>
    </dsp:sp>
    <dsp:sp modelId="{EC08E9B1-5F82-4366-B64C-8982CC6786B7}">
      <dsp:nvSpPr>
        <dsp:cNvPr id="0" name=""/>
        <dsp:cNvSpPr/>
      </dsp:nvSpPr>
      <dsp:spPr>
        <a:xfrm>
          <a:off x="424847" y="27046"/>
          <a:ext cx="5947860" cy="442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lvl="0" algn="just" defTabSz="1244600">
            <a:lnSpc>
              <a:spcPct val="90000"/>
            </a:lnSpc>
            <a:spcBef>
              <a:spcPct val="0"/>
            </a:spcBef>
            <a:spcAft>
              <a:spcPct val="35000"/>
            </a:spcAft>
          </a:pPr>
          <a:r>
            <a:rPr lang="es-EC" sz="2800" b="1" kern="1200" dirty="0" smtClean="0"/>
            <a:t>Metodológica</a:t>
          </a:r>
          <a:endParaRPr lang="es-EC" sz="2800" kern="1200" dirty="0"/>
        </a:p>
      </dsp:txBody>
      <dsp:txXfrm>
        <a:off x="446463" y="48662"/>
        <a:ext cx="5904628" cy="399568"/>
      </dsp:txXfrm>
    </dsp:sp>
    <dsp:sp modelId="{F4F339D6-F51D-4214-BA1E-5FB55A1BED98}">
      <dsp:nvSpPr>
        <dsp:cNvPr id="0" name=""/>
        <dsp:cNvSpPr/>
      </dsp:nvSpPr>
      <dsp:spPr>
        <a:xfrm>
          <a:off x="0" y="1779347"/>
          <a:ext cx="8496944" cy="122850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457" tIns="312420" rIns="659457" bIns="199136" numCol="1" spcCol="1270" anchor="t" anchorCtr="0">
          <a:noAutofit/>
        </a:bodyPr>
        <a:lstStyle/>
        <a:p>
          <a:pPr marL="285750" lvl="1" indent="-285750" algn="just" defTabSz="1244600">
            <a:lnSpc>
              <a:spcPct val="90000"/>
            </a:lnSpc>
            <a:spcBef>
              <a:spcPct val="0"/>
            </a:spcBef>
            <a:spcAft>
              <a:spcPct val="15000"/>
            </a:spcAft>
            <a:buChar char="••"/>
          </a:pPr>
          <a:r>
            <a:rPr lang="es-EC" sz="2800" kern="1200" dirty="0" smtClean="0"/>
            <a:t>Uso de manuales teóricos - técnicos sobre maniobras de vela.</a:t>
          </a:r>
          <a:endParaRPr lang="es-EC" sz="2800" kern="1200" dirty="0"/>
        </a:p>
      </dsp:txBody>
      <dsp:txXfrm>
        <a:off x="0" y="1779347"/>
        <a:ext cx="8496944" cy="1228500"/>
      </dsp:txXfrm>
    </dsp:sp>
    <dsp:sp modelId="{9662EDF3-746C-44DA-BC5E-FE461CD606A3}">
      <dsp:nvSpPr>
        <dsp:cNvPr id="0" name=""/>
        <dsp:cNvSpPr/>
      </dsp:nvSpPr>
      <dsp:spPr>
        <a:xfrm>
          <a:off x="424847" y="1557946"/>
          <a:ext cx="5947860" cy="442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lvl="0" algn="just" defTabSz="1244600">
            <a:lnSpc>
              <a:spcPct val="90000"/>
            </a:lnSpc>
            <a:spcBef>
              <a:spcPct val="0"/>
            </a:spcBef>
            <a:spcAft>
              <a:spcPct val="35000"/>
            </a:spcAft>
          </a:pPr>
          <a:r>
            <a:rPr lang="es-EC" sz="2800" b="1" kern="1200" dirty="0" smtClean="0"/>
            <a:t>Teórica</a:t>
          </a:r>
          <a:endParaRPr lang="es-EC" sz="2800" kern="1200" dirty="0"/>
        </a:p>
      </dsp:txBody>
      <dsp:txXfrm>
        <a:off x="446463" y="1579562"/>
        <a:ext cx="5904628" cy="399568"/>
      </dsp:txXfrm>
    </dsp:sp>
    <dsp:sp modelId="{41C0720D-29AD-460E-AC37-F918FC14B4BA}">
      <dsp:nvSpPr>
        <dsp:cNvPr id="0" name=""/>
        <dsp:cNvSpPr/>
      </dsp:nvSpPr>
      <dsp:spPr>
        <a:xfrm>
          <a:off x="0" y="3310246"/>
          <a:ext cx="8496944" cy="1559250"/>
        </a:xfrm>
        <a:prstGeom prst="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59457" tIns="312420" rIns="659457" bIns="199136" numCol="1" spcCol="1270" anchor="t" anchorCtr="0">
          <a:noAutofit/>
        </a:bodyPr>
        <a:lstStyle/>
        <a:p>
          <a:pPr marL="285750" lvl="1" indent="-285750" algn="just" defTabSz="1244600">
            <a:lnSpc>
              <a:spcPct val="90000"/>
            </a:lnSpc>
            <a:spcBef>
              <a:spcPct val="0"/>
            </a:spcBef>
            <a:spcAft>
              <a:spcPct val="15000"/>
            </a:spcAft>
            <a:buChar char="••"/>
          </a:pPr>
          <a:r>
            <a:rPr lang="es-EC" sz="2800" kern="1200" dirty="0" smtClean="0"/>
            <a:t>Beneficio que genera para los Guardiamarinas y para el Buque tanto en las actividades académicas como prácticas.</a:t>
          </a:r>
          <a:endParaRPr lang="es-EC" sz="2800" kern="1200" dirty="0"/>
        </a:p>
      </dsp:txBody>
      <dsp:txXfrm>
        <a:off x="0" y="3310246"/>
        <a:ext cx="8496944" cy="1559250"/>
      </dsp:txXfrm>
    </dsp:sp>
    <dsp:sp modelId="{690483E7-65BB-46CD-8973-63CFCD2EA5D0}">
      <dsp:nvSpPr>
        <dsp:cNvPr id="0" name=""/>
        <dsp:cNvSpPr/>
      </dsp:nvSpPr>
      <dsp:spPr>
        <a:xfrm>
          <a:off x="424847" y="3088847"/>
          <a:ext cx="5947860" cy="442800"/>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4815" tIns="0" rIns="224815" bIns="0" numCol="1" spcCol="1270" anchor="ctr" anchorCtr="0">
          <a:noAutofit/>
        </a:bodyPr>
        <a:lstStyle/>
        <a:p>
          <a:pPr lvl="0" algn="just" defTabSz="1244600">
            <a:lnSpc>
              <a:spcPct val="90000"/>
            </a:lnSpc>
            <a:spcBef>
              <a:spcPct val="0"/>
            </a:spcBef>
            <a:spcAft>
              <a:spcPct val="35000"/>
            </a:spcAft>
          </a:pPr>
          <a:r>
            <a:rPr lang="es-EC" sz="2800" b="1" kern="1200" dirty="0" smtClean="0"/>
            <a:t>Práctica</a:t>
          </a:r>
          <a:endParaRPr lang="es-EC" sz="2800" kern="1200" dirty="0"/>
        </a:p>
      </dsp:txBody>
      <dsp:txXfrm>
        <a:off x="446463" y="3110463"/>
        <a:ext cx="5904628" cy="399568"/>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29A1DC-E5B6-4B52-B65A-9807BDB4CECD}">
      <dsp:nvSpPr>
        <dsp:cNvPr id="0" name=""/>
        <dsp:cNvSpPr/>
      </dsp:nvSpPr>
      <dsp:spPr>
        <a:xfrm>
          <a:off x="0" y="0"/>
          <a:ext cx="8712968" cy="3616176"/>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a:lnSpc>
              <a:spcPct val="90000"/>
            </a:lnSpc>
            <a:spcBef>
              <a:spcPct val="0"/>
            </a:spcBef>
            <a:spcAft>
              <a:spcPct val="35000"/>
            </a:spcAft>
          </a:pPr>
          <a:r>
            <a:rPr lang="es-EC" sz="3200" kern="1200" dirty="0" smtClean="0"/>
            <a:t>El previo conocimiento de los Guardiamarinas a embarcarse en el Buque Escuela Guayas garantizará el óptimo, seguro y rápido empleo del velamen por los Guardiamarinas como personal de maniobras.</a:t>
          </a:r>
          <a:endParaRPr lang="es-EC" sz="3200" kern="1200" dirty="0"/>
        </a:p>
      </dsp:txBody>
      <dsp:txXfrm>
        <a:off x="2104211" y="0"/>
        <a:ext cx="6608756" cy="3616176"/>
      </dsp:txXfrm>
    </dsp:sp>
    <dsp:sp modelId="{9F9F1BBE-2314-401D-B04C-5D1778EF9066}">
      <dsp:nvSpPr>
        <dsp:cNvPr id="0" name=""/>
        <dsp:cNvSpPr/>
      </dsp:nvSpPr>
      <dsp:spPr>
        <a:xfrm>
          <a:off x="377597" y="361617"/>
          <a:ext cx="1710634" cy="2892940"/>
        </a:xfrm>
        <a:prstGeom prst="roundRect">
          <a:avLst>
            <a:gd name="adj" fmla="val 10000"/>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83000" r="-83000"/>
          </a:stretch>
        </a:blip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0.33591</cdr:x>
      <cdr:y>0.11275</cdr:y>
    </cdr:from>
    <cdr:to>
      <cdr:x>0.46091</cdr:x>
      <cdr:y>0.32863</cdr:y>
    </cdr:to>
    <cdr:sp macro="" textlink="">
      <cdr:nvSpPr>
        <cdr:cNvPr id="2" name="1 CuadroTexto"/>
        <cdr:cNvSpPr txBox="1"/>
      </cdr:nvSpPr>
      <cdr:spPr>
        <a:xfrm xmlns:a="http://schemas.openxmlformats.org/drawingml/2006/main">
          <a:off x="1384124" y="257025"/>
          <a:ext cx="515065" cy="49213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C" sz="1200" dirty="0"/>
            <a:t>NO</a:t>
          </a:r>
        </a:p>
        <a:p xmlns:a="http://schemas.openxmlformats.org/drawingml/2006/main">
          <a:r>
            <a:rPr lang="es-EC" sz="1200" dirty="0"/>
            <a:t>12%</a:t>
          </a:r>
        </a:p>
      </cdr:txBody>
    </cdr:sp>
  </cdr:relSizeAnchor>
  <cdr:relSizeAnchor xmlns:cdr="http://schemas.openxmlformats.org/drawingml/2006/chartDrawing">
    <cdr:from>
      <cdr:x>0.50553</cdr:x>
      <cdr:y>0.47448</cdr:y>
    </cdr:from>
    <cdr:to>
      <cdr:x>0.62451</cdr:x>
      <cdr:y>0.69311</cdr:y>
    </cdr:to>
    <cdr:sp macro="" textlink="">
      <cdr:nvSpPr>
        <cdr:cNvPr id="3" name="1 CuadroTexto"/>
        <cdr:cNvSpPr txBox="1"/>
      </cdr:nvSpPr>
      <cdr:spPr>
        <a:xfrm xmlns:a="http://schemas.openxmlformats.org/drawingml/2006/main">
          <a:off x="2083027" y="1081646"/>
          <a:ext cx="490259" cy="498406"/>
        </a:xfrm>
        <a:prstGeom xmlns:a="http://schemas.openxmlformats.org/drawingml/2006/main" prst="rect">
          <a:avLst/>
        </a:prstGeom>
      </cdr:spPr>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C"/>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C"/>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73BF2F-5A8B-4BF0-8E7A-F49A33E3337A}" type="slidenum">
              <a:rPr lang="es-EC" smtClean="0"/>
              <a:t>‹Nº›</a:t>
            </a:fld>
            <a:endParaRPr lang="es-EC"/>
          </a:p>
        </p:txBody>
      </p:sp>
      <p:sp>
        <p:nvSpPr>
          <p:cNvPr id="6" name="5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EDCBF65-426F-4994-A12C-27F65DBA68E4}" type="datetimeFigureOut">
              <a:rPr lang="es-EC" smtClean="0"/>
              <a:t>02/12/2013</a:t>
            </a:fld>
            <a:endParaRPr lang="es-EC"/>
          </a:p>
        </p:txBody>
      </p:sp>
    </p:spTree>
    <p:extLst>
      <p:ext uri="{BB962C8B-B14F-4D97-AF65-F5344CB8AC3E}">
        <p14:creationId xmlns:p14="http://schemas.microsoft.com/office/powerpoint/2010/main" val="3168605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latinLnBrk="0">
              <a:defRPr lang="es-ES" sz="1200"/>
            </a:lvl1pPr>
            <a:extLst/>
          </a:lstStyle>
          <a:p>
            <a:endParaRPr lang="es-E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latinLnBrk="0">
              <a:defRPr lang="es-ES" sz="1200"/>
            </a:lvl1pPr>
            <a:extLst/>
          </a:lstStyle>
          <a:p>
            <a:fld id="{A8ADFD5B-A66C-449C-B6E8-FB716D07777D}" type="datetimeFigureOut">
              <a:pPr/>
              <a:t>6/30/2006</a:t>
            </a:fld>
            <a:endParaRPr lang="es-E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rtlCol="0" anchor="ctr"/>
          <a:lstStyle>
            <a:extLst/>
          </a:lstStyle>
          <a:p>
            <a:endParaRPr lang="es-E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extLs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latinLnBrk="0">
              <a:defRPr lang="es-ES" sz="1200"/>
            </a:lvl1pPr>
            <a:extLst/>
          </a:lstStyle>
          <a:p>
            <a:endParaRPr lang="es-E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latinLnBrk="0">
              <a:defRPr lang="es-ES" sz="1200"/>
            </a:lvl1pPr>
            <a:extLst/>
          </a:lstStyle>
          <a:p>
            <a:fld id="{CA5D3BF3-D352-46FC-8343-31F56E6730EA}" type="slidenum">
              <a:pPr/>
              <a:t>‹Nº›</a:t>
            </a:fld>
            <a:endParaRPr lang="es-ES"/>
          </a:p>
        </p:txBody>
      </p:sp>
    </p:spTree>
    <p:extLst>
      <p:ext uri="{BB962C8B-B14F-4D97-AF65-F5344CB8AC3E}">
        <p14:creationId xmlns:p14="http://schemas.microsoft.com/office/powerpoint/2010/main" val="1241131141"/>
      </p:ext>
    </p:extLst>
  </p:cSld>
  <p:clrMap bg1="lt1" tx1="dk1" bg2="lt2" tx2="dk2" accent1="accent1" accent2="accent2" accent3="accent3" accent4="accent4" accent5="accent5" accent6="accent6" hlink="hlink" folHlink="folHlink"/>
  <p:hf hdr="0" ftr="0" dt="0"/>
  <p:notesStyle>
    <a:lvl1pPr marL="0" algn="l" rtl="0" latinLnBrk="0">
      <a:defRPr lang="es-ES" sz="1200" kern="1200">
        <a:solidFill>
          <a:schemeClr val="tx1"/>
        </a:solidFill>
        <a:latin typeface="+mn-lt"/>
        <a:ea typeface="+mn-ea"/>
        <a:cs typeface="+mn-cs"/>
      </a:defRPr>
    </a:lvl1pPr>
    <a:lvl2pPr marL="457200" algn="l" rtl="0" latinLnBrk="0">
      <a:defRPr lang="es-ES" sz="1200" kern="1200">
        <a:solidFill>
          <a:schemeClr val="tx1"/>
        </a:solidFill>
        <a:latin typeface="+mn-lt"/>
        <a:ea typeface="+mn-ea"/>
        <a:cs typeface="+mn-cs"/>
      </a:defRPr>
    </a:lvl2pPr>
    <a:lvl3pPr marL="914400" algn="l" rtl="0" latinLnBrk="0">
      <a:defRPr lang="es-ES" sz="1200" kern="1200">
        <a:solidFill>
          <a:schemeClr val="tx1"/>
        </a:solidFill>
        <a:latin typeface="+mn-lt"/>
        <a:ea typeface="+mn-ea"/>
        <a:cs typeface="+mn-cs"/>
      </a:defRPr>
    </a:lvl3pPr>
    <a:lvl4pPr marL="1371600" algn="l" rtl="0" latinLnBrk="0">
      <a:defRPr lang="es-ES" sz="1200" kern="1200">
        <a:solidFill>
          <a:schemeClr val="tx1"/>
        </a:solidFill>
        <a:latin typeface="+mn-lt"/>
        <a:ea typeface="+mn-ea"/>
        <a:cs typeface="+mn-cs"/>
      </a:defRPr>
    </a:lvl4pPr>
    <a:lvl5pPr marL="1828800" algn="l" rtl="0" latinLnBrk="0">
      <a:defRPr lang="es-ES" sz="1200" kern="1200">
        <a:solidFill>
          <a:schemeClr val="tx1"/>
        </a:solidFill>
        <a:latin typeface="+mn-lt"/>
        <a:ea typeface="+mn-ea"/>
        <a:cs typeface="+mn-cs"/>
      </a:defRPr>
    </a:lvl5pPr>
    <a:lvl6pPr marL="2286000" algn="l" rtl="0" latinLnBrk="0">
      <a:defRPr lang="es-ES" sz="1200" kern="1200">
        <a:solidFill>
          <a:schemeClr val="tx1"/>
        </a:solidFill>
        <a:latin typeface="+mn-lt"/>
        <a:ea typeface="+mn-ea"/>
        <a:cs typeface="+mn-cs"/>
      </a:defRPr>
    </a:lvl6pPr>
    <a:lvl7pPr marL="2743200" algn="l" rtl="0" latinLnBrk="0">
      <a:defRPr lang="es-ES" sz="1200" kern="1200">
        <a:solidFill>
          <a:schemeClr val="tx1"/>
        </a:solidFill>
        <a:latin typeface="+mn-lt"/>
        <a:ea typeface="+mn-ea"/>
        <a:cs typeface="+mn-cs"/>
      </a:defRPr>
    </a:lvl7pPr>
    <a:lvl8pPr marL="3200400" algn="l" rtl="0" latinLnBrk="0">
      <a:defRPr lang="es-ES" sz="1200" kern="1200">
        <a:solidFill>
          <a:schemeClr val="tx1"/>
        </a:solidFill>
        <a:latin typeface="+mn-lt"/>
        <a:ea typeface="+mn-ea"/>
        <a:cs typeface="+mn-cs"/>
      </a:defRPr>
    </a:lvl8pPr>
    <a:lvl9pPr marL="3657600" algn="l" rtl="0" latinLnBrk="0">
      <a:defRPr lang="es-ES"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2</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11</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12</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13</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14</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15</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16</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17</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18</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19</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20</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3</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21</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22</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26</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27</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4</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5</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6</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7</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dirty="0"/>
          </a:p>
        </p:txBody>
      </p:sp>
      <p:sp>
        <p:nvSpPr>
          <p:cNvPr id="4" name="Rectangle 3"/>
          <p:cNvSpPr>
            <a:spLocks noGrp="1"/>
          </p:cNvSpPr>
          <p:nvPr>
            <p:ph type="sldNum" sz="quarter" idx="10"/>
          </p:nvPr>
        </p:nvSpPr>
        <p:spPr/>
        <p:txBody>
          <a:bodyPr/>
          <a:lstStyle>
            <a:extLst/>
          </a:lstStyle>
          <a:p>
            <a:fld id="{CA5D3BF3-D352-46FC-8343-31F56E6730EA}" type="slidenum">
              <a:rPr lang="es-ES" smtClean="0"/>
              <a:pPr/>
              <a:t>8</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9</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extLst/>
          </a:lstStyle>
          <a:p>
            <a:endParaRPr lang="es-ES"/>
          </a:p>
        </p:txBody>
      </p:sp>
      <p:sp>
        <p:nvSpPr>
          <p:cNvPr id="4" name="Rectangle 3"/>
          <p:cNvSpPr>
            <a:spLocks noGrp="1"/>
          </p:cNvSpPr>
          <p:nvPr>
            <p:ph type="sldNum" sz="quarter" idx="10"/>
          </p:nvPr>
        </p:nvSpPr>
        <p:spPr/>
        <p:txBody>
          <a:bodyPr/>
          <a:lstStyle>
            <a:extLst/>
          </a:lstStyle>
          <a:p>
            <a:fld id="{CA5D3BF3-D352-46FC-8343-31F56E6730EA}" type="slidenum">
              <a:rPr lang="es-ES" smtClean="0"/>
              <a:pPr/>
              <a:t>10</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Diapositiva de título">
    <p:bg>
      <p:bgRef idx="1001">
        <a:schemeClr val="bg2"/>
      </p:bgRef>
    </p:bg>
    <p:spTree>
      <p:nvGrpSpPr>
        <p:cNvPr id="1" name=""/>
        <p:cNvGrpSpPr/>
        <p:nvPr/>
      </p:nvGrpSpPr>
      <p:grpSpPr>
        <a:xfrm>
          <a:off x="0" y="0"/>
          <a:ext cx="0" cy="0"/>
          <a:chOff x="0" y="0"/>
          <a:chExt cx="0" cy="0"/>
        </a:xfrm>
      </p:grpSpPr>
      <p:sp>
        <p:nvSpPr>
          <p:cNvPr id="7" name="Rectangle 6"/>
          <p:cNvSpPr/>
          <p:nvPr/>
        </p:nvSpPr>
        <p:spPr>
          <a:xfrm>
            <a:off x="0" y="4478274"/>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9144" y="4539996"/>
            <a:ext cx="2249424"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1" name="Rectangle 10"/>
          <p:cNvSpPr/>
          <p:nvPr/>
        </p:nvSpPr>
        <p:spPr>
          <a:xfrm>
            <a:off x="2359152" y="4533138"/>
            <a:ext cx="6784848"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Subtitle 8"/>
          <p:cNvSpPr>
            <a:spLocks noGrp="1"/>
          </p:cNvSpPr>
          <p:nvPr>
            <p:ph type="subTitle" idx="1"/>
          </p:nvPr>
        </p:nvSpPr>
        <p:spPr>
          <a:xfrm>
            <a:off x="2362200" y="4537528"/>
            <a:ext cx="6515100" cy="514350"/>
          </a:xfrm>
        </p:spPr>
        <p:txBody>
          <a:bodyPr anchor="ctr"/>
          <a:lstStyle>
            <a:lvl1pPr marL="0" indent="0" algn="l" eaLnBrk="1" latinLnBrk="0" hangingPunct="1">
              <a:buNone/>
              <a:defRPr kumimoji="0" lang="es-ES" sz="2800">
                <a:solidFill>
                  <a:srgbClr val="FFFFFF"/>
                </a:solidFill>
              </a:defRPr>
            </a:lvl1pPr>
            <a:lvl2pPr marL="457200" indent="0" algn="ctr" eaLnBrk="1" latinLnBrk="0" hangingPunct="1">
              <a:buNone/>
            </a:lvl2pPr>
            <a:lvl3pPr marL="914400" indent="0" algn="ctr" eaLnBrk="1" latinLnBrk="0" hangingPunct="1">
              <a:buNone/>
            </a:lvl3pPr>
            <a:lvl4pPr marL="1371600" indent="0" algn="ctr" eaLnBrk="1" latinLnBrk="0" hangingPunct="1">
              <a:buNone/>
            </a:lvl4pPr>
            <a:lvl5pPr marL="1828800" indent="0" algn="ctr" eaLnBrk="1" latinLnBrk="0" hangingPunct="1">
              <a:buNone/>
            </a:lvl5pPr>
            <a:lvl6pPr marL="2286000" indent="0" algn="ctr" eaLnBrk="1" latinLnBrk="0" hangingPunct="1">
              <a:buNone/>
            </a:lvl6pPr>
            <a:lvl7pPr marL="2743200" indent="0" algn="ctr" eaLnBrk="1" latinLnBrk="0" hangingPunct="1">
              <a:buNone/>
            </a:lvl7pPr>
            <a:lvl8pPr marL="3200400" indent="0" algn="ctr" eaLnBrk="1" latinLnBrk="0" hangingPunct="1">
              <a:buNone/>
            </a:lvl8pPr>
            <a:lvl9pPr marL="3657600" indent="0" algn="ctr" eaLnBrk="1" latinLnBrk="0" hangingPunct="1">
              <a:buNone/>
            </a:lvl9pPr>
            <a:extLst/>
          </a:lstStyle>
          <a:p>
            <a:pPr eaLnBrk="1" latinLnBrk="0" hangingPunct="1"/>
            <a:r>
              <a:rPr lang="es-ES" smtClean="0"/>
              <a:t>Haga clic para modificar el estilo de subtítulo del patrón</a:t>
            </a:r>
            <a:endParaRPr/>
          </a:p>
        </p:txBody>
      </p:sp>
      <p:sp>
        <p:nvSpPr>
          <p:cNvPr id="28" name="Date Placeholder 27"/>
          <p:cNvSpPr>
            <a:spLocks noGrp="1"/>
          </p:cNvSpPr>
          <p:nvPr>
            <p:ph type="dt" sz="half" idx="10"/>
          </p:nvPr>
        </p:nvSpPr>
        <p:spPr>
          <a:xfrm>
            <a:off x="76200" y="4551524"/>
            <a:ext cx="2057400" cy="514350"/>
          </a:xfrm>
        </p:spPr>
        <p:txBody>
          <a:bodyPr>
            <a:noAutofit/>
          </a:bodyPr>
          <a:lstStyle>
            <a:lvl1pPr algn="ctr" eaLnBrk="1" latinLnBrk="0" hangingPunct="1">
              <a:defRPr kumimoji="0" lang="es-ES" sz="2000">
                <a:solidFill>
                  <a:srgbClr val="FFFFFF"/>
                </a:solidFill>
              </a:defRPr>
            </a:lvl1pPr>
            <a:extLst/>
          </a:lstStyle>
          <a:p>
            <a:pPr algn="ctr"/>
            <a:r>
              <a:rPr kumimoji="0" lang="es-EC" smtClean="0">
                <a:solidFill>
                  <a:srgbClr val="FFFFFF"/>
                </a:solidFill>
              </a:rPr>
              <a:t>6/30/2006</a:t>
            </a:r>
            <a:endParaRPr kumimoji="0" lang="es-ES" sz="2000">
              <a:solidFill>
                <a:srgbClr val="FFFFFF"/>
              </a:solidFill>
            </a:endParaRPr>
          </a:p>
        </p:txBody>
      </p:sp>
      <p:sp>
        <p:nvSpPr>
          <p:cNvPr id="17" name="Footer Placeholder 16"/>
          <p:cNvSpPr>
            <a:spLocks noGrp="1"/>
          </p:cNvSpPr>
          <p:nvPr>
            <p:ph type="ftr" sz="quarter" idx="11"/>
          </p:nvPr>
        </p:nvSpPr>
        <p:spPr>
          <a:xfrm>
            <a:off x="2085393" y="177404"/>
            <a:ext cx="5867400" cy="273844"/>
          </a:xfrm>
        </p:spPr>
        <p:txBody>
          <a:bodyPr/>
          <a:lstStyle>
            <a:lvl1pPr algn="r" eaLnBrk="1" latinLnBrk="0" hangingPunct="1">
              <a:defRPr kumimoji="0" lang="es-ES">
                <a:solidFill>
                  <a:schemeClr val="tx2"/>
                </a:solidFill>
              </a:defRPr>
            </a:lvl1pPr>
            <a:extLst/>
          </a:lstStyle>
          <a:p>
            <a:pPr algn="r"/>
            <a:endParaRPr kumimoji="0" lang="es-ES">
              <a:solidFill>
                <a:schemeClr val="tx2"/>
              </a:solidFill>
            </a:endParaRPr>
          </a:p>
        </p:txBody>
      </p:sp>
      <p:sp>
        <p:nvSpPr>
          <p:cNvPr id="29" name="Slide Number Placeholder 28"/>
          <p:cNvSpPr>
            <a:spLocks noGrp="1"/>
          </p:cNvSpPr>
          <p:nvPr>
            <p:ph type="sldNum" sz="quarter" idx="12"/>
          </p:nvPr>
        </p:nvSpPr>
        <p:spPr>
          <a:xfrm>
            <a:off x="8001000" y="171450"/>
            <a:ext cx="838200" cy="285750"/>
          </a:xfrm>
        </p:spPr>
        <p:txBody>
          <a:bodyPr/>
          <a:lstStyle>
            <a:lvl1pPr eaLnBrk="1" latinLnBrk="0" hangingPunct="1">
              <a:defRPr kumimoji="0" lang="es-ES">
                <a:solidFill>
                  <a:schemeClr val="tx2"/>
                </a:solidFill>
              </a:defRPr>
            </a:lvl1pPr>
            <a:extLst/>
          </a:lstStyle>
          <a:p>
            <a:fld id="{8F82E0A0-C266-4798-8C8F-B9F91E9DA37E}" type="slidenum">
              <a:rPr kumimoji="0" lang="es-ES">
                <a:solidFill>
                  <a:schemeClr val="tx2"/>
                </a:solidFill>
              </a:rPr>
              <a:pPr/>
              <a:t>‹Nº›</a:t>
            </a:fld>
            <a:endParaRPr kumimoji="0" lang="es-ES">
              <a:solidFill>
                <a:schemeClr val="tx2"/>
              </a:solidFill>
            </a:endParaRPr>
          </a:p>
        </p:txBody>
      </p:sp>
      <p:sp>
        <p:nvSpPr>
          <p:cNvPr id="12" name="Rectangle 11"/>
          <p:cNvSpPr>
            <a:spLocks noGrp="1"/>
          </p:cNvSpPr>
          <p:nvPr>
            <p:ph type="title"/>
          </p:nvPr>
        </p:nvSpPr>
        <p:spPr>
          <a:xfrm>
            <a:off x="2362200" y="2343150"/>
            <a:ext cx="6477000" cy="2038350"/>
          </a:xfrm>
        </p:spPr>
        <p:txBody>
          <a:bodyPr rtlCol="0" anchor="b"/>
          <a:lstStyle>
            <a:lvl1pPr eaLnBrk="1" latinLnBrk="0" hangingPunct="1">
              <a:defRPr kumimoji="0" lang="es-ES" cap="all" baseline="0"/>
            </a:lvl1pPr>
            <a:extLst/>
          </a:lstStyle>
          <a:p>
            <a:pPr eaLnBrk="1" latinLnBrk="0" hangingPunct="1"/>
            <a:r>
              <a:rPr lang="es-ES" smtClean="0"/>
              <a:t>Haga clic para modificar el estilo de título del patrón</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Rectangle 2"/>
          <p:cNvSpPr>
            <a:spLocks noGrp="1"/>
          </p:cNvSpPr>
          <p:nvPr>
            <p:ph type="dt" sz="half" idx="10"/>
          </p:nvPr>
        </p:nvSpPr>
        <p:spPr/>
        <p:txBody>
          <a:bodyPr/>
          <a:lstStyle>
            <a:extLst/>
          </a:lstStyle>
          <a:p>
            <a:r>
              <a:rPr lang="es-EC" smtClean="0"/>
              <a:t>6/30/2006</a:t>
            </a:r>
            <a:endParaRPr kumimoji="0" lang="es-ES"/>
          </a:p>
        </p:txBody>
      </p:sp>
      <p:sp>
        <p:nvSpPr>
          <p:cNvPr id="4" name="Rectangle 3"/>
          <p:cNvSpPr>
            <a:spLocks noGrp="1"/>
          </p:cNvSpPr>
          <p:nvPr>
            <p:ph type="ftr" sz="quarter" idx="11"/>
          </p:nvPr>
        </p:nvSpPr>
        <p:spPr/>
        <p:txBody>
          <a:bodyPr/>
          <a:lstStyle>
            <a:extLst/>
          </a:lstStyle>
          <a:p>
            <a:endParaRPr kumimoji="0" lang="es-ES"/>
          </a:p>
        </p:txBody>
      </p:sp>
      <p:sp>
        <p:nvSpPr>
          <p:cNvPr id="5" name="Rectangle 4"/>
          <p:cNvSpPr>
            <a:spLocks noGrp="1"/>
          </p:cNvSpPr>
          <p:nvPr>
            <p:ph type="sldNum" sz="quarter" idx="12"/>
          </p:nvPr>
        </p:nvSpPr>
        <p:spPr/>
        <p:txBody>
          <a:bodyPr/>
          <a:lstStyle>
            <a:extLst/>
          </a:lstStyle>
          <a:p>
            <a:pPr algn="ctr"/>
            <a:fld id="{8F82E0A0-C266-4798-8C8F-B9F91E9DA37E}" type="slidenum">
              <a:rPr kumimoji="0" lang="es-ES" sz="1400" b="1">
                <a:solidFill>
                  <a:srgbClr val="FFFFFF"/>
                </a:solidFill>
              </a:rPr>
              <a:pPr algn="ctr"/>
              <a:t>‹Nº›</a:t>
            </a:fld>
            <a:endParaRPr kumimoji="0" lang="es-ES"/>
          </a:p>
        </p:txBody>
      </p:sp>
      <p:sp>
        <p:nvSpPr>
          <p:cNvPr id="7" name="Rectangle 6"/>
          <p:cNvSpPr>
            <a:spLocks noGrp="1"/>
          </p:cNvSpPr>
          <p:nvPr>
            <p:ph sz="quarter" idx="13"/>
          </p:nvPr>
        </p:nvSpPr>
        <p:spPr>
          <a:xfrm>
            <a:off x="609600" y="1352550"/>
            <a:ext cx="8153400" cy="32766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057400"/>
            <a:ext cx="7123113" cy="1254919"/>
          </a:xfrm>
        </p:spPr>
        <p:txBody>
          <a:bodyPr anchor="t"/>
          <a:lstStyle>
            <a:lvl1pPr eaLnBrk="1" latinLnBrk="0" hangingPunct="1">
              <a:buNone/>
              <a:defRPr kumimoji="0" lang="es-ES" sz="2800">
                <a:solidFill>
                  <a:schemeClr val="tx2"/>
                </a:solidFill>
              </a:defRPr>
            </a:lvl1pPr>
            <a:lvl2pPr eaLnBrk="1" latinLnBrk="0" hangingPunct="1">
              <a:buNone/>
              <a:defRPr kumimoji="0" lang="es-ES" sz="1800">
                <a:solidFill>
                  <a:schemeClr val="tx1">
                    <a:tint val="75000"/>
                  </a:schemeClr>
                </a:solidFill>
              </a:defRPr>
            </a:lvl2pPr>
            <a:lvl3pPr eaLnBrk="1" latinLnBrk="0" hangingPunct="1">
              <a:buNone/>
              <a:defRPr kumimoji="0" lang="es-ES" sz="1600">
                <a:solidFill>
                  <a:schemeClr val="tx1">
                    <a:tint val="75000"/>
                  </a:schemeClr>
                </a:solidFill>
              </a:defRPr>
            </a:lvl3pPr>
            <a:lvl4pPr eaLnBrk="1" latinLnBrk="0" hangingPunct="1">
              <a:buNone/>
              <a:defRPr kumimoji="0" lang="es-ES" sz="1400">
                <a:solidFill>
                  <a:schemeClr val="tx1">
                    <a:tint val="75000"/>
                  </a:schemeClr>
                </a:solidFill>
              </a:defRPr>
            </a:lvl4pPr>
            <a:lvl5pPr eaLnBrk="1" latinLnBrk="0" hangingPunct="1">
              <a:buNone/>
              <a:defRPr kumimoji="0" lang="es-ES" sz="1400">
                <a:solidFill>
                  <a:schemeClr val="tx1">
                    <a:tint val="75000"/>
                  </a:schemeClr>
                </a:solidFill>
              </a:defRPr>
            </a:lvl5pPr>
            <a:extLst/>
          </a:lstStyle>
          <a:p>
            <a:pPr lvl="0" eaLnBrk="1" latinLnBrk="0" hangingPunct="1"/>
            <a:r>
              <a:rPr lang="es-ES" smtClean="0"/>
              <a:t>Haga clic para modificar el estilo de texto del patrón</a:t>
            </a:r>
          </a:p>
        </p:txBody>
      </p:sp>
      <p:sp>
        <p:nvSpPr>
          <p:cNvPr id="7" name="Rectangle 6"/>
          <p:cNvSpPr/>
          <p:nvPr/>
        </p:nvSpPr>
        <p:spPr>
          <a:xfrm>
            <a:off x="0" y="1143000"/>
            <a:ext cx="9144000" cy="85725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0" y="1200150"/>
            <a:ext cx="1295400" cy="7429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1371600" y="1200150"/>
            <a:ext cx="7772400" cy="7429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hasCustomPrompt="1"/>
          </p:nvPr>
        </p:nvSpPr>
        <p:spPr>
          <a:xfrm>
            <a:off x="1371600" y="1200150"/>
            <a:ext cx="7620000" cy="742950"/>
          </a:xfrm>
        </p:spPr>
        <p:txBody>
          <a:bodyPr/>
          <a:lstStyle>
            <a:lvl1pPr algn="l" eaLnBrk="1" latinLnBrk="0" hangingPunct="1">
              <a:buNone/>
              <a:defRPr kumimoji="0" lang="es-ES" sz="4400" b="0" cap="none">
                <a:solidFill>
                  <a:srgbClr val="FFFFFF"/>
                </a:solidFill>
              </a:defRPr>
            </a:lvl1pPr>
            <a:extLst/>
          </a:lstStyle>
          <a:p>
            <a:r>
              <a:rPr kumimoji="0" lang="es-ES"/>
              <a:t>Haga clic para modificar el estilo de título del patrón</a:t>
            </a:r>
          </a:p>
        </p:txBody>
      </p:sp>
      <p:sp>
        <p:nvSpPr>
          <p:cNvPr id="12" name="Date Placeholder 11"/>
          <p:cNvSpPr>
            <a:spLocks noGrp="1"/>
          </p:cNvSpPr>
          <p:nvPr>
            <p:ph type="dt" sz="half" idx="10"/>
          </p:nvPr>
        </p:nvSpPr>
        <p:spPr/>
        <p:txBody>
          <a:bodyPr/>
          <a:lstStyle>
            <a:extLst/>
          </a:lstStyle>
          <a:p>
            <a:r>
              <a:rPr lang="es-EC" smtClean="0"/>
              <a:t>6/30/2006</a:t>
            </a:r>
            <a:endParaRPr kumimoji="0" lang="es-ES"/>
          </a:p>
        </p:txBody>
      </p:sp>
      <p:sp>
        <p:nvSpPr>
          <p:cNvPr id="13" name="Slide Number Placeholder 12"/>
          <p:cNvSpPr>
            <a:spLocks noGrp="1"/>
          </p:cNvSpPr>
          <p:nvPr>
            <p:ph type="sldNum" sz="quarter" idx="11"/>
          </p:nvPr>
        </p:nvSpPr>
        <p:spPr>
          <a:xfrm>
            <a:off x="0" y="1314450"/>
            <a:ext cx="1295400" cy="526257"/>
          </a:xfrm>
        </p:spPr>
        <p:txBody>
          <a:bodyPr>
            <a:noAutofit/>
          </a:bodyPr>
          <a:lstStyle>
            <a:lvl1pPr eaLnBrk="1" latinLnBrk="0" hangingPunct="1">
              <a:defRPr kumimoji="0" lang="es-ES" sz="2400">
                <a:solidFill>
                  <a:srgbClr val="FFFFFF"/>
                </a:solidFill>
              </a:defRPr>
            </a:lvl1pPr>
            <a:extLst/>
          </a:lstStyle>
          <a:p>
            <a:pPr algn="ctr"/>
            <a:fld id="{8F82E0A0-C266-4798-8C8F-B9F91E9DA37E}" type="slidenum">
              <a:rPr kumimoji="0" lang="es-ES" sz="2400" b="1">
                <a:solidFill>
                  <a:srgbClr val="FFFFFF"/>
                </a:solidFill>
              </a:rPr>
              <a:pPr algn="ctr"/>
              <a:t>‹Nº›</a:t>
            </a:fld>
            <a:endParaRPr kumimoji="0" lang="es-ES" sz="2400">
              <a:solidFill>
                <a:srgbClr val="FFFFFF"/>
              </a:solidFill>
            </a:endParaRPr>
          </a:p>
        </p:txBody>
      </p:sp>
      <p:sp>
        <p:nvSpPr>
          <p:cNvPr id="14" name="Footer Placeholder 13"/>
          <p:cNvSpPr>
            <a:spLocks noGrp="1"/>
          </p:cNvSpPr>
          <p:nvPr>
            <p:ph type="ftr" sz="quarter" idx="12"/>
          </p:nvPr>
        </p:nvSpPr>
        <p:spPr/>
        <p:txBody>
          <a:bodyPr/>
          <a:lstStyle>
            <a:extLst/>
          </a:lstStyle>
          <a:p>
            <a:endParaRPr kumimoji="0" lang="es-E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9" name="Content Placeholder 8"/>
          <p:cNvSpPr>
            <a:spLocks noGrp="1"/>
          </p:cNvSpPr>
          <p:nvPr>
            <p:ph sz="quarter" idx="13"/>
          </p:nvPr>
        </p:nvSpPr>
        <p:spPr>
          <a:xfrm>
            <a:off x="609600" y="1352551"/>
            <a:ext cx="3886200" cy="3268624"/>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1" name="Content Placeholder 10"/>
          <p:cNvSpPr>
            <a:spLocks noGrp="1"/>
          </p:cNvSpPr>
          <p:nvPr>
            <p:ph sz="quarter" idx="14"/>
          </p:nvPr>
        </p:nvSpPr>
        <p:spPr>
          <a:xfrm>
            <a:off x="4844901" y="1352549"/>
            <a:ext cx="3886200" cy="3268625"/>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8" name="Date Placeholder 7"/>
          <p:cNvSpPr>
            <a:spLocks noGrp="1"/>
          </p:cNvSpPr>
          <p:nvPr>
            <p:ph type="dt" sz="half" idx="15"/>
          </p:nvPr>
        </p:nvSpPr>
        <p:spPr/>
        <p:txBody>
          <a:bodyPr rtlCol="0"/>
          <a:lstStyle>
            <a:extLst/>
          </a:lstStyle>
          <a:p>
            <a:r>
              <a:rPr lang="es-EC" smtClean="0"/>
              <a:t>6/30/2006</a:t>
            </a:r>
            <a:endParaRPr kumimoji="0" lang="es-ES"/>
          </a:p>
        </p:txBody>
      </p:sp>
      <p:sp>
        <p:nvSpPr>
          <p:cNvPr id="10" name="Slide Number Placeholder 9"/>
          <p:cNvSpPr>
            <a:spLocks noGrp="1"/>
          </p:cNvSpPr>
          <p:nvPr>
            <p:ph type="sldNum" sz="quarter" idx="16"/>
          </p:nvPr>
        </p:nvSpPr>
        <p:spPr/>
        <p:txBody>
          <a:bodyPr rtlCol="0"/>
          <a:lstStyle>
            <a:extLst/>
          </a:lstStyle>
          <a:p>
            <a:pPr algn="ctr"/>
            <a:fld id="{8F82E0A0-C266-4798-8C8F-B9F91E9DA37E}" type="slidenum">
              <a:rPr kumimoji="0" lang="es-ES" sz="1400" b="1">
                <a:solidFill>
                  <a:srgbClr val="FFFFFF"/>
                </a:solidFill>
              </a:rPr>
              <a:pPr algn="ctr"/>
              <a:t>‹Nº›</a:t>
            </a:fld>
            <a:endParaRPr kumimoji="0" lang="es-ES"/>
          </a:p>
        </p:txBody>
      </p:sp>
      <p:sp>
        <p:nvSpPr>
          <p:cNvPr id="12" name="Footer Placeholder 11"/>
          <p:cNvSpPr>
            <a:spLocks noGrp="1"/>
          </p:cNvSpPr>
          <p:nvPr>
            <p:ph type="ftr" sz="quarter" idx="17"/>
          </p:nvPr>
        </p:nvSpPr>
        <p:spPr/>
        <p:txBody>
          <a:bodyPr rtlCol="0"/>
          <a:lstStyle>
            <a:extLst/>
          </a:lstStyle>
          <a:p>
            <a:endParaRPr kumimoji="0"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12648" y="118110"/>
            <a:ext cx="8153400" cy="1005840"/>
          </a:xfrm>
        </p:spPr>
        <p:txBody>
          <a:bodyPr anchor="b"/>
          <a:lstStyle>
            <a:lvl1pPr eaLnBrk="1" latinLnBrk="0" hangingPunct="1">
              <a:defRPr kumimoji="0" lang="es-ES"/>
            </a:lvl1pPr>
            <a:extLst/>
          </a:lstStyle>
          <a:p>
            <a:pPr eaLnBrk="1" latinLnBrk="0" hangingPunct="1"/>
            <a:r>
              <a:rPr lang="es-ES" smtClean="0"/>
              <a:t>Haga clic para modificar el estilo de título del patrón</a:t>
            </a:r>
            <a:endParaRPr/>
          </a:p>
        </p:txBody>
      </p:sp>
      <p:sp>
        <p:nvSpPr>
          <p:cNvPr id="11" name="Content Placeholder 10"/>
          <p:cNvSpPr>
            <a:spLocks noGrp="1"/>
          </p:cNvSpPr>
          <p:nvPr>
            <p:ph sz="quarter" idx="13"/>
          </p:nvPr>
        </p:nvSpPr>
        <p:spPr>
          <a:xfrm>
            <a:off x="609600" y="1919818"/>
            <a:ext cx="3886200" cy="26289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3" name="Content Placeholder 12"/>
          <p:cNvSpPr>
            <a:spLocks noGrp="1"/>
          </p:cNvSpPr>
          <p:nvPr>
            <p:ph sz="quarter" idx="14"/>
          </p:nvPr>
        </p:nvSpPr>
        <p:spPr>
          <a:xfrm>
            <a:off x="4800600" y="1919818"/>
            <a:ext cx="3886200" cy="26289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
        <p:nvSpPr>
          <p:cNvPr id="10" name="Date Placeholder 9"/>
          <p:cNvSpPr>
            <a:spLocks noGrp="1"/>
          </p:cNvSpPr>
          <p:nvPr>
            <p:ph type="dt" sz="half" idx="15"/>
          </p:nvPr>
        </p:nvSpPr>
        <p:spPr/>
        <p:txBody>
          <a:bodyPr rtlCol="0"/>
          <a:lstStyle>
            <a:extLst/>
          </a:lstStyle>
          <a:p>
            <a:r>
              <a:rPr lang="es-EC" smtClean="0"/>
              <a:t>6/30/2006</a:t>
            </a:r>
            <a:endParaRPr kumimoji="0" lang="es-ES"/>
          </a:p>
        </p:txBody>
      </p:sp>
      <p:sp>
        <p:nvSpPr>
          <p:cNvPr id="12" name="Slide Number Placeholder 11"/>
          <p:cNvSpPr>
            <a:spLocks noGrp="1"/>
          </p:cNvSpPr>
          <p:nvPr>
            <p:ph type="sldNum" sz="quarter" idx="16"/>
          </p:nvPr>
        </p:nvSpPr>
        <p:spPr/>
        <p:txBody>
          <a:bodyPr rtlCol="0"/>
          <a:lstStyle>
            <a:extLst/>
          </a:lstStyle>
          <a:p>
            <a:pPr algn="ctr"/>
            <a:fld id="{8F82E0A0-C266-4798-8C8F-B9F91E9DA37E}" type="slidenum">
              <a:rPr kumimoji="0" lang="es-ES" sz="1400" b="1">
                <a:solidFill>
                  <a:srgbClr val="FFFFFF"/>
                </a:solidFill>
              </a:rPr>
              <a:pPr algn="ctr"/>
              <a:t>‹Nº›</a:t>
            </a:fld>
            <a:endParaRPr kumimoji="0" lang="es-ES"/>
          </a:p>
        </p:txBody>
      </p:sp>
      <p:sp>
        <p:nvSpPr>
          <p:cNvPr id="14" name="Footer Placeholder 13"/>
          <p:cNvSpPr>
            <a:spLocks noGrp="1"/>
          </p:cNvSpPr>
          <p:nvPr>
            <p:ph type="ftr" sz="quarter" idx="17"/>
          </p:nvPr>
        </p:nvSpPr>
        <p:spPr/>
        <p:txBody>
          <a:bodyPr rtlCol="0"/>
          <a:lstStyle>
            <a:extLst/>
          </a:lstStyle>
          <a:p>
            <a:endParaRPr kumimoji="0" lang="es-ES"/>
          </a:p>
        </p:txBody>
      </p:sp>
      <p:sp>
        <p:nvSpPr>
          <p:cNvPr id="16" name="Text Placeholder 15"/>
          <p:cNvSpPr>
            <a:spLocks noGrp="1"/>
          </p:cNvSpPr>
          <p:nvPr>
            <p:ph type="body" sz="quarter" idx="18"/>
          </p:nvPr>
        </p:nvSpPr>
        <p:spPr>
          <a:xfrm>
            <a:off x="609600" y="1362287"/>
            <a:ext cx="3886200" cy="530352"/>
          </a:xfrm>
          <a:solidFill>
            <a:schemeClr val="accent2"/>
          </a:solidFill>
        </p:spPr>
        <p:txBody>
          <a:bodyPr rtlCol="0" anchor="ctr"/>
          <a:lstStyle>
            <a:lvl1pPr eaLnBrk="1" latinLnBrk="0" hangingPunct="1">
              <a:buFontTx/>
              <a:buNone/>
              <a:defRPr kumimoji="0" lang="es-ES" sz="2000" b="1">
                <a:solidFill>
                  <a:srgbClr val="FFFFFF"/>
                </a:solidFill>
              </a:defRPr>
            </a:lvl1pPr>
            <a:extLst/>
          </a:lstStyle>
          <a:p>
            <a:pPr lvl="0" eaLnBrk="1" latinLnBrk="0" hangingPunct="1"/>
            <a:r>
              <a:rPr lang="es-ES" smtClean="0"/>
              <a:t>Haga clic para modificar el estilo de texto del patrón</a:t>
            </a:r>
          </a:p>
        </p:txBody>
      </p:sp>
      <p:sp>
        <p:nvSpPr>
          <p:cNvPr id="15" name="Text Placeholder 14"/>
          <p:cNvSpPr>
            <a:spLocks noGrp="1"/>
          </p:cNvSpPr>
          <p:nvPr>
            <p:ph type="body" sz="quarter" idx="19"/>
          </p:nvPr>
        </p:nvSpPr>
        <p:spPr>
          <a:xfrm>
            <a:off x="4800600" y="1362287"/>
            <a:ext cx="3886200" cy="530352"/>
          </a:xfrm>
          <a:solidFill>
            <a:schemeClr val="accent4"/>
          </a:solidFill>
        </p:spPr>
        <p:txBody>
          <a:bodyPr rtlCol="0" anchor="ctr"/>
          <a:lstStyle>
            <a:lvl1pPr eaLnBrk="1" latinLnBrk="0" hangingPunct="1">
              <a:buFontTx/>
              <a:buNone/>
              <a:defRPr kumimoji="0" lang="es-ES" sz="2000" b="1">
                <a:solidFill>
                  <a:srgbClr val="FFFFFF"/>
                </a:solidFill>
              </a:defRPr>
            </a:lvl1pPr>
            <a:extLst/>
          </a:lstStyle>
          <a:p>
            <a:pPr lvl="0" eaLnBrk="1" latinLnBrk="0" hangingPunct="1"/>
            <a:r>
              <a:rPr lang="es-ES" smtClean="0"/>
              <a:t>Haga clic para modificar el estilo de texto del patrón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pPr eaLnBrk="1" latinLnBrk="0" hangingPunct="1"/>
            <a:r>
              <a:rPr lang="es-ES" smtClean="0"/>
              <a:t>Haga clic para modificar el estilo de título del patrón</a:t>
            </a:r>
            <a:endParaRPr/>
          </a:p>
        </p:txBody>
      </p:sp>
      <p:sp>
        <p:nvSpPr>
          <p:cNvPr id="3" name="Date Placeholder 2"/>
          <p:cNvSpPr>
            <a:spLocks noGrp="1"/>
          </p:cNvSpPr>
          <p:nvPr>
            <p:ph type="dt" sz="half" idx="10"/>
          </p:nvPr>
        </p:nvSpPr>
        <p:spPr/>
        <p:txBody>
          <a:bodyPr/>
          <a:lstStyle>
            <a:extLst/>
          </a:lstStyle>
          <a:p>
            <a:r>
              <a:rPr lang="es-EC" smtClean="0"/>
              <a:t>6/30/2006</a:t>
            </a:r>
            <a:endParaRPr kumimoji="0" lang="es-ES"/>
          </a:p>
        </p:txBody>
      </p:sp>
      <p:sp>
        <p:nvSpPr>
          <p:cNvPr id="4" name="Footer Placeholder 3"/>
          <p:cNvSpPr>
            <a:spLocks noGrp="1"/>
          </p:cNvSpPr>
          <p:nvPr>
            <p:ph type="ftr" sz="quarter" idx="11"/>
          </p:nvPr>
        </p:nvSpPr>
        <p:spPr/>
        <p:txBody>
          <a:bodyPr/>
          <a:lstStyle>
            <a:extLst/>
          </a:lstStyle>
          <a:p>
            <a:endParaRPr kumimoji="0" lang="es-ES"/>
          </a:p>
        </p:txBody>
      </p:sp>
      <p:sp>
        <p:nvSpPr>
          <p:cNvPr id="5" name="Slide Number Placeholder 4"/>
          <p:cNvSpPr>
            <a:spLocks noGrp="1"/>
          </p:cNvSpPr>
          <p:nvPr>
            <p:ph type="sldNum" sz="quarter" idx="12"/>
          </p:nvPr>
        </p:nvSpPr>
        <p:spPr/>
        <p:txBody>
          <a:bodyPr/>
          <a:lstStyle>
            <a:lvl1pPr eaLnBrk="1" latinLnBrk="0" hangingPunct="1">
              <a:defRPr kumimoji="0" lang="es-ES">
                <a:solidFill>
                  <a:srgbClr val="FFFFFF"/>
                </a:solidFill>
              </a:defRPr>
            </a:lvl1pPr>
            <a:extLst/>
          </a:lstStyle>
          <a:p>
            <a:fld id="{A3F7CB7D-F184-43C7-B6FD-03D728E1BBFF}" type="slidenum">
              <a:rPr kumimoji="0" lang="es-ES">
                <a:solidFill>
                  <a:srgbClr val="FFFFFF"/>
                </a:solidFill>
              </a:rPr>
              <a:pPr/>
              <a:t>‹Nº›</a:t>
            </a:fld>
            <a:endParaRPr kumimoji="0" lang="es-ES">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r>
              <a:rPr lang="es-EC" smtClean="0"/>
              <a:t>6/30/2006</a:t>
            </a:r>
            <a:endParaRPr kumimoji="0" lang="es-ES"/>
          </a:p>
        </p:txBody>
      </p:sp>
      <p:sp>
        <p:nvSpPr>
          <p:cNvPr id="3" name="Footer Placeholder 2"/>
          <p:cNvSpPr>
            <a:spLocks noGrp="1"/>
          </p:cNvSpPr>
          <p:nvPr>
            <p:ph type="ftr" sz="quarter" idx="11"/>
          </p:nvPr>
        </p:nvSpPr>
        <p:spPr/>
        <p:txBody>
          <a:bodyPr/>
          <a:lstStyle>
            <a:extLst/>
          </a:lstStyle>
          <a:p>
            <a:endParaRPr kumimoji="0" lang="es-ES"/>
          </a:p>
        </p:txBody>
      </p:sp>
      <p:sp>
        <p:nvSpPr>
          <p:cNvPr id="4" name="Slide Number Placeholder 3"/>
          <p:cNvSpPr>
            <a:spLocks noGrp="1"/>
          </p:cNvSpPr>
          <p:nvPr>
            <p:ph type="sldNum" sz="quarter" idx="12"/>
          </p:nvPr>
        </p:nvSpPr>
        <p:spPr>
          <a:xfrm>
            <a:off x="0" y="4686300"/>
            <a:ext cx="533400" cy="285750"/>
          </a:xfrm>
        </p:spPr>
        <p:txBody>
          <a:bodyPr/>
          <a:lstStyle>
            <a:lvl1pPr eaLnBrk="1" latinLnBrk="0" hangingPunct="1">
              <a:defRPr kumimoji="0" lang="es-ES">
                <a:solidFill>
                  <a:schemeClr val="tx2"/>
                </a:solidFill>
              </a:defRPr>
            </a:lvl1pPr>
            <a:extLst/>
          </a:lstStyle>
          <a:p>
            <a:fld id="{A3F7CB7D-F184-43C7-B6FD-03D728E1BBFF}" type="slidenum">
              <a:rPr kumimoji="0" lang="es-ES">
                <a:solidFill>
                  <a:schemeClr val="tx2"/>
                </a:solidFill>
              </a:rPr>
              <a:pPr/>
              <a:t>‹Nº›</a:t>
            </a:fld>
            <a:endParaRPr kumimoji="0" lang="es-ES">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09600" y="118110"/>
            <a:ext cx="8153400" cy="1005840"/>
          </a:xfrm>
        </p:spPr>
        <p:txBody>
          <a:bodyPr anchor="b"/>
          <a:lstStyle>
            <a:lvl1pPr algn="l" eaLnBrk="1" latinLnBrk="0" hangingPunct="1">
              <a:buNone/>
              <a:defRPr kumimoji="0" lang="es-ES" sz="4200" b="0"/>
            </a:lvl1pPr>
            <a:extLst/>
          </a:lstStyle>
          <a:p>
            <a:pPr eaLnBrk="1" latinLnBrk="0" hangingPunct="1"/>
            <a:r>
              <a:rPr lang="es-ES" smtClean="0"/>
              <a:t>Haga clic para modificar el estilo de título del patrón</a:t>
            </a:r>
            <a:endParaRPr/>
          </a:p>
        </p:txBody>
      </p:sp>
      <p:sp>
        <p:nvSpPr>
          <p:cNvPr id="5" name="Date Placeholder 4"/>
          <p:cNvSpPr>
            <a:spLocks noGrp="1"/>
          </p:cNvSpPr>
          <p:nvPr>
            <p:ph type="dt" sz="half" idx="10"/>
          </p:nvPr>
        </p:nvSpPr>
        <p:spPr/>
        <p:txBody>
          <a:bodyPr/>
          <a:lstStyle>
            <a:extLst/>
          </a:lstStyle>
          <a:p>
            <a:r>
              <a:rPr lang="es-EC" smtClean="0"/>
              <a:t>6/30/2006</a:t>
            </a:r>
            <a:endParaRPr kumimoji="0" lang="es-ES"/>
          </a:p>
        </p:txBody>
      </p:sp>
      <p:sp>
        <p:nvSpPr>
          <p:cNvPr id="6" name="Footer Placeholder 5"/>
          <p:cNvSpPr>
            <a:spLocks noGrp="1"/>
          </p:cNvSpPr>
          <p:nvPr>
            <p:ph type="ftr" sz="quarter" idx="11"/>
          </p:nvPr>
        </p:nvSpPr>
        <p:spPr/>
        <p:txBody>
          <a:bodyPr/>
          <a:lstStyle>
            <a:extLst/>
          </a:lstStyle>
          <a:p>
            <a:endParaRPr kumimoji="0" lang="es-ES"/>
          </a:p>
        </p:txBody>
      </p:sp>
      <p:sp>
        <p:nvSpPr>
          <p:cNvPr id="7" name="Slide Number Placeholder 6"/>
          <p:cNvSpPr>
            <a:spLocks noGrp="1"/>
          </p:cNvSpPr>
          <p:nvPr>
            <p:ph type="sldNum" sz="quarter" idx="12"/>
          </p:nvPr>
        </p:nvSpPr>
        <p:spPr/>
        <p:txBody>
          <a:bodyPr/>
          <a:lstStyle>
            <a:lvl1pPr eaLnBrk="1" latinLnBrk="0" hangingPunct="1">
              <a:defRPr kumimoji="0" lang="es-ES">
                <a:solidFill>
                  <a:srgbClr val="FFFFFF"/>
                </a:solidFill>
              </a:defRPr>
            </a:lvl1pPr>
            <a:extLst/>
          </a:lstStyle>
          <a:p>
            <a:fld id="{A3F7CB7D-F184-43C7-B6FD-03D728E1BBFF}" type="slidenum">
              <a:rPr kumimoji="0" lang="es-ES">
                <a:solidFill>
                  <a:srgbClr val="FFFFFF"/>
                </a:solidFill>
              </a:rPr>
              <a:pPr/>
              <a:t>‹Nº›</a:t>
            </a:fld>
            <a:endParaRPr kumimoji="0" lang="es-ES">
              <a:solidFill>
                <a:srgbClr val="FFFFFF"/>
              </a:solidFill>
            </a:endParaRPr>
          </a:p>
        </p:txBody>
      </p:sp>
      <p:sp>
        <p:nvSpPr>
          <p:cNvPr id="3" name="Text Placeholder 2"/>
          <p:cNvSpPr>
            <a:spLocks noGrp="1"/>
          </p:cNvSpPr>
          <p:nvPr>
            <p:ph type="body" idx="1"/>
          </p:nvPr>
        </p:nvSpPr>
        <p:spPr>
          <a:xfrm>
            <a:off x="609600" y="1428750"/>
            <a:ext cx="1600200" cy="31242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000"/>
              </a:spcAft>
              <a:buNone/>
              <a:defRPr kumimoji="0" lang="es-ES" sz="1800"/>
            </a:lvl1pPr>
            <a:lvl2pPr eaLnBrk="1" latinLnBrk="0" hangingPunct="1">
              <a:buNone/>
              <a:defRPr kumimoji="0" lang="es-ES" sz="1200"/>
            </a:lvl2pPr>
            <a:lvl3pPr eaLnBrk="1" latinLnBrk="0" hangingPunct="1">
              <a:buNone/>
              <a:defRPr kumimoji="0" lang="es-ES" sz="1000"/>
            </a:lvl3pPr>
            <a:lvl4pPr eaLnBrk="1" latinLnBrk="0" hangingPunct="1">
              <a:buNone/>
              <a:defRPr kumimoji="0" lang="es-ES" sz="900"/>
            </a:lvl4pPr>
            <a:lvl5pPr eaLnBrk="1" latinLnBrk="0" hangingPunct="1">
              <a:buNone/>
              <a:defRPr kumimoji="0" lang="es-ES" sz="900"/>
            </a:lvl5pPr>
            <a:extLst/>
          </a:lstStyle>
          <a:p>
            <a:pPr lvl="0" eaLnBrk="1" latinLnBrk="0" hangingPunct="1"/>
            <a:r>
              <a:rPr lang="es-ES" smtClean="0"/>
              <a:t>Haga clic para modificar el estilo de texto del patrón</a:t>
            </a:r>
          </a:p>
        </p:txBody>
      </p:sp>
      <p:sp>
        <p:nvSpPr>
          <p:cNvPr id="9" name="Content Placeholder 8"/>
          <p:cNvSpPr>
            <a:spLocks noGrp="1"/>
          </p:cNvSpPr>
          <p:nvPr>
            <p:ph sz="quarter" idx="13"/>
          </p:nvPr>
        </p:nvSpPr>
        <p:spPr>
          <a:xfrm>
            <a:off x="2362200" y="1428750"/>
            <a:ext cx="6400800" cy="3200400"/>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57668" y="0"/>
            <a:ext cx="7586332" cy="3419856"/>
          </a:xfrm>
          <a:solidFill>
            <a:schemeClr val="tx2">
              <a:shade val="50000"/>
            </a:schemeClr>
          </a:solidFill>
          <a:ln>
            <a:noFill/>
          </a:ln>
        </p:spPr>
        <p:txBody>
          <a:bodyPr/>
          <a:lstStyle>
            <a:lvl1pPr eaLnBrk="1" latinLnBrk="0" hangingPunct="1">
              <a:buNone/>
              <a:defRPr kumimoji="0" lang="es-ES" sz="3200"/>
            </a:lvl1pPr>
            <a:extLst/>
          </a:lstStyle>
          <a:p>
            <a:r>
              <a:rPr kumimoji="0" lang="es-ES" smtClean="0"/>
              <a:t>Haga clic en el icono para agregar una imagen</a:t>
            </a:r>
            <a:endParaRPr kumimoji="0" lang="es-ES"/>
          </a:p>
        </p:txBody>
      </p:sp>
      <p:sp>
        <p:nvSpPr>
          <p:cNvPr id="4" name="Text Placeholder 3"/>
          <p:cNvSpPr>
            <a:spLocks noGrp="1"/>
          </p:cNvSpPr>
          <p:nvPr>
            <p:ph type="body" sz="half" idx="2"/>
          </p:nvPr>
        </p:nvSpPr>
        <p:spPr>
          <a:xfrm>
            <a:off x="1600200" y="4114800"/>
            <a:ext cx="7315200" cy="514350"/>
          </a:xfrm>
        </p:spPr>
        <p:txBody>
          <a:bodyPr/>
          <a:lstStyle>
            <a:lvl1pPr marL="0" indent="0" eaLnBrk="1" latinLnBrk="0" hangingPunct="1">
              <a:buFontTx/>
              <a:buNone/>
              <a:defRPr kumimoji="0" lang="es-ES" sz="1700"/>
            </a:lvl1pPr>
            <a:lvl2pPr eaLnBrk="1" latinLnBrk="0" hangingPunct="1">
              <a:buFontTx/>
              <a:buNone/>
              <a:defRPr kumimoji="0" lang="es-ES" sz="1200"/>
            </a:lvl2pPr>
            <a:lvl3pPr eaLnBrk="1" latinLnBrk="0" hangingPunct="1">
              <a:buFontTx/>
              <a:buNone/>
              <a:defRPr kumimoji="0" lang="es-ES" sz="1000"/>
            </a:lvl3pPr>
            <a:lvl4pPr eaLnBrk="1" latinLnBrk="0" hangingPunct="1">
              <a:buFontTx/>
              <a:buNone/>
              <a:defRPr kumimoji="0" lang="es-ES" sz="900"/>
            </a:lvl4pPr>
            <a:lvl5pPr eaLnBrk="1" latinLnBrk="0" hangingPunct="1">
              <a:buFontTx/>
              <a:buNone/>
              <a:defRPr kumimoji="0" lang="es-ES" sz="900"/>
            </a:lvl5pPr>
            <a:extLst/>
          </a:lstStyle>
          <a:p>
            <a:pPr lvl="0" eaLnBrk="1" latinLnBrk="0" hangingPunct="1"/>
            <a:r>
              <a:rPr lang="es-ES" smtClean="0"/>
              <a:t>Haga clic para modificar el estilo de texto del patrón</a:t>
            </a:r>
          </a:p>
        </p:txBody>
      </p:sp>
      <p:sp>
        <p:nvSpPr>
          <p:cNvPr id="8" name="Rectangle 7"/>
          <p:cNvSpPr/>
          <p:nvPr/>
        </p:nvSpPr>
        <p:spPr>
          <a:xfrm>
            <a:off x="-9144" y="3429000"/>
            <a:ext cx="9144000" cy="665226"/>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9144" y="3497580"/>
            <a:ext cx="1463040" cy="534924"/>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0" name="Rectangle 9"/>
          <p:cNvSpPr/>
          <p:nvPr/>
        </p:nvSpPr>
        <p:spPr>
          <a:xfrm>
            <a:off x="1545336" y="3490722"/>
            <a:ext cx="7589520" cy="534924"/>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 name="Title 1"/>
          <p:cNvSpPr>
            <a:spLocks noGrp="1"/>
          </p:cNvSpPr>
          <p:nvPr>
            <p:ph type="title"/>
          </p:nvPr>
        </p:nvSpPr>
        <p:spPr>
          <a:xfrm>
            <a:off x="1600200" y="3543300"/>
            <a:ext cx="7315200" cy="457200"/>
          </a:xfrm>
        </p:spPr>
        <p:txBody>
          <a:bodyPr anchor="ctr"/>
          <a:lstStyle>
            <a:lvl1pPr algn="l" eaLnBrk="1" latinLnBrk="0" hangingPunct="1">
              <a:buNone/>
              <a:defRPr kumimoji="0" lang="es-ES" sz="2800" b="0">
                <a:solidFill>
                  <a:srgbClr val="FFFFFF"/>
                </a:solidFill>
              </a:defRPr>
            </a:lvl1pPr>
            <a:extLst/>
          </a:lstStyle>
          <a:p>
            <a:pPr eaLnBrk="1" latinLnBrk="0" hangingPunct="1"/>
            <a:r>
              <a:rPr lang="es-ES" smtClean="0"/>
              <a:t>Haga clic para modificar el estilo de título del patrón</a:t>
            </a:r>
            <a:endParaRPr/>
          </a:p>
        </p:txBody>
      </p:sp>
      <p:sp>
        <p:nvSpPr>
          <p:cNvPr id="11" name="Rectangle 10"/>
          <p:cNvSpPr/>
          <p:nvPr/>
        </p:nvSpPr>
        <p:spPr>
          <a:xfrm>
            <a:off x="1447800" y="0"/>
            <a:ext cx="100584" cy="515035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12" name="Date Placeholder 11"/>
          <p:cNvSpPr>
            <a:spLocks noGrp="1"/>
          </p:cNvSpPr>
          <p:nvPr>
            <p:ph type="dt" sz="half" idx="10"/>
          </p:nvPr>
        </p:nvSpPr>
        <p:spPr>
          <a:xfrm>
            <a:off x="6248400" y="4686300"/>
            <a:ext cx="2667000" cy="273844"/>
          </a:xfrm>
        </p:spPr>
        <p:txBody>
          <a:bodyPr rtlCol="0"/>
          <a:lstStyle>
            <a:extLst/>
          </a:lstStyle>
          <a:p>
            <a:r>
              <a:rPr lang="es-EC" smtClean="0"/>
              <a:t>6/30/2006</a:t>
            </a:r>
            <a:endParaRPr kumimoji="0" lang="es-ES"/>
          </a:p>
        </p:txBody>
      </p:sp>
      <p:sp>
        <p:nvSpPr>
          <p:cNvPr id="13" name="Slide Number Placeholder 12"/>
          <p:cNvSpPr>
            <a:spLocks noGrp="1"/>
          </p:cNvSpPr>
          <p:nvPr>
            <p:ph type="sldNum" sz="quarter" idx="11"/>
          </p:nvPr>
        </p:nvSpPr>
        <p:spPr>
          <a:xfrm>
            <a:off x="0" y="3500437"/>
            <a:ext cx="1447800" cy="497684"/>
          </a:xfrm>
        </p:spPr>
        <p:txBody>
          <a:bodyPr rtlCol="0"/>
          <a:lstStyle>
            <a:lvl1pPr eaLnBrk="1" latinLnBrk="0" hangingPunct="1">
              <a:defRPr kumimoji="0" lang="es-ES" sz="2800"/>
            </a:lvl1pPr>
            <a:extLst/>
          </a:lstStyle>
          <a:p>
            <a:pPr algn="ctr"/>
            <a:fld id="{8F82E0A0-C266-4798-8C8F-B9F91E9DA37E}" type="slidenum">
              <a:rPr kumimoji="0" lang="es-ES" sz="2800" b="1">
                <a:solidFill>
                  <a:srgbClr val="FFFFFF"/>
                </a:solidFill>
              </a:rPr>
              <a:pPr algn="ctr"/>
              <a:t>‹Nº›</a:t>
            </a:fld>
            <a:endParaRPr kumimoji="0" lang="es-ES" sz="2800"/>
          </a:p>
        </p:txBody>
      </p:sp>
      <p:sp>
        <p:nvSpPr>
          <p:cNvPr id="14" name="Footer Placeholder 13"/>
          <p:cNvSpPr>
            <a:spLocks noGrp="1"/>
          </p:cNvSpPr>
          <p:nvPr>
            <p:ph type="ftr" sz="quarter" idx="12"/>
          </p:nvPr>
        </p:nvSpPr>
        <p:spPr>
          <a:xfrm>
            <a:off x="1600200" y="4686155"/>
            <a:ext cx="4572000" cy="273844"/>
          </a:xfrm>
        </p:spPr>
        <p:txBody>
          <a:bodyPr rtlCol="0"/>
          <a:lstStyle>
            <a:extLst/>
          </a:lstStyle>
          <a:p>
            <a:endParaRPr kumimoji="0"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612648" y="1352550"/>
            <a:ext cx="8153400" cy="3242310"/>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Date Placeholder 13"/>
          <p:cNvSpPr>
            <a:spLocks noGrp="1"/>
          </p:cNvSpPr>
          <p:nvPr>
            <p:ph type="dt" sz="half" idx="2"/>
          </p:nvPr>
        </p:nvSpPr>
        <p:spPr>
          <a:xfrm>
            <a:off x="6096000" y="4686300"/>
            <a:ext cx="2667000" cy="273844"/>
          </a:xfrm>
          <a:prstGeom prst="rect">
            <a:avLst/>
          </a:prstGeom>
        </p:spPr>
        <p:txBody>
          <a:bodyPr vert="horz" anchor="ctr" anchorCtr="0"/>
          <a:lstStyle>
            <a:lvl1pPr algn="l" eaLnBrk="1" latinLnBrk="0" hangingPunct="1">
              <a:defRPr kumimoji="0" lang="es-ES" sz="1400">
                <a:solidFill>
                  <a:schemeClr val="tx2"/>
                </a:solidFill>
              </a:defRPr>
            </a:lvl1pPr>
            <a:extLst/>
          </a:lstStyle>
          <a:p>
            <a:r>
              <a:rPr lang="es-EC" smtClean="0"/>
              <a:t>6/30/2006</a:t>
            </a:r>
            <a:endParaRPr kumimoji="0" lang="es-ES" sz="1400">
              <a:solidFill>
                <a:schemeClr val="tx2"/>
              </a:solidFill>
            </a:endParaRPr>
          </a:p>
        </p:txBody>
      </p:sp>
      <p:sp>
        <p:nvSpPr>
          <p:cNvPr id="3" name="Footer Placeholder 2"/>
          <p:cNvSpPr>
            <a:spLocks noGrp="1"/>
          </p:cNvSpPr>
          <p:nvPr>
            <p:ph type="ftr" sz="quarter" idx="3"/>
          </p:nvPr>
        </p:nvSpPr>
        <p:spPr>
          <a:xfrm>
            <a:off x="609601" y="4686155"/>
            <a:ext cx="5421083" cy="273844"/>
          </a:xfrm>
          <a:prstGeom prst="rect">
            <a:avLst/>
          </a:prstGeom>
        </p:spPr>
        <p:txBody>
          <a:bodyPr vert="horz" anchor="ctr"/>
          <a:lstStyle>
            <a:lvl1pPr algn="r" eaLnBrk="1" latinLnBrk="0" hangingPunct="1">
              <a:defRPr kumimoji="0" lang="es-ES" sz="1400">
                <a:solidFill>
                  <a:schemeClr val="tx2"/>
                </a:solidFill>
              </a:defRPr>
            </a:lvl1pPr>
            <a:extLst/>
          </a:lstStyle>
          <a:p>
            <a:pPr algn="r"/>
            <a:endParaRPr kumimoji="0" lang="es-ES" sz="1400">
              <a:solidFill>
                <a:schemeClr val="tx2"/>
              </a:solidFill>
            </a:endParaRPr>
          </a:p>
        </p:txBody>
      </p:sp>
      <p:sp>
        <p:nvSpPr>
          <p:cNvPr id="7" name="Rectangle 6"/>
          <p:cNvSpPr/>
          <p:nvPr/>
        </p:nvSpPr>
        <p:spPr>
          <a:xfrm>
            <a:off x="0" y="1095170"/>
            <a:ext cx="9144000" cy="24003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8" name="Rectangle 7"/>
          <p:cNvSpPr/>
          <p:nvPr/>
        </p:nvSpPr>
        <p:spPr>
          <a:xfrm>
            <a:off x="0" y="1129460"/>
            <a:ext cx="533400" cy="17145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9" name="Rectangle 8"/>
          <p:cNvSpPr/>
          <p:nvPr/>
        </p:nvSpPr>
        <p:spPr>
          <a:xfrm>
            <a:off x="590550" y="1129460"/>
            <a:ext cx="8553450" cy="17145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kumimoji="0" lang="es-ES"/>
          </a:p>
        </p:txBody>
      </p:sp>
      <p:sp>
        <p:nvSpPr>
          <p:cNvPr id="23" name="Slide Number Placeholder 22"/>
          <p:cNvSpPr>
            <a:spLocks noGrp="1"/>
          </p:cNvSpPr>
          <p:nvPr>
            <p:ph type="sldNum" sz="quarter" idx="4"/>
          </p:nvPr>
        </p:nvSpPr>
        <p:spPr>
          <a:xfrm>
            <a:off x="0" y="1123507"/>
            <a:ext cx="533400" cy="183357"/>
          </a:xfrm>
          <a:prstGeom prst="rect">
            <a:avLst/>
          </a:prstGeom>
        </p:spPr>
        <p:txBody>
          <a:bodyPr vert="horz" anchor="ctr" anchorCtr="0">
            <a:normAutofit/>
          </a:bodyPr>
          <a:lstStyle>
            <a:lvl1pPr algn="ctr" eaLnBrk="1" latinLnBrk="0" hangingPunct="1">
              <a:defRPr kumimoji="0" lang="es-ES" sz="1400" b="1">
                <a:solidFill>
                  <a:srgbClr val="FFFFFF"/>
                </a:solidFill>
              </a:defRPr>
            </a:lvl1pPr>
            <a:extLst/>
          </a:lstStyle>
          <a:p>
            <a:pPr algn="ctr"/>
            <a:fld id="{8F82E0A0-C266-4798-8C8F-B9F91E9DA37E}" type="slidenum">
              <a:rPr kumimoji="0" lang="es-ES" sz="1400" b="1">
                <a:solidFill>
                  <a:srgbClr val="FFFFFF"/>
                </a:solidFill>
              </a:rPr>
              <a:pPr algn="ctr"/>
              <a:t>‹Nº›</a:t>
            </a:fld>
            <a:endParaRPr kumimoji="0" lang="es-ES" sz="1400" b="1">
              <a:solidFill>
                <a:srgbClr val="FFFFFF"/>
              </a:solidFill>
            </a:endParaRPr>
          </a:p>
        </p:txBody>
      </p:sp>
      <p:sp>
        <p:nvSpPr>
          <p:cNvPr id="22" name="Title Placeholder 21"/>
          <p:cNvSpPr>
            <a:spLocks noGrp="1"/>
          </p:cNvSpPr>
          <p:nvPr>
            <p:ph type="title"/>
          </p:nvPr>
        </p:nvSpPr>
        <p:spPr>
          <a:xfrm>
            <a:off x="609600" y="118110"/>
            <a:ext cx="8153400" cy="1005840"/>
          </a:xfrm>
          <a:prstGeom prst="rect">
            <a:avLst/>
          </a:prstGeom>
        </p:spPr>
        <p:txBody>
          <a:bodyPr vert="horz" anchor="b">
            <a:normAutofit/>
          </a:bodyPr>
          <a:lstStyle>
            <a:extLst/>
          </a:lstStyle>
          <a:p>
            <a:pPr eaLnBrk="1" latinLnBrk="0" hangingPunct="1"/>
            <a:r>
              <a:rPr kumimoji="0" lang="es-ES" smtClean="0"/>
              <a:t>Haga clic para modificar el estilo de título del patrón</a:t>
            </a:r>
            <a:endParaRPr kumimoji="0" lang="en-US" smtClean="0"/>
          </a:p>
        </p:txBody>
      </p:sp>
    </p:spTree>
  </p:cSld>
  <p:clrMap bg1="lt1" tx1="dk1" bg2="lt2" tx2="dk2" accent1="accent1" accent2="accent2" accent3="accent3" accent4="accent4" accent5="accent5" accent6="accent6" hlink="hlink" folHlink="folHlink"/>
  <p:sldLayoutIdLst>
    <p:sldLayoutId id="2147483649" r:id="rId1"/>
    <p:sldLayoutId id="2147483658"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rtl="0" eaLnBrk="1" latinLnBrk="0" hangingPunct="1">
        <a:spcBef>
          <a:spcPct val="0"/>
        </a:spcBef>
        <a:buNone/>
        <a:defRPr kumimoji="0" lang="es-ES" sz="4200" kern="1200">
          <a:solidFill>
            <a:schemeClr val="tx2"/>
          </a:solidFill>
          <a:latin typeface="+mj-lt"/>
          <a:ea typeface="+mj-ea"/>
          <a:cs typeface="+mj-cs"/>
        </a:defRPr>
      </a:lvl1pPr>
      <a:extLst/>
    </p:titleStyle>
    <p:body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p:bodyStyle>
    <p:otherStyle>
      <a:lvl1pPr marL="0" algn="l" rtl="0" eaLnBrk="1" latinLnBrk="0" hangingPunct="1">
        <a:defRPr kumimoji="0" lang="es-ES" kern="1200">
          <a:solidFill>
            <a:schemeClr val="tx1"/>
          </a:solidFill>
          <a:latin typeface="+mn-lt"/>
          <a:ea typeface="+mn-ea"/>
          <a:cs typeface="+mn-cs"/>
        </a:defRPr>
      </a:lvl1pPr>
      <a:lvl2pPr marL="457200" algn="l" rtl="0" eaLnBrk="1" latinLnBrk="0" hangingPunct="1">
        <a:defRPr kumimoji="0" lang="es-ES" kern="1200">
          <a:solidFill>
            <a:schemeClr val="tx1"/>
          </a:solidFill>
          <a:latin typeface="+mn-lt"/>
          <a:ea typeface="+mn-ea"/>
          <a:cs typeface="+mn-cs"/>
        </a:defRPr>
      </a:lvl2pPr>
      <a:lvl3pPr marL="914400" algn="l" rtl="0" eaLnBrk="1" latinLnBrk="0" hangingPunct="1">
        <a:defRPr kumimoji="0" lang="es-ES" kern="1200">
          <a:solidFill>
            <a:schemeClr val="tx1"/>
          </a:solidFill>
          <a:latin typeface="+mn-lt"/>
          <a:ea typeface="+mn-ea"/>
          <a:cs typeface="+mn-cs"/>
        </a:defRPr>
      </a:lvl3pPr>
      <a:lvl4pPr marL="1371600" algn="l" rtl="0" eaLnBrk="1" latinLnBrk="0" hangingPunct="1">
        <a:defRPr kumimoji="0" lang="es-ES" kern="1200">
          <a:solidFill>
            <a:schemeClr val="tx1"/>
          </a:solidFill>
          <a:latin typeface="+mn-lt"/>
          <a:ea typeface="+mn-ea"/>
          <a:cs typeface="+mn-cs"/>
        </a:defRPr>
      </a:lvl4pPr>
      <a:lvl5pPr marL="1828800" algn="l" rtl="0" eaLnBrk="1" latinLnBrk="0" hangingPunct="1">
        <a:defRPr kumimoji="0" lang="es-ES" kern="1200">
          <a:solidFill>
            <a:schemeClr val="tx1"/>
          </a:solidFill>
          <a:latin typeface="+mn-lt"/>
          <a:ea typeface="+mn-ea"/>
          <a:cs typeface="+mn-cs"/>
        </a:defRPr>
      </a:lvl5pPr>
      <a:lvl6pPr marL="2286000" algn="l" rtl="0" eaLnBrk="1" latinLnBrk="0" hangingPunct="1">
        <a:defRPr kumimoji="0" lang="es-ES" kern="1200">
          <a:solidFill>
            <a:schemeClr val="tx1"/>
          </a:solidFill>
          <a:latin typeface="+mn-lt"/>
          <a:ea typeface="+mn-ea"/>
          <a:cs typeface="+mn-cs"/>
        </a:defRPr>
      </a:lvl6pPr>
      <a:lvl7pPr marL="2743200" algn="l" rtl="0" eaLnBrk="1" latinLnBrk="0" hangingPunct="1">
        <a:defRPr kumimoji="0" lang="es-ES" kern="1200">
          <a:solidFill>
            <a:schemeClr val="tx1"/>
          </a:solidFill>
          <a:latin typeface="+mn-lt"/>
          <a:ea typeface="+mn-ea"/>
          <a:cs typeface="+mn-cs"/>
        </a:defRPr>
      </a:lvl7pPr>
      <a:lvl8pPr marL="3200400" algn="l" rtl="0" eaLnBrk="1" latinLnBrk="0" hangingPunct="1">
        <a:defRPr kumimoji="0" lang="es-ES" kern="1200">
          <a:solidFill>
            <a:schemeClr val="tx1"/>
          </a:solidFill>
          <a:latin typeface="+mn-lt"/>
          <a:ea typeface="+mn-ea"/>
          <a:cs typeface="+mn-cs"/>
        </a:defRPr>
      </a:lvl8pPr>
      <a:lvl9pPr marL="3657600" algn="l" rtl="0" eaLnBrk="1" latinLnBrk="0" hangingPunct="1">
        <a:defRPr kumimoji="0" lang="es-ES"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8.xml"/><Relationship Id="rId5" Type="http://schemas.openxmlformats.org/officeDocument/2006/relationships/chart" Target="../charts/chart1.xml"/><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8" Type="http://schemas.openxmlformats.org/officeDocument/2006/relationships/diagramColors" Target="../diagrams/colors9.xml"/><Relationship Id="rId3" Type="http://schemas.openxmlformats.org/officeDocument/2006/relationships/image" Target="../media/image3.png"/><Relationship Id="rId7" Type="http://schemas.openxmlformats.org/officeDocument/2006/relationships/diagramQuickStyle" Target="../diagrams/quickStyle9.xml"/><Relationship Id="rId2" Type="http://schemas.openxmlformats.org/officeDocument/2006/relationships/notesSlide" Target="../notesSlides/notesSlide10.xml"/><Relationship Id="rId1" Type="http://schemas.openxmlformats.org/officeDocument/2006/relationships/slideLayout" Target="../slideLayouts/slideLayout4.xml"/><Relationship Id="rId6" Type="http://schemas.openxmlformats.org/officeDocument/2006/relationships/diagramLayout" Target="../diagrams/layout9.xml"/><Relationship Id="rId5" Type="http://schemas.openxmlformats.org/officeDocument/2006/relationships/diagramData" Target="../diagrams/data9.xml"/><Relationship Id="rId4" Type="http://schemas.microsoft.com/office/2007/relationships/hdphoto" Target="../media/hdphoto1.wdp"/><Relationship Id="rId9" Type="http://schemas.microsoft.com/office/2007/relationships/diagramDrawing" Target="../diagrams/drawing9.xml"/></Relationships>
</file>

<file path=ppt/slides/_rels/slide12.xml.rels><?xml version="1.0" encoding="UTF-8" standalone="yes"?>
<Relationships xmlns="http://schemas.openxmlformats.org/package/2006/relationships"><Relationship Id="rId8" Type="http://schemas.openxmlformats.org/officeDocument/2006/relationships/diagramColors" Target="../diagrams/colors10.xml"/><Relationship Id="rId3" Type="http://schemas.openxmlformats.org/officeDocument/2006/relationships/image" Target="../media/image3.png"/><Relationship Id="rId7" Type="http://schemas.openxmlformats.org/officeDocument/2006/relationships/diagramQuickStyle" Target="../diagrams/quickStyle10.xml"/><Relationship Id="rId2" Type="http://schemas.openxmlformats.org/officeDocument/2006/relationships/notesSlide" Target="../notesSlides/notesSlide11.xml"/><Relationship Id="rId1" Type="http://schemas.openxmlformats.org/officeDocument/2006/relationships/slideLayout" Target="../slideLayouts/slideLayout4.xml"/><Relationship Id="rId6" Type="http://schemas.openxmlformats.org/officeDocument/2006/relationships/diagramLayout" Target="../diagrams/layout10.xml"/><Relationship Id="rId5" Type="http://schemas.openxmlformats.org/officeDocument/2006/relationships/diagramData" Target="../diagrams/data10.xml"/><Relationship Id="rId4" Type="http://schemas.microsoft.com/office/2007/relationships/hdphoto" Target="../media/hdphoto1.wdp"/><Relationship Id="rId9" Type="http://schemas.microsoft.com/office/2007/relationships/diagramDrawing" Target="../diagrams/drawing10.xml"/></Relationships>
</file>

<file path=ppt/slides/_rels/slide13.xml.rels><?xml version="1.0" encoding="UTF-8" standalone="yes"?>
<Relationships xmlns="http://schemas.openxmlformats.org/package/2006/relationships"><Relationship Id="rId8" Type="http://schemas.openxmlformats.org/officeDocument/2006/relationships/diagramColors" Target="../diagrams/colors11.xml"/><Relationship Id="rId3" Type="http://schemas.openxmlformats.org/officeDocument/2006/relationships/image" Target="../media/image3.png"/><Relationship Id="rId7" Type="http://schemas.openxmlformats.org/officeDocument/2006/relationships/diagramQuickStyle" Target="../diagrams/quickStyle11.xml"/><Relationship Id="rId2" Type="http://schemas.openxmlformats.org/officeDocument/2006/relationships/notesSlide" Target="../notesSlides/notesSlide12.xml"/><Relationship Id="rId1" Type="http://schemas.openxmlformats.org/officeDocument/2006/relationships/slideLayout" Target="../slideLayouts/slideLayout4.xml"/><Relationship Id="rId6" Type="http://schemas.openxmlformats.org/officeDocument/2006/relationships/diagramLayout" Target="../diagrams/layout11.xml"/><Relationship Id="rId5" Type="http://schemas.openxmlformats.org/officeDocument/2006/relationships/diagramData" Target="../diagrams/data11.xml"/><Relationship Id="rId4" Type="http://schemas.microsoft.com/office/2007/relationships/hdphoto" Target="../media/hdphoto1.wdp"/><Relationship Id="rId9" Type="http://schemas.microsoft.com/office/2007/relationships/diagramDrawing" Target="../diagrams/drawing11.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3.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diagramLayout" Target="../diagrams/layout1.xml"/><Relationship Id="rId5" Type="http://schemas.openxmlformats.org/officeDocument/2006/relationships/diagramData" Target="../diagrams/data1.xml"/><Relationship Id="rId4" Type="http://schemas.microsoft.com/office/2007/relationships/hdphoto" Target="../media/hdphoto1.wdp"/><Relationship Id="rId9" Type="http://schemas.microsoft.com/office/2007/relationships/diagramDrawing" Target="../diagrams/drawing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4.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12.xml"/><Relationship Id="rId3" Type="http://schemas.openxmlformats.org/officeDocument/2006/relationships/image" Target="../media/image3.png"/><Relationship Id="rId7" Type="http://schemas.openxmlformats.org/officeDocument/2006/relationships/diagramQuickStyle" Target="../diagrams/quickStyle12.xml"/><Relationship Id="rId2" Type="http://schemas.openxmlformats.org/officeDocument/2006/relationships/notesSlide" Target="../notesSlides/notesSlide21.xml"/><Relationship Id="rId1" Type="http://schemas.openxmlformats.org/officeDocument/2006/relationships/slideLayout" Target="../slideLayouts/slideLayout4.xml"/><Relationship Id="rId6" Type="http://schemas.openxmlformats.org/officeDocument/2006/relationships/diagramLayout" Target="../diagrams/layout12.xml"/><Relationship Id="rId5" Type="http://schemas.openxmlformats.org/officeDocument/2006/relationships/diagramData" Target="../diagrams/data12.xml"/><Relationship Id="rId4" Type="http://schemas.microsoft.com/office/2007/relationships/hdphoto" Target="../media/hdphoto1.wdp"/><Relationship Id="rId9" Type="http://schemas.microsoft.com/office/2007/relationships/diagramDrawing" Target="../diagrams/drawing12.xml"/></Relationships>
</file>

<file path=ppt/slides/_rels/slide2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8" Type="http://schemas.openxmlformats.org/officeDocument/2006/relationships/diagramColors" Target="../diagrams/colors13.xml"/><Relationship Id="rId3" Type="http://schemas.openxmlformats.org/officeDocument/2006/relationships/image" Target="../media/image3.png"/><Relationship Id="rId7" Type="http://schemas.openxmlformats.org/officeDocument/2006/relationships/diagramQuickStyle" Target="../diagrams/quickStyle13.xml"/><Relationship Id="rId2" Type="http://schemas.openxmlformats.org/officeDocument/2006/relationships/notesSlide" Target="../notesSlides/notesSlide22.xml"/><Relationship Id="rId1" Type="http://schemas.openxmlformats.org/officeDocument/2006/relationships/slideLayout" Target="../slideLayouts/slideLayout4.xml"/><Relationship Id="rId6" Type="http://schemas.openxmlformats.org/officeDocument/2006/relationships/diagramLayout" Target="../diagrams/layout13.xml"/><Relationship Id="rId5" Type="http://schemas.openxmlformats.org/officeDocument/2006/relationships/diagramData" Target="../diagrams/data13.xml"/><Relationship Id="rId4" Type="http://schemas.microsoft.com/office/2007/relationships/hdphoto" Target="../media/hdphoto1.wdp"/><Relationship Id="rId9" Type="http://schemas.microsoft.com/office/2007/relationships/diagramDrawing" Target="../diagrams/drawing13.xml"/></Relationships>
</file>

<file path=ppt/slides/_rels/slide27.xml.rels><?xml version="1.0" encoding="UTF-8" standalone="yes"?>
<Relationships xmlns="http://schemas.openxmlformats.org/package/2006/relationships"><Relationship Id="rId8" Type="http://schemas.openxmlformats.org/officeDocument/2006/relationships/diagramColors" Target="../diagrams/colors14.xml"/><Relationship Id="rId3" Type="http://schemas.openxmlformats.org/officeDocument/2006/relationships/image" Target="../media/image3.png"/><Relationship Id="rId7" Type="http://schemas.openxmlformats.org/officeDocument/2006/relationships/diagramQuickStyle" Target="../diagrams/quickStyle14.xml"/><Relationship Id="rId2" Type="http://schemas.openxmlformats.org/officeDocument/2006/relationships/notesSlide" Target="../notesSlides/notesSlide23.xml"/><Relationship Id="rId1" Type="http://schemas.openxmlformats.org/officeDocument/2006/relationships/slideLayout" Target="../slideLayouts/slideLayout4.xml"/><Relationship Id="rId6" Type="http://schemas.openxmlformats.org/officeDocument/2006/relationships/diagramLayout" Target="../diagrams/layout14.xml"/><Relationship Id="rId5" Type="http://schemas.openxmlformats.org/officeDocument/2006/relationships/diagramData" Target="../diagrams/data14.xml"/><Relationship Id="rId4" Type="http://schemas.microsoft.com/office/2007/relationships/hdphoto" Target="../media/hdphoto1.wdp"/><Relationship Id="rId9" Type="http://schemas.microsoft.com/office/2007/relationships/diagramDrawing" Target="../diagrams/drawing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3" Type="http://schemas.openxmlformats.org/officeDocument/2006/relationships/image" Target="../media/image3.png"/><Relationship Id="rId7" Type="http://schemas.openxmlformats.org/officeDocument/2006/relationships/diagramLayout" Target="../diagrams/layout2.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Data" Target="../diagrams/data2.xml"/><Relationship Id="rId5" Type="http://schemas.openxmlformats.org/officeDocument/2006/relationships/image" Target="../media/image4.jpg"/><Relationship Id="rId10" Type="http://schemas.microsoft.com/office/2007/relationships/diagramDrawing" Target="../diagrams/drawing2.xml"/><Relationship Id="rId4" Type="http://schemas.microsoft.com/office/2007/relationships/hdphoto" Target="../media/hdphoto1.wdp"/><Relationship Id="rId9"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8" Type="http://schemas.openxmlformats.org/officeDocument/2006/relationships/diagramQuickStyle" Target="../diagrams/quickStyle3.xml"/><Relationship Id="rId3" Type="http://schemas.openxmlformats.org/officeDocument/2006/relationships/image" Target="../media/image3.png"/><Relationship Id="rId7" Type="http://schemas.openxmlformats.org/officeDocument/2006/relationships/diagramLayout" Target="../diagrams/layout3.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diagramData" Target="../diagrams/data3.xml"/><Relationship Id="rId5" Type="http://schemas.openxmlformats.org/officeDocument/2006/relationships/image" Target="../media/image5.jpg"/><Relationship Id="rId10" Type="http://schemas.microsoft.com/office/2007/relationships/diagramDrawing" Target="../diagrams/drawing3.xml"/><Relationship Id="rId4" Type="http://schemas.microsoft.com/office/2007/relationships/hdphoto" Target="../media/hdphoto1.wdp"/><Relationship Id="rId9"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8" Type="http://schemas.openxmlformats.org/officeDocument/2006/relationships/diagramColors" Target="../diagrams/colors4.xml"/><Relationship Id="rId3" Type="http://schemas.openxmlformats.org/officeDocument/2006/relationships/image" Target="../media/image3.png"/><Relationship Id="rId7" Type="http://schemas.openxmlformats.org/officeDocument/2006/relationships/diagramQuickStyle" Target="../diagrams/quickStyle4.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Layout" Target="../diagrams/layout4.xml"/><Relationship Id="rId5" Type="http://schemas.openxmlformats.org/officeDocument/2006/relationships/diagramData" Target="../diagrams/data4.xml"/><Relationship Id="rId4" Type="http://schemas.microsoft.com/office/2007/relationships/hdphoto" Target="../media/hdphoto1.wdp"/><Relationship Id="rId9" Type="http://schemas.microsoft.com/office/2007/relationships/diagramDrawing" Target="../diagrams/drawing4.xml"/></Relationships>
</file>

<file path=ppt/slides/_rels/slide6.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3.png"/><Relationship Id="rId7" Type="http://schemas.openxmlformats.org/officeDocument/2006/relationships/diagramQuickStyle" Target="../diagrams/quickStyle5.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diagramLayout" Target="../diagrams/layout5.xml"/><Relationship Id="rId5" Type="http://schemas.openxmlformats.org/officeDocument/2006/relationships/diagramData" Target="../diagrams/data5.xml"/><Relationship Id="rId4" Type="http://schemas.microsoft.com/office/2007/relationships/hdphoto" Target="../media/hdphoto1.wdp"/><Relationship Id="rId9" Type="http://schemas.microsoft.com/office/2007/relationships/diagramDrawing" Target="../diagrams/drawing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6.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7.xml"/><Relationship Id="rId3" Type="http://schemas.openxmlformats.org/officeDocument/2006/relationships/image" Target="../media/image3.png"/><Relationship Id="rId7" Type="http://schemas.openxmlformats.org/officeDocument/2006/relationships/diagramQuickStyle" Target="../diagrams/quickStyle7.xml"/><Relationship Id="rId2" Type="http://schemas.openxmlformats.org/officeDocument/2006/relationships/notesSlide" Target="../notesSlides/notesSlide7.xml"/><Relationship Id="rId1" Type="http://schemas.openxmlformats.org/officeDocument/2006/relationships/slideLayout" Target="../slideLayouts/slideLayout4.xml"/><Relationship Id="rId6" Type="http://schemas.openxmlformats.org/officeDocument/2006/relationships/diagramLayout" Target="../diagrams/layout7.xml"/><Relationship Id="rId5" Type="http://schemas.openxmlformats.org/officeDocument/2006/relationships/diagramData" Target="../diagrams/data7.xml"/><Relationship Id="rId4" Type="http://schemas.microsoft.com/office/2007/relationships/hdphoto" Target="../media/hdphoto1.wdp"/><Relationship Id="rId9" Type="http://schemas.microsoft.com/office/2007/relationships/diagramDrawing" Target="../diagrams/drawing7.xml"/></Relationships>
</file>

<file path=ppt/slides/_rels/slide9.xml.rels><?xml version="1.0" encoding="UTF-8" standalone="yes"?>
<Relationships xmlns="http://schemas.openxmlformats.org/package/2006/relationships"><Relationship Id="rId8" Type="http://schemas.openxmlformats.org/officeDocument/2006/relationships/diagramQuickStyle" Target="../diagrams/quickStyle8.xml"/><Relationship Id="rId3" Type="http://schemas.openxmlformats.org/officeDocument/2006/relationships/image" Target="../media/image10.jpeg"/><Relationship Id="rId7" Type="http://schemas.openxmlformats.org/officeDocument/2006/relationships/diagramLayout" Target="../diagrams/layout8.xml"/><Relationship Id="rId2" Type="http://schemas.openxmlformats.org/officeDocument/2006/relationships/notesSlide" Target="../notesSlides/notesSlide8.xml"/><Relationship Id="rId1" Type="http://schemas.openxmlformats.org/officeDocument/2006/relationships/slideLayout" Target="../slideLayouts/slideLayout8.xml"/><Relationship Id="rId6" Type="http://schemas.openxmlformats.org/officeDocument/2006/relationships/diagramData" Target="../diagrams/data8.xml"/><Relationship Id="rId5" Type="http://schemas.microsoft.com/office/2007/relationships/hdphoto" Target="../media/hdphoto1.wdp"/><Relationship Id="rId10" Type="http://schemas.microsoft.com/office/2007/relationships/diagramDrawing" Target="../diagrams/drawing8.xml"/><Relationship Id="rId4" Type="http://schemas.openxmlformats.org/officeDocument/2006/relationships/image" Target="../media/image3.png"/><Relationship Id="rId9" Type="http://schemas.openxmlformats.org/officeDocument/2006/relationships/diagramColors" Target="../diagrams/colors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2 Marcador de número de diapositiva"/>
          <p:cNvSpPr>
            <a:spLocks noGrp="1"/>
          </p:cNvSpPr>
          <p:nvPr>
            <p:ph type="sldNum" sz="quarter" idx="12"/>
          </p:nvPr>
        </p:nvSpPr>
        <p:spPr/>
        <p:txBody>
          <a:bodyPr>
            <a:normAutofit fontScale="92500" lnSpcReduction="10000"/>
          </a:bodyPr>
          <a:lstStyle/>
          <a:p>
            <a:pPr algn="ctr"/>
            <a:fld id="{8F82E0A0-C266-4798-8C8F-B9F91E9DA37E}" type="slidenum">
              <a:rPr kumimoji="0" lang="es-ES" sz="1400" b="1" smtClean="0">
                <a:solidFill>
                  <a:srgbClr val="FFFFFF"/>
                </a:solidFill>
              </a:rPr>
              <a:pPr algn="ctr"/>
              <a:t>1</a:t>
            </a:fld>
            <a:endParaRPr kumimoji="0" lang="es-ES"/>
          </a:p>
        </p:txBody>
      </p:sp>
      <p:pic>
        <p:nvPicPr>
          <p:cNvPr id="1037" name="Picture 13" descr="Logo-RP-UFA-ESPE"/>
          <p:cNvPicPr>
            <a:picLocks noChangeAspect="1" noChangeArrowheads="1"/>
          </p:cNvPicPr>
          <p:nvPr/>
        </p:nvPicPr>
        <p:blipFill>
          <a:blip r:embed="rId2">
            <a:extLst>
              <a:ext uri="{28A0092B-C50C-407E-A947-70E740481C1C}">
                <a14:useLocalDpi xmlns:a14="http://schemas.microsoft.com/office/drawing/2010/main" val="0"/>
              </a:ext>
            </a:extLst>
          </a:blip>
          <a:srcRect l="26268" r="1665" b="19518"/>
          <a:stretch>
            <a:fillRect/>
          </a:stretch>
        </p:blipFill>
        <p:spPr bwMode="auto">
          <a:xfrm>
            <a:off x="3695848" y="41423"/>
            <a:ext cx="2964384" cy="802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
        <p:nvSpPr>
          <p:cNvPr id="8" name="Text Box 16"/>
          <p:cNvSpPr txBox="1">
            <a:spLocks noChangeArrowheads="1"/>
          </p:cNvSpPr>
          <p:nvPr/>
        </p:nvSpPr>
        <p:spPr bwMode="auto">
          <a:xfrm>
            <a:off x="2411760" y="483518"/>
            <a:ext cx="5688632" cy="4702428"/>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lang="es-ES" sz="1200" b="1" dirty="0">
              <a:solidFill>
                <a:srgbClr val="000000"/>
              </a:solidFill>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DEPARTAMENTO DE SEGURIDAD Y DEFENSA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CARRERA LICENCIATURA EN CIENCIAS NAVALES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_tradnl" sz="1200" b="0" i="0" u="none" strike="noStrike" cap="none" normalizeH="0" baseline="0" dirty="0" smtClean="0">
                <a:ln>
                  <a:noFill/>
                </a:ln>
                <a:solidFill>
                  <a:srgbClr val="000000"/>
                </a:solidFill>
                <a:effectLst/>
                <a:latin typeface="Arial" pitchFamily="34" charset="0"/>
                <a:cs typeface="Arial" pitchFamily="34" charset="0"/>
              </a:rPr>
              <a:t>Tesis presentada como requisito previo a la obtención del grado de: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LICENCIADO EN CIENCIAS NAVALES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AUTOR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WILSON GUILLERMO LOOR ALMEIDA</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TEMA</a:t>
            </a: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LA NAVEGACIÓN DEL BUQUE ESCUELA GUAYAS Y EL EMPLEO DEL VELAMEN DURANTE EL CRUCERO INTERNACIONAL 2012 EN LA RUTA         LA GUAIRA — COLÓN — BALBOA. PROPUESTA DE OPTIMIZACIÓN DE LA MANIOBRA DE VELA.</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DIRECTOR</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TNNV-SU ERIK GERMÁN MUÑOZ LÓPEZ.</a:t>
            </a:r>
          </a:p>
          <a:p>
            <a:pPr marL="0" marR="0" lvl="0" indent="0" algn="ctr" defTabSz="914400" rtl="0" eaLnBrk="1" fontAlgn="base" latinLnBrk="0" hangingPunct="1">
              <a:lnSpc>
                <a:spcPct val="100000"/>
              </a:lnSpc>
              <a:spcBef>
                <a:spcPct val="0"/>
              </a:spcBef>
              <a:spcAft>
                <a:spcPts val="1000"/>
              </a:spcAft>
              <a:buClrTx/>
              <a:buSzTx/>
              <a:buFontTx/>
              <a:buNone/>
              <a:tabLst/>
            </a:pPr>
            <a:endParaRPr kumimoji="0" lang="es-ES" sz="12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ts val="1000"/>
              </a:spcAft>
              <a:buClrTx/>
              <a:buSzTx/>
              <a:buFontTx/>
              <a:buNone/>
              <a:tabLst/>
            </a:pPr>
            <a:r>
              <a:rPr kumimoji="0" lang="es-ES" sz="1200" b="1" i="0" u="none" strike="noStrike" cap="none" normalizeH="0" baseline="0" dirty="0" smtClean="0">
                <a:ln>
                  <a:noFill/>
                </a:ln>
                <a:solidFill>
                  <a:srgbClr val="000000"/>
                </a:solidFill>
                <a:effectLst/>
                <a:latin typeface="Arial" pitchFamily="34" charset="0"/>
                <a:cs typeface="Arial" pitchFamily="34" charset="0"/>
              </a:rPr>
              <a:t>SALINAS, DICIEMBRE 2013</a:t>
            </a:r>
            <a:endParaRPr kumimoji="0" lang="es-EC" sz="1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41" name="AutoShape 17"/>
          <p:cNvCxnSpPr>
            <a:cxnSpLocks noChangeShapeType="1"/>
          </p:cNvCxnSpPr>
          <p:nvPr/>
        </p:nvCxnSpPr>
        <p:spPr bwMode="auto">
          <a:xfrm flipH="1">
            <a:off x="1349025" y="885825"/>
            <a:ext cx="12700" cy="4257675"/>
          </a:xfrm>
          <a:prstGeom prst="straightConnector1">
            <a:avLst/>
          </a:prstGeom>
          <a:noFill/>
          <a:ln w="76200">
            <a:solidFill>
              <a:srgbClr val="00B0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cxnSp>
        <p:nvCxnSpPr>
          <p:cNvPr id="1042" name="AutoShape 18"/>
          <p:cNvCxnSpPr>
            <a:cxnSpLocks noChangeShapeType="1"/>
          </p:cNvCxnSpPr>
          <p:nvPr/>
        </p:nvCxnSpPr>
        <p:spPr bwMode="auto">
          <a:xfrm flipH="1">
            <a:off x="1280763" y="885825"/>
            <a:ext cx="12700" cy="4257675"/>
          </a:xfrm>
          <a:prstGeom prst="straightConnector1">
            <a:avLst/>
          </a:prstGeom>
          <a:noFill/>
          <a:ln w="57150" algn="ctr">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00000"/>
                  </a:outerShdw>
                </a:effectLst>
              </a14:hiddenEffects>
            </a:ext>
          </a:extLst>
        </p:spPr>
      </p:cxnSp>
      <p:pic>
        <p:nvPicPr>
          <p:cNvPr id="1036" name="Picture 12" descr="Logo-RP-UFA-ESPE"/>
          <p:cNvPicPr>
            <a:picLocks noChangeAspect="1" noChangeArrowheads="1"/>
          </p:cNvPicPr>
          <p:nvPr/>
        </p:nvPicPr>
        <p:blipFill>
          <a:blip r:embed="rId2">
            <a:extLst>
              <a:ext uri="{28A0092B-C50C-407E-A947-70E740481C1C}">
                <a14:useLocalDpi xmlns:a14="http://schemas.microsoft.com/office/drawing/2010/main" val="0"/>
              </a:ext>
            </a:extLst>
          </a:blip>
          <a:srcRect r="73004" b="31531"/>
          <a:stretch>
            <a:fillRect/>
          </a:stretch>
        </p:blipFill>
        <p:spPr bwMode="auto">
          <a:xfrm>
            <a:off x="755576" y="-4965"/>
            <a:ext cx="1148086" cy="9925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40497807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pic>
        <p:nvPicPr>
          <p:cNvPr id="59" name="5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27" name="Rectangle 1"/>
          <p:cNvSpPr>
            <a:spLocks noGrp="1"/>
          </p:cNvSpPr>
          <p:nvPr>
            <p:ph type="title"/>
          </p:nvPr>
        </p:nvSpPr>
        <p:spPr>
          <a:xfrm>
            <a:off x="179512" y="-92546"/>
            <a:ext cx="7416824" cy="1224136"/>
          </a:xfrm>
        </p:spPr>
        <p:txBody>
          <a:bodyPr>
            <a:normAutofit/>
          </a:bodyPr>
          <a:lstStyle>
            <a:extLst/>
          </a:lstStyle>
          <a:p>
            <a:pPr algn="ctr"/>
            <a:r>
              <a:rPr lang="es-ES" sz="3200" dirty="0" smtClean="0"/>
              <a:t>PARTICIPACIÓN DE LOS GUARDIAMARINAS EN LAS MANIOBRAS DE VELA </a:t>
            </a:r>
            <a:endParaRPr lang="es-ES" sz="3200" dirty="0"/>
          </a:p>
        </p:txBody>
      </p:sp>
      <p:graphicFrame>
        <p:nvGraphicFramePr>
          <p:cNvPr id="28" name="1 Gráfico"/>
          <p:cNvGraphicFramePr>
            <a:graphicFrameLocks/>
          </p:cNvGraphicFramePr>
          <p:nvPr>
            <p:extLst>
              <p:ext uri="{D42A27DB-BD31-4B8C-83A1-F6EECF244321}">
                <p14:modId xmlns:p14="http://schemas.microsoft.com/office/powerpoint/2010/main" val="3442326361"/>
              </p:ext>
            </p:extLst>
          </p:nvPr>
        </p:nvGraphicFramePr>
        <p:xfrm>
          <a:off x="1223628" y="1491630"/>
          <a:ext cx="6696744" cy="3312368"/>
        </p:xfrm>
        <a:graphic>
          <a:graphicData uri="http://schemas.openxmlformats.org/drawingml/2006/chart">
            <c:chart xmlns:c="http://schemas.openxmlformats.org/drawingml/2006/chart" xmlns:r="http://schemas.openxmlformats.org/officeDocument/2006/relationships" r:id="rId5"/>
          </a:graphicData>
        </a:graphic>
      </p:graphicFrame>
      <p:sp>
        <p:nvSpPr>
          <p:cNvPr id="2" name="1 Marcador de número de diapositiva"/>
          <p:cNvSpPr>
            <a:spLocks noGrp="1"/>
          </p:cNvSpPr>
          <p:nvPr>
            <p:ph type="sldNum" sz="quarter" idx="12"/>
          </p:nvPr>
        </p:nvSpPr>
        <p:spPr/>
        <p:txBody>
          <a:bodyPr>
            <a:noAutofit/>
          </a:bodyPr>
          <a:lstStyle/>
          <a:p>
            <a:fld id="{A3F7CB7D-F184-43C7-B6FD-03D728E1BBFF}" type="slidenum">
              <a:rPr kumimoji="0" lang="es-ES" smtClean="0">
                <a:solidFill>
                  <a:srgbClr val="FFFFFF"/>
                </a:solidFill>
              </a:rPr>
              <a:pPr/>
              <a:t>10</a:t>
            </a:fld>
            <a:endParaRPr kumimoji="0" lang="es-ES">
              <a:solidFill>
                <a:srgbClr val="FFFFFF"/>
              </a:solidFill>
            </a:endParaRPr>
          </a:p>
        </p:txBody>
      </p:sp>
    </p:spTree>
    <p:extLst>
      <p:ext uri="{BB962C8B-B14F-4D97-AF65-F5344CB8AC3E}">
        <p14:creationId xmlns:p14="http://schemas.microsoft.com/office/powerpoint/2010/main" val="2100692756"/>
      </p:ext>
    </p:extLst>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619672" y="-20538"/>
            <a:ext cx="5832648" cy="1005840"/>
          </a:xfrm>
        </p:spPr>
        <p:txBody>
          <a:bodyPr>
            <a:normAutofit fontScale="90000"/>
          </a:bodyPr>
          <a:lstStyle>
            <a:extLst/>
          </a:lstStyle>
          <a:p>
            <a:r>
              <a:rPr lang="es-ES" dirty="0" smtClean="0"/>
              <a:t>INVESTIGACIÓN DE CAMPO</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11</a:t>
            </a:fld>
            <a:endParaRPr kumimoji="0" lang="es-ES"/>
          </a:p>
        </p:txBody>
      </p:sp>
      <p:graphicFrame>
        <p:nvGraphicFramePr>
          <p:cNvPr id="5" name="4 Diagrama"/>
          <p:cNvGraphicFramePr/>
          <p:nvPr>
            <p:extLst>
              <p:ext uri="{D42A27DB-BD31-4B8C-83A1-F6EECF244321}">
                <p14:modId xmlns:p14="http://schemas.microsoft.com/office/powerpoint/2010/main" val="2078474753"/>
              </p:ext>
            </p:extLst>
          </p:nvPr>
        </p:nvGraphicFramePr>
        <p:xfrm>
          <a:off x="107504" y="1419622"/>
          <a:ext cx="8928992" cy="372387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5311973"/>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619672" y="-20538"/>
            <a:ext cx="5832648" cy="1005840"/>
          </a:xfrm>
        </p:spPr>
        <p:txBody>
          <a:bodyPr>
            <a:normAutofit fontScale="90000"/>
          </a:bodyPr>
          <a:lstStyle>
            <a:extLst/>
          </a:lstStyle>
          <a:p>
            <a:r>
              <a:rPr lang="es-ES" dirty="0" smtClean="0"/>
              <a:t>INVESTIGACIÓN DE CAMPO</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12</a:t>
            </a:fld>
            <a:endParaRPr kumimoji="0" lang="es-ES" sz="1100" dirty="0"/>
          </a:p>
        </p:txBody>
      </p:sp>
      <p:graphicFrame>
        <p:nvGraphicFramePr>
          <p:cNvPr id="8" name="7 Diagrama"/>
          <p:cNvGraphicFramePr/>
          <p:nvPr>
            <p:extLst>
              <p:ext uri="{D42A27DB-BD31-4B8C-83A1-F6EECF244321}">
                <p14:modId xmlns:p14="http://schemas.microsoft.com/office/powerpoint/2010/main" val="3394081235"/>
              </p:ext>
            </p:extLst>
          </p:nvPr>
        </p:nvGraphicFramePr>
        <p:xfrm>
          <a:off x="132184" y="1419622"/>
          <a:ext cx="9011816" cy="33123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6363728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95536" y="-20538"/>
            <a:ext cx="7560840" cy="1005840"/>
          </a:xfrm>
        </p:spPr>
        <p:txBody>
          <a:bodyPr>
            <a:normAutofit fontScale="90000"/>
          </a:bodyPr>
          <a:lstStyle>
            <a:extLst/>
          </a:lstStyle>
          <a:p>
            <a:r>
              <a:rPr lang="es-ES" dirty="0" smtClean="0"/>
              <a:t>VALORACIÓN DE LA INVESTIGACIÓN</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13</a:t>
            </a:fld>
            <a:endParaRPr kumimoji="0" lang="es-ES"/>
          </a:p>
        </p:txBody>
      </p:sp>
      <p:graphicFrame>
        <p:nvGraphicFramePr>
          <p:cNvPr id="7" name="6 Diagrama"/>
          <p:cNvGraphicFramePr/>
          <p:nvPr>
            <p:extLst>
              <p:ext uri="{D42A27DB-BD31-4B8C-83A1-F6EECF244321}">
                <p14:modId xmlns:p14="http://schemas.microsoft.com/office/powerpoint/2010/main" val="2284087516"/>
              </p:ext>
            </p:extLst>
          </p:nvPr>
        </p:nvGraphicFramePr>
        <p:xfrm>
          <a:off x="107504" y="1419622"/>
          <a:ext cx="8892480" cy="36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45877123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graphicFrame>
        <p:nvGraphicFramePr>
          <p:cNvPr id="12" name="11 Gráfico"/>
          <p:cNvGraphicFramePr/>
          <p:nvPr>
            <p:extLst>
              <p:ext uri="{D42A27DB-BD31-4B8C-83A1-F6EECF244321}">
                <p14:modId xmlns:p14="http://schemas.microsoft.com/office/powerpoint/2010/main" val="3069639816"/>
              </p:ext>
            </p:extLst>
          </p:nvPr>
        </p:nvGraphicFramePr>
        <p:xfrm>
          <a:off x="971600" y="195486"/>
          <a:ext cx="7200800"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2"/>
          <p:cNvSpPr txBox="1">
            <a:spLocks/>
          </p:cNvSpPr>
          <p:nvPr/>
        </p:nvSpPr>
        <p:spPr>
          <a:xfrm>
            <a:off x="107504" y="3147814"/>
            <a:ext cx="9001000" cy="2016224"/>
          </a:xfrm>
          <a:prstGeom prst="rect">
            <a:avLst/>
          </a:prstGeom>
        </p:spPr>
        <p:txBody>
          <a:bodyPr anchor="ctr">
            <a:normAutofit/>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0" indent="0" algn="just">
              <a:buNone/>
            </a:pPr>
            <a:r>
              <a:rPr lang="es-EC" sz="2400" dirty="0"/>
              <a:t>ANÁLISIS: El 88% de los encuestados dicen que los Guardiamarinas sí deben tener un conocimiento previo sobre las maniobras que se realizan a bordo del BESGUA, por lo tanto se realizó una guía para que los Guardiamarinas puedan consultar previo a su embarque.</a:t>
            </a:r>
          </a:p>
        </p:txBody>
      </p:sp>
      <p:sp>
        <p:nvSpPr>
          <p:cNvPr id="3" name="2 Marcador de número de diapositiva"/>
          <p:cNvSpPr>
            <a:spLocks noGrp="1"/>
          </p:cNvSpPr>
          <p:nvPr>
            <p:ph type="sldNum" sz="quarter" idx="12"/>
          </p:nvPr>
        </p:nvSpPr>
        <p:spPr/>
        <p:txBody>
          <a:bodyPr>
            <a:normAutofit lnSpcReduction="10000"/>
          </a:bodyPr>
          <a:lstStyle/>
          <a:p>
            <a:fld id="{A3F7CB7D-F184-43C7-B6FD-03D728E1BBFF}" type="slidenum">
              <a:rPr kumimoji="0" lang="es-ES" smtClean="0">
                <a:solidFill>
                  <a:schemeClr val="tx2"/>
                </a:solidFill>
              </a:rPr>
              <a:pPr/>
              <a:t>14</a:t>
            </a:fld>
            <a:endParaRPr kumimoji="0" lang="es-ES">
              <a:solidFill>
                <a:schemeClr val="tx2"/>
              </a:solidFill>
            </a:endParaRP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graphicFrame>
        <p:nvGraphicFramePr>
          <p:cNvPr id="6" name="5 Gráfico"/>
          <p:cNvGraphicFramePr/>
          <p:nvPr>
            <p:extLst>
              <p:ext uri="{D42A27DB-BD31-4B8C-83A1-F6EECF244321}">
                <p14:modId xmlns:p14="http://schemas.microsoft.com/office/powerpoint/2010/main" val="3394180735"/>
              </p:ext>
            </p:extLst>
          </p:nvPr>
        </p:nvGraphicFramePr>
        <p:xfrm>
          <a:off x="995103" y="195486"/>
          <a:ext cx="7153793" cy="3240360"/>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2"/>
          <p:cNvSpPr txBox="1">
            <a:spLocks/>
          </p:cNvSpPr>
          <p:nvPr/>
        </p:nvSpPr>
        <p:spPr>
          <a:xfrm>
            <a:off x="107504" y="3003798"/>
            <a:ext cx="9001000" cy="2016224"/>
          </a:xfrm>
          <a:prstGeom prst="rect">
            <a:avLst/>
          </a:prstGeom>
        </p:spPr>
        <p:txBody>
          <a:bodyPr anchor="ctr">
            <a:normAutofit/>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0" indent="0" algn="just">
              <a:buNone/>
            </a:pPr>
            <a:r>
              <a:rPr lang="es-EC" sz="2400">
                <a:solidFill>
                  <a:schemeClr val="bg1"/>
                </a:solidFill>
              </a:rPr>
              <a:t>ANÁLISIS: El 75% de los encuestados dicen que los Guardiamarinas tendrían un mejor desenvolvimiento al conocer previamente sobre las maniobras de vela, por lo tanto las maniobras de vela se realizarían optimizando recursos sean estos personal, material o tiempo.</a:t>
            </a:r>
            <a:endParaRPr lang="es-EC" sz="2400" dirty="0">
              <a:solidFill>
                <a:schemeClr val="bg1"/>
              </a:solidFill>
            </a:endParaRPr>
          </a:p>
        </p:txBody>
      </p:sp>
      <p:sp>
        <p:nvSpPr>
          <p:cNvPr id="3" name="2 Marcador de número de diapositiva"/>
          <p:cNvSpPr>
            <a:spLocks noGrp="1"/>
          </p:cNvSpPr>
          <p:nvPr>
            <p:ph type="sldNum" sz="quarter" idx="12"/>
          </p:nvPr>
        </p:nvSpPr>
        <p:spPr/>
        <p:txBody>
          <a:bodyPr>
            <a:normAutofit lnSpcReduction="10000"/>
          </a:bodyPr>
          <a:lstStyle/>
          <a:p>
            <a:fld id="{A3F7CB7D-F184-43C7-B6FD-03D728E1BBFF}" type="slidenum">
              <a:rPr kumimoji="0" lang="es-ES" smtClean="0">
                <a:solidFill>
                  <a:schemeClr val="tx2"/>
                </a:solidFill>
              </a:rPr>
              <a:pPr/>
              <a:t>15</a:t>
            </a:fld>
            <a:endParaRPr kumimoji="0" lang="es-ES">
              <a:solidFill>
                <a:schemeClr val="tx2"/>
              </a:solidFill>
            </a:endParaRPr>
          </a:p>
        </p:txBody>
      </p:sp>
    </p:spTree>
    <p:extLst>
      <p:ext uri="{BB962C8B-B14F-4D97-AF65-F5344CB8AC3E}">
        <p14:creationId xmlns:p14="http://schemas.microsoft.com/office/powerpoint/2010/main" val="1822860368"/>
      </p:ext>
    </p:extLst>
  </p:cSld>
  <p:clrMapOvr>
    <a:masterClrMapping/>
  </p:clrMapOvr>
  <p:transition spd="slow">
    <p:wheel spokes="1"/>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sp>
        <p:nvSpPr>
          <p:cNvPr id="7" name="Rectangle 2"/>
          <p:cNvSpPr txBox="1">
            <a:spLocks/>
          </p:cNvSpPr>
          <p:nvPr/>
        </p:nvSpPr>
        <p:spPr>
          <a:xfrm>
            <a:off x="107504" y="3003798"/>
            <a:ext cx="9001000" cy="2016224"/>
          </a:xfrm>
          <a:prstGeom prst="rect">
            <a:avLst/>
          </a:prstGeom>
        </p:spPr>
        <p:txBody>
          <a:bodyPr anchor="ctr">
            <a:normAutofit/>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0" indent="0" algn="just">
              <a:buNone/>
            </a:pPr>
            <a:r>
              <a:rPr lang="es-EC" sz="2400" dirty="0">
                <a:solidFill>
                  <a:schemeClr val="bg1"/>
                </a:solidFill>
              </a:rPr>
              <a:t>ANÁLISIS: El 80% de los encuestados dicen que la unidad tendría un mejor desempeño si se ejecutan las maniobras correctamente, por lo cual en caso de emergencia se podría actuar acertadamente al emplear el velamen.</a:t>
            </a:r>
          </a:p>
        </p:txBody>
      </p:sp>
      <p:graphicFrame>
        <p:nvGraphicFramePr>
          <p:cNvPr id="5" name="4 Gráfico"/>
          <p:cNvGraphicFramePr/>
          <p:nvPr>
            <p:extLst>
              <p:ext uri="{D42A27DB-BD31-4B8C-83A1-F6EECF244321}">
                <p14:modId xmlns:p14="http://schemas.microsoft.com/office/powerpoint/2010/main" val="1373136157"/>
              </p:ext>
            </p:extLst>
          </p:nvPr>
        </p:nvGraphicFramePr>
        <p:xfrm>
          <a:off x="1079612" y="195486"/>
          <a:ext cx="6984776" cy="3003798"/>
        </p:xfrm>
        <a:graphic>
          <a:graphicData uri="http://schemas.openxmlformats.org/drawingml/2006/chart">
            <c:chart xmlns:c="http://schemas.openxmlformats.org/drawingml/2006/chart" xmlns:r="http://schemas.openxmlformats.org/officeDocument/2006/relationships" r:id="rId3"/>
          </a:graphicData>
        </a:graphic>
      </p:graphicFrame>
      <p:sp>
        <p:nvSpPr>
          <p:cNvPr id="3" name="2 Marcador de número de diapositiva"/>
          <p:cNvSpPr>
            <a:spLocks noGrp="1"/>
          </p:cNvSpPr>
          <p:nvPr>
            <p:ph type="sldNum" sz="quarter" idx="12"/>
          </p:nvPr>
        </p:nvSpPr>
        <p:spPr/>
        <p:txBody>
          <a:bodyPr>
            <a:normAutofit lnSpcReduction="10000"/>
          </a:bodyPr>
          <a:lstStyle/>
          <a:p>
            <a:fld id="{A3F7CB7D-F184-43C7-B6FD-03D728E1BBFF}" type="slidenum">
              <a:rPr kumimoji="0" lang="es-ES" smtClean="0">
                <a:solidFill>
                  <a:schemeClr val="tx2"/>
                </a:solidFill>
              </a:rPr>
              <a:pPr/>
              <a:t>16</a:t>
            </a:fld>
            <a:endParaRPr kumimoji="0" lang="es-ES">
              <a:solidFill>
                <a:schemeClr val="tx2"/>
              </a:solidFill>
            </a:endParaRPr>
          </a:p>
        </p:txBody>
      </p:sp>
    </p:spTree>
    <p:extLst>
      <p:ext uri="{BB962C8B-B14F-4D97-AF65-F5344CB8AC3E}">
        <p14:creationId xmlns:p14="http://schemas.microsoft.com/office/powerpoint/2010/main" val="330231598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sp>
        <p:nvSpPr>
          <p:cNvPr id="7" name="Rectangle 2"/>
          <p:cNvSpPr txBox="1">
            <a:spLocks/>
          </p:cNvSpPr>
          <p:nvPr/>
        </p:nvSpPr>
        <p:spPr>
          <a:xfrm>
            <a:off x="107504" y="3003798"/>
            <a:ext cx="9001000" cy="2016224"/>
          </a:xfrm>
          <a:prstGeom prst="rect">
            <a:avLst/>
          </a:prstGeom>
        </p:spPr>
        <p:txBody>
          <a:bodyPr anchor="ctr">
            <a:normAutofit/>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0" indent="0" algn="just">
              <a:buNone/>
            </a:pPr>
            <a:r>
              <a:rPr lang="es-EC" sz="2400" dirty="0">
                <a:solidFill>
                  <a:schemeClr val="bg1"/>
                </a:solidFill>
              </a:rPr>
              <a:t>ANÁLISIS: El 63% de los encuestados dicen conocer el número y tipos de velas a bordo del Buque Escuela Guayas para lo cual se implementará un plan de estudio general que permita conocer la unidad antes del embarque.</a:t>
            </a:r>
          </a:p>
        </p:txBody>
      </p:sp>
      <p:graphicFrame>
        <p:nvGraphicFramePr>
          <p:cNvPr id="6" name="5 Gráfico"/>
          <p:cNvGraphicFramePr/>
          <p:nvPr>
            <p:extLst>
              <p:ext uri="{D42A27DB-BD31-4B8C-83A1-F6EECF244321}">
                <p14:modId xmlns:p14="http://schemas.microsoft.com/office/powerpoint/2010/main" val="1943270692"/>
              </p:ext>
            </p:extLst>
          </p:nvPr>
        </p:nvGraphicFramePr>
        <p:xfrm>
          <a:off x="1583668" y="108198"/>
          <a:ext cx="6048672" cy="3171800"/>
        </p:xfrm>
        <a:graphic>
          <a:graphicData uri="http://schemas.openxmlformats.org/drawingml/2006/chart">
            <c:chart xmlns:c="http://schemas.openxmlformats.org/drawingml/2006/chart" xmlns:r="http://schemas.openxmlformats.org/officeDocument/2006/relationships" r:id="rId3"/>
          </a:graphicData>
        </a:graphic>
      </p:graphicFrame>
      <p:sp>
        <p:nvSpPr>
          <p:cNvPr id="3" name="2 Marcador de número de diapositiva"/>
          <p:cNvSpPr>
            <a:spLocks noGrp="1"/>
          </p:cNvSpPr>
          <p:nvPr>
            <p:ph type="sldNum" sz="quarter" idx="12"/>
          </p:nvPr>
        </p:nvSpPr>
        <p:spPr/>
        <p:txBody>
          <a:bodyPr>
            <a:normAutofit lnSpcReduction="10000"/>
          </a:bodyPr>
          <a:lstStyle/>
          <a:p>
            <a:fld id="{A3F7CB7D-F184-43C7-B6FD-03D728E1BBFF}" type="slidenum">
              <a:rPr kumimoji="0" lang="es-ES" smtClean="0">
                <a:solidFill>
                  <a:schemeClr val="tx2"/>
                </a:solidFill>
              </a:rPr>
              <a:pPr/>
              <a:t>17</a:t>
            </a:fld>
            <a:endParaRPr kumimoji="0" lang="es-ES">
              <a:solidFill>
                <a:schemeClr val="tx2"/>
              </a:solidFill>
            </a:endParaRPr>
          </a:p>
        </p:txBody>
      </p:sp>
    </p:spTree>
    <p:extLst>
      <p:ext uri="{BB962C8B-B14F-4D97-AF65-F5344CB8AC3E}">
        <p14:creationId xmlns:p14="http://schemas.microsoft.com/office/powerpoint/2010/main" val="3408761059"/>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9144000" cy="5143500"/>
          </a:xfrm>
          <a:prstGeom prst="rect">
            <a:avLst/>
          </a:prstGeom>
          <a:noFill/>
          <a:ln w="76200" cap="flat" cmpd="sng" algn="ctr">
            <a:solidFill>
              <a:schemeClr val="accent4">
                <a:shade val="75000"/>
              </a:schemeClr>
            </a:solidFill>
            <a:prstDash val="solid"/>
            <a:miter lim="800000"/>
            <a:headEnd type="none" w="med" len="med"/>
            <a:tailEnd type="none" w="med" len="med"/>
          </a:ln>
          <a:effectLst/>
        </p:spPr>
        <p:txBody>
          <a:bodyPr vert="horz" wrap="none" lIns="91440" tIns="45720" rIns="91440" bIns="45720" anchor="ctr" compatLnSpc="1"/>
          <a:lstStyle>
            <a:extLst/>
          </a:lstStyle>
          <a:p>
            <a:endParaRPr lang="es-ES"/>
          </a:p>
        </p:txBody>
      </p:sp>
      <p:sp>
        <p:nvSpPr>
          <p:cNvPr id="7" name="Rectangle 2"/>
          <p:cNvSpPr txBox="1">
            <a:spLocks/>
          </p:cNvSpPr>
          <p:nvPr/>
        </p:nvSpPr>
        <p:spPr>
          <a:xfrm>
            <a:off x="107504" y="3003798"/>
            <a:ext cx="9001000" cy="2016224"/>
          </a:xfrm>
          <a:prstGeom prst="rect">
            <a:avLst/>
          </a:prstGeom>
        </p:spPr>
        <p:txBody>
          <a:bodyPr anchor="ctr">
            <a:normAutofit/>
          </a:bodyPr>
          <a:lstStyle>
            <a:lvl1pPr marL="320040" indent="-320040" algn="l" rtl="0" eaLnBrk="1" latinLnBrk="0" hangingPunct="1">
              <a:spcBef>
                <a:spcPts val="700"/>
              </a:spcBef>
              <a:buClr>
                <a:schemeClr val="accent2"/>
              </a:buClr>
              <a:buSzPct val="60000"/>
              <a:buFont typeface="Wingdings"/>
              <a:buChar char=""/>
              <a:defRPr kumimoji="0" lang="es-ES"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lang="es-ES"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lang="es-ES"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lang="es-ES"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lang="es-ES"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None/>
              <a:defRPr kumimoji="0" lang="es-ES"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lang="es-ES"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lang="es-ES"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lang="es-ES" sz="1800" kern="1200" baseline="0">
                <a:solidFill>
                  <a:schemeClr val="tx1"/>
                </a:solidFill>
                <a:latin typeface="+mn-lt"/>
                <a:ea typeface="+mn-ea"/>
                <a:cs typeface="+mn-cs"/>
              </a:defRPr>
            </a:lvl9pPr>
            <a:extLst/>
          </a:lstStyle>
          <a:p>
            <a:pPr marL="0" indent="0" algn="just">
              <a:buNone/>
            </a:pPr>
            <a:r>
              <a:rPr lang="es-EC" sz="2400" dirty="0">
                <a:solidFill>
                  <a:schemeClr val="bg1"/>
                </a:solidFill>
              </a:rPr>
              <a:t>ANÁLISIS: El 75% de los encuestados dicen que el tipo de velas utilizadas en los veleros influyen en la velocidad de los mismos, por lo tanto el rendimiento en las regatas en las que participamos incrementaría aceptablemente.</a:t>
            </a:r>
          </a:p>
        </p:txBody>
      </p:sp>
      <p:graphicFrame>
        <p:nvGraphicFramePr>
          <p:cNvPr id="5" name="4 Gráfico"/>
          <p:cNvGraphicFramePr/>
          <p:nvPr>
            <p:extLst>
              <p:ext uri="{D42A27DB-BD31-4B8C-83A1-F6EECF244321}">
                <p14:modId xmlns:p14="http://schemas.microsoft.com/office/powerpoint/2010/main" val="87129447"/>
              </p:ext>
            </p:extLst>
          </p:nvPr>
        </p:nvGraphicFramePr>
        <p:xfrm>
          <a:off x="1475656" y="51470"/>
          <a:ext cx="6120680" cy="3168352"/>
        </p:xfrm>
        <a:graphic>
          <a:graphicData uri="http://schemas.openxmlformats.org/drawingml/2006/chart">
            <c:chart xmlns:c="http://schemas.openxmlformats.org/drawingml/2006/chart" xmlns:r="http://schemas.openxmlformats.org/officeDocument/2006/relationships" r:id="rId3"/>
          </a:graphicData>
        </a:graphic>
      </p:graphicFrame>
      <p:sp>
        <p:nvSpPr>
          <p:cNvPr id="3" name="2 Marcador de número de diapositiva"/>
          <p:cNvSpPr>
            <a:spLocks noGrp="1"/>
          </p:cNvSpPr>
          <p:nvPr>
            <p:ph type="sldNum" sz="quarter" idx="12"/>
          </p:nvPr>
        </p:nvSpPr>
        <p:spPr/>
        <p:txBody>
          <a:bodyPr>
            <a:normAutofit lnSpcReduction="10000"/>
          </a:bodyPr>
          <a:lstStyle/>
          <a:p>
            <a:fld id="{A3F7CB7D-F184-43C7-B6FD-03D728E1BBFF}" type="slidenum">
              <a:rPr kumimoji="0" lang="es-ES" smtClean="0">
                <a:solidFill>
                  <a:schemeClr val="tx2"/>
                </a:solidFill>
              </a:rPr>
              <a:pPr/>
              <a:t>18</a:t>
            </a:fld>
            <a:endParaRPr kumimoji="0" lang="es-ES">
              <a:solidFill>
                <a:schemeClr val="tx2"/>
              </a:solidFill>
            </a:endParaRPr>
          </a:p>
        </p:txBody>
      </p:sp>
    </p:spTree>
    <p:extLst>
      <p:ext uri="{BB962C8B-B14F-4D97-AF65-F5344CB8AC3E}">
        <p14:creationId xmlns:p14="http://schemas.microsoft.com/office/powerpoint/2010/main" val="13709216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19</a:t>
            </a:fld>
            <a:endParaRPr kumimoji="0" lang="es-ES"/>
          </a:p>
        </p:txBody>
      </p:sp>
      <p:graphicFrame>
        <p:nvGraphicFramePr>
          <p:cNvPr id="3" name="2 Tabla"/>
          <p:cNvGraphicFramePr>
            <a:graphicFrameLocks noGrp="1"/>
          </p:cNvGraphicFramePr>
          <p:nvPr>
            <p:extLst>
              <p:ext uri="{D42A27DB-BD31-4B8C-83A1-F6EECF244321}">
                <p14:modId xmlns:p14="http://schemas.microsoft.com/office/powerpoint/2010/main" val="1920110948"/>
              </p:ext>
            </p:extLst>
          </p:nvPr>
        </p:nvGraphicFramePr>
        <p:xfrm>
          <a:off x="467543" y="1463030"/>
          <a:ext cx="8352929" cy="3600399"/>
        </p:xfrm>
        <a:graphic>
          <a:graphicData uri="http://schemas.openxmlformats.org/drawingml/2006/table">
            <a:tbl>
              <a:tblPr firstRow="1" firstCol="1" lastRow="1" lastCol="1" bandRow="1" bandCol="1">
                <a:tableStyleId>{BC89EF96-8CEA-46FF-86C4-4CE0E7609802}</a:tableStyleId>
              </a:tblPr>
              <a:tblGrid>
                <a:gridCol w="2183357"/>
                <a:gridCol w="3601183"/>
                <a:gridCol w="2568389"/>
              </a:tblGrid>
              <a:tr h="393991">
                <a:tc>
                  <a:txBody>
                    <a:bodyPr/>
                    <a:lstStyle/>
                    <a:p>
                      <a:pPr algn="just">
                        <a:lnSpc>
                          <a:spcPct val="115000"/>
                        </a:lnSpc>
                        <a:spcBef>
                          <a:spcPts val="600"/>
                        </a:spcBef>
                        <a:spcAft>
                          <a:spcPts val="600"/>
                        </a:spcAft>
                      </a:pPr>
                      <a:r>
                        <a:rPr lang="es-EC" sz="1600" dirty="0">
                          <a:effectLst/>
                        </a:rPr>
                        <a:t>1. N. DE FICHA: 1</a:t>
                      </a:r>
                      <a:endParaRPr lang="es-EC" sz="1600" dirty="0">
                        <a:solidFill>
                          <a:srgbClr val="000000"/>
                        </a:solidFill>
                        <a:effectLst/>
                        <a:latin typeface="Arial"/>
                        <a:ea typeface="Calibri"/>
                        <a:cs typeface="Times New Roman"/>
                      </a:endParaRPr>
                    </a:p>
                  </a:txBody>
                  <a:tcPr marL="68580" marR="68580" marT="0" marB="0"/>
                </a:tc>
                <a:tc>
                  <a:txBody>
                    <a:bodyPr/>
                    <a:lstStyle/>
                    <a:p>
                      <a:pPr algn="just">
                        <a:lnSpc>
                          <a:spcPct val="115000"/>
                        </a:lnSpc>
                        <a:spcBef>
                          <a:spcPts val="600"/>
                        </a:spcBef>
                        <a:spcAft>
                          <a:spcPts val="600"/>
                        </a:spcAft>
                      </a:pPr>
                      <a:r>
                        <a:rPr lang="es-EC" sz="1600" dirty="0">
                          <a:effectLst/>
                        </a:rPr>
                        <a:t>2. ÁREA: BUQUE ESCUELA GUAYAS</a:t>
                      </a:r>
                      <a:endParaRPr lang="es-EC" sz="1600" dirty="0">
                        <a:solidFill>
                          <a:srgbClr val="000000"/>
                        </a:solidFill>
                        <a:effectLst/>
                        <a:latin typeface="Arial"/>
                        <a:ea typeface="Calibri"/>
                        <a:cs typeface="Times New Roman"/>
                      </a:endParaRPr>
                    </a:p>
                  </a:txBody>
                  <a:tcPr marL="68580" marR="68580" marT="0" marB="0"/>
                </a:tc>
                <a:tc>
                  <a:txBody>
                    <a:bodyPr/>
                    <a:lstStyle/>
                    <a:p>
                      <a:pPr algn="just">
                        <a:lnSpc>
                          <a:spcPct val="115000"/>
                        </a:lnSpc>
                        <a:spcBef>
                          <a:spcPts val="600"/>
                        </a:spcBef>
                        <a:spcAft>
                          <a:spcPts val="600"/>
                        </a:spcAft>
                      </a:pPr>
                      <a:r>
                        <a:rPr lang="es-EC" sz="1600" dirty="0">
                          <a:effectLst/>
                        </a:rPr>
                        <a:t>3. FECHA: 12-AGO-2012</a:t>
                      </a:r>
                      <a:endParaRPr lang="es-EC" sz="1600" dirty="0">
                        <a:solidFill>
                          <a:srgbClr val="000000"/>
                        </a:solidFill>
                        <a:effectLst/>
                        <a:latin typeface="Arial"/>
                        <a:ea typeface="Calibri"/>
                        <a:cs typeface="Times New Roman"/>
                      </a:endParaRPr>
                    </a:p>
                  </a:txBody>
                  <a:tcPr marL="68580" marR="68580" marT="0" marB="0"/>
                </a:tc>
              </a:tr>
              <a:tr h="393991">
                <a:tc gridSpan="3">
                  <a:txBody>
                    <a:bodyPr/>
                    <a:lstStyle/>
                    <a:p>
                      <a:pPr algn="just">
                        <a:lnSpc>
                          <a:spcPct val="115000"/>
                        </a:lnSpc>
                        <a:spcBef>
                          <a:spcPts val="600"/>
                        </a:spcBef>
                        <a:spcAft>
                          <a:spcPts val="600"/>
                        </a:spcAft>
                      </a:pPr>
                      <a:r>
                        <a:rPr lang="es-EC" sz="1600">
                          <a:effectLst/>
                        </a:rPr>
                        <a:t>4. LOCALIDAD: ESTACIÓN TRINQUETE</a:t>
                      </a:r>
                      <a:endParaRPr lang="es-EC" sz="1600">
                        <a:solidFill>
                          <a:srgbClr val="000000"/>
                        </a:solidFill>
                        <a:effectLst/>
                        <a:latin typeface="Arial"/>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816944">
                <a:tc gridSpan="3">
                  <a:txBody>
                    <a:bodyPr/>
                    <a:lstStyle/>
                    <a:p>
                      <a:pPr algn="just">
                        <a:lnSpc>
                          <a:spcPct val="115000"/>
                        </a:lnSpc>
                        <a:spcBef>
                          <a:spcPts val="600"/>
                        </a:spcBef>
                        <a:spcAft>
                          <a:spcPts val="600"/>
                        </a:spcAft>
                      </a:pPr>
                      <a:r>
                        <a:rPr lang="es-EC" sz="1600" dirty="0">
                          <a:effectLst/>
                        </a:rPr>
                        <a:t>5. PROBLEMA A RESOLVER: OBSERVACIÓN DE LOS DETALLES MÁS IMPORTANTES Y RELEVANTES DE LA DISPOSICIÓN DEL VELAMEN PARA LAS MANIOBRAS A REALIZARSE.</a:t>
                      </a:r>
                      <a:endParaRPr lang="es-EC" sz="1600" dirty="0">
                        <a:solidFill>
                          <a:srgbClr val="000000"/>
                        </a:solidFill>
                        <a:effectLst/>
                        <a:latin typeface="Arial"/>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393991">
                <a:tc gridSpan="3">
                  <a:txBody>
                    <a:bodyPr/>
                    <a:lstStyle/>
                    <a:p>
                      <a:pPr algn="just">
                        <a:lnSpc>
                          <a:spcPct val="115000"/>
                        </a:lnSpc>
                        <a:spcBef>
                          <a:spcPts val="600"/>
                        </a:spcBef>
                        <a:spcAft>
                          <a:spcPts val="600"/>
                        </a:spcAft>
                      </a:pPr>
                      <a:r>
                        <a:rPr lang="es-EC" sz="1600" dirty="0">
                          <a:effectLst/>
                        </a:rPr>
                        <a:t>6. TÍTULO: OBSERVACIÓN DE LAS MANIOBRAS DE VELA EN LA ESTACIÓN TRINQUETE</a:t>
                      </a:r>
                      <a:endParaRPr lang="es-EC" sz="1600" dirty="0">
                        <a:solidFill>
                          <a:srgbClr val="000000"/>
                        </a:solidFill>
                        <a:effectLst/>
                        <a:latin typeface="Arial"/>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393991">
                <a:tc gridSpan="3">
                  <a:txBody>
                    <a:bodyPr/>
                    <a:lstStyle/>
                    <a:p>
                      <a:pPr algn="just">
                        <a:lnSpc>
                          <a:spcPct val="115000"/>
                        </a:lnSpc>
                        <a:spcBef>
                          <a:spcPts val="600"/>
                        </a:spcBef>
                        <a:spcAft>
                          <a:spcPts val="600"/>
                        </a:spcAft>
                      </a:pPr>
                      <a:r>
                        <a:rPr lang="es-EC" sz="1600" dirty="0">
                          <a:effectLst/>
                        </a:rPr>
                        <a:t>7. INVESTIGADOR:  GUILLERMO LOOR ALMEIDA</a:t>
                      </a:r>
                      <a:endParaRPr lang="es-EC" sz="1600" dirty="0">
                        <a:solidFill>
                          <a:srgbClr val="000000"/>
                        </a:solidFill>
                        <a:effectLst/>
                        <a:latin typeface="Arial"/>
                        <a:ea typeface="Calibri"/>
                        <a:cs typeface="Times New Roman"/>
                      </a:endParaRPr>
                    </a:p>
                  </a:txBody>
                  <a:tcPr marL="68580" marR="68580" marT="0" marB="0"/>
                </a:tc>
                <a:tc hMerge="1">
                  <a:txBody>
                    <a:bodyPr/>
                    <a:lstStyle/>
                    <a:p>
                      <a:endParaRPr lang="es-EC"/>
                    </a:p>
                  </a:txBody>
                  <a:tcPr/>
                </a:tc>
                <a:tc hMerge="1">
                  <a:txBody>
                    <a:bodyPr/>
                    <a:lstStyle/>
                    <a:p>
                      <a:endParaRPr lang="es-EC"/>
                    </a:p>
                  </a:txBody>
                  <a:tcPr/>
                </a:tc>
              </a:tr>
              <a:tr h="1207491">
                <a:tc gridSpan="3">
                  <a:txBody>
                    <a:bodyPr/>
                    <a:lstStyle/>
                    <a:p>
                      <a:pPr algn="just"/>
                      <a:r>
                        <a:rPr lang="es-EC" sz="1600" b="1" dirty="0" smtClean="0"/>
                        <a:t>9. COMENTARIO: </a:t>
                      </a:r>
                      <a:r>
                        <a:rPr lang="es-EC" sz="1600" b="1" baseline="0" dirty="0" smtClean="0"/>
                        <a:t> </a:t>
                      </a:r>
                      <a:r>
                        <a:rPr lang="es-EC" sz="1600" dirty="0" smtClean="0"/>
                        <a:t>EL OBJETIVO DE ESTA IMÁGEN ES OBSERVAR DETALLADAMENTE LA DISPOSICIÓN DE LAS VELAS, LUEGO DE LA MANIOBRA REALIZADA POR LOS GUARDIAMARINAS, PARA TENER UNA VISTA COMPLETA Y DETERMINAR LA MANERA PARA OPTIMIZARLA.</a:t>
                      </a:r>
                    </a:p>
                  </a:txBody>
                  <a:tcPr marL="68580" marR="68580" marT="0" marB="0"/>
                </a:tc>
                <a:tc hMerge="1">
                  <a:txBody>
                    <a:bodyPr/>
                    <a:lstStyle/>
                    <a:p>
                      <a:endParaRPr lang="es-EC"/>
                    </a:p>
                  </a:txBody>
                  <a:tcPr/>
                </a:tc>
                <a:tc hMerge="1">
                  <a:txBody>
                    <a:bodyPr/>
                    <a:lstStyle/>
                    <a:p>
                      <a:endParaRPr lang="es-EC"/>
                    </a:p>
                  </a:txBody>
                  <a:tcPr/>
                </a:tc>
              </a:tr>
            </a:tbl>
          </a:graphicData>
        </a:graphic>
      </p:graphicFrame>
      <p:sp>
        <p:nvSpPr>
          <p:cNvPr id="13" name="Rectangle 1"/>
          <p:cNvSpPr>
            <a:spLocks noGrp="1"/>
          </p:cNvSpPr>
          <p:nvPr>
            <p:ph type="title"/>
          </p:nvPr>
        </p:nvSpPr>
        <p:spPr>
          <a:xfrm>
            <a:off x="1547664" y="123478"/>
            <a:ext cx="5544616" cy="864096"/>
          </a:xfrm>
        </p:spPr>
        <p:txBody>
          <a:bodyPr>
            <a:normAutofit/>
          </a:bodyPr>
          <a:lstStyle>
            <a:extLst/>
          </a:lstStyle>
          <a:p>
            <a:pPr algn="ctr"/>
            <a:r>
              <a:rPr lang="es-ES" sz="3200" dirty="0" smtClean="0"/>
              <a:t>FICHA DE OBSERVACIÓN</a:t>
            </a:r>
            <a:endParaRPr lang="es-ES" sz="3200" dirty="0"/>
          </a:p>
        </p:txBody>
      </p:sp>
    </p:spTree>
    <p:extLst>
      <p:ext uri="{BB962C8B-B14F-4D97-AF65-F5344CB8AC3E}">
        <p14:creationId xmlns:p14="http://schemas.microsoft.com/office/powerpoint/2010/main" val="380976036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345904" y="51470"/>
            <a:ext cx="2522240" cy="1005840"/>
          </a:xfrm>
        </p:spPr>
        <p:txBody>
          <a:bodyPr>
            <a:noAutofit/>
          </a:bodyPr>
          <a:lstStyle>
            <a:extLst/>
          </a:lstStyle>
          <a:p>
            <a:r>
              <a:rPr lang="es-ES" sz="4800" dirty="0" smtClean="0"/>
              <a:t>AGENDA</a:t>
            </a:r>
            <a:endParaRPr lang="es-ES" sz="4800" dirty="0"/>
          </a:p>
        </p:txBody>
      </p:sp>
      <p:sp>
        <p:nvSpPr>
          <p:cNvPr id="3" name="Rectangle 2"/>
          <p:cNvSpPr>
            <a:spLocks noGrp="1"/>
          </p:cNvSpPr>
          <p:nvPr>
            <p:ph sz="quarter" idx="13"/>
          </p:nvPr>
        </p:nvSpPr>
        <p:spPr>
          <a:xfrm>
            <a:off x="609600" y="1352551"/>
            <a:ext cx="8138864" cy="3523455"/>
          </a:xfrm>
        </p:spPr>
        <p:txBody>
          <a:bodyPr>
            <a:normAutofit/>
          </a:bodyPr>
          <a:lstStyle>
            <a:extLst/>
          </a:lstStyle>
          <a:p>
            <a:pPr marL="0" indent="0">
              <a:lnSpc>
                <a:spcPct val="150000"/>
              </a:lnSpc>
              <a:buClr>
                <a:schemeClr val="tx1"/>
              </a:buClr>
              <a:buNone/>
            </a:pPr>
            <a:endParaRPr lang="es-ES" sz="2800" dirty="0" smtClean="0"/>
          </a:p>
          <a:p>
            <a:pPr marL="0" indent="0">
              <a:lnSpc>
                <a:spcPct val="150000"/>
              </a:lnSpc>
              <a:buClr>
                <a:schemeClr val="tx1"/>
              </a:buClr>
              <a:buNone/>
            </a:pPr>
            <a:endParaRPr lang="es-ES" sz="2800" dirty="0" smtClean="0"/>
          </a:p>
          <a:p>
            <a:pPr marL="0" indent="0">
              <a:lnSpc>
                <a:spcPct val="150000"/>
              </a:lnSpc>
              <a:buNone/>
            </a:pPr>
            <a:endParaRPr lang="es-ES" sz="2800" dirty="0"/>
          </a:p>
        </p:txBody>
      </p:sp>
      <p:pic>
        <p:nvPicPr>
          <p:cNvPr id="10" name="9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a:t>
            </a:fld>
            <a:endParaRPr kumimoji="0" lang="es-ES" dirty="0"/>
          </a:p>
        </p:txBody>
      </p:sp>
      <p:graphicFrame>
        <p:nvGraphicFramePr>
          <p:cNvPr id="6" name="5 Diagrama"/>
          <p:cNvGraphicFramePr/>
          <p:nvPr>
            <p:extLst>
              <p:ext uri="{D42A27DB-BD31-4B8C-83A1-F6EECF244321}">
                <p14:modId xmlns:p14="http://schemas.microsoft.com/office/powerpoint/2010/main" val="2604068375"/>
              </p:ext>
            </p:extLst>
          </p:nvPr>
        </p:nvGraphicFramePr>
        <p:xfrm>
          <a:off x="683568" y="1491630"/>
          <a:ext cx="7920880" cy="360040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Rectangle 1"/>
          <p:cNvSpPr>
            <a:spLocks noGrp="1"/>
          </p:cNvSpPr>
          <p:nvPr>
            <p:ph type="title"/>
          </p:nvPr>
        </p:nvSpPr>
        <p:spPr>
          <a:xfrm>
            <a:off x="1115616" y="1275606"/>
            <a:ext cx="7155804" cy="3168352"/>
          </a:xfrm>
        </p:spPr>
        <p:txBody>
          <a:bodyPr>
            <a:normAutofit/>
          </a:bodyPr>
          <a:lstStyle>
            <a:extLst/>
          </a:lstStyle>
          <a:p>
            <a:pPr algn="ctr"/>
            <a:r>
              <a:rPr lang="es-ES" dirty="0" smtClean="0"/>
              <a:t>GUÍA DE OPTIMIZACIÓN DE LAS MANIOBRAS DE VELA A BORDO DEL BUQUE ESCUELA GUAYAS</a:t>
            </a:r>
            <a:endParaRPr lang="es-ES" dirty="0"/>
          </a:p>
        </p:txBody>
      </p:sp>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20</a:t>
            </a:fld>
            <a:endParaRPr kumimoji="0" lang="es-ES"/>
          </a:p>
        </p:txBody>
      </p:sp>
    </p:spTree>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Rectangle 1"/>
          <p:cNvSpPr>
            <a:spLocks noGrp="1"/>
          </p:cNvSpPr>
          <p:nvPr>
            <p:ph type="title"/>
          </p:nvPr>
        </p:nvSpPr>
        <p:spPr>
          <a:xfrm>
            <a:off x="2195736" y="123478"/>
            <a:ext cx="4608512" cy="864096"/>
          </a:xfrm>
        </p:spPr>
        <p:txBody>
          <a:bodyPr>
            <a:normAutofit/>
          </a:bodyPr>
          <a:lstStyle>
            <a:extLst/>
          </a:lstStyle>
          <a:p>
            <a:pPr algn="ctr"/>
            <a:r>
              <a:rPr lang="es-ES" dirty="0" smtClean="0"/>
              <a:t>DIAGNÓSTICO</a:t>
            </a:r>
            <a:endParaRPr lang="es-ES" dirty="0"/>
          </a:p>
        </p:txBody>
      </p:sp>
      <p:sp>
        <p:nvSpPr>
          <p:cNvPr id="5" name="4 Título"/>
          <p:cNvSpPr txBox="1">
            <a:spLocks/>
          </p:cNvSpPr>
          <p:nvPr/>
        </p:nvSpPr>
        <p:spPr>
          <a:xfrm>
            <a:off x="107504" y="1512168"/>
            <a:ext cx="8847484" cy="3723878"/>
          </a:xfrm>
          <a:prstGeom prst="rect">
            <a:avLst/>
          </a:prstGeom>
        </p:spPr>
        <p:txBody>
          <a:bodyPr vert="horz" anchor="b">
            <a:noAutofit/>
          </a:bodyPr>
          <a:lstStyle>
            <a:lvl1pPr algn="l" rtl="0" eaLnBrk="1" latinLnBrk="0" hangingPunct="1">
              <a:spcBef>
                <a:spcPct val="0"/>
              </a:spcBef>
              <a:buNone/>
              <a:defRPr kumimoji="0" lang="es-ES" sz="4200" kern="1200">
                <a:solidFill>
                  <a:schemeClr val="tx2"/>
                </a:solidFill>
                <a:latin typeface="+mj-lt"/>
                <a:ea typeface="+mj-ea"/>
                <a:cs typeface="+mj-cs"/>
              </a:defRPr>
            </a:lvl1pPr>
            <a:extLst/>
          </a:lstStyle>
          <a:p>
            <a:pPr algn="just">
              <a:lnSpc>
                <a:spcPct val="150000"/>
              </a:lnSpc>
            </a:pPr>
            <a:endParaRPr lang="es-EC" sz="2200" dirty="0" smtClean="0">
              <a:solidFill>
                <a:schemeClr val="tx1"/>
              </a:solidFill>
            </a:endParaRPr>
          </a:p>
        </p:txBody>
      </p:sp>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21</a:t>
            </a:fld>
            <a:endParaRPr kumimoji="0" lang="es-ES" dirty="0"/>
          </a:p>
        </p:txBody>
      </p:sp>
      <p:sp>
        <p:nvSpPr>
          <p:cNvPr id="3" name="2 Redondear rectángulo de esquina diagonal"/>
          <p:cNvSpPr/>
          <p:nvPr/>
        </p:nvSpPr>
        <p:spPr>
          <a:xfrm>
            <a:off x="35496" y="1419622"/>
            <a:ext cx="9036496" cy="36004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C" sz="2400" dirty="0">
                <a:solidFill>
                  <a:schemeClr val="bg1"/>
                </a:solidFill>
              </a:rPr>
              <a:t>El diagnóstico indica que requiere un conocimiento previo sobre las maniobras que se realizan  a bordo del Buque Escuela Guayas y el desconocimiento general de las funciones que cumplen los Guardiamarinas como personal de maniobras, si es implementada una guía de optimización de las maniobras de vela y un plan de estudio previo a los embarques se ejecutará un mejor empleo del velamen. Por tanto, en las siguientes diapositivas se presenta la situación propuesta, donde se plantea la guía para los Guardiamarinas previo a los embarques internacionales</a:t>
            </a:r>
            <a:r>
              <a:rPr lang="es-EC" sz="2400" dirty="0" smtClean="0">
                <a:solidFill>
                  <a:schemeClr val="bg1"/>
                </a:solidFill>
              </a:rPr>
              <a:t>.</a:t>
            </a:r>
            <a:endParaRPr lang="es-EC" sz="2400" dirty="0">
              <a:solidFill>
                <a:schemeClr val="bg1"/>
              </a:solidFill>
            </a:endParaRPr>
          </a:p>
        </p:txBody>
      </p:sp>
    </p:spTree>
    <p:extLst>
      <p:ext uri="{BB962C8B-B14F-4D97-AF65-F5344CB8AC3E}">
        <p14:creationId xmlns:p14="http://schemas.microsoft.com/office/powerpoint/2010/main" val="3447410566"/>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Rectangle 1"/>
          <p:cNvSpPr>
            <a:spLocks noGrp="1"/>
          </p:cNvSpPr>
          <p:nvPr>
            <p:ph type="title"/>
          </p:nvPr>
        </p:nvSpPr>
        <p:spPr>
          <a:xfrm>
            <a:off x="1115616" y="123478"/>
            <a:ext cx="6408712" cy="864096"/>
          </a:xfrm>
        </p:spPr>
        <p:txBody>
          <a:bodyPr>
            <a:normAutofit fontScale="90000"/>
          </a:bodyPr>
          <a:lstStyle>
            <a:extLst/>
          </a:lstStyle>
          <a:p>
            <a:pPr algn="ctr"/>
            <a:r>
              <a:rPr lang="es-ES" dirty="0" smtClean="0"/>
              <a:t>OBJETIVO DE LA PROPUESTA</a:t>
            </a:r>
            <a:endParaRPr lang="es-ES" dirty="0"/>
          </a:p>
        </p:txBody>
      </p:sp>
      <p:sp>
        <p:nvSpPr>
          <p:cNvPr id="5" name="4 Título"/>
          <p:cNvSpPr txBox="1">
            <a:spLocks/>
          </p:cNvSpPr>
          <p:nvPr/>
        </p:nvSpPr>
        <p:spPr>
          <a:xfrm>
            <a:off x="117004" y="1635646"/>
            <a:ext cx="8847484" cy="2016224"/>
          </a:xfrm>
          <a:prstGeom prst="rect">
            <a:avLst/>
          </a:prstGeom>
        </p:spPr>
        <p:txBody>
          <a:bodyPr vert="horz" anchor="b">
            <a:noAutofit/>
          </a:bodyPr>
          <a:lstStyle>
            <a:lvl1pPr algn="l" rtl="0" eaLnBrk="1" latinLnBrk="0" hangingPunct="1">
              <a:spcBef>
                <a:spcPct val="0"/>
              </a:spcBef>
              <a:buNone/>
              <a:defRPr kumimoji="0" lang="es-ES" sz="4200" kern="1200">
                <a:solidFill>
                  <a:schemeClr val="tx2"/>
                </a:solidFill>
                <a:latin typeface="+mj-lt"/>
                <a:ea typeface="+mj-ea"/>
                <a:cs typeface="+mj-cs"/>
              </a:defRPr>
            </a:lvl1pPr>
            <a:extLst/>
          </a:lstStyle>
          <a:p>
            <a:pPr algn="just">
              <a:lnSpc>
                <a:spcPct val="150000"/>
              </a:lnSpc>
            </a:pPr>
            <a:endParaRPr lang="es-EC" sz="2200" dirty="0" smtClean="0">
              <a:solidFill>
                <a:schemeClr val="tx1"/>
              </a:solidFill>
            </a:endParaRPr>
          </a:p>
        </p:txBody>
      </p:sp>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22</a:t>
            </a:fld>
            <a:endParaRPr kumimoji="0" lang="es-ES"/>
          </a:p>
        </p:txBody>
      </p:sp>
      <p:graphicFrame>
        <p:nvGraphicFramePr>
          <p:cNvPr id="3" name="2 Diagrama"/>
          <p:cNvGraphicFramePr/>
          <p:nvPr>
            <p:extLst>
              <p:ext uri="{D42A27DB-BD31-4B8C-83A1-F6EECF244321}">
                <p14:modId xmlns:p14="http://schemas.microsoft.com/office/powerpoint/2010/main" val="480744295"/>
              </p:ext>
            </p:extLst>
          </p:nvPr>
        </p:nvGraphicFramePr>
        <p:xfrm>
          <a:off x="117004" y="1635646"/>
          <a:ext cx="8847484" cy="33843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670346833"/>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23</a:t>
            </a:fld>
            <a:endParaRPr kumimoji="0" lang="es-ES"/>
          </a:p>
        </p:txBody>
      </p:sp>
      <p:graphicFrame>
        <p:nvGraphicFramePr>
          <p:cNvPr id="8" name="7 Tabla"/>
          <p:cNvGraphicFramePr>
            <a:graphicFrameLocks noGrp="1"/>
          </p:cNvGraphicFramePr>
          <p:nvPr>
            <p:extLst>
              <p:ext uri="{D42A27DB-BD31-4B8C-83A1-F6EECF244321}">
                <p14:modId xmlns:p14="http://schemas.microsoft.com/office/powerpoint/2010/main" val="2364307581"/>
              </p:ext>
            </p:extLst>
          </p:nvPr>
        </p:nvGraphicFramePr>
        <p:xfrm>
          <a:off x="251520" y="1347614"/>
          <a:ext cx="4032448" cy="3735342"/>
        </p:xfrm>
        <a:graphic>
          <a:graphicData uri="http://schemas.openxmlformats.org/drawingml/2006/table">
            <a:tbl>
              <a:tblPr firstRow="1" firstCol="1" bandRow="1">
                <a:tableStyleId>{69012ECD-51FC-41F1-AA8D-1B2483CD663E}</a:tableStyleId>
              </a:tblPr>
              <a:tblGrid>
                <a:gridCol w="2015983"/>
                <a:gridCol w="2016465"/>
              </a:tblGrid>
              <a:tr h="504462">
                <a:tc gridSpan="2">
                  <a:txBody>
                    <a:bodyPr/>
                    <a:lstStyle/>
                    <a:p>
                      <a:pPr algn="ctr">
                        <a:lnSpc>
                          <a:spcPct val="150000"/>
                        </a:lnSpc>
                        <a:spcBef>
                          <a:spcPts val="600"/>
                        </a:spcBef>
                        <a:spcAft>
                          <a:spcPts val="600"/>
                        </a:spcAft>
                      </a:pPr>
                      <a:r>
                        <a:rPr lang="es-EC" sz="1600" dirty="0">
                          <a:effectLst/>
                        </a:rPr>
                        <a:t>TRINQUETE</a:t>
                      </a:r>
                      <a:endParaRPr lang="es-EC" sz="1600" dirty="0">
                        <a:solidFill>
                          <a:srgbClr val="000000"/>
                        </a:solidFill>
                        <a:effectLst/>
                        <a:latin typeface="Arial"/>
                        <a:ea typeface="Calibri"/>
                        <a:cs typeface="Times New Roman"/>
                      </a:endParaRPr>
                    </a:p>
                  </a:txBody>
                  <a:tcPr marL="54635" marR="54635" marT="0" marB="0"/>
                </a:tc>
                <a:tc hMerge="1">
                  <a:txBody>
                    <a:bodyPr/>
                    <a:lstStyle/>
                    <a:p>
                      <a:endParaRPr lang="es-EC"/>
                    </a:p>
                  </a:txBody>
                  <a:tcPr/>
                </a:tc>
              </a:tr>
              <a:tr h="216125">
                <a:tc>
                  <a:txBody>
                    <a:bodyPr/>
                    <a:lstStyle/>
                    <a:p>
                      <a:pPr algn="ctr">
                        <a:spcBef>
                          <a:spcPts val="600"/>
                        </a:spcBef>
                        <a:spcAft>
                          <a:spcPts val="600"/>
                        </a:spcAft>
                      </a:pPr>
                      <a:r>
                        <a:rPr lang="es-EC" sz="1600" dirty="0">
                          <a:effectLst/>
                        </a:rPr>
                        <a:t>Babor</a:t>
                      </a:r>
                      <a:endParaRPr lang="es-EC" sz="1600" dirty="0">
                        <a:solidFill>
                          <a:srgbClr val="000000"/>
                        </a:solidFill>
                        <a:effectLst/>
                        <a:latin typeface="Arial"/>
                        <a:ea typeface="Calibri"/>
                        <a:cs typeface="Times New Roman"/>
                      </a:endParaRPr>
                    </a:p>
                  </a:txBody>
                  <a:tcPr marL="54635" marR="54635" marT="0" marB="0"/>
                </a:tc>
                <a:tc>
                  <a:txBody>
                    <a:bodyPr/>
                    <a:lstStyle/>
                    <a:p>
                      <a:pPr algn="ctr">
                        <a:spcBef>
                          <a:spcPts val="600"/>
                        </a:spcBef>
                        <a:spcAft>
                          <a:spcPts val="600"/>
                        </a:spcAft>
                      </a:pPr>
                      <a:r>
                        <a:rPr lang="es-EC" sz="1600">
                          <a:effectLst/>
                        </a:rPr>
                        <a:t>Estribor</a:t>
                      </a:r>
                      <a:endParaRPr lang="es-EC" sz="1600">
                        <a:solidFill>
                          <a:srgbClr val="000000"/>
                        </a:solidFill>
                        <a:effectLst/>
                        <a:latin typeface="Arial"/>
                        <a:ea typeface="Calibri"/>
                        <a:cs typeface="Times New Roman"/>
                      </a:endParaRPr>
                    </a:p>
                  </a:txBody>
                  <a:tcPr marL="54635" marR="54635" marT="0" marB="0"/>
                </a:tc>
              </a:tr>
              <a:tr h="360378">
                <a:tc gridSpan="2">
                  <a:txBody>
                    <a:bodyPr/>
                    <a:lstStyle/>
                    <a:p>
                      <a:pPr algn="ctr">
                        <a:lnSpc>
                          <a:spcPct val="150000"/>
                        </a:lnSpc>
                        <a:spcBef>
                          <a:spcPts val="600"/>
                        </a:spcBef>
                        <a:spcAft>
                          <a:spcPts val="600"/>
                        </a:spcAft>
                      </a:pPr>
                      <a:r>
                        <a:rPr lang="es-EC" sz="1600">
                          <a:effectLst/>
                        </a:rPr>
                        <a:t>TRINQUETE</a:t>
                      </a:r>
                      <a:endParaRPr lang="es-EC" sz="1600">
                        <a:solidFill>
                          <a:srgbClr val="000000"/>
                        </a:solidFill>
                        <a:effectLst/>
                        <a:latin typeface="Arial"/>
                        <a:ea typeface="Calibri"/>
                        <a:cs typeface="Times New Roman"/>
                      </a:endParaRPr>
                    </a:p>
                  </a:txBody>
                  <a:tcPr marL="54635" marR="54635" marT="0" marB="0"/>
                </a:tc>
                <a:tc hMerge="1">
                  <a:txBody>
                    <a:bodyPr/>
                    <a:lstStyle/>
                    <a:p>
                      <a:endParaRPr lang="es-EC"/>
                    </a:p>
                  </a:txBody>
                  <a:tcPr/>
                </a:tc>
              </a:tr>
              <a:tr h="2323348">
                <a:tc>
                  <a:txBody>
                    <a:bodyPr/>
                    <a:lstStyle/>
                    <a:p>
                      <a:pPr algn="ctr">
                        <a:spcBef>
                          <a:spcPts val="600"/>
                        </a:spcBef>
                        <a:spcAft>
                          <a:spcPts val="600"/>
                        </a:spcAft>
                        <a:tabLst>
                          <a:tab pos="969010" algn="l"/>
                          <a:tab pos="1258570" algn="ctr"/>
                        </a:tabLst>
                      </a:pPr>
                      <a:r>
                        <a:rPr lang="es-EC" sz="1600">
                          <a:effectLst/>
                        </a:rPr>
                        <a:t>Amura </a:t>
                      </a:r>
                    </a:p>
                    <a:p>
                      <a:pPr algn="ctr">
                        <a:spcBef>
                          <a:spcPts val="600"/>
                        </a:spcBef>
                        <a:spcAft>
                          <a:spcPts val="600"/>
                        </a:spcAft>
                        <a:tabLst>
                          <a:tab pos="969010" algn="l"/>
                          <a:tab pos="1258570" algn="ctr"/>
                        </a:tabLst>
                      </a:pPr>
                      <a:r>
                        <a:rPr lang="es-EC" sz="1600">
                          <a:effectLst/>
                        </a:rPr>
                        <a:t>Escota</a:t>
                      </a:r>
                    </a:p>
                    <a:p>
                      <a:pPr algn="ctr">
                        <a:spcBef>
                          <a:spcPts val="600"/>
                        </a:spcBef>
                        <a:spcAft>
                          <a:spcPts val="600"/>
                        </a:spcAft>
                      </a:pPr>
                      <a:r>
                        <a:rPr lang="es-EC" sz="1600">
                          <a:effectLst/>
                        </a:rPr>
                        <a:t>Palanquín</a:t>
                      </a:r>
                    </a:p>
                    <a:p>
                      <a:pPr algn="ctr">
                        <a:spcBef>
                          <a:spcPts val="600"/>
                        </a:spcBef>
                        <a:spcAft>
                          <a:spcPts val="600"/>
                        </a:spcAft>
                      </a:pPr>
                      <a:r>
                        <a:rPr lang="es-EC" sz="1600">
                          <a:effectLst/>
                        </a:rPr>
                        <a:t>Briol dentro</a:t>
                      </a:r>
                    </a:p>
                    <a:p>
                      <a:pPr algn="ctr">
                        <a:spcBef>
                          <a:spcPts val="600"/>
                        </a:spcBef>
                        <a:spcAft>
                          <a:spcPts val="600"/>
                        </a:spcAft>
                      </a:pPr>
                      <a:r>
                        <a:rPr lang="es-EC" sz="1600">
                          <a:effectLst/>
                        </a:rPr>
                        <a:t>Briol Fuera</a:t>
                      </a:r>
                    </a:p>
                    <a:p>
                      <a:pPr algn="ctr">
                        <a:spcBef>
                          <a:spcPts val="600"/>
                        </a:spcBef>
                        <a:spcAft>
                          <a:spcPts val="600"/>
                        </a:spcAft>
                      </a:pPr>
                      <a:r>
                        <a:rPr lang="es-EC" sz="1600">
                          <a:effectLst/>
                        </a:rPr>
                        <a:t>Apagapenol </a:t>
                      </a:r>
                    </a:p>
                    <a:p>
                      <a:pPr algn="ctr">
                        <a:spcBef>
                          <a:spcPts val="600"/>
                        </a:spcBef>
                        <a:spcAft>
                          <a:spcPts val="600"/>
                        </a:spcAft>
                      </a:pPr>
                      <a:r>
                        <a:rPr lang="es-EC" sz="1600">
                          <a:effectLst/>
                        </a:rPr>
                        <a:t>Braza Trinquete</a:t>
                      </a:r>
                      <a:endParaRPr lang="es-EC" sz="1600">
                        <a:solidFill>
                          <a:srgbClr val="000000"/>
                        </a:solidFill>
                        <a:effectLst/>
                        <a:latin typeface="Arial"/>
                        <a:ea typeface="Calibri"/>
                        <a:cs typeface="Times New Roman"/>
                      </a:endParaRPr>
                    </a:p>
                  </a:txBody>
                  <a:tcPr marL="54635" marR="54635" marT="0" marB="0"/>
                </a:tc>
                <a:tc>
                  <a:txBody>
                    <a:bodyPr/>
                    <a:lstStyle/>
                    <a:p>
                      <a:pPr algn="ctr">
                        <a:spcBef>
                          <a:spcPts val="600"/>
                        </a:spcBef>
                        <a:spcAft>
                          <a:spcPts val="600"/>
                        </a:spcAft>
                        <a:tabLst>
                          <a:tab pos="969010" algn="l"/>
                          <a:tab pos="1258570" algn="ctr"/>
                        </a:tabLst>
                      </a:pPr>
                      <a:r>
                        <a:rPr lang="es-EC" sz="1600" dirty="0">
                          <a:effectLst/>
                        </a:rPr>
                        <a:t>Amura </a:t>
                      </a:r>
                    </a:p>
                    <a:p>
                      <a:pPr algn="ctr">
                        <a:spcBef>
                          <a:spcPts val="600"/>
                        </a:spcBef>
                        <a:spcAft>
                          <a:spcPts val="600"/>
                        </a:spcAft>
                        <a:tabLst>
                          <a:tab pos="969010" algn="l"/>
                          <a:tab pos="1258570" algn="ctr"/>
                        </a:tabLst>
                      </a:pPr>
                      <a:r>
                        <a:rPr lang="es-EC" sz="1600" dirty="0">
                          <a:effectLst/>
                        </a:rPr>
                        <a:t>Escota</a:t>
                      </a:r>
                    </a:p>
                    <a:p>
                      <a:pPr algn="ctr">
                        <a:spcBef>
                          <a:spcPts val="600"/>
                        </a:spcBef>
                        <a:spcAft>
                          <a:spcPts val="600"/>
                        </a:spcAft>
                      </a:pPr>
                      <a:r>
                        <a:rPr lang="es-EC" sz="1600" dirty="0">
                          <a:effectLst/>
                        </a:rPr>
                        <a:t>Palanquín</a:t>
                      </a:r>
                    </a:p>
                    <a:p>
                      <a:pPr algn="ctr">
                        <a:spcBef>
                          <a:spcPts val="600"/>
                        </a:spcBef>
                        <a:spcAft>
                          <a:spcPts val="600"/>
                        </a:spcAft>
                      </a:pPr>
                      <a:r>
                        <a:rPr lang="es-EC" sz="1600" dirty="0">
                          <a:effectLst/>
                        </a:rPr>
                        <a:t>Briol dentro</a:t>
                      </a:r>
                    </a:p>
                    <a:p>
                      <a:pPr algn="ctr">
                        <a:spcBef>
                          <a:spcPts val="600"/>
                        </a:spcBef>
                        <a:spcAft>
                          <a:spcPts val="600"/>
                        </a:spcAft>
                      </a:pPr>
                      <a:r>
                        <a:rPr lang="es-EC" sz="1600" dirty="0">
                          <a:effectLst/>
                        </a:rPr>
                        <a:t>Briol Fuera</a:t>
                      </a:r>
                    </a:p>
                    <a:p>
                      <a:pPr algn="ctr">
                        <a:spcBef>
                          <a:spcPts val="600"/>
                        </a:spcBef>
                        <a:spcAft>
                          <a:spcPts val="600"/>
                        </a:spcAft>
                      </a:pPr>
                      <a:r>
                        <a:rPr lang="es-EC" sz="1600" dirty="0">
                          <a:effectLst/>
                        </a:rPr>
                        <a:t>Apagapenol </a:t>
                      </a:r>
                    </a:p>
                    <a:p>
                      <a:pPr algn="ctr">
                        <a:spcBef>
                          <a:spcPts val="600"/>
                        </a:spcBef>
                        <a:spcAft>
                          <a:spcPts val="600"/>
                        </a:spcAft>
                      </a:pPr>
                      <a:r>
                        <a:rPr lang="es-EC" sz="1600" dirty="0">
                          <a:effectLst/>
                        </a:rPr>
                        <a:t>Braza Trinquete</a:t>
                      </a:r>
                      <a:endParaRPr lang="es-EC" sz="1600" dirty="0">
                        <a:solidFill>
                          <a:srgbClr val="000000"/>
                        </a:solidFill>
                        <a:effectLst/>
                        <a:latin typeface="Arial"/>
                        <a:ea typeface="Calibri"/>
                        <a:cs typeface="Times New Roman"/>
                      </a:endParaRPr>
                    </a:p>
                  </a:txBody>
                  <a:tcPr marL="54635" marR="54635" marT="0" marB="0"/>
                </a:tc>
              </a:tr>
            </a:tbl>
          </a:graphicData>
        </a:graphic>
      </p:graphicFrame>
      <p:pic>
        <p:nvPicPr>
          <p:cNvPr id="9" name="8 Imagen" descr="Descripción: Descripción: Claustro Heróico.jpg"/>
          <p:cNvPicPr/>
          <p:nvPr/>
        </p:nvPicPr>
        <p:blipFill>
          <a:blip r:embed="rId2" cstate="print">
            <a:extLst>
              <a:ext uri="{BEBA8EAE-BF5A-486C-A8C5-ECC9F3942E4B}">
                <a14:imgProps xmlns:a14="http://schemas.microsoft.com/office/drawing/2010/main">
                  <a14:imgLayer r:embed="rId3">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graphicFrame>
        <p:nvGraphicFramePr>
          <p:cNvPr id="10" name="9 Tabla"/>
          <p:cNvGraphicFramePr>
            <a:graphicFrameLocks noGrp="1"/>
          </p:cNvGraphicFramePr>
          <p:nvPr>
            <p:extLst>
              <p:ext uri="{D42A27DB-BD31-4B8C-83A1-F6EECF244321}">
                <p14:modId xmlns:p14="http://schemas.microsoft.com/office/powerpoint/2010/main" val="2394807406"/>
              </p:ext>
            </p:extLst>
          </p:nvPr>
        </p:nvGraphicFramePr>
        <p:xfrm>
          <a:off x="4499992" y="1635646"/>
          <a:ext cx="4405994" cy="1798320"/>
        </p:xfrm>
        <a:graphic>
          <a:graphicData uri="http://schemas.openxmlformats.org/drawingml/2006/table">
            <a:tbl>
              <a:tblPr firstRow="1" firstCol="1" bandRow="1">
                <a:tableStyleId>{69012ECD-51FC-41F1-AA8D-1B2483CD663E}</a:tableStyleId>
              </a:tblPr>
              <a:tblGrid>
                <a:gridCol w="2202734"/>
                <a:gridCol w="2203260"/>
              </a:tblGrid>
              <a:tr h="360378">
                <a:tc gridSpan="2">
                  <a:txBody>
                    <a:bodyPr/>
                    <a:lstStyle/>
                    <a:p>
                      <a:pPr algn="ctr">
                        <a:lnSpc>
                          <a:spcPct val="150000"/>
                        </a:lnSpc>
                        <a:spcBef>
                          <a:spcPts val="600"/>
                        </a:spcBef>
                        <a:spcAft>
                          <a:spcPts val="600"/>
                        </a:spcAft>
                      </a:pPr>
                      <a:r>
                        <a:rPr lang="es-EC" sz="1600" dirty="0">
                          <a:effectLst/>
                        </a:rPr>
                        <a:t>VELACHO BAJO</a:t>
                      </a:r>
                      <a:endParaRPr lang="es-EC" sz="1600" dirty="0">
                        <a:solidFill>
                          <a:srgbClr val="000000"/>
                        </a:solidFill>
                        <a:effectLst/>
                        <a:latin typeface="Arial"/>
                        <a:ea typeface="Calibri"/>
                        <a:cs typeface="Times New Roman"/>
                      </a:endParaRPr>
                    </a:p>
                  </a:txBody>
                  <a:tcPr marL="54635" marR="54635" marT="0" marB="0"/>
                </a:tc>
                <a:tc hMerge="1">
                  <a:txBody>
                    <a:bodyPr/>
                    <a:lstStyle/>
                    <a:p>
                      <a:endParaRPr lang="es-EC"/>
                    </a:p>
                  </a:txBody>
                  <a:tcPr/>
                </a:tc>
              </a:tr>
              <a:tr h="1269737">
                <a:tc>
                  <a:txBody>
                    <a:bodyPr/>
                    <a:lstStyle/>
                    <a:p>
                      <a:pPr algn="ctr">
                        <a:spcBef>
                          <a:spcPts val="600"/>
                        </a:spcBef>
                        <a:spcAft>
                          <a:spcPts val="600"/>
                        </a:spcAft>
                      </a:pPr>
                      <a:r>
                        <a:rPr lang="es-EC" sz="1600" dirty="0">
                          <a:effectLst/>
                        </a:rPr>
                        <a:t>Briol Velacho Bajo</a:t>
                      </a:r>
                    </a:p>
                    <a:p>
                      <a:pPr algn="ctr">
                        <a:spcBef>
                          <a:spcPts val="600"/>
                        </a:spcBef>
                        <a:spcAft>
                          <a:spcPts val="600"/>
                        </a:spcAft>
                      </a:pPr>
                      <a:r>
                        <a:rPr lang="es-EC" sz="1600" dirty="0">
                          <a:effectLst/>
                        </a:rPr>
                        <a:t>Chafaldete Velacho Bajo</a:t>
                      </a:r>
                    </a:p>
                    <a:p>
                      <a:pPr algn="ctr">
                        <a:spcBef>
                          <a:spcPts val="600"/>
                        </a:spcBef>
                        <a:spcAft>
                          <a:spcPts val="600"/>
                        </a:spcAft>
                      </a:pPr>
                      <a:r>
                        <a:rPr lang="es-EC" sz="1600" dirty="0">
                          <a:effectLst/>
                        </a:rPr>
                        <a:t>Escotín Velacho Bajo </a:t>
                      </a:r>
                    </a:p>
                    <a:p>
                      <a:pPr algn="ctr">
                        <a:spcBef>
                          <a:spcPts val="600"/>
                        </a:spcBef>
                        <a:spcAft>
                          <a:spcPts val="600"/>
                        </a:spcAft>
                      </a:pPr>
                      <a:r>
                        <a:rPr lang="es-EC" sz="1600" dirty="0">
                          <a:effectLst/>
                        </a:rPr>
                        <a:t>Braza Velacho Bajo</a:t>
                      </a:r>
                      <a:endParaRPr lang="es-EC" sz="1600" dirty="0">
                        <a:solidFill>
                          <a:srgbClr val="000000"/>
                        </a:solidFill>
                        <a:effectLst/>
                        <a:latin typeface="Arial"/>
                        <a:ea typeface="Calibri"/>
                        <a:cs typeface="Times New Roman"/>
                      </a:endParaRPr>
                    </a:p>
                  </a:txBody>
                  <a:tcPr marL="54635" marR="54635" marT="0" marB="0"/>
                </a:tc>
                <a:tc>
                  <a:txBody>
                    <a:bodyPr/>
                    <a:lstStyle/>
                    <a:p>
                      <a:pPr algn="ctr">
                        <a:spcBef>
                          <a:spcPts val="600"/>
                        </a:spcBef>
                        <a:spcAft>
                          <a:spcPts val="600"/>
                        </a:spcAft>
                      </a:pPr>
                      <a:r>
                        <a:rPr lang="es-EC" sz="1600" dirty="0">
                          <a:effectLst/>
                        </a:rPr>
                        <a:t>Briol Velacho Bajo</a:t>
                      </a:r>
                    </a:p>
                    <a:p>
                      <a:pPr algn="ctr">
                        <a:spcBef>
                          <a:spcPts val="600"/>
                        </a:spcBef>
                        <a:spcAft>
                          <a:spcPts val="600"/>
                        </a:spcAft>
                      </a:pPr>
                      <a:r>
                        <a:rPr lang="es-EC" sz="1600" dirty="0">
                          <a:effectLst/>
                        </a:rPr>
                        <a:t>Chafaldete Velacho Bajo</a:t>
                      </a:r>
                    </a:p>
                    <a:p>
                      <a:pPr algn="ctr">
                        <a:spcBef>
                          <a:spcPts val="600"/>
                        </a:spcBef>
                        <a:spcAft>
                          <a:spcPts val="600"/>
                        </a:spcAft>
                      </a:pPr>
                      <a:r>
                        <a:rPr lang="es-EC" sz="1600" dirty="0">
                          <a:effectLst/>
                        </a:rPr>
                        <a:t>Escotín Velacho Bajo </a:t>
                      </a:r>
                    </a:p>
                    <a:p>
                      <a:pPr algn="ctr">
                        <a:spcBef>
                          <a:spcPts val="600"/>
                        </a:spcBef>
                        <a:spcAft>
                          <a:spcPts val="600"/>
                        </a:spcAft>
                      </a:pPr>
                      <a:r>
                        <a:rPr lang="es-EC" sz="1600" dirty="0">
                          <a:effectLst/>
                        </a:rPr>
                        <a:t>Braza Velacho Bajo</a:t>
                      </a:r>
                      <a:endParaRPr lang="es-EC" sz="1600" dirty="0">
                        <a:solidFill>
                          <a:srgbClr val="000000"/>
                        </a:solidFill>
                        <a:effectLst/>
                        <a:latin typeface="Arial"/>
                        <a:ea typeface="Calibri"/>
                        <a:cs typeface="Times New Roman"/>
                      </a:endParaRPr>
                    </a:p>
                  </a:txBody>
                  <a:tcPr marL="54635" marR="54635" marT="0" marB="0"/>
                </a:tc>
              </a:tr>
            </a:tbl>
          </a:graphicData>
        </a:graphic>
      </p:graphicFrame>
      <p:sp>
        <p:nvSpPr>
          <p:cNvPr id="11" name="Rectangle 1"/>
          <p:cNvSpPr>
            <a:spLocks noGrp="1"/>
          </p:cNvSpPr>
          <p:nvPr>
            <p:ph type="title"/>
          </p:nvPr>
        </p:nvSpPr>
        <p:spPr>
          <a:xfrm>
            <a:off x="360040" y="123478"/>
            <a:ext cx="7524328" cy="864096"/>
          </a:xfrm>
        </p:spPr>
        <p:txBody>
          <a:bodyPr>
            <a:normAutofit fontScale="90000"/>
          </a:bodyPr>
          <a:lstStyle>
            <a:extLst/>
          </a:lstStyle>
          <a:p>
            <a:pPr algn="ctr"/>
            <a:r>
              <a:rPr lang="es-ES" dirty="0" smtClean="0"/>
              <a:t>DISTRIBUCIÓN EN LAS ESTACIONES</a:t>
            </a:r>
            <a:endParaRPr lang="es-ES" dirty="0"/>
          </a:p>
        </p:txBody>
      </p:sp>
    </p:spTree>
    <p:extLst>
      <p:ext uri="{BB962C8B-B14F-4D97-AF65-F5344CB8AC3E}">
        <p14:creationId xmlns:p14="http://schemas.microsoft.com/office/powerpoint/2010/main" val="4843919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24</a:t>
            </a:fld>
            <a:endParaRPr kumimoji="0" lang="es-ES"/>
          </a:p>
        </p:txBody>
      </p:sp>
      <p:graphicFrame>
        <p:nvGraphicFramePr>
          <p:cNvPr id="6" name="5 Tabla"/>
          <p:cNvGraphicFramePr>
            <a:graphicFrameLocks noGrp="1"/>
          </p:cNvGraphicFramePr>
          <p:nvPr>
            <p:extLst>
              <p:ext uri="{D42A27DB-BD31-4B8C-83A1-F6EECF244321}">
                <p14:modId xmlns:p14="http://schemas.microsoft.com/office/powerpoint/2010/main" val="236705280"/>
              </p:ext>
            </p:extLst>
          </p:nvPr>
        </p:nvGraphicFramePr>
        <p:xfrm>
          <a:off x="683568" y="1388460"/>
          <a:ext cx="3816424" cy="3630420"/>
        </p:xfrm>
        <a:graphic>
          <a:graphicData uri="http://schemas.openxmlformats.org/drawingml/2006/table">
            <a:tbl>
              <a:tblPr firstRow="1" firstCol="1" bandRow="1">
                <a:tableStyleId>{69012ECD-51FC-41F1-AA8D-1B2483CD663E}</a:tableStyleId>
              </a:tblPr>
              <a:tblGrid>
                <a:gridCol w="1907984"/>
                <a:gridCol w="1908440"/>
              </a:tblGrid>
              <a:tr h="284492">
                <a:tc gridSpan="2">
                  <a:txBody>
                    <a:bodyPr/>
                    <a:lstStyle/>
                    <a:p>
                      <a:pPr algn="ctr">
                        <a:lnSpc>
                          <a:spcPct val="150000"/>
                        </a:lnSpc>
                        <a:spcBef>
                          <a:spcPts val="600"/>
                        </a:spcBef>
                        <a:spcAft>
                          <a:spcPts val="600"/>
                        </a:spcAft>
                      </a:pPr>
                      <a:r>
                        <a:rPr lang="es-EC" sz="1400" dirty="0">
                          <a:effectLst/>
                        </a:rPr>
                        <a:t>VELACHO ALTO</a:t>
                      </a:r>
                      <a:endParaRPr lang="es-EC" sz="1400" dirty="0">
                        <a:solidFill>
                          <a:srgbClr val="000000"/>
                        </a:solidFill>
                        <a:effectLst/>
                        <a:latin typeface="Arial"/>
                        <a:ea typeface="Calibri"/>
                        <a:cs typeface="Times New Roman"/>
                      </a:endParaRPr>
                    </a:p>
                  </a:txBody>
                  <a:tcPr marL="55256" marR="55256" marT="0" marB="0"/>
                </a:tc>
                <a:tc hMerge="1">
                  <a:txBody>
                    <a:bodyPr/>
                    <a:lstStyle/>
                    <a:p>
                      <a:endParaRPr lang="es-EC"/>
                    </a:p>
                  </a:txBody>
                  <a:tcPr/>
                </a:tc>
              </a:tr>
              <a:tr h="1466340">
                <a:tc>
                  <a:txBody>
                    <a:bodyPr/>
                    <a:lstStyle/>
                    <a:p>
                      <a:pPr algn="ctr">
                        <a:spcBef>
                          <a:spcPts val="600"/>
                        </a:spcBef>
                        <a:spcAft>
                          <a:spcPts val="600"/>
                        </a:spcAft>
                      </a:pPr>
                      <a:r>
                        <a:rPr lang="es-EC" sz="1400">
                          <a:effectLst/>
                        </a:rPr>
                        <a:t>Briol Velacho Alto</a:t>
                      </a:r>
                    </a:p>
                    <a:p>
                      <a:pPr algn="ctr">
                        <a:spcBef>
                          <a:spcPts val="600"/>
                        </a:spcBef>
                        <a:spcAft>
                          <a:spcPts val="600"/>
                        </a:spcAft>
                      </a:pPr>
                      <a:r>
                        <a:rPr lang="es-EC" sz="1400">
                          <a:effectLst/>
                        </a:rPr>
                        <a:t>Chafaldete Velacho Alto</a:t>
                      </a:r>
                    </a:p>
                    <a:p>
                      <a:pPr algn="ctr">
                        <a:spcBef>
                          <a:spcPts val="600"/>
                        </a:spcBef>
                        <a:spcAft>
                          <a:spcPts val="600"/>
                        </a:spcAft>
                      </a:pPr>
                      <a:r>
                        <a:rPr lang="es-EC" sz="1400">
                          <a:effectLst/>
                        </a:rPr>
                        <a:t>Escotín Velacho Alto </a:t>
                      </a:r>
                    </a:p>
                    <a:p>
                      <a:pPr algn="ctr">
                        <a:spcBef>
                          <a:spcPts val="600"/>
                        </a:spcBef>
                        <a:spcAft>
                          <a:spcPts val="600"/>
                        </a:spcAft>
                      </a:pPr>
                      <a:r>
                        <a:rPr lang="es-EC" sz="1400">
                          <a:effectLst/>
                        </a:rPr>
                        <a:t>Braza Velacho Alto</a:t>
                      </a:r>
                      <a:endParaRPr lang="es-EC" sz="1400">
                        <a:solidFill>
                          <a:srgbClr val="000000"/>
                        </a:solidFill>
                        <a:effectLst/>
                        <a:latin typeface="Arial"/>
                        <a:ea typeface="Calibri"/>
                        <a:cs typeface="Times New Roman"/>
                      </a:endParaRPr>
                    </a:p>
                  </a:txBody>
                  <a:tcPr marL="55256" marR="55256" marT="0" marB="0"/>
                </a:tc>
                <a:tc>
                  <a:txBody>
                    <a:bodyPr/>
                    <a:lstStyle/>
                    <a:p>
                      <a:pPr algn="ctr">
                        <a:spcBef>
                          <a:spcPts val="600"/>
                        </a:spcBef>
                        <a:spcAft>
                          <a:spcPts val="600"/>
                        </a:spcAft>
                      </a:pPr>
                      <a:r>
                        <a:rPr lang="es-EC" sz="1400">
                          <a:effectLst/>
                        </a:rPr>
                        <a:t>Briol Velacho Alto</a:t>
                      </a:r>
                    </a:p>
                    <a:p>
                      <a:pPr algn="ctr">
                        <a:spcBef>
                          <a:spcPts val="600"/>
                        </a:spcBef>
                        <a:spcAft>
                          <a:spcPts val="600"/>
                        </a:spcAft>
                      </a:pPr>
                      <a:r>
                        <a:rPr lang="es-EC" sz="1400">
                          <a:effectLst/>
                        </a:rPr>
                        <a:t>Chafaldete Velacho Alto</a:t>
                      </a:r>
                    </a:p>
                    <a:p>
                      <a:pPr algn="ctr">
                        <a:spcBef>
                          <a:spcPts val="600"/>
                        </a:spcBef>
                        <a:spcAft>
                          <a:spcPts val="600"/>
                        </a:spcAft>
                      </a:pPr>
                      <a:r>
                        <a:rPr lang="es-EC" sz="1400">
                          <a:effectLst/>
                        </a:rPr>
                        <a:t>Escotín Velacho Alto </a:t>
                      </a:r>
                    </a:p>
                    <a:p>
                      <a:pPr algn="ctr">
                        <a:spcBef>
                          <a:spcPts val="600"/>
                        </a:spcBef>
                        <a:spcAft>
                          <a:spcPts val="600"/>
                        </a:spcAft>
                      </a:pPr>
                      <a:r>
                        <a:rPr lang="es-EC" sz="1400">
                          <a:effectLst/>
                        </a:rPr>
                        <a:t>Braza Velacho Alto</a:t>
                      </a:r>
                      <a:endParaRPr lang="es-EC" sz="1400">
                        <a:solidFill>
                          <a:srgbClr val="000000"/>
                        </a:solidFill>
                        <a:effectLst/>
                        <a:latin typeface="Arial"/>
                        <a:ea typeface="Calibri"/>
                        <a:cs typeface="Times New Roman"/>
                      </a:endParaRPr>
                    </a:p>
                  </a:txBody>
                  <a:tcPr marL="55256" marR="55256" marT="0" marB="0"/>
                </a:tc>
              </a:tr>
              <a:tr h="284492">
                <a:tc gridSpan="2">
                  <a:txBody>
                    <a:bodyPr/>
                    <a:lstStyle/>
                    <a:p>
                      <a:pPr algn="ctr">
                        <a:lnSpc>
                          <a:spcPct val="150000"/>
                        </a:lnSpc>
                        <a:spcBef>
                          <a:spcPts val="600"/>
                        </a:spcBef>
                        <a:spcAft>
                          <a:spcPts val="600"/>
                        </a:spcAft>
                      </a:pPr>
                      <a:r>
                        <a:rPr lang="es-EC" sz="1400">
                          <a:effectLst/>
                        </a:rPr>
                        <a:t>JUANETE</a:t>
                      </a:r>
                      <a:endParaRPr lang="es-EC" sz="1400">
                        <a:solidFill>
                          <a:srgbClr val="000000"/>
                        </a:solidFill>
                        <a:effectLst/>
                        <a:latin typeface="Arial"/>
                        <a:ea typeface="Calibri"/>
                        <a:cs typeface="Times New Roman"/>
                      </a:endParaRPr>
                    </a:p>
                  </a:txBody>
                  <a:tcPr marL="55256" marR="55256" marT="0" marB="0"/>
                </a:tc>
                <a:tc hMerge="1">
                  <a:txBody>
                    <a:bodyPr/>
                    <a:lstStyle/>
                    <a:p>
                      <a:endParaRPr lang="es-EC"/>
                    </a:p>
                  </a:txBody>
                  <a:tcPr/>
                </a:tc>
              </a:tr>
              <a:tr h="1466340">
                <a:tc>
                  <a:txBody>
                    <a:bodyPr/>
                    <a:lstStyle/>
                    <a:p>
                      <a:pPr algn="ctr">
                        <a:spcBef>
                          <a:spcPts val="600"/>
                        </a:spcBef>
                        <a:spcAft>
                          <a:spcPts val="600"/>
                        </a:spcAft>
                      </a:pPr>
                      <a:r>
                        <a:rPr lang="es-EC" sz="1400">
                          <a:effectLst/>
                        </a:rPr>
                        <a:t>Briol Juanete</a:t>
                      </a:r>
                    </a:p>
                    <a:p>
                      <a:pPr algn="ctr">
                        <a:spcBef>
                          <a:spcPts val="600"/>
                        </a:spcBef>
                        <a:spcAft>
                          <a:spcPts val="600"/>
                        </a:spcAft>
                      </a:pPr>
                      <a:r>
                        <a:rPr lang="es-EC" sz="1400">
                          <a:effectLst/>
                        </a:rPr>
                        <a:t>Chafaldete Juanete</a:t>
                      </a:r>
                    </a:p>
                    <a:p>
                      <a:pPr algn="ctr">
                        <a:spcBef>
                          <a:spcPts val="600"/>
                        </a:spcBef>
                        <a:spcAft>
                          <a:spcPts val="600"/>
                        </a:spcAft>
                      </a:pPr>
                      <a:r>
                        <a:rPr lang="es-EC" sz="1400">
                          <a:effectLst/>
                        </a:rPr>
                        <a:t>Escotín Juanete </a:t>
                      </a:r>
                    </a:p>
                    <a:p>
                      <a:pPr algn="ctr">
                        <a:spcBef>
                          <a:spcPts val="600"/>
                        </a:spcBef>
                        <a:spcAft>
                          <a:spcPts val="600"/>
                        </a:spcAft>
                      </a:pPr>
                      <a:r>
                        <a:rPr lang="es-EC" sz="1400">
                          <a:effectLst/>
                        </a:rPr>
                        <a:t>Braza Juanete (Propao Mayor)</a:t>
                      </a:r>
                      <a:endParaRPr lang="es-EC" sz="1400">
                        <a:solidFill>
                          <a:srgbClr val="000000"/>
                        </a:solidFill>
                        <a:effectLst/>
                        <a:latin typeface="Arial"/>
                        <a:ea typeface="Calibri"/>
                        <a:cs typeface="Times New Roman"/>
                      </a:endParaRPr>
                    </a:p>
                  </a:txBody>
                  <a:tcPr marL="55256" marR="55256" marT="0" marB="0"/>
                </a:tc>
                <a:tc>
                  <a:txBody>
                    <a:bodyPr/>
                    <a:lstStyle/>
                    <a:p>
                      <a:pPr algn="ctr">
                        <a:spcBef>
                          <a:spcPts val="600"/>
                        </a:spcBef>
                        <a:spcAft>
                          <a:spcPts val="600"/>
                        </a:spcAft>
                      </a:pPr>
                      <a:r>
                        <a:rPr lang="es-EC" sz="1400" dirty="0">
                          <a:effectLst/>
                        </a:rPr>
                        <a:t>Briol Juanete</a:t>
                      </a:r>
                    </a:p>
                    <a:p>
                      <a:pPr algn="ctr">
                        <a:spcBef>
                          <a:spcPts val="600"/>
                        </a:spcBef>
                        <a:spcAft>
                          <a:spcPts val="600"/>
                        </a:spcAft>
                      </a:pPr>
                      <a:r>
                        <a:rPr lang="es-EC" sz="1400" dirty="0">
                          <a:effectLst/>
                        </a:rPr>
                        <a:t>Escotín Juanete</a:t>
                      </a:r>
                    </a:p>
                    <a:p>
                      <a:pPr algn="ctr">
                        <a:spcBef>
                          <a:spcPts val="600"/>
                        </a:spcBef>
                        <a:spcAft>
                          <a:spcPts val="600"/>
                        </a:spcAft>
                      </a:pPr>
                      <a:r>
                        <a:rPr lang="es-EC" sz="1400" dirty="0">
                          <a:effectLst/>
                        </a:rPr>
                        <a:t>Chafaldete Juanete </a:t>
                      </a:r>
                    </a:p>
                    <a:p>
                      <a:pPr algn="ctr">
                        <a:spcBef>
                          <a:spcPts val="600"/>
                        </a:spcBef>
                        <a:spcAft>
                          <a:spcPts val="600"/>
                        </a:spcAft>
                      </a:pPr>
                      <a:r>
                        <a:rPr lang="es-EC" sz="1400" dirty="0">
                          <a:effectLst/>
                        </a:rPr>
                        <a:t>Braza Juanete (Propao Mayor)</a:t>
                      </a:r>
                      <a:endParaRPr lang="es-EC" sz="1400" dirty="0">
                        <a:solidFill>
                          <a:srgbClr val="000000"/>
                        </a:solidFill>
                        <a:effectLst/>
                        <a:latin typeface="Arial"/>
                        <a:ea typeface="Calibri"/>
                        <a:cs typeface="Times New Roman"/>
                      </a:endParaRPr>
                    </a:p>
                  </a:txBody>
                  <a:tcPr marL="55256" marR="55256" marT="0" marB="0"/>
                </a:tc>
              </a:tr>
            </a:tbl>
          </a:graphicData>
        </a:graphic>
      </p:graphicFrame>
      <p:pic>
        <p:nvPicPr>
          <p:cNvPr id="7" name="6 Imagen" descr="Descripción: Descripción: Claustro Heróico.jpg"/>
          <p:cNvPicPr/>
          <p:nvPr/>
        </p:nvPicPr>
        <p:blipFill>
          <a:blip r:embed="rId2" cstate="print">
            <a:extLst>
              <a:ext uri="{BEBA8EAE-BF5A-486C-A8C5-ECC9F3942E4B}">
                <a14:imgProps xmlns:a14="http://schemas.microsoft.com/office/drawing/2010/main">
                  <a14:imgLayer r:embed="rId3">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graphicFrame>
        <p:nvGraphicFramePr>
          <p:cNvPr id="8" name="7 Tabla"/>
          <p:cNvGraphicFramePr>
            <a:graphicFrameLocks noGrp="1"/>
          </p:cNvGraphicFramePr>
          <p:nvPr>
            <p:extLst>
              <p:ext uri="{D42A27DB-BD31-4B8C-83A1-F6EECF244321}">
                <p14:modId xmlns:p14="http://schemas.microsoft.com/office/powerpoint/2010/main" val="3430255103"/>
              </p:ext>
            </p:extLst>
          </p:nvPr>
        </p:nvGraphicFramePr>
        <p:xfrm>
          <a:off x="4875779" y="1635646"/>
          <a:ext cx="4088709" cy="1849022"/>
        </p:xfrm>
        <a:graphic>
          <a:graphicData uri="http://schemas.openxmlformats.org/drawingml/2006/table">
            <a:tbl>
              <a:tblPr firstRow="1" firstCol="1" bandRow="1">
                <a:tableStyleId>{69012ECD-51FC-41F1-AA8D-1B2483CD663E}</a:tableStyleId>
              </a:tblPr>
              <a:tblGrid>
                <a:gridCol w="2044110"/>
                <a:gridCol w="2044599"/>
              </a:tblGrid>
              <a:tr h="325022">
                <a:tc gridSpan="2">
                  <a:txBody>
                    <a:bodyPr/>
                    <a:lstStyle/>
                    <a:p>
                      <a:pPr algn="ctr">
                        <a:lnSpc>
                          <a:spcPct val="150000"/>
                        </a:lnSpc>
                        <a:spcBef>
                          <a:spcPts val="600"/>
                        </a:spcBef>
                        <a:spcAft>
                          <a:spcPts val="600"/>
                        </a:spcAft>
                      </a:pPr>
                      <a:r>
                        <a:rPr lang="es-EC" sz="1400" dirty="0">
                          <a:effectLst/>
                        </a:rPr>
                        <a:t>SOBREJUANETE</a:t>
                      </a:r>
                      <a:endParaRPr lang="es-EC" sz="1400" dirty="0">
                        <a:solidFill>
                          <a:srgbClr val="000000"/>
                        </a:solidFill>
                        <a:effectLst/>
                        <a:latin typeface="Arial"/>
                        <a:ea typeface="Calibri"/>
                        <a:cs typeface="Times New Roman"/>
                      </a:endParaRPr>
                    </a:p>
                  </a:txBody>
                  <a:tcPr marL="55256" marR="55256" marT="0" marB="0"/>
                </a:tc>
                <a:tc hMerge="1">
                  <a:txBody>
                    <a:bodyPr/>
                    <a:lstStyle/>
                    <a:p>
                      <a:endParaRPr lang="es-EC"/>
                    </a:p>
                  </a:txBody>
                  <a:tcPr/>
                </a:tc>
              </a:tr>
              <a:tr h="1389478">
                <a:tc>
                  <a:txBody>
                    <a:bodyPr/>
                    <a:lstStyle/>
                    <a:p>
                      <a:pPr algn="ctr">
                        <a:spcBef>
                          <a:spcPts val="600"/>
                        </a:spcBef>
                        <a:spcAft>
                          <a:spcPts val="600"/>
                        </a:spcAft>
                      </a:pPr>
                      <a:r>
                        <a:rPr lang="es-EC" sz="1400" dirty="0">
                          <a:effectLst/>
                        </a:rPr>
                        <a:t>Briol Sobrejuanete</a:t>
                      </a:r>
                    </a:p>
                    <a:p>
                      <a:pPr algn="ctr">
                        <a:spcBef>
                          <a:spcPts val="600"/>
                        </a:spcBef>
                        <a:spcAft>
                          <a:spcPts val="600"/>
                        </a:spcAft>
                      </a:pPr>
                      <a:r>
                        <a:rPr lang="es-EC" sz="1400" dirty="0">
                          <a:effectLst/>
                        </a:rPr>
                        <a:t>Chafaldete Sobrejuanete</a:t>
                      </a:r>
                    </a:p>
                    <a:p>
                      <a:pPr algn="ctr">
                        <a:spcBef>
                          <a:spcPts val="600"/>
                        </a:spcBef>
                        <a:spcAft>
                          <a:spcPts val="600"/>
                        </a:spcAft>
                      </a:pPr>
                      <a:r>
                        <a:rPr lang="es-EC" sz="1400" dirty="0">
                          <a:effectLst/>
                        </a:rPr>
                        <a:t>Escotín Sobrejuanete </a:t>
                      </a:r>
                    </a:p>
                    <a:p>
                      <a:pPr algn="ctr">
                        <a:spcBef>
                          <a:spcPts val="600"/>
                        </a:spcBef>
                        <a:spcAft>
                          <a:spcPts val="600"/>
                        </a:spcAft>
                      </a:pPr>
                      <a:r>
                        <a:rPr lang="es-EC" sz="1400" dirty="0">
                          <a:effectLst/>
                        </a:rPr>
                        <a:t>Braza Sobrejuanete (Propao Mayor)</a:t>
                      </a:r>
                      <a:endParaRPr lang="es-EC" sz="1400" dirty="0">
                        <a:solidFill>
                          <a:srgbClr val="000000"/>
                        </a:solidFill>
                        <a:effectLst/>
                        <a:latin typeface="Arial"/>
                        <a:ea typeface="Calibri"/>
                        <a:cs typeface="Times New Roman"/>
                      </a:endParaRPr>
                    </a:p>
                  </a:txBody>
                  <a:tcPr marL="55256" marR="55256" marT="0" marB="0"/>
                </a:tc>
                <a:tc>
                  <a:txBody>
                    <a:bodyPr/>
                    <a:lstStyle/>
                    <a:p>
                      <a:pPr algn="ctr">
                        <a:spcBef>
                          <a:spcPts val="600"/>
                        </a:spcBef>
                        <a:spcAft>
                          <a:spcPts val="600"/>
                        </a:spcAft>
                      </a:pPr>
                      <a:r>
                        <a:rPr lang="es-EC" sz="1400" dirty="0">
                          <a:effectLst/>
                        </a:rPr>
                        <a:t>Briol Sobrejuanete</a:t>
                      </a:r>
                    </a:p>
                    <a:p>
                      <a:pPr algn="ctr">
                        <a:spcBef>
                          <a:spcPts val="600"/>
                        </a:spcBef>
                        <a:spcAft>
                          <a:spcPts val="600"/>
                        </a:spcAft>
                      </a:pPr>
                      <a:r>
                        <a:rPr lang="es-EC" sz="1400" dirty="0">
                          <a:effectLst/>
                        </a:rPr>
                        <a:t>Chafaldete Sobrejuanete</a:t>
                      </a:r>
                    </a:p>
                    <a:p>
                      <a:pPr algn="ctr">
                        <a:spcBef>
                          <a:spcPts val="600"/>
                        </a:spcBef>
                        <a:spcAft>
                          <a:spcPts val="600"/>
                        </a:spcAft>
                      </a:pPr>
                      <a:r>
                        <a:rPr lang="es-EC" sz="1400" dirty="0">
                          <a:effectLst/>
                        </a:rPr>
                        <a:t>Escotín Sobrejuanete </a:t>
                      </a:r>
                    </a:p>
                    <a:p>
                      <a:pPr algn="ctr">
                        <a:spcBef>
                          <a:spcPts val="600"/>
                        </a:spcBef>
                        <a:spcAft>
                          <a:spcPts val="600"/>
                        </a:spcAft>
                      </a:pPr>
                      <a:r>
                        <a:rPr lang="es-EC" sz="1400" dirty="0">
                          <a:effectLst/>
                        </a:rPr>
                        <a:t>Braza Sobrejuanete (Propao Mayor)</a:t>
                      </a:r>
                      <a:endParaRPr lang="es-EC" sz="1400" dirty="0">
                        <a:solidFill>
                          <a:srgbClr val="000000"/>
                        </a:solidFill>
                        <a:effectLst/>
                        <a:latin typeface="Arial"/>
                        <a:ea typeface="Calibri"/>
                        <a:cs typeface="Times New Roman"/>
                      </a:endParaRPr>
                    </a:p>
                  </a:txBody>
                  <a:tcPr marL="55256" marR="55256" marT="0" marB="0"/>
                </a:tc>
              </a:tr>
            </a:tbl>
          </a:graphicData>
        </a:graphic>
      </p:graphicFrame>
      <p:sp>
        <p:nvSpPr>
          <p:cNvPr id="9" name="Rectangle 1"/>
          <p:cNvSpPr>
            <a:spLocks noGrp="1"/>
          </p:cNvSpPr>
          <p:nvPr>
            <p:ph type="title"/>
          </p:nvPr>
        </p:nvSpPr>
        <p:spPr>
          <a:xfrm>
            <a:off x="432048" y="123478"/>
            <a:ext cx="7524328" cy="864096"/>
          </a:xfrm>
        </p:spPr>
        <p:txBody>
          <a:bodyPr>
            <a:normAutofit fontScale="90000"/>
          </a:bodyPr>
          <a:lstStyle>
            <a:extLst/>
          </a:lstStyle>
          <a:p>
            <a:pPr algn="ctr"/>
            <a:r>
              <a:rPr lang="es-ES" dirty="0" smtClean="0"/>
              <a:t>DISTRIBUCIÓN EN LAS ESTACIONES</a:t>
            </a:r>
            <a:endParaRPr lang="es-ES" dirty="0"/>
          </a:p>
        </p:txBody>
      </p:sp>
    </p:spTree>
    <p:extLst>
      <p:ext uri="{BB962C8B-B14F-4D97-AF65-F5344CB8AC3E}">
        <p14:creationId xmlns:p14="http://schemas.microsoft.com/office/powerpoint/2010/main" val="5802802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25</a:t>
            </a:fld>
            <a:endParaRPr kumimoji="0" lang="es-ES"/>
          </a:p>
        </p:txBody>
      </p:sp>
      <p:pic>
        <p:nvPicPr>
          <p:cNvPr id="7" name="6 Imagen" descr="Descripción: Descripción: Claustro Heróico.jpg"/>
          <p:cNvPicPr/>
          <p:nvPr/>
        </p:nvPicPr>
        <p:blipFill>
          <a:blip r:embed="rId2" cstate="print">
            <a:extLst>
              <a:ext uri="{BEBA8EAE-BF5A-486C-A8C5-ECC9F3942E4B}">
                <a14:imgProps xmlns:a14="http://schemas.microsoft.com/office/drawing/2010/main">
                  <a14:imgLayer r:embed="rId3">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9" name="Rectangle 1"/>
          <p:cNvSpPr>
            <a:spLocks noGrp="1"/>
          </p:cNvSpPr>
          <p:nvPr>
            <p:ph type="title"/>
          </p:nvPr>
        </p:nvSpPr>
        <p:spPr>
          <a:xfrm>
            <a:off x="432048" y="123478"/>
            <a:ext cx="7524328" cy="864096"/>
          </a:xfrm>
        </p:spPr>
        <p:txBody>
          <a:bodyPr>
            <a:normAutofit fontScale="90000"/>
          </a:bodyPr>
          <a:lstStyle>
            <a:extLst/>
          </a:lstStyle>
          <a:p>
            <a:pPr algn="ctr"/>
            <a:r>
              <a:rPr lang="es-ES" dirty="0" smtClean="0"/>
              <a:t>DISTRIBUCIÓN EN LAS ESTACIONES</a:t>
            </a:r>
            <a:endParaRPr lang="es-ES" dirty="0"/>
          </a:p>
        </p:txBody>
      </p:sp>
      <p:graphicFrame>
        <p:nvGraphicFramePr>
          <p:cNvPr id="2" name="1 Tabla"/>
          <p:cNvGraphicFramePr>
            <a:graphicFrameLocks noGrp="1"/>
          </p:cNvGraphicFramePr>
          <p:nvPr>
            <p:extLst>
              <p:ext uri="{D42A27DB-BD31-4B8C-83A1-F6EECF244321}">
                <p14:modId xmlns:p14="http://schemas.microsoft.com/office/powerpoint/2010/main" val="4198584982"/>
              </p:ext>
            </p:extLst>
          </p:nvPr>
        </p:nvGraphicFramePr>
        <p:xfrm>
          <a:off x="251520" y="1419622"/>
          <a:ext cx="4320479" cy="3600400"/>
        </p:xfrm>
        <a:graphic>
          <a:graphicData uri="http://schemas.openxmlformats.org/drawingml/2006/table">
            <a:tbl>
              <a:tblPr firstRow="1" firstCol="1" bandRow="1">
                <a:tableStyleId>{69012ECD-51FC-41F1-AA8D-1B2483CD663E}</a:tableStyleId>
              </a:tblPr>
              <a:tblGrid>
                <a:gridCol w="2159982"/>
                <a:gridCol w="2160497"/>
              </a:tblGrid>
              <a:tr h="467265">
                <a:tc gridSpan="2">
                  <a:txBody>
                    <a:bodyPr/>
                    <a:lstStyle/>
                    <a:p>
                      <a:pPr algn="ctr">
                        <a:lnSpc>
                          <a:spcPct val="150000"/>
                        </a:lnSpc>
                        <a:spcBef>
                          <a:spcPts val="600"/>
                        </a:spcBef>
                        <a:spcAft>
                          <a:spcPts val="600"/>
                        </a:spcAft>
                      </a:pPr>
                      <a:r>
                        <a:rPr lang="es-EC" sz="1600">
                          <a:effectLst/>
                        </a:rPr>
                        <a:t>MAYOR</a:t>
                      </a:r>
                      <a:endParaRPr lang="es-EC" sz="1600">
                        <a:solidFill>
                          <a:srgbClr val="000000"/>
                        </a:solidFill>
                        <a:effectLst/>
                        <a:latin typeface="Arial"/>
                        <a:ea typeface="Calibri"/>
                        <a:cs typeface="Times New Roman"/>
                      </a:endParaRPr>
                    </a:p>
                  </a:txBody>
                  <a:tcPr marL="68580" marR="68580" marT="0" marB="0"/>
                </a:tc>
                <a:tc hMerge="1">
                  <a:txBody>
                    <a:bodyPr/>
                    <a:lstStyle/>
                    <a:p>
                      <a:endParaRPr lang="es-EC"/>
                    </a:p>
                  </a:txBody>
                  <a:tcPr/>
                </a:tc>
              </a:tr>
              <a:tr h="278501">
                <a:tc>
                  <a:txBody>
                    <a:bodyPr/>
                    <a:lstStyle/>
                    <a:p>
                      <a:pPr algn="ctr">
                        <a:spcBef>
                          <a:spcPts val="600"/>
                        </a:spcBef>
                        <a:spcAft>
                          <a:spcPts val="600"/>
                        </a:spcAft>
                      </a:pPr>
                      <a:r>
                        <a:rPr lang="es-EC" sz="1600">
                          <a:effectLst/>
                        </a:rPr>
                        <a:t>Babor</a:t>
                      </a:r>
                      <a:endParaRPr lang="es-EC" sz="1600">
                        <a:solidFill>
                          <a:srgbClr val="000000"/>
                        </a:solidFill>
                        <a:effectLst/>
                        <a:latin typeface="Arial"/>
                        <a:ea typeface="Calibri"/>
                        <a:cs typeface="Times New Roman"/>
                      </a:endParaRPr>
                    </a:p>
                  </a:txBody>
                  <a:tcPr marL="68580" marR="68580" marT="0" marB="0"/>
                </a:tc>
                <a:tc>
                  <a:txBody>
                    <a:bodyPr/>
                    <a:lstStyle/>
                    <a:p>
                      <a:pPr algn="ctr">
                        <a:spcBef>
                          <a:spcPts val="600"/>
                        </a:spcBef>
                        <a:spcAft>
                          <a:spcPts val="600"/>
                        </a:spcAft>
                      </a:pPr>
                      <a:r>
                        <a:rPr lang="es-EC" sz="1600">
                          <a:effectLst/>
                        </a:rPr>
                        <a:t>Estribor</a:t>
                      </a:r>
                      <a:endParaRPr lang="es-EC" sz="1600">
                        <a:solidFill>
                          <a:srgbClr val="000000"/>
                        </a:solidFill>
                        <a:effectLst/>
                        <a:latin typeface="Arial"/>
                        <a:ea typeface="Calibri"/>
                        <a:cs typeface="Times New Roman"/>
                      </a:endParaRPr>
                    </a:p>
                  </a:txBody>
                  <a:tcPr marL="68580" marR="68580" marT="0" marB="0"/>
                </a:tc>
              </a:tr>
              <a:tr h="417751">
                <a:tc gridSpan="2">
                  <a:txBody>
                    <a:bodyPr/>
                    <a:lstStyle/>
                    <a:p>
                      <a:pPr algn="ctr">
                        <a:lnSpc>
                          <a:spcPct val="150000"/>
                        </a:lnSpc>
                        <a:spcBef>
                          <a:spcPts val="600"/>
                        </a:spcBef>
                        <a:spcAft>
                          <a:spcPts val="600"/>
                        </a:spcAft>
                      </a:pPr>
                      <a:r>
                        <a:rPr lang="es-EC" sz="1600">
                          <a:effectLst/>
                        </a:rPr>
                        <a:t>ESTAY DE GAVIA</a:t>
                      </a:r>
                      <a:endParaRPr lang="es-EC" sz="1600">
                        <a:solidFill>
                          <a:srgbClr val="000000"/>
                        </a:solidFill>
                        <a:effectLst/>
                        <a:latin typeface="Arial"/>
                        <a:ea typeface="Calibri"/>
                        <a:cs typeface="Times New Roman"/>
                      </a:endParaRPr>
                    </a:p>
                  </a:txBody>
                  <a:tcPr marL="68580" marR="68580" marT="0" marB="0"/>
                </a:tc>
                <a:tc hMerge="1">
                  <a:txBody>
                    <a:bodyPr/>
                    <a:lstStyle/>
                    <a:p>
                      <a:endParaRPr lang="es-EC"/>
                    </a:p>
                  </a:txBody>
                  <a:tcPr/>
                </a:tc>
              </a:tr>
              <a:tr h="1009566">
                <a:tc>
                  <a:txBody>
                    <a:bodyPr/>
                    <a:lstStyle/>
                    <a:p>
                      <a:pPr algn="ctr">
                        <a:spcBef>
                          <a:spcPts val="600"/>
                        </a:spcBef>
                        <a:spcAft>
                          <a:spcPts val="600"/>
                        </a:spcAft>
                      </a:pPr>
                      <a:r>
                        <a:rPr lang="es-EC" sz="1600">
                          <a:effectLst/>
                        </a:rPr>
                        <a:t>Cargadera Estay de Gavia (Trinquete)</a:t>
                      </a:r>
                    </a:p>
                    <a:p>
                      <a:pPr algn="ctr">
                        <a:spcBef>
                          <a:spcPts val="600"/>
                        </a:spcBef>
                        <a:spcAft>
                          <a:spcPts val="600"/>
                        </a:spcAft>
                      </a:pPr>
                      <a:r>
                        <a:rPr lang="es-EC" sz="1600">
                          <a:effectLst/>
                        </a:rPr>
                        <a:t>Escota Estay de Gavia</a:t>
                      </a:r>
                      <a:endParaRPr lang="es-EC" sz="1600">
                        <a:solidFill>
                          <a:srgbClr val="000000"/>
                        </a:solidFill>
                        <a:effectLst/>
                        <a:latin typeface="Arial"/>
                        <a:ea typeface="Calibri"/>
                        <a:cs typeface="Times New Roman"/>
                      </a:endParaRPr>
                    </a:p>
                  </a:txBody>
                  <a:tcPr marL="68580" marR="68580" marT="0" marB="0"/>
                </a:tc>
                <a:tc>
                  <a:txBody>
                    <a:bodyPr/>
                    <a:lstStyle/>
                    <a:p>
                      <a:pPr algn="ctr">
                        <a:spcBef>
                          <a:spcPts val="600"/>
                        </a:spcBef>
                        <a:spcAft>
                          <a:spcPts val="600"/>
                        </a:spcAft>
                      </a:pPr>
                      <a:r>
                        <a:rPr lang="es-EC" sz="1600">
                          <a:effectLst/>
                        </a:rPr>
                        <a:t>Driza Estay de Gavia </a:t>
                      </a:r>
                    </a:p>
                    <a:p>
                      <a:pPr algn="ctr">
                        <a:spcBef>
                          <a:spcPts val="600"/>
                        </a:spcBef>
                        <a:spcAft>
                          <a:spcPts val="600"/>
                        </a:spcAft>
                      </a:pPr>
                      <a:r>
                        <a:rPr lang="es-EC" sz="1600">
                          <a:effectLst/>
                        </a:rPr>
                        <a:t>Escota Estay de Gavia</a:t>
                      </a:r>
                      <a:endParaRPr lang="es-EC" sz="1600">
                        <a:solidFill>
                          <a:srgbClr val="000000"/>
                        </a:solidFill>
                        <a:effectLst/>
                        <a:latin typeface="Arial"/>
                        <a:ea typeface="Calibri"/>
                        <a:cs typeface="Times New Roman"/>
                      </a:endParaRPr>
                    </a:p>
                  </a:txBody>
                  <a:tcPr marL="68580" marR="68580" marT="0" marB="0"/>
                </a:tc>
              </a:tr>
              <a:tr h="417751">
                <a:tc gridSpan="2">
                  <a:txBody>
                    <a:bodyPr/>
                    <a:lstStyle/>
                    <a:p>
                      <a:pPr algn="ctr">
                        <a:lnSpc>
                          <a:spcPct val="150000"/>
                        </a:lnSpc>
                        <a:spcBef>
                          <a:spcPts val="600"/>
                        </a:spcBef>
                        <a:spcAft>
                          <a:spcPts val="600"/>
                        </a:spcAft>
                      </a:pPr>
                      <a:r>
                        <a:rPr lang="es-EC" sz="1600">
                          <a:effectLst/>
                        </a:rPr>
                        <a:t>ESTAY DE JUANETE</a:t>
                      </a:r>
                      <a:endParaRPr lang="es-EC" sz="1600">
                        <a:solidFill>
                          <a:srgbClr val="000000"/>
                        </a:solidFill>
                        <a:effectLst/>
                        <a:latin typeface="Arial"/>
                        <a:ea typeface="Calibri"/>
                        <a:cs typeface="Times New Roman"/>
                      </a:endParaRPr>
                    </a:p>
                  </a:txBody>
                  <a:tcPr marL="68580" marR="68580" marT="0" marB="0"/>
                </a:tc>
                <a:tc hMerge="1">
                  <a:txBody>
                    <a:bodyPr/>
                    <a:lstStyle/>
                    <a:p>
                      <a:endParaRPr lang="es-EC"/>
                    </a:p>
                  </a:txBody>
                  <a:tcPr/>
                </a:tc>
              </a:tr>
              <a:tr h="1009566">
                <a:tc>
                  <a:txBody>
                    <a:bodyPr/>
                    <a:lstStyle/>
                    <a:p>
                      <a:pPr algn="ctr">
                        <a:spcBef>
                          <a:spcPts val="600"/>
                        </a:spcBef>
                        <a:spcAft>
                          <a:spcPts val="600"/>
                        </a:spcAft>
                      </a:pPr>
                      <a:r>
                        <a:rPr lang="es-EC" sz="1600">
                          <a:effectLst/>
                        </a:rPr>
                        <a:t>Cargadera Estay Juanete (Trinquete)</a:t>
                      </a:r>
                    </a:p>
                    <a:p>
                      <a:pPr algn="ctr">
                        <a:spcBef>
                          <a:spcPts val="600"/>
                        </a:spcBef>
                        <a:spcAft>
                          <a:spcPts val="600"/>
                        </a:spcAft>
                      </a:pPr>
                      <a:r>
                        <a:rPr lang="es-EC" sz="1600">
                          <a:effectLst/>
                        </a:rPr>
                        <a:t>Escota Contrafoque</a:t>
                      </a:r>
                      <a:endParaRPr lang="es-EC" sz="1600">
                        <a:solidFill>
                          <a:srgbClr val="000000"/>
                        </a:solidFill>
                        <a:effectLst/>
                        <a:latin typeface="Arial"/>
                        <a:ea typeface="Calibri"/>
                        <a:cs typeface="Times New Roman"/>
                      </a:endParaRPr>
                    </a:p>
                  </a:txBody>
                  <a:tcPr marL="68580" marR="68580" marT="0" marB="0"/>
                </a:tc>
                <a:tc>
                  <a:txBody>
                    <a:bodyPr/>
                    <a:lstStyle/>
                    <a:p>
                      <a:pPr algn="ctr">
                        <a:spcBef>
                          <a:spcPts val="600"/>
                        </a:spcBef>
                        <a:spcAft>
                          <a:spcPts val="600"/>
                        </a:spcAft>
                      </a:pPr>
                      <a:r>
                        <a:rPr lang="es-EC" sz="1600" dirty="0">
                          <a:effectLst/>
                        </a:rPr>
                        <a:t>Driza Estay Juanete </a:t>
                      </a:r>
                    </a:p>
                    <a:p>
                      <a:pPr algn="ctr">
                        <a:spcBef>
                          <a:spcPts val="600"/>
                        </a:spcBef>
                        <a:spcAft>
                          <a:spcPts val="600"/>
                        </a:spcAft>
                      </a:pPr>
                      <a:r>
                        <a:rPr lang="es-EC" sz="1600" dirty="0">
                          <a:effectLst/>
                        </a:rPr>
                        <a:t>Escota Contrafoque</a:t>
                      </a:r>
                      <a:endParaRPr lang="es-EC" sz="1600" dirty="0">
                        <a:solidFill>
                          <a:srgbClr val="000000"/>
                        </a:solidFill>
                        <a:effectLst/>
                        <a:latin typeface="Arial"/>
                        <a:ea typeface="Calibri"/>
                        <a:cs typeface="Times New Roman"/>
                      </a:endParaRPr>
                    </a:p>
                  </a:txBody>
                  <a:tcPr marL="68580" marR="68580" marT="0" marB="0"/>
                </a:tc>
              </a:tr>
            </a:tbl>
          </a:graphicData>
        </a:graphic>
      </p:graphicFrame>
      <p:graphicFrame>
        <p:nvGraphicFramePr>
          <p:cNvPr id="3" name="2 Tabla"/>
          <p:cNvGraphicFramePr>
            <a:graphicFrameLocks noGrp="1"/>
          </p:cNvGraphicFramePr>
          <p:nvPr>
            <p:extLst>
              <p:ext uri="{D42A27DB-BD31-4B8C-83A1-F6EECF244321}">
                <p14:modId xmlns:p14="http://schemas.microsoft.com/office/powerpoint/2010/main" val="3319173233"/>
              </p:ext>
            </p:extLst>
          </p:nvPr>
        </p:nvGraphicFramePr>
        <p:xfrm>
          <a:off x="4932041" y="1995686"/>
          <a:ext cx="3915444" cy="2232248"/>
        </p:xfrm>
        <a:graphic>
          <a:graphicData uri="http://schemas.openxmlformats.org/drawingml/2006/table">
            <a:tbl>
              <a:tblPr firstRow="1" firstCol="1" bandRow="1">
                <a:tableStyleId>{69012ECD-51FC-41F1-AA8D-1B2483CD663E}</a:tableStyleId>
              </a:tblPr>
              <a:tblGrid>
                <a:gridCol w="1957488"/>
                <a:gridCol w="1957956"/>
              </a:tblGrid>
              <a:tr h="454529">
                <a:tc gridSpan="2">
                  <a:txBody>
                    <a:bodyPr/>
                    <a:lstStyle/>
                    <a:p>
                      <a:pPr algn="ctr">
                        <a:lnSpc>
                          <a:spcPct val="150000"/>
                        </a:lnSpc>
                        <a:spcBef>
                          <a:spcPts val="600"/>
                        </a:spcBef>
                        <a:spcAft>
                          <a:spcPts val="600"/>
                        </a:spcAft>
                      </a:pPr>
                      <a:r>
                        <a:rPr lang="es-EC" sz="1600" dirty="0">
                          <a:effectLst/>
                        </a:rPr>
                        <a:t>ESTAY DE SOBREJUANETE</a:t>
                      </a:r>
                      <a:endParaRPr lang="es-EC" sz="1600" dirty="0">
                        <a:solidFill>
                          <a:srgbClr val="000000"/>
                        </a:solidFill>
                        <a:effectLst/>
                        <a:latin typeface="Arial"/>
                        <a:ea typeface="Calibri"/>
                        <a:cs typeface="Times New Roman"/>
                      </a:endParaRPr>
                    </a:p>
                  </a:txBody>
                  <a:tcPr marL="68580" marR="68580" marT="0" marB="0"/>
                </a:tc>
                <a:tc hMerge="1">
                  <a:txBody>
                    <a:bodyPr/>
                    <a:lstStyle/>
                    <a:p>
                      <a:endParaRPr lang="es-EC"/>
                    </a:p>
                  </a:txBody>
                  <a:tcPr/>
                </a:tc>
              </a:tr>
              <a:tr h="1777719">
                <a:tc>
                  <a:txBody>
                    <a:bodyPr/>
                    <a:lstStyle/>
                    <a:p>
                      <a:pPr algn="ctr">
                        <a:spcBef>
                          <a:spcPts val="600"/>
                        </a:spcBef>
                        <a:spcAft>
                          <a:spcPts val="600"/>
                        </a:spcAft>
                      </a:pPr>
                      <a:r>
                        <a:rPr lang="es-EC" sz="1600">
                          <a:effectLst/>
                        </a:rPr>
                        <a:t>Cargadera Estay Sobrejuanete (Trinquete)</a:t>
                      </a:r>
                    </a:p>
                    <a:p>
                      <a:pPr algn="ctr">
                        <a:spcBef>
                          <a:spcPts val="600"/>
                        </a:spcBef>
                        <a:spcAft>
                          <a:spcPts val="600"/>
                        </a:spcAft>
                      </a:pPr>
                      <a:r>
                        <a:rPr lang="es-EC" sz="1600">
                          <a:effectLst/>
                        </a:rPr>
                        <a:t>Escota Estay Sobrejuanete</a:t>
                      </a:r>
                      <a:endParaRPr lang="es-EC" sz="1600">
                        <a:solidFill>
                          <a:srgbClr val="000000"/>
                        </a:solidFill>
                        <a:effectLst/>
                        <a:latin typeface="Arial"/>
                        <a:ea typeface="Calibri"/>
                        <a:cs typeface="Times New Roman"/>
                      </a:endParaRPr>
                    </a:p>
                  </a:txBody>
                  <a:tcPr marL="68580" marR="68580" marT="0" marB="0"/>
                </a:tc>
                <a:tc>
                  <a:txBody>
                    <a:bodyPr/>
                    <a:lstStyle/>
                    <a:p>
                      <a:pPr algn="ctr">
                        <a:spcBef>
                          <a:spcPts val="600"/>
                        </a:spcBef>
                        <a:spcAft>
                          <a:spcPts val="600"/>
                        </a:spcAft>
                      </a:pPr>
                      <a:r>
                        <a:rPr lang="es-EC" sz="1600" dirty="0">
                          <a:effectLst/>
                        </a:rPr>
                        <a:t>Driza Estay Sobrejuanete </a:t>
                      </a:r>
                    </a:p>
                    <a:p>
                      <a:pPr algn="ctr">
                        <a:spcBef>
                          <a:spcPts val="600"/>
                        </a:spcBef>
                        <a:spcAft>
                          <a:spcPts val="600"/>
                        </a:spcAft>
                      </a:pPr>
                      <a:r>
                        <a:rPr lang="es-EC" sz="1600" dirty="0">
                          <a:effectLst/>
                        </a:rPr>
                        <a:t>Escota Estay Sobrejuanete</a:t>
                      </a:r>
                      <a:endParaRPr lang="es-EC" sz="1600" dirty="0">
                        <a:solidFill>
                          <a:srgbClr val="000000"/>
                        </a:solidFill>
                        <a:effectLst/>
                        <a:latin typeface="Arial"/>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158341565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Rectangle 1"/>
          <p:cNvSpPr>
            <a:spLocks noGrp="1"/>
          </p:cNvSpPr>
          <p:nvPr>
            <p:ph type="title"/>
          </p:nvPr>
        </p:nvSpPr>
        <p:spPr>
          <a:xfrm>
            <a:off x="1115616" y="123478"/>
            <a:ext cx="6408712" cy="864096"/>
          </a:xfrm>
        </p:spPr>
        <p:txBody>
          <a:bodyPr>
            <a:normAutofit/>
          </a:bodyPr>
          <a:lstStyle>
            <a:extLst/>
          </a:lstStyle>
          <a:p>
            <a:pPr algn="ctr"/>
            <a:r>
              <a:rPr lang="es-ES" dirty="0" smtClean="0"/>
              <a:t>CONCLUSIONES</a:t>
            </a:r>
            <a:endParaRPr lang="es-ES" dirty="0"/>
          </a:p>
        </p:txBody>
      </p:sp>
      <p:sp>
        <p:nvSpPr>
          <p:cNvPr id="5" name="4 Título"/>
          <p:cNvSpPr txBox="1">
            <a:spLocks/>
          </p:cNvSpPr>
          <p:nvPr/>
        </p:nvSpPr>
        <p:spPr>
          <a:xfrm>
            <a:off x="93390" y="1419622"/>
            <a:ext cx="8847484" cy="3672408"/>
          </a:xfrm>
          <a:prstGeom prst="rect">
            <a:avLst/>
          </a:prstGeom>
        </p:spPr>
        <p:txBody>
          <a:bodyPr vert="horz" anchor="b">
            <a:noAutofit/>
          </a:bodyPr>
          <a:lstStyle>
            <a:lvl1pPr algn="l" rtl="0" eaLnBrk="1" latinLnBrk="0" hangingPunct="1">
              <a:spcBef>
                <a:spcPct val="0"/>
              </a:spcBef>
              <a:buNone/>
              <a:defRPr kumimoji="0" lang="es-ES" sz="4200" kern="1200">
                <a:solidFill>
                  <a:schemeClr val="tx2"/>
                </a:solidFill>
                <a:latin typeface="+mj-lt"/>
                <a:ea typeface="+mj-ea"/>
                <a:cs typeface="+mj-cs"/>
              </a:defRPr>
            </a:lvl1pPr>
            <a:extLst/>
          </a:lstStyle>
          <a:p>
            <a:pPr lvl="0">
              <a:lnSpc>
                <a:spcPct val="150000"/>
              </a:lnSpc>
            </a:pPr>
            <a:endParaRPr lang="es-EC" sz="2200" dirty="0">
              <a:solidFill>
                <a:schemeClr val="tx1"/>
              </a:solidFill>
            </a:endParaRPr>
          </a:p>
        </p:txBody>
      </p:sp>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26</a:t>
            </a:fld>
            <a:endParaRPr kumimoji="0" lang="es-ES"/>
          </a:p>
        </p:txBody>
      </p:sp>
      <p:graphicFrame>
        <p:nvGraphicFramePr>
          <p:cNvPr id="3" name="2 Diagrama"/>
          <p:cNvGraphicFramePr/>
          <p:nvPr>
            <p:extLst>
              <p:ext uri="{D42A27DB-BD31-4B8C-83A1-F6EECF244321}">
                <p14:modId xmlns:p14="http://schemas.microsoft.com/office/powerpoint/2010/main" val="4144645833"/>
              </p:ext>
            </p:extLst>
          </p:nvPr>
        </p:nvGraphicFramePr>
        <p:xfrm>
          <a:off x="179512" y="1347614"/>
          <a:ext cx="8964488" cy="3816424"/>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846903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8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Rectangle 1"/>
          <p:cNvSpPr>
            <a:spLocks noGrp="1"/>
          </p:cNvSpPr>
          <p:nvPr>
            <p:ph type="title"/>
          </p:nvPr>
        </p:nvSpPr>
        <p:spPr>
          <a:xfrm>
            <a:off x="1115616" y="123478"/>
            <a:ext cx="6408712" cy="864096"/>
          </a:xfrm>
        </p:spPr>
        <p:txBody>
          <a:bodyPr>
            <a:normAutofit/>
          </a:bodyPr>
          <a:lstStyle>
            <a:extLst/>
          </a:lstStyle>
          <a:p>
            <a:pPr algn="ctr"/>
            <a:r>
              <a:rPr lang="es-ES" dirty="0" smtClean="0"/>
              <a:t>RECOMENDACIONES</a:t>
            </a:r>
            <a:endParaRPr lang="es-ES" dirty="0"/>
          </a:p>
        </p:txBody>
      </p:sp>
      <p:sp>
        <p:nvSpPr>
          <p:cNvPr id="5" name="4 Título"/>
          <p:cNvSpPr txBox="1">
            <a:spLocks/>
          </p:cNvSpPr>
          <p:nvPr/>
        </p:nvSpPr>
        <p:spPr>
          <a:xfrm>
            <a:off x="117004" y="1635646"/>
            <a:ext cx="8847484" cy="2016224"/>
          </a:xfrm>
          <a:prstGeom prst="rect">
            <a:avLst/>
          </a:prstGeom>
        </p:spPr>
        <p:txBody>
          <a:bodyPr vert="horz" anchor="b">
            <a:noAutofit/>
          </a:bodyPr>
          <a:lstStyle>
            <a:lvl1pPr algn="l" rtl="0" eaLnBrk="1" latinLnBrk="0" hangingPunct="1">
              <a:spcBef>
                <a:spcPct val="0"/>
              </a:spcBef>
              <a:buNone/>
              <a:defRPr kumimoji="0" lang="es-ES" sz="4200" kern="1200">
                <a:solidFill>
                  <a:schemeClr val="tx2"/>
                </a:solidFill>
                <a:latin typeface="+mj-lt"/>
                <a:ea typeface="+mj-ea"/>
                <a:cs typeface="+mj-cs"/>
              </a:defRPr>
            </a:lvl1pPr>
            <a:extLst/>
          </a:lstStyle>
          <a:p>
            <a:pPr algn="just">
              <a:lnSpc>
                <a:spcPct val="150000"/>
              </a:lnSpc>
            </a:pPr>
            <a:endParaRPr lang="es-EC" sz="2200" dirty="0" smtClean="0">
              <a:solidFill>
                <a:schemeClr val="tx1"/>
              </a:solidFill>
            </a:endParaRPr>
          </a:p>
        </p:txBody>
      </p:sp>
      <p:sp>
        <p:nvSpPr>
          <p:cNvPr id="6" name="4 Título"/>
          <p:cNvSpPr txBox="1">
            <a:spLocks/>
          </p:cNvSpPr>
          <p:nvPr/>
        </p:nvSpPr>
        <p:spPr>
          <a:xfrm>
            <a:off x="107504" y="1419622"/>
            <a:ext cx="8847484" cy="3528392"/>
          </a:xfrm>
          <a:prstGeom prst="rect">
            <a:avLst/>
          </a:prstGeom>
        </p:spPr>
        <p:txBody>
          <a:bodyPr vert="horz" anchor="b">
            <a:noAutofit/>
          </a:bodyPr>
          <a:lstStyle>
            <a:lvl1pPr algn="l" rtl="0" eaLnBrk="1" latinLnBrk="0" hangingPunct="1">
              <a:spcBef>
                <a:spcPct val="0"/>
              </a:spcBef>
              <a:buNone/>
              <a:defRPr kumimoji="0" lang="es-ES" sz="4200" kern="1200">
                <a:solidFill>
                  <a:schemeClr val="tx2"/>
                </a:solidFill>
                <a:latin typeface="+mj-lt"/>
                <a:ea typeface="+mj-ea"/>
                <a:cs typeface="+mj-cs"/>
              </a:defRPr>
            </a:lvl1pPr>
            <a:extLst/>
          </a:lstStyle>
          <a:p>
            <a:pPr lvl="0" algn="just">
              <a:lnSpc>
                <a:spcPct val="150000"/>
              </a:lnSpc>
            </a:pPr>
            <a:endParaRPr lang="es-EC" sz="2200" dirty="0">
              <a:solidFill>
                <a:schemeClr val="tx1"/>
              </a:solidFill>
            </a:endParaRPr>
          </a:p>
        </p:txBody>
      </p:sp>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27</a:t>
            </a:fld>
            <a:endParaRPr kumimoji="0" lang="es-ES"/>
          </a:p>
        </p:txBody>
      </p:sp>
      <p:graphicFrame>
        <p:nvGraphicFramePr>
          <p:cNvPr id="3" name="2 Diagrama"/>
          <p:cNvGraphicFramePr/>
          <p:nvPr>
            <p:extLst>
              <p:ext uri="{D42A27DB-BD31-4B8C-83A1-F6EECF244321}">
                <p14:modId xmlns:p14="http://schemas.microsoft.com/office/powerpoint/2010/main" val="1253548701"/>
              </p:ext>
            </p:extLst>
          </p:nvPr>
        </p:nvGraphicFramePr>
        <p:xfrm>
          <a:off x="443880" y="1403846"/>
          <a:ext cx="8376592" cy="36161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9846903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28</a:t>
            </a:fld>
            <a:endParaRPr kumimoji="0" lang="es-ES"/>
          </a:p>
        </p:txBody>
      </p:sp>
      <p:sp>
        <p:nvSpPr>
          <p:cNvPr id="6" name="5 Rectángulo"/>
          <p:cNvSpPr/>
          <p:nvPr/>
        </p:nvSpPr>
        <p:spPr>
          <a:xfrm>
            <a:off x="247327" y="2110085"/>
            <a:ext cx="8649355"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s-ES"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GRACIAS POR SU ATENCIÓN</a:t>
            </a:r>
            <a:endParaRPr lang="es-ES"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1584809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625824" y="-20538"/>
            <a:ext cx="3674368" cy="1005840"/>
          </a:xfrm>
        </p:spPr>
        <p:txBody>
          <a:bodyPr/>
          <a:lstStyle>
            <a:extLst/>
          </a:lstStyle>
          <a:p>
            <a:r>
              <a:rPr lang="es-ES" dirty="0" smtClean="0"/>
              <a:t>ANTECEDENTES</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pic>
        <p:nvPicPr>
          <p:cNvPr id="8" name="7 Marcador de contenido"/>
          <p:cNvPicPr>
            <a:picLocks noGrp="1" noChangeAspect="1"/>
          </p:cNvPicPr>
          <p:nvPr>
            <p:ph sz="quarter" idx="14"/>
          </p:nvPr>
        </p:nvPicPr>
        <p:blipFill>
          <a:blip r:embed="rId5">
            <a:extLst>
              <a:ext uri="{28A0092B-C50C-407E-A947-70E740481C1C}">
                <a14:useLocalDpi xmlns:a14="http://schemas.microsoft.com/office/drawing/2010/main" val="0"/>
              </a:ext>
            </a:extLst>
          </a:blip>
          <a:stretch>
            <a:fillRect/>
          </a:stretch>
        </p:blipFill>
        <p:spPr>
          <a:xfrm>
            <a:off x="5006280" y="1713832"/>
            <a:ext cx="3886200" cy="3018158"/>
          </a:xfrm>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3</a:t>
            </a:fld>
            <a:endParaRPr kumimoji="0" lang="es-ES" dirty="0"/>
          </a:p>
        </p:txBody>
      </p:sp>
      <p:graphicFrame>
        <p:nvGraphicFramePr>
          <p:cNvPr id="5" name="4 Diagrama"/>
          <p:cNvGraphicFramePr/>
          <p:nvPr>
            <p:extLst>
              <p:ext uri="{D42A27DB-BD31-4B8C-83A1-F6EECF244321}">
                <p14:modId xmlns:p14="http://schemas.microsoft.com/office/powerpoint/2010/main" val="1052791654"/>
              </p:ext>
            </p:extLst>
          </p:nvPr>
        </p:nvGraphicFramePr>
        <p:xfrm>
          <a:off x="107504" y="1168603"/>
          <a:ext cx="4608512" cy="39954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625824" y="-20538"/>
            <a:ext cx="3674368" cy="1005840"/>
          </a:xfrm>
        </p:spPr>
        <p:txBody>
          <a:bodyPr/>
          <a:lstStyle>
            <a:extLst/>
          </a:lstStyle>
          <a:p>
            <a:r>
              <a:rPr lang="es-ES" dirty="0" smtClean="0"/>
              <a:t>ANTECEDENTES</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pic>
        <p:nvPicPr>
          <p:cNvPr id="5" name="4 Marcador de contenido"/>
          <p:cNvPicPr>
            <a:picLocks noGrp="1" noChangeAspect="1"/>
          </p:cNvPicPr>
          <p:nvPr>
            <p:ph sz="quarter" idx="14"/>
          </p:nvPr>
        </p:nvPicPr>
        <p:blipFill>
          <a:blip r:embed="rId5">
            <a:extLst>
              <a:ext uri="{28A0092B-C50C-407E-A947-70E740481C1C}">
                <a14:useLocalDpi xmlns:a14="http://schemas.microsoft.com/office/drawing/2010/main" val="0"/>
              </a:ext>
            </a:extLst>
          </a:blip>
          <a:stretch>
            <a:fillRect/>
          </a:stretch>
        </p:blipFill>
        <p:spPr>
          <a:xfrm>
            <a:off x="5094542" y="1779662"/>
            <a:ext cx="3761664" cy="2448272"/>
          </a:xfrm>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4</a:t>
            </a:fld>
            <a:endParaRPr kumimoji="0" lang="es-ES" dirty="0"/>
          </a:p>
        </p:txBody>
      </p:sp>
      <p:graphicFrame>
        <p:nvGraphicFramePr>
          <p:cNvPr id="7" name="6 Diagrama"/>
          <p:cNvGraphicFramePr/>
          <p:nvPr>
            <p:extLst>
              <p:ext uri="{D42A27DB-BD31-4B8C-83A1-F6EECF244321}">
                <p14:modId xmlns:p14="http://schemas.microsoft.com/office/powerpoint/2010/main" val="1982034740"/>
              </p:ext>
            </p:extLst>
          </p:nvPr>
        </p:nvGraphicFramePr>
        <p:xfrm>
          <a:off x="107504" y="1923678"/>
          <a:ext cx="4824536" cy="237626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4289049962"/>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2483768" y="-20538"/>
            <a:ext cx="4322440" cy="1005840"/>
          </a:xfrm>
        </p:spPr>
        <p:txBody>
          <a:bodyPr>
            <a:normAutofit fontScale="90000"/>
          </a:bodyPr>
          <a:lstStyle>
            <a:extLst/>
          </a:lstStyle>
          <a:p>
            <a:r>
              <a:rPr lang="es-ES" dirty="0" smtClean="0"/>
              <a:t>OBJETIVO GENERAL</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5</a:t>
            </a:fld>
            <a:endParaRPr kumimoji="0" lang="es-ES"/>
          </a:p>
        </p:txBody>
      </p:sp>
      <p:graphicFrame>
        <p:nvGraphicFramePr>
          <p:cNvPr id="5" name="4 Diagrama"/>
          <p:cNvGraphicFramePr/>
          <p:nvPr>
            <p:extLst>
              <p:ext uri="{D42A27DB-BD31-4B8C-83A1-F6EECF244321}">
                <p14:modId xmlns:p14="http://schemas.microsoft.com/office/powerpoint/2010/main" val="2030138229"/>
              </p:ext>
            </p:extLst>
          </p:nvPr>
        </p:nvGraphicFramePr>
        <p:xfrm>
          <a:off x="179512" y="1779662"/>
          <a:ext cx="8667972" cy="2680072"/>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55147536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1835696" y="-20538"/>
            <a:ext cx="5344058" cy="1005840"/>
          </a:xfrm>
        </p:spPr>
        <p:txBody>
          <a:bodyPr>
            <a:normAutofit fontScale="90000"/>
          </a:bodyPr>
          <a:lstStyle>
            <a:extLst/>
          </a:lstStyle>
          <a:p>
            <a:r>
              <a:rPr lang="es-ES" dirty="0" smtClean="0"/>
              <a:t>OBJETIVOS ESPECÍFICOS</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6</a:t>
            </a:fld>
            <a:endParaRPr kumimoji="0" lang="es-ES"/>
          </a:p>
        </p:txBody>
      </p:sp>
      <p:graphicFrame>
        <p:nvGraphicFramePr>
          <p:cNvPr id="7" name="6 Diagrama"/>
          <p:cNvGraphicFramePr/>
          <p:nvPr>
            <p:extLst>
              <p:ext uri="{D42A27DB-BD31-4B8C-83A1-F6EECF244321}">
                <p14:modId xmlns:p14="http://schemas.microsoft.com/office/powerpoint/2010/main" val="1212802443"/>
              </p:ext>
            </p:extLst>
          </p:nvPr>
        </p:nvGraphicFramePr>
        <p:xfrm>
          <a:off x="683568" y="1316062"/>
          <a:ext cx="8136904" cy="3775968"/>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1672440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7</a:t>
            </a:fld>
            <a:endParaRPr kumimoji="0" lang="es-ES"/>
          </a:p>
        </p:txBody>
      </p:sp>
      <p:graphicFrame>
        <p:nvGraphicFramePr>
          <p:cNvPr id="3" name="2 Diagrama"/>
          <p:cNvGraphicFramePr/>
          <p:nvPr>
            <p:extLst>
              <p:ext uri="{D42A27DB-BD31-4B8C-83A1-F6EECF244321}">
                <p14:modId xmlns:p14="http://schemas.microsoft.com/office/powerpoint/2010/main" val="2939406608"/>
              </p:ext>
            </p:extLst>
          </p:nvPr>
        </p:nvGraphicFramePr>
        <p:xfrm>
          <a:off x="467544" y="123478"/>
          <a:ext cx="8496944" cy="48965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120735536"/>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3275856" y="-20538"/>
            <a:ext cx="2520280" cy="1005840"/>
          </a:xfrm>
        </p:spPr>
        <p:txBody>
          <a:bodyPr>
            <a:normAutofit/>
          </a:bodyPr>
          <a:lstStyle>
            <a:extLst/>
          </a:lstStyle>
          <a:p>
            <a:r>
              <a:rPr lang="es-ES" dirty="0" smtClean="0"/>
              <a:t>HIPÓTESIS</a:t>
            </a:r>
            <a:endParaRPr lang="es-ES" dirty="0"/>
          </a:p>
        </p:txBody>
      </p:sp>
      <p:pic>
        <p:nvPicPr>
          <p:cNvPr id="6" name="5 Imagen" descr="Descripción: Descripción: Claustro Heróico.jpg"/>
          <p:cNvPicPr/>
          <p:nvPr/>
        </p:nvPicPr>
        <p:blipFill>
          <a:blip r:embed="rId3" cstate="print">
            <a:extLst>
              <a:ext uri="{BEBA8EAE-BF5A-486C-A8C5-ECC9F3942E4B}">
                <a14:imgProps xmlns:a14="http://schemas.microsoft.com/office/drawing/2010/main">
                  <a14:imgLayer r:embed="rId4">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4" name="3 Marcador de número de diapositiva"/>
          <p:cNvSpPr>
            <a:spLocks noGrp="1"/>
          </p:cNvSpPr>
          <p:nvPr>
            <p:ph type="sldNum" sz="quarter" idx="16"/>
          </p:nvPr>
        </p:nvSpPr>
        <p:spPr/>
        <p:txBody>
          <a:bodyPr>
            <a:noAutofit/>
          </a:bodyPr>
          <a:lstStyle/>
          <a:p>
            <a:pPr algn="ctr"/>
            <a:fld id="{8F82E0A0-C266-4798-8C8F-B9F91E9DA37E}" type="slidenum">
              <a:rPr kumimoji="0" lang="es-ES" b="1" smtClean="0">
                <a:solidFill>
                  <a:srgbClr val="FFFFFF"/>
                </a:solidFill>
              </a:rPr>
              <a:pPr algn="ctr"/>
              <a:t>8</a:t>
            </a:fld>
            <a:endParaRPr kumimoji="0" lang="es-ES"/>
          </a:p>
        </p:txBody>
      </p:sp>
      <p:graphicFrame>
        <p:nvGraphicFramePr>
          <p:cNvPr id="5" name="4 Diagrama"/>
          <p:cNvGraphicFramePr/>
          <p:nvPr>
            <p:extLst>
              <p:ext uri="{D42A27DB-BD31-4B8C-83A1-F6EECF244321}">
                <p14:modId xmlns:p14="http://schemas.microsoft.com/office/powerpoint/2010/main" val="421570803"/>
              </p:ext>
            </p:extLst>
          </p:nvPr>
        </p:nvGraphicFramePr>
        <p:xfrm>
          <a:off x="179512" y="1419622"/>
          <a:ext cx="8712968" cy="361617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186424619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84" name="Imagen 1" descr="Descripción: Descripción: DCP_117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6622" y="1819562"/>
            <a:ext cx="4849434" cy="3056444"/>
          </a:xfrm>
          <a:prstGeom prst="rect">
            <a:avLst/>
          </a:prstGeom>
          <a:noFill/>
          <a:extLst>
            <a:ext uri="{909E8E84-426E-40DD-AFC4-6F175D3DCCD1}">
              <a14:hiddenFill xmlns:a14="http://schemas.microsoft.com/office/drawing/2010/main">
                <a:solidFill>
                  <a:srgbClr val="FFFFFF"/>
                </a:solidFill>
              </a14:hiddenFill>
            </a:ext>
          </a:extLst>
        </p:spPr>
      </p:pic>
      <p:sp>
        <p:nvSpPr>
          <p:cNvPr id="35" name="34 Rectángulo"/>
          <p:cNvSpPr>
            <a:spLocks noChangeArrowheads="1"/>
          </p:cNvSpPr>
          <p:nvPr/>
        </p:nvSpPr>
        <p:spPr bwMode="auto">
          <a:xfrm>
            <a:off x="1929184" y="1570514"/>
            <a:ext cx="1158319" cy="22987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SOBREJUANETE</a:t>
            </a:r>
            <a:endParaRPr lang="es-EC" sz="1200" dirty="0">
              <a:solidFill>
                <a:srgbClr val="000000"/>
              </a:solidFill>
              <a:effectLst/>
              <a:latin typeface="Arial"/>
              <a:ea typeface="Calibri"/>
              <a:cs typeface="Times New Roman"/>
            </a:endParaRPr>
          </a:p>
        </p:txBody>
      </p:sp>
      <p:sp>
        <p:nvSpPr>
          <p:cNvPr id="36" name="35 Rectángulo"/>
          <p:cNvSpPr>
            <a:spLocks noChangeArrowheads="1"/>
          </p:cNvSpPr>
          <p:nvPr/>
        </p:nvSpPr>
        <p:spPr bwMode="auto">
          <a:xfrm>
            <a:off x="3552567" y="1563638"/>
            <a:ext cx="1307465" cy="29191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SOBREJUANETE</a:t>
            </a:r>
            <a:endParaRPr lang="es-EC" sz="1200" dirty="0">
              <a:solidFill>
                <a:srgbClr val="000000"/>
              </a:solidFill>
              <a:effectLst/>
              <a:latin typeface="Arial"/>
              <a:ea typeface="Calibri"/>
              <a:cs typeface="Times New Roman"/>
            </a:endParaRPr>
          </a:p>
        </p:txBody>
      </p:sp>
      <p:sp>
        <p:nvSpPr>
          <p:cNvPr id="37" name="36 Rectángulo"/>
          <p:cNvSpPr>
            <a:spLocks noChangeArrowheads="1"/>
          </p:cNvSpPr>
          <p:nvPr/>
        </p:nvSpPr>
        <p:spPr bwMode="auto">
          <a:xfrm>
            <a:off x="423208" y="3118644"/>
            <a:ext cx="1254199" cy="30924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a:solidFill>
                  <a:srgbClr val="000000"/>
                </a:solidFill>
                <a:effectLst/>
                <a:latin typeface="Arial"/>
                <a:ea typeface="Calibri"/>
                <a:cs typeface="Times New Roman"/>
              </a:rPr>
              <a:t>VELACHO BAJO</a:t>
            </a:r>
            <a:endParaRPr lang="es-EC" sz="1200">
              <a:solidFill>
                <a:srgbClr val="000000"/>
              </a:solidFill>
              <a:effectLst/>
              <a:latin typeface="Arial"/>
              <a:ea typeface="Calibri"/>
              <a:cs typeface="Times New Roman"/>
            </a:endParaRPr>
          </a:p>
        </p:txBody>
      </p:sp>
      <p:sp>
        <p:nvSpPr>
          <p:cNvPr id="38" name="37 Rectángulo"/>
          <p:cNvSpPr>
            <a:spLocks noChangeArrowheads="1"/>
          </p:cNvSpPr>
          <p:nvPr/>
        </p:nvSpPr>
        <p:spPr bwMode="auto">
          <a:xfrm>
            <a:off x="783248" y="3623469"/>
            <a:ext cx="1030685" cy="30035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TRINQUETE</a:t>
            </a:r>
            <a:endParaRPr lang="es-EC" sz="1200" dirty="0">
              <a:solidFill>
                <a:srgbClr val="000000"/>
              </a:solidFill>
              <a:effectLst/>
              <a:latin typeface="Arial"/>
              <a:ea typeface="Calibri"/>
              <a:cs typeface="Times New Roman"/>
            </a:endParaRPr>
          </a:p>
        </p:txBody>
      </p:sp>
      <p:sp>
        <p:nvSpPr>
          <p:cNvPr id="39" name="38 Rectángulo"/>
          <p:cNvSpPr>
            <a:spLocks noChangeArrowheads="1"/>
          </p:cNvSpPr>
          <p:nvPr/>
        </p:nvSpPr>
        <p:spPr bwMode="auto">
          <a:xfrm>
            <a:off x="4248522" y="2395378"/>
            <a:ext cx="855206" cy="2736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JUANETE</a:t>
            </a:r>
            <a:endParaRPr lang="es-EC" sz="1200" dirty="0">
              <a:solidFill>
                <a:srgbClr val="000000"/>
              </a:solidFill>
              <a:effectLst/>
              <a:latin typeface="Arial"/>
              <a:ea typeface="Calibri"/>
              <a:cs typeface="Times New Roman"/>
            </a:endParaRPr>
          </a:p>
        </p:txBody>
      </p:sp>
      <p:cxnSp>
        <p:nvCxnSpPr>
          <p:cNvPr id="40" name="39 Conector recto de flecha"/>
          <p:cNvCxnSpPr>
            <a:cxnSpLocks noChangeShapeType="1"/>
          </p:cNvCxnSpPr>
          <p:nvPr/>
        </p:nvCxnSpPr>
        <p:spPr bwMode="auto">
          <a:xfrm flipH="1">
            <a:off x="3819406" y="1851670"/>
            <a:ext cx="176530" cy="49657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1" name="40 Conector recto de flecha"/>
          <p:cNvCxnSpPr>
            <a:cxnSpLocks noChangeShapeType="1"/>
          </p:cNvCxnSpPr>
          <p:nvPr/>
        </p:nvCxnSpPr>
        <p:spPr bwMode="auto">
          <a:xfrm flipH="1">
            <a:off x="3634477" y="2595404"/>
            <a:ext cx="621030" cy="1473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2" name="41 Conector recto de flecha"/>
          <p:cNvCxnSpPr>
            <a:cxnSpLocks noChangeShapeType="1"/>
          </p:cNvCxnSpPr>
          <p:nvPr/>
        </p:nvCxnSpPr>
        <p:spPr bwMode="auto">
          <a:xfrm flipH="1">
            <a:off x="3785607" y="3112294"/>
            <a:ext cx="381635" cy="4762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3" name="42 Conector recto de flecha"/>
          <p:cNvCxnSpPr>
            <a:cxnSpLocks noChangeShapeType="1"/>
          </p:cNvCxnSpPr>
          <p:nvPr/>
        </p:nvCxnSpPr>
        <p:spPr bwMode="auto">
          <a:xfrm flipH="1" flipV="1">
            <a:off x="3785607" y="3558064"/>
            <a:ext cx="381635" cy="5651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4" name="43 Rectángulo"/>
          <p:cNvSpPr>
            <a:spLocks noChangeArrowheads="1"/>
          </p:cNvSpPr>
          <p:nvPr/>
        </p:nvSpPr>
        <p:spPr bwMode="auto">
          <a:xfrm>
            <a:off x="4016747" y="3022759"/>
            <a:ext cx="1086981" cy="2863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a:solidFill>
                  <a:srgbClr val="000000"/>
                </a:solidFill>
                <a:effectLst/>
                <a:latin typeface="Arial"/>
                <a:ea typeface="Calibri"/>
                <a:cs typeface="Times New Roman"/>
              </a:rPr>
              <a:t>GAVIA ALTA</a:t>
            </a:r>
            <a:endParaRPr lang="es-EC" sz="1200">
              <a:solidFill>
                <a:srgbClr val="000000"/>
              </a:solidFill>
              <a:effectLst/>
              <a:latin typeface="Arial"/>
              <a:ea typeface="Calibri"/>
              <a:cs typeface="Times New Roman"/>
            </a:endParaRPr>
          </a:p>
        </p:txBody>
      </p:sp>
      <p:sp>
        <p:nvSpPr>
          <p:cNvPr id="45" name="44 Rectángulo"/>
          <p:cNvSpPr>
            <a:spLocks noChangeArrowheads="1"/>
          </p:cNvSpPr>
          <p:nvPr/>
        </p:nvSpPr>
        <p:spPr bwMode="auto">
          <a:xfrm>
            <a:off x="4016747" y="3554888"/>
            <a:ext cx="1014973" cy="32067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GAVIA BAJA</a:t>
            </a:r>
            <a:endParaRPr lang="es-EC" sz="1200" dirty="0">
              <a:solidFill>
                <a:srgbClr val="000000"/>
              </a:solidFill>
              <a:effectLst/>
              <a:latin typeface="Arial"/>
              <a:ea typeface="Calibri"/>
              <a:cs typeface="Times New Roman"/>
            </a:endParaRPr>
          </a:p>
        </p:txBody>
      </p:sp>
      <p:cxnSp>
        <p:nvCxnSpPr>
          <p:cNvPr id="46" name="45 Conector recto de flecha"/>
          <p:cNvCxnSpPr>
            <a:cxnSpLocks noChangeShapeType="1"/>
          </p:cNvCxnSpPr>
          <p:nvPr/>
        </p:nvCxnSpPr>
        <p:spPr bwMode="auto">
          <a:xfrm flipH="1" flipV="1">
            <a:off x="3388097" y="3923824"/>
            <a:ext cx="246380" cy="28575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47" name="46 Rectángulo"/>
          <p:cNvSpPr>
            <a:spLocks noChangeArrowheads="1"/>
          </p:cNvSpPr>
          <p:nvPr/>
        </p:nvSpPr>
        <p:spPr bwMode="auto">
          <a:xfrm>
            <a:off x="3388732" y="4196874"/>
            <a:ext cx="859790" cy="297343"/>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MAYOR</a:t>
            </a:r>
            <a:endParaRPr lang="es-EC" sz="1200" dirty="0">
              <a:solidFill>
                <a:srgbClr val="000000"/>
              </a:solidFill>
              <a:effectLst/>
              <a:latin typeface="Arial"/>
              <a:ea typeface="Calibri"/>
              <a:cs typeface="Times New Roman"/>
            </a:endParaRPr>
          </a:p>
        </p:txBody>
      </p:sp>
      <p:cxnSp>
        <p:nvCxnSpPr>
          <p:cNvPr id="48" name="47 Conector recto de flecha"/>
          <p:cNvCxnSpPr>
            <a:cxnSpLocks noChangeShapeType="1"/>
          </p:cNvCxnSpPr>
          <p:nvPr/>
        </p:nvCxnSpPr>
        <p:spPr bwMode="auto">
          <a:xfrm>
            <a:off x="2346062" y="1800384"/>
            <a:ext cx="0" cy="32639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48 Conector recto de flecha"/>
          <p:cNvCxnSpPr>
            <a:cxnSpLocks noChangeShapeType="1"/>
          </p:cNvCxnSpPr>
          <p:nvPr/>
        </p:nvCxnSpPr>
        <p:spPr bwMode="auto">
          <a:xfrm>
            <a:off x="1599302" y="2341404"/>
            <a:ext cx="469265" cy="15176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0" name="49 Rectángulo"/>
          <p:cNvSpPr>
            <a:spLocks noChangeArrowheads="1"/>
          </p:cNvSpPr>
          <p:nvPr/>
        </p:nvSpPr>
        <p:spPr bwMode="auto">
          <a:xfrm>
            <a:off x="567224" y="2204244"/>
            <a:ext cx="964769" cy="25082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a:solidFill>
                  <a:srgbClr val="000000"/>
                </a:solidFill>
                <a:effectLst/>
                <a:latin typeface="Arial"/>
                <a:ea typeface="Calibri"/>
                <a:cs typeface="Times New Roman"/>
              </a:rPr>
              <a:t>JUANETE</a:t>
            </a:r>
            <a:endParaRPr lang="es-EC" sz="1200">
              <a:solidFill>
                <a:srgbClr val="000000"/>
              </a:solidFill>
              <a:effectLst/>
              <a:latin typeface="Arial"/>
              <a:ea typeface="Calibri"/>
              <a:cs typeface="Times New Roman"/>
            </a:endParaRPr>
          </a:p>
        </p:txBody>
      </p:sp>
      <p:cxnSp>
        <p:nvCxnSpPr>
          <p:cNvPr id="51" name="50 Conector recto de flecha"/>
          <p:cNvCxnSpPr>
            <a:cxnSpLocks noChangeShapeType="1"/>
          </p:cNvCxnSpPr>
          <p:nvPr/>
        </p:nvCxnSpPr>
        <p:spPr bwMode="auto">
          <a:xfrm>
            <a:off x="1599302" y="2742724"/>
            <a:ext cx="659765" cy="274320"/>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51 Conector recto de flecha"/>
          <p:cNvCxnSpPr>
            <a:cxnSpLocks noChangeShapeType="1"/>
          </p:cNvCxnSpPr>
          <p:nvPr/>
        </p:nvCxnSpPr>
        <p:spPr bwMode="auto">
          <a:xfrm>
            <a:off x="1677407" y="3311684"/>
            <a:ext cx="476885" cy="1187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3" name="52 Conector recto de flecha"/>
          <p:cNvCxnSpPr>
            <a:cxnSpLocks noChangeShapeType="1"/>
          </p:cNvCxnSpPr>
          <p:nvPr/>
        </p:nvCxnSpPr>
        <p:spPr bwMode="auto">
          <a:xfrm>
            <a:off x="1869812" y="3756819"/>
            <a:ext cx="476885" cy="118745"/>
          </a:xfrm>
          <a:prstGeom prst="straightConnector1">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4" name="53 Rectángulo"/>
          <p:cNvSpPr>
            <a:spLocks noChangeArrowheads="1"/>
          </p:cNvSpPr>
          <p:nvPr/>
        </p:nvSpPr>
        <p:spPr bwMode="auto">
          <a:xfrm>
            <a:off x="423208" y="2599849"/>
            <a:ext cx="1237689" cy="286385"/>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upright="1">
            <a:noAutofit/>
          </a:bodyPr>
          <a:lstStyle/>
          <a:p>
            <a:pPr indent="252095" algn="just">
              <a:lnSpc>
                <a:spcPct val="200000"/>
              </a:lnSpc>
              <a:spcAft>
                <a:spcPts val="2400"/>
              </a:spcAft>
            </a:pPr>
            <a:r>
              <a:rPr lang="es-EC" sz="700" dirty="0">
                <a:solidFill>
                  <a:srgbClr val="000000"/>
                </a:solidFill>
                <a:effectLst/>
                <a:latin typeface="Arial"/>
                <a:ea typeface="Calibri"/>
                <a:cs typeface="Times New Roman"/>
              </a:rPr>
              <a:t>VELACHO ALTO</a:t>
            </a:r>
            <a:endParaRPr lang="es-EC" sz="1200" dirty="0">
              <a:solidFill>
                <a:srgbClr val="000000"/>
              </a:solidFill>
              <a:effectLst/>
              <a:latin typeface="Arial"/>
              <a:ea typeface="Calibri"/>
              <a:cs typeface="Times New Roman"/>
            </a:endParaRPr>
          </a:p>
        </p:txBody>
      </p:sp>
      <p:sp>
        <p:nvSpPr>
          <p:cNvPr id="33" name="Rectangle 57"/>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C" sz="1800" b="0" i="0" u="none" strike="noStrike" cap="none" normalizeH="0" baseline="0" smtClean="0">
              <a:ln>
                <a:noFill/>
              </a:ln>
              <a:solidFill>
                <a:schemeClr val="tx1"/>
              </a:solidFill>
              <a:effectLst/>
              <a:latin typeface="Arial" pitchFamily="34" charset="0"/>
              <a:cs typeface="Arial" pitchFamily="34" charset="0"/>
            </a:endParaRPr>
          </a:p>
        </p:txBody>
      </p:sp>
      <p:sp>
        <p:nvSpPr>
          <p:cNvPr id="56" name="1 Título"/>
          <p:cNvSpPr txBox="1">
            <a:spLocks/>
          </p:cNvSpPr>
          <p:nvPr/>
        </p:nvSpPr>
        <p:spPr>
          <a:xfrm>
            <a:off x="5364088" y="1531530"/>
            <a:ext cx="3635896" cy="1184236"/>
          </a:xfrm>
          <a:prstGeom prst="rect">
            <a:avLst/>
          </a:prstGeom>
        </p:spPr>
        <p:txBody>
          <a:bodyPr vert="horz" anchor="b">
            <a:noAutofit/>
          </a:bodyPr>
          <a:lstStyle>
            <a:lvl1pPr algn="l" rtl="0" eaLnBrk="1" latinLnBrk="0" hangingPunct="1">
              <a:spcBef>
                <a:spcPct val="0"/>
              </a:spcBef>
              <a:buNone/>
              <a:defRPr kumimoji="0" lang="es-ES" sz="4200" b="0" kern="1200">
                <a:solidFill>
                  <a:schemeClr val="tx2"/>
                </a:solidFill>
                <a:latin typeface="+mj-lt"/>
                <a:ea typeface="+mj-ea"/>
                <a:cs typeface="+mj-cs"/>
              </a:defRPr>
            </a:lvl1pPr>
            <a:extLst/>
          </a:lstStyle>
          <a:p>
            <a:pPr algn="just">
              <a:lnSpc>
                <a:spcPct val="150000"/>
              </a:lnSpc>
              <a:defRPr/>
            </a:pPr>
            <a:endParaRPr lang="es-AR" sz="2400" dirty="0">
              <a:solidFill>
                <a:schemeClr val="tx1"/>
              </a:solidFill>
            </a:endParaRPr>
          </a:p>
        </p:txBody>
      </p:sp>
      <p:sp>
        <p:nvSpPr>
          <p:cNvPr id="57" name="1 Título"/>
          <p:cNvSpPr txBox="1">
            <a:spLocks/>
          </p:cNvSpPr>
          <p:nvPr/>
        </p:nvSpPr>
        <p:spPr>
          <a:xfrm>
            <a:off x="5436096" y="3359146"/>
            <a:ext cx="3635896" cy="1588868"/>
          </a:xfrm>
          <a:prstGeom prst="rect">
            <a:avLst/>
          </a:prstGeom>
        </p:spPr>
        <p:txBody>
          <a:bodyPr vert="horz" anchor="b">
            <a:noAutofit/>
          </a:bodyPr>
          <a:lstStyle>
            <a:lvl1pPr algn="l" rtl="0" eaLnBrk="1" latinLnBrk="0" hangingPunct="1">
              <a:spcBef>
                <a:spcPct val="0"/>
              </a:spcBef>
              <a:buNone/>
              <a:defRPr kumimoji="0" lang="es-ES" sz="4200" b="0" kern="1200">
                <a:solidFill>
                  <a:schemeClr val="tx2"/>
                </a:solidFill>
                <a:latin typeface="+mj-lt"/>
                <a:ea typeface="+mj-ea"/>
                <a:cs typeface="+mj-cs"/>
              </a:defRPr>
            </a:lvl1pPr>
            <a:extLst/>
          </a:lstStyle>
          <a:p>
            <a:pPr algn="just">
              <a:lnSpc>
                <a:spcPct val="150000"/>
              </a:lnSpc>
              <a:defRPr/>
            </a:pPr>
            <a:endParaRPr lang="es-AR" sz="2400" dirty="0">
              <a:solidFill>
                <a:schemeClr val="tx1"/>
              </a:solidFill>
            </a:endParaRPr>
          </a:p>
        </p:txBody>
      </p:sp>
      <p:pic>
        <p:nvPicPr>
          <p:cNvPr id="59" name="58 Imagen" descr="Descripción: Descripción: Claustro Heróico.jpg"/>
          <p:cNvPicPr/>
          <p:nvPr/>
        </p:nvPicPr>
        <p:blipFill>
          <a:blip r:embed="rId4" cstate="print">
            <a:extLst>
              <a:ext uri="{BEBA8EAE-BF5A-486C-A8C5-ECC9F3942E4B}">
                <a14:imgProps xmlns:a14="http://schemas.microsoft.com/office/drawing/2010/main">
                  <a14:imgLayer r:embed="rId5">
                    <a14:imgEffect>
                      <a14:backgroundRemoval t="0" b="100000" l="1747" r="100000"/>
                    </a14:imgEffect>
                  </a14:imgLayer>
                </a14:imgProps>
              </a:ext>
              <a:ext uri="{28A0092B-C50C-407E-A947-70E740481C1C}">
                <a14:useLocalDpi xmlns:a14="http://schemas.microsoft.com/office/drawing/2010/main" val="0"/>
              </a:ext>
            </a:extLst>
          </a:blip>
          <a:srcRect/>
          <a:stretch>
            <a:fillRect/>
          </a:stretch>
        </p:blipFill>
        <p:spPr bwMode="auto">
          <a:xfrm>
            <a:off x="7956376" y="0"/>
            <a:ext cx="891108" cy="1059582"/>
          </a:xfrm>
          <a:prstGeom prst="rect">
            <a:avLst/>
          </a:prstGeom>
          <a:noFill/>
        </p:spPr>
      </p:pic>
      <p:sp>
        <p:nvSpPr>
          <p:cNvPr id="2" name="1 Marcador de número de diapositiva"/>
          <p:cNvSpPr>
            <a:spLocks noGrp="1"/>
          </p:cNvSpPr>
          <p:nvPr>
            <p:ph type="sldNum" sz="quarter" idx="12"/>
          </p:nvPr>
        </p:nvSpPr>
        <p:spPr/>
        <p:txBody>
          <a:bodyPr>
            <a:noAutofit/>
          </a:bodyPr>
          <a:lstStyle/>
          <a:p>
            <a:fld id="{A3F7CB7D-F184-43C7-B6FD-03D728E1BBFF}" type="slidenum">
              <a:rPr kumimoji="0" lang="es-ES" smtClean="0">
                <a:solidFill>
                  <a:srgbClr val="FFFFFF"/>
                </a:solidFill>
              </a:rPr>
              <a:pPr/>
              <a:t>9</a:t>
            </a:fld>
            <a:endParaRPr kumimoji="0" lang="es-ES">
              <a:solidFill>
                <a:srgbClr val="FFFFFF"/>
              </a:solidFill>
            </a:endParaRPr>
          </a:p>
        </p:txBody>
      </p:sp>
      <p:graphicFrame>
        <p:nvGraphicFramePr>
          <p:cNvPr id="3" name="2 Diagrama"/>
          <p:cNvGraphicFramePr/>
          <p:nvPr>
            <p:extLst>
              <p:ext uri="{D42A27DB-BD31-4B8C-83A1-F6EECF244321}">
                <p14:modId xmlns:p14="http://schemas.microsoft.com/office/powerpoint/2010/main" val="644897087"/>
              </p:ext>
            </p:extLst>
          </p:nvPr>
        </p:nvGraphicFramePr>
        <p:xfrm>
          <a:off x="4836368" y="1347614"/>
          <a:ext cx="4200128" cy="3744416"/>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ción de la pantalla panorámica">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WidescreenPresentation</Template>
  <TotalTime>0</TotalTime>
  <Words>1449</Words>
  <Application>Microsoft Office PowerPoint</Application>
  <PresentationFormat>Presentación en pantalla (16:9)</PresentationFormat>
  <Paragraphs>247</Paragraphs>
  <Slides>28</Slides>
  <Notes>23</Notes>
  <HiddenSlides>0</HiddenSlides>
  <MMClips>0</MMClips>
  <ScaleCrop>false</ScaleCrop>
  <HeadingPairs>
    <vt:vector size="4" baseType="variant">
      <vt:variant>
        <vt:lpstr>Tema</vt:lpstr>
      </vt:variant>
      <vt:variant>
        <vt:i4>1</vt:i4>
      </vt:variant>
      <vt:variant>
        <vt:lpstr>Títulos de diapositiva</vt:lpstr>
      </vt:variant>
      <vt:variant>
        <vt:i4>28</vt:i4>
      </vt:variant>
    </vt:vector>
  </HeadingPairs>
  <TitlesOfParts>
    <vt:vector size="29" baseType="lpstr">
      <vt:lpstr>Presentación de la pantalla panorámica</vt:lpstr>
      <vt:lpstr>Presentación de PowerPoint</vt:lpstr>
      <vt:lpstr>AGENDA</vt:lpstr>
      <vt:lpstr>ANTECEDENTES</vt:lpstr>
      <vt:lpstr>ANTECEDENTES</vt:lpstr>
      <vt:lpstr>OBJETIVO GENERAL</vt:lpstr>
      <vt:lpstr>OBJETIVOS ESPECÍFICOS</vt:lpstr>
      <vt:lpstr>Presentación de PowerPoint</vt:lpstr>
      <vt:lpstr>HIPÓTESIS</vt:lpstr>
      <vt:lpstr>Presentación de PowerPoint</vt:lpstr>
      <vt:lpstr>PARTICIPACIÓN DE LOS GUARDIAMARINAS EN LAS MANIOBRAS DE VELA </vt:lpstr>
      <vt:lpstr>INVESTIGACIÓN DE CAMPO</vt:lpstr>
      <vt:lpstr>INVESTIGACIÓN DE CAMPO</vt:lpstr>
      <vt:lpstr>VALORACIÓN DE LA INVESTIGACIÓN</vt:lpstr>
      <vt:lpstr>Presentación de PowerPoint</vt:lpstr>
      <vt:lpstr>Presentación de PowerPoint</vt:lpstr>
      <vt:lpstr>Presentación de PowerPoint</vt:lpstr>
      <vt:lpstr>Presentación de PowerPoint</vt:lpstr>
      <vt:lpstr>Presentación de PowerPoint</vt:lpstr>
      <vt:lpstr>FICHA DE OBSERVACIÓN</vt:lpstr>
      <vt:lpstr>GUÍA DE OPTIMIZACIÓN DE LAS MANIOBRAS DE VELA A BORDO DEL BUQUE ESCUELA GUAYAS</vt:lpstr>
      <vt:lpstr>DIAGNÓSTICO</vt:lpstr>
      <vt:lpstr>OBJETIVO DE LA PROPUESTA</vt:lpstr>
      <vt:lpstr>DISTRIBUCIÓN EN LAS ESTACIONES</vt:lpstr>
      <vt:lpstr>DISTRIBUCIÓN EN LAS ESTACIONES</vt:lpstr>
      <vt:lpstr>DISTRIBUCIÓN EN LAS ESTACIONES</vt:lpstr>
      <vt:lpstr>CONCLUSIONES</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2013-11-25T02:26:15Z</dcterms:created>
  <dcterms:modified xsi:type="dcterms:W3CDTF">2013-12-02T21:02:01Z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3082</vt:i4>
  </property>
  <property fmtid="{D5CDD505-2E9C-101B-9397-08002B2CF9AE}" pid="3" name="_Version">
    <vt:lpwstr>12.0.4518</vt:lpwstr>
  </property>
</Properties>
</file>