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6"/>
  </p:notesMasterIdLst>
  <p:handoutMasterIdLst>
    <p:handoutMasterId r:id="rId27"/>
  </p:handoutMasterIdLst>
  <p:sldIdLst>
    <p:sldId id="256" r:id="rId2"/>
    <p:sldId id="257" r:id="rId3"/>
    <p:sldId id="260" r:id="rId4"/>
    <p:sldId id="288" r:id="rId5"/>
    <p:sldId id="279" r:id="rId6"/>
    <p:sldId id="276" r:id="rId7"/>
    <p:sldId id="262" r:id="rId8"/>
    <p:sldId id="263" r:id="rId9"/>
    <p:sldId id="264" r:id="rId10"/>
    <p:sldId id="278" r:id="rId11"/>
    <p:sldId id="265" r:id="rId12"/>
    <p:sldId id="268" r:id="rId13"/>
    <p:sldId id="270" r:id="rId14"/>
    <p:sldId id="271" r:id="rId15"/>
    <p:sldId id="290" r:id="rId16"/>
    <p:sldId id="272" r:id="rId17"/>
    <p:sldId id="289" r:id="rId18"/>
    <p:sldId id="282" r:id="rId19"/>
    <p:sldId id="280" r:id="rId20"/>
    <p:sldId id="273" r:id="rId21"/>
    <p:sldId id="283" r:id="rId22"/>
    <p:sldId id="284" r:id="rId23"/>
    <p:sldId id="285" r:id="rId24"/>
    <p:sldId id="286"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24E1F"/>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350"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A2EF5-3B90-45DA-8D66-C224D494305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2982815F-5EB8-445D-8046-82E170993004}">
      <dgm:prSet phldrT="[Texto]" custT="1"/>
      <dgm:spPr/>
      <dgm:t>
        <a:bodyPr/>
        <a:lstStyle/>
        <a:p>
          <a:r>
            <a:rPr lang="es-EC" sz="3600" b="1" dirty="0" smtClean="0"/>
            <a:t>ECU</a:t>
          </a:r>
          <a:endParaRPr lang="es-EC" sz="3600" b="1" dirty="0"/>
        </a:p>
      </dgm:t>
    </dgm:pt>
    <dgm:pt modelId="{DD082886-AA2D-44A3-B14E-3045676A0643}" type="parTrans" cxnId="{525F9AE3-954D-4495-B28A-9E3609FDD905}">
      <dgm:prSet/>
      <dgm:spPr/>
      <dgm:t>
        <a:bodyPr/>
        <a:lstStyle/>
        <a:p>
          <a:endParaRPr lang="es-EC"/>
        </a:p>
      </dgm:t>
    </dgm:pt>
    <dgm:pt modelId="{2A35AAB8-6B84-4A75-8224-3C07320702D1}" type="sibTrans" cxnId="{525F9AE3-954D-4495-B28A-9E3609FDD905}">
      <dgm:prSet/>
      <dgm:spPr/>
      <dgm:t>
        <a:bodyPr/>
        <a:lstStyle/>
        <a:p>
          <a:endParaRPr lang="es-EC"/>
        </a:p>
      </dgm:t>
    </dgm:pt>
    <dgm:pt modelId="{9DF1CBA8-862C-4AB1-A588-961B42FA853D}">
      <dgm:prSet phldrT="[Texto]" custT="1"/>
      <dgm:spPr/>
      <dgm:t>
        <a:bodyPr/>
        <a:lstStyle/>
        <a:p>
          <a:r>
            <a:rPr lang="es-ES" sz="2000" dirty="0" smtClean="0"/>
            <a:t>CEREBRO</a:t>
          </a:r>
          <a:r>
            <a:rPr lang="es-ES" sz="1800" dirty="0" smtClean="0"/>
            <a:t> </a:t>
          </a:r>
          <a:r>
            <a:rPr lang="es-ES" sz="2000" dirty="0" smtClean="0"/>
            <a:t>ELECTRÓNICO</a:t>
          </a:r>
          <a:r>
            <a:rPr lang="es-ES" sz="1800" dirty="0" smtClean="0"/>
            <a:t> </a:t>
          </a:r>
          <a:endParaRPr lang="es-EC" sz="1800" dirty="0"/>
        </a:p>
      </dgm:t>
    </dgm:pt>
    <dgm:pt modelId="{A14BC925-C161-406A-8E09-08BFE0AAA513}" type="parTrans" cxnId="{199E7946-9C7E-48BA-8219-2EA999958C9D}">
      <dgm:prSet/>
      <dgm:spPr/>
      <dgm:t>
        <a:bodyPr/>
        <a:lstStyle/>
        <a:p>
          <a:endParaRPr lang="es-EC"/>
        </a:p>
      </dgm:t>
    </dgm:pt>
    <dgm:pt modelId="{451A207F-363B-4079-9D7E-0364EB856159}" type="sibTrans" cxnId="{199E7946-9C7E-48BA-8219-2EA999958C9D}">
      <dgm:prSet/>
      <dgm:spPr/>
      <dgm:t>
        <a:bodyPr/>
        <a:lstStyle/>
        <a:p>
          <a:endParaRPr lang="es-EC"/>
        </a:p>
      </dgm:t>
    </dgm:pt>
    <dgm:pt modelId="{5595F71E-B718-4220-91F4-A4D8D214D010}">
      <dgm:prSet phldrT="[Texto]" custT="1"/>
      <dgm:spPr/>
      <dgm:t>
        <a:bodyPr/>
        <a:lstStyle/>
        <a:p>
          <a:r>
            <a:rPr lang="es-EC" sz="2400" dirty="0" smtClean="0"/>
            <a:t>Sensores</a:t>
          </a:r>
          <a:endParaRPr lang="es-EC" sz="1100" dirty="0"/>
        </a:p>
      </dgm:t>
    </dgm:pt>
    <dgm:pt modelId="{B3285835-3A18-4F70-B26F-50C06E5B001B}" type="parTrans" cxnId="{121CCAF3-7534-4E52-9606-2876CC979313}">
      <dgm:prSet/>
      <dgm:spPr/>
      <dgm:t>
        <a:bodyPr/>
        <a:lstStyle/>
        <a:p>
          <a:endParaRPr lang="es-EC"/>
        </a:p>
      </dgm:t>
    </dgm:pt>
    <dgm:pt modelId="{68296EF4-31B1-4F25-B115-EFB9301FC212}" type="sibTrans" cxnId="{121CCAF3-7534-4E52-9606-2876CC979313}">
      <dgm:prSet/>
      <dgm:spPr/>
      <dgm:t>
        <a:bodyPr/>
        <a:lstStyle/>
        <a:p>
          <a:endParaRPr lang="es-EC"/>
        </a:p>
      </dgm:t>
    </dgm:pt>
    <dgm:pt modelId="{184CEFF5-B017-4BA5-844A-399B73A8A1E0}">
      <dgm:prSet phldrT="[Texto]" custT="1"/>
      <dgm:spPr/>
      <dgm:t>
        <a:bodyPr/>
        <a:lstStyle/>
        <a:p>
          <a:r>
            <a:rPr lang="es-EC" sz="2300" dirty="0" smtClean="0"/>
            <a:t>Actuadores</a:t>
          </a:r>
          <a:endParaRPr lang="es-EC" sz="2300" dirty="0"/>
        </a:p>
      </dgm:t>
    </dgm:pt>
    <dgm:pt modelId="{A3AA889B-9864-43E5-BBD0-AC08FA89CD9B}" type="parTrans" cxnId="{D77F113C-47E9-46C1-82A0-B6C3C3165EE7}">
      <dgm:prSet/>
      <dgm:spPr/>
      <dgm:t>
        <a:bodyPr/>
        <a:lstStyle/>
        <a:p>
          <a:endParaRPr lang="es-EC"/>
        </a:p>
      </dgm:t>
    </dgm:pt>
    <dgm:pt modelId="{9B637A57-8456-4CE6-843B-5EFF51738D57}" type="sibTrans" cxnId="{D77F113C-47E9-46C1-82A0-B6C3C3165EE7}">
      <dgm:prSet/>
      <dgm:spPr/>
      <dgm:t>
        <a:bodyPr/>
        <a:lstStyle/>
        <a:p>
          <a:endParaRPr lang="es-EC"/>
        </a:p>
      </dgm:t>
    </dgm:pt>
    <dgm:pt modelId="{C49B9B8D-7576-4AB7-8A18-3106AE124FB3}">
      <dgm:prSet phldrT="[Texto]" custT="1"/>
      <dgm:spPr/>
      <dgm:t>
        <a:bodyPr/>
        <a:lstStyle/>
        <a:p>
          <a:pPr algn="l"/>
          <a:r>
            <a:rPr lang="es-ES" sz="1500" dirty="0" smtClean="0"/>
            <a:t>Microprocesador, </a:t>
          </a:r>
        </a:p>
        <a:p>
          <a:pPr algn="l"/>
          <a:r>
            <a:rPr lang="es-ES" sz="1500" dirty="0" smtClean="0"/>
            <a:t>Memoria de acceso aleatorio (RAM), </a:t>
          </a:r>
        </a:p>
        <a:p>
          <a:pPr algn="l"/>
          <a:r>
            <a:rPr lang="es-ES" sz="1500" dirty="0" smtClean="0"/>
            <a:t>Memoria de sólo lectura (ROM), </a:t>
          </a:r>
        </a:p>
        <a:p>
          <a:pPr algn="l"/>
          <a:r>
            <a:rPr lang="es-ES" sz="1500" dirty="0" smtClean="0"/>
            <a:t>Interfaz de entrada / salida. </a:t>
          </a:r>
          <a:endParaRPr lang="es-EC" sz="1500" dirty="0"/>
        </a:p>
      </dgm:t>
    </dgm:pt>
    <dgm:pt modelId="{095D1C57-2252-4DF2-8C7B-999EA873BBCC}" type="parTrans" cxnId="{A86A3058-8F34-4A57-8266-DE5D3111CCD6}">
      <dgm:prSet/>
      <dgm:spPr/>
      <dgm:t>
        <a:bodyPr/>
        <a:lstStyle/>
        <a:p>
          <a:endParaRPr lang="es-EC"/>
        </a:p>
      </dgm:t>
    </dgm:pt>
    <dgm:pt modelId="{53DC8785-758A-4D0B-B2BE-471873C1798A}" type="sibTrans" cxnId="{A86A3058-8F34-4A57-8266-DE5D3111CCD6}">
      <dgm:prSet/>
      <dgm:spPr/>
      <dgm:t>
        <a:bodyPr/>
        <a:lstStyle/>
        <a:p>
          <a:endParaRPr lang="es-EC"/>
        </a:p>
      </dgm:t>
    </dgm:pt>
    <dgm:pt modelId="{CF788DB4-5FB8-40F4-8802-EEA13D97320D}">
      <dgm:prSet phldrT="[Texto]" custT="1"/>
      <dgm:spPr/>
      <dgm:t>
        <a:bodyPr/>
        <a:lstStyle/>
        <a:p>
          <a:r>
            <a:rPr lang="es-EC" sz="2000" dirty="0" smtClean="0"/>
            <a:t>COMPONETES</a:t>
          </a:r>
          <a:endParaRPr lang="es-EC" sz="2000" dirty="0"/>
        </a:p>
      </dgm:t>
    </dgm:pt>
    <dgm:pt modelId="{B14B33E5-4A20-4492-B965-08D53AD4C362}" type="sibTrans" cxnId="{2E83B56C-A1E7-479E-BEBD-2830B425AB95}">
      <dgm:prSet/>
      <dgm:spPr/>
      <dgm:t>
        <a:bodyPr/>
        <a:lstStyle/>
        <a:p>
          <a:endParaRPr lang="es-EC"/>
        </a:p>
      </dgm:t>
    </dgm:pt>
    <dgm:pt modelId="{19C4D353-AD25-4DFD-98A5-C3984A1B8F3E}" type="parTrans" cxnId="{2E83B56C-A1E7-479E-BEBD-2830B425AB95}">
      <dgm:prSet/>
      <dgm:spPr/>
      <dgm:t>
        <a:bodyPr/>
        <a:lstStyle/>
        <a:p>
          <a:endParaRPr lang="es-EC"/>
        </a:p>
      </dgm:t>
    </dgm:pt>
    <dgm:pt modelId="{9506BE65-798F-4D56-8B7C-778AD79DCD35}" type="pres">
      <dgm:prSet presAssocID="{7E4A2EF5-3B90-45DA-8D66-C224D494305E}" presName="hierChild1" presStyleCnt="0">
        <dgm:presLayoutVars>
          <dgm:chPref val="1"/>
          <dgm:dir/>
          <dgm:animOne val="branch"/>
          <dgm:animLvl val="lvl"/>
          <dgm:resizeHandles/>
        </dgm:presLayoutVars>
      </dgm:prSet>
      <dgm:spPr/>
      <dgm:t>
        <a:bodyPr/>
        <a:lstStyle/>
        <a:p>
          <a:endParaRPr lang="es-EC"/>
        </a:p>
      </dgm:t>
    </dgm:pt>
    <dgm:pt modelId="{A03A0510-1557-4841-B592-3053B733E910}" type="pres">
      <dgm:prSet presAssocID="{2982815F-5EB8-445D-8046-82E170993004}" presName="hierRoot1" presStyleCnt="0"/>
      <dgm:spPr/>
    </dgm:pt>
    <dgm:pt modelId="{DAB6B278-03A9-46ED-A5E1-852342664C89}" type="pres">
      <dgm:prSet presAssocID="{2982815F-5EB8-445D-8046-82E170993004}" presName="composite" presStyleCnt="0"/>
      <dgm:spPr/>
    </dgm:pt>
    <dgm:pt modelId="{B97D9A48-9864-4B2E-838E-67A150A62AC1}" type="pres">
      <dgm:prSet presAssocID="{2982815F-5EB8-445D-8046-82E170993004}" presName="background" presStyleLbl="node0" presStyleIdx="0" presStyleCnt="1"/>
      <dgm:spPr/>
    </dgm:pt>
    <dgm:pt modelId="{23A28281-B413-4BF2-B886-0A14022DF7A3}" type="pres">
      <dgm:prSet presAssocID="{2982815F-5EB8-445D-8046-82E170993004}" presName="text" presStyleLbl="fgAcc0" presStyleIdx="0" presStyleCnt="1" custScaleY="58551" custLinFactNeighborX="127" custLinFactNeighborY="1098">
        <dgm:presLayoutVars>
          <dgm:chPref val="3"/>
        </dgm:presLayoutVars>
      </dgm:prSet>
      <dgm:spPr/>
      <dgm:t>
        <a:bodyPr/>
        <a:lstStyle/>
        <a:p>
          <a:endParaRPr lang="es-EC"/>
        </a:p>
      </dgm:t>
    </dgm:pt>
    <dgm:pt modelId="{ADC4C31B-06C9-40EE-BB05-C45A0BA4A889}" type="pres">
      <dgm:prSet presAssocID="{2982815F-5EB8-445D-8046-82E170993004}" presName="hierChild2" presStyleCnt="0"/>
      <dgm:spPr/>
    </dgm:pt>
    <dgm:pt modelId="{668DB9AE-FD8C-4EB0-B506-485E93E21D3E}" type="pres">
      <dgm:prSet presAssocID="{A14BC925-C161-406A-8E09-08BFE0AAA513}" presName="Name10" presStyleLbl="parChTrans1D2" presStyleIdx="0" presStyleCnt="2"/>
      <dgm:spPr/>
      <dgm:t>
        <a:bodyPr/>
        <a:lstStyle/>
        <a:p>
          <a:endParaRPr lang="es-EC"/>
        </a:p>
      </dgm:t>
    </dgm:pt>
    <dgm:pt modelId="{DC2A6D66-3822-4DB7-81C1-3CB701F5BF55}" type="pres">
      <dgm:prSet presAssocID="{9DF1CBA8-862C-4AB1-A588-961B42FA853D}" presName="hierRoot2" presStyleCnt="0"/>
      <dgm:spPr/>
    </dgm:pt>
    <dgm:pt modelId="{6EE3C9AB-2731-41CC-821D-710BE6F7AF07}" type="pres">
      <dgm:prSet presAssocID="{9DF1CBA8-862C-4AB1-A588-961B42FA853D}" presName="composite2" presStyleCnt="0"/>
      <dgm:spPr/>
    </dgm:pt>
    <dgm:pt modelId="{4E726E04-4E10-4B7A-BC9A-C8C4972C7974}" type="pres">
      <dgm:prSet presAssocID="{9DF1CBA8-862C-4AB1-A588-961B42FA853D}" presName="background2" presStyleLbl="node2" presStyleIdx="0" presStyleCnt="2"/>
      <dgm:spPr/>
    </dgm:pt>
    <dgm:pt modelId="{83B6E70E-A9C7-418D-901B-408BD0271B45}" type="pres">
      <dgm:prSet presAssocID="{9DF1CBA8-862C-4AB1-A588-961B42FA853D}" presName="text2" presStyleLbl="fgAcc2" presStyleIdx="0" presStyleCnt="2" custScaleX="136254" custScaleY="57638">
        <dgm:presLayoutVars>
          <dgm:chPref val="3"/>
        </dgm:presLayoutVars>
      </dgm:prSet>
      <dgm:spPr/>
      <dgm:t>
        <a:bodyPr/>
        <a:lstStyle/>
        <a:p>
          <a:endParaRPr lang="es-EC"/>
        </a:p>
      </dgm:t>
    </dgm:pt>
    <dgm:pt modelId="{7E1E5789-33E5-48F1-8B76-435D792969A9}" type="pres">
      <dgm:prSet presAssocID="{9DF1CBA8-862C-4AB1-A588-961B42FA853D}" presName="hierChild3" presStyleCnt="0"/>
      <dgm:spPr/>
    </dgm:pt>
    <dgm:pt modelId="{B793C769-12F5-4A87-A7E8-D3027442DAD7}" type="pres">
      <dgm:prSet presAssocID="{B3285835-3A18-4F70-B26F-50C06E5B001B}" presName="Name17" presStyleLbl="parChTrans1D3" presStyleIdx="0" presStyleCnt="3"/>
      <dgm:spPr/>
      <dgm:t>
        <a:bodyPr/>
        <a:lstStyle/>
        <a:p>
          <a:endParaRPr lang="es-EC"/>
        </a:p>
      </dgm:t>
    </dgm:pt>
    <dgm:pt modelId="{24385AB5-746B-429A-8C38-A958EEEFD98E}" type="pres">
      <dgm:prSet presAssocID="{5595F71E-B718-4220-91F4-A4D8D214D010}" presName="hierRoot3" presStyleCnt="0"/>
      <dgm:spPr/>
    </dgm:pt>
    <dgm:pt modelId="{5CBD6D77-91E3-4425-8CC2-6E19079D527B}" type="pres">
      <dgm:prSet presAssocID="{5595F71E-B718-4220-91F4-A4D8D214D010}" presName="composite3" presStyleCnt="0"/>
      <dgm:spPr/>
    </dgm:pt>
    <dgm:pt modelId="{4F1FB154-7FBB-433A-A8E8-B4CF54940655}" type="pres">
      <dgm:prSet presAssocID="{5595F71E-B718-4220-91F4-A4D8D214D010}" presName="background3" presStyleLbl="node3" presStyleIdx="0" presStyleCnt="3"/>
      <dgm:spPr/>
    </dgm:pt>
    <dgm:pt modelId="{B2F1EAA6-A486-49CE-86A6-8C7E28768280}" type="pres">
      <dgm:prSet presAssocID="{5595F71E-B718-4220-91F4-A4D8D214D010}" presName="text3" presStyleLbl="fgAcc3" presStyleIdx="0" presStyleCnt="3" custScaleX="78805" custScaleY="53457">
        <dgm:presLayoutVars>
          <dgm:chPref val="3"/>
        </dgm:presLayoutVars>
      </dgm:prSet>
      <dgm:spPr/>
      <dgm:t>
        <a:bodyPr/>
        <a:lstStyle/>
        <a:p>
          <a:endParaRPr lang="es-EC"/>
        </a:p>
      </dgm:t>
    </dgm:pt>
    <dgm:pt modelId="{F8569EED-2128-4C24-848D-A108031B5309}" type="pres">
      <dgm:prSet presAssocID="{5595F71E-B718-4220-91F4-A4D8D214D010}" presName="hierChild4" presStyleCnt="0"/>
      <dgm:spPr/>
    </dgm:pt>
    <dgm:pt modelId="{525EE480-EBDB-43A9-890D-6691E8685B20}" type="pres">
      <dgm:prSet presAssocID="{A3AA889B-9864-43E5-BBD0-AC08FA89CD9B}" presName="Name17" presStyleLbl="parChTrans1D3" presStyleIdx="1" presStyleCnt="3"/>
      <dgm:spPr/>
      <dgm:t>
        <a:bodyPr/>
        <a:lstStyle/>
        <a:p>
          <a:endParaRPr lang="es-EC"/>
        </a:p>
      </dgm:t>
    </dgm:pt>
    <dgm:pt modelId="{3C88F46C-AC76-44B7-9BF6-4B69AEBE2B87}" type="pres">
      <dgm:prSet presAssocID="{184CEFF5-B017-4BA5-844A-399B73A8A1E0}" presName="hierRoot3" presStyleCnt="0"/>
      <dgm:spPr/>
    </dgm:pt>
    <dgm:pt modelId="{23EDBA56-F0C4-465F-8CE5-620DB264DB8F}" type="pres">
      <dgm:prSet presAssocID="{184CEFF5-B017-4BA5-844A-399B73A8A1E0}" presName="composite3" presStyleCnt="0"/>
      <dgm:spPr/>
    </dgm:pt>
    <dgm:pt modelId="{634FB490-645F-4EB7-B854-361199AFB17D}" type="pres">
      <dgm:prSet presAssocID="{184CEFF5-B017-4BA5-844A-399B73A8A1E0}" presName="background3" presStyleLbl="node3" presStyleIdx="1" presStyleCnt="3"/>
      <dgm:spPr/>
    </dgm:pt>
    <dgm:pt modelId="{12B275CC-123D-4BD8-B4A1-4D33C80586D3}" type="pres">
      <dgm:prSet presAssocID="{184CEFF5-B017-4BA5-844A-399B73A8A1E0}" presName="text3" presStyleLbl="fgAcc3" presStyleIdx="1" presStyleCnt="3" custScaleX="81065" custScaleY="56744">
        <dgm:presLayoutVars>
          <dgm:chPref val="3"/>
        </dgm:presLayoutVars>
      </dgm:prSet>
      <dgm:spPr/>
      <dgm:t>
        <a:bodyPr/>
        <a:lstStyle/>
        <a:p>
          <a:endParaRPr lang="es-EC"/>
        </a:p>
      </dgm:t>
    </dgm:pt>
    <dgm:pt modelId="{185A0F8B-E9CD-4EC3-94E0-7483F9B56235}" type="pres">
      <dgm:prSet presAssocID="{184CEFF5-B017-4BA5-844A-399B73A8A1E0}" presName="hierChild4" presStyleCnt="0"/>
      <dgm:spPr/>
    </dgm:pt>
    <dgm:pt modelId="{F2F01818-0212-4F9E-B66D-324774CB11B4}" type="pres">
      <dgm:prSet presAssocID="{19C4D353-AD25-4DFD-98A5-C3984A1B8F3E}" presName="Name10" presStyleLbl="parChTrans1D2" presStyleIdx="1" presStyleCnt="2"/>
      <dgm:spPr/>
      <dgm:t>
        <a:bodyPr/>
        <a:lstStyle/>
        <a:p>
          <a:endParaRPr lang="es-EC"/>
        </a:p>
      </dgm:t>
    </dgm:pt>
    <dgm:pt modelId="{CC4F7E2F-DEEF-4E21-9C1F-BB3009F5DCA4}" type="pres">
      <dgm:prSet presAssocID="{CF788DB4-5FB8-40F4-8802-EEA13D97320D}" presName="hierRoot2" presStyleCnt="0"/>
      <dgm:spPr/>
    </dgm:pt>
    <dgm:pt modelId="{A1222379-D451-44D8-A30F-5F8DC5BF019B}" type="pres">
      <dgm:prSet presAssocID="{CF788DB4-5FB8-40F4-8802-EEA13D97320D}" presName="composite2" presStyleCnt="0"/>
      <dgm:spPr/>
    </dgm:pt>
    <dgm:pt modelId="{C1107F27-51A3-467C-9D21-67C7B8902C8C}" type="pres">
      <dgm:prSet presAssocID="{CF788DB4-5FB8-40F4-8802-EEA13D97320D}" presName="background2" presStyleLbl="node2" presStyleIdx="1" presStyleCnt="2"/>
      <dgm:spPr/>
    </dgm:pt>
    <dgm:pt modelId="{2358FA88-04D9-4DC6-9D57-DF211F9874ED}" type="pres">
      <dgm:prSet presAssocID="{CF788DB4-5FB8-40F4-8802-EEA13D97320D}" presName="text2" presStyleLbl="fgAcc2" presStyleIdx="1" presStyleCnt="2" custScaleX="104003" custScaleY="45391">
        <dgm:presLayoutVars>
          <dgm:chPref val="3"/>
        </dgm:presLayoutVars>
      </dgm:prSet>
      <dgm:spPr/>
      <dgm:t>
        <a:bodyPr/>
        <a:lstStyle/>
        <a:p>
          <a:endParaRPr lang="es-EC"/>
        </a:p>
      </dgm:t>
    </dgm:pt>
    <dgm:pt modelId="{B8D7CF1F-E5FC-4027-B92D-CB5291CE10ED}" type="pres">
      <dgm:prSet presAssocID="{CF788DB4-5FB8-40F4-8802-EEA13D97320D}" presName="hierChild3" presStyleCnt="0"/>
      <dgm:spPr/>
    </dgm:pt>
    <dgm:pt modelId="{BF711264-531C-4612-A40B-5B6755F18B1C}" type="pres">
      <dgm:prSet presAssocID="{095D1C57-2252-4DF2-8C7B-999EA873BBCC}" presName="Name17" presStyleLbl="parChTrans1D3" presStyleIdx="2" presStyleCnt="3"/>
      <dgm:spPr/>
      <dgm:t>
        <a:bodyPr/>
        <a:lstStyle/>
        <a:p>
          <a:endParaRPr lang="es-EC"/>
        </a:p>
      </dgm:t>
    </dgm:pt>
    <dgm:pt modelId="{44CA7C33-FB9B-4818-9882-A88B143FAFC5}" type="pres">
      <dgm:prSet presAssocID="{C49B9B8D-7576-4AB7-8A18-3106AE124FB3}" presName="hierRoot3" presStyleCnt="0"/>
      <dgm:spPr/>
    </dgm:pt>
    <dgm:pt modelId="{B5E9D7BB-03C3-4F6E-9AFC-1BC570B36ACF}" type="pres">
      <dgm:prSet presAssocID="{C49B9B8D-7576-4AB7-8A18-3106AE124FB3}" presName="composite3" presStyleCnt="0"/>
      <dgm:spPr/>
    </dgm:pt>
    <dgm:pt modelId="{455D46A6-6658-4C30-894A-D73037344925}" type="pres">
      <dgm:prSet presAssocID="{C49B9B8D-7576-4AB7-8A18-3106AE124FB3}" presName="background3" presStyleLbl="node3" presStyleIdx="2" presStyleCnt="3"/>
      <dgm:spPr/>
    </dgm:pt>
    <dgm:pt modelId="{080080E6-2BD7-4764-85E5-9AB55AA5884B}" type="pres">
      <dgm:prSet presAssocID="{C49B9B8D-7576-4AB7-8A18-3106AE124FB3}" presName="text3" presStyleLbl="fgAcc3" presStyleIdx="2" presStyleCnt="3" custScaleX="153429" custScaleY="107381">
        <dgm:presLayoutVars>
          <dgm:chPref val="3"/>
        </dgm:presLayoutVars>
      </dgm:prSet>
      <dgm:spPr/>
      <dgm:t>
        <a:bodyPr/>
        <a:lstStyle/>
        <a:p>
          <a:endParaRPr lang="es-EC"/>
        </a:p>
      </dgm:t>
    </dgm:pt>
    <dgm:pt modelId="{DD513B06-CC5E-4664-AA9E-F96058008D28}" type="pres">
      <dgm:prSet presAssocID="{C49B9B8D-7576-4AB7-8A18-3106AE124FB3}" presName="hierChild4" presStyleCnt="0"/>
      <dgm:spPr/>
    </dgm:pt>
  </dgm:ptLst>
  <dgm:cxnLst>
    <dgm:cxn modelId="{A86A3058-8F34-4A57-8266-DE5D3111CCD6}" srcId="{CF788DB4-5FB8-40F4-8802-EEA13D97320D}" destId="{C49B9B8D-7576-4AB7-8A18-3106AE124FB3}" srcOrd="0" destOrd="0" parTransId="{095D1C57-2252-4DF2-8C7B-999EA873BBCC}" sibTransId="{53DC8785-758A-4D0B-B2BE-471873C1798A}"/>
    <dgm:cxn modelId="{BBE64843-1ECC-43C5-94FB-9537FF84417C}" type="presOf" srcId="{CF788DB4-5FB8-40F4-8802-EEA13D97320D}" destId="{2358FA88-04D9-4DC6-9D57-DF211F9874ED}" srcOrd="0" destOrd="0" presId="urn:microsoft.com/office/officeart/2005/8/layout/hierarchy1"/>
    <dgm:cxn modelId="{CA3CF66B-96E3-4395-8473-D01421A43AB3}" type="presOf" srcId="{184CEFF5-B017-4BA5-844A-399B73A8A1E0}" destId="{12B275CC-123D-4BD8-B4A1-4D33C80586D3}" srcOrd="0" destOrd="0" presId="urn:microsoft.com/office/officeart/2005/8/layout/hierarchy1"/>
    <dgm:cxn modelId="{D77F113C-47E9-46C1-82A0-B6C3C3165EE7}" srcId="{9DF1CBA8-862C-4AB1-A588-961B42FA853D}" destId="{184CEFF5-B017-4BA5-844A-399B73A8A1E0}" srcOrd="1" destOrd="0" parTransId="{A3AA889B-9864-43E5-BBD0-AC08FA89CD9B}" sibTransId="{9B637A57-8456-4CE6-843B-5EFF51738D57}"/>
    <dgm:cxn modelId="{DAF9BC32-B47F-422D-A263-BBB9552298C6}" type="presOf" srcId="{B3285835-3A18-4F70-B26F-50C06E5B001B}" destId="{B793C769-12F5-4A87-A7E8-D3027442DAD7}" srcOrd="0" destOrd="0" presId="urn:microsoft.com/office/officeart/2005/8/layout/hierarchy1"/>
    <dgm:cxn modelId="{F27F8F26-D6EC-4A80-A13D-A01656F3C47F}" type="presOf" srcId="{9DF1CBA8-862C-4AB1-A588-961B42FA853D}" destId="{83B6E70E-A9C7-418D-901B-408BD0271B45}" srcOrd="0" destOrd="0" presId="urn:microsoft.com/office/officeart/2005/8/layout/hierarchy1"/>
    <dgm:cxn modelId="{6CD36088-C5E4-42D9-85B8-C4EDC862D756}" type="presOf" srcId="{2982815F-5EB8-445D-8046-82E170993004}" destId="{23A28281-B413-4BF2-B886-0A14022DF7A3}" srcOrd="0" destOrd="0" presId="urn:microsoft.com/office/officeart/2005/8/layout/hierarchy1"/>
    <dgm:cxn modelId="{2E83B56C-A1E7-479E-BEBD-2830B425AB95}" srcId="{2982815F-5EB8-445D-8046-82E170993004}" destId="{CF788DB4-5FB8-40F4-8802-EEA13D97320D}" srcOrd="1" destOrd="0" parTransId="{19C4D353-AD25-4DFD-98A5-C3984A1B8F3E}" sibTransId="{B14B33E5-4A20-4492-B965-08D53AD4C362}"/>
    <dgm:cxn modelId="{199E7946-9C7E-48BA-8219-2EA999958C9D}" srcId="{2982815F-5EB8-445D-8046-82E170993004}" destId="{9DF1CBA8-862C-4AB1-A588-961B42FA853D}" srcOrd="0" destOrd="0" parTransId="{A14BC925-C161-406A-8E09-08BFE0AAA513}" sibTransId="{451A207F-363B-4079-9D7E-0364EB856159}"/>
    <dgm:cxn modelId="{EEA1930A-BF2D-43C3-9859-3EC437F28268}" type="presOf" srcId="{19C4D353-AD25-4DFD-98A5-C3984A1B8F3E}" destId="{F2F01818-0212-4F9E-B66D-324774CB11B4}" srcOrd="0" destOrd="0" presId="urn:microsoft.com/office/officeart/2005/8/layout/hierarchy1"/>
    <dgm:cxn modelId="{0EBAA744-AFA4-43A3-B3F1-5C5337FFC5E3}" type="presOf" srcId="{5595F71E-B718-4220-91F4-A4D8D214D010}" destId="{B2F1EAA6-A486-49CE-86A6-8C7E28768280}" srcOrd="0" destOrd="0" presId="urn:microsoft.com/office/officeart/2005/8/layout/hierarchy1"/>
    <dgm:cxn modelId="{95039060-0201-4586-9EAC-57BA755CA190}" type="presOf" srcId="{A14BC925-C161-406A-8E09-08BFE0AAA513}" destId="{668DB9AE-FD8C-4EB0-B506-485E93E21D3E}" srcOrd="0" destOrd="0" presId="urn:microsoft.com/office/officeart/2005/8/layout/hierarchy1"/>
    <dgm:cxn modelId="{9D27B30A-B5A7-4E56-BC1C-F152D53FA819}" type="presOf" srcId="{A3AA889B-9864-43E5-BBD0-AC08FA89CD9B}" destId="{525EE480-EBDB-43A9-890D-6691E8685B20}" srcOrd="0" destOrd="0" presId="urn:microsoft.com/office/officeart/2005/8/layout/hierarchy1"/>
    <dgm:cxn modelId="{525F9AE3-954D-4495-B28A-9E3609FDD905}" srcId="{7E4A2EF5-3B90-45DA-8D66-C224D494305E}" destId="{2982815F-5EB8-445D-8046-82E170993004}" srcOrd="0" destOrd="0" parTransId="{DD082886-AA2D-44A3-B14E-3045676A0643}" sibTransId="{2A35AAB8-6B84-4A75-8224-3C07320702D1}"/>
    <dgm:cxn modelId="{121CCAF3-7534-4E52-9606-2876CC979313}" srcId="{9DF1CBA8-862C-4AB1-A588-961B42FA853D}" destId="{5595F71E-B718-4220-91F4-A4D8D214D010}" srcOrd="0" destOrd="0" parTransId="{B3285835-3A18-4F70-B26F-50C06E5B001B}" sibTransId="{68296EF4-31B1-4F25-B115-EFB9301FC212}"/>
    <dgm:cxn modelId="{7A9C64DA-DC4E-44BB-ACB8-EA3253AA8803}" type="presOf" srcId="{C49B9B8D-7576-4AB7-8A18-3106AE124FB3}" destId="{080080E6-2BD7-4764-85E5-9AB55AA5884B}" srcOrd="0" destOrd="0" presId="urn:microsoft.com/office/officeart/2005/8/layout/hierarchy1"/>
    <dgm:cxn modelId="{EF6D2415-218A-464B-BC82-1E1A769FDA5A}" type="presOf" srcId="{095D1C57-2252-4DF2-8C7B-999EA873BBCC}" destId="{BF711264-531C-4612-A40B-5B6755F18B1C}" srcOrd="0" destOrd="0" presId="urn:microsoft.com/office/officeart/2005/8/layout/hierarchy1"/>
    <dgm:cxn modelId="{1F4B18D0-A3B1-4416-A38B-69FAA7A5B3A3}" type="presOf" srcId="{7E4A2EF5-3B90-45DA-8D66-C224D494305E}" destId="{9506BE65-798F-4D56-8B7C-778AD79DCD35}" srcOrd="0" destOrd="0" presId="urn:microsoft.com/office/officeart/2005/8/layout/hierarchy1"/>
    <dgm:cxn modelId="{11A91CF5-E63E-41F3-A61B-DAD74549E522}" type="presParOf" srcId="{9506BE65-798F-4D56-8B7C-778AD79DCD35}" destId="{A03A0510-1557-4841-B592-3053B733E910}" srcOrd="0" destOrd="0" presId="urn:microsoft.com/office/officeart/2005/8/layout/hierarchy1"/>
    <dgm:cxn modelId="{8CAB9AEB-196A-4039-A5F9-6012DE83A7AE}" type="presParOf" srcId="{A03A0510-1557-4841-B592-3053B733E910}" destId="{DAB6B278-03A9-46ED-A5E1-852342664C89}" srcOrd="0" destOrd="0" presId="urn:microsoft.com/office/officeart/2005/8/layout/hierarchy1"/>
    <dgm:cxn modelId="{74BB3D62-8D59-47DA-A589-7DFB256E97C0}" type="presParOf" srcId="{DAB6B278-03A9-46ED-A5E1-852342664C89}" destId="{B97D9A48-9864-4B2E-838E-67A150A62AC1}" srcOrd="0" destOrd="0" presId="urn:microsoft.com/office/officeart/2005/8/layout/hierarchy1"/>
    <dgm:cxn modelId="{3F0B504E-37A8-41A4-AB80-D240ED1E84C6}" type="presParOf" srcId="{DAB6B278-03A9-46ED-A5E1-852342664C89}" destId="{23A28281-B413-4BF2-B886-0A14022DF7A3}" srcOrd="1" destOrd="0" presId="urn:microsoft.com/office/officeart/2005/8/layout/hierarchy1"/>
    <dgm:cxn modelId="{B370C527-9095-4359-863E-5208C4EFCCEF}" type="presParOf" srcId="{A03A0510-1557-4841-B592-3053B733E910}" destId="{ADC4C31B-06C9-40EE-BB05-C45A0BA4A889}" srcOrd="1" destOrd="0" presId="urn:microsoft.com/office/officeart/2005/8/layout/hierarchy1"/>
    <dgm:cxn modelId="{83AD0307-2B5B-4D25-BD80-B32A72B71EAF}" type="presParOf" srcId="{ADC4C31B-06C9-40EE-BB05-C45A0BA4A889}" destId="{668DB9AE-FD8C-4EB0-B506-485E93E21D3E}" srcOrd="0" destOrd="0" presId="urn:microsoft.com/office/officeart/2005/8/layout/hierarchy1"/>
    <dgm:cxn modelId="{ABA8CA4E-367A-44FC-801C-4B9743BAD20E}" type="presParOf" srcId="{ADC4C31B-06C9-40EE-BB05-C45A0BA4A889}" destId="{DC2A6D66-3822-4DB7-81C1-3CB701F5BF55}" srcOrd="1" destOrd="0" presId="urn:microsoft.com/office/officeart/2005/8/layout/hierarchy1"/>
    <dgm:cxn modelId="{FF4C9D64-1D00-45CF-8C16-EDEA1D3EFC5E}" type="presParOf" srcId="{DC2A6D66-3822-4DB7-81C1-3CB701F5BF55}" destId="{6EE3C9AB-2731-41CC-821D-710BE6F7AF07}" srcOrd="0" destOrd="0" presId="urn:microsoft.com/office/officeart/2005/8/layout/hierarchy1"/>
    <dgm:cxn modelId="{B85E49F7-25E6-4F22-82CD-4A5A5795837A}" type="presParOf" srcId="{6EE3C9AB-2731-41CC-821D-710BE6F7AF07}" destId="{4E726E04-4E10-4B7A-BC9A-C8C4972C7974}" srcOrd="0" destOrd="0" presId="urn:microsoft.com/office/officeart/2005/8/layout/hierarchy1"/>
    <dgm:cxn modelId="{74F811F9-ED25-475E-A456-1C45DB614201}" type="presParOf" srcId="{6EE3C9AB-2731-41CC-821D-710BE6F7AF07}" destId="{83B6E70E-A9C7-418D-901B-408BD0271B45}" srcOrd="1" destOrd="0" presId="urn:microsoft.com/office/officeart/2005/8/layout/hierarchy1"/>
    <dgm:cxn modelId="{067E3DC4-69B7-45DE-BBCC-3A859420C14E}" type="presParOf" srcId="{DC2A6D66-3822-4DB7-81C1-3CB701F5BF55}" destId="{7E1E5789-33E5-48F1-8B76-435D792969A9}" srcOrd="1" destOrd="0" presId="urn:microsoft.com/office/officeart/2005/8/layout/hierarchy1"/>
    <dgm:cxn modelId="{1AC08BC6-2C0A-479B-A45D-AC296288E033}" type="presParOf" srcId="{7E1E5789-33E5-48F1-8B76-435D792969A9}" destId="{B793C769-12F5-4A87-A7E8-D3027442DAD7}" srcOrd="0" destOrd="0" presId="urn:microsoft.com/office/officeart/2005/8/layout/hierarchy1"/>
    <dgm:cxn modelId="{B7E9F1A0-2F64-479F-8F0A-0E68E5E1A246}" type="presParOf" srcId="{7E1E5789-33E5-48F1-8B76-435D792969A9}" destId="{24385AB5-746B-429A-8C38-A958EEEFD98E}" srcOrd="1" destOrd="0" presId="urn:microsoft.com/office/officeart/2005/8/layout/hierarchy1"/>
    <dgm:cxn modelId="{A51DE718-76A4-470A-93EE-2B37A97FE908}" type="presParOf" srcId="{24385AB5-746B-429A-8C38-A958EEEFD98E}" destId="{5CBD6D77-91E3-4425-8CC2-6E19079D527B}" srcOrd="0" destOrd="0" presId="urn:microsoft.com/office/officeart/2005/8/layout/hierarchy1"/>
    <dgm:cxn modelId="{99076ABC-0FB3-4DCD-B872-D396D32FC3CE}" type="presParOf" srcId="{5CBD6D77-91E3-4425-8CC2-6E19079D527B}" destId="{4F1FB154-7FBB-433A-A8E8-B4CF54940655}" srcOrd="0" destOrd="0" presId="urn:microsoft.com/office/officeart/2005/8/layout/hierarchy1"/>
    <dgm:cxn modelId="{AE73673F-B500-4F12-B3E8-0338FA241CE2}" type="presParOf" srcId="{5CBD6D77-91E3-4425-8CC2-6E19079D527B}" destId="{B2F1EAA6-A486-49CE-86A6-8C7E28768280}" srcOrd="1" destOrd="0" presId="urn:microsoft.com/office/officeart/2005/8/layout/hierarchy1"/>
    <dgm:cxn modelId="{4AEA5E1B-6802-4E5E-9E8B-075C4CD78DCD}" type="presParOf" srcId="{24385AB5-746B-429A-8C38-A958EEEFD98E}" destId="{F8569EED-2128-4C24-848D-A108031B5309}" srcOrd="1" destOrd="0" presId="urn:microsoft.com/office/officeart/2005/8/layout/hierarchy1"/>
    <dgm:cxn modelId="{131ACD1D-40C6-44F6-9EA7-AFA70AEB6BBE}" type="presParOf" srcId="{7E1E5789-33E5-48F1-8B76-435D792969A9}" destId="{525EE480-EBDB-43A9-890D-6691E8685B20}" srcOrd="2" destOrd="0" presId="urn:microsoft.com/office/officeart/2005/8/layout/hierarchy1"/>
    <dgm:cxn modelId="{ADE1E4F7-4D58-4731-B7CC-8B26DA1313F3}" type="presParOf" srcId="{7E1E5789-33E5-48F1-8B76-435D792969A9}" destId="{3C88F46C-AC76-44B7-9BF6-4B69AEBE2B87}" srcOrd="3" destOrd="0" presId="urn:microsoft.com/office/officeart/2005/8/layout/hierarchy1"/>
    <dgm:cxn modelId="{F4CFAEF2-FB62-4E5B-A12E-FC706701F76C}" type="presParOf" srcId="{3C88F46C-AC76-44B7-9BF6-4B69AEBE2B87}" destId="{23EDBA56-F0C4-465F-8CE5-620DB264DB8F}" srcOrd="0" destOrd="0" presId="urn:microsoft.com/office/officeart/2005/8/layout/hierarchy1"/>
    <dgm:cxn modelId="{49A6B244-DE58-4FBC-97F0-0BC1E77A5E96}" type="presParOf" srcId="{23EDBA56-F0C4-465F-8CE5-620DB264DB8F}" destId="{634FB490-645F-4EB7-B854-361199AFB17D}" srcOrd="0" destOrd="0" presId="urn:microsoft.com/office/officeart/2005/8/layout/hierarchy1"/>
    <dgm:cxn modelId="{06504CB7-EDEF-4F8A-9BEA-FC560C0CA4CF}" type="presParOf" srcId="{23EDBA56-F0C4-465F-8CE5-620DB264DB8F}" destId="{12B275CC-123D-4BD8-B4A1-4D33C80586D3}" srcOrd="1" destOrd="0" presId="urn:microsoft.com/office/officeart/2005/8/layout/hierarchy1"/>
    <dgm:cxn modelId="{8D65E55A-29C6-40EC-9450-CFC2E19691BC}" type="presParOf" srcId="{3C88F46C-AC76-44B7-9BF6-4B69AEBE2B87}" destId="{185A0F8B-E9CD-4EC3-94E0-7483F9B56235}" srcOrd="1" destOrd="0" presId="urn:microsoft.com/office/officeart/2005/8/layout/hierarchy1"/>
    <dgm:cxn modelId="{BA1D35CC-27C3-4F3D-B4E8-FD1949BBBAA6}" type="presParOf" srcId="{ADC4C31B-06C9-40EE-BB05-C45A0BA4A889}" destId="{F2F01818-0212-4F9E-B66D-324774CB11B4}" srcOrd="2" destOrd="0" presId="urn:microsoft.com/office/officeart/2005/8/layout/hierarchy1"/>
    <dgm:cxn modelId="{2237DCE0-8191-4750-910E-8A4A99A7EF5D}" type="presParOf" srcId="{ADC4C31B-06C9-40EE-BB05-C45A0BA4A889}" destId="{CC4F7E2F-DEEF-4E21-9C1F-BB3009F5DCA4}" srcOrd="3" destOrd="0" presId="urn:microsoft.com/office/officeart/2005/8/layout/hierarchy1"/>
    <dgm:cxn modelId="{FED3C967-9A07-4B9B-91D4-2D1C3AF887AF}" type="presParOf" srcId="{CC4F7E2F-DEEF-4E21-9C1F-BB3009F5DCA4}" destId="{A1222379-D451-44D8-A30F-5F8DC5BF019B}" srcOrd="0" destOrd="0" presId="urn:microsoft.com/office/officeart/2005/8/layout/hierarchy1"/>
    <dgm:cxn modelId="{298C619A-093B-409A-AE27-BE3583530D22}" type="presParOf" srcId="{A1222379-D451-44D8-A30F-5F8DC5BF019B}" destId="{C1107F27-51A3-467C-9D21-67C7B8902C8C}" srcOrd="0" destOrd="0" presId="urn:microsoft.com/office/officeart/2005/8/layout/hierarchy1"/>
    <dgm:cxn modelId="{9095D5AC-67B1-4F4D-9A21-7B76BE1C31DF}" type="presParOf" srcId="{A1222379-D451-44D8-A30F-5F8DC5BF019B}" destId="{2358FA88-04D9-4DC6-9D57-DF211F9874ED}" srcOrd="1" destOrd="0" presId="urn:microsoft.com/office/officeart/2005/8/layout/hierarchy1"/>
    <dgm:cxn modelId="{7A8893D4-A22F-4D50-9148-1AE01A939364}" type="presParOf" srcId="{CC4F7E2F-DEEF-4E21-9C1F-BB3009F5DCA4}" destId="{B8D7CF1F-E5FC-4027-B92D-CB5291CE10ED}" srcOrd="1" destOrd="0" presId="urn:microsoft.com/office/officeart/2005/8/layout/hierarchy1"/>
    <dgm:cxn modelId="{3B260F2C-EBDC-4EB9-B10B-486815C51DA4}" type="presParOf" srcId="{B8D7CF1F-E5FC-4027-B92D-CB5291CE10ED}" destId="{BF711264-531C-4612-A40B-5B6755F18B1C}" srcOrd="0" destOrd="0" presId="urn:microsoft.com/office/officeart/2005/8/layout/hierarchy1"/>
    <dgm:cxn modelId="{89D1D53C-AC37-4DF3-AC08-4DF36A814A21}" type="presParOf" srcId="{B8D7CF1F-E5FC-4027-B92D-CB5291CE10ED}" destId="{44CA7C33-FB9B-4818-9882-A88B143FAFC5}" srcOrd="1" destOrd="0" presId="urn:microsoft.com/office/officeart/2005/8/layout/hierarchy1"/>
    <dgm:cxn modelId="{02B23667-9441-4A73-B16A-E62498277BFC}" type="presParOf" srcId="{44CA7C33-FB9B-4818-9882-A88B143FAFC5}" destId="{B5E9D7BB-03C3-4F6E-9AFC-1BC570B36ACF}" srcOrd="0" destOrd="0" presId="urn:microsoft.com/office/officeart/2005/8/layout/hierarchy1"/>
    <dgm:cxn modelId="{1B1B1454-4290-413B-90B9-2BEB34AF20C4}" type="presParOf" srcId="{B5E9D7BB-03C3-4F6E-9AFC-1BC570B36ACF}" destId="{455D46A6-6658-4C30-894A-D73037344925}" srcOrd="0" destOrd="0" presId="urn:microsoft.com/office/officeart/2005/8/layout/hierarchy1"/>
    <dgm:cxn modelId="{8C0CE86F-1D50-4939-9E84-A95712295EB2}" type="presParOf" srcId="{B5E9D7BB-03C3-4F6E-9AFC-1BC570B36ACF}" destId="{080080E6-2BD7-4764-85E5-9AB55AA5884B}" srcOrd="1" destOrd="0" presId="urn:microsoft.com/office/officeart/2005/8/layout/hierarchy1"/>
    <dgm:cxn modelId="{5192B40B-9BD8-43B2-BE48-6FD6A9CFA4CE}" type="presParOf" srcId="{44CA7C33-FB9B-4818-9882-A88B143FAFC5}" destId="{DD513B06-CC5E-4664-AA9E-F96058008D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5DE58-73ED-4ECE-A6C8-311E647FE50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A5B61BCE-9A46-40D4-A376-60D531FB4770}">
      <dgm:prSet phldrT="[Texto]" custT="1"/>
      <dgm:spPr>
        <a:solidFill>
          <a:schemeClr val="bg1"/>
        </a:solidFill>
        <a:ln>
          <a:solidFill>
            <a:schemeClr val="tx1"/>
          </a:solidFill>
        </a:ln>
      </dgm:spPr>
      <dgm:t>
        <a:bodyPr/>
        <a:lstStyle/>
        <a:p>
          <a:pPr>
            <a:lnSpc>
              <a:spcPct val="100000"/>
            </a:lnSpc>
          </a:pPr>
          <a:r>
            <a:rPr lang="es-ES" sz="1600" b="1" dirty="0" err="1" smtClean="0">
              <a:solidFill>
                <a:schemeClr val="tx1"/>
              </a:solidFill>
            </a:rPr>
            <a:t>Check</a:t>
          </a:r>
          <a:r>
            <a:rPr lang="es-ES" sz="1600" b="1" dirty="0" smtClean="0">
              <a:solidFill>
                <a:schemeClr val="tx1"/>
              </a:solidFill>
            </a:rPr>
            <a:t> </a:t>
          </a:r>
          <a:r>
            <a:rPr lang="es-ES" sz="1600" b="1" dirty="0" err="1" smtClean="0">
              <a:solidFill>
                <a:schemeClr val="tx1"/>
              </a:solidFill>
            </a:rPr>
            <a:t>Engine</a:t>
          </a:r>
          <a:r>
            <a:rPr lang="es-ES" sz="1600" b="1" dirty="0" smtClean="0">
              <a:solidFill>
                <a:schemeClr val="tx1"/>
              </a:solidFill>
            </a:rPr>
            <a:t>  </a:t>
          </a:r>
        </a:p>
        <a:p>
          <a:pPr>
            <a:lnSpc>
              <a:spcPct val="100000"/>
            </a:lnSpc>
          </a:pPr>
          <a:r>
            <a:rPr lang="es-ES" sz="1600" b="1" dirty="0" smtClean="0">
              <a:solidFill>
                <a:schemeClr val="tx1"/>
              </a:solidFill>
            </a:rPr>
            <a:t>o</a:t>
          </a:r>
          <a:endParaRPr lang="es-EC" sz="1600" b="1" dirty="0" smtClean="0">
            <a:solidFill>
              <a:schemeClr val="tx1"/>
            </a:solidFill>
          </a:endParaRPr>
        </a:p>
        <a:p>
          <a:pPr>
            <a:lnSpc>
              <a:spcPct val="100000"/>
            </a:lnSpc>
          </a:pPr>
          <a:r>
            <a:rPr lang="es-EC" sz="1600" b="1" dirty="0" smtClean="0">
              <a:solidFill>
                <a:schemeClr val="tx1"/>
              </a:solidFill>
            </a:rPr>
            <a:t>MIL</a:t>
          </a:r>
        </a:p>
      </dgm:t>
    </dgm:pt>
    <dgm:pt modelId="{5C9E389E-908C-481C-8093-47C2C22B65BB}" type="parTrans" cxnId="{B9FAA90A-65F8-4CBE-B67D-41A7336E7782}">
      <dgm:prSet/>
      <dgm:spPr/>
      <dgm:t>
        <a:bodyPr/>
        <a:lstStyle/>
        <a:p>
          <a:endParaRPr lang="es-EC"/>
        </a:p>
      </dgm:t>
    </dgm:pt>
    <dgm:pt modelId="{660F34A2-5FFC-430B-BB96-63582499D350}" type="sibTrans" cxnId="{B9FAA90A-65F8-4CBE-B67D-41A7336E7782}">
      <dgm:prSet/>
      <dgm:spPr/>
      <dgm:t>
        <a:bodyPr/>
        <a:lstStyle/>
        <a:p>
          <a:endParaRPr lang="es-EC"/>
        </a:p>
      </dgm:t>
    </dgm:pt>
    <dgm:pt modelId="{34F81E8C-AFD5-4DCC-B916-49EC72969BAF}">
      <dgm:prSet phldrT="[Texto]"/>
      <dgm:spPr>
        <a:solidFill>
          <a:schemeClr val="bg1"/>
        </a:solidFill>
        <a:ln>
          <a:solidFill>
            <a:schemeClr val="bg2">
              <a:lumMod val="50000"/>
            </a:schemeClr>
          </a:solidFill>
        </a:ln>
      </dgm:spPr>
      <dgm:t>
        <a:bodyPr/>
        <a:lstStyle/>
        <a:p>
          <a:r>
            <a:rPr lang="es-ES" dirty="0" smtClean="0">
              <a:solidFill>
                <a:schemeClr val="tx1"/>
              </a:solidFill>
            </a:rPr>
            <a:t>Destellos ocasionales </a:t>
          </a:r>
          <a:endParaRPr lang="es-EC" dirty="0">
            <a:solidFill>
              <a:schemeClr val="tx1"/>
            </a:solidFill>
          </a:endParaRPr>
        </a:p>
      </dgm:t>
    </dgm:pt>
    <dgm:pt modelId="{2DAA1A0D-8AA4-490E-8CD8-BFA2A86DA4EB}" type="parTrans" cxnId="{18A2E604-3284-40F6-B868-779A51D31590}">
      <dgm:prSet/>
      <dgm:spPr>
        <a:ln>
          <a:solidFill>
            <a:schemeClr val="bg2">
              <a:lumMod val="50000"/>
            </a:schemeClr>
          </a:solidFill>
        </a:ln>
      </dgm:spPr>
      <dgm:t>
        <a:bodyPr/>
        <a:lstStyle/>
        <a:p>
          <a:endParaRPr lang="es-EC"/>
        </a:p>
      </dgm:t>
    </dgm:pt>
    <dgm:pt modelId="{DD1CCC51-A4EF-4CD4-9D10-B6A88D49A351}" type="sibTrans" cxnId="{18A2E604-3284-40F6-B868-779A51D31590}">
      <dgm:prSet/>
      <dgm:spPr/>
      <dgm:t>
        <a:bodyPr/>
        <a:lstStyle/>
        <a:p>
          <a:endParaRPr lang="es-EC"/>
        </a:p>
      </dgm:t>
    </dgm:pt>
    <dgm:pt modelId="{CDBDB8E4-A386-4BB7-88DD-A4B978B52982}">
      <dgm:prSet phldrT="[Texto]"/>
      <dgm:spPr>
        <a:solidFill>
          <a:schemeClr val="bg1"/>
        </a:solidFill>
        <a:ln>
          <a:solidFill>
            <a:schemeClr val="bg2">
              <a:lumMod val="50000"/>
            </a:schemeClr>
          </a:solidFill>
        </a:ln>
      </dgm:spPr>
      <dgm:t>
        <a:bodyPr/>
        <a:lstStyle/>
        <a:p>
          <a:r>
            <a:rPr lang="es-ES" dirty="0" smtClean="0">
              <a:solidFill>
                <a:schemeClr val="tx1"/>
              </a:solidFill>
            </a:rPr>
            <a:t>mal funcionamiento temporal</a:t>
          </a:r>
          <a:endParaRPr lang="es-EC" dirty="0">
            <a:solidFill>
              <a:schemeClr val="tx1"/>
            </a:solidFill>
          </a:endParaRPr>
        </a:p>
      </dgm:t>
    </dgm:pt>
    <dgm:pt modelId="{4F96EE53-7F81-433D-9503-6294F1286EA7}" type="parTrans" cxnId="{66088F96-ABEE-4431-88DA-F5C7A2F595CB}">
      <dgm:prSet/>
      <dgm:spPr>
        <a:ln>
          <a:solidFill>
            <a:schemeClr val="bg2">
              <a:lumMod val="50000"/>
            </a:schemeClr>
          </a:solidFill>
        </a:ln>
      </dgm:spPr>
      <dgm:t>
        <a:bodyPr/>
        <a:lstStyle/>
        <a:p>
          <a:endParaRPr lang="es-EC"/>
        </a:p>
      </dgm:t>
    </dgm:pt>
    <dgm:pt modelId="{F861932F-C380-41B4-B9B7-B5D3450C154C}" type="sibTrans" cxnId="{66088F96-ABEE-4431-88DA-F5C7A2F595CB}">
      <dgm:prSet/>
      <dgm:spPr/>
      <dgm:t>
        <a:bodyPr/>
        <a:lstStyle/>
        <a:p>
          <a:endParaRPr lang="es-EC"/>
        </a:p>
      </dgm:t>
    </dgm:pt>
    <dgm:pt modelId="{2A9BDACB-9E6C-47E0-B211-05E577DF8C78}">
      <dgm:prSet phldrT="[Texto]"/>
      <dgm:spPr>
        <a:solidFill>
          <a:schemeClr val="bg1"/>
        </a:solidFill>
        <a:ln>
          <a:solidFill>
            <a:schemeClr val="bg2">
              <a:lumMod val="50000"/>
            </a:schemeClr>
          </a:solidFill>
        </a:ln>
      </dgm:spPr>
      <dgm:t>
        <a:bodyPr/>
        <a:lstStyle/>
        <a:p>
          <a:r>
            <a:rPr lang="es-ES" dirty="0" smtClean="0">
              <a:solidFill>
                <a:schemeClr val="tx1"/>
              </a:solidFill>
            </a:rPr>
            <a:t>MIL encendida </a:t>
          </a:r>
          <a:endParaRPr lang="es-EC" dirty="0">
            <a:solidFill>
              <a:schemeClr val="tx1"/>
            </a:solidFill>
          </a:endParaRPr>
        </a:p>
      </dgm:t>
    </dgm:pt>
    <dgm:pt modelId="{6AAEB2EA-F9C7-4D5B-9489-4F66B03A221B}" type="parTrans" cxnId="{CEB4B21D-1847-4C3D-96A0-7D057758CEA5}">
      <dgm:prSet/>
      <dgm:spPr>
        <a:ln>
          <a:solidFill>
            <a:schemeClr val="bg2">
              <a:lumMod val="50000"/>
            </a:schemeClr>
          </a:solidFill>
        </a:ln>
      </dgm:spPr>
      <dgm:t>
        <a:bodyPr/>
        <a:lstStyle/>
        <a:p>
          <a:endParaRPr lang="es-EC"/>
        </a:p>
      </dgm:t>
    </dgm:pt>
    <dgm:pt modelId="{68299281-F924-452B-90A2-0DE6FE2AE2B7}" type="sibTrans" cxnId="{CEB4B21D-1847-4C3D-96A0-7D057758CEA5}">
      <dgm:prSet/>
      <dgm:spPr/>
      <dgm:t>
        <a:bodyPr/>
        <a:lstStyle/>
        <a:p>
          <a:endParaRPr lang="es-EC"/>
        </a:p>
      </dgm:t>
    </dgm:pt>
    <dgm:pt modelId="{58F0B79C-FE56-4C75-B88C-EB09D9FBA807}">
      <dgm:prSet/>
      <dgm:spPr>
        <a:solidFill>
          <a:schemeClr val="bg1"/>
        </a:solidFill>
        <a:ln>
          <a:solidFill>
            <a:schemeClr val="bg2">
              <a:lumMod val="50000"/>
            </a:schemeClr>
          </a:solidFill>
        </a:ln>
      </dgm:spPr>
      <dgm:t>
        <a:bodyPr/>
        <a:lstStyle/>
        <a:p>
          <a:r>
            <a:rPr lang="es-ES" dirty="0" smtClean="0">
              <a:solidFill>
                <a:schemeClr val="tx1"/>
              </a:solidFill>
            </a:rPr>
            <a:t>MIL momentáneamente</a:t>
          </a:r>
        </a:p>
        <a:p>
          <a:r>
            <a:rPr lang="es-ES" dirty="0" smtClean="0">
              <a:solidFill>
                <a:schemeClr val="tx1"/>
              </a:solidFill>
            </a:rPr>
            <a:t>encendida</a:t>
          </a:r>
          <a:endParaRPr lang="es-EC" dirty="0">
            <a:solidFill>
              <a:schemeClr val="tx1"/>
            </a:solidFill>
          </a:endParaRPr>
        </a:p>
      </dgm:t>
    </dgm:pt>
    <dgm:pt modelId="{BBA046A9-67F9-40DF-BDDE-EFF37EB145E3}" type="sibTrans" cxnId="{420D28F3-5BBE-4DF1-8241-E5E1009F1DDB}">
      <dgm:prSet/>
      <dgm:spPr/>
      <dgm:t>
        <a:bodyPr/>
        <a:lstStyle/>
        <a:p>
          <a:endParaRPr lang="es-EC"/>
        </a:p>
      </dgm:t>
    </dgm:pt>
    <dgm:pt modelId="{07A297E9-F45B-4AB7-9E32-307C427B99F3}" type="parTrans" cxnId="{420D28F3-5BBE-4DF1-8241-E5E1009F1DDB}">
      <dgm:prSet/>
      <dgm:spPr>
        <a:ln>
          <a:solidFill>
            <a:schemeClr val="bg2">
              <a:lumMod val="50000"/>
            </a:schemeClr>
          </a:solidFill>
        </a:ln>
      </dgm:spPr>
      <dgm:t>
        <a:bodyPr/>
        <a:lstStyle/>
        <a:p>
          <a:endParaRPr lang="es-EC"/>
        </a:p>
      </dgm:t>
    </dgm:pt>
    <dgm:pt modelId="{AF0E9E31-1F49-4F2D-A2EB-148932A4B3AB}">
      <dgm:prSet/>
      <dgm:spPr>
        <a:solidFill>
          <a:schemeClr val="bg1"/>
        </a:solidFill>
        <a:ln>
          <a:solidFill>
            <a:schemeClr val="bg2">
              <a:lumMod val="50000"/>
            </a:schemeClr>
          </a:solidFill>
        </a:ln>
      </dgm:spPr>
      <dgm:t>
        <a:bodyPr/>
        <a:lstStyle/>
        <a:p>
          <a:r>
            <a:rPr lang="es-ES" dirty="0" smtClean="0">
              <a:solidFill>
                <a:schemeClr val="tx1"/>
              </a:solidFill>
            </a:rPr>
            <a:t>problema serio, estará encendida hasta que el problema sea resuelto</a:t>
          </a:r>
          <a:endParaRPr lang="es-EC" dirty="0">
            <a:solidFill>
              <a:schemeClr val="tx1"/>
            </a:solidFill>
          </a:endParaRPr>
        </a:p>
      </dgm:t>
    </dgm:pt>
    <dgm:pt modelId="{FE09CA1E-6FC0-44F0-A4FA-43F42E58B8DF}" type="parTrans" cxnId="{AF485D13-B74B-4746-81F5-ADFDA3C9BF26}">
      <dgm:prSet/>
      <dgm:spPr>
        <a:ln>
          <a:solidFill>
            <a:schemeClr val="bg2">
              <a:lumMod val="50000"/>
            </a:schemeClr>
          </a:solidFill>
        </a:ln>
      </dgm:spPr>
      <dgm:t>
        <a:bodyPr/>
        <a:lstStyle/>
        <a:p>
          <a:endParaRPr lang="es-EC"/>
        </a:p>
      </dgm:t>
    </dgm:pt>
    <dgm:pt modelId="{5DF62AC5-51C2-4084-A9CC-79C21E984B11}" type="sibTrans" cxnId="{AF485D13-B74B-4746-81F5-ADFDA3C9BF26}">
      <dgm:prSet/>
      <dgm:spPr/>
      <dgm:t>
        <a:bodyPr/>
        <a:lstStyle/>
        <a:p>
          <a:endParaRPr lang="es-EC"/>
        </a:p>
      </dgm:t>
    </dgm:pt>
    <dgm:pt modelId="{45B5478D-A9C9-4DE9-9615-A910D3FB243E}">
      <dgm:prSet/>
      <dgm:spPr>
        <a:solidFill>
          <a:schemeClr val="bg1"/>
        </a:solidFill>
        <a:ln>
          <a:solidFill>
            <a:schemeClr val="bg2">
              <a:lumMod val="25000"/>
            </a:schemeClr>
          </a:solidFill>
        </a:ln>
      </dgm:spPr>
      <dgm:t>
        <a:bodyPr/>
        <a:lstStyle/>
        <a:p>
          <a:r>
            <a:rPr lang="es-ES" dirty="0" smtClean="0">
              <a:solidFill>
                <a:schemeClr val="tx1"/>
              </a:solidFill>
            </a:rPr>
            <a:t>fallas intermitentes, se apaga antes de que el problema sea localizado </a:t>
          </a:r>
          <a:endParaRPr lang="es-EC" dirty="0">
            <a:solidFill>
              <a:schemeClr val="tx1"/>
            </a:solidFill>
          </a:endParaRPr>
        </a:p>
      </dgm:t>
    </dgm:pt>
    <dgm:pt modelId="{A62F15C1-198A-447D-8CEE-4AE5AB5FE584}" type="parTrans" cxnId="{6277D558-9014-4E8E-9B35-9948DD2EB754}">
      <dgm:prSet/>
      <dgm:spPr>
        <a:ln>
          <a:solidFill>
            <a:schemeClr val="bg2">
              <a:lumMod val="50000"/>
            </a:schemeClr>
          </a:solidFill>
        </a:ln>
      </dgm:spPr>
      <dgm:t>
        <a:bodyPr/>
        <a:lstStyle/>
        <a:p>
          <a:endParaRPr lang="es-EC"/>
        </a:p>
      </dgm:t>
    </dgm:pt>
    <dgm:pt modelId="{9FE99D96-2AC0-4E28-928C-837FD6C595D1}" type="sibTrans" cxnId="{6277D558-9014-4E8E-9B35-9948DD2EB754}">
      <dgm:prSet/>
      <dgm:spPr/>
      <dgm:t>
        <a:bodyPr/>
        <a:lstStyle/>
        <a:p>
          <a:endParaRPr lang="es-EC"/>
        </a:p>
      </dgm:t>
    </dgm:pt>
    <dgm:pt modelId="{32F2BBD0-8E0B-4DBC-8BE3-8DEFDBC5BB73}" type="pres">
      <dgm:prSet presAssocID="{F2E5DE58-73ED-4ECE-A6C8-311E647FE504}" presName="diagram" presStyleCnt="0">
        <dgm:presLayoutVars>
          <dgm:chPref val="1"/>
          <dgm:dir/>
          <dgm:animOne val="branch"/>
          <dgm:animLvl val="lvl"/>
          <dgm:resizeHandles val="exact"/>
        </dgm:presLayoutVars>
      </dgm:prSet>
      <dgm:spPr/>
      <dgm:t>
        <a:bodyPr/>
        <a:lstStyle/>
        <a:p>
          <a:endParaRPr lang="es-EC"/>
        </a:p>
      </dgm:t>
    </dgm:pt>
    <dgm:pt modelId="{1D7548F6-2080-43CE-ACB6-1888A8AAE093}" type="pres">
      <dgm:prSet presAssocID="{A5B61BCE-9A46-40D4-A376-60D531FB4770}" presName="root1" presStyleCnt="0"/>
      <dgm:spPr/>
    </dgm:pt>
    <dgm:pt modelId="{DA873EDB-5B9B-4682-891B-A7327C400052}" type="pres">
      <dgm:prSet presAssocID="{A5B61BCE-9A46-40D4-A376-60D531FB4770}" presName="LevelOneTextNode" presStyleLbl="node0" presStyleIdx="0" presStyleCnt="1" custScaleX="65106" custScaleY="141336" custLinFactNeighborX="-3599">
        <dgm:presLayoutVars>
          <dgm:chPref val="3"/>
        </dgm:presLayoutVars>
      </dgm:prSet>
      <dgm:spPr/>
      <dgm:t>
        <a:bodyPr/>
        <a:lstStyle/>
        <a:p>
          <a:endParaRPr lang="es-EC"/>
        </a:p>
      </dgm:t>
    </dgm:pt>
    <dgm:pt modelId="{6ECDE85A-80A3-4785-BB29-640DDF88FBE2}" type="pres">
      <dgm:prSet presAssocID="{A5B61BCE-9A46-40D4-A376-60D531FB4770}" presName="level2hierChild" presStyleCnt="0"/>
      <dgm:spPr/>
    </dgm:pt>
    <dgm:pt modelId="{9BE3B9B5-C95D-4515-97FF-44CF0756CEC7}" type="pres">
      <dgm:prSet presAssocID="{2DAA1A0D-8AA4-490E-8CD8-BFA2A86DA4EB}" presName="conn2-1" presStyleLbl="parChTrans1D2" presStyleIdx="0" presStyleCnt="3"/>
      <dgm:spPr/>
      <dgm:t>
        <a:bodyPr/>
        <a:lstStyle/>
        <a:p>
          <a:endParaRPr lang="es-EC"/>
        </a:p>
      </dgm:t>
    </dgm:pt>
    <dgm:pt modelId="{8C152FED-098E-4186-860D-CF63A706564C}" type="pres">
      <dgm:prSet presAssocID="{2DAA1A0D-8AA4-490E-8CD8-BFA2A86DA4EB}" presName="connTx" presStyleLbl="parChTrans1D2" presStyleIdx="0" presStyleCnt="3"/>
      <dgm:spPr/>
      <dgm:t>
        <a:bodyPr/>
        <a:lstStyle/>
        <a:p>
          <a:endParaRPr lang="es-EC"/>
        </a:p>
      </dgm:t>
    </dgm:pt>
    <dgm:pt modelId="{9578A8E0-4FF8-4674-837A-27B49ABB0D96}" type="pres">
      <dgm:prSet presAssocID="{34F81E8C-AFD5-4DCC-B916-49EC72969BAF}" presName="root2" presStyleCnt="0"/>
      <dgm:spPr/>
    </dgm:pt>
    <dgm:pt modelId="{3183A941-6C4B-4A4F-B789-EA64C9118D49}" type="pres">
      <dgm:prSet presAssocID="{34F81E8C-AFD5-4DCC-B916-49EC72969BAF}" presName="LevelTwoTextNode" presStyleLbl="node2" presStyleIdx="0" presStyleCnt="3" custLinFactNeighborX="-737" custLinFactNeighborY="-36394">
        <dgm:presLayoutVars>
          <dgm:chPref val="3"/>
        </dgm:presLayoutVars>
      </dgm:prSet>
      <dgm:spPr/>
      <dgm:t>
        <a:bodyPr/>
        <a:lstStyle/>
        <a:p>
          <a:endParaRPr lang="es-EC"/>
        </a:p>
      </dgm:t>
    </dgm:pt>
    <dgm:pt modelId="{3A603AB5-9CA4-467F-AF01-B9656FCA648C}" type="pres">
      <dgm:prSet presAssocID="{34F81E8C-AFD5-4DCC-B916-49EC72969BAF}" presName="level3hierChild" presStyleCnt="0"/>
      <dgm:spPr/>
    </dgm:pt>
    <dgm:pt modelId="{CC158F38-D55D-4900-85C5-BB385CB7C746}" type="pres">
      <dgm:prSet presAssocID="{4F96EE53-7F81-433D-9503-6294F1286EA7}" presName="conn2-1" presStyleLbl="parChTrans1D3" presStyleIdx="0" presStyleCnt="3"/>
      <dgm:spPr/>
      <dgm:t>
        <a:bodyPr/>
        <a:lstStyle/>
        <a:p>
          <a:endParaRPr lang="es-EC"/>
        </a:p>
      </dgm:t>
    </dgm:pt>
    <dgm:pt modelId="{6C04A98A-1B90-483A-B4BD-52683F91CFE6}" type="pres">
      <dgm:prSet presAssocID="{4F96EE53-7F81-433D-9503-6294F1286EA7}" presName="connTx" presStyleLbl="parChTrans1D3" presStyleIdx="0" presStyleCnt="3"/>
      <dgm:spPr/>
      <dgm:t>
        <a:bodyPr/>
        <a:lstStyle/>
        <a:p>
          <a:endParaRPr lang="es-EC"/>
        </a:p>
      </dgm:t>
    </dgm:pt>
    <dgm:pt modelId="{74DB7CE8-AB0E-4288-958B-9046B9739BFA}" type="pres">
      <dgm:prSet presAssocID="{CDBDB8E4-A386-4BB7-88DD-A4B978B52982}" presName="root2" presStyleCnt="0"/>
      <dgm:spPr/>
    </dgm:pt>
    <dgm:pt modelId="{DD63B3EE-85DE-4E06-82EB-3780F46EA760}" type="pres">
      <dgm:prSet presAssocID="{CDBDB8E4-A386-4BB7-88DD-A4B978B52982}" presName="LevelTwoTextNode" presStyleLbl="node3" presStyleIdx="0" presStyleCnt="3" custLinFactNeighborX="-425" custLinFactNeighborY="-36394">
        <dgm:presLayoutVars>
          <dgm:chPref val="3"/>
        </dgm:presLayoutVars>
      </dgm:prSet>
      <dgm:spPr/>
      <dgm:t>
        <a:bodyPr/>
        <a:lstStyle/>
        <a:p>
          <a:endParaRPr lang="es-EC"/>
        </a:p>
      </dgm:t>
    </dgm:pt>
    <dgm:pt modelId="{2A5EDD9F-B908-4349-92C1-14F998AA2DB9}" type="pres">
      <dgm:prSet presAssocID="{CDBDB8E4-A386-4BB7-88DD-A4B978B52982}" presName="level3hierChild" presStyleCnt="0"/>
      <dgm:spPr/>
    </dgm:pt>
    <dgm:pt modelId="{13976432-0C60-4B5B-B140-3D046E9BA93F}" type="pres">
      <dgm:prSet presAssocID="{6AAEB2EA-F9C7-4D5B-9489-4F66B03A221B}" presName="conn2-1" presStyleLbl="parChTrans1D2" presStyleIdx="1" presStyleCnt="3"/>
      <dgm:spPr/>
      <dgm:t>
        <a:bodyPr/>
        <a:lstStyle/>
        <a:p>
          <a:endParaRPr lang="es-EC"/>
        </a:p>
      </dgm:t>
    </dgm:pt>
    <dgm:pt modelId="{A3471925-52A3-4749-9899-6178815BE166}" type="pres">
      <dgm:prSet presAssocID="{6AAEB2EA-F9C7-4D5B-9489-4F66B03A221B}" presName="connTx" presStyleLbl="parChTrans1D2" presStyleIdx="1" presStyleCnt="3"/>
      <dgm:spPr/>
      <dgm:t>
        <a:bodyPr/>
        <a:lstStyle/>
        <a:p>
          <a:endParaRPr lang="es-EC"/>
        </a:p>
      </dgm:t>
    </dgm:pt>
    <dgm:pt modelId="{4B34D451-8D7B-43AC-BE45-CE25DA9DE07B}" type="pres">
      <dgm:prSet presAssocID="{2A9BDACB-9E6C-47E0-B211-05E577DF8C78}" presName="root2" presStyleCnt="0"/>
      <dgm:spPr/>
    </dgm:pt>
    <dgm:pt modelId="{603830C0-2CBD-4678-BD85-ECBE1CE8B2B6}" type="pres">
      <dgm:prSet presAssocID="{2A9BDACB-9E6C-47E0-B211-05E577DF8C78}" presName="LevelTwoTextNode" presStyleLbl="node2" presStyleIdx="1" presStyleCnt="3" custLinFactNeighborX="1247" custLinFactNeighborY="-3114">
        <dgm:presLayoutVars>
          <dgm:chPref val="3"/>
        </dgm:presLayoutVars>
      </dgm:prSet>
      <dgm:spPr/>
      <dgm:t>
        <a:bodyPr/>
        <a:lstStyle/>
        <a:p>
          <a:endParaRPr lang="es-EC"/>
        </a:p>
      </dgm:t>
    </dgm:pt>
    <dgm:pt modelId="{64360594-FCAB-4F68-83A5-D794E9CFC89D}" type="pres">
      <dgm:prSet presAssocID="{2A9BDACB-9E6C-47E0-B211-05E577DF8C78}" presName="level3hierChild" presStyleCnt="0"/>
      <dgm:spPr/>
    </dgm:pt>
    <dgm:pt modelId="{2BDB108A-FCFC-405B-B309-A505C8990A45}" type="pres">
      <dgm:prSet presAssocID="{FE09CA1E-6FC0-44F0-A4FA-43F42E58B8DF}" presName="conn2-1" presStyleLbl="parChTrans1D3" presStyleIdx="1" presStyleCnt="3"/>
      <dgm:spPr/>
      <dgm:t>
        <a:bodyPr/>
        <a:lstStyle/>
        <a:p>
          <a:endParaRPr lang="es-EC"/>
        </a:p>
      </dgm:t>
    </dgm:pt>
    <dgm:pt modelId="{5EDB04EF-F1E6-4C74-A1A9-0ACE8D662517}" type="pres">
      <dgm:prSet presAssocID="{FE09CA1E-6FC0-44F0-A4FA-43F42E58B8DF}" presName="connTx" presStyleLbl="parChTrans1D3" presStyleIdx="1" presStyleCnt="3"/>
      <dgm:spPr/>
      <dgm:t>
        <a:bodyPr/>
        <a:lstStyle/>
        <a:p>
          <a:endParaRPr lang="es-EC"/>
        </a:p>
      </dgm:t>
    </dgm:pt>
    <dgm:pt modelId="{230F3243-21F1-4377-A928-219169306B6D}" type="pres">
      <dgm:prSet presAssocID="{AF0E9E31-1F49-4F2D-A2EB-148932A4B3AB}" presName="root2" presStyleCnt="0"/>
      <dgm:spPr/>
    </dgm:pt>
    <dgm:pt modelId="{86585103-5037-4FAE-AFC6-431449DAD615}" type="pres">
      <dgm:prSet presAssocID="{AF0E9E31-1F49-4F2D-A2EB-148932A4B3AB}" presName="LevelTwoTextNode" presStyleLbl="node3" presStyleIdx="1" presStyleCnt="3" custLinFactNeighborY="-2426">
        <dgm:presLayoutVars>
          <dgm:chPref val="3"/>
        </dgm:presLayoutVars>
      </dgm:prSet>
      <dgm:spPr/>
      <dgm:t>
        <a:bodyPr/>
        <a:lstStyle/>
        <a:p>
          <a:endParaRPr lang="es-EC"/>
        </a:p>
      </dgm:t>
    </dgm:pt>
    <dgm:pt modelId="{1D357582-7C5D-46A0-A972-69A1124E2AA6}" type="pres">
      <dgm:prSet presAssocID="{AF0E9E31-1F49-4F2D-A2EB-148932A4B3AB}" presName="level3hierChild" presStyleCnt="0"/>
      <dgm:spPr/>
    </dgm:pt>
    <dgm:pt modelId="{B795E668-A9E6-441D-97BF-3BC7C3BC37CD}" type="pres">
      <dgm:prSet presAssocID="{07A297E9-F45B-4AB7-9E32-307C427B99F3}" presName="conn2-1" presStyleLbl="parChTrans1D2" presStyleIdx="2" presStyleCnt="3"/>
      <dgm:spPr/>
      <dgm:t>
        <a:bodyPr/>
        <a:lstStyle/>
        <a:p>
          <a:endParaRPr lang="es-EC"/>
        </a:p>
      </dgm:t>
    </dgm:pt>
    <dgm:pt modelId="{D1A4AF0F-EFAB-4796-962B-E2B240525380}" type="pres">
      <dgm:prSet presAssocID="{07A297E9-F45B-4AB7-9E32-307C427B99F3}" presName="connTx" presStyleLbl="parChTrans1D2" presStyleIdx="2" presStyleCnt="3"/>
      <dgm:spPr/>
      <dgm:t>
        <a:bodyPr/>
        <a:lstStyle/>
        <a:p>
          <a:endParaRPr lang="es-EC"/>
        </a:p>
      </dgm:t>
    </dgm:pt>
    <dgm:pt modelId="{D12C983D-4E1A-43AC-B3AF-EACBD854CEF1}" type="pres">
      <dgm:prSet presAssocID="{58F0B79C-FE56-4C75-B88C-EB09D9FBA807}" presName="root2" presStyleCnt="0"/>
      <dgm:spPr/>
    </dgm:pt>
    <dgm:pt modelId="{9BBDBF0C-8946-4F16-A808-00356C26F3D1}" type="pres">
      <dgm:prSet presAssocID="{58F0B79C-FE56-4C75-B88C-EB09D9FBA807}" presName="LevelTwoTextNode" presStyleLbl="node2" presStyleIdx="2" presStyleCnt="3" custLinFactNeighborX="559" custLinFactNeighborY="30855">
        <dgm:presLayoutVars>
          <dgm:chPref val="3"/>
        </dgm:presLayoutVars>
      </dgm:prSet>
      <dgm:spPr/>
      <dgm:t>
        <a:bodyPr/>
        <a:lstStyle/>
        <a:p>
          <a:endParaRPr lang="es-EC"/>
        </a:p>
      </dgm:t>
    </dgm:pt>
    <dgm:pt modelId="{8E819B0E-B434-48EA-A702-8B2F09D9F50B}" type="pres">
      <dgm:prSet presAssocID="{58F0B79C-FE56-4C75-B88C-EB09D9FBA807}" presName="level3hierChild" presStyleCnt="0"/>
      <dgm:spPr/>
    </dgm:pt>
    <dgm:pt modelId="{E7A8B507-270A-4C08-AF2C-F3CE6140E1D6}" type="pres">
      <dgm:prSet presAssocID="{A62F15C1-198A-447D-8CEE-4AE5AB5FE584}" presName="conn2-1" presStyleLbl="parChTrans1D3" presStyleIdx="2" presStyleCnt="3"/>
      <dgm:spPr/>
      <dgm:t>
        <a:bodyPr/>
        <a:lstStyle/>
        <a:p>
          <a:endParaRPr lang="es-EC"/>
        </a:p>
      </dgm:t>
    </dgm:pt>
    <dgm:pt modelId="{38EEAB01-EAA6-4EDB-A908-3C2F1C64D9A3}" type="pres">
      <dgm:prSet presAssocID="{A62F15C1-198A-447D-8CEE-4AE5AB5FE584}" presName="connTx" presStyleLbl="parChTrans1D3" presStyleIdx="2" presStyleCnt="3"/>
      <dgm:spPr/>
      <dgm:t>
        <a:bodyPr/>
        <a:lstStyle/>
        <a:p>
          <a:endParaRPr lang="es-EC"/>
        </a:p>
      </dgm:t>
    </dgm:pt>
    <dgm:pt modelId="{060B87E4-ED04-44E4-8915-72E59F1AFBC0}" type="pres">
      <dgm:prSet presAssocID="{45B5478D-A9C9-4DE9-9615-A910D3FB243E}" presName="root2" presStyleCnt="0"/>
      <dgm:spPr/>
    </dgm:pt>
    <dgm:pt modelId="{695C3E41-0980-4AEA-9057-93380E96DA97}" type="pres">
      <dgm:prSet presAssocID="{45B5478D-A9C9-4DE9-9615-A910D3FB243E}" presName="LevelTwoTextNode" presStyleLbl="node3" presStyleIdx="2" presStyleCnt="3" custLinFactNeighborX="-425" custLinFactNeighborY="31542">
        <dgm:presLayoutVars>
          <dgm:chPref val="3"/>
        </dgm:presLayoutVars>
      </dgm:prSet>
      <dgm:spPr/>
      <dgm:t>
        <a:bodyPr/>
        <a:lstStyle/>
        <a:p>
          <a:endParaRPr lang="es-EC"/>
        </a:p>
      </dgm:t>
    </dgm:pt>
    <dgm:pt modelId="{2D9B4734-6891-417A-BB94-F28B8C8D1485}" type="pres">
      <dgm:prSet presAssocID="{45B5478D-A9C9-4DE9-9615-A910D3FB243E}" presName="level3hierChild" presStyleCnt="0"/>
      <dgm:spPr/>
    </dgm:pt>
  </dgm:ptLst>
  <dgm:cxnLst>
    <dgm:cxn modelId="{33D80938-572B-42E5-B5AA-0F8B41F46607}" type="presOf" srcId="{A62F15C1-198A-447D-8CEE-4AE5AB5FE584}" destId="{38EEAB01-EAA6-4EDB-A908-3C2F1C64D9A3}" srcOrd="1" destOrd="0" presId="urn:microsoft.com/office/officeart/2005/8/layout/hierarchy2"/>
    <dgm:cxn modelId="{841F9E9F-129A-4B34-8698-72C4A8A4C7BA}" type="presOf" srcId="{FE09CA1E-6FC0-44F0-A4FA-43F42E58B8DF}" destId="{5EDB04EF-F1E6-4C74-A1A9-0ACE8D662517}" srcOrd="1" destOrd="0" presId="urn:microsoft.com/office/officeart/2005/8/layout/hierarchy2"/>
    <dgm:cxn modelId="{0DF7941D-C09E-47B9-A29F-4FF0CA71984C}" type="presOf" srcId="{07A297E9-F45B-4AB7-9E32-307C427B99F3}" destId="{B795E668-A9E6-441D-97BF-3BC7C3BC37CD}" srcOrd="0" destOrd="0" presId="urn:microsoft.com/office/officeart/2005/8/layout/hierarchy2"/>
    <dgm:cxn modelId="{CEB4B21D-1847-4C3D-96A0-7D057758CEA5}" srcId="{A5B61BCE-9A46-40D4-A376-60D531FB4770}" destId="{2A9BDACB-9E6C-47E0-B211-05E577DF8C78}" srcOrd="1" destOrd="0" parTransId="{6AAEB2EA-F9C7-4D5B-9489-4F66B03A221B}" sibTransId="{68299281-F924-452B-90A2-0DE6FE2AE2B7}"/>
    <dgm:cxn modelId="{420D28F3-5BBE-4DF1-8241-E5E1009F1DDB}" srcId="{A5B61BCE-9A46-40D4-A376-60D531FB4770}" destId="{58F0B79C-FE56-4C75-B88C-EB09D9FBA807}" srcOrd="2" destOrd="0" parTransId="{07A297E9-F45B-4AB7-9E32-307C427B99F3}" sibTransId="{BBA046A9-67F9-40DF-BDDE-EFF37EB145E3}"/>
    <dgm:cxn modelId="{AF904985-8BF6-4707-9DF6-E2F31BFD3C8F}" type="presOf" srcId="{2DAA1A0D-8AA4-490E-8CD8-BFA2A86DA4EB}" destId="{9BE3B9B5-C95D-4515-97FF-44CF0756CEC7}" srcOrd="0" destOrd="0" presId="urn:microsoft.com/office/officeart/2005/8/layout/hierarchy2"/>
    <dgm:cxn modelId="{B9FAA90A-65F8-4CBE-B67D-41A7336E7782}" srcId="{F2E5DE58-73ED-4ECE-A6C8-311E647FE504}" destId="{A5B61BCE-9A46-40D4-A376-60D531FB4770}" srcOrd="0" destOrd="0" parTransId="{5C9E389E-908C-481C-8093-47C2C22B65BB}" sibTransId="{660F34A2-5FFC-430B-BB96-63582499D350}"/>
    <dgm:cxn modelId="{3750B8F7-CDC5-4DF0-B40B-18A33C8C88D9}" type="presOf" srcId="{4F96EE53-7F81-433D-9503-6294F1286EA7}" destId="{6C04A98A-1B90-483A-B4BD-52683F91CFE6}" srcOrd="1" destOrd="0" presId="urn:microsoft.com/office/officeart/2005/8/layout/hierarchy2"/>
    <dgm:cxn modelId="{6277D558-9014-4E8E-9B35-9948DD2EB754}" srcId="{58F0B79C-FE56-4C75-B88C-EB09D9FBA807}" destId="{45B5478D-A9C9-4DE9-9615-A910D3FB243E}" srcOrd="0" destOrd="0" parTransId="{A62F15C1-198A-447D-8CEE-4AE5AB5FE584}" sibTransId="{9FE99D96-2AC0-4E28-928C-837FD6C595D1}"/>
    <dgm:cxn modelId="{66088F96-ABEE-4431-88DA-F5C7A2F595CB}" srcId="{34F81E8C-AFD5-4DCC-B916-49EC72969BAF}" destId="{CDBDB8E4-A386-4BB7-88DD-A4B978B52982}" srcOrd="0" destOrd="0" parTransId="{4F96EE53-7F81-433D-9503-6294F1286EA7}" sibTransId="{F861932F-C380-41B4-B9B7-B5D3450C154C}"/>
    <dgm:cxn modelId="{B51EDE86-9170-46E3-A836-8A79FEB10C22}" type="presOf" srcId="{4F96EE53-7F81-433D-9503-6294F1286EA7}" destId="{CC158F38-D55D-4900-85C5-BB385CB7C746}" srcOrd="0" destOrd="0" presId="urn:microsoft.com/office/officeart/2005/8/layout/hierarchy2"/>
    <dgm:cxn modelId="{158CCD13-784C-49D3-B983-28CCF68C7111}" type="presOf" srcId="{6AAEB2EA-F9C7-4D5B-9489-4F66B03A221B}" destId="{13976432-0C60-4B5B-B140-3D046E9BA93F}" srcOrd="0" destOrd="0" presId="urn:microsoft.com/office/officeart/2005/8/layout/hierarchy2"/>
    <dgm:cxn modelId="{C4D7D3F9-A414-448B-9D30-24B094DF9FE7}" type="presOf" srcId="{FE09CA1E-6FC0-44F0-A4FA-43F42E58B8DF}" destId="{2BDB108A-FCFC-405B-B309-A505C8990A45}" srcOrd="0" destOrd="0" presId="urn:microsoft.com/office/officeart/2005/8/layout/hierarchy2"/>
    <dgm:cxn modelId="{320DBDBD-8A23-40CF-9269-328EFE93591A}" type="presOf" srcId="{07A297E9-F45B-4AB7-9E32-307C427B99F3}" destId="{D1A4AF0F-EFAB-4796-962B-E2B240525380}" srcOrd="1" destOrd="0" presId="urn:microsoft.com/office/officeart/2005/8/layout/hierarchy2"/>
    <dgm:cxn modelId="{1417D24A-9130-4B1F-A68D-CA029F3D5B47}" type="presOf" srcId="{CDBDB8E4-A386-4BB7-88DD-A4B978B52982}" destId="{DD63B3EE-85DE-4E06-82EB-3780F46EA760}" srcOrd="0" destOrd="0" presId="urn:microsoft.com/office/officeart/2005/8/layout/hierarchy2"/>
    <dgm:cxn modelId="{E972A7E7-5889-421D-8665-9DFB54834CC9}" type="presOf" srcId="{6AAEB2EA-F9C7-4D5B-9489-4F66B03A221B}" destId="{A3471925-52A3-4749-9899-6178815BE166}" srcOrd="1" destOrd="0" presId="urn:microsoft.com/office/officeart/2005/8/layout/hierarchy2"/>
    <dgm:cxn modelId="{7C5AFF02-CEC0-410F-A0B6-D5E49844701A}" type="presOf" srcId="{45B5478D-A9C9-4DE9-9615-A910D3FB243E}" destId="{695C3E41-0980-4AEA-9057-93380E96DA97}" srcOrd="0" destOrd="0" presId="urn:microsoft.com/office/officeart/2005/8/layout/hierarchy2"/>
    <dgm:cxn modelId="{CBC99E29-9C00-4399-9820-EBDA98710756}" type="presOf" srcId="{A62F15C1-198A-447D-8CEE-4AE5AB5FE584}" destId="{E7A8B507-270A-4C08-AF2C-F3CE6140E1D6}" srcOrd="0" destOrd="0" presId="urn:microsoft.com/office/officeart/2005/8/layout/hierarchy2"/>
    <dgm:cxn modelId="{AF485D13-B74B-4746-81F5-ADFDA3C9BF26}" srcId="{2A9BDACB-9E6C-47E0-B211-05E577DF8C78}" destId="{AF0E9E31-1F49-4F2D-A2EB-148932A4B3AB}" srcOrd="0" destOrd="0" parTransId="{FE09CA1E-6FC0-44F0-A4FA-43F42E58B8DF}" sibTransId="{5DF62AC5-51C2-4084-A9CC-79C21E984B11}"/>
    <dgm:cxn modelId="{4D0FE5F5-698E-4193-88F3-78CFA3274133}" type="presOf" srcId="{2A9BDACB-9E6C-47E0-B211-05E577DF8C78}" destId="{603830C0-2CBD-4678-BD85-ECBE1CE8B2B6}" srcOrd="0" destOrd="0" presId="urn:microsoft.com/office/officeart/2005/8/layout/hierarchy2"/>
    <dgm:cxn modelId="{4156C602-8C3F-435A-B469-BC9EAD6A3054}" type="presOf" srcId="{A5B61BCE-9A46-40D4-A376-60D531FB4770}" destId="{DA873EDB-5B9B-4682-891B-A7327C400052}" srcOrd="0" destOrd="0" presId="urn:microsoft.com/office/officeart/2005/8/layout/hierarchy2"/>
    <dgm:cxn modelId="{3F06A23C-7373-4B73-8A94-A82634745568}" type="presOf" srcId="{F2E5DE58-73ED-4ECE-A6C8-311E647FE504}" destId="{32F2BBD0-8E0B-4DBC-8BE3-8DEFDBC5BB73}" srcOrd="0" destOrd="0" presId="urn:microsoft.com/office/officeart/2005/8/layout/hierarchy2"/>
    <dgm:cxn modelId="{83073F57-4BB0-4700-87D7-35621C791C1D}" type="presOf" srcId="{34F81E8C-AFD5-4DCC-B916-49EC72969BAF}" destId="{3183A941-6C4B-4A4F-B789-EA64C9118D49}" srcOrd="0" destOrd="0" presId="urn:microsoft.com/office/officeart/2005/8/layout/hierarchy2"/>
    <dgm:cxn modelId="{18A2E604-3284-40F6-B868-779A51D31590}" srcId="{A5B61BCE-9A46-40D4-A376-60D531FB4770}" destId="{34F81E8C-AFD5-4DCC-B916-49EC72969BAF}" srcOrd="0" destOrd="0" parTransId="{2DAA1A0D-8AA4-490E-8CD8-BFA2A86DA4EB}" sibTransId="{DD1CCC51-A4EF-4CD4-9D10-B6A88D49A351}"/>
    <dgm:cxn modelId="{1707828F-488E-468E-A0B0-654FEF8B9233}" type="presOf" srcId="{2DAA1A0D-8AA4-490E-8CD8-BFA2A86DA4EB}" destId="{8C152FED-098E-4186-860D-CF63A706564C}" srcOrd="1" destOrd="0" presId="urn:microsoft.com/office/officeart/2005/8/layout/hierarchy2"/>
    <dgm:cxn modelId="{0CFF1DC2-FA8D-4299-9F31-829659085143}" type="presOf" srcId="{58F0B79C-FE56-4C75-B88C-EB09D9FBA807}" destId="{9BBDBF0C-8946-4F16-A808-00356C26F3D1}" srcOrd="0" destOrd="0" presId="urn:microsoft.com/office/officeart/2005/8/layout/hierarchy2"/>
    <dgm:cxn modelId="{29D778BE-CC84-4668-B10C-EA7CBBE28CB7}" type="presOf" srcId="{AF0E9E31-1F49-4F2D-A2EB-148932A4B3AB}" destId="{86585103-5037-4FAE-AFC6-431449DAD615}" srcOrd="0" destOrd="0" presId="urn:microsoft.com/office/officeart/2005/8/layout/hierarchy2"/>
    <dgm:cxn modelId="{DBEEAA7C-DCC3-45E0-B5BB-0AA7C7E12722}" type="presParOf" srcId="{32F2BBD0-8E0B-4DBC-8BE3-8DEFDBC5BB73}" destId="{1D7548F6-2080-43CE-ACB6-1888A8AAE093}" srcOrd="0" destOrd="0" presId="urn:microsoft.com/office/officeart/2005/8/layout/hierarchy2"/>
    <dgm:cxn modelId="{2AA32A1E-390F-442C-B71E-8649E34199BE}" type="presParOf" srcId="{1D7548F6-2080-43CE-ACB6-1888A8AAE093}" destId="{DA873EDB-5B9B-4682-891B-A7327C400052}" srcOrd="0" destOrd="0" presId="urn:microsoft.com/office/officeart/2005/8/layout/hierarchy2"/>
    <dgm:cxn modelId="{02D641C2-15BC-4759-A5EB-D32B1C03EA99}" type="presParOf" srcId="{1D7548F6-2080-43CE-ACB6-1888A8AAE093}" destId="{6ECDE85A-80A3-4785-BB29-640DDF88FBE2}" srcOrd="1" destOrd="0" presId="urn:microsoft.com/office/officeart/2005/8/layout/hierarchy2"/>
    <dgm:cxn modelId="{88C265DF-1CD1-4B82-8886-511D6A4AB911}" type="presParOf" srcId="{6ECDE85A-80A3-4785-BB29-640DDF88FBE2}" destId="{9BE3B9B5-C95D-4515-97FF-44CF0756CEC7}" srcOrd="0" destOrd="0" presId="urn:microsoft.com/office/officeart/2005/8/layout/hierarchy2"/>
    <dgm:cxn modelId="{1A371DC8-A26F-4DEC-9A9D-1C817505BEB1}" type="presParOf" srcId="{9BE3B9B5-C95D-4515-97FF-44CF0756CEC7}" destId="{8C152FED-098E-4186-860D-CF63A706564C}" srcOrd="0" destOrd="0" presId="urn:microsoft.com/office/officeart/2005/8/layout/hierarchy2"/>
    <dgm:cxn modelId="{514C73B8-19BA-407E-B1AD-8EEB2B18480E}" type="presParOf" srcId="{6ECDE85A-80A3-4785-BB29-640DDF88FBE2}" destId="{9578A8E0-4FF8-4674-837A-27B49ABB0D96}" srcOrd="1" destOrd="0" presId="urn:microsoft.com/office/officeart/2005/8/layout/hierarchy2"/>
    <dgm:cxn modelId="{934DA4D9-041D-46A0-9433-BC3A466AC4D9}" type="presParOf" srcId="{9578A8E0-4FF8-4674-837A-27B49ABB0D96}" destId="{3183A941-6C4B-4A4F-B789-EA64C9118D49}" srcOrd="0" destOrd="0" presId="urn:microsoft.com/office/officeart/2005/8/layout/hierarchy2"/>
    <dgm:cxn modelId="{B8B3297A-A240-42DF-9432-F696854176F5}" type="presParOf" srcId="{9578A8E0-4FF8-4674-837A-27B49ABB0D96}" destId="{3A603AB5-9CA4-467F-AF01-B9656FCA648C}" srcOrd="1" destOrd="0" presId="urn:microsoft.com/office/officeart/2005/8/layout/hierarchy2"/>
    <dgm:cxn modelId="{C556593A-FA9D-43EC-B9FD-57DFEC38D1F5}" type="presParOf" srcId="{3A603AB5-9CA4-467F-AF01-B9656FCA648C}" destId="{CC158F38-D55D-4900-85C5-BB385CB7C746}" srcOrd="0" destOrd="0" presId="urn:microsoft.com/office/officeart/2005/8/layout/hierarchy2"/>
    <dgm:cxn modelId="{DD85B995-C27A-4823-9B6A-5A9A7D2483A6}" type="presParOf" srcId="{CC158F38-D55D-4900-85C5-BB385CB7C746}" destId="{6C04A98A-1B90-483A-B4BD-52683F91CFE6}" srcOrd="0" destOrd="0" presId="urn:microsoft.com/office/officeart/2005/8/layout/hierarchy2"/>
    <dgm:cxn modelId="{FDAC7C4E-C005-451F-BFB9-D7562AB16442}" type="presParOf" srcId="{3A603AB5-9CA4-467F-AF01-B9656FCA648C}" destId="{74DB7CE8-AB0E-4288-958B-9046B9739BFA}" srcOrd="1" destOrd="0" presId="urn:microsoft.com/office/officeart/2005/8/layout/hierarchy2"/>
    <dgm:cxn modelId="{3679ABB5-53DD-48AF-B885-DF177EE1A8B8}" type="presParOf" srcId="{74DB7CE8-AB0E-4288-958B-9046B9739BFA}" destId="{DD63B3EE-85DE-4E06-82EB-3780F46EA760}" srcOrd="0" destOrd="0" presId="urn:microsoft.com/office/officeart/2005/8/layout/hierarchy2"/>
    <dgm:cxn modelId="{93543305-766B-4BE2-A957-EF16EB44E91E}" type="presParOf" srcId="{74DB7CE8-AB0E-4288-958B-9046B9739BFA}" destId="{2A5EDD9F-B908-4349-92C1-14F998AA2DB9}" srcOrd="1" destOrd="0" presId="urn:microsoft.com/office/officeart/2005/8/layout/hierarchy2"/>
    <dgm:cxn modelId="{99624776-C8DD-4AA3-A9A3-4D6870878268}" type="presParOf" srcId="{6ECDE85A-80A3-4785-BB29-640DDF88FBE2}" destId="{13976432-0C60-4B5B-B140-3D046E9BA93F}" srcOrd="2" destOrd="0" presId="urn:microsoft.com/office/officeart/2005/8/layout/hierarchy2"/>
    <dgm:cxn modelId="{C2163A9A-585A-4692-859D-8BD96C912148}" type="presParOf" srcId="{13976432-0C60-4B5B-B140-3D046E9BA93F}" destId="{A3471925-52A3-4749-9899-6178815BE166}" srcOrd="0" destOrd="0" presId="urn:microsoft.com/office/officeart/2005/8/layout/hierarchy2"/>
    <dgm:cxn modelId="{C578115A-214C-418E-833F-160C0566DC3D}" type="presParOf" srcId="{6ECDE85A-80A3-4785-BB29-640DDF88FBE2}" destId="{4B34D451-8D7B-43AC-BE45-CE25DA9DE07B}" srcOrd="3" destOrd="0" presId="urn:microsoft.com/office/officeart/2005/8/layout/hierarchy2"/>
    <dgm:cxn modelId="{E191B042-2327-4ADD-9AED-541B6F049302}" type="presParOf" srcId="{4B34D451-8D7B-43AC-BE45-CE25DA9DE07B}" destId="{603830C0-2CBD-4678-BD85-ECBE1CE8B2B6}" srcOrd="0" destOrd="0" presId="urn:microsoft.com/office/officeart/2005/8/layout/hierarchy2"/>
    <dgm:cxn modelId="{59C7C002-1BE8-4615-8F57-D323412DB063}" type="presParOf" srcId="{4B34D451-8D7B-43AC-BE45-CE25DA9DE07B}" destId="{64360594-FCAB-4F68-83A5-D794E9CFC89D}" srcOrd="1" destOrd="0" presId="urn:microsoft.com/office/officeart/2005/8/layout/hierarchy2"/>
    <dgm:cxn modelId="{49D7CEA4-50B5-45AD-ACCE-E33D68FCC2C5}" type="presParOf" srcId="{64360594-FCAB-4F68-83A5-D794E9CFC89D}" destId="{2BDB108A-FCFC-405B-B309-A505C8990A45}" srcOrd="0" destOrd="0" presId="urn:microsoft.com/office/officeart/2005/8/layout/hierarchy2"/>
    <dgm:cxn modelId="{78CB444A-5B6E-4F68-B7F0-5DB25D015CF5}" type="presParOf" srcId="{2BDB108A-FCFC-405B-B309-A505C8990A45}" destId="{5EDB04EF-F1E6-4C74-A1A9-0ACE8D662517}" srcOrd="0" destOrd="0" presId="urn:microsoft.com/office/officeart/2005/8/layout/hierarchy2"/>
    <dgm:cxn modelId="{E5EAFEB9-8AC9-4158-B6E8-00BEC9EFCB5D}" type="presParOf" srcId="{64360594-FCAB-4F68-83A5-D794E9CFC89D}" destId="{230F3243-21F1-4377-A928-219169306B6D}" srcOrd="1" destOrd="0" presId="urn:microsoft.com/office/officeart/2005/8/layout/hierarchy2"/>
    <dgm:cxn modelId="{880C0D8F-18FA-45E6-BEA2-41BAC9FB6404}" type="presParOf" srcId="{230F3243-21F1-4377-A928-219169306B6D}" destId="{86585103-5037-4FAE-AFC6-431449DAD615}" srcOrd="0" destOrd="0" presId="urn:microsoft.com/office/officeart/2005/8/layout/hierarchy2"/>
    <dgm:cxn modelId="{955F373C-2A3E-417E-B19D-ED03A6609393}" type="presParOf" srcId="{230F3243-21F1-4377-A928-219169306B6D}" destId="{1D357582-7C5D-46A0-A972-69A1124E2AA6}" srcOrd="1" destOrd="0" presId="urn:microsoft.com/office/officeart/2005/8/layout/hierarchy2"/>
    <dgm:cxn modelId="{103CFBB5-B9C1-4821-9F46-250714857646}" type="presParOf" srcId="{6ECDE85A-80A3-4785-BB29-640DDF88FBE2}" destId="{B795E668-A9E6-441D-97BF-3BC7C3BC37CD}" srcOrd="4" destOrd="0" presId="urn:microsoft.com/office/officeart/2005/8/layout/hierarchy2"/>
    <dgm:cxn modelId="{623AD085-8236-4FE5-B1DB-E716E4E1D67B}" type="presParOf" srcId="{B795E668-A9E6-441D-97BF-3BC7C3BC37CD}" destId="{D1A4AF0F-EFAB-4796-962B-E2B240525380}" srcOrd="0" destOrd="0" presId="urn:microsoft.com/office/officeart/2005/8/layout/hierarchy2"/>
    <dgm:cxn modelId="{CE7EA755-1253-4443-9BE8-60403359E668}" type="presParOf" srcId="{6ECDE85A-80A3-4785-BB29-640DDF88FBE2}" destId="{D12C983D-4E1A-43AC-B3AF-EACBD854CEF1}" srcOrd="5" destOrd="0" presId="urn:microsoft.com/office/officeart/2005/8/layout/hierarchy2"/>
    <dgm:cxn modelId="{4F453CDE-F98C-4FD7-A739-3DE1C9804287}" type="presParOf" srcId="{D12C983D-4E1A-43AC-B3AF-EACBD854CEF1}" destId="{9BBDBF0C-8946-4F16-A808-00356C26F3D1}" srcOrd="0" destOrd="0" presId="urn:microsoft.com/office/officeart/2005/8/layout/hierarchy2"/>
    <dgm:cxn modelId="{43AFB258-8ED4-41E3-AEFD-0EC6546BF6DE}" type="presParOf" srcId="{D12C983D-4E1A-43AC-B3AF-EACBD854CEF1}" destId="{8E819B0E-B434-48EA-A702-8B2F09D9F50B}" srcOrd="1" destOrd="0" presId="urn:microsoft.com/office/officeart/2005/8/layout/hierarchy2"/>
    <dgm:cxn modelId="{5F9C344B-0388-4EA4-8B85-23F6FA40ED78}" type="presParOf" srcId="{8E819B0E-B434-48EA-A702-8B2F09D9F50B}" destId="{E7A8B507-270A-4C08-AF2C-F3CE6140E1D6}" srcOrd="0" destOrd="0" presId="urn:microsoft.com/office/officeart/2005/8/layout/hierarchy2"/>
    <dgm:cxn modelId="{6966A76B-B570-4732-9B31-FC12E935355B}" type="presParOf" srcId="{E7A8B507-270A-4C08-AF2C-F3CE6140E1D6}" destId="{38EEAB01-EAA6-4EDB-A908-3C2F1C64D9A3}" srcOrd="0" destOrd="0" presId="urn:microsoft.com/office/officeart/2005/8/layout/hierarchy2"/>
    <dgm:cxn modelId="{1D579A83-CC17-4ADC-93DD-AACE0C2AC2BC}" type="presParOf" srcId="{8E819B0E-B434-48EA-A702-8B2F09D9F50B}" destId="{060B87E4-ED04-44E4-8915-72E59F1AFBC0}" srcOrd="1" destOrd="0" presId="urn:microsoft.com/office/officeart/2005/8/layout/hierarchy2"/>
    <dgm:cxn modelId="{3D47FD22-ADAF-4C0D-8B93-FE20D9EE5CE4}" type="presParOf" srcId="{060B87E4-ED04-44E4-8915-72E59F1AFBC0}" destId="{695C3E41-0980-4AEA-9057-93380E96DA97}" srcOrd="0" destOrd="0" presId="urn:microsoft.com/office/officeart/2005/8/layout/hierarchy2"/>
    <dgm:cxn modelId="{AB0899B4-3AC0-45B6-8F0D-5C8A57CB70AB}" type="presParOf" srcId="{060B87E4-ED04-44E4-8915-72E59F1AFBC0}" destId="{2D9B4734-6891-417A-BB94-F28B8C8D148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11264-531C-4612-A40B-5B6755F18B1C}">
      <dsp:nvSpPr>
        <dsp:cNvPr id="0" name=""/>
        <dsp:cNvSpPr/>
      </dsp:nvSpPr>
      <dsp:spPr>
        <a:xfrm>
          <a:off x="5756938" y="2316881"/>
          <a:ext cx="91440" cy="599918"/>
        </a:xfrm>
        <a:custGeom>
          <a:avLst/>
          <a:gdLst/>
          <a:ahLst/>
          <a:cxnLst/>
          <a:rect l="0" t="0" r="0" b="0"/>
          <a:pathLst>
            <a:path>
              <a:moveTo>
                <a:pt x="45720" y="0"/>
              </a:moveTo>
              <a:lnTo>
                <a:pt x="45720" y="5999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01818-0212-4F9E-B66D-324774CB11B4}">
      <dsp:nvSpPr>
        <dsp:cNvPr id="0" name=""/>
        <dsp:cNvSpPr/>
      </dsp:nvSpPr>
      <dsp:spPr>
        <a:xfrm>
          <a:off x="3679520" y="1136790"/>
          <a:ext cx="2123138" cy="585536"/>
        </a:xfrm>
        <a:custGeom>
          <a:avLst/>
          <a:gdLst/>
          <a:ahLst/>
          <a:cxnLst/>
          <a:rect l="0" t="0" r="0" b="0"/>
          <a:pathLst>
            <a:path>
              <a:moveTo>
                <a:pt x="0" y="0"/>
              </a:moveTo>
              <a:lnTo>
                <a:pt x="0" y="394444"/>
              </a:lnTo>
              <a:lnTo>
                <a:pt x="2123138" y="394444"/>
              </a:lnTo>
              <a:lnTo>
                <a:pt x="2123138" y="585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EE480-EBDB-43A9-890D-6691E8685B20}">
      <dsp:nvSpPr>
        <dsp:cNvPr id="0" name=""/>
        <dsp:cNvSpPr/>
      </dsp:nvSpPr>
      <dsp:spPr>
        <a:xfrm>
          <a:off x="1883772" y="2477298"/>
          <a:ext cx="1041973" cy="599918"/>
        </a:xfrm>
        <a:custGeom>
          <a:avLst/>
          <a:gdLst/>
          <a:ahLst/>
          <a:cxnLst/>
          <a:rect l="0" t="0" r="0" b="0"/>
          <a:pathLst>
            <a:path>
              <a:moveTo>
                <a:pt x="0" y="0"/>
              </a:moveTo>
              <a:lnTo>
                <a:pt x="0" y="408827"/>
              </a:lnTo>
              <a:lnTo>
                <a:pt x="1041973" y="408827"/>
              </a:lnTo>
              <a:lnTo>
                <a:pt x="1041973" y="5999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93C769-12F5-4A87-A7E8-D3027442DAD7}">
      <dsp:nvSpPr>
        <dsp:cNvPr id="0" name=""/>
        <dsp:cNvSpPr/>
      </dsp:nvSpPr>
      <dsp:spPr>
        <a:xfrm>
          <a:off x="818490" y="2477298"/>
          <a:ext cx="1065282" cy="599918"/>
        </a:xfrm>
        <a:custGeom>
          <a:avLst/>
          <a:gdLst/>
          <a:ahLst/>
          <a:cxnLst/>
          <a:rect l="0" t="0" r="0" b="0"/>
          <a:pathLst>
            <a:path>
              <a:moveTo>
                <a:pt x="1065282" y="0"/>
              </a:moveTo>
              <a:lnTo>
                <a:pt x="1065282" y="408827"/>
              </a:lnTo>
              <a:lnTo>
                <a:pt x="0" y="408827"/>
              </a:lnTo>
              <a:lnTo>
                <a:pt x="0" y="5999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DB9AE-FD8C-4EB0-B506-485E93E21D3E}">
      <dsp:nvSpPr>
        <dsp:cNvPr id="0" name=""/>
        <dsp:cNvSpPr/>
      </dsp:nvSpPr>
      <dsp:spPr>
        <a:xfrm>
          <a:off x="1883772" y="1136790"/>
          <a:ext cx="1795747" cy="585536"/>
        </a:xfrm>
        <a:custGeom>
          <a:avLst/>
          <a:gdLst/>
          <a:ahLst/>
          <a:cxnLst/>
          <a:rect l="0" t="0" r="0" b="0"/>
          <a:pathLst>
            <a:path>
              <a:moveTo>
                <a:pt x="1795747" y="0"/>
              </a:moveTo>
              <a:lnTo>
                <a:pt x="1795747" y="394444"/>
              </a:lnTo>
              <a:lnTo>
                <a:pt x="0" y="394444"/>
              </a:lnTo>
              <a:lnTo>
                <a:pt x="0" y="585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D9A48-9864-4B2E-838E-67A150A62AC1}">
      <dsp:nvSpPr>
        <dsp:cNvPr id="0" name=""/>
        <dsp:cNvSpPr/>
      </dsp:nvSpPr>
      <dsp:spPr>
        <a:xfrm>
          <a:off x="2648141" y="369859"/>
          <a:ext cx="2062757" cy="7669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28281-B413-4BF2-B886-0A14022DF7A3}">
      <dsp:nvSpPr>
        <dsp:cNvPr id="0" name=""/>
        <dsp:cNvSpPr/>
      </dsp:nvSpPr>
      <dsp:spPr>
        <a:xfrm>
          <a:off x="2877336" y="587594"/>
          <a:ext cx="2062757" cy="7669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b="1" kern="1200" dirty="0" smtClean="0"/>
            <a:t>ECU</a:t>
          </a:r>
          <a:endParaRPr lang="es-EC" sz="3600" b="1" kern="1200" dirty="0"/>
        </a:p>
      </dsp:txBody>
      <dsp:txXfrm>
        <a:off x="2899799" y="610057"/>
        <a:ext cx="2017831" cy="722004"/>
      </dsp:txXfrm>
    </dsp:sp>
    <dsp:sp modelId="{4E726E04-4E10-4B7A-BC9A-C8C4972C7974}">
      <dsp:nvSpPr>
        <dsp:cNvPr id="0" name=""/>
        <dsp:cNvSpPr/>
      </dsp:nvSpPr>
      <dsp:spPr>
        <a:xfrm>
          <a:off x="478477" y="1722326"/>
          <a:ext cx="2810590" cy="7549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B6E70E-A9C7-418D-901B-408BD0271B45}">
      <dsp:nvSpPr>
        <dsp:cNvPr id="0" name=""/>
        <dsp:cNvSpPr/>
      </dsp:nvSpPr>
      <dsp:spPr>
        <a:xfrm>
          <a:off x="707672" y="1940062"/>
          <a:ext cx="2810590" cy="7549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CEREBRO</a:t>
          </a:r>
          <a:r>
            <a:rPr lang="es-ES" sz="1800" kern="1200" dirty="0" smtClean="0"/>
            <a:t> </a:t>
          </a:r>
          <a:r>
            <a:rPr lang="es-ES" sz="2000" kern="1200" dirty="0" smtClean="0"/>
            <a:t>ELECTRÓNICO</a:t>
          </a:r>
          <a:r>
            <a:rPr lang="es-ES" sz="1800" kern="1200" dirty="0" smtClean="0"/>
            <a:t> </a:t>
          </a:r>
          <a:endParaRPr lang="es-EC" sz="1800" kern="1200" dirty="0"/>
        </a:p>
      </dsp:txBody>
      <dsp:txXfrm>
        <a:off x="729784" y="1962174"/>
        <a:ext cx="2766366" cy="710748"/>
      </dsp:txXfrm>
    </dsp:sp>
    <dsp:sp modelId="{4F1FB154-7FBB-433A-A8E8-B4CF54940655}">
      <dsp:nvSpPr>
        <dsp:cNvPr id="0" name=""/>
        <dsp:cNvSpPr/>
      </dsp:nvSpPr>
      <dsp:spPr>
        <a:xfrm>
          <a:off x="5711" y="3077217"/>
          <a:ext cx="1625556" cy="7002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1EAA6-A486-49CE-86A6-8C7E28768280}">
      <dsp:nvSpPr>
        <dsp:cNvPr id="0" name=""/>
        <dsp:cNvSpPr/>
      </dsp:nvSpPr>
      <dsp:spPr>
        <a:xfrm>
          <a:off x="234907" y="3294953"/>
          <a:ext cx="1625556" cy="7002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Sensores</a:t>
          </a:r>
          <a:endParaRPr lang="es-EC" sz="1100" kern="1200" dirty="0"/>
        </a:p>
      </dsp:txBody>
      <dsp:txXfrm>
        <a:off x="255415" y="3315461"/>
        <a:ext cx="1584540" cy="659191"/>
      </dsp:txXfrm>
    </dsp:sp>
    <dsp:sp modelId="{634FB490-645F-4EB7-B854-361199AFB17D}">
      <dsp:nvSpPr>
        <dsp:cNvPr id="0" name=""/>
        <dsp:cNvSpPr/>
      </dsp:nvSpPr>
      <dsp:spPr>
        <a:xfrm>
          <a:off x="2089658" y="3077217"/>
          <a:ext cx="1672174" cy="743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275CC-123D-4BD8-B4A1-4D33C80586D3}">
      <dsp:nvSpPr>
        <dsp:cNvPr id="0" name=""/>
        <dsp:cNvSpPr/>
      </dsp:nvSpPr>
      <dsp:spPr>
        <a:xfrm>
          <a:off x="2318854" y="3294953"/>
          <a:ext cx="1672174" cy="743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Actuadores</a:t>
          </a:r>
          <a:endParaRPr lang="es-EC" sz="2300" kern="1200" dirty="0"/>
        </a:p>
      </dsp:txBody>
      <dsp:txXfrm>
        <a:off x="2340623" y="3316722"/>
        <a:ext cx="1628636" cy="699723"/>
      </dsp:txXfrm>
    </dsp:sp>
    <dsp:sp modelId="{C1107F27-51A3-467C-9D21-67C7B8902C8C}">
      <dsp:nvSpPr>
        <dsp:cNvPr id="0" name=""/>
        <dsp:cNvSpPr/>
      </dsp:nvSpPr>
      <dsp:spPr>
        <a:xfrm>
          <a:off x="4729993" y="1722326"/>
          <a:ext cx="2145330" cy="594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58FA88-04D9-4DC6-9D57-DF211F9874ED}">
      <dsp:nvSpPr>
        <dsp:cNvPr id="0" name=""/>
        <dsp:cNvSpPr/>
      </dsp:nvSpPr>
      <dsp:spPr>
        <a:xfrm>
          <a:off x="4959188" y="1940062"/>
          <a:ext cx="2145330" cy="594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COMPONETES</a:t>
          </a:r>
          <a:endParaRPr lang="es-EC" sz="2000" kern="1200" dirty="0"/>
        </a:p>
      </dsp:txBody>
      <dsp:txXfrm>
        <a:off x="4976602" y="1957476"/>
        <a:ext cx="2110502" cy="559726"/>
      </dsp:txXfrm>
    </dsp:sp>
    <dsp:sp modelId="{455D46A6-6658-4C30-894A-D73037344925}">
      <dsp:nvSpPr>
        <dsp:cNvPr id="0" name=""/>
        <dsp:cNvSpPr/>
      </dsp:nvSpPr>
      <dsp:spPr>
        <a:xfrm>
          <a:off x="4220224" y="2916800"/>
          <a:ext cx="3164868" cy="1406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080E6-2BD7-4764-85E5-9AB55AA5884B}">
      <dsp:nvSpPr>
        <dsp:cNvPr id="0" name=""/>
        <dsp:cNvSpPr/>
      </dsp:nvSpPr>
      <dsp:spPr>
        <a:xfrm>
          <a:off x="4449419" y="3134535"/>
          <a:ext cx="3164868" cy="1406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Microprocesador, </a:t>
          </a:r>
        </a:p>
        <a:p>
          <a:pPr lvl="0" algn="l" defTabSz="666750">
            <a:lnSpc>
              <a:spcPct val="90000"/>
            </a:lnSpc>
            <a:spcBef>
              <a:spcPct val="0"/>
            </a:spcBef>
            <a:spcAft>
              <a:spcPct val="35000"/>
            </a:spcAft>
          </a:pPr>
          <a:r>
            <a:rPr lang="es-ES" sz="1500" kern="1200" dirty="0" smtClean="0"/>
            <a:t>Memoria de acceso aleatorio (RAM), </a:t>
          </a:r>
        </a:p>
        <a:p>
          <a:pPr lvl="0" algn="l" defTabSz="666750">
            <a:lnSpc>
              <a:spcPct val="90000"/>
            </a:lnSpc>
            <a:spcBef>
              <a:spcPct val="0"/>
            </a:spcBef>
            <a:spcAft>
              <a:spcPct val="35000"/>
            </a:spcAft>
          </a:pPr>
          <a:r>
            <a:rPr lang="es-ES" sz="1500" kern="1200" dirty="0" smtClean="0"/>
            <a:t>Memoria de sólo lectura (ROM), </a:t>
          </a:r>
        </a:p>
        <a:p>
          <a:pPr lvl="0" algn="l" defTabSz="666750">
            <a:lnSpc>
              <a:spcPct val="90000"/>
            </a:lnSpc>
            <a:spcBef>
              <a:spcPct val="0"/>
            </a:spcBef>
            <a:spcAft>
              <a:spcPct val="35000"/>
            </a:spcAft>
          </a:pPr>
          <a:r>
            <a:rPr lang="es-ES" sz="1500" kern="1200" dirty="0" smtClean="0"/>
            <a:t>Interfaz de entrada / salida. </a:t>
          </a:r>
          <a:endParaRPr lang="es-EC" sz="1500" kern="1200" dirty="0"/>
        </a:p>
      </dsp:txBody>
      <dsp:txXfrm>
        <a:off x="4490615" y="3175731"/>
        <a:ext cx="3082476" cy="1324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73EDB-5B9B-4682-891B-A7327C400052}">
      <dsp:nvSpPr>
        <dsp:cNvPr id="0" name=""/>
        <dsp:cNvSpPr/>
      </dsp:nvSpPr>
      <dsp:spPr>
        <a:xfrm>
          <a:off x="0" y="1453662"/>
          <a:ext cx="1316465" cy="1428930"/>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ES" sz="1600" b="1" kern="1200" dirty="0" err="1" smtClean="0">
              <a:solidFill>
                <a:schemeClr val="tx1"/>
              </a:solidFill>
            </a:rPr>
            <a:t>Check</a:t>
          </a:r>
          <a:r>
            <a:rPr lang="es-ES" sz="1600" b="1" kern="1200" dirty="0" smtClean="0">
              <a:solidFill>
                <a:schemeClr val="tx1"/>
              </a:solidFill>
            </a:rPr>
            <a:t> </a:t>
          </a:r>
          <a:r>
            <a:rPr lang="es-ES" sz="1600" b="1" kern="1200" dirty="0" err="1" smtClean="0">
              <a:solidFill>
                <a:schemeClr val="tx1"/>
              </a:solidFill>
            </a:rPr>
            <a:t>Engine</a:t>
          </a:r>
          <a:r>
            <a:rPr lang="es-ES" sz="1600" b="1" kern="1200" dirty="0" smtClean="0">
              <a:solidFill>
                <a:schemeClr val="tx1"/>
              </a:solidFill>
            </a:rPr>
            <a:t>  </a:t>
          </a:r>
        </a:p>
        <a:p>
          <a:pPr lvl="0" algn="ctr" defTabSz="711200">
            <a:lnSpc>
              <a:spcPct val="100000"/>
            </a:lnSpc>
            <a:spcBef>
              <a:spcPct val="0"/>
            </a:spcBef>
            <a:spcAft>
              <a:spcPct val="35000"/>
            </a:spcAft>
          </a:pPr>
          <a:r>
            <a:rPr lang="es-ES" sz="1600" b="1" kern="1200" dirty="0" smtClean="0">
              <a:solidFill>
                <a:schemeClr val="tx1"/>
              </a:solidFill>
            </a:rPr>
            <a:t>o</a:t>
          </a:r>
          <a:endParaRPr lang="es-EC" sz="1600" b="1" kern="1200" dirty="0" smtClean="0">
            <a:solidFill>
              <a:schemeClr val="tx1"/>
            </a:solidFill>
          </a:endParaRPr>
        </a:p>
        <a:p>
          <a:pPr lvl="0" algn="ctr" defTabSz="711200">
            <a:lnSpc>
              <a:spcPct val="100000"/>
            </a:lnSpc>
            <a:spcBef>
              <a:spcPct val="0"/>
            </a:spcBef>
            <a:spcAft>
              <a:spcPct val="35000"/>
            </a:spcAft>
          </a:pPr>
          <a:r>
            <a:rPr lang="es-EC" sz="1600" b="1" kern="1200" dirty="0" smtClean="0">
              <a:solidFill>
                <a:schemeClr val="tx1"/>
              </a:solidFill>
            </a:rPr>
            <a:t>MIL</a:t>
          </a:r>
        </a:p>
      </dsp:txBody>
      <dsp:txXfrm>
        <a:off x="38558" y="1492220"/>
        <a:ext cx="1239349" cy="1351814"/>
      </dsp:txXfrm>
    </dsp:sp>
    <dsp:sp modelId="{9BE3B9B5-C95D-4515-97FF-44CF0756CEC7}">
      <dsp:nvSpPr>
        <dsp:cNvPr id="0" name=""/>
        <dsp:cNvSpPr/>
      </dsp:nvSpPr>
      <dsp:spPr>
        <a:xfrm rot="17850760">
          <a:off x="852179" y="1381834"/>
          <a:ext cx="1725790" cy="41967"/>
        </a:xfrm>
        <a:custGeom>
          <a:avLst/>
          <a:gdLst/>
          <a:ahLst/>
          <a:cxnLst/>
          <a:rect l="0" t="0" r="0" b="0"/>
          <a:pathLst>
            <a:path>
              <a:moveTo>
                <a:pt x="0" y="20983"/>
              </a:moveTo>
              <a:lnTo>
                <a:pt x="1725790" y="20983"/>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1671930" y="1359673"/>
        <a:ext cx="86289" cy="86289"/>
      </dsp:txXfrm>
    </dsp:sp>
    <dsp:sp modelId="{3183A941-6C4B-4A4F-B789-EA64C9118D49}">
      <dsp:nvSpPr>
        <dsp:cNvPr id="0" name=""/>
        <dsp:cNvSpPr/>
      </dsp:nvSpPr>
      <dsp:spPr>
        <a:xfrm>
          <a:off x="2113684" y="132000"/>
          <a:ext cx="2022033" cy="1011016"/>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Destellos ocasionales </a:t>
          </a:r>
          <a:endParaRPr lang="es-EC" sz="1600" kern="1200" dirty="0">
            <a:solidFill>
              <a:schemeClr val="tx1"/>
            </a:solidFill>
          </a:endParaRPr>
        </a:p>
      </dsp:txBody>
      <dsp:txXfrm>
        <a:off x="2143296" y="161612"/>
        <a:ext cx="1962809" cy="951792"/>
      </dsp:txXfrm>
    </dsp:sp>
    <dsp:sp modelId="{CC158F38-D55D-4900-85C5-BB385CB7C746}">
      <dsp:nvSpPr>
        <dsp:cNvPr id="0" name=""/>
        <dsp:cNvSpPr/>
      </dsp:nvSpPr>
      <dsp:spPr>
        <a:xfrm>
          <a:off x="4135718" y="616525"/>
          <a:ext cx="815122" cy="41967"/>
        </a:xfrm>
        <a:custGeom>
          <a:avLst/>
          <a:gdLst/>
          <a:ahLst/>
          <a:cxnLst/>
          <a:rect l="0" t="0" r="0" b="0"/>
          <a:pathLst>
            <a:path>
              <a:moveTo>
                <a:pt x="0" y="20983"/>
              </a:moveTo>
              <a:lnTo>
                <a:pt x="815122" y="20983"/>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522901" y="617131"/>
        <a:ext cx="40756" cy="40756"/>
      </dsp:txXfrm>
    </dsp:sp>
    <dsp:sp modelId="{DD63B3EE-85DE-4E06-82EB-3780F46EA760}">
      <dsp:nvSpPr>
        <dsp:cNvPr id="0" name=""/>
        <dsp:cNvSpPr/>
      </dsp:nvSpPr>
      <dsp:spPr>
        <a:xfrm>
          <a:off x="4950840" y="132000"/>
          <a:ext cx="2022033" cy="1011016"/>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mal funcionamiento temporal</a:t>
          </a:r>
          <a:endParaRPr lang="es-EC" sz="1600" kern="1200" dirty="0">
            <a:solidFill>
              <a:schemeClr val="tx1"/>
            </a:solidFill>
          </a:endParaRPr>
        </a:p>
      </dsp:txBody>
      <dsp:txXfrm>
        <a:off x="4980452" y="161612"/>
        <a:ext cx="1962809" cy="951792"/>
      </dsp:txXfrm>
    </dsp:sp>
    <dsp:sp modelId="{13976432-0C60-4B5B-B140-3D046E9BA93F}">
      <dsp:nvSpPr>
        <dsp:cNvPr id="0" name=""/>
        <dsp:cNvSpPr/>
      </dsp:nvSpPr>
      <dsp:spPr>
        <a:xfrm rot="21470805">
          <a:off x="1316169" y="2131402"/>
          <a:ext cx="837928" cy="41967"/>
        </a:xfrm>
        <a:custGeom>
          <a:avLst/>
          <a:gdLst/>
          <a:ahLst/>
          <a:cxnLst/>
          <a:rect l="0" t="0" r="0" b="0"/>
          <a:pathLst>
            <a:path>
              <a:moveTo>
                <a:pt x="0" y="20983"/>
              </a:moveTo>
              <a:lnTo>
                <a:pt x="837928" y="20983"/>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714185" y="2131438"/>
        <a:ext cx="41896" cy="41896"/>
      </dsp:txXfrm>
    </dsp:sp>
    <dsp:sp modelId="{603830C0-2CBD-4678-BD85-ECBE1CE8B2B6}">
      <dsp:nvSpPr>
        <dsp:cNvPr id="0" name=""/>
        <dsp:cNvSpPr/>
      </dsp:nvSpPr>
      <dsp:spPr>
        <a:xfrm>
          <a:off x="2153801" y="1631136"/>
          <a:ext cx="2022033" cy="1011016"/>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MIL encendida </a:t>
          </a:r>
          <a:endParaRPr lang="es-EC" sz="1600" kern="1200" dirty="0">
            <a:solidFill>
              <a:schemeClr val="tx1"/>
            </a:solidFill>
          </a:endParaRPr>
        </a:p>
      </dsp:txBody>
      <dsp:txXfrm>
        <a:off x="2183413" y="1660748"/>
        <a:ext cx="1962809" cy="951792"/>
      </dsp:txXfrm>
    </dsp:sp>
    <dsp:sp modelId="{2BDB108A-FCFC-405B-B309-A505C8990A45}">
      <dsp:nvSpPr>
        <dsp:cNvPr id="0" name=""/>
        <dsp:cNvSpPr/>
      </dsp:nvSpPr>
      <dsp:spPr>
        <a:xfrm rot="30515">
          <a:off x="4175819" y="2119138"/>
          <a:ext cx="783629" cy="41967"/>
        </a:xfrm>
        <a:custGeom>
          <a:avLst/>
          <a:gdLst/>
          <a:ahLst/>
          <a:cxnLst/>
          <a:rect l="0" t="0" r="0" b="0"/>
          <a:pathLst>
            <a:path>
              <a:moveTo>
                <a:pt x="0" y="20983"/>
              </a:moveTo>
              <a:lnTo>
                <a:pt x="783629" y="20983"/>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548043" y="2120532"/>
        <a:ext cx="39181" cy="39181"/>
      </dsp:txXfrm>
    </dsp:sp>
    <dsp:sp modelId="{86585103-5037-4FAE-AFC6-431449DAD615}">
      <dsp:nvSpPr>
        <dsp:cNvPr id="0" name=""/>
        <dsp:cNvSpPr/>
      </dsp:nvSpPr>
      <dsp:spPr>
        <a:xfrm>
          <a:off x="4959433" y="1638092"/>
          <a:ext cx="2022033" cy="1011016"/>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problema serio, estará encendida hasta que el problema sea resuelto</a:t>
          </a:r>
          <a:endParaRPr lang="es-EC" sz="1600" kern="1200" dirty="0">
            <a:solidFill>
              <a:schemeClr val="tx1"/>
            </a:solidFill>
          </a:endParaRPr>
        </a:p>
      </dsp:txBody>
      <dsp:txXfrm>
        <a:off x="4989045" y="1667704"/>
        <a:ext cx="1962809" cy="951792"/>
      </dsp:txXfrm>
    </dsp:sp>
    <dsp:sp modelId="{B795E668-A9E6-441D-97BF-3BC7C3BC37CD}">
      <dsp:nvSpPr>
        <dsp:cNvPr id="0" name=""/>
        <dsp:cNvSpPr/>
      </dsp:nvSpPr>
      <dsp:spPr>
        <a:xfrm rot="3649264">
          <a:off x="883706" y="2884453"/>
          <a:ext cx="1688943" cy="41967"/>
        </a:xfrm>
        <a:custGeom>
          <a:avLst/>
          <a:gdLst/>
          <a:ahLst/>
          <a:cxnLst/>
          <a:rect l="0" t="0" r="0" b="0"/>
          <a:pathLst>
            <a:path>
              <a:moveTo>
                <a:pt x="0" y="20983"/>
              </a:moveTo>
              <a:lnTo>
                <a:pt x="1688943" y="20983"/>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1685954" y="2863213"/>
        <a:ext cx="84447" cy="84447"/>
      </dsp:txXfrm>
    </dsp:sp>
    <dsp:sp modelId="{9BBDBF0C-8946-4F16-A808-00356C26F3D1}">
      <dsp:nvSpPr>
        <dsp:cNvPr id="0" name=""/>
        <dsp:cNvSpPr/>
      </dsp:nvSpPr>
      <dsp:spPr>
        <a:xfrm>
          <a:off x="2139890" y="3137238"/>
          <a:ext cx="2022033" cy="1011016"/>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MIL momentáneamente</a:t>
          </a:r>
        </a:p>
        <a:p>
          <a:pPr lvl="0" algn="ctr" defTabSz="711200">
            <a:lnSpc>
              <a:spcPct val="90000"/>
            </a:lnSpc>
            <a:spcBef>
              <a:spcPct val="0"/>
            </a:spcBef>
            <a:spcAft>
              <a:spcPct val="35000"/>
            </a:spcAft>
          </a:pPr>
          <a:r>
            <a:rPr lang="es-ES" sz="1600" kern="1200" dirty="0" smtClean="0">
              <a:solidFill>
                <a:schemeClr val="tx1"/>
              </a:solidFill>
            </a:rPr>
            <a:t>encendida</a:t>
          </a:r>
          <a:endParaRPr lang="es-EC" sz="1600" kern="1200" dirty="0">
            <a:solidFill>
              <a:schemeClr val="tx1"/>
            </a:solidFill>
          </a:endParaRPr>
        </a:p>
      </dsp:txBody>
      <dsp:txXfrm>
        <a:off x="2169502" y="3166850"/>
        <a:ext cx="1962809" cy="951792"/>
      </dsp:txXfrm>
    </dsp:sp>
    <dsp:sp modelId="{E7A8B507-270A-4C08-AF2C-F3CE6140E1D6}">
      <dsp:nvSpPr>
        <dsp:cNvPr id="0" name=""/>
        <dsp:cNvSpPr/>
      </dsp:nvSpPr>
      <dsp:spPr>
        <a:xfrm rot="30265">
          <a:off x="4161908" y="3625235"/>
          <a:ext cx="788947" cy="41967"/>
        </a:xfrm>
        <a:custGeom>
          <a:avLst/>
          <a:gdLst/>
          <a:ahLst/>
          <a:cxnLst/>
          <a:rect l="0" t="0" r="0" b="0"/>
          <a:pathLst>
            <a:path>
              <a:moveTo>
                <a:pt x="0" y="20983"/>
              </a:moveTo>
              <a:lnTo>
                <a:pt x="788947" y="20983"/>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536658" y="3626495"/>
        <a:ext cx="39447" cy="39447"/>
      </dsp:txXfrm>
    </dsp:sp>
    <dsp:sp modelId="{695C3E41-0980-4AEA-9057-93380E96DA97}">
      <dsp:nvSpPr>
        <dsp:cNvPr id="0" name=""/>
        <dsp:cNvSpPr/>
      </dsp:nvSpPr>
      <dsp:spPr>
        <a:xfrm>
          <a:off x="4950840" y="3144183"/>
          <a:ext cx="2022033" cy="1011016"/>
        </a:xfrm>
        <a:prstGeom prst="roundRect">
          <a:avLst>
            <a:gd name="adj" fmla="val 10000"/>
          </a:avLst>
        </a:prstGeom>
        <a:solidFill>
          <a:schemeClr val="bg1"/>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fallas intermitentes, se apaga antes de que el problema sea localizado </a:t>
          </a:r>
          <a:endParaRPr lang="es-EC" sz="1600" kern="1200" dirty="0">
            <a:solidFill>
              <a:schemeClr val="tx1"/>
            </a:solidFill>
          </a:endParaRPr>
        </a:p>
      </dsp:txBody>
      <dsp:txXfrm>
        <a:off x="4980452" y="3173795"/>
        <a:ext cx="1962809" cy="9517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C" smtClean="0"/>
              <a:t>ESPEDDDDDDDDDDDDDDDDDDDDDDDDDDD</a:t>
            </a:r>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EF3DDB-7D90-4F1B-9CEC-60BD075261F7}" type="datetimeFigureOut">
              <a:rPr lang="es-EC" smtClean="0"/>
              <a:t>07/04/2014</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EC" smtClean="0"/>
              <a:t>DDDDDDDDDDDDDDDDDDDDDDDDDDD</a:t>
            </a:r>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2B3BDC-2B80-4A07-AC22-0ED8DD0FF3A5}" type="slidenum">
              <a:rPr lang="es-EC" smtClean="0"/>
              <a:t>‹Nº›</a:t>
            </a:fld>
            <a:endParaRPr lang="es-EC"/>
          </a:p>
        </p:txBody>
      </p:sp>
    </p:spTree>
    <p:extLst>
      <p:ext uri="{BB962C8B-B14F-4D97-AF65-F5344CB8AC3E}">
        <p14:creationId xmlns:p14="http://schemas.microsoft.com/office/powerpoint/2010/main" val="123307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ESPEDDDDDDDDDDDDDDDDDDDDDDDDDDD</a:t>
            </a: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DD7B3-A587-4BDC-83E1-530D530132B1}" type="datetimeFigureOut">
              <a:rPr lang="es-ES" smtClean="0"/>
              <a:t>07/04/2014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ES" smtClean="0"/>
              <a:t>DDDDDDDDDDDDDDDDDDDDDDDDDDD</a:t>
            </a: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7DC56-D36A-4EE7-B2D5-BD379E4B0549}" type="slidenum">
              <a:rPr lang="es-ES" smtClean="0"/>
              <a:t>‹Nº›</a:t>
            </a:fld>
            <a:endParaRPr lang="es-ES"/>
          </a:p>
        </p:txBody>
      </p:sp>
    </p:spTree>
    <p:extLst>
      <p:ext uri="{BB962C8B-B14F-4D97-AF65-F5344CB8AC3E}">
        <p14:creationId xmlns:p14="http://schemas.microsoft.com/office/powerpoint/2010/main" val="35495161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837DC56-D36A-4EE7-B2D5-BD379E4B0549}" type="slidenum">
              <a:rPr lang="es-ES" smtClean="0"/>
              <a:t>1</a:t>
            </a:fld>
            <a:endParaRPr lang="es-ES"/>
          </a:p>
        </p:txBody>
      </p:sp>
    </p:spTree>
    <p:extLst>
      <p:ext uri="{BB962C8B-B14F-4D97-AF65-F5344CB8AC3E}">
        <p14:creationId xmlns:p14="http://schemas.microsoft.com/office/powerpoint/2010/main" val="27924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8837DC56-D36A-4EE7-B2D5-BD379E4B0549}" type="slidenum">
              <a:rPr lang="es-ES" smtClean="0"/>
              <a:t>2</a:t>
            </a:fld>
            <a:endParaRPr lang="es-ES"/>
          </a:p>
        </p:txBody>
      </p:sp>
    </p:spTree>
    <p:extLst>
      <p:ext uri="{BB962C8B-B14F-4D97-AF65-F5344CB8AC3E}">
        <p14:creationId xmlns:p14="http://schemas.microsoft.com/office/powerpoint/2010/main" val="8187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837DC56-D36A-4EE7-B2D5-BD379E4B0549}" type="slidenum">
              <a:rPr lang="es-ES" smtClean="0"/>
              <a:t>9</a:t>
            </a:fld>
            <a:endParaRPr lang="es-ES"/>
          </a:p>
        </p:txBody>
      </p:sp>
    </p:spTree>
    <p:extLst>
      <p:ext uri="{BB962C8B-B14F-4D97-AF65-F5344CB8AC3E}">
        <p14:creationId xmlns:p14="http://schemas.microsoft.com/office/powerpoint/2010/main" val="259357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37DC56-D36A-4EE7-B2D5-BD379E4B0549}" type="slidenum">
              <a:rPr lang="es-ES" smtClean="0"/>
              <a:t>14</a:t>
            </a:fld>
            <a:endParaRPr lang="es-ES"/>
          </a:p>
        </p:txBody>
      </p:sp>
    </p:spTree>
    <p:extLst>
      <p:ext uri="{BB962C8B-B14F-4D97-AF65-F5344CB8AC3E}">
        <p14:creationId xmlns:p14="http://schemas.microsoft.com/office/powerpoint/2010/main" val="36863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9163C81-E2C4-42BF-AA98-88E08B11B951}" type="datetime1">
              <a:rPr lang="es-EC" smtClean="0"/>
              <a:t>07/04/2014</a:t>
            </a:fld>
            <a:endParaRPr lang="es-EC"/>
          </a:p>
        </p:txBody>
      </p:sp>
      <p:sp>
        <p:nvSpPr>
          <p:cNvPr id="5" name="Footer Placeholder 4"/>
          <p:cNvSpPr>
            <a:spLocks noGrp="1"/>
          </p:cNvSpPr>
          <p:nvPr>
            <p:ph type="ftr" sz="quarter" idx="11"/>
          </p:nvPr>
        </p:nvSpPr>
        <p:spPr/>
        <p:txBody>
          <a:bodyPr/>
          <a:lstStyle/>
          <a:p>
            <a:r>
              <a:rPr lang="es-EC" smtClean="0"/>
              <a:t>CCCCCCCCCCCCCCCCC</a:t>
            </a:r>
            <a:endParaRPr lang="es-EC"/>
          </a:p>
        </p:txBody>
      </p:sp>
      <p:sp>
        <p:nvSpPr>
          <p:cNvPr id="6" name="Slide Number Placeholder 5"/>
          <p:cNvSpPr>
            <a:spLocks noGrp="1"/>
          </p:cNvSpPr>
          <p:nvPr>
            <p:ph type="sldNum" sz="quarter" idx="12"/>
          </p:nvPr>
        </p:nvSpPr>
        <p:spPr/>
        <p:txBody>
          <a:bodyPr/>
          <a:lstStyle/>
          <a:p>
            <a:fld id="{96FE0E16-07E0-4A7E-8491-470D1E75A210}"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66B7EF4-B263-41DE-9E4D-64E0438CF667}" type="datetime1">
              <a:rPr lang="es-EC" smtClean="0"/>
              <a:t>07/04/2014</a:t>
            </a:fld>
            <a:endParaRPr lang="es-EC"/>
          </a:p>
        </p:txBody>
      </p:sp>
      <p:sp>
        <p:nvSpPr>
          <p:cNvPr id="5" name="Footer Placeholder 4"/>
          <p:cNvSpPr>
            <a:spLocks noGrp="1"/>
          </p:cNvSpPr>
          <p:nvPr>
            <p:ph type="ftr" sz="quarter" idx="11"/>
          </p:nvPr>
        </p:nvSpPr>
        <p:spPr/>
        <p:txBody>
          <a:bodyPr/>
          <a:lstStyle/>
          <a:p>
            <a:r>
              <a:rPr lang="es-EC" smtClean="0"/>
              <a:t>CCCCCCCCCCCCCCCCC</a:t>
            </a:r>
            <a:endParaRPr lang="es-EC"/>
          </a:p>
        </p:txBody>
      </p:sp>
      <p:sp>
        <p:nvSpPr>
          <p:cNvPr id="6" name="Slide Number Placeholder 5"/>
          <p:cNvSpPr>
            <a:spLocks noGrp="1"/>
          </p:cNvSpPr>
          <p:nvPr>
            <p:ph type="sldNum" sz="quarter" idx="12"/>
          </p:nvPr>
        </p:nvSpPr>
        <p:spPr/>
        <p:txBody>
          <a:bodyPr/>
          <a:lstStyle/>
          <a:p>
            <a:fld id="{96FE0E16-07E0-4A7E-8491-470D1E75A210}"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C9CEF1E-0960-46CC-81A5-24B84F2FF8D3}" type="datetime1">
              <a:rPr lang="es-EC" smtClean="0"/>
              <a:t>07/04/2014</a:t>
            </a:fld>
            <a:endParaRPr lang="es-EC"/>
          </a:p>
        </p:txBody>
      </p:sp>
      <p:sp>
        <p:nvSpPr>
          <p:cNvPr id="5" name="Footer Placeholder 4"/>
          <p:cNvSpPr>
            <a:spLocks noGrp="1"/>
          </p:cNvSpPr>
          <p:nvPr>
            <p:ph type="ftr" sz="quarter" idx="11"/>
          </p:nvPr>
        </p:nvSpPr>
        <p:spPr/>
        <p:txBody>
          <a:bodyPr/>
          <a:lstStyle/>
          <a:p>
            <a:r>
              <a:rPr lang="es-EC" smtClean="0"/>
              <a:t>CCCCCCCCCCCCCCCCC</a:t>
            </a:r>
            <a:endParaRPr lang="es-EC"/>
          </a:p>
        </p:txBody>
      </p:sp>
      <p:sp>
        <p:nvSpPr>
          <p:cNvPr id="6" name="Slide Number Placeholder 5"/>
          <p:cNvSpPr>
            <a:spLocks noGrp="1"/>
          </p:cNvSpPr>
          <p:nvPr>
            <p:ph type="sldNum" sz="quarter" idx="12"/>
          </p:nvPr>
        </p:nvSpPr>
        <p:spPr/>
        <p:txBody>
          <a:bodyPr/>
          <a:lstStyle/>
          <a:p>
            <a:fld id="{96FE0E16-07E0-4A7E-8491-470D1E75A210}"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4D513A-4BC9-45DC-985C-D8CB555D3DF5}" type="datetime1">
              <a:rPr lang="es-EC" smtClean="0"/>
              <a:t>07/04/2014</a:t>
            </a:fld>
            <a:endParaRPr lang="es-EC"/>
          </a:p>
        </p:txBody>
      </p:sp>
      <p:sp>
        <p:nvSpPr>
          <p:cNvPr id="5" name="Footer Placeholder 4"/>
          <p:cNvSpPr>
            <a:spLocks noGrp="1"/>
          </p:cNvSpPr>
          <p:nvPr>
            <p:ph type="ftr" sz="quarter" idx="11"/>
          </p:nvPr>
        </p:nvSpPr>
        <p:spPr/>
        <p:txBody>
          <a:bodyPr/>
          <a:lstStyle/>
          <a:p>
            <a:r>
              <a:rPr lang="es-EC" smtClean="0"/>
              <a:t>CCCCCCCCCCCCCCCCC</a:t>
            </a:r>
            <a:endParaRPr lang="es-EC"/>
          </a:p>
        </p:txBody>
      </p:sp>
      <p:sp>
        <p:nvSpPr>
          <p:cNvPr id="6" name="Slide Number Placeholder 5"/>
          <p:cNvSpPr>
            <a:spLocks noGrp="1"/>
          </p:cNvSpPr>
          <p:nvPr>
            <p:ph type="sldNum" sz="quarter" idx="12"/>
          </p:nvPr>
        </p:nvSpPr>
        <p:spPr/>
        <p:txBody>
          <a:bodyPr/>
          <a:lstStyle/>
          <a:p>
            <a:fld id="{96FE0E16-07E0-4A7E-8491-470D1E75A210}"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08D0C3E-7C74-4EBF-977D-F3060C86E16B}" type="datetime1">
              <a:rPr lang="es-EC" smtClean="0"/>
              <a:t>07/04/2014</a:t>
            </a:fld>
            <a:endParaRPr lang="es-EC"/>
          </a:p>
        </p:txBody>
      </p:sp>
      <p:sp>
        <p:nvSpPr>
          <p:cNvPr id="5" name="Footer Placeholder 4"/>
          <p:cNvSpPr>
            <a:spLocks noGrp="1"/>
          </p:cNvSpPr>
          <p:nvPr>
            <p:ph type="ftr" sz="quarter" idx="11"/>
          </p:nvPr>
        </p:nvSpPr>
        <p:spPr/>
        <p:txBody>
          <a:bodyPr/>
          <a:lstStyle/>
          <a:p>
            <a:r>
              <a:rPr lang="es-EC" smtClean="0"/>
              <a:t>CCCCCCCCCCCCCCCCC</a:t>
            </a:r>
            <a:endParaRPr lang="es-EC"/>
          </a:p>
        </p:txBody>
      </p:sp>
      <p:sp>
        <p:nvSpPr>
          <p:cNvPr id="6" name="Slide Number Placeholder 5"/>
          <p:cNvSpPr>
            <a:spLocks noGrp="1"/>
          </p:cNvSpPr>
          <p:nvPr>
            <p:ph type="sldNum" sz="quarter" idx="12"/>
          </p:nvPr>
        </p:nvSpPr>
        <p:spPr/>
        <p:txBody>
          <a:bodyPr/>
          <a:lstStyle/>
          <a:p>
            <a:fld id="{96FE0E16-07E0-4A7E-8491-470D1E75A210}"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70E0453-BF45-4A88-8277-23F174172BFC}" type="datetime1">
              <a:rPr lang="es-EC" smtClean="0"/>
              <a:t>07/04/2014</a:t>
            </a:fld>
            <a:endParaRPr lang="es-EC"/>
          </a:p>
        </p:txBody>
      </p:sp>
      <p:sp>
        <p:nvSpPr>
          <p:cNvPr id="6" name="Footer Placeholder 5"/>
          <p:cNvSpPr>
            <a:spLocks noGrp="1"/>
          </p:cNvSpPr>
          <p:nvPr>
            <p:ph type="ftr" sz="quarter" idx="11"/>
          </p:nvPr>
        </p:nvSpPr>
        <p:spPr/>
        <p:txBody>
          <a:bodyPr/>
          <a:lstStyle/>
          <a:p>
            <a:r>
              <a:rPr lang="es-EC" smtClean="0"/>
              <a:t>CCCCCCCCCCCCCCCCC</a:t>
            </a:r>
            <a:endParaRPr lang="es-EC"/>
          </a:p>
        </p:txBody>
      </p:sp>
      <p:sp>
        <p:nvSpPr>
          <p:cNvPr id="7" name="Slide Number Placeholder 6"/>
          <p:cNvSpPr>
            <a:spLocks noGrp="1"/>
          </p:cNvSpPr>
          <p:nvPr>
            <p:ph type="sldNum" sz="quarter" idx="12"/>
          </p:nvPr>
        </p:nvSpPr>
        <p:spPr/>
        <p:txBody>
          <a:bodyPr/>
          <a:lstStyle/>
          <a:p>
            <a:fld id="{96FE0E16-07E0-4A7E-8491-470D1E75A210}"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3CDFF75B-69D9-4CF5-B001-883E661806F2}" type="datetime1">
              <a:rPr lang="es-EC" smtClean="0"/>
              <a:t>07/04/2014</a:t>
            </a:fld>
            <a:endParaRPr lang="es-EC"/>
          </a:p>
        </p:txBody>
      </p:sp>
      <p:sp>
        <p:nvSpPr>
          <p:cNvPr id="8" name="Footer Placeholder 7"/>
          <p:cNvSpPr>
            <a:spLocks noGrp="1"/>
          </p:cNvSpPr>
          <p:nvPr>
            <p:ph type="ftr" sz="quarter" idx="11"/>
          </p:nvPr>
        </p:nvSpPr>
        <p:spPr/>
        <p:txBody>
          <a:bodyPr/>
          <a:lstStyle/>
          <a:p>
            <a:r>
              <a:rPr lang="es-EC" smtClean="0"/>
              <a:t>CCCCCCCCCCCCCCCCC</a:t>
            </a:r>
            <a:endParaRPr lang="es-EC"/>
          </a:p>
        </p:txBody>
      </p:sp>
      <p:sp>
        <p:nvSpPr>
          <p:cNvPr id="9" name="Slide Number Placeholder 8"/>
          <p:cNvSpPr>
            <a:spLocks noGrp="1"/>
          </p:cNvSpPr>
          <p:nvPr>
            <p:ph type="sldNum" sz="quarter" idx="12"/>
          </p:nvPr>
        </p:nvSpPr>
        <p:spPr/>
        <p:txBody>
          <a:bodyPr/>
          <a:lstStyle/>
          <a:p>
            <a:fld id="{96FE0E16-07E0-4A7E-8491-470D1E75A210}"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42F3E66-24F0-48B0-99AE-BA33C32B013C}" type="datetime1">
              <a:rPr lang="es-EC" smtClean="0"/>
              <a:t>07/04/2014</a:t>
            </a:fld>
            <a:endParaRPr lang="es-EC"/>
          </a:p>
        </p:txBody>
      </p:sp>
      <p:sp>
        <p:nvSpPr>
          <p:cNvPr id="4" name="Footer Placeholder 3"/>
          <p:cNvSpPr>
            <a:spLocks noGrp="1"/>
          </p:cNvSpPr>
          <p:nvPr>
            <p:ph type="ftr" sz="quarter" idx="11"/>
          </p:nvPr>
        </p:nvSpPr>
        <p:spPr/>
        <p:txBody>
          <a:bodyPr/>
          <a:lstStyle/>
          <a:p>
            <a:r>
              <a:rPr lang="es-EC" smtClean="0"/>
              <a:t>CCCCCCCCCCCCCCCCC</a:t>
            </a:r>
            <a:endParaRPr lang="es-EC"/>
          </a:p>
        </p:txBody>
      </p:sp>
      <p:sp>
        <p:nvSpPr>
          <p:cNvPr id="5" name="Slide Number Placeholder 4"/>
          <p:cNvSpPr>
            <a:spLocks noGrp="1"/>
          </p:cNvSpPr>
          <p:nvPr>
            <p:ph type="sldNum" sz="quarter" idx="12"/>
          </p:nvPr>
        </p:nvSpPr>
        <p:spPr/>
        <p:txBody>
          <a:bodyPr/>
          <a:lstStyle/>
          <a:p>
            <a:fld id="{96FE0E16-07E0-4A7E-8491-470D1E75A210}"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CA41F-7896-48A5-AEB3-3DB87E100D88}" type="datetime1">
              <a:rPr lang="es-EC" smtClean="0"/>
              <a:t>07/04/2014</a:t>
            </a:fld>
            <a:endParaRPr lang="es-EC"/>
          </a:p>
        </p:txBody>
      </p:sp>
      <p:sp>
        <p:nvSpPr>
          <p:cNvPr id="3" name="Footer Placeholder 2"/>
          <p:cNvSpPr>
            <a:spLocks noGrp="1"/>
          </p:cNvSpPr>
          <p:nvPr>
            <p:ph type="ftr" sz="quarter" idx="11"/>
          </p:nvPr>
        </p:nvSpPr>
        <p:spPr/>
        <p:txBody>
          <a:bodyPr/>
          <a:lstStyle/>
          <a:p>
            <a:r>
              <a:rPr lang="es-EC" smtClean="0"/>
              <a:t>CCCCCCCCCCCCCCCCC</a:t>
            </a:r>
            <a:endParaRPr lang="es-EC"/>
          </a:p>
        </p:txBody>
      </p:sp>
      <p:sp>
        <p:nvSpPr>
          <p:cNvPr id="4" name="Slide Number Placeholder 3"/>
          <p:cNvSpPr>
            <a:spLocks noGrp="1"/>
          </p:cNvSpPr>
          <p:nvPr>
            <p:ph type="sldNum" sz="quarter" idx="12"/>
          </p:nvPr>
        </p:nvSpPr>
        <p:spPr/>
        <p:txBody>
          <a:bodyPr/>
          <a:lstStyle/>
          <a:p>
            <a:fld id="{96FE0E16-07E0-4A7E-8491-470D1E75A210}"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9BD6ED-6636-4BA4-A335-83B169819A7E}" type="datetime1">
              <a:rPr lang="es-EC" smtClean="0"/>
              <a:t>07/04/2014</a:t>
            </a:fld>
            <a:endParaRPr lang="es-EC"/>
          </a:p>
        </p:txBody>
      </p:sp>
      <p:sp>
        <p:nvSpPr>
          <p:cNvPr id="6" name="Footer Placeholder 5"/>
          <p:cNvSpPr>
            <a:spLocks noGrp="1"/>
          </p:cNvSpPr>
          <p:nvPr>
            <p:ph type="ftr" sz="quarter" idx="11"/>
          </p:nvPr>
        </p:nvSpPr>
        <p:spPr/>
        <p:txBody>
          <a:bodyPr/>
          <a:lstStyle/>
          <a:p>
            <a:r>
              <a:rPr lang="es-EC" smtClean="0"/>
              <a:t>CCCCCCCCCCCCCCCCC</a:t>
            </a:r>
            <a:endParaRPr lang="es-EC"/>
          </a:p>
        </p:txBody>
      </p:sp>
      <p:sp>
        <p:nvSpPr>
          <p:cNvPr id="7" name="Slide Number Placeholder 6"/>
          <p:cNvSpPr>
            <a:spLocks noGrp="1"/>
          </p:cNvSpPr>
          <p:nvPr>
            <p:ph type="sldNum" sz="quarter" idx="12"/>
          </p:nvPr>
        </p:nvSpPr>
        <p:spPr/>
        <p:txBody>
          <a:bodyPr/>
          <a:lstStyle/>
          <a:p>
            <a:fld id="{96FE0E16-07E0-4A7E-8491-470D1E75A210}"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A9A0D217-A796-49B3-ADEE-9A031B44658D}" type="datetime1">
              <a:rPr lang="es-EC" smtClean="0"/>
              <a:t>07/04/2014</a:t>
            </a:fld>
            <a:endParaRPr lang="es-EC"/>
          </a:p>
        </p:txBody>
      </p:sp>
      <p:sp>
        <p:nvSpPr>
          <p:cNvPr id="9" name="Slide Number Placeholder 8"/>
          <p:cNvSpPr>
            <a:spLocks noGrp="1"/>
          </p:cNvSpPr>
          <p:nvPr>
            <p:ph type="sldNum" sz="quarter" idx="11"/>
          </p:nvPr>
        </p:nvSpPr>
        <p:spPr/>
        <p:txBody>
          <a:bodyPr/>
          <a:lstStyle/>
          <a:p>
            <a:fld id="{96FE0E16-07E0-4A7E-8491-470D1E75A210}" type="slidenum">
              <a:rPr lang="es-EC" smtClean="0"/>
              <a:t>‹Nº›</a:t>
            </a:fld>
            <a:endParaRPr lang="es-EC"/>
          </a:p>
        </p:txBody>
      </p:sp>
      <p:sp>
        <p:nvSpPr>
          <p:cNvPr id="10" name="Footer Placeholder 9"/>
          <p:cNvSpPr>
            <a:spLocks noGrp="1"/>
          </p:cNvSpPr>
          <p:nvPr>
            <p:ph type="ftr" sz="quarter" idx="12"/>
          </p:nvPr>
        </p:nvSpPr>
        <p:spPr/>
        <p:txBody>
          <a:bodyPr/>
          <a:lstStyle/>
          <a:p>
            <a:r>
              <a:rPr lang="es-EC" smtClean="0"/>
              <a:t>CCCCCCCCCCCCCCCCC</a:t>
            </a:r>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6FE0E16-07E0-4A7E-8491-470D1E75A210}"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s-EC" smtClean="0"/>
              <a:t>CCCCCCCCCCCCCCCCC</a:t>
            </a:r>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1D1E726-A72E-4008-8B59-BE5D5A51FA29}" type="datetime1">
              <a:rPr lang="es-EC" smtClean="0"/>
              <a:t>07/04/2014</a:t>
            </a:fld>
            <a:endParaRPr lang="es-EC"/>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332656"/>
            <a:ext cx="7992888" cy="6192688"/>
          </a:xfrm>
        </p:spPr>
        <p:txBody>
          <a:bodyPr>
            <a:normAutofit fontScale="90000"/>
          </a:bodyPr>
          <a:lstStyle/>
          <a:p>
            <a:pPr algn="ctr"/>
            <a:r>
              <a:rPr lang="es-EC" b="1" dirty="0" smtClean="0"/>
              <a:t/>
            </a:r>
            <a:br>
              <a:rPr lang="es-EC" b="1" dirty="0" smtClean="0"/>
            </a:br>
            <a:r>
              <a:rPr lang="es-EC" b="1" dirty="0"/>
              <a:t/>
            </a:r>
            <a:br>
              <a:rPr lang="es-EC" b="1" dirty="0"/>
            </a:br>
            <a:r>
              <a:rPr lang="es-EC" b="1" dirty="0" smtClean="0">
                <a:solidFill>
                  <a:srgbClr val="003300"/>
                </a:solidFill>
              </a:rPr>
              <a:t/>
            </a:r>
            <a:br>
              <a:rPr lang="es-EC" b="1" dirty="0" smtClean="0">
                <a:solidFill>
                  <a:srgbClr val="003300"/>
                </a:solidFill>
              </a:rPr>
            </a:br>
            <a:r>
              <a:rPr lang="es-ES" sz="3100" b="1" dirty="0" smtClean="0">
                <a:solidFill>
                  <a:srgbClr val="024E1F"/>
                </a:solidFill>
              </a:rPr>
              <a:t>CARRERA </a:t>
            </a:r>
            <a:r>
              <a:rPr lang="es-ES" sz="3100" b="1" dirty="0">
                <a:solidFill>
                  <a:srgbClr val="024E1F"/>
                </a:solidFill>
              </a:rPr>
              <a:t>DE INGENIERÍA EN </a:t>
            </a:r>
            <a:r>
              <a:rPr lang="es-ES" sz="3100" b="1" dirty="0" smtClean="0">
                <a:solidFill>
                  <a:srgbClr val="024E1F"/>
                </a:solidFill>
              </a:rPr>
              <a:t>ELECTRÓNICA, AUTOMATIZACIÓN </a:t>
            </a:r>
            <a:r>
              <a:rPr lang="es-ES" sz="3100" b="1" dirty="0">
                <a:solidFill>
                  <a:srgbClr val="024E1F"/>
                </a:solidFill>
              </a:rPr>
              <a:t>Y CONTROL</a:t>
            </a:r>
            <a:r>
              <a:rPr lang="es-EC" sz="3600" dirty="0"/>
              <a:t/>
            </a:r>
            <a:br>
              <a:rPr lang="es-EC" sz="3600" dirty="0"/>
            </a:br>
            <a:r>
              <a:rPr lang="es-EC" sz="3600" b="1" dirty="0"/>
              <a:t/>
            </a:r>
            <a:br>
              <a:rPr lang="es-EC" sz="3600" b="1" dirty="0"/>
            </a:br>
            <a:r>
              <a:rPr lang="es-EC" sz="2200" b="1" dirty="0" smtClean="0"/>
              <a:t>TEMA:</a:t>
            </a:r>
            <a:r>
              <a:rPr lang="es-EC" sz="3100" b="1" dirty="0" smtClean="0"/>
              <a:t/>
            </a:r>
            <a:br>
              <a:rPr lang="es-EC" sz="3100" b="1" dirty="0" smtClean="0"/>
            </a:br>
            <a:r>
              <a:rPr lang="es-EC" sz="3100" b="1" dirty="0" smtClean="0"/>
              <a:t> </a:t>
            </a:r>
            <a:r>
              <a:rPr lang="es-EC" sz="3100" b="1" dirty="0" smtClean="0">
                <a:solidFill>
                  <a:schemeClr val="tx2">
                    <a:lumMod val="75000"/>
                  </a:schemeClr>
                </a:solidFill>
              </a:rPr>
              <a:t>“DISEÑO E IMPLEMENTACION DE UN PROTOTIPO DE MONITOREO DE AUTOMOVILES EMPLEANDO EL ESTANDAR OBD-II”</a:t>
            </a:r>
            <a:r>
              <a:rPr lang="es-EC" sz="3100" b="1" dirty="0"/>
              <a:t/>
            </a:r>
            <a:br>
              <a:rPr lang="es-EC" sz="3100" b="1" dirty="0"/>
            </a:br>
            <a:r>
              <a:rPr lang="es-EC" sz="3100" b="1" dirty="0" smtClean="0"/>
              <a:t/>
            </a:r>
            <a:br>
              <a:rPr lang="es-EC" sz="3100" b="1" dirty="0" smtClean="0"/>
            </a:br>
            <a:r>
              <a:rPr lang="es-ES_tradnl" sz="2000" b="1" dirty="0" smtClean="0"/>
              <a:t>AUTORES:</a:t>
            </a:r>
            <a:br>
              <a:rPr lang="es-ES_tradnl" sz="2000" b="1" dirty="0" smtClean="0"/>
            </a:br>
            <a:r>
              <a:rPr lang="es-ES_tradnl" sz="2000" b="1" dirty="0" smtClean="0"/>
              <a:t/>
            </a:r>
            <a:br>
              <a:rPr lang="es-ES_tradnl" sz="2000" b="1" dirty="0" smtClean="0"/>
            </a:br>
            <a:r>
              <a:rPr lang="es-ES_tradnl" sz="2000" b="1" dirty="0"/>
              <a:t> </a:t>
            </a:r>
            <a:r>
              <a:rPr lang="es-ES_tradnl" sz="2000" b="1" dirty="0" smtClean="0"/>
              <a:t> </a:t>
            </a:r>
            <a:r>
              <a:rPr lang="es-ES_tradnl" sz="2000" b="1" dirty="0"/>
              <a:t>CAIZATOA CHULCA, MARÍA FERNANDA </a:t>
            </a:r>
            <a:r>
              <a:rPr lang="es-EC" sz="2000" dirty="0"/>
              <a:t/>
            </a:r>
            <a:br>
              <a:rPr lang="es-EC" sz="2000" dirty="0"/>
            </a:br>
            <a:r>
              <a:rPr lang="es-ES_tradnl" sz="2000" b="1" dirty="0"/>
              <a:t>   MÉNDEZ FLORES, XIMENA DEL ROSARIO</a:t>
            </a:r>
            <a:r>
              <a:rPr lang="es-ES_tradnl" sz="3100" b="1" dirty="0"/>
              <a:t> </a:t>
            </a:r>
            <a:endParaRPr lang="es-EC" sz="4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60648"/>
            <a:ext cx="55816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70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7992888" cy="1143000"/>
          </a:xfrm>
        </p:spPr>
        <p:txBody>
          <a:bodyPr>
            <a:normAutofit/>
          </a:bodyPr>
          <a:lstStyle/>
          <a:p>
            <a:r>
              <a:rPr lang="es-EC" sz="2800" b="1" dirty="0" smtClean="0"/>
              <a:t>UBICACIÓN DEL CONECTOR OBDII EN EL VEHICULO</a:t>
            </a:r>
            <a:endParaRPr lang="es-EC" sz="2800" b="1" dirty="0"/>
          </a:p>
        </p:txBody>
      </p:sp>
      <p:sp>
        <p:nvSpPr>
          <p:cNvPr id="3" name="2 Marcador de contenido"/>
          <p:cNvSpPr>
            <a:spLocks noGrp="1"/>
          </p:cNvSpPr>
          <p:nvPr>
            <p:ph idx="1"/>
          </p:nvPr>
        </p:nvSpPr>
        <p:spPr>
          <a:xfrm>
            <a:off x="4499992" y="1570701"/>
            <a:ext cx="4032448" cy="4450587"/>
          </a:xfrm>
        </p:spPr>
        <p:txBody>
          <a:bodyPr>
            <a:normAutofit fontScale="25000" lnSpcReduction="20000"/>
          </a:bodyPr>
          <a:lstStyle/>
          <a:p>
            <a:pPr marL="355600" indent="-355600">
              <a:lnSpc>
                <a:spcPct val="120000"/>
              </a:lnSpc>
              <a:buFont typeface="+mj-lt"/>
              <a:buAutoNum type="arabicPeriod"/>
              <a:tabLst>
                <a:tab pos="355600" algn="l"/>
              </a:tabLst>
            </a:pPr>
            <a:r>
              <a:rPr lang="es-EC" sz="6400" dirty="0"/>
              <a:t>D</a:t>
            </a:r>
            <a:r>
              <a:rPr lang="es-EC" sz="6400" dirty="0" smtClean="0"/>
              <a:t>ebajo </a:t>
            </a:r>
            <a:r>
              <a:rPr lang="es-EC" sz="6400" dirty="0"/>
              <a:t>de la columna de </a:t>
            </a:r>
            <a:r>
              <a:rPr lang="es-EC" sz="6400" dirty="0" smtClean="0"/>
              <a:t>dirección.</a:t>
            </a:r>
          </a:p>
          <a:p>
            <a:pPr marL="355600" indent="-355600">
              <a:lnSpc>
                <a:spcPct val="120000"/>
              </a:lnSpc>
              <a:buFont typeface="+mj-lt"/>
              <a:buAutoNum type="arabicPeriod"/>
              <a:tabLst>
                <a:tab pos="355600" algn="l"/>
              </a:tabLst>
            </a:pPr>
            <a:r>
              <a:rPr lang="es-EC" sz="6400" dirty="0" smtClean="0"/>
              <a:t>Entre </a:t>
            </a:r>
            <a:r>
              <a:rPr lang="es-EC" sz="6400" dirty="0"/>
              <a:t>la puerta del conductor y la columna de dirección</a:t>
            </a:r>
            <a:r>
              <a:rPr lang="es-EC" sz="6400" dirty="0" smtClean="0"/>
              <a:t>.</a:t>
            </a:r>
          </a:p>
          <a:p>
            <a:pPr marL="355600" indent="-355600">
              <a:lnSpc>
                <a:spcPct val="120000"/>
              </a:lnSpc>
              <a:buFont typeface="+mj-lt"/>
              <a:buAutoNum type="arabicPeriod"/>
              <a:tabLst>
                <a:tab pos="355600" algn="l"/>
              </a:tabLst>
            </a:pPr>
            <a:r>
              <a:rPr lang="es-EC" sz="6400" dirty="0"/>
              <a:t>E</a:t>
            </a:r>
            <a:r>
              <a:rPr lang="es-EC" sz="6400" dirty="0" smtClean="0"/>
              <a:t>ntre </a:t>
            </a:r>
            <a:r>
              <a:rPr lang="es-EC" sz="6400" dirty="0"/>
              <a:t>la columna de dirección y la consola central</a:t>
            </a:r>
            <a:r>
              <a:rPr lang="es-EC" sz="6400" dirty="0" smtClean="0"/>
              <a:t>.</a:t>
            </a:r>
          </a:p>
          <a:p>
            <a:pPr marL="355600" indent="-355600">
              <a:lnSpc>
                <a:spcPct val="120000"/>
              </a:lnSpc>
              <a:buFont typeface="+mj-lt"/>
              <a:buAutoNum type="arabicPeriod"/>
              <a:tabLst>
                <a:tab pos="355600" algn="l"/>
              </a:tabLst>
            </a:pPr>
            <a:r>
              <a:rPr lang="es-EC" sz="6400" dirty="0" smtClean="0"/>
              <a:t>Entre </a:t>
            </a:r>
            <a:r>
              <a:rPr lang="es-EC" sz="6400" dirty="0"/>
              <a:t>la columna de dirección y la consola central</a:t>
            </a:r>
            <a:r>
              <a:rPr lang="es-EC" sz="6400" dirty="0" smtClean="0"/>
              <a:t>.</a:t>
            </a:r>
          </a:p>
          <a:p>
            <a:pPr marL="355600" indent="-355600">
              <a:lnSpc>
                <a:spcPct val="120000"/>
              </a:lnSpc>
              <a:buFont typeface="+mj-lt"/>
              <a:buAutoNum type="arabicPeriod"/>
              <a:tabLst>
                <a:tab pos="355600" algn="l"/>
              </a:tabLst>
            </a:pPr>
            <a:r>
              <a:rPr lang="es-EC" sz="6400" dirty="0" smtClean="0"/>
              <a:t>Entre </a:t>
            </a:r>
            <a:r>
              <a:rPr lang="es-EC" sz="6400" dirty="0"/>
              <a:t>la columna de dirección y la puerta del conductor</a:t>
            </a:r>
            <a:r>
              <a:rPr lang="es-EC" sz="6400" dirty="0" smtClean="0"/>
              <a:t>.</a:t>
            </a:r>
          </a:p>
          <a:p>
            <a:pPr marL="355600" indent="-355600">
              <a:lnSpc>
                <a:spcPct val="120000"/>
              </a:lnSpc>
              <a:buFont typeface="+mj-lt"/>
              <a:buAutoNum type="arabicPeriod"/>
              <a:tabLst>
                <a:tab pos="355600" algn="l"/>
              </a:tabLst>
            </a:pPr>
            <a:r>
              <a:rPr lang="es-EC" sz="6400" dirty="0"/>
              <a:t>lado Izquierdo de la consola central del vehículo</a:t>
            </a:r>
            <a:r>
              <a:rPr lang="es-EC" sz="6400" dirty="0" smtClean="0"/>
              <a:t>.</a:t>
            </a:r>
          </a:p>
          <a:p>
            <a:pPr marL="355600" indent="-355600">
              <a:lnSpc>
                <a:spcPct val="120000"/>
              </a:lnSpc>
              <a:buFont typeface="+mj-lt"/>
              <a:buAutoNum type="arabicPeriod"/>
              <a:tabLst>
                <a:tab pos="355600" algn="l"/>
              </a:tabLst>
            </a:pPr>
            <a:r>
              <a:rPr lang="es-EC" sz="6400" dirty="0" smtClean="0"/>
              <a:t>Lado derecho de la consola central</a:t>
            </a:r>
          </a:p>
          <a:p>
            <a:pPr marL="355600" indent="-355600">
              <a:lnSpc>
                <a:spcPct val="120000"/>
              </a:lnSpc>
              <a:buFont typeface="+mj-lt"/>
              <a:buAutoNum type="arabicPeriod"/>
              <a:tabLst>
                <a:tab pos="355600" algn="l"/>
              </a:tabLst>
            </a:pPr>
            <a:r>
              <a:rPr lang="es-EC" sz="6400" dirty="0" smtClean="0"/>
              <a:t>Parte inferior de la consola central</a:t>
            </a:r>
          </a:p>
          <a:p>
            <a:pPr marL="355600" indent="-355600">
              <a:lnSpc>
                <a:spcPct val="120000"/>
              </a:lnSpc>
              <a:buFont typeface="+mj-lt"/>
              <a:buAutoNum type="arabicPeriod"/>
              <a:tabLst>
                <a:tab pos="355600" algn="l"/>
              </a:tabLst>
            </a:pPr>
            <a:r>
              <a:rPr lang="es-EC" sz="6400" dirty="0" smtClean="0"/>
              <a:t>Cualquier otra parte del vehículo  especificado por el fabricante </a:t>
            </a:r>
          </a:p>
          <a:p>
            <a:pPr marL="355600" indent="-355600">
              <a:buNone/>
              <a:tabLst>
                <a:tab pos="355600" algn="l"/>
              </a:tabLst>
            </a:pPr>
            <a:endParaRPr lang="es-ES" dirty="0"/>
          </a:p>
          <a:p>
            <a:pPr marL="0" indent="0">
              <a:buNone/>
            </a:pPr>
            <a:endParaRPr lang="es-ES" dirty="0"/>
          </a:p>
          <a:p>
            <a:pPr marL="0" indent="0">
              <a:buNone/>
            </a:pPr>
            <a:endParaRPr lang="es-ES" dirty="0"/>
          </a:p>
          <a:p>
            <a:pPr marL="0" indent="0">
              <a:buNone/>
            </a:pPr>
            <a:r>
              <a:rPr lang="es-EC" dirty="0" smtClean="0"/>
              <a:t> </a:t>
            </a: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68900" y="3501008"/>
            <a:ext cx="4015067" cy="2880320"/>
          </a:xfrm>
          <a:prstGeom prst="rect">
            <a:avLst/>
          </a:prstGeom>
          <a:noFill/>
          <a:ln>
            <a:noFill/>
          </a:ln>
        </p:spPr>
      </p:pic>
      <p:pic>
        <p:nvPicPr>
          <p:cNvPr id="1026" name="Picture 2" descr="http://noticias.destacados.cl/wp-content/uploads/2011/11/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01" y="1282669"/>
            <a:ext cx="4015066" cy="193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166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Autofit/>
          </a:bodyPr>
          <a:lstStyle/>
          <a:p>
            <a:r>
              <a:rPr lang="es-EC" sz="2800" b="1" dirty="0" smtClean="0"/>
              <a:t>CONECTOR OBDII a RS232</a:t>
            </a:r>
            <a:endParaRPr lang="es-EC" sz="28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08328628"/>
              </p:ext>
            </p:extLst>
          </p:nvPr>
        </p:nvGraphicFramePr>
        <p:xfrm>
          <a:off x="741619" y="4221088"/>
          <a:ext cx="2658664" cy="914400"/>
        </p:xfrm>
        <a:graphic>
          <a:graphicData uri="http://schemas.openxmlformats.org/drawingml/2006/table">
            <a:tbl>
              <a:tblPr firstRow="1" bandRow="1">
                <a:effectLst/>
                <a:tableStyleId>{5C22544A-7EE6-4342-B048-85BDC9FD1C3A}</a:tableStyleId>
              </a:tblPr>
              <a:tblGrid>
                <a:gridCol w="936407"/>
                <a:gridCol w="1722257"/>
              </a:tblGrid>
              <a:tr h="293752">
                <a:tc>
                  <a:txBody>
                    <a:bodyPr/>
                    <a:lstStyle/>
                    <a:p>
                      <a:r>
                        <a:rPr lang="es-ES" sz="1400" b="0" dirty="0" smtClean="0">
                          <a:solidFill>
                            <a:schemeClr val="tx1"/>
                          </a:solidFill>
                        </a:rPr>
                        <a:t>PIN</a:t>
                      </a:r>
                      <a:r>
                        <a:rPr lang="es-ES" sz="1400" b="0" baseline="0" dirty="0" smtClean="0">
                          <a:solidFill>
                            <a:schemeClr val="tx1"/>
                          </a:solidFill>
                        </a:rPr>
                        <a:t> 4</a:t>
                      </a:r>
                      <a:endParaRPr lang="es-ES" sz="1400" b="0" dirty="0">
                        <a:solidFill>
                          <a:schemeClr val="tx1"/>
                        </a:solidFill>
                      </a:endParaRPr>
                    </a:p>
                  </a:txBody>
                  <a:tcPr>
                    <a:noFill/>
                  </a:tcPr>
                </a:tc>
                <a:tc>
                  <a:txBody>
                    <a:bodyPr/>
                    <a:lstStyle/>
                    <a:p>
                      <a:r>
                        <a:rPr lang="es-ES" sz="1400" b="0" dirty="0" smtClean="0">
                          <a:solidFill>
                            <a:schemeClr val="tx1"/>
                          </a:solidFill>
                        </a:rPr>
                        <a:t>Tierra</a:t>
                      </a:r>
                      <a:r>
                        <a:rPr lang="es-ES" sz="1400" b="0" baseline="0" dirty="0" smtClean="0">
                          <a:solidFill>
                            <a:schemeClr val="tx1"/>
                          </a:solidFill>
                        </a:rPr>
                        <a:t> del chasis</a:t>
                      </a:r>
                      <a:endParaRPr lang="es-ES" sz="1400" b="0" dirty="0">
                        <a:solidFill>
                          <a:schemeClr val="tx1"/>
                        </a:solidFill>
                      </a:endParaRPr>
                    </a:p>
                  </a:txBody>
                  <a:tcPr>
                    <a:noFill/>
                  </a:tcPr>
                </a:tc>
              </a:tr>
              <a:tr h="293752">
                <a:tc>
                  <a:txBody>
                    <a:bodyPr/>
                    <a:lstStyle/>
                    <a:p>
                      <a:r>
                        <a:rPr lang="es-ES" sz="1400" b="0" dirty="0" smtClean="0">
                          <a:solidFill>
                            <a:schemeClr val="tx1"/>
                          </a:solidFill>
                        </a:rPr>
                        <a:t>PIN</a:t>
                      </a:r>
                      <a:r>
                        <a:rPr lang="es-ES" sz="1400" b="0" baseline="0" dirty="0" smtClean="0">
                          <a:solidFill>
                            <a:schemeClr val="tx1"/>
                          </a:solidFill>
                        </a:rPr>
                        <a:t> 5</a:t>
                      </a:r>
                      <a:endParaRPr lang="es-ES" sz="1400" b="0" dirty="0">
                        <a:solidFill>
                          <a:schemeClr val="tx1"/>
                        </a:solidFill>
                      </a:endParaRPr>
                    </a:p>
                  </a:txBody>
                  <a:tcPr>
                    <a:noFill/>
                  </a:tcPr>
                </a:tc>
                <a:tc>
                  <a:txBody>
                    <a:bodyPr/>
                    <a:lstStyle/>
                    <a:p>
                      <a:r>
                        <a:rPr lang="es-ES" sz="1400" b="0" dirty="0" smtClean="0">
                          <a:solidFill>
                            <a:schemeClr val="tx1"/>
                          </a:solidFill>
                        </a:rPr>
                        <a:t>Tierra de la señal</a:t>
                      </a:r>
                      <a:endParaRPr lang="es-ES" sz="1400" b="0" dirty="0">
                        <a:solidFill>
                          <a:schemeClr val="tx1"/>
                        </a:solidFill>
                      </a:endParaRPr>
                    </a:p>
                  </a:txBody>
                  <a:tcPr>
                    <a:noFill/>
                  </a:tcPr>
                </a:tc>
              </a:tr>
              <a:tr h="293752">
                <a:tc>
                  <a:txBody>
                    <a:bodyPr/>
                    <a:lstStyle/>
                    <a:p>
                      <a:r>
                        <a:rPr lang="es-ES" sz="1400" b="0" dirty="0" smtClean="0">
                          <a:solidFill>
                            <a:schemeClr val="tx1"/>
                          </a:solidFill>
                        </a:rPr>
                        <a:t>PIN 16</a:t>
                      </a:r>
                      <a:endParaRPr lang="es-ES" sz="1400" b="0" dirty="0">
                        <a:solidFill>
                          <a:schemeClr val="tx1"/>
                        </a:solidFill>
                      </a:endParaRPr>
                    </a:p>
                  </a:txBody>
                  <a:tcPr>
                    <a:noFill/>
                  </a:tcPr>
                </a:tc>
                <a:tc>
                  <a:txBody>
                    <a:bodyPr/>
                    <a:lstStyle/>
                    <a:p>
                      <a:r>
                        <a:rPr lang="es-ES" sz="1400" b="0" dirty="0" smtClean="0">
                          <a:solidFill>
                            <a:schemeClr val="tx1"/>
                          </a:solidFill>
                        </a:rPr>
                        <a:t>Toma</a:t>
                      </a:r>
                      <a:r>
                        <a:rPr lang="es-ES" sz="1400" b="0" baseline="0" dirty="0" smtClean="0">
                          <a:solidFill>
                            <a:schemeClr val="tx1"/>
                          </a:solidFill>
                        </a:rPr>
                        <a:t> de voltaje</a:t>
                      </a:r>
                      <a:endParaRPr lang="es-ES" sz="1400" b="0" dirty="0">
                        <a:solidFill>
                          <a:schemeClr val="tx1"/>
                        </a:solidFill>
                      </a:endParaRPr>
                    </a:p>
                  </a:txBody>
                  <a:tcPr>
                    <a:no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7272808" cy="290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3 Marcador de contenido"/>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3419872" y="4221088"/>
            <a:ext cx="4536503" cy="2292647"/>
          </a:xfrm>
          <a:prstGeom prst="rect">
            <a:avLst/>
          </a:prstGeom>
          <a:noFill/>
          <a:ln>
            <a:no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240" y="5229200"/>
            <a:ext cx="186657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57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7620000" cy="850106"/>
          </a:xfrm>
        </p:spPr>
        <p:txBody>
          <a:bodyPr>
            <a:normAutofit fontScale="90000"/>
          </a:bodyPr>
          <a:lstStyle/>
          <a:p>
            <a:r>
              <a:rPr lang="es-EC" sz="3600" b="1" dirty="0" smtClean="0"/>
              <a:t>ACCESO A LA INFORMACION DE LA ECU</a:t>
            </a:r>
            <a:endParaRPr lang="es-EC" sz="3600" b="1" dirty="0"/>
          </a:p>
        </p:txBody>
      </p:sp>
      <p:sp>
        <p:nvSpPr>
          <p:cNvPr id="3" name="2 Marcador de contenido"/>
          <p:cNvSpPr>
            <a:spLocks noGrp="1"/>
          </p:cNvSpPr>
          <p:nvPr>
            <p:ph idx="1"/>
          </p:nvPr>
        </p:nvSpPr>
        <p:spPr>
          <a:xfrm>
            <a:off x="457200" y="1412776"/>
            <a:ext cx="5266928" cy="4968552"/>
          </a:xfrm>
        </p:spPr>
        <p:txBody>
          <a:bodyPr>
            <a:normAutofit fontScale="85000" lnSpcReduction="20000"/>
          </a:bodyPr>
          <a:lstStyle/>
          <a:p>
            <a:pPr marL="0" indent="0">
              <a:buNone/>
            </a:pPr>
            <a:r>
              <a:rPr lang="es-EC" dirty="0" smtClean="0"/>
              <a:t>ELM 327 es la interfaz de comunicación entre la ECU con equipos de prueba de diagnóstico que interactúa con los diferentes tipos de vehículos.</a:t>
            </a:r>
          </a:p>
          <a:p>
            <a:pPr marL="0" indent="0">
              <a:buNone/>
            </a:pPr>
            <a:endParaRPr lang="es-EC" b="1" dirty="0" smtClean="0"/>
          </a:p>
          <a:p>
            <a:pPr marL="0" indent="0">
              <a:buNone/>
            </a:pPr>
            <a:r>
              <a:rPr lang="es-EC" b="1" dirty="0" smtClean="0"/>
              <a:t>APLICACIONES:</a:t>
            </a:r>
            <a:r>
              <a:rPr lang="es-EC" dirty="0" smtClean="0"/>
              <a:t> </a:t>
            </a:r>
          </a:p>
          <a:p>
            <a:r>
              <a:rPr lang="es-EC" dirty="0" smtClean="0"/>
              <a:t>Lectura </a:t>
            </a:r>
            <a:r>
              <a:rPr lang="es-EC" dirty="0"/>
              <a:t>de código de fallan y datos instantáneos </a:t>
            </a:r>
          </a:p>
          <a:p>
            <a:r>
              <a:rPr lang="es-EC" dirty="0"/>
              <a:t>Herramienta de análisis automotriz o  </a:t>
            </a:r>
            <a:r>
              <a:rPr lang="es-EC" dirty="0" err="1"/>
              <a:t>ScanTool</a:t>
            </a:r>
            <a:r>
              <a:rPr lang="es-EC" dirty="0"/>
              <a:t> </a:t>
            </a:r>
          </a:p>
          <a:p>
            <a:pPr marL="400050" lvl="1" indent="0">
              <a:buNone/>
            </a:pPr>
            <a:endParaRPr lang="es-EC" dirty="0"/>
          </a:p>
          <a:p>
            <a:pPr marL="0" lvl="1" indent="0">
              <a:buClr>
                <a:schemeClr val="accent1"/>
              </a:buClr>
              <a:buNone/>
            </a:pPr>
            <a:r>
              <a:rPr lang="es-EC" sz="2200" b="1" dirty="0"/>
              <a:t>CARACTERISTICAS</a:t>
            </a:r>
          </a:p>
          <a:p>
            <a:pPr lvl="0"/>
            <a:r>
              <a:rPr lang="es-ES" dirty="0"/>
              <a:t>Soporta 12 </a:t>
            </a:r>
            <a:r>
              <a:rPr lang="es-ES" dirty="0" smtClean="0"/>
              <a:t>protocolos </a:t>
            </a:r>
            <a:r>
              <a:rPr lang="es-ES" dirty="0"/>
              <a:t>y los busca automáticamente</a:t>
            </a:r>
            <a:endParaRPr lang="es-EC" dirty="0"/>
          </a:p>
          <a:p>
            <a:pPr lvl="0"/>
            <a:r>
              <a:rPr lang="es-ES" dirty="0"/>
              <a:t>Control de energía en el modo de espera </a:t>
            </a:r>
            <a:endParaRPr lang="es-EC" dirty="0"/>
          </a:p>
          <a:p>
            <a:pPr lvl="0"/>
            <a:r>
              <a:rPr lang="es-ES" dirty="0"/>
              <a:t>Velocidad de transferencia de RS232 de hasta 500 kbps </a:t>
            </a:r>
            <a:endParaRPr lang="es-EC" dirty="0"/>
          </a:p>
          <a:p>
            <a:pPr lvl="0"/>
            <a:r>
              <a:rPr lang="es-ES" dirty="0"/>
              <a:t>Totalmente configurable con los comandos AT</a:t>
            </a:r>
            <a:endParaRPr lang="es-EC" dirty="0"/>
          </a:p>
          <a:p>
            <a:pPr lvl="0"/>
            <a:r>
              <a:rPr lang="es-ES" dirty="0"/>
              <a:t>CMOS de baja potencia de diseño </a:t>
            </a:r>
            <a:endParaRPr lang="es-EC" dirty="0"/>
          </a:p>
          <a:p>
            <a:pPr lvl="0"/>
            <a:r>
              <a:rPr lang="es-ES" dirty="0"/>
              <a:t>Tensión para monitoreo de batería</a:t>
            </a:r>
            <a:endParaRPr lang="es-EC" dirty="0"/>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72816"/>
            <a:ext cx="2736304" cy="3672408"/>
          </a:xfrm>
          <a:prstGeom prst="rect">
            <a:avLst/>
          </a:prstGeom>
          <a:noFill/>
          <a:ln>
            <a:noFill/>
          </a:ln>
        </p:spPr>
      </p:pic>
    </p:spTree>
    <p:extLst>
      <p:ext uri="{BB962C8B-B14F-4D97-AF65-F5344CB8AC3E}">
        <p14:creationId xmlns:p14="http://schemas.microsoft.com/office/powerpoint/2010/main" val="1985959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7620000" cy="706090"/>
          </a:xfrm>
        </p:spPr>
        <p:txBody>
          <a:bodyPr/>
          <a:lstStyle/>
          <a:p>
            <a:r>
              <a:rPr lang="es-EC" sz="3600" b="1" dirty="0" smtClean="0"/>
              <a:t>MODOS DE DIAGNOSTICO</a:t>
            </a:r>
            <a:endParaRPr lang="es-EC" sz="3600" b="1" dirty="0"/>
          </a:p>
        </p:txBody>
      </p:sp>
      <p:sp>
        <p:nvSpPr>
          <p:cNvPr id="3" name="2 Marcador de contenido"/>
          <p:cNvSpPr>
            <a:spLocks noGrp="1"/>
          </p:cNvSpPr>
          <p:nvPr>
            <p:ph idx="1"/>
          </p:nvPr>
        </p:nvSpPr>
        <p:spPr>
          <a:xfrm>
            <a:off x="179512" y="1196752"/>
            <a:ext cx="8208912" cy="5204048"/>
          </a:xfrm>
        </p:spPr>
        <p:txBody>
          <a:bodyPr>
            <a:normAutofit fontScale="92500"/>
          </a:bodyPr>
          <a:lstStyle/>
          <a:p>
            <a:pPr marL="0" indent="0">
              <a:buNone/>
            </a:pPr>
            <a:r>
              <a:rPr lang="es-EC" dirty="0" smtClean="0"/>
              <a:t>El 1° byte de los datos es el que define el modo de diagnóstico, llamado identificador de servicios </a:t>
            </a:r>
            <a:r>
              <a:rPr lang="es-EC" dirty="0"/>
              <a:t> </a:t>
            </a:r>
            <a:r>
              <a:rPr lang="es-EC" dirty="0" smtClean="0"/>
              <a:t>(SID) o PID.</a:t>
            </a:r>
          </a:p>
          <a:p>
            <a:pPr marL="0" indent="0">
              <a:lnSpc>
                <a:spcPct val="110000"/>
              </a:lnSpc>
              <a:buNone/>
            </a:pPr>
            <a:endParaRPr lang="es-EC" sz="1900" dirty="0" smtClean="0"/>
          </a:p>
          <a:p>
            <a:pPr marL="0" indent="0">
              <a:lnSpc>
                <a:spcPct val="110000"/>
              </a:lnSpc>
              <a:buNone/>
            </a:pPr>
            <a:r>
              <a:rPr lang="es-EC" sz="1900" b="1" dirty="0" smtClean="0"/>
              <a:t>MODO 1.- </a:t>
            </a:r>
            <a:r>
              <a:rPr lang="es-EC" sz="1900" dirty="0" smtClean="0"/>
              <a:t>Solicita diagnóstico de datos de la ECU. Se accede a los datos actuales.</a:t>
            </a:r>
          </a:p>
          <a:p>
            <a:pPr marL="0" indent="0">
              <a:lnSpc>
                <a:spcPct val="110000"/>
              </a:lnSpc>
              <a:buNone/>
            </a:pPr>
            <a:r>
              <a:rPr lang="es-EC" sz="1900" b="1" dirty="0" smtClean="0"/>
              <a:t>MODO 2.- </a:t>
            </a:r>
            <a:r>
              <a:rPr lang="es-EC" sz="1900" dirty="0" smtClean="0"/>
              <a:t>Solicita diagnóstico de datos </a:t>
            </a:r>
            <a:r>
              <a:rPr lang="es-EC" sz="1900" dirty="0" err="1" smtClean="0"/>
              <a:t>FreezeFame</a:t>
            </a:r>
            <a:r>
              <a:rPr lang="es-EC" sz="1900" dirty="0" smtClean="0"/>
              <a:t>. De acceso a la información del cuadro de datos congelado «falla en el motor».</a:t>
            </a:r>
          </a:p>
          <a:p>
            <a:pPr marL="0" indent="0">
              <a:lnSpc>
                <a:spcPct val="110000"/>
              </a:lnSpc>
              <a:buNone/>
            </a:pPr>
            <a:r>
              <a:rPr lang="es-EC" sz="1900" b="1" dirty="0" smtClean="0"/>
              <a:t>MODO 3.- </a:t>
            </a:r>
            <a:r>
              <a:rPr lang="es-EC" sz="1900" dirty="0" smtClean="0"/>
              <a:t>Solicita el código de error. Habilita el acceso externo para obtener el DTC.</a:t>
            </a:r>
          </a:p>
          <a:p>
            <a:pPr marL="0" indent="0">
              <a:lnSpc>
                <a:spcPct val="110000"/>
              </a:lnSpc>
              <a:buNone/>
            </a:pPr>
            <a:r>
              <a:rPr lang="es-EC" sz="1900" b="1" dirty="0" smtClean="0"/>
              <a:t>MODO 4.- </a:t>
            </a:r>
            <a:r>
              <a:rPr lang="es-EC" sz="1900" dirty="0" smtClean="0"/>
              <a:t>Limpiar y eliminar información sobre el código de error.</a:t>
            </a:r>
          </a:p>
          <a:p>
            <a:pPr marL="0" indent="0">
              <a:lnSpc>
                <a:spcPct val="110000"/>
              </a:lnSpc>
              <a:buNone/>
            </a:pPr>
            <a:r>
              <a:rPr lang="es-EC" sz="1900" b="1" dirty="0" smtClean="0"/>
              <a:t>MODO 5.- </a:t>
            </a:r>
            <a:r>
              <a:rPr lang="es-EC" sz="1900" dirty="0" smtClean="0"/>
              <a:t>Solicita el resultado del monitoreo de los sensores de oxigeno.</a:t>
            </a:r>
          </a:p>
          <a:p>
            <a:pPr marL="0" indent="0">
              <a:lnSpc>
                <a:spcPct val="110000"/>
              </a:lnSpc>
              <a:buNone/>
            </a:pPr>
            <a:r>
              <a:rPr lang="es-EC" sz="1900" b="1" dirty="0" smtClean="0"/>
              <a:t>MODO 6.- </a:t>
            </a:r>
            <a:r>
              <a:rPr lang="es-EC" sz="1900" dirty="0" smtClean="0"/>
              <a:t>Solicita los resultados del monitoreo a bordo de componentes a sistemas que no son monitoreados constantemente.</a:t>
            </a:r>
          </a:p>
          <a:p>
            <a:pPr marL="0" indent="0">
              <a:lnSpc>
                <a:spcPct val="110000"/>
              </a:lnSpc>
              <a:buNone/>
            </a:pPr>
            <a:r>
              <a:rPr lang="es-EC" sz="1900" b="1" dirty="0" smtClean="0"/>
              <a:t>MODO 7.- </a:t>
            </a:r>
            <a:r>
              <a:rPr lang="es-EC" sz="1900" dirty="0"/>
              <a:t>Solicita los resultados del monitoreo a bordo </a:t>
            </a:r>
            <a:r>
              <a:rPr lang="es-EC" sz="1900" dirty="0" smtClean="0"/>
              <a:t>para los sistemas de diagnostico continuo .</a:t>
            </a:r>
          </a:p>
          <a:p>
            <a:pPr marL="0" indent="0">
              <a:lnSpc>
                <a:spcPct val="110000"/>
              </a:lnSpc>
              <a:buNone/>
            </a:pPr>
            <a:r>
              <a:rPr lang="es-EC" sz="1900" b="1" dirty="0" smtClean="0"/>
              <a:t>MODO 8.- </a:t>
            </a:r>
            <a:r>
              <a:rPr lang="es-EC" sz="1900" dirty="0" smtClean="0"/>
              <a:t>Solicitar el control de sistema de a bordo, testeo o componentes</a:t>
            </a:r>
          </a:p>
          <a:p>
            <a:pPr marL="0" indent="0">
              <a:lnSpc>
                <a:spcPct val="110000"/>
              </a:lnSpc>
              <a:buNone/>
            </a:pPr>
            <a:r>
              <a:rPr lang="es-EC" sz="1900" b="1" dirty="0" smtClean="0"/>
              <a:t>MODO 9.- </a:t>
            </a:r>
            <a:r>
              <a:rPr lang="es-EC" sz="1900" dirty="0" smtClean="0"/>
              <a:t>Solicita información específica del vehículo.</a:t>
            </a:r>
            <a:endParaRPr lang="es-EC" sz="1900" dirty="0"/>
          </a:p>
          <a:p>
            <a:pPr marL="0" indent="0">
              <a:buNone/>
            </a:pPr>
            <a:endParaRPr lang="es-EC" dirty="0" smtClean="0"/>
          </a:p>
          <a:p>
            <a:pPr marL="0" indent="0">
              <a:buNone/>
            </a:pPr>
            <a:endParaRPr lang="es-EC" b="1" dirty="0" smtClean="0"/>
          </a:p>
          <a:p>
            <a:pPr marL="0" indent="0">
              <a:buNone/>
            </a:pPr>
            <a:endParaRPr lang="es-EC" dirty="0"/>
          </a:p>
        </p:txBody>
      </p:sp>
    </p:spTree>
    <p:extLst>
      <p:ext uri="{BB962C8B-B14F-4D97-AF65-F5344CB8AC3E}">
        <p14:creationId xmlns:p14="http://schemas.microsoft.com/office/powerpoint/2010/main" val="20580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229600" cy="850106"/>
          </a:xfrm>
        </p:spPr>
        <p:txBody>
          <a:bodyPr>
            <a:normAutofit fontScale="90000"/>
          </a:bodyPr>
          <a:lstStyle/>
          <a:p>
            <a:r>
              <a:rPr lang="es-EC" sz="3200" b="1" dirty="0" smtClean="0"/>
              <a:t>INTERPRETACION DEL CODIGO DE FALLA (DTC)</a:t>
            </a:r>
            <a:endParaRPr lang="es-EC" sz="3200" b="1" dirty="0"/>
          </a:p>
        </p:txBody>
      </p:sp>
      <p:sp>
        <p:nvSpPr>
          <p:cNvPr id="3" name="2 Marcador de contenido"/>
          <p:cNvSpPr>
            <a:spLocks noGrp="1"/>
          </p:cNvSpPr>
          <p:nvPr>
            <p:ph idx="1"/>
          </p:nvPr>
        </p:nvSpPr>
        <p:spPr>
          <a:xfrm>
            <a:off x="457200" y="1124745"/>
            <a:ext cx="3970784" cy="5544616"/>
          </a:xfrm>
        </p:spPr>
        <p:txBody>
          <a:bodyPr>
            <a:normAutofit fontScale="85000" lnSpcReduction="20000"/>
          </a:bodyPr>
          <a:lstStyle/>
          <a:p>
            <a:pPr marL="0" indent="0">
              <a:buNone/>
            </a:pPr>
            <a:r>
              <a:rPr lang="es-EC" dirty="0"/>
              <a:t>Los DTC son códigos alfanuméricos que se utilizan para identificar un problema </a:t>
            </a:r>
            <a:r>
              <a:rPr lang="es-EC" dirty="0" smtClean="0"/>
              <a:t>de </a:t>
            </a:r>
            <a:r>
              <a:rPr lang="es-EC" dirty="0"/>
              <a:t>los sistemas monitoreados </a:t>
            </a:r>
            <a:r>
              <a:rPr lang="es-EC" dirty="0" smtClean="0"/>
              <a:t>por la ECU.</a:t>
            </a:r>
          </a:p>
          <a:p>
            <a:pPr marL="0" indent="0">
              <a:buNone/>
            </a:pPr>
            <a:endParaRPr lang="es-EC" dirty="0" smtClean="0"/>
          </a:p>
          <a:p>
            <a:pPr marL="0" indent="0">
              <a:buNone/>
            </a:pPr>
            <a:r>
              <a:rPr lang="es-EC" dirty="0"/>
              <a:t>Cada </a:t>
            </a:r>
            <a:r>
              <a:rPr lang="es-EC" dirty="0" smtClean="0"/>
              <a:t>código </a:t>
            </a:r>
            <a:r>
              <a:rPr lang="es-EC" dirty="0"/>
              <a:t>tiene asignado un mensaje que identifica el circuito, el componente o el área del sistema donde se encontró </a:t>
            </a:r>
            <a:r>
              <a:rPr lang="es-EC" dirty="0" smtClean="0"/>
              <a:t>DTC y </a:t>
            </a:r>
            <a:r>
              <a:rPr lang="es-ES" dirty="0" smtClean="0"/>
              <a:t>constan </a:t>
            </a:r>
            <a:r>
              <a:rPr lang="es-ES" dirty="0"/>
              <a:t>de 5 caracteres</a:t>
            </a:r>
            <a:r>
              <a:rPr lang="es-EC" dirty="0" smtClean="0"/>
              <a:t>.</a:t>
            </a:r>
          </a:p>
          <a:p>
            <a:pPr marL="0" indent="0">
              <a:buNone/>
            </a:pPr>
            <a:r>
              <a:rPr lang="es-EC" dirty="0" smtClean="0"/>
              <a:t> </a:t>
            </a:r>
          </a:p>
          <a:p>
            <a:pPr marL="0" indent="0">
              <a:buNone/>
            </a:pPr>
            <a:r>
              <a:rPr lang="es-EC" b="1" dirty="0" smtClean="0"/>
              <a:t>Primer</a:t>
            </a:r>
            <a:r>
              <a:rPr lang="es-EC" dirty="0" smtClean="0"/>
              <a:t> digito identifica el sistema principal.</a:t>
            </a:r>
          </a:p>
          <a:p>
            <a:pPr marL="0" indent="0">
              <a:buNone/>
            </a:pPr>
            <a:r>
              <a:rPr lang="es-EC" b="1" dirty="0" smtClean="0"/>
              <a:t>Segundo</a:t>
            </a:r>
            <a:r>
              <a:rPr lang="es-EC" dirty="0" smtClean="0"/>
              <a:t> identifica el tipo de código.</a:t>
            </a:r>
          </a:p>
          <a:p>
            <a:pPr marL="0" indent="0">
              <a:buNone/>
            </a:pPr>
            <a:r>
              <a:rPr lang="es-EC" b="1" dirty="0" smtClean="0"/>
              <a:t>Tercero</a:t>
            </a:r>
            <a:r>
              <a:rPr lang="es-EC" dirty="0" smtClean="0"/>
              <a:t> identifica el subsistema específico.</a:t>
            </a:r>
          </a:p>
          <a:p>
            <a:pPr marL="0" indent="0">
              <a:buNone/>
            </a:pPr>
            <a:r>
              <a:rPr lang="es-EC" b="1" dirty="0" smtClean="0"/>
              <a:t>Cuarto</a:t>
            </a:r>
            <a:r>
              <a:rPr lang="es-EC" dirty="0" smtClean="0"/>
              <a:t> y </a:t>
            </a:r>
            <a:r>
              <a:rPr lang="es-EC" b="1" dirty="0" smtClean="0"/>
              <a:t>quinto</a:t>
            </a:r>
            <a:r>
              <a:rPr lang="es-EC" dirty="0" smtClean="0"/>
              <a:t> identifica la sección del subsistema. </a:t>
            </a:r>
          </a:p>
          <a:p>
            <a:pPr marL="0" indent="0">
              <a:buNone/>
            </a:pPr>
            <a:endParaRPr lang="es-ES" dirty="0"/>
          </a:p>
          <a:p>
            <a:pPr marL="0" indent="0">
              <a:buNone/>
            </a:pPr>
            <a:r>
              <a:rPr lang="es-EC" dirty="0" smtClean="0"/>
              <a:t> </a:t>
            </a:r>
            <a:endParaRPr lang="es-EC"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132" y="1107529"/>
            <a:ext cx="39243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335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787208" cy="994122"/>
          </a:xfrm>
        </p:spPr>
        <p:txBody>
          <a:bodyPr/>
          <a:lstStyle/>
          <a:p>
            <a:r>
              <a:rPr lang="es-ES" b="1" dirty="0" smtClean="0"/>
              <a:t>DIAGRAMA DE BLOQUES</a:t>
            </a:r>
            <a:endParaRPr lang="es-EC" b="1" dirty="0"/>
          </a:p>
        </p:txBody>
      </p:sp>
      <p:sp>
        <p:nvSpPr>
          <p:cNvPr id="3" name="2 Marcador de contenido"/>
          <p:cNvSpPr>
            <a:spLocks noGrp="1"/>
          </p:cNvSpPr>
          <p:nvPr>
            <p:ph idx="1"/>
          </p:nvPr>
        </p:nvSpPr>
        <p:spPr/>
        <p:txBody>
          <a:bodyPr/>
          <a:lstStyle/>
          <a:p>
            <a:endParaRPr lang="es-EC"/>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1369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26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850106"/>
          </a:xfrm>
        </p:spPr>
        <p:txBody>
          <a:bodyPr>
            <a:normAutofit/>
          </a:bodyPr>
          <a:lstStyle/>
          <a:p>
            <a:r>
              <a:rPr lang="es-EC" sz="3600" b="1" dirty="0"/>
              <a:t>CIRCUITO </a:t>
            </a:r>
            <a:r>
              <a:rPr lang="es-EC" sz="3600" b="1" dirty="0" smtClean="0"/>
              <a:t>ESQUEMATICO</a:t>
            </a:r>
            <a:endParaRPr lang="es-EC" sz="3600" b="1" dirty="0"/>
          </a:p>
        </p:txBody>
      </p:sp>
      <p:sp>
        <p:nvSpPr>
          <p:cNvPr id="3" name="2 Marcador de contenido"/>
          <p:cNvSpPr>
            <a:spLocks noGrp="1"/>
          </p:cNvSpPr>
          <p:nvPr>
            <p:ph idx="1"/>
          </p:nvPr>
        </p:nvSpPr>
        <p:spPr>
          <a:xfrm>
            <a:off x="457200" y="1052736"/>
            <a:ext cx="7620000" cy="5348064"/>
          </a:xfrm>
        </p:spPr>
        <p:txBody>
          <a:bodyPr/>
          <a:lstStyle/>
          <a:p>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052736"/>
            <a:ext cx="8216165"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15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850106"/>
          </a:xfrm>
        </p:spPr>
        <p:txBody>
          <a:bodyPr/>
          <a:lstStyle/>
          <a:p>
            <a:r>
              <a:rPr lang="es-EC" sz="3600" b="1" dirty="0" smtClean="0"/>
              <a:t>DIAGRAMA DE FLUJO</a:t>
            </a:r>
            <a:endParaRPr lang="es-EC" sz="3600" b="1"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74827"/>
            <a:ext cx="7243104" cy="5278509"/>
          </a:xfrm>
          <a:prstGeom prst="rect">
            <a:avLst/>
          </a:prstGeom>
          <a:noFill/>
          <a:ln>
            <a:noFill/>
          </a:ln>
        </p:spPr>
      </p:pic>
    </p:spTree>
    <p:extLst>
      <p:ext uri="{BB962C8B-B14F-4D97-AF65-F5344CB8AC3E}">
        <p14:creationId xmlns:p14="http://schemas.microsoft.com/office/powerpoint/2010/main" val="4276441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255" y="188640"/>
            <a:ext cx="8229600" cy="850106"/>
          </a:xfrm>
        </p:spPr>
        <p:txBody>
          <a:bodyPr>
            <a:normAutofit/>
          </a:bodyPr>
          <a:lstStyle/>
          <a:p>
            <a:r>
              <a:rPr lang="es-ES" sz="4000" b="1" dirty="0" smtClean="0"/>
              <a:t>PROGRAMA</a:t>
            </a:r>
            <a:endParaRPr lang="es-ES" sz="4000" b="1" dirty="0"/>
          </a:p>
        </p:txBody>
      </p:sp>
      <p:sp>
        <p:nvSpPr>
          <p:cNvPr id="3" name="2 Marcador de contenido"/>
          <p:cNvSpPr>
            <a:spLocks noGrp="1"/>
          </p:cNvSpPr>
          <p:nvPr>
            <p:ph idx="1"/>
          </p:nvPr>
        </p:nvSpPr>
        <p:spPr>
          <a:xfrm>
            <a:off x="257506" y="1052736"/>
            <a:ext cx="3178696" cy="504056"/>
          </a:xfrm>
        </p:spPr>
        <p:txBody>
          <a:bodyPr>
            <a:normAutofit lnSpcReduction="10000"/>
          </a:bodyPr>
          <a:lstStyle/>
          <a:p>
            <a:pPr marL="0" indent="0">
              <a:buNone/>
            </a:pPr>
            <a:r>
              <a:rPr lang="es-ES" sz="2800" b="1" dirty="0" smtClean="0"/>
              <a:t>DATOS REALES</a:t>
            </a:r>
            <a:endParaRPr lang="es-ES" sz="28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556792"/>
            <a:ext cx="7416823" cy="95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0888"/>
            <a:ext cx="61766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124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0" y="274638"/>
            <a:ext cx="4114800" cy="6106690"/>
          </a:xfrm>
        </p:spPr>
        <p:txBody>
          <a:bodyPr/>
          <a:lstStyle/>
          <a:p>
            <a:pPr algn="just"/>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63910673"/>
              </p:ext>
            </p:extLst>
          </p:nvPr>
        </p:nvGraphicFramePr>
        <p:xfrm>
          <a:off x="323528" y="260648"/>
          <a:ext cx="3579495" cy="6283794"/>
        </p:xfrm>
        <a:graphic>
          <a:graphicData uri="http://schemas.openxmlformats.org/drawingml/2006/table">
            <a:tbl>
              <a:tblPr firstRow="1" firstCol="1" bandRow="1">
                <a:tableStyleId>{5C22544A-7EE6-4342-B048-85BDC9FD1C3A}</a:tableStyleId>
              </a:tblPr>
              <a:tblGrid>
                <a:gridCol w="1052195"/>
                <a:gridCol w="1069340"/>
                <a:gridCol w="1457960"/>
              </a:tblGrid>
              <a:tr h="407621">
                <a:tc gridSpan="3">
                  <a:txBody>
                    <a:bodyPr/>
                    <a:lstStyle/>
                    <a:p>
                      <a:pPr algn="ctr">
                        <a:spcAft>
                          <a:spcPts val="0"/>
                        </a:spcAft>
                      </a:pPr>
                      <a:r>
                        <a:rPr lang="es-ES" sz="1400" b="1" dirty="0">
                          <a:effectLst/>
                        </a:rPr>
                        <a:t>INTERPRETACIÓN DEL PRIMER DÍGITO DEL MENSAJE</a:t>
                      </a:r>
                      <a:endParaRPr lang="es-ES" sz="1400" b="1" dirty="0">
                        <a:effectLst/>
                        <a:latin typeface="Times New Roman"/>
                        <a:ea typeface="Times New Roman"/>
                      </a:endParaRPr>
                    </a:p>
                  </a:txBody>
                  <a:tcPr marL="68580" marR="68580" marT="0" marB="0" anchor="ctr"/>
                </a:tc>
                <a:tc hMerge="1">
                  <a:txBody>
                    <a:bodyPr/>
                    <a:lstStyle/>
                    <a:p>
                      <a:endParaRPr lang="es-ES"/>
                    </a:p>
                  </a:txBody>
                  <a:tcPr/>
                </a:tc>
                <a:tc hMerge="1">
                  <a:txBody>
                    <a:bodyPr/>
                    <a:lstStyle/>
                    <a:p>
                      <a:endParaRPr lang="es-ES"/>
                    </a:p>
                  </a:txBody>
                  <a:tcPr/>
                </a:tc>
              </a:tr>
              <a:tr h="474898">
                <a:tc>
                  <a:txBody>
                    <a:bodyPr/>
                    <a:lstStyle/>
                    <a:p>
                      <a:pPr algn="ctr">
                        <a:spcAft>
                          <a:spcPts val="0"/>
                        </a:spcAft>
                      </a:pPr>
                      <a:r>
                        <a:rPr lang="es-ES" sz="1400" dirty="0">
                          <a:effectLst/>
                        </a:rPr>
                        <a:t>Valor </a:t>
                      </a:r>
                      <a:r>
                        <a:rPr lang="es-ES" sz="1300" dirty="0">
                          <a:effectLst/>
                        </a:rPr>
                        <a:t>hexadecimal</a:t>
                      </a:r>
                      <a:endParaRPr lang="es-ES" sz="1300" dirty="0">
                        <a:effectLst/>
                        <a:latin typeface="Times New Roman"/>
                        <a:ea typeface="Times New Roman"/>
                      </a:endParaRPr>
                    </a:p>
                  </a:txBody>
                  <a:tcPr marL="68580" marR="68580" marT="0" marB="0" anchor="ctr"/>
                </a:tc>
                <a:tc>
                  <a:txBody>
                    <a:bodyPr/>
                    <a:lstStyle/>
                    <a:p>
                      <a:pPr algn="ctr">
                        <a:spcAft>
                          <a:spcPts val="0"/>
                        </a:spcAft>
                      </a:pPr>
                      <a:r>
                        <a:rPr lang="es-ES" sz="1400" dirty="0">
                          <a:effectLst/>
                        </a:rPr>
                        <a:t>Valor </a:t>
                      </a:r>
                      <a:r>
                        <a:rPr lang="es-ES" sz="1300" dirty="0">
                          <a:effectLst/>
                        </a:rPr>
                        <a:t>reemplazado</a:t>
                      </a:r>
                      <a:endParaRPr lang="es-ES" sz="1300" dirty="0">
                        <a:effectLst/>
                        <a:latin typeface="Times New Roman"/>
                        <a:ea typeface="Times New Roman"/>
                      </a:endParaRPr>
                    </a:p>
                  </a:txBody>
                  <a:tcPr marL="68580" marR="68580" marT="0" marB="0" anchor="ctr"/>
                </a:tc>
                <a:tc>
                  <a:txBody>
                    <a:bodyPr/>
                    <a:lstStyle/>
                    <a:p>
                      <a:pPr algn="ctr">
                        <a:spcAft>
                          <a:spcPts val="0"/>
                        </a:spcAft>
                      </a:pPr>
                      <a:r>
                        <a:rPr lang="es-ES" sz="1400" dirty="0">
                          <a:effectLst/>
                        </a:rPr>
                        <a:t>Sistema principal</a:t>
                      </a:r>
                      <a:endParaRPr lang="es-ES" sz="1400" dirty="0">
                        <a:effectLst/>
                        <a:latin typeface="Times New Roman"/>
                        <a:ea typeface="Times New Roman"/>
                      </a:endParaRPr>
                    </a:p>
                  </a:txBody>
                  <a:tcPr marL="68580" marR="68580" marT="0" marB="0" anchor="ctr"/>
                </a:tc>
              </a:tr>
              <a:tr h="336386">
                <a:tc>
                  <a:txBody>
                    <a:bodyPr/>
                    <a:lstStyle/>
                    <a:p>
                      <a:pPr algn="ctr">
                        <a:spcAft>
                          <a:spcPts val="0"/>
                        </a:spcAft>
                      </a:pPr>
                      <a:r>
                        <a:rPr lang="es-ES" sz="1400">
                          <a:effectLst/>
                        </a:rPr>
                        <a:t>0</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P0</a:t>
                      </a:r>
                      <a:endParaRPr lang="es-ES" sz="1400">
                        <a:effectLst/>
                        <a:latin typeface="Times New Roman"/>
                        <a:ea typeface="Times New Roman"/>
                      </a:endParaRPr>
                    </a:p>
                  </a:txBody>
                  <a:tcPr marL="68580" marR="68580" marT="0" marB="0" anchor="ctr"/>
                </a:tc>
                <a:tc rowSpan="4">
                  <a:txBody>
                    <a:bodyPr/>
                    <a:lstStyle/>
                    <a:p>
                      <a:pPr algn="ctr">
                        <a:spcAft>
                          <a:spcPts val="0"/>
                        </a:spcAft>
                      </a:pPr>
                      <a:r>
                        <a:rPr lang="es-ES" sz="1400" dirty="0">
                          <a:effectLst/>
                        </a:rPr>
                        <a:t>Códigos del tren de potencia</a:t>
                      </a:r>
                      <a:endParaRPr lang="es-ES" sz="1400" dirty="0">
                        <a:effectLst/>
                        <a:latin typeface="Times New Roman"/>
                        <a:ea typeface="Times New Roman"/>
                      </a:endParaRPr>
                    </a:p>
                  </a:txBody>
                  <a:tcPr marL="68580" marR="68580" marT="0" marB="0" anchor="ctr"/>
                </a:tc>
              </a:tr>
              <a:tr h="336386">
                <a:tc>
                  <a:txBody>
                    <a:bodyPr/>
                    <a:lstStyle/>
                    <a:p>
                      <a:pPr algn="ctr">
                        <a:spcAft>
                          <a:spcPts val="0"/>
                        </a:spcAft>
                      </a:pPr>
                      <a:r>
                        <a:rPr lang="es-ES" sz="1400">
                          <a:effectLst/>
                        </a:rPr>
                        <a:t>1</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P1</a:t>
                      </a:r>
                      <a:endParaRPr lang="es-ES" sz="140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2</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P2</a:t>
                      </a:r>
                      <a:endParaRPr lang="es-ES" sz="140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3</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P3</a:t>
                      </a:r>
                      <a:endParaRPr lang="es-ES" sz="140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4</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C0</a:t>
                      </a:r>
                      <a:endParaRPr lang="es-ES" sz="1400">
                        <a:effectLst/>
                        <a:latin typeface="Times New Roman"/>
                        <a:ea typeface="Times New Roman"/>
                      </a:endParaRPr>
                    </a:p>
                  </a:txBody>
                  <a:tcPr marL="68580" marR="68580" marT="0" marB="0" anchor="ctr"/>
                </a:tc>
                <a:tc rowSpan="4">
                  <a:txBody>
                    <a:bodyPr/>
                    <a:lstStyle/>
                    <a:p>
                      <a:pPr algn="ctr">
                        <a:spcAft>
                          <a:spcPts val="0"/>
                        </a:spcAft>
                      </a:pPr>
                      <a:r>
                        <a:rPr lang="es-ES" sz="1400" dirty="0">
                          <a:effectLst/>
                        </a:rPr>
                        <a:t>Códigos de chasis</a:t>
                      </a:r>
                      <a:endParaRPr lang="es-ES" sz="1400" dirty="0">
                        <a:effectLst/>
                        <a:latin typeface="Times New Roman"/>
                        <a:ea typeface="Times New Roman"/>
                      </a:endParaRPr>
                    </a:p>
                  </a:txBody>
                  <a:tcPr marL="68580" marR="68580" marT="0" marB="0" anchor="ctr"/>
                </a:tc>
              </a:tr>
              <a:tr h="336386">
                <a:tc>
                  <a:txBody>
                    <a:bodyPr/>
                    <a:lstStyle/>
                    <a:p>
                      <a:pPr algn="ctr">
                        <a:spcAft>
                          <a:spcPts val="0"/>
                        </a:spcAft>
                      </a:pPr>
                      <a:r>
                        <a:rPr lang="es-ES" sz="1400">
                          <a:effectLst/>
                        </a:rPr>
                        <a:t>5</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C1</a:t>
                      </a:r>
                      <a:endParaRPr lang="es-ES" sz="140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6</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C2</a:t>
                      </a:r>
                      <a:endParaRPr lang="es-ES" sz="140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7</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C3</a:t>
                      </a:r>
                      <a:endParaRPr lang="es-ES" sz="140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8</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B0</a:t>
                      </a:r>
                      <a:endParaRPr lang="es-ES" sz="1400">
                        <a:effectLst/>
                        <a:latin typeface="Times New Roman"/>
                        <a:ea typeface="Times New Roman"/>
                      </a:endParaRPr>
                    </a:p>
                  </a:txBody>
                  <a:tcPr marL="68580" marR="68580" marT="0" marB="0" anchor="ctr"/>
                </a:tc>
                <a:tc rowSpan="4">
                  <a:txBody>
                    <a:bodyPr/>
                    <a:lstStyle/>
                    <a:p>
                      <a:pPr algn="ctr">
                        <a:spcAft>
                          <a:spcPts val="0"/>
                        </a:spcAft>
                      </a:pPr>
                      <a:r>
                        <a:rPr lang="es-ES" sz="1400">
                          <a:effectLst/>
                        </a:rPr>
                        <a:t>Códigos de la carrocería</a:t>
                      </a:r>
                      <a:endParaRPr lang="es-ES" sz="1400">
                        <a:effectLst/>
                        <a:latin typeface="Times New Roman"/>
                        <a:ea typeface="Times New Roman"/>
                      </a:endParaRPr>
                    </a:p>
                  </a:txBody>
                  <a:tcPr marL="68580" marR="68580" marT="0" marB="0" anchor="ctr"/>
                </a:tc>
              </a:tr>
              <a:tr h="336386">
                <a:tc>
                  <a:txBody>
                    <a:bodyPr/>
                    <a:lstStyle/>
                    <a:p>
                      <a:pPr algn="ctr">
                        <a:spcAft>
                          <a:spcPts val="0"/>
                        </a:spcAft>
                      </a:pPr>
                      <a:r>
                        <a:rPr lang="es-ES" sz="1400">
                          <a:effectLst/>
                        </a:rPr>
                        <a:t>9</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B1</a:t>
                      </a:r>
                      <a:endParaRPr lang="es-ES" sz="140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A</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dirty="0">
                          <a:effectLst/>
                        </a:rPr>
                        <a:t>B2</a:t>
                      </a:r>
                      <a:endParaRPr lang="es-ES" sz="1400" dirty="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B</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B3</a:t>
                      </a:r>
                      <a:endParaRPr lang="es-ES" sz="140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C</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U0</a:t>
                      </a:r>
                      <a:endParaRPr lang="es-ES" sz="1400">
                        <a:effectLst/>
                        <a:latin typeface="Times New Roman"/>
                        <a:ea typeface="Times New Roman"/>
                      </a:endParaRPr>
                    </a:p>
                  </a:txBody>
                  <a:tcPr marL="68580" marR="68580" marT="0" marB="0" anchor="ctr"/>
                </a:tc>
                <a:tc rowSpan="4">
                  <a:txBody>
                    <a:bodyPr/>
                    <a:lstStyle/>
                    <a:p>
                      <a:pPr algn="ctr">
                        <a:spcAft>
                          <a:spcPts val="0"/>
                        </a:spcAft>
                      </a:pPr>
                      <a:r>
                        <a:rPr lang="es-ES" sz="1400">
                          <a:effectLst/>
                        </a:rPr>
                        <a:t>Códigos de red</a:t>
                      </a:r>
                      <a:endParaRPr lang="es-ES" sz="1400">
                        <a:effectLst/>
                        <a:latin typeface="Times New Roman"/>
                        <a:ea typeface="Times New Roman"/>
                      </a:endParaRPr>
                    </a:p>
                  </a:txBody>
                  <a:tcPr marL="68580" marR="68580" marT="0" marB="0" anchor="ctr"/>
                </a:tc>
              </a:tr>
              <a:tr h="336386">
                <a:tc>
                  <a:txBody>
                    <a:bodyPr/>
                    <a:lstStyle/>
                    <a:p>
                      <a:pPr algn="ctr">
                        <a:spcAft>
                          <a:spcPts val="0"/>
                        </a:spcAft>
                      </a:pPr>
                      <a:r>
                        <a:rPr lang="es-ES" sz="1400">
                          <a:effectLst/>
                        </a:rPr>
                        <a:t>D</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U1</a:t>
                      </a:r>
                      <a:endParaRPr lang="es-ES" sz="140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E</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a:effectLst/>
                        </a:rPr>
                        <a:t>U2</a:t>
                      </a:r>
                      <a:endParaRPr lang="es-ES" sz="1400">
                        <a:effectLst/>
                        <a:latin typeface="Times New Roman"/>
                        <a:ea typeface="Times New Roman"/>
                      </a:endParaRPr>
                    </a:p>
                  </a:txBody>
                  <a:tcPr marL="68580" marR="68580" marT="0" marB="0" anchor="ctr"/>
                </a:tc>
                <a:tc vMerge="1">
                  <a:txBody>
                    <a:bodyPr/>
                    <a:lstStyle/>
                    <a:p>
                      <a:endParaRPr lang="es-ES"/>
                    </a:p>
                  </a:txBody>
                  <a:tcPr/>
                </a:tc>
              </a:tr>
              <a:tr h="336386">
                <a:tc>
                  <a:txBody>
                    <a:bodyPr/>
                    <a:lstStyle/>
                    <a:p>
                      <a:pPr algn="ctr">
                        <a:spcAft>
                          <a:spcPts val="0"/>
                        </a:spcAft>
                      </a:pPr>
                      <a:r>
                        <a:rPr lang="es-ES" sz="1400">
                          <a:effectLst/>
                        </a:rPr>
                        <a:t>F</a:t>
                      </a:r>
                      <a:endParaRPr lang="es-ES" sz="1400">
                        <a:effectLst/>
                        <a:latin typeface="Times New Roman"/>
                        <a:ea typeface="Times New Roman"/>
                      </a:endParaRPr>
                    </a:p>
                  </a:txBody>
                  <a:tcPr marL="68580" marR="68580" marT="0" marB="0" anchor="ctr"/>
                </a:tc>
                <a:tc>
                  <a:txBody>
                    <a:bodyPr/>
                    <a:lstStyle/>
                    <a:p>
                      <a:pPr algn="ctr">
                        <a:spcAft>
                          <a:spcPts val="0"/>
                        </a:spcAft>
                      </a:pPr>
                      <a:r>
                        <a:rPr lang="es-ES" sz="1400" dirty="0">
                          <a:effectLst/>
                        </a:rPr>
                        <a:t>U3</a:t>
                      </a:r>
                      <a:endParaRPr lang="es-ES" sz="1400" dirty="0">
                        <a:effectLst/>
                        <a:latin typeface="Times New Roman"/>
                        <a:ea typeface="Times New Roman"/>
                      </a:endParaRPr>
                    </a:p>
                  </a:txBody>
                  <a:tcPr marL="68580" marR="68580" marT="0" marB="0" anchor="ctr"/>
                </a:tc>
                <a:tc vMerge="1">
                  <a:txBody>
                    <a:bodyPr/>
                    <a:lstStyle/>
                    <a:p>
                      <a:endParaRPr lang="es-ES"/>
                    </a:p>
                  </a:txBody>
                  <a:tcPr/>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497" y="260649"/>
            <a:ext cx="4498531"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018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7537648" cy="1143000"/>
          </a:xfrm>
        </p:spPr>
        <p:txBody>
          <a:bodyPr/>
          <a:lstStyle/>
          <a:p>
            <a:r>
              <a:rPr lang="es-EC" b="1" dirty="0" smtClean="0"/>
              <a:t>OBJETIVOS</a:t>
            </a:r>
            <a:endParaRPr lang="es-EC" b="1" dirty="0"/>
          </a:p>
        </p:txBody>
      </p:sp>
      <p:sp>
        <p:nvSpPr>
          <p:cNvPr id="3" name="2 Marcador de contenido"/>
          <p:cNvSpPr>
            <a:spLocks noGrp="1"/>
          </p:cNvSpPr>
          <p:nvPr>
            <p:ph idx="1"/>
          </p:nvPr>
        </p:nvSpPr>
        <p:spPr>
          <a:xfrm>
            <a:off x="457200" y="1268760"/>
            <a:ext cx="7859216" cy="5184576"/>
          </a:xfrm>
        </p:spPr>
        <p:txBody>
          <a:bodyPr>
            <a:normAutofit lnSpcReduction="10000"/>
          </a:bodyPr>
          <a:lstStyle/>
          <a:p>
            <a:pPr marL="514350" lvl="1" indent="0">
              <a:buNone/>
            </a:pPr>
            <a:r>
              <a:rPr lang="es-ES" b="1" dirty="0"/>
              <a:t>Objetivo </a:t>
            </a:r>
            <a:r>
              <a:rPr lang="es-ES" b="1" dirty="0" smtClean="0"/>
              <a:t>General</a:t>
            </a:r>
          </a:p>
          <a:p>
            <a:pPr marL="514350" lvl="1" indent="0">
              <a:buNone/>
            </a:pPr>
            <a:endParaRPr lang="es-EC" dirty="0"/>
          </a:p>
          <a:p>
            <a:r>
              <a:rPr lang="es-ES" dirty="0"/>
              <a:t>Diseñar e implementar un prototipo de monitoreo de  la información de un automóvil empleando el estándar OBDII </a:t>
            </a:r>
            <a:endParaRPr lang="es-EC" dirty="0"/>
          </a:p>
          <a:p>
            <a:pPr marL="514350" lvl="1" indent="0">
              <a:buNone/>
            </a:pPr>
            <a:endParaRPr lang="es-ES" b="1" dirty="0" smtClean="0"/>
          </a:p>
          <a:p>
            <a:pPr marL="514350" lvl="1" indent="0">
              <a:buNone/>
            </a:pPr>
            <a:r>
              <a:rPr lang="es-ES" b="1" dirty="0" smtClean="0"/>
              <a:t> </a:t>
            </a:r>
            <a:r>
              <a:rPr lang="es-ES" b="1" dirty="0"/>
              <a:t>Objetivos </a:t>
            </a:r>
            <a:r>
              <a:rPr lang="es-ES" b="1" dirty="0" smtClean="0"/>
              <a:t>Específicos</a:t>
            </a:r>
          </a:p>
          <a:p>
            <a:pPr marL="914400" lvl="2" indent="0">
              <a:buNone/>
            </a:pPr>
            <a:endParaRPr lang="es-EC" dirty="0"/>
          </a:p>
          <a:p>
            <a:pPr lvl="0"/>
            <a:r>
              <a:rPr lang="es-ES" dirty="0"/>
              <a:t>Investigar el estándar, normas, elementos necesarios para comunicarse con la computadora del vehículo.</a:t>
            </a:r>
            <a:endParaRPr lang="es-EC" dirty="0"/>
          </a:p>
          <a:p>
            <a:pPr lvl="0"/>
            <a:r>
              <a:rPr lang="es-ES" dirty="0"/>
              <a:t>Conseguir una comunicación con la centralita electrónica (ECU) de cualquier vehículo.</a:t>
            </a:r>
            <a:endParaRPr lang="es-EC" dirty="0"/>
          </a:p>
          <a:p>
            <a:pPr lvl="0"/>
            <a:r>
              <a:rPr lang="es-ES" dirty="0"/>
              <a:t>Conseguir desarrollar un prototipo portátil y de bajo precio. </a:t>
            </a:r>
            <a:endParaRPr lang="es-EC" dirty="0"/>
          </a:p>
          <a:p>
            <a:pPr lvl="0"/>
            <a:r>
              <a:rPr lang="es-ES" dirty="0" smtClean="0"/>
              <a:t>Demostrar que con la información disponible en la red, es posible acceder a los sistemas de control que implementan los fabricantes de automóviles en sus vehículos.</a:t>
            </a:r>
            <a:endParaRPr lang="es-EC" dirty="0"/>
          </a:p>
        </p:txBody>
      </p:sp>
    </p:spTree>
    <p:extLst>
      <p:ext uri="{BB962C8B-B14F-4D97-AF65-F5344CB8AC3E}">
        <p14:creationId xmlns:p14="http://schemas.microsoft.com/office/powerpoint/2010/main" val="3271941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DIAGRAMA DE CONEXIÓN</a:t>
            </a:r>
            <a:endParaRPr lang="es-EC" b="1"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8229600" cy="3271003"/>
          </a:xfrm>
          <a:prstGeom prst="rect">
            <a:avLst/>
          </a:prstGeom>
          <a:noFill/>
          <a:ln>
            <a:noFill/>
          </a:ln>
        </p:spPr>
      </p:pic>
    </p:spTree>
    <p:extLst>
      <p:ext uri="{BB962C8B-B14F-4D97-AF65-F5344CB8AC3E}">
        <p14:creationId xmlns:p14="http://schemas.microsoft.com/office/powerpoint/2010/main" val="571807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S" sz="3600" b="1" dirty="0" smtClean="0"/>
              <a:t>CONCLUSIONES</a:t>
            </a:r>
            <a:r>
              <a:rPr lang="es-ES" b="1" dirty="0" smtClean="0"/>
              <a:t> </a:t>
            </a:r>
            <a:endParaRPr lang="es-ES" b="1" dirty="0"/>
          </a:p>
        </p:txBody>
      </p:sp>
      <p:sp>
        <p:nvSpPr>
          <p:cNvPr id="3" name="2 Marcador de contenido"/>
          <p:cNvSpPr>
            <a:spLocks noGrp="1"/>
          </p:cNvSpPr>
          <p:nvPr>
            <p:ph idx="1"/>
          </p:nvPr>
        </p:nvSpPr>
        <p:spPr>
          <a:xfrm>
            <a:off x="107504" y="1268760"/>
            <a:ext cx="8280920" cy="5184576"/>
          </a:xfrm>
        </p:spPr>
        <p:txBody>
          <a:bodyPr>
            <a:normAutofit fontScale="47500" lnSpcReduction="20000"/>
          </a:bodyPr>
          <a:lstStyle/>
          <a:p>
            <a:pPr marL="0" indent="0">
              <a:buNone/>
            </a:pPr>
            <a:r>
              <a:rPr lang="es-ES" sz="4000" dirty="0"/>
              <a:t>  </a:t>
            </a:r>
          </a:p>
          <a:p>
            <a:pPr>
              <a:lnSpc>
                <a:spcPct val="120000"/>
              </a:lnSpc>
            </a:pPr>
            <a:r>
              <a:rPr lang="es-ES" sz="4000" dirty="0"/>
              <a:t>El prototipo diseñado cumple con las especificaciones para OBDII, ya que se comunica con vehículos que poseen este protocolo. Sin embargo, en el Ecuador y Latinoamérica existen automóviles modernos que tienen el conector universal OBDII pero con protocolos de comunicación OBDI o protocolos de fabricante que no se ajustan con la norma OBDII. </a:t>
            </a:r>
          </a:p>
          <a:p>
            <a:pPr marL="0" indent="0">
              <a:lnSpc>
                <a:spcPct val="120000"/>
              </a:lnSpc>
              <a:buNone/>
            </a:pPr>
            <a:r>
              <a:rPr lang="es-EC" sz="4000" dirty="0"/>
              <a:t> </a:t>
            </a:r>
            <a:endParaRPr lang="es-ES" sz="4000" dirty="0"/>
          </a:p>
          <a:p>
            <a:pPr>
              <a:lnSpc>
                <a:spcPct val="120000"/>
              </a:lnSpc>
            </a:pPr>
            <a:r>
              <a:rPr lang="es-ES" sz="4000" dirty="0"/>
              <a:t>Algunos vehículos nacionales e importados tienen normas dispuestas por el fabricante que no es precisamente OBDII pues para ellos es más económico utilizar otras normas que la americana que requiere de una mayor implementación.</a:t>
            </a:r>
          </a:p>
          <a:p>
            <a:pPr marL="0" indent="0">
              <a:lnSpc>
                <a:spcPct val="120000"/>
              </a:lnSpc>
              <a:buNone/>
            </a:pPr>
            <a:r>
              <a:rPr lang="es-EC" sz="4000" dirty="0"/>
              <a:t> </a:t>
            </a:r>
            <a:endParaRPr lang="es-ES" sz="4000" dirty="0"/>
          </a:p>
          <a:p>
            <a:pPr>
              <a:lnSpc>
                <a:spcPct val="120000"/>
              </a:lnSpc>
            </a:pPr>
            <a:r>
              <a:rPr lang="es-ES" sz="4000" dirty="0"/>
              <a:t>El prototipo monitorea los sensores instalados en el vehículo realizando un barrido por ellos, pero no detecta ni tiene códigos para avisar de </a:t>
            </a:r>
            <a:r>
              <a:rPr lang="es-ES" sz="4000" dirty="0" smtClean="0"/>
              <a:t>grietas </a:t>
            </a:r>
            <a:r>
              <a:rPr lang="es-ES" sz="4000" dirty="0"/>
              <a:t>en el motor o en una bujía así como también no informará la existencia de contaminación en el aceite o gasolina.</a:t>
            </a:r>
          </a:p>
          <a:p>
            <a:endParaRPr lang="es-ES" dirty="0"/>
          </a:p>
        </p:txBody>
      </p:sp>
    </p:spTree>
    <p:extLst>
      <p:ext uri="{BB962C8B-B14F-4D97-AF65-F5344CB8AC3E}">
        <p14:creationId xmlns:p14="http://schemas.microsoft.com/office/powerpoint/2010/main" val="3586473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1" dirty="0"/>
              <a:t>CONCLUSIONES </a:t>
            </a:r>
            <a:endParaRPr lang="es-ES" dirty="0"/>
          </a:p>
        </p:txBody>
      </p:sp>
      <p:sp>
        <p:nvSpPr>
          <p:cNvPr id="3" name="2 Marcador de contenido"/>
          <p:cNvSpPr>
            <a:spLocks noGrp="1"/>
          </p:cNvSpPr>
          <p:nvPr>
            <p:ph idx="1"/>
          </p:nvPr>
        </p:nvSpPr>
        <p:spPr/>
        <p:txBody>
          <a:bodyPr>
            <a:normAutofit/>
          </a:bodyPr>
          <a:lstStyle/>
          <a:p>
            <a:r>
              <a:rPr lang="es-ES" dirty="0"/>
              <a:t>Los costos de fabricación del prototipo son bajos en relación a los desarrollados por empresas dedicadas a la implementación de escáner. </a:t>
            </a:r>
          </a:p>
          <a:p>
            <a:pPr marL="0" indent="0">
              <a:buNone/>
            </a:pPr>
            <a:endParaRPr lang="es-ES" dirty="0"/>
          </a:p>
          <a:p>
            <a:r>
              <a:rPr lang="es-ES" dirty="0"/>
              <a:t>Como conclusión final se puede decir que las expectativas del diseño fueron logradas exitosamente. Tanto en los datos reales como en los códigos de fallas.</a:t>
            </a:r>
          </a:p>
          <a:p>
            <a:endParaRPr lang="es-ES" dirty="0"/>
          </a:p>
        </p:txBody>
      </p:sp>
    </p:spTree>
    <p:extLst>
      <p:ext uri="{BB962C8B-B14F-4D97-AF65-F5344CB8AC3E}">
        <p14:creationId xmlns:p14="http://schemas.microsoft.com/office/powerpoint/2010/main" val="3621729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lstStyle/>
          <a:p>
            <a:r>
              <a:rPr lang="es-ES" sz="3600" b="1" dirty="0" smtClean="0"/>
              <a:t>RECOMENDACIONES</a:t>
            </a:r>
            <a:endParaRPr lang="es-ES" b="1" dirty="0"/>
          </a:p>
        </p:txBody>
      </p:sp>
      <p:sp>
        <p:nvSpPr>
          <p:cNvPr id="3" name="2 Marcador de contenido"/>
          <p:cNvSpPr>
            <a:spLocks noGrp="1"/>
          </p:cNvSpPr>
          <p:nvPr>
            <p:ph idx="1"/>
          </p:nvPr>
        </p:nvSpPr>
        <p:spPr>
          <a:xfrm>
            <a:off x="251520" y="980728"/>
            <a:ext cx="8064896" cy="5733256"/>
          </a:xfrm>
        </p:spPr>
        <p:txBody>
          <a:bodyPr>
            <a:normAutofit fontScale="85000" lnSpcReduction="10000"/>
          </a:bodyPr>
          <a:lstStyle/>
          <a:p>
            <a:r>
              <a:rPr lang="es-ES" sz="2400" dirty="0"/>
              <a:t>El armado previo </a:t>
            </a:r>
            <a:r>
              <a:rPr lang="es-ES" sz="2400" dirty="0" smtClean="0"/>
              <a:t>fue </a:t>
            </a:r>
            <a:r>
              <a:rPr lang="es-ES" sz="2400" dirty="0"/>
              <a:t>realizado en el </a:t>
            </a:r>
            <a:r>
              <a:rPr lang="es-ES" sz="2400" dirty="0" err="1"/>
              <a:t>protoboard</a:t>
            </a:r>
            <a:r>
              <a:rPr lang="es-ES" sz="2400" dirty="0"/>
              <a:t>, generando problemas de comunicación con el CI. ELM 327, debido a la presencia de corrientes parásitas o ruido en los cables de conexión. </a:t>
            </a:r>
            <a:r>
              <a:rPr lang="es-ES" sz="2400" dirty="0" smtClean="0"/>
              <a:t>Por esta razón se realizo </a:t>
            </a:r>
            <a:r>
              <a:rPr lang="es-ES" sz="2400" dirty="0"/>
              <a:t>el circuito impreso de la placa electrónica.</a:t>
            </a:r>
          </a:p>
          <a:p>
            <a:endParaRPr lang="es-ES" dirty="0" smtClean="0"/>
          </a:p>
          <a:p>
            <a:r>
              <a:rPr lang="es-ES" dirty="0" smtClean="0"/>
              <a:t>En </a:t>
            </a:r>
            <a:r>
              <a:rPr lang="es-ES" dirty="0"/>
              <a:t>ciertos vehículos con protocolos OBDII no existía la comunicación por lo que se mostró el mensaje “NO CONEXION” en pantalla, para solucionar este problema se procedió a cambiar la resistencia R21 de 22 KΩ por una de 33 KΩ para aumentar la señal de entrada, esto recomienda el fabricante del chip ELM327.</a:t>
            </a:r>
          </a:p>
          <a:p>
            <a:pPr marL="0" indent="0">
              <a:buNone/>
            </a:pPr>
            <a:r>
              <a:rPr lang="es-ES" dirty="0"/>
              <a:t> </a:t>
            </a:r>
          </a:p>
          <a:p>
            <a:r>
              <a:rPr lang="es-ES" dirty="0"/>
              <a:t>Se recomienda agregar al diseño del circuito la posibilidad de conexión con fuentes externas de 5 v y 12 v con lo cual se puede realizar una verificación en la inicialización del ELM327 y la alimentación para comprobar el funcionamiento del </a:t>
            </a:r>
            <a:r>
              <a:rPr lang="es-ES" dirty="0" err="1"/>
              <a:t>microcontrolador</a:t>
            </a:r>
            <a:r>
              <a:rPr lang="es-ES" dirty="0"/>
              <a:t> en conjunto con la pantalla gráfica.</a:t>
            </a:r>
          </a:p>
          <a:p>
            <a:pPr marL="0" indent="0">
              <a:buNone/>
            </a:pPr>
            <a:r>
              <a:rPr lang="es-ES" dirty="0"/>
              <a:t> </a:t>
            </a:r>
          </a:p>
          <a:p>
            <a:r>
              <a:rPr lang="es-ES" dirty="0"/>
              <a:t>En la aplicación se deja la posibilidad de tener una comunicación con una computadora por medio de un circuito típico del uso del max232 para comparar con un software destinado para monitoreo de vehículos que los datos obtenidos son congruentes</a:t>
            </a:r>
            <a:r>
              <a:rPr lang="es-ES" dirty="0" smtClean="0"/>
              <a:t>.</a:t>
            </a:r>
            <a:r>
              <a:rPr lang="es-ES" dirty="0"/>
              <a:t> </a:t>
            </a:r>
          </a:p>
          <a:p>
            <a:pPr marL="0" indent="0">
              <a:buNone/>
            </a:pPr>
            <a:endParaRPr lang="es-ES" dirty="0"/>
          </a:p>
        </p:txBody>
      </p:sp>
    </p:spTree>
    <p:extLst>
      <p:ext uri="{BB962C8B-B14F-4D97-AF65-F5344CB8AC3E}">
        <p14:creationId xmlns:p14="http://schemas.microsoft.com/office/powerpoint/2010/main" val="1985454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1" dirty="0"/>
              <a:t>RECOMENDACIONES</a:t>
            </a:r>
            <a:endParaRPr lang="es-ES" dirty="0"/>
          </a:p>
        </p:txBody>
      </p:sp>
      <p:sp>
        <p:nvSpPr>
          <p:cNvPr id="3" name="2 Marcador de contenido"/>
          <p:cNvSpPr>
            <a:spLocks noGrp="1"/>
          </p:cNvSpPr>
          <p:nvPr>
            <p:ph idx="1"/>
          </p:nvPr>
        </p:nvSpPr>
        <p:spPr/>
        <p:txBody>
          <a:bodyPr>
            <a:normAutofit/>
          </a:bodyPr>
          <a:lstStyle/>
          <a:p>
            <a:r>
              <a:rPr lang="es-ES" sz="2000" dirty="0"/>
              <a:t>El </a:t>
            </a:r>
            <a:r>
              <a:rPr lang="es-ES" sz="2000" dirty="0" err="1"/>
              <a:t>touch</a:t>
            </a:r>
            <a:r>
              <a:rPr lang="es-ES" sz="2000" dirty="0"/>
              <a:t> panel debe acoplarse perfectamente al GLCD para evitar que por la manipulación se parta, también tener cuidado en el momento de adaptar a la caja ya que la presión ejercida en ella puede causar lecturas erróneas en la coordenadas.</a:t>
            </a:r>
          </a:p>
          <a:p>
            <a:pPr marL="0" indent="0">
              <a:buNone/>
            </a:pPr>
            <a:r>
              <a:rPr lang="es-EC" sz="2000" dirty="0"/>
              <a:t> </a:t>
            </a:r>
            <a:endParaRPr lang="es-ES" sz="2000" dirty="0"/>
          </a:p>
          <a:p>
            <a:r>
              <a:rPr lang="es-ES" sz="2000" dirty="0"/>
              <a:t>Los usuarios de vehículos deberían tener conocimiento de la mecánica básico para poder manipular en caso de avería intempestiva  y que no tenga cerca un mecánico y así podrá llegar a un sito seguro. Por lo tanto el prototipo será de ayuda para localizar la falla y poder actuar más adecuadamente y no dañar más los sistemas del auto.</a:t>
            </a:r>
          </a:p>
          <a:p>
            <a:endParaRPr lang="es-ES" dirty="0"/>
          </a:p>
        </p:txBody>
      </p:sp>
    </p:spTree>
    <p:extLst>
      <p:ext uri="{BB962C8B-B14F-4D97-AF65-F5344CB8AC3E}">
        <p14:creationId xmlns:p14="http://schemas.microsoft.com/office/powerpoint/2010/main" val="4226163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INTRODUCCION</a:t>
            </a:r>
            <a:endParaRPr lang="es-EC" b="1" dirty="0"/>
          </a:p>
        </p:txBody>
      </p:sp>
      <p:sp>
        <p:nvSpPr>
          <p:cNvPr id="3" name="2 Marcador de contenido"/>
          <p:cNvSpPr>
            <a:spLocks noGrp="1"/>
          </p:cNvSpPr>
          <p:nvPr>
            <p:ph idx="1"/>
          </p:nvPr>
        </p:nvSpPr>
        <p:spPr/>
        <p:txBody>
          <a:bodyPr/>
          <a:lstStyle/>
          <a:p>
            <a:pPr marL="0" indent="0" algn="just">
              <a:buNone/>
            </a:pPr>
            <a:r>
              <a:rPr lang="es-EC" dirty="0" smtClean="0"/>
              <a:t>En la actualidad la electrónica en los vehículos es extensa independientemente de marca y modelo, incorporándose componentes inteligentes para la seguridad, calidad, confort, rendimiento y efectividad, por este motivo para su reparación y mantenimiento se debe realizar un autodiagnóstico de los sistemas.</a:t>
            </a:r>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501008"/>
            <a:ext cx="3384376" cy="253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140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859216" cy="1143000"/>
          </a:xfrm>
        </p:spPr>
        <p:txBody>
          <a:bodyPr/>
          <a:lstStyle/>
          <a:p>
            <a:r>
              <a:rPr lang="es-EC" sz="3200" b="1" dirty="0"/>
              <a:t>UNIDAD ELECTRONICA DE CONTROL (ECU)</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70198234"/>
              </p:ext>
            </p:extLst>
          </p:nvPr>
        </p:nvGraphicFramePr>
        <p:xfrm>
          <a:off x="504748" y="1556792"/>
          <a:ext cx="76200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268760"/>
            <a:ext cx="1838593" cy="151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http://www.tuning.online.pt/car-tuning/assets/ecu.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443513"/>
            <a:ext cx="1368152" cy="116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97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600" b="1" dirty="0" smtClean="0">
                <a:solidFill>
                  <a:schemeClr val="tx2">
                    <a:lumMod val="75000"/>
                  </a:schemeClr>
                </a:solidFill>
              </a:rPr>
              <a:t>LUZ CHECK ENGINE</a:t>
            </a:r>
            <a:endParaRPr lang="es-ES" sz="3600" b="1" dirty="0">
              <a:solidFill>
                <a:schemeClr val="tx2">
                  <a:lumMod val="75000"/>
                </a:schemeClr>
              </a:solidFill>
            </a:endParaRPr>
          </a:p>
        </p:txBody>
      </p:sp>
      <p:sp>
        <p:nvSpPr>
          <p:cNvPr id="3" name="2 Marcador de contenido"/>
          <p:cNvSpPr>
            <a:spLocks noGrp="1"/>
          </p:cNvSpPr>
          <p:nvPr>
            <p:ph idx="1"/>
          </p:nvPr>
        </p:nvSpPr>
        <p:spPr>
          <a:xfrm>
            <a:off x="467544" y="2060848"/>
            <a:ext cx="7488832" cy="4065315"/>
          </a:xfrm>
          <a:solidFill>
            <a:schemeClr val="bg1"/>
          </a:solidFill>
        </p:spPr>
        <p:txBody>
          <a:bodyPr>
            <a:normAutofit/>
          </a:bodyPr>
          <a:lstStyle/>
          <a:p>
            <a:pPr marL="0" indent="0">
              <a:buNone/>
            </a:pPr>
            <a:endParaRPr lang="es-ES" dirty="0"/>
          </a:p>
          <a:p>
            <a:endParaRPr lang="es-ES" dirty="0"/>
          </a:p>
        </p:txBody>
      </p:sp>
      <p:graphicFrame>
        <p:nvGraphicFramePr>
          <p:cNvPr id="7" name="6 Diagrama"/>
          <p:cNvGraphicFramePr/>
          <p:nvPr>
            <p:extLst>
              <p:ext uri="{D42A27DB-BD31-4B8C-83A1-F6EECF244321}">
                <p14:modId xmlns:p14="http://schemas.microsoft.com/office/powerpoint/2010/main" val="2762097492"/>
              </p:ext>
            </p:extLst>
          </p:nvPr>
        </p:nvGraphicFramePr>
        <p:xfrm>
          <a:off x="827584" y="2348880"/>
          <a:ext cx="6984776"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img.tallervirtual.com/wp-content/uploads/2011/02/check-engin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6946" y="260648"/>
            <a:ext cx="2375832" cy="19778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67544" y="1196752"/>
            <a:ext cx="4896544" cy="828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smtClean="0">
                <a:solidFill>
                  <a:schemeClr val="tx1"/>
                </a:solidFill>
              </a:rPr>
              <a:t>Sistema alerta </a:t>
            </a:r>
            <a:r>
              <a:rPr lang="es-EC" sz="2800" dirty="0">
                <a:solidFill>
                  <a:schemeClr val="tx1"/>
                </a:solidFill>
              </a:rPr>
              <a:t>al </a:t>
            </a:r>
            <a:r>
              <a:rPr lang="es-EC" sz="2800" dirty="0" smtClean="0">
                <a:solidFill>
                  <a:schemeClr val="tx1"/>
                </a:solidFill>
              </a:rPr>
              <a:t>Conductor</a:t>
            </a:r>
            <a:endParaRPr lang="es-EC" sz="2800" b="1" dirty="0">
              <a:solidFill>
                <a:schemeClr val="tx1"/>
              </a:solidFill>
            </a:endParaRPr>
          </a:p>
        </p:txBody>
      </p:sp>
    </p:spTree>
    <p:extLst>
      <p:ext uri="{BB962C8B-B14F-4D97-AF65-F5344CB8AC3E}">
        <p14:creationId xmlns:p14="http://schemas.microsoft.com/office/powerpoint/2010/main" val="2959418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800" b="1" dirty="0"/>
              <a:t>OBD (</a:t>
            </a:r>
            <a:r>
              <a:rPr lang="es-EC" sz="4800" b="1" dirty="0" err="1"/>
              <a:t>On</a:t>
            </a:r>
            <a:r>
              <a:rPr lang="es-EC" sz="4800" b="1" dirty="0"/>
              <a:t> </a:t>
            </a:r>
            <a:r>
              <a:rPr lang="es-EC" sz="4800" b="1" dirty="0" err="1"/>
              <a:t>Board</a:t>
            </a:r>
            <a:r>
              <a:rPr lang="es-EC" sz="4800" b="1" dirty="0"/>
              <a:t> </a:t>
            </a:r>
            <a:r>
              <a:rPr lang="es-EC" sz="4800" b="1" dirty="0" err="1"/>
              <a:t>Diagnostic</a:t>
            </a:r>
            <a:r>
              <a:rPr lang="es-EC" sz="4800" b="1" dirty="0"/>
              <a:t>)</a:t>
            </a:r>
            <a:endParaRPr lang="es-EC" b="1"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725742" y="2492896"/>
            <a:ext cx="4374649" cy="3907904"/>
          </a:xfrm>
          <a:prstGeom prst="rect">
            <a:avLst/>
          </a:prstGeom>
          <a:noFill/>
          <a:ln>
            <a:noFill/>
          </a:ln>
        </p:spPr>
      </p:pic>
      <p:sp>
        <p:nvSpPr>
          <p:cNvPr id="3" name="2 Rectángulo"/>
          <p:cNvSpPr/>
          <p:nvPr/>
        </p:nvSpPr>
        <p:spPr>
          <a:xfrm>
            <a:off x="755576" y="3356992"/>
            <a:ext cx="2952328" cy="828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Método de revisión vehicular vs.</a:t>
            </a:r>
          </a:p>
          <a:p>
            <a:pPr algn="ctr"/>
            <a:r>
              <a:rPr lang="es-EC" b="1" dirty="0" smtClean="0">
                <a:solidFill>
                  <a:schemeClr val="tx1"/>
                </a:solidFill>
              </a:rPr>
              <a:t> Tiempo</a:t>
            </a:r>
            <a:endParaRPr lang="es-EC" b="1" dirty="0">
              <a:solidFill>
                <a:schemeClr val="tx1"/>
              </a:solidFill>
            </a:endParaRPr>
          </a:p>
        </p:txBody>
      </p:sp>
      <p:sp>
        <p:nvSpPr>
          <p:cNvPr id="5" name="4 Rectángulo"/>
          <p:cNvSpPr/>
          <p:nvPr/>
        </p:nvSpPr>
        <p:spPr>
          <a:xfrm>
            <a:off x="314608" y="5186809"/>
            <a:ext cx="3546231" cy="923330"/>
          </a:xfrm>
          <a:prstGeom prst="rect">
            <a:avLst/>
          </a:prstGeom>
        </p:spPr>
        <p:txBody>
          <a:bodyPr wrap="square">
            <a:spAutoFit/>
          </a:bodyPr>
          <a:lstStyle/>
          <a:p>
            <a:pPr algn="ctr"/>
            <a:r>
              <a:rPr lang="es-EC" b="1" dirty="0"/>
              <a:t>Desarrollo de la Diagnosis </a:t>
            </a:r>
            <a:endParaRPr lang="es-EC" b="1" dirty="0" smtClean="0"/>
          </a:p>
          <a:p>
            <a:pPr algn="ctr"/>
            <a:r>
              <a:rPr lang="es-EC" b="1" dirty="0" smtClean="0"/>
              <a:t>vs</a:t>
            </a:r>
            <a:r>
              <a:rPr lang="es-EC" b="1" dirty="0"/>
              <a:t>.</a:t>
            </a:r>
          </a:p>
          <a:p>
            <a:pPr algn="ctr"/>
            <a:r>
              <a:rPr lang="es-EC" b="1" dirty="0"/>
              <a:t> Tiempo</a:t>
            </a:r>
            <a:endParaRPr lang="es-EC" b="1" dirty="0"/>
          </a:p>
        </p:txBody>
      </p:sp>
      <p:sp>
        <p:nvSpPr>
          <p:cNvPr id="6" name="5 Rectángulo"/>
          <p:cNvSpPr/>
          <p:nvPr/>
        </p:nvSpPr>
        <p:spPr>
          <a:xfrm>
            <a:off x="283247" y="1340768"/>
            <a:ext cx="8177185"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dirty="0">
                <a:solidFill>
                  <a:schemeClr val="tx1"/>
                </a:solidFill>
              </a:rPr>
              <a:t>Es un sistema de diagnóstico integrado en la gestión de sensores y actuadores en el vehículo</a:t>
            </a:r>
          </a:p>
        </p:txBody>
      </p:sp>
    </p:spTree>
    <p:extLst>
      <p:ext uri="{BB962C8B-B14F-4D97-AF65-F5344CB8AC3E}">
        <p14:creationId xmlns:p14="http://schemas.microsoft.com/office/powerpoint/2010/main" val="2075270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229600" cy="724942"/>
          </a:xfrm>
        </p:spPr>
        <p:txBody>
          <a:bodyPr>
            <a:noAutofit/>
          </a:bodyPr>
          <a:lstStyle/>
          <a:p>
            <a:r>
              <a:rPr lang="es-EC" sz="3800" b="1" dirty="0" smtClean="0"/>
              <a:t>CARACTERISTICAS DE LA DIAGNOSIS</a:t>
            </a:r>
            <a:endParaRPr lang="es-EC" sz="3800" b="1" dirty="0"/>
          </a:p>
        </p:txBody>
      </p:sp>
      <p:sp>
        <p:nvSpPr>
          <p:cNvPr id="3" name="2 Marcador de contenido"/>
          <p:cNvSpPr>
            <a:spLocks noGrp="1"/>
          </p:cNvSpPr>
          <p:nvPr>
            <p:ph idx="1"/>
          </p:nvPr>
        </p:nvSpPr>
        <p:spPr>
          <a:xfrm>
            <a:off x="179512" y="1454050"/>
            <a:ext cx="2242592" cy="4525963"/>
          </a:xfrm>
        </p:spPr>
        <p:txBody>
          <a:bodyPr>
            <a:normAutofit/>
          </a:bodyPr>
          <a:lstStyle/>
          <a:p>
            <a:pPr marL="0" indent="0">
              <a:buNone/>
            </a:pPr>
            <a:r>
              <a:rPr lang="es-EC" dirty="0" smtClean="0"/>
              <a:t>A partir de 1991 los fabricantes de autos fueron obligados a implementar sistemas de diagnóstico, el segundo nivel de diagnóstico se impone a partir del año 1996</a:t>
            </a:r>
            <a:endParaRPr lang="es-EC" dirty="0"/>
          </a:p>
        </p:txBody>
      </p:sp>
      <p:pic>
        <p:nvPicPr>
          <p:cNvPr id="206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36103"/>
            <a:ext cx="5927648" cy="492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746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5626968" cy="634082"/>
          </a:xfrm>
        </p:spPr>
        <p:txBody>
          <a:bodyPr/>
          <a:lstStyle/>
          <a:p>
            <a:r>
              <a:rPr lang="es-EC" sz="3600" b="1" dirty="0" smtClean="0"/>
              <a:t>USUARIOS DE OBDII</a:t>
            </a:r>
            <a:endParaRPr lang="es-EC" sz="36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44060959"/>
              </p:ext>
            </p:extLst>
          </p:nvPr>
        </p:nvGraphicFramePr>
        <p:xfrm>
          <a:off x="395536" y="1196752"/>
          <a:ext cx="7620000" cy="1913519"/>
        </p:xfrm>
        <a:graphic>
          <a:graphicData uri="http://schemas.openxmlformats.org/drawingml/2006/table">
            <a:tbl>
              <a:tblPr firstRow="1" bandRow="1">
                <a:tableStyleId>{21E4AEA4-8DFA-4A89-87EB-49C32662AFE0}</a:tableStyleId>
              </a:tblPr>
              <a:tblGrid>
                <a:gridCol w="1306488"/>
                <a:gridCol w="1233512"/>
                <a:gridCol w="1270000"/>
                <a:gridCol w="1270000"/>
                <a:gridCol w="1270000"/>
                <a:gridCol w="1270000"/>
              </a:tblGrid>
              <a:tr h="1036712">
                <a:tc>
                  <a:txBody>
                    <a:bodyPr/>
                    <a:lstStyle/>
                    <a:p>
                      <a:pPr marL="0" lvl="1" indent="0" algn="ctr"/>
                      <a:endParaRPr lang="es-EC" dirty="0"/>
                    </a:p>
                  </a:txBody>
                  <a:tcPr>
                    <a:solidFill>
                      <a:schemeClr val="bg1"/>
                    </a:solidFill>
                  </a:tcPr>
                </a:tc>
                <a:tc>
                  <a:txBody>
                    <a:bodyPr/>
                    <a:lstStyle/>
                    <a:p>
                      <a:pPr marL="0" lvl="1" indent="0" algn="ctr"/>
                      <a:r>
                        <a:rPr lang="es-EC" dirty="0" smtClean="0"/>
                        <a:t>J1850 PWM</a:t>
                      </a:r>
                      <a:endParaRPr lang="es-EC" dirty="0"/>
                    </a:p>
                  </a:txBody>
                  <a:tcPr/>
                </a:tc>
                <a:tc>
                  <a:txBody>
                    <a:bodyPr/>
                    <a:lstStyle/>
                    <a:p>
                      <a:pPr marL="1150938" lvl="1" indent="-1150938" algn="ctr"/>
                      <a:r>
                        <a:rPr lang="es-EC" dirty="0" smtClean="0"/>
                        <a:t>J1850 </a:t>
                      </a:r>
                    </a:p>
                    <a:p>
                      <a:pPr marL="1150938" lvl="1" indent="-1150938" algn="ctr"/>
                      <a:r>
                        <a:rPr lang="es-EC" dirty="0" smtClean="0"/>
                        <a:t>VPW</a:t>
                      </a:r>
                      <a:endParaRPr lang="es-EC" dirty="0"/>
                    </a:p>
                  </a:txBody>
                  <a:tcPr/>
                </a:tc>
                <a:tc>
                  <a:txBody>
                    <a:bodyPr/>
                    <a:lstStyle/>
                    <a:p>
                      <a:pPr marL="857250" lvl="1" indent="-857250" algn="ctr"/>
                      <a:r>
                        <a:rPr lang="es-EC" dirty="0" smtClean="0"/>
                        <a:t>ISO </a:t>
                      </a:r>
                    </a:p>
                    <a:p>
                      <a:pPr marL="857250" lvl="1" indent="-857250" algn="ctr"/>
                      <a:r>
                        <a:rPr lang="es-EC" dirty="0" smtClean="0"/>
                        <a:t>9141</a:t>
                      </a:r>
                    </a:p>
                    <a:p>
                      <a:pPr marL="857250" lvl="1" indent="-457200" algn="ctr"/>
                      <a:endParaRPr lang="es-EC" dirty="0"/>
                    </a:p>
                  </a:txBody>
                  <a:tcPr/>
                </a:tc>
                <a:tc>
                  <a:txBody>
                    <a:bodyPr/>
                    <a:lstStyle/>
                    <a:p>
                      <a:pPr marL="857250" lvl="1" indent="-857250" algn="ctr"/>
                      <a:r>
                        <a:rPr lang="es-EC" dirty="0" smtClean="0"/>
                        <a:t>ISO</a:t>
                      </a:r>
                    </a:p>
                    <a:p>
                      <a:pPr marL="857250" lvl="1" indent="-857250" algn="ctr"/>
                      <a:r>
                        <a:rPr lang="es-EC" dirty="0" smtClean="0"/>
                        <a:t>14230</a:t>
                      </a:r>
                    </a:p>
                    <a:p>
                      <a:pPr marL="857250" lvl="1" indent="-457200" algn="ctr"/>
                      <a:endParaRPr lang="es-EC" dirty="0"/>
                    </a:p>
                  </a:txBody>
                  <a:tcPr/>
                </a:tc>
                <a:tc>
                  <a:txBody>
                    <a:bodyPr/>
                    <a:lstStyle/>
                    <a:p>
                      <a:pPr marL="0" lvl="1" indent="0" algn="ctr" defTabSz="179388"/>
                      <a:r>
                        <a:rPr lang="es-EC" dirty="0" smtClean="0"/>
                        <a:t>ISO15765 / SAE J2480 (CAN)</a:t>
                      </a:r>
                      <a:endParaRPr lang="es-EC" dirty="0"/>
                    </a:p>
                  </a:txBody>
                  <a:tcPr/>
                </a:tc>
              </a:tr>
              <a:tr h="876807">
                <a:tc>
                  <a:txBody>
                    <a:bodyPr/>
                    <a:lstStyle/>
                    <a:p>
                      <a:pPr algn="ctr"/>
                      <a:r>
                        <a:rPr lang="es-EC" sz="1400" b="1" dirty="0" smtClean="0"/>
                        <a:t>VELOCIDA</a:t>
                      </a:r>
                      <a:r>
                        <a:rPr lang="es-EC" sz="1400" b="1" baseline="0" dirty="0" smtClean="0"/>
                        <a:t>D DE TRANSMISION (</a:t>
                      </a:r>
                      <a:r>
                        <a:rPr lang="es-EC" sz="1400" b="1" baseline="0" dirty="0" err="1" smtClean="0"/>
                        <a:t>Kbaud</a:t>
                      </a:r>
                      <a:r>
                        <a:rPr lang="es-EC" sz="1400" b="1" baseline="0" dirty="0" smtClean="0"/>
                        <a:t>)</a:t>
                      </a:r>
                      <a:endParaRPr lang="es-EC" sz="1400" b="1" dirty="0"/>
                    </a:p>
                  </a:txBody>
                  <a:tcPr/>
                </a:tc>
                <a:tc>
                  <a:txBody>
                    <a:bodyPr/>
                    <a:lstStyle/>
                    <a:p>
                      <a:pPr algn="ctr"/>
                      <a:endParaRPr lang="es-EC" dirty="0" smtClean="0"/>
                    </a:p>
                    <a:p>
                      <a:pPr algn="ctr"/>
                      <a:r>
                        <a:rPr lang="es-EC" dirty="0" smtClean="0"/>
                        <a:t>41.6</a:t>
                      </a:r>
                      <a:endParaRPr lang="es-EC" dirty="0"/>
                    </a:p>
                  </a:txBody>
                  <a:tcPr/>
                </a:tc>
                <a:tc>
                  <a:txBody>
                    <a:bodyPr/>
                    <a:lstStyle/>
                    <a:p>
                      <a:pPr algn="ctr"/>
                      <a:endParaRPr lang="es-EC" dirty="0" smtClean="0"/>
                    </a:p>
                    <a:p>
                      <a:pPr algn="ctr"/>
                      <a:r>
                        <a:rPr lang="es-EC" dirty="0" smtClean="0"/>
                        <a:t>10.4</a:t>
                      </a:r>
                      <a:endParaRPr lang="es-EC" dirty="0"/>
                    </a:p>
                  </a:txBody>
                  <a:tcPr/>
                </a:tc>
                <a:tc>
                  <a:txBody>
                    <a:bodyPr/>
                    <a:lstStyle/>
                    <a:p>
                      <a:pPr algn="ctr"/>
                      <a:endParaRPr lang="es-EC" dirty="0" smtClean="0"/>
                    </a:p>
                    <a:p>
                      <a:pPr algn="ctr"/>
                      <a:r>
                        <a:rPr lang="es-EC" dirty="0" smtClean="0"/>
                        <a:t>5</a:t>
                      </a:r>
                      <a:r>
                        <a:rPr lang="es-EC" baseline="0" dirty="0" smtClean="0"/>
                        <a:t> </a:t>
                      </a:r>
                      <a:r>
                        <a:rPr lang="es-EC" dirty="0" smtClean="0"/>
                        <a:t>– 10.4</a:t>
                      </a:r>
                      <a:endParaRPr lang="es-EC" dirty="0"/>
                    </a:p>
                  </a:txBody>
                  <a:tcPr/>
                </a:tc>
                <a:tc>
                  <a:txBody>
                    <a:bodyPr/>
                    <a:lstStyle/>
                    <a:p>
                      <a:pPr algn="ctr"/>
                      <a:endParaRPr lang="es-EC" dirty="0" smtClean="0"/>
                    </a:p>
                    <a:p>
                      <a:pPr algn="ctr"/>
                      <a:r>
                        <a:rPr lang="es-EC" dirty="0" smtClean="0"/>
                        <a:t>10.4</a:t>
                      </a:r>
                      <a:endParaRPr lang="es-EC" dirty="0"/>
                    </a:p>
                  </a:txBody>
                  <a:tcPr/>
                </a:tc>
                <a:tc>
                  <a:txBody>
                    <a:bodyPr/>
                    <a:lstStyle/>
                    <a:p>
                      <a:pPr algn="ctr"/>
                      <a:endParaRPr lang="es-EC" dirty="0" smtClean="0"/>
                    </a:p>
                    <a:p>
                      <a:pPr algn="ctr"/>
                      <a:r>
                        <a:rPr lang="es-EC" dirty="0" smtClean="0"/>
                        <a:t>250 - 500</a:t>
                      </a:r>
                      <a:endParaRPr lang="es-EC" dirty="0"/>
                    </a:p>
                  </a:txBody>
                  <a:tcPr/>
                </a:tc>
              </a:tr>
            </a:tbl>
          </a:graphicData>
        </a:graphic>
      </p:graphicFrame>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110583"/>
            <a:ext cx="4676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582369"/>
            <a:ext cx="46767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txBox="1">
            <a:spLocks/>
          </p:cNvSpPr>
          <p:nvPr/>
        </p:nvSpPr>
        <p:spPr>
          <a:xfrm>
            <a:off x="539552" y="3442990"/>
            <a:ext cx="7128792"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EC" sz="3600" b="1" dirty="0" smtClean="0"/>
              <a:t>FORMATO DEL MENSAJE OBDII</a:t>
            </a:r>
            <a:endParaRPr lang="es-EC" sz="3600" b="1" dirty="0"/>
          </a:p>
        </p:txBody>
      </p:sp>
    </p:spTree>
    <p:extLst>
      <p:ext uri="{BB962C8B-B14F-4D97-AF65-F5344CB8AC3E}">
        <p14:creationId xmlns:p14="http://schemas.microsoft.com/office/powerpoint/2010/main" val="1717717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229600" cy="850106"/>
          </a:xfrm>
        </p:spPr>
        <p:txBody>
          <a:bodyPr>
            <a:noAutofit/>
          </a:bodyPr>
          <a:lstStyle/>
          <a:p>
            <a:r>
              <a:rPr lang="es-EC" sz="3200" b="1" dirty="0" smtClean="0"/>
              <a:t>CONECTOR </a:t>
            </a:r>
            <a:r>
              <a:rPr lang="es-EC" sz="3200" b="1" dirty="0" smtClean="0"/>
              <a:t>EN EL VEHICULO</a:t>
            </a:r>
            <a:endParaRPr lang="es-EC" sz="3200" b="1" dirty="0"/>
          </a:p>
        </p:txBody>
      </p:sp>
      <p:sp>
        <p:nvSpPr>
          <p:cNvPr id="3" name="2 Marcador de contenido"/>
          <p:cNvSpPr>
            <a:spLocks noGrp="1"/>
          </p:cNvSpPr>
          <p:nvPr>
            <p:ph idx="1"/>
          </p:nvPr>
        </p:nvSpPr>
        <p:spPr>
          <a:xfrm>
            <a:off x="395536" y="1124744"/>
            <a:ext cx="4618856" cy="4525963"/>
          </a:xfrm>
        </p:spPr>
        <p:txBody>
          <a:bodyPr/>
          <a:lstStyle/>
          <a:p>
            <a:pPr marL="0" indent="0">
              <a:buNone/>
            </a:pPr>
            <a:endParaRPr lang="es-EC" dirty="0" smtClean="0"/>
          </a:p>
          <a:p>
            <a:pPr marL="0" indent="0">
              <a:buNone/>
            </a:pPr>
            <a:r>
              <a:rPr lang="es-EC" dirty="0" smtClean="0"/>
              <a:t>Posee </a:t>
            </a:r>
            <a:r>
              <a:rPr lang="es-EC" dirty="0" smtClean="0"/>
              <a:t>16 pines</a:t>
            </a:r>
            <a:endParaRPr lang="es-EC" dirty="0"/>
          </a:p>
          <a:p>
            <a:pPr marL="0" indent="0">
              <a:buNone/>
            </a:pPr>
            <a:r>
              <a:rPr lang="es-EC" dirty="0" smtClean="0"/>
              <a:t>Y es llamado </a:t>
            </a:r>
            <a:r>
              <a:rPr lang="es-EC" dirty="0" smtClean="0"/>
              <a:t>CONECTOR </a:t>
            </a:r>
            <a:r>
              <a:rPr lang="es-EC" dirty="0" smtClean="0"/>
              <a:t>OBDII </a:t>
            </a:r>
            <a:endParaRPr lang="es-EC" dirty="0" smtClean="0"/>
          </a:p>
          <a:p>
            <a:pPr marL="0" indent="0">
              <a:buNone/>
            </a:pPr>
            <a:endParaRPr lang="es-EC" dirty="0"/>
          </a:p>
          <a:p>
            <a:pPr marL="0" indent="0">
              <a:buNone/>
            </a:pPr>
            <a:endParaRPr lang="es-EC" dirty="0" smtClean="0"/>
          </a:p>
          <a:p>
            <a:pPr marL="0" indent="0">
              <a:buNone/>
            </a:pPr>
            <a:r>
              <a:rPr lang="es-EC" dirty="0" smtClean="0"/>
              <a:t>Los </a:t>
            </a:r>
            <a:r>
              <a:rPr lang="es-EC" dirty="0" smtClean="0"/>
              <a:t>pines </a:t>
            </a:r>
            <a:r>
              <a:rPr lang="es-EC" dirty="0" smtClean="0"/>
              <a:t>son conectados en función del protocolo que maneja la ECU del vehículo. </a:t>
            </a:r>
          </a:p>
          <a:p>
            <a:pPr marL="0" indent="0">
              <a:buNone/>
            </a:pPr>
            <a:endParaRPr lang="es-EC"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5469589" y="3933056"/>
            <a:ext cx="2232248" cy="1541771"/>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340768"/>
            <a:ext cx="2559378" cy="158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4354970"/>
            <a:ext cx="2088232" cy="202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961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869</TotalTime>
  <Words>1094</Words>
  <Application>Microsoft Office PowerPoint</Application>
  <PresentationFormat>Presentación en pantalla (4:3)</PresentationFormat>
  <Paragraphs>205</Paragraphs>
  <Slides>24</Slides>
  <Notes>4</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Adyacencia</vt:lpstr>
      <vt:lpstr>   CARRERA DE INGENIERÍA EN ELECTRÓNICA, AUTOMATIZACIÓN Y CONTROL  TEMA:  “DISEÑO E IMPLEMENTACION DE UN PROTOTIPO DE MONITOREO DE AUTOMOVILES EMPLEANDO EL ESTANDAR OBD-II”  AUTORES:    CAIZATOA CHULCA, MARÍA FERNANDA     MÉNDEZ FLORES, XIMENA DEL ROSARIO </vt:lpstr>
      <vt:lpstr>OBJETIVOS</vt:lpstr>
      <vt:lpstr>INTRODUCCION</vt:lpstr>
      <vt:lpstr>UNIDAD ELECTRONICA DE CONTROL (ECU)</vt:lpstr>
      <vt:lpstr>LUZ CHECK ENGINE</vt:lpstr>
      <vt:lpstr>OBD (On Board Diagnostic)</vt:lpstr>
      <vt:lpstr>CARACTERISTICAS DE LA DIAGNOSIS</vt:lpstr>
      <vt:lpstr>USUARIOS DE OBDII</vt:lpstr>
      <vt:lpstr>CONECTOR EN EL VEHICULO</vt:lpstr>
      <vt:lpstr>UBICACIÓN DEL CONECTOR OBDII EN EL VEHICULO</vt:lpstr>
      <vt:lpstr>CONECTOR OBDII a RS232</vt:lpstr>
      <vt:lpstr>ACCESO A LA INFORMACION DE LA ECU</vt:lpstr>
      <vt:lpstr>MODOS DE DIAGNOSTICO</vt:lpstr>
      <vt:lpstr>INTERPRETACION DEL CODIGO DE FALLA (DTC)</vt:lpstr>
      <vt:lpstr>DIAGRAMA DE BLOQUES</vt:lpstr>
      <vt:lpstr>CIRCUITO ESQUEMATICO</vt:lpstr>
      <vt:lpstr>DIAGRAMA DE FLUJO</vt:lpstr>
      <vt:lpstr>PROGRAMA</vt:lpstr>
      <vt:lpstr>Presentación de PowerPoint</vt:lpstr>
      <vt:lpstr>DIAGRAMA DE CONEXIÓN</vt:lpstr>
      <vt:lpstr>CONCLUSIONES </vt:lpstr>
      <vt:lpstr>CONCLUSIONES </vt:lpstr>
      <vt:lpstr>RECOMENDACIONES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  DEPARTAMENTO DE ELECTRICA Y ELECTRONICA  “DISEÑO E IMPLEMENTACION DE UN PROTOTIPO DE MONITOREO DE AUTOMOVILES EMPLEANDO EL ESTANDAR OBD-II”</dc:title>
  <dc:creator>User</dc:creator>
  <cp:lastModifiedBy>Playnet</cp:lastModifiedBy>
  <cp:revision>68</cp:revision>
  <dcterms:created xsi:type="dcterms:W3CDTF">2012-09-26T16:03:23Z</dcterms:created>
  <dcterms:modified xsi:type="dcterms:W3CDTF">2014-04-07T14:40:58Z</dcterms:modified>
</cp:coreProperties>
</file>