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370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292" r:id="rId32"/>
    <p:sldId id="304" r:id="rId33"/>
    <p:sldId id="305" r:id="rId34"/>
    <p:sldId id="306" r:id="rId35"/>
    <p:sldId id="307" r:id="rId36"/>
    <p:sldId id="308" r:id="rId37"/>
    <p:sldId id="314" r:id="rId38"/>
    <p:sldId id="367" r:id="rId39"/>
    <p:sldId id="368" r:id="rId40"/>
    <p:sldId id="316" r:id="rId41"/>
    <p:sldId id="317" r:id="rId42"/>
    <p:sldId id="318" r:id="rId43"/>
    <p:sldId id="319" r:id="rId44"/>
    <p:sldId id="323" r:id="rId45"/>
    <p:sldId id="324" r:id="rId46"/>
    <p:sldId id="325" r:id="rId47"/>
    <p:sldId id="326" r:id="rId48"/>
    <p:sldId id="327" r:id="rId49"/>
    <p:sldId id="328" r:id="rId50"/>
    <p:sldId id="369" r:id="rId51"/>
    <p:sldId id="329" r:id="rId52"/>
    <p:sldId id="330" r:id="rId53"/>
    <p:sldId id="331" r:id="rId54"/>
    <p:sldId id="332" r:id="rId55"/>
    <p:sldId id="333" r:id="rId56"/>
    <p:sldId id="340" r:id="rId57"/>
    <p:sldId id="341" r:id="rId58"/>
    <p:sldId id="342" r:id="rId59"/>
    <p:sldId id="343" r:id="rId60"/>
    <p:sldId id="346" r:id="rId61"/>
    <p:sldId id="349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113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Tesis%20Final\exel%20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Tesis%20Final\grms%20X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[(G^2)/</a:t>
            </a:r>
            <a:r>
              <a:rPr lang="en-US" dirty="0" smtClean="0"/>
              <a:t>Hz]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dirty="0" smtClean="0"/>
              <a:t>Hz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[(G^2)/Hz]/Hz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exel!$A$3:$A$1872</c:f>
              <c:numCache>
                <c:formatCode>General</c:formatCode>
                <c:ptCount val="18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</c:numCache>
            </c:numRef>
          </c:xVal>
          <c:yVal>
            <c:numRef>
              <c:f>exel!$D$3:$D$1872</c:f>
              <c:numCache>
                <c:formatCode>General</c:formatCode>
                <c:ptCount val="1870"/>
                <c:pt idx="0">
                  <c:v>0.44376115171599873</c:v>
                </c:pt>
                <c:pt idx="1">
                  <c:v>0.25875954727199979</c:v>
                </c:pt>
                <c:pt idx="2">
                  <c:v>0.15362103972033458</c:v>
                </c:pt>
                <c:pt idx="3">
                  <c:v>1.673750250225E-2</c:v>
                </c:pt>
                <c:pt idx="4">
                  <c:v>1.2770851527199997E-2</c:v>
                </c:pt>
                <c:pt idx="5">
                  <c:v>3.5606039210666671E-2</c:v>
                </c:pt>
                <c:pt idx="6">
                  <c:v>3.9460246089142871E-2</c:v>
                </c:pt>
                <c:pt idx="7">
                  <c:v>3.6019280000000015E-2</c:v>
                </c:pt>
                <c:pt idx="8">
                  <c:v>3.9081072513778251E-2</c:v>
                </c:pt>
                <c:pt idx="9">
                  <c:v>7.4986074302500524E-2</c:v>
                </c:pt>
                <c:pt idx="10">
                  <c:v>2.6935031912818201E-2</c:v>
                </c:pt>
                <c:pt idx="11">
                  <c:v>4.4093683940834641E-3</c:v>
                </c:pt>
                <c:pt idx="12">
                  <c:v>1.603087539230796E-2</c:v>
                </c:pt>
                <c:pt idx="13">
                  <c:v>2.7090713628643199E-2</c:v>
                </c:pt>
                <c:pt idx="14">
                  <c:v>2.4906481538399968E-2</c:v>
                </c:pt>
                <c:pt idx="15">
                  <c:v>3.6265298790250006E-2</c:v>
                </c:pt>
                <c:pt idx="16">
                  <c:v>2.9342610330882337E-2</c:v>
                </c:pt>
                <c:pt idx="17">
                  <c:v>4.9471736067222324E-3</c:v>
                </c:pt>
                <c:pt idx="18">
                  <c:v>3.1383298800526684E-3</c:v>
                </c:pt>
                <c:pt idx="19">
                  <c:v>1.1532867591200001E-2</c:v>
                </c:pt>
                <c:pt idx="20">
                  <c:v>2.3201985368047622E-2</c:v>
                </c:pt>
                <c:pt idx="21">
                  <c:v>9.6507019876818246E-3</c:v>
                </c:pt>
                <c:pt idx="22">
                  <c:v>7.5216781200435649E-3</c:v>
                </c:pt>
                <c:pt idx="23">
                  <c:v>1.2311407526041636E-2</c:v>
                </c:pt>
                <c:pt idx="24">
                  <c:v>7.7603473476000641E-4</c:v>
                </c:pt>
                <c:pt idx="25">
                  <c:v>1.3812363471153838E-3</c:v>
                </c:pt>
                <c:pt idx="26">
                  <c:v>1.0565210133481478E-2</c:v>
                </c:pt>
                <c:pt idx="27">
                  <c:v>2.868428931657143E-2</c:v>
                </c:pt>
                <c:pt idx="28">
                  <c:v>7.7950847250000104E-3</c:v>
                </c:pt>
                <c:pt idx="29">
                  <c:v>8.3506089441333746E-3</c:v>
                </c:pt>
                <c:pt idx="30">
                  <c:v>1.4501314467225803E-2</c:v>
                </c:pt>
                <c:pt idx="31">
                  <c:v>3.4327655111250003E-3</c:v>
                </c:pt>
                <c:pt idx="32">
                  <c:v>4.6381857709393943E-3</c:v>
                </c:pt>
                <c:pt idx="33">
                  <c:v>5.0577612426470589E-2</c:v>
                </c:pt>
                <c:pt idx="34">
                  <c:v>1.72915613314573E-2</c:v>
                </c:pt>
                <c:pt idx="35">
                  <c:v>7.8456487254445519E-3</c:v>
                </c:pt>
                <c:pt idx="36">
                  <c:v>2.9909781632432434E-4</c:v>
                </c:pt>
                <c:pt idx="37">
                  <c:v>5.7458224447369064E-3</c:v>
                </c:pt>
                <c:pt idx="38">
                  <c:v>1.1713277684333443E-2</c:v>
                </c:pt>
                <c:pt idx="39">
                  <c:v>1.5638782068100002E-2</c:v>
                </c:pt>
                <c:pt idx="40">
                  <c:v>3.6430735961220017E-3</c:v>
                </c:pt>
                <c:pt idx="41">
                  <c:v>1.2927331488095243E-2</c:v>
                </c:pt>
                <c:pt idx="42">
                  <c:v>2.8889395200000338E-4</c:v>
                </c:pt>
                <c:pt idx="43">
                  <c:v>2.1277571040000092E-3</c:v>
                </c:pt>
                <c:pt idx="44">
                  <c:v>7.0698528391999966E-3</c:v>
                </c:pt>
                <c:pt idx="45">
                  <c:v>1.3319308033391306E-2</c:v>
                </c:pt>
                <c:pt idx="46">
                  <c:v>4.0180157281914887E-3</c:v>
                </c:pt>
                <c:pt idx="47">
                  <c:v>1.9747893900020974E-4</c:v>
                </c:pt>
                <c:pt idx="48">
                  <c:v>3.1870863755102345E-3</c:v>
                </c:pt>
                <c:pt idx="49">
                  <c:v>1.8016157877619999E-2</c:v>
                </c:pt>
                <c:pt idx="50">
                  <c:v>1.1620447997823529E-2</c:v>
                </c:pt>
                <c:pt idx="51">
                  <c:v>9.4362199643077006E-3</c:v>
                </c:pt>
                <c:pt idx="52">
                  <c:v>7.9501523139812146E-3</c:v>
                </c:pt>
                <c:pt idx="53">
                  <c:v>4.8991384816667114E-4</c:v>
                </c:pt>
                <c:pt idx="54">
                  <c:v>2.6939081106181818E-3</c:v>
                </c:pt>
                <c:pt idx="55">
                  <c:v>7.1963421921608138E-3</c:v>
                </c:pt>
                <c:pt idx="56">
                  <c:v>6.5399545267543924E-3</c:v>
                </c:pt>
                <c:pt idx="57">
                  <c:v>3.4227919200689651E-3</c:v>
                </c:pt>
                <c:pt idx="58">
                  <c:v>1.636375408883077E-4</c:v>
                </c:pt>
                <c:pt idx="59">
                  <c:v>5.8518065322666814E-3</c:v>
                </c:pt>
                <c:pt idx="60">
                  <c:v>8.8364460512132606E-3</c:v>
                </c:pt>
                <c:pt idx="61">
                  <c:v>3.253236940661341E-3</c:v>
                </c:pt>
                <c:pt idx="62">
                  <c:v>1.6070413229206401E-3</c:v>
                </c:pt>
                <c:pt idx="63">
                  <c:v>1.4580369480625061E-3</c:v>
                </c:pt>
                <c:pt idx="64">
                  <c:v>1.6025282311538582E-3</c:v>
                </c:pt>
                <c:pt idx="65">
                  <c:v>1.1686899364378953E-2</c:v>
                </c:pt>
                <c:pt idx="66">
                  <c:v>2.571559719552239E-2</c:v>
                </c:pt>
                <c:pt idx="67">
                  <c:v>5.0040449347205874E-3</c:v>
                </c:pt>
                <c:pt idx="68">
                  <c:v>1.3512242556521718E-4</c:v>
                </c:pt>
                <c:pt idx="69">
                  <c:v>1.4718125212000179E-3</c:v>
                </c:pt>
                <c:pt idx="70">
                  <c:v>2.0446983301408438E-2</c:v>
                </c:pt>
                <c:pt idx="71">
                  <c:v>1.2364934443555561E-2</c:v>
                </c:pt>
                <c:pt idx="72">
                  <c:v>1.0765977666301477E-3</c:v>
                </c:pt>
                <c:pt idx="73">
                  <c:v>1.1819360912486487E-4</c:v>
                </c:pt>
                <c:pt idx="74">
                  <c:v>3.3479760454533723E-3</c:v>
                </c:pt>
                <c:pt idx="75">
                  <c:v>2.0438992047368442E-2</c:v>
                </c:pt>
                <c:pt idx="76">
                  <c:v>3.9083403990129882E-3</c:v>
                </c:pt>
                <c:pt idx="77">
                  <c:v>7.5988340432821193E-5</c:v>
                </c:pt>
                <c:pt idx="78">
                  <c:v>8.7817560062025365E-4</c:v>
                </c:pt>
                <c:pt idx="79">
                  <c:v>1.731043380125E-2</c:v>
                </c:pt>
                <c:pt idx="80">
                  <c:v>8.3037251250494028E-3</c:v>
                </c:pt>
                <c:pt idx="81">
                  <c:v>3.2770406678048891E-4</c:v>
                </c:pt>
                <c:pt idx="82">
                  <c:v>9.4042000830120507E-4</c:v>
                </c:pt>
                <c:pt idx="83">
                  <c:v>5.7838732810715102E-4</c:v>
                </c:pt>
                <c:pt idx="84">
                  <c:v>1.4555950381176458E-2</c:v>
                </c:pt>
                <c:pt idx="85">
                  <c:v>4.9329310646627914E-3</c:v>
                </c:pt>
                <c:pt idx="86">
                  <c:v>1.3844662212528821E-3</c:v>
                </c:pt>
                <c:pt idx="87">
                  <c:v>1.3592205328409121E-4</c:v>
                </c:pt>
                <c:pt idx="88">
                  <c:v>1.470335644494382E-2</c:v>
                </c:pt>
                <c:pt idx="89">
                  <c:v>7.5992662445445351E-3</c:v>
                </c:pt>
                <c:pt idx="90">
                  <c:v>3.8357073232527482E-3</c:v>
                </c:pt>
                <c:pt idx="91">
                  <c:v>5.0986040493913591E-5</c:v>
                </c:pt>
                <c:pt idx="92">
                  <c:v>2.313673827483871E-3</c:v>
                </c:pt>
                <c:pt idx="93">
                  <c:v>3.3643544208510644E-2</c:v>
                </c:pt>
                <c:pt idx="94">
                  <c:v>4.4257463444632179E-3</c:v>
                </c:pt>
                <c:pt idx="95">
                  <c:v>2.7965203205104599E-5</c:v>
                </c:pt>
                <c:pt idx="96">
                  <c:v>1.9515804958763088E-3</c:v>
                </c:pt>
                <c:pt idx="97">
                  <c:v>1.6783998980612263E-2</c:v>
                </c:pt>
                <c:pt idx="98">
                  <c:v>3.1544203629192092E-3</c:v>
                </c:pt>
                <c:pt idx="99">
                  <c:v>4.0824432360000023E-5</c:v>
                </c:pt>
                <c:pt idx="100">
                  <c:v>2.3159747853069572E-3</c:v>
                </c:pt>
                <c:pt idx="101">
                  <c:v>2.6983472353921602E-2</c:v>
                </c:pt>
                <c:pt idx="102">
                  <c:v>1.1494139076699031E-2</c:v>
                </c:pt>
                <c:pt idx="103">
                  <c:v>1.4322098100961542E-4</c:v>
                </c:pt>
                <c:pt idx="104">
                  <c:v>1.4810133490381095E-5</c:v>
                </c:pt>
                <c:pt idx="105">
                  <c:v>4.0459134227358494E-2</c:v>
                </c:pt>
                <c:pt idx="106">
                  <c:v>6.8224718355981324E-3</c:v>
                </c:pt>
                <c:pt idx="107">
                  <c:v>9.4663171792594234E-6</c:v>
                </c:pt>
                <c:pt idx="108">
                  <c:v>1.463504147155964E-4</c:v>
                </c:pt>
                <c:pt idx="109">
                  <c:v>3.7353556014545451E-2</c:v>
                </c:pt>
                <c:pt idx="110">
                  <c:v>4.4737022452703444E-3</c:v>
                </c:pt>
                <c:pt idx="111">
                  <c:v>1.560314109375022E-4</c:v>
                </c:pt>
                <c:pt idx="112">
                  <c:v>1.139364639159292E-3</c:v>
                </c:pt>
                <c:pt idx="113">
                  <c:v>2.0924452464035088E-2</c:v>
                </c:pt>
                <c:pt idx="114">
                  <c:v>2.5248355600782611E-3</c:v>
                </c:pt>
                <c:pt idx="115">
                  <c:v>9.1410729965517243E-7</c:v>
                </c:pt>
                <c:pt idx="116">
                  <c:v>3.3266129252136758E-4</c:v>
                </c:pt>
                <c:pt idx="117">
                  <c:v>4.0077878041525419E-2</c:v>
                </c:pt>
                <c:pt idx="118">
                  <c:v>5.0270220263529406E-3</c:v>
                </c:pt>
                <c:pt idx="119">
                  <c:v>2.9392605918750052E-5</c:v>
                </c:pt>
                <c:pt idx="120">
                  <c:v>3.5771599785868057E-3</c:v>
                </c:pt>
                <c:pt idx="121">
                  <c:v>3.8933373249180392E-2</c:v>
                </c:pt>
                <c:pt idx="122">
                  <c:v>2.047923381146388E-3</c:v>
                </c:pt>
                <c:pt idx="123">
                  <c:v>1.7281811729032568E-6</c:v>
                </c:pt>
                <c:pt idx="124">
                  <c:v>1.2647633356799996E-2</c:v>
                </c:pt>
                <c:pt idx="125">
                  <c:v>5.4425492337222764E-3</c:v>
                </c:pt>
                <c:pt idx="126">
                  <c:v>1.8868028046929344E-3</c:v>
                </c:pt>
                <c:pt idx="127">
                  <c:v>2.3253000378125309E-4</c:v>
                </c:pt>
                <c:pt idx="128">
                  <c:v>8.2960484496124032E-3</c:v>
                </c:pt>
                <c:pt idx="129">
                  <c:v>5.0960844093076926E-4</c:v>
                </c:pt>
                <c:pt idx="130">
                  <c:v>2.1820613008397002E-4</c:v>
                </c:pt>
                <c:pt idx="131">
                  <c:v>1.4752549400757585E-2</c:v>
                </c:pt>
                <c:pt idx="132">
                  <c:v>9.1716683578947356E-3</c:v>
                </c:pt>
                <c:pt idx="133">
                  <c:v>1.113533985746283E-4</c:v>
                </c:pt>
                <c:pt idx="134">
                  <c:v>4.8575151289629627E-4</c:v>
                </c:pt>
                <c:pt idx="135">
                  <c:v>1.3387635555882361E-2</c:v>
                </c:pt>
                <c:pt idx="136">
                  <c:v>1.7214201049927155E-3</c:v>
                </c:pt>
                <c:pt idx="137">
                  <c:v>6.1378274896306013E-11</c:v>
                </c:pt>
                <c:pt idx="138">
                  <c:v>1.6514680426187201E-3</c:v>
                </c:pt>
                <c:pt idx="139">
                  <c:v>1.4248291211428581E-2</c:v>
                </c:pt>
                <c:pt idx="140">
                  <c:v>1.3691641711276621E-3</c:v>
                </c:pt>
                <c:pt idx="141">
                  <c:v>8.7136401805633791E-4</c:v>
                </c:pt>
                <c:pt idx="142">
                  <c:v>3.3990307009790215E-2</c:v>
                </c:pt>
                <c:pt idx="143">
                  <c:v>6.7034337502499992E-3</c:v>
                </c:pt>
                <c:pt idx="144">
                  <c:v>4.0245307605586204E-5</c:v>
                </c:pt>
                <c:pt idx="145">
                  <c:v>4.7445660554794513E-3</c:v>
                </c:pt>
                <c:pt idx="146">
                  <c:v>2.3859375478163885E-3</c:v>
                </c:pt>
                <c:pt idx="147">
                  <c:v>7.1747326381081103E-4</c:v>
                </c:pt>
                <c:pt idx="148">
                  <c:v>1.614039334496668E-4</c:v>
                </c:pt>
                <c:pt idx="149">
                  <c:v>1.0421500560666761E-2</c:v>
                </c:pt>
                <c:pt idx="150">
                  <c:v>9.4183808112584082E-5</c:v>
                </c:pt>
                <c:pt idx="151">
                  <c:v>5.3513652111184234E-4</c:v>
                </c:pt>
                <c:pt idx="152">
                  <c:v>1.4958329100653599E-2</c:v>
                </c:pt>
                <c:pt idx="153">
                  <c:v>6.6111776649350733E-3</c:v>
                </c:pt>
                <c:pt idx="154">
                  <c:v>6.9900128522581591E-7</c:v>
                </c:pt>
                <c:pt idx="155">
                  <c:v>1.3158798477564099E-2</c:v>
                </c:pt>
                <c:pt idx="156">
                  <c:v>2.5048211363312201E-3</c:v>
                </c:pt>
                <c:pt idx="157">
                  <c:v>6.5121994532279253E-6</c:v>
                </c:pt>
                <c:pt idx="158">
                  <c:v>1.6770983150943401E-3</c:v>
                </c:pt>
                <c:pt idx="159">
                  <c:v>4.4322986165062734E-3</c:v>
                </c:pt>
                <c:pt idx="160">
                  <c:v>9.859236981118178E-4</c:v>
                </c:pt>
                <c:pt idx="161">
                  <c:v>7.8667605555555794E-3</c:v>
                </c:pt>
                <c:pt idx="162">
                  <c:v>9.9081859239263798E-3</c:v>
                </c:pt>
                <c:pt idx="163">
                  <c:v>4.8973176881951333E-5</c:v>
                </c:pt>
                <c:pt idx="164">
                  <c:v>1.0456247468181798E-3</c:v>
                </c:pt>
                <c:pt idx="165">
                  <c:v>1.5861403750000041E-2</c:v>
                </c:pt>
                <c:pt idx="166">
                  <c:v>2.3701020719161982E-6</c:v>
                </c:pt>
                <c:pt idx="167">
                  <c:v>2.0596621600595233E-4</c:v>
                </c:pt>
                <c:pt idx="168">
                  <c:v>2.1441069074556458E-2</c:v>
                </c:pt>
                <c:pt idx="169">
                  <c:v>9.4425663362354619E-4</c:v>
                </c:pt>
                <c:pt idx="170">
                  <c:v>2.0303432105263464E-4</c:v>
                </c:pt>
                <c:pt idx="171">
                  <c:v>1.0758865788372101E-2</c:v>
                </c:pt>
                <c:pt idx="172">
                  <c:v>7.2035548878612832E-5</c:v>
                </c:pt>
                <c:pt idx="173">
                  <c:v>6.6960020689655172E-5</c:v>
                </c:pt>
                <c:pt idx="174">
                  <c:v>1.1800808249143124E-2</c:v>
                </c:pt>
                <c:pt idx="175">
                  <c:v>4.8055691664204573E-4</c:v>
                </c:pt>
                <c:pt idx="176">
                  <c:v>1.7551108954576269E-3</c:v>
                </c:pt>
                <c:pt idx="177">
                  <c:v>9.383259645505744E-3</c:v>
                </c:pt>
                <c:pt idx="178">
                  <c:v>1.8315650654972186E-3</c:v>
                </c:pt>
                <c:pt idx="179">
                  <c:v>9.9141504845000035E-4</c:v>
                </c:pt>
                <c:pt idx="180">
                  <c:v>1.0795186237016583E-2</c:v>
                </c:pt>
                <c:pt idx="181">
                  <c:v>1.3401445398351906E-6</c:v>
                </c:pt>
                <c:pt idx="182">
                  <c:v>2.106642449185792E-3</c:v>
                </c:pt>
                <c:pt idx="183">
                  <c:v>7.4212451222827255E-3</c:v>
                </c:pt>
                <c:pt idx="184">
                  <c:v>1.0400320371945981E-5</c:v>
                </c:pt>
                <c:pt idx="185">
                  <c:v>3.6840609086022022E-4</c:v>
                </c:pt>
                <c:pt idx="186">
                  <c:v>8.4411590272192726E-4</c:v>
                </c:pt>
                <c:pt idx="187">
                  <c:v>5.0289008213297878E-4</c:v>
                </c:pt>
                <c:pt idx="188">
                  <c:v>2.0194737926402116E-3</c:v>
                </c:pt>
                <c:pt idx="189">
                  <c:v>2.7090307840474171E-3</c:v>
                </c:pt>
                <c:pt idx="190">
                  <c:v>8.6419280502617805E-7</c:v>
                </c:pt>
                <c:pt idx="191">
                  <c:v>1.1931582675000081E-2</c:v>
                </c:pt>
                <c:pt idx="192">
                  <c:v>3.9452099710310896E-3</c:v>
                </c:pt>
                <c:pt idx="193">
                  <c:v>2.7504479394329956E-4</c:v>
                </c:pt>
                <c:pt idx="194">
                  <c:v>8.6641335184615767E-3</c:v>
                </c:pt>
                <c:pt idx="195">
                  <c:v>1.241775922500014E-4</c:v>
                </c:pt>
                <c:pt idx="196">
                  <c:v>2.1976732400457093E-3</c:v>
                </c:pt>
                <c:pt idx="197">
                  <c:v>8.6062780409090905E-3</c:v>
                </c:pt>
                <c:pt idx="198">
                  <c:v>5.9825177492462314E-5</c:v>
                </c:pt>
                <c:pt idx="199">
                  <c:v>2.8122000080000003E-3</c:v>
                </c:pt>
                <c:pt idx="200">
                  <c:v>3.8318548385273812E-3</c:v>
                </c:pt>
                <c:pt idx="201">
                  <c:v>1.3892383842079207E-4</c:v>
                </c:pt>
                <c:pt idx="202">
                  <c:v>6.0843401458128988E-3</c:v>
                </c:pt>
                <c:pt idx="203">
                  <c:v>4.4708886782402033E-5</c:v>
                </c:pt>
                <c:pt idx="204">
                  <c:v>1.0627344000487821E-4</c:v>
                </c:pt>
                <c:pt idx="205">
                  <c:v>4.7715889561601964E-3</c:v>
                </c:pt>
                <c:pt idx="206">
                  <c:v>9.6436275972947244E-4</c:v>
                </c:pt>
                <c:pt idx="207">
                  <c:v>1.1446040222307806E-3</c:v>
                </c:pt>
                <c:pt idx="208">
                  <c:v>2.3714762117511981E-3</c:v>
                </c:pt>
                <c:pt idx="209">
                  <c:v>4.4574875337619083E-6</c:v>
                </c:pt>
                <c:pt idx="210">
                  <c:v>6.0618384004739534E-3</c:v>
                </c:pt>
                <c:pt idx="211">
                  <c:v>1.9023222302311461E-3</c:v>
                </c:pt>
                <c:pt idx="212">
                  <c:v>3.9415956602112806E-3</c:v>
                </c:pt>
                <c:pt idx="213">
                  <c:v>6.4165358696261681E-3</c:v>
                </c:pt>
                <c:pt idx="214">
                  <c:v>1.4844836414697858E-5</c:v>
                </c:pt>
                <c:pt idx="215">
                  <c:v>1.0521372918518629E-2</c:v>
                </c:pt>
                <c:pt idx="216">
                  <c:v>3.3900809889447002E-3</c:v>
                </c:pt>
                <c:pt idx="217">
                  <c:v>2.0177160313807401E-3</c:v>
                </c:pt>
                <c:pt idx="218">
                  <c:v>7.1703640840183472E-3</c:v>
                </c:pt>
                <c:pt idx="219">
                  <c:v>2.044122920018185E-5</c:v>
                </c:pt>
                <c:pt idx="220">
                  <c:v>1.7220002895927601E-2</c:v>
                </c:pt>
                <c:pt idx="221">
                  <c:v>3.8805700656261645E-3</c:v>
                </c:pt>
                <c:pt idx="222">
                  <c:v>1.3932400466547242E-3</c:v>
                </c:pt>
                <c:pt idx="223">
                  <c:v>7.2536120642857534E-3</c:v>
                </c:pt>
                <c:pt idx="224">
                  <c:v>1.7951604071111201E-5</c:v>
                </c:pt>
                <c:pt idx="225">
                  <c:v>1.8584249380530975E-2</c:v>
                </c:pt>
                <c:pt idx="226">
                  <c:v>3.6523885331497803E-3</c:v>
                </c:pt>
                <c:pt idx="227">
                  <c:v>1.4357050296886084E-3</c:v>
                </c:pt>
                <c:pt idx="228">
                  <c:v>6.9369333816594715E-3</c:v>
                </c:pt>
                <c:pt idx="229">
                  <c:v>1.5626306348521894E-5</c:v>
                </c:pt>
                <c:pt idx="230">
                  <c:v>6.3788080277056534E-3</c:v>
                </c:pt>
                <c:pt idx="231">
                  <c:v>1.8834625216551924E-3</c:v>
                </c:pt>
                <c:pt idx="232">
                  <c:v>2.2139855892231801E-3</c:v>
                </c:pt>
                <c:pt idx="233">
                  <c:v>6.0919512927350514E-3</c:v>
                </c:pt>
                <c:pt idx="234">
                  <c:v>1.7032660973999995E-5</c:v>
                </c:pt>
                <c:pt idx="235">
                  <c:v>4.0372654090848033E-3</c:v>
                </c:pt>
                <c:pt idx="236">
                  <c:v>1.1329295117130803E-3</c:v>
                </c:pt>
                <c:pt idx="237">
                  <c:v>3.834325341281549E-3</c:v>
                </c:pt>
                <c:pt idx="238">
                  <c:v>3.1700914921506556E-3</c:v>
                </c:pt>
                <c:pt idx="239">
                  <c:v>3.4154706016666691E-5</c:v>
                </c:pt>
                <c:pt idx="240">
                  <c:v>3.7308404442987549E-3</c:v>
                </c:pt>
                <c:pt idx="241">
                  <c:v>7.5150358274793394E-4</c:v>
                </c:pt>
                <c:pt idx="242">
                  <c:v>5.7014267592592933E-3</c:v>
                </c:pt>
                <c:pt idx="243">
                  <c:v>1.3337179022950964E-4</c:v>
                </c:pt>
                <c:pt idx="244">
                  <c:v>3.7060638197551052E-4</c:v>
                </c:pt>
                <c:pt idx="245">
                  <c:v>2.3996941933333336E-4</c:v>
                </c:pt>
                <c:pt idx="246">
                  <c:v>3.9999065198785446E-4</c:v>
                </c:pt>
                <c:pt idx="247">
                  <c:v>5.8228179681451605E-3</c:v>
                </c:pt>
                <c:pt idx="248">
                  <c:v>2.7243697600402091E-4</c:v>
                </c:pt>
                <c:pt idx="249">
                  <c:v>2.3373517456000336E-3</c:v>
                </c:pt>
                <c:pt idx="250">
                  <c:v>2.2967143347012218E-6</c:v>
                </c:pt>
                <c:pt idx="251">
                  <c:v>5.5217450480158784E-3</c:v>
                </c:pt>
                <c:pt idx="252">
                  <c:v>3.4175258515771168E-3</c:v>
                </c:pt>
                <c:pt idx="253">
                  <c:v>1.3921599311023834E-3</c:v>
                </c:pt>
                <c:pt idx="254">
                  <c:v>5.8313142603921564E-3</c:v>
                </c:pt>
                <c:pt idx="255">
                  <c:v>6.9202641410157239E-5</c:v>
                </c:pt>
                <c:pt idx="256">
                  <c:v>6.0067381357977413E-3</c:v>
                </c:pt>
                <c:pt idx="257">
                  <c:v>9.3826307001551612E-4</c:v>
                </c:pt>
                <c:pt idx="258">
                  <c:v>5.5715273652509924E-3</c:v>
                </c:pt>
                <c:pt idx="259">
                  <c:v>1.7010681698461736E-4</c:v>
                </c:pt>
                <c:pt idx="260">
                  <c:v>2.5109774713026812E-4</c:v>
                </c:pt>
                <c:pt idx="261">
                  <c:v>7.6878389041984884E-5</c:v>
                </c:pt>
                <c:pt idx="262">
                  <c:v>5.1934843057414469E-4</c:v>
                </c:pt>
                <c:pt idx="263">
                  <c:v>2.3360414293333337E-3</c:v>
                </c:pt>
                <c:pt idx="264">
                  <c:v>4.3804763275849073E-4</c:v>
                </c:pt>
                <c:pt idx="265">
                  <c:v>3.5346075494887292E-3</c:v>
                </c:pt>
                <c:pt idx="266">
                  <c:v>3.9831355340824635E-5</c:v>
                </c:pt>
                <c:pt idx="267">
                  <c:v>7.3151045731343284E-3</c:v>
                </c:pt>
                <c:pt idx="268">
                  <c:v>5.2412541336803963E-4</c:v>
                </c:pt>
                <c:pt idx="269">
                  <c:v>4.2675203570370366E-3</c:v>
                </c:pt>
                <c:pt idx="270">
                  <c:v>4.0963681865683504E-4</c:v>
                </c:pt>
                <c:pt idx="271">
                  <c:v>1.4450782607205901E-3</c:v>
                </c:pt>
                <c:pt idx="272">
                  <c:v>1.4797281363003665E-4</c:v>
                </c:pt>
                <c:pt idx="273">
                  <c:v>1.0453967162408758E-2</c:v>
                </c:pt>
                <c:pt idx="274">
                  <c:v>2.0587250910581818E-3</c:v>
                </c:pt>
                <c:pt idx="275">
                  <c:v>3.3975612310471353E-3</c:v>
                </c:pt>
                <c:pt idx="276">
                  <c:v>1.2237297537761678E-3</c:v>
                </c:pt>
                <c:pt idx="277">
                  <c:v>9.8127615917268038E-5</c:v>
                </c:pt>
                <c:pt idx="278">
                  <c:v>2.6932535627240486E-4</c:v>
                </c:pt>
                <c:pt idx="279">
                  <c:v>5.1142381805714503E-4</c:v>
                </c:pt>
                <c:pt idx="280">
                  <c:v>2.1296960230035591E-3</c:v>
                </c:pt>
                <c:pt idx="281">
                  <c:v>6.8386867341844841E-4</c:v>
                </c:pt>
                <c:pt idx="282">
                  <c:v>3.5667915056537417E-3</c:v>
                </c:pt>
                <c:pt idx="283">
                  <c:v>1.2880552859507251E-4</c:v>
                </c:pt>
                <c:pt idx="284">
                  <c:v>4.0123137631578954E-3</c:v>
                </c:pt>
                <c:pt idx="285">
                  <c:v>4.1830678830769512E-4</c:v>
                </c:pt>
                <c:pt idx="286">
                  <c:v>3.4600077178571884E-3</c:v>
                </c:pt>
                <c:pt idx="287">
                  <c:v>5.081831401250067E-4</c:v>
                </c:pt>
                <c:pt idx="288">
                  <c:v>4.1199785204152264E-3</c:v>
                </c:pt>
                <c:pt idx="289">
                  <c:v>1.2169872199172574E-5</c:v>
                </c:pt>
                <c:pt idx="290">
                  <c:v>1.7201634710103208E-3</c:v>
                </c:pt>
                <c:pt idx="291">
                  <c:v>4.0425716943836323E-4</c:v>
                </c:pt>
                <c:pt idx="292">
                  <c:v>5.1813799894198705E-3</c:v>
                </c:pt>
                <c:pt idx="293">
                  <c:v>5.4766803658504344E-4</c:v>
                </c:pt>
                <c:pt idx="294">
                  <c:v>3.5265030562712206E-3</c:v>
                </c:pt>
                <c:pt idx="295">
                  <c:v>9.3474088662163528E-5</c:v>
                </c:pt>
                <c:pt idx="296">
                  <c:v>3.9032368892256177E-3</c:v>
                </c:pt>
                <c:pt idx="297">
                  <c:v>3.9693676859396318E-4</c:v>
                </c:pt>
                <c:pt idx="298">
                  <c:v>2.8898310511839805E-3</c:v>
                </c:pt>
                <c:pt idx="299">
                  <c:v>6.1031662271999998E-4</c:v>
                </c:pt>
                <c:pt idx="300">
                  <c:v>2.7485150559601709E-3</c:v>
                </c:pt>
                <c:pt idx="301">
                  <c:v>1.504923740695364E-4</c:v>
                </c:pt>
                <c:pt idx="302">
                  <c:v>2.7874210238448892E-3</c:v>
                </c:pt>
                <c:pt idx="303">
                  <c:v>1.059208889802632E-3</c:v>
                </c:pt>
                <c:pt idx="304">
                  <c:v>2.9536801129475612E-3</c:v>
                </c:pt>
                <c:pt idx="305">
                  <c:v>2.8657083774150352E-3</c:v>
                </c:pt>
                <c:pt idx="306">
                  <c:v>6.8734321097394804E-4</c:v>
                </c:pt>
                <c:pt idx="307">
                  <c:v>1.8419047118181821E-4</c:v>
                </c:pt>
                <c:pt idx="308">
                  <c:v>4.4439661776699113E-5</c:v>
                </c:pt>
                <c:pt idx="309">
                  <c:v>2.9055318825806893E-3</c:v>
                </c:pt>
                <c:pt idx="310">
                  <c:v>5.3995827820257512E-4</c:v>
                </c:pt>
                <c:pt idx="311">
                  <c:v>3.396096184615385E-3</c:v>
                </c:pt>
                <c:pt idx="312">
                  <c:v>1.1916552920447283E-4</c:v>
                </c:pt>
                <c:pt idx="313">
                  <c:v>2.142670633914013E-3</c:v>
                </c:pt>
                <c:pt idx="314">
                  <c:v>1.6440415681143134E-5</c:v>
                </c:pt>
                <c:pt idx="315">
                  <c:v>7.9604150661392419E-3</c:v>
                </c:pt>
                <c:pt idx="316">
                  <c:v>3.6821463470347409E-4</c:v>
                </c:pt>
                <c:pt idx="317">
                  <c:v>4.1813291575471924E-3</c:v>
                </c:pt>
                <c:pt idx="318">
                  <c:v>1.0197285862852663E-3</c:v>
                </c:pt>
                <c:pt idx="319">
                  <c:v>3.1859190312500262E-3</c:v>
                </c:pt>
                <c:pt idx="320">
                  <c:v>3.9857708859813724E-5</c:v>
                </c:pt>
                <c:pt idx="321">
                  <c:v>2.0231654089751815E-4</c:v>
                </c:pt>
                <c:pt idx="322">
                  <c:v>2.8420568211300311E-3</c:v>
                </c:pt>
                <c:pt idx="323">
                  <c:v>5.0198651444753725E-4</c:v>
                </c:pt>
                <c:pt idx="324">
                  <c:v>3.7420548923077297E-3</c:v>
                </c:pt>
                <c:pt idx="325">
                  <c:v>9.7372637696319011E-5</c:v>
                </c:pt>
                <c:pt idx="326">
                  <c:v>2.1063521880000011E-3</c:v>
                </c:pt>
                <c:pt idx="327">
                  <c:v>2.0499250006860101E-5</c:v>
                </c:pt>
                <c:pt idx="328">
                  <c:v>1.3736212978753778E-3</c:v>
                </c:pt>
                <c:pt idx="329">
                  <c:v>4.1747177037575813E-4</c:v>
                </c:pt>
                <c:pt idx="330">
                  <c:v>3.0328209211480362E-3</c:v>
                </c:pt>
                <c:pt idx="331">
                  <c:v>3.1329976337349402E-3</c:v>
                </c:pt>
                <c:pt idx="332">
                  <c:v>1.0404611124324319E-4</c:v>
                </c:pt>
                <c:pt idx="333">
                  <c:v>4.9595508982035934E-4</c:v>
                </c:pt>
                <c:pt idx="334">
                  <c:v>2.7355176130418184E-5</c:v>
                </c:pt>
                <c:pt idx="335">
                  <c:v>5.6857784297619134E-3</c:v>
                </c:pt>
                <c:pt idx="336">
                  <c:v>3.6433073946884754E-4</c:v>
                </c:pt>
                <c:pt idx="337">
                  <c:v>3.0884963266272444E-3</c:v>
                </c:pt>
                <c:pt idx="338">
                  <c:v>8.6411919674336259E-4</c:v>
                </c:pt>
                <c:pt idx="339">
                  <c:v>8.1952810661764744E-5</c:v>
                </c:pt>
                <c:pt idx="340">
                  <c:v>6.7011394919649404E-4</c:v>
                </c:pt>
                <c:pt idx="341">
                  <c:v>2.6827978147398022E-5</c:v>
                </c:pt>
                <c:pt idx="342">
                  <c:v>3.5028543860058312E-3</c:v>
                </c:pt>
                <c:pt idx="343">
                  <c:v>3.8002898940697684E-4</c:v>
                </c:pt>
                <c:pt idx="344">
                  <c:v>1.9820145871333517E-3</c:v>
                </c:pt>
                <c:pt idx="345">
                  <c:v>1.7854149038410566E-3</c:v>
                </c:pt>
                <c:pt idx="346">
                  <c:v>2.613339783746449E-4</c:v>
                </c:pt>
                <c:pt idx="347">
                  <c:v>1.5814707139339141E-3</c:v>
                </c:pt>
                <c:pt idx="348">
                  <c:v>3.0991404011461406E-5</c:v>
                </c:pt>
                <c:pt idx="349">
                  <c:v>2.688590580071482E-3</c:v>
                </c:pt>
                <c:pt idx="350">
                  <c:v>3.5963850669230851E-4</c:v>
                </c:pt>
                <c:pt idx="351">
                  <c:v>8.2131536502556791E-4</c:v>
                </c:pt>
                <c:pt idx="352">
                  <c:v>3.5202415512748156E-3</c:v>
                </c:pt>
                <c:pt idx="353">
                  <c:v>1.151160823757079E-4</c:v>
                </c:pt>
                <c:pt idx="354">
                  <c:v>2.1791730800028212E-3</c:v>
                </c:pt>
                <c:pt idx="355">
                  <c:v>4.0511484449439215E-5</c:v>
                </c:pt>
                <c:pt idx="356">
                  <c:v>8.8447810689075727E-5</c:v>
                </c:pt>
                <c:pt idx="357">
                  <c:v>9.1767178796091139E-3</c:v>
                </c:pt>
                <c:pt idx="358">
                  <c:v>7.6560068145960973E-4</c:v>
                </c:pt>
                <c:pt idx="359">
                  <c:v>3.0418848100000092E-3</c:v>
                </c:pt>
                <c:pt idx="360">
                  <c:v>1.0364536359999997E-3</c:v>
                </c:pt>
                <c:pt idx="361">
                  <c:v>1.54024820562431E-3</c:v>
                </c:pt>
                <c:pt idx="362">
                  <c:v>7.7158234958678968E-4</c:v>
                </c:pt>
                <c:pt idx="363">
                  <c:v>5.0127297365384733E-5</c:v>
                </c:pt>
                <c:pt idx="364">
                  <c:v>1.7864112331506881E-3</c:v>
                </c:pt>
                <c:pt idx="365">
                  <c:v>9.7004380000274382E-4</c:v>
                </c:pt>
                <c:pt idx="366">
                  <c:v>1.7431107091989222E-3</c:v>
                </c:pt>
                <c:pt idx="367">
                  <c:v>3.5863787836956612E-3</c:v>
                </c:pt>
                <c:pt idx="368">
                  <c:v>5.8952707221951884E-4</c:v>
                </c:pt>
                <c:pt idx="369">
                  <c:v>6.6493491918920191E-4</c:v>
                </c:pt>
                <c:pt idx="370">
                  <c:v>3.6495482809973577E-4</c:v>
                </c:pt>
                <c:pt idx="371">
                  <c:v>1.0094791995967865E-4</c:v>
                </c:pt>
                <c:pt idx="372">
                  <c:v>2.6561008147560402E-3</c:v>
                </c:pt>
                <c:pt idx="373">
                  <c:v>3.7136465882353436E-4</c:v>
                </c:pt>
                <c:pt idx="374">
                  <c:v>1.0645611001626667E-3</c:v>
                </c:pt>
                <c:pt idx="375">
                  <c:v>3.6154062896276602E-3</c:v>
                </c:pt>
                <c:pt idx="376">
                  <c:v>6.1873709463129971E-4</c:v>
                </c:pt>
                <c:pt idx="377">
                  <c:v>7.1654674859524773E-4</c:v>
                </c:pt>
                <c:pt idx="378">
                  <c:v>3.6319823278364508E-4</c:v>
                </c:pt>
                <c:pt idx="379">
                  <c:v>5.5146702950000783E-5</c:v>
                </c:pt>
                <c:pt idx="380">
                  <c:v>2.2651165729370643E-3</c:v>
                </c:pt>
                <c:pt idx="381">
                  <c:v>8.0934678785603861E-4</c:v>
                </c:pt>
                <c:pt idx="382">
                  <c:v>6.9347541312011162E-4</c:v>
                </c:pt>
                <c:pt idx="383">
                  <c:v>3.6124107510417005E-3</c:v>
                </c:pt>
                <c:pt idx="384">
                  <c:v>2.2457592288415962E-3</c:v>
                </c:pt>
                <c:pt idx="385">
                  <c:v>9.6439009639896767E-5</c:v>
                </c:pt>
                <c:pt idx="386">
                  <c:v>7.8982408188372122E-4</c:v>
                </c:pt>
                <c:pt idx="387">
                  <c:v>1.3446637988659795E-4</c:v>
                </c:pt>
                <c:pt idx="388">
                  <c:v>2.7492546189203593E-4</c:v>
                </c:pt>
                <c:pt idx="389">
                  <c:v>2.6795793664102611E-3</c:v>
                </c:pt>
                <c:pt idx="390">
                  <c:v>3.1151150895140689E-4</c:v>
                </c:pt>
                <c:pt idx="391">
                  <c:v>2.7204795469388059E-3</c:v>
                </c:pt>
                <c:pt idx="392">
                  <c:v>3.6740219450381692E-3</c:v>
                </c:pt>
                <c:pt idx="393">
                  <c:v>5.7709500487563474E-4</c:v>
                </c:pt>
                <c:pt idx="394">
                  <c:v>2.6329063316455698E-4</c:v>
                </c:pt>
                <c:pt idx="395">
                  <c:v>5.8812609602273405E-4</c:v>
                </c:pt>
                <c:pt idx="396">
                  <c:v>4.8028884697733124E-5</c:v>
                </c:pt>
                <c:pt idx="397">
                  <c:v>4.2307291212312592E-4</c:v>
                </c:pt>
                <c:pt idx="398">
                  <c:v>8.4272072431077708E-3</c:v>
                </c:pt>
                <c:pt idx="399">
                  <c:v>3.1917251716000276E-4</c:v>
                </c:pt>
                <c:pt idx="400">
                  <c:v>2.4219805286882852E-3</c:v>
                </c:pt>
                <c:pt idx="401">
                  <c:v>3.2629653980099692E-3</c:v>
                </c:pt>
                <c:pt idx="402">
                  <c:v>7.5330040288089503E-4</c:v>
                </c:pt>
                <c:pt idx="403">
                  <c:v>1.186382857910907E-3</c:v>
                </c:pt>
                <c:pt idx="404">
                  <c:v>1.5693383969283981E-3</c:v>
                </c:pt>
                <c:pt idx="405">
                  <c:v>6.3503457539409576E-5</c:v>
                </c:pt>
                <c:pt idx="406">
                  <c:v>7.6973739579606914E-4</c:v>
                </c:pt>
                <c:pt idx="407">
                  <c:v>3.1115146039215852E-3</c:v>
                </c:pt>
                <c:pt idx="408">
                  <c:v>3.0882261418337716E-4</c:v>
                </c:pt>
                <c:pt idx="409">
                  <c:v>6.3992019396098181E-4</c:v>
                </c:pt>
                <c:pt idx="410">
                  <c:v>3.1422704255474492E-3</c:v>
                </c:pt>
                <c:pt idx="411">
                  <c:v>1.0140007827669903E-3</c:v>
                </c:pt>
                <c:pt idx="412">
                  <c:v>3.2562072176513837E-4</c:v>
                </c:pt>
                <c:pt idx="413">
                  <c:v>1.8166667008913183E-3</c:v>
                </c:pt>
                <c:pt idx="414">
                  <c:v>5.9148373018072303E-4</c:v>
                </c:pt>
                <c:pt idx="415">
                  <c:v>5.0321512560096181E-5</c:v>
                </c:pt>
                <c:pt idx="416">
                  <c:v>2.4192792520383692E-3</c:v>
                </c:pt>
                <c:pt idx="417">
                  <c:v>3.8206064901913882E-3</c:v>
                </c:pt>
                <c:pt idx="418">
                  <c:v>3.2768824287350849E-4</c:v>
                </c:pt>
                <c:pt idx="419">
                  <c:v>6.4967903148810489E-4</c:v>
                </c:pt>
                <c:pt idx="420">
                  <c:v>2.9329873256532064E-3</c:v>
                </c:pt>
                <c:pt idx="421">
                  <c:v>1.173594846030806E-3</c:v>
                </c:pt>
                <c:pt idx="422">
                  <c:v>2.4730084781087472E-4</c:v>
                </c:pt>
                <c:pt idx="423">
                  <c:v>1.8122878021226583E-3</c:v>
                </c:pt>
                <c:pt idx="424">
                  <c:v>1.027399401602353E-3</c:v>
                </c:pt>
                <c:pt idx="425">
                  <c:v>7.5754947063380999E-5</c:v>
                </c:pt>
                <c:pt idx="426">
                  <c:v>7.4124328723419199E-4</c:v>
                </c:pt>
                <c:pt idx="427">
                  <c:v>2.4633603738317958E-3</c:v>
                </c:pt>
                <c:pt idx="428">
                  <c:v>5.0375220367365964E-4</c:v>
                </c:pt>
                <c:pt idx="429">
                  <c:v>3.8574720123023699E-4</c:v>
                </c:pt>
                <c:pt idx="430">
                  <c:v>2.2916751335707577E-3</c:v>
                </c:pt>
                <c:pt idx="431">
                  <c:v>2.556314252083372E-3</c:v>
                </c:pt>
                <c:pt idx="432">
                  <c:v>1.229465306330254E-3</c:v>
                </c:pt>
                <c:pt idx="433">
                  <c:v>9.014393188018434E-5</c:v>
                </c:pt>
                <c:pt idx="434">
                  <c:v>1.5408084568298861E-3</c:v>
                </c:pt>
                <c:pt idx="435">
                  <c:v>4.0378608499082568E-4</c:v>
                </c:pt>
                <c:pt idx="436">
                  <c:v>6.4120712210527183E-5</c:v>
                </c:pt>
                <c:pt idx="437">
                  <c:v>1.3844759704109808E-4</c:v>
                </c:pt>
                <c:pt idx="438">
                  <c:v>2.5388262378132115E-3</c:v>
                </c:pt>
                <c:pt idx="439">
                  <c:v>6.4043168081818194E-3</c:v>
                </c:pt>
                <c:pt idx="440">
                  <c:v>5.0363695202041933E-4</c:v>
                </c:pt>
                <c:pt idx="441">
                  <c:v>8.6396680018325719E-4</c:v>
                </c:pt>
                <c:pt idx="442">
                  <c:v>2.9976447334085772E-3</c:v>
                </c:pt>
                <c:pt idx="443">
                  <c:v>1.2449371660563254E-3</c:v>
                </c:pt>
                <c:pt idx="444">
                  <c:v>4.4677977600224734E-4</c:v>
                </c:pt>
                <c:pt idx="445">
                  <c:v>1.0015869126547101E-3</c:v>
                </c:pt>
                <c:pt idx="446">
                  <c:v>1.785348983375854E-3</c:v>
                </c:pt>
                <c:pt idx="447">
                  <c:v>3.1225159885937495E-4</c:v>
                </c:pt>
                <c:pt idx="448">
                  <c:v>7.2309564801782819E-5</c:v>
                </c:pt>
                <c:pt idx="449">
                  <c:v>3.4234024448000016E-4</c:v>
                </c:pt>
                <c:pt idx="450">
                  <c:v>3.4164649445676282E-3</c:v>
                </c:pt>
                <c:pt idx="451">
                  <c:v>6.1236674557522781E-3</c:v>
                </c:pt>
                <c:pt idx="452">
                  <c:v>3.5328918874172517E-4</c:v>
                </c:pt>
                <c:pt idx="453">
                  <c:v>1.7080652942929517E-3</c:v>
                </c:pt>
                <c:pt idx="454">
                  <c:v>2.0817496650549451E-3</c:v>
                </c:pt>
                <c:pt idx="455">
                  <c:v>2.5057266335526411E-3</c:v>
                </c:pt>
                <c:pt idx="456">
                  <c:v>1.1936390166849015E-3</c:v>
                </c:pt>
                <c:pt idx="457">
                  <c:v>1.3082689320742492E-4</c:v>
                </c:pt>
                <c:pt idx="458">
                  <c:v>1.6522092533355181E-3</c:v>
                </c:pt>
                <c:pt idx="459">
                  <c:v>1.2571461832695653E-3</c:v>
                </c:pt>
                <c:pt idx="460">
                  <c:v>1.6378556946637971E-4</c:v>
                </c:pt>
                <c:pt idx="461">
                  <c:v>8.1648070129871597E-5</c:v>
                </c:pt>
                <c:pt idx="462">
                  <c:v>5.4735997636286022E-4</c:v>
                </c:pt>
                <c:pt idx="463">
                  <c:v>3.2598711571121051E-3</c:v>
                </c:pt>
                <c:pt idx="464">
                  <c:v>5.1816107905377018E-3</c:v>
                </c:pt>
                <c:pt idx="465">
                  <c:v>3.3601553312446352E-4</c:v>
                </c:pt>
                <c:pt idx="466">
                  <c:v>5.2979384079014972E-4</c:v>
                </c:pt>
                <c:pt idx="467">
                  <c:v>1.9185093443077061E-3</c:v>
                </c:pt>
                <c:pt idx="468">
                  <c:v>2.0912897874648191E-3</c:v>
                </c:pt>
                <c:pt idx="469">
                  <c:v>2.3442704444680837E-3</c:v>
                </c:pt>
                <c:pt idx="470">
                  <c:v>5.8092753939703828E-4</c:v>
                </c:pt>
                <c:pt idx="471">
                  <c:v>1.9868747393220573E-4</c:v>
                </c:pt>
                <c:pt idx="472">
                  <c:v>1.6675288548012859E-3</c:v>
                </c:pt>
                <c:pt idx="473">
                  <c:v>1.7455991606097061E-3</c:v>
                </c:pt>
                <c:pt idx="474">
                  <c:v>4.0054363493894718E-4</c:v>
                </c:pt>
                <c:pt idx="475">
                  <c:v>7.3544450428571434E-5</c:v>
                </c:pt>
                <c:pt idx="476">
                  <c:v>8.4262122272536768E-5</c:v>
                </c:pt>
                <c:pt idx="477">
                  <c:v>1.5430300358242701E-3</c:v>
                </c:pt>
                <c:pt idx="478">
                  <c:v>1.7493580661043881E-3</c:v>
                </c:pt>
                <c:pt idx="479">
                  <c:v>5.9285397633333887E-3</c:v>
                </c:pt>
                <c:pt idx="480">
                  <c:v>2.4605538669438681E-3</c:v>
                </c:pt>
                <c:pt idx="481">
                  <c:v>5.0853343967012499E-4</c:v>
                </c:pt>
                <c:pt idx="482">
                  <c:v>1.7094283830745339E-3</c:v>
                </c:pt>
                <c:pt idx="483">
                  <c:v>1.8068682347107613E-3</c:v>
                </c:pt>
                <c:pt idx="484">
                  <c:v>2.9965498795876291E-3</c:v>
                </c:pt>
                <c:pt idx="485">
                  <c:v>2.9464428446502058E-3</c:v>
                </c:pt>
                <c:pt idx="486">
                  <c:v>1.0760334998028745E-3</c:v>
                </c:pt>
                <c:pt idx="487">
                  <c:v>1.8826857762500274E-4</c:v>
                </c:pt>
                <c:pt idx="488">
                  <c:v>1.8001498903067722E-4</c:v>
                </c:pt>
                <c:pt idx="489">
                  <c:v>1.3831372847020501E-3</c:v>
                </c:pt>
                <c:pt idx="490">
                  <c:v>1.3087858725539835E-3</c:v>
                </c:pt>
                <c:pt idx="491">
                  <c:v>2.9584704748170809E-4</c:v>
                </c:pt>
                <c:pt idx="492">
                  <c:v>7.4851200008114622E-5</c:v>
                </c:pt>
                <c:pt idx="493">
                  <c:v>7.1417224493928219E-5</c:v>
                </c:pt>
                <c:pt idx="494">
                  <c:v>8.0859827265455594E-4</c:v>
                </c:pt>
                <c:pt idx="495">
                  <c:v>7.8453917422581564E-4</c:v>
                </c:pt>
                <c:pt idx="496">
                  <c:v>2.3560604670020131E-3</c:v>
                </c:pt>
                <c:pt idx="497">
                  <c:v>4.2271301405622476E-3</c:v>
                </c:pt>
                <c:pt idx="498">
                  <c:v>7.0669578135470969E-4</c:v>
                </c:pt>
                <c:pt idx="499">
                  <c:v>6.0540706845000562E-4</c:v>
                </c:pt>
                <c:pt idx="500">
                  <c:v>5.4411782234731491E-4</c:v>
                </c:pt>
                <c:pt idx="501">
                  <c:v>1.5090100561035921E-3</c:v>
                </c:pt>
                <c:pt idx="502">
                  <c:v>1.7948314611610507E-3</c:v>
                </c:pt>
                <c:pt idx="503">
                  <c:v>3.0407146875000412E-3</c:v>
                </c:pt>
                <c:pt idx="504">
                  <c:v>1.6067203942099009E-3</c:v>
                </c:pt>
                <c:pt idx="505">
                  <c:v>1.7945630495178006E-3</c:v>
                </c:pt>
                <c:pt idx="506">
                  <c:v>5.4885386616173573E-4</c:v>
                </c:pt>
                <c:pt idx="507">
                  <c:v>3.52887230710634E-4</c:v>
                </c:pt>
                <c:pt idx="508">
                  <c:v>3.8261316900786171E-4</c:v>
                </c:pt>
                <c:pt idx="509">
                  <c:v>2.373428376960785E-4</c:v>
                </c:pt>
                <c:pt idx="510">
                  <c:v>1.3530604093326809E-3</c:v>
                </c:pt>
                <c:pt idx="511">
                  <c:v>4.272384691582083E-4</c:v>
                </c:pt>
                <c:pt idx="512">
                  <c:v>2.9091778652826951E-4</c:v>
                </c:pt>
                <c:pt idx="513">
                  <c:v>8.9418148297665763E-5</c:v>
                </c:pt>
                <c:pt idx="514">
                  <c:v>1.0684003060388501E-4</c:v>
                </c:pt>
                <c:pt idx="515">
                  <c:v>7.8693560234497126E-5</c:v>
                </c:pt>
                <c:pt idx="516">
                  <c:v>6.1995505641005799E-4</c:v>
                </c:pt>
                <c:pt idx="517">
                  <c:v>9.0468965101352713E-4</c:v>
                </c:pt>
                <c:pt idx="518">
                  <c:v>2.0713226375722602E-3</c:v>
                </c:pt>
                <c:pt idx="519">
                  <c:v>1.8117480925557701E-3</c:v>
                </c:pt>
                <c:pt idx="520">
                  <c:v>5.2375693090211889E-3</c:v>
                </c:pt>
                <c:pt idx="521">
                  <c:v>5.6166720275862064E-3</c:v>
                </c:pt>
                <c:pt idx="522">
                  <c:v>4.9362643633079197E-4</c:v>
                </c:pt>
                <c:pt idx="523">
                  <c:v>5.3529016836832114E-4</c:v>
                </c:pt>
                <c:pt idx="524">
                  <c:v>3.7422795428762443E-4</c:v>
                </c:pt>
                <c:pt idx="525">
                  <c:v>9.8815106578138169E-4</c:v>
                </c:pt>
                <c:pt idx="526">
                  <c:v>1.0360051001916642E-3</c:v>
                </c:pt>
                <c:pt idx="527">
                  <c:v>1.9377121592803245E-3</c:v>
                </c:pt>
                <c:pt idx="528">
                  <c:v>3.2262400000000052E-3</c:v>
                </c:pt>
                <c:pt idx="529">
                  <c:v>2.9610519011320892E-3</c:v>
                </c:pt>
                <c:pt idx="530">
                  <c:v>2.2600722035781592E-3</c:v>
                </c:pt>
                <c:pt idx="531">
                  <c:v>2.7296421120300792E-3</c:v>
                </c:pt>
                <c:pt idx="532">
                  <c:v>1.5373964364446529E-3</c:v>
                </c:pt>
                <c:pt idx="533">
                  <c:v>2.3031064046816476E-3</c:v>
                </c:pt>
                <c:pt idx="534">
                  <c:v>9.8672280228971967E-4</c:v>
                </c:pt>
                <c:pt idx="535">
                  <c:v>3.4475734400000422E-4</c:v>
                </c:pt>
                <c:pt idx="536">
                  <c:v>3.5549340827002377E-4</c:v>
                </c:pt>
                <c:pt idx="537">
                  <c:v>1.8927612245539247E-4</c:v>
                </c:pt>
                <c:pt idx="538">
                  <c:v>1.9586828645640455E-4</c:v>
                </c:pt>
                <c:pt idx="539">
                  <c:v>4.7798284836297639E-4</c:v>
                </c:pt>
                <c:pt idx="540">
                  <c:v>1.2213604642532469E-3</c:v>
                </c:pt>
                <c:pt idx="541">
                  <c:v>1.1878332852859779E-3</c:v>
                </c:pt>
                <c:pt idx="542">
                  <c:v>5.4801552855249442E-4</c:v>
                </c:pt>
                <c:pt idx="543">
                  <c:v>9.7153393400735292E-4</c:v>
                </c:pt>
                <c:pt idx="544">
                  <c:v>4.0705289175963324E-4</c:v>
                </c:pt>
                <c:pt idx="545">
                  <c:v>4.4991221737912887E-4</c:v>
                </c:pt>
                <c:pt idx="546">
                  <c:v>1.8937136216453613E-4</c:v>
                </c:pt>
                <c:pt idx="547">
                  <c:v>1.0874833241058582E-4</c:v>
                </c:pt>
                <c:pt idx="548">
                  <c:v>1.5671195353187845E-4</c:v>
                </c:pt>
                <c:pt idx="549">
                  <c:v>9.9046472727274995E-5</c:v>
                </c:pt>
                <c:pt idx="550">
                  <c:v>1.1852789316878643E-4</c:v>
                </c:pt>
                <c:pt idx="551">
                  <c:v>7.3127600355073292E-5</c:v>
                </c:pt>
                <c:pt idx="552">
                  <c:v>1.4334713490235081E-4</c:v>
                </c:pt>
                <c:pt idx="553">
                  <c:v>7.7465874086643646E-5</c:v>
                </c:pt>
                <c:pt idx="554">
                  <c:v>1.4637908239459465E-4</c:v>
                </c:pt>
                <c:pt idx="555">
                  <c:v>1.0823288978597125E-4</c:v>
                </c:pt>
                <c:pt idx="556">
                  <c:v>3.077053142280105E-4</c:v>
                </c:pt>
                <c:pt idx="557">
                  <c:v>1.1524740106254481E-3</c:v>
                </c:pt>
                <c:pt idx="558">
                  <c:v>2.3976602862254092E-4</c:v>
                </c:pt>
                <c:pt idx="559">
                  <c:v>9.5259028951608527E-4</c:v>
                </c:pt>
                <c:pt idx="560">
                  <c:v>2.050098278502706E-4</c:v>
                </c:pt>
                <c:pt idx="561">
                  <c:v>7.3500864533985804E-4</c:v>
                </c:pt>
                <c:pt idx="562">
                  <c:v>1.6344052487122685E-3</c:v>
                </c:pt>
                <c:pt idx="563">
                  <c:v>1.0948896938457481E-3</c:v>
                </c:pt>
                <c:pt idx="564">
                  <c:v>1.7291576927433629E-3</c:v>
                </c:pt>
                <c:pt idx="565">
                  <c:v>7.30245802475273E-4</c:v>
                </c:pt>
                <c:pt idx="566">
                  <c:v>1.5444628050017817E-3</c:v>
                </c:pt>
                <c:pt idx="567">
                  <c:v>1.7593347214806341E-3</c:v>
                </c:pt>
                <c:pt idx="568">
                  <c:v>1.6631221317118035E-3</c:v>
                </c:pt>
                <c:pt idx="569">
                  <c:v>1.8172551185965096E-3</c:v>
                </c:pt>
                <c:pt idx="570">
                  <c:v>1.2936664169684766E-3</c:v>
                </c:pt>
                <c:pt idx="571">
                  <c:v>1.6365905270000149E-3</c:v>
                </c:pt>
                <c:pt idx="572">
                  <c:v>1.8729722890052515E-3</c:v>
                </c:pt>
                <c:pt idx="573">
                  <c:v>1.3087713600069685E-3</c:v>
                </c:pt>
                <c:pt idx="574">
                  <c:v>1.6022784396539371E-3</c:v>
                </c:pt>
                <c:pt idx="575">
                  <c:v>1.2630945616684027E-3</c:v>
                </c:pt>
                <c:pt idx="576">
                  <c:v>1.6177202206603121E-3</c:v>
                </c:pt>
                <c:pt idx="577">
                  <c:v>1.723763604768166E-3</c:v>
                </c:pt>
                <c:pt idx="578">
                  <c:v>1.0787554056234901E-3</c:v>
                </c:pt>
                <c:pt idx="579">
                  <c:v>1.5744136083379321E-3</c:v>
                </c:pt>
                <c:pt idx="580">
                  <c:v>3.5826854581928036E-4</c:v>
                </c:pt>
                <c:pt idx="581">
                  <c:v>7.6041504125257727E-4</c:v>
                </c:pt>
                <c:pt idx="582">
                  <c:v>1.2584291556843898E-3</c:v>
                </c:pt>
                <c:pt idx="583">
                  <c:v>5.0931581363184916E-4</c:v>
                </c:pt>
                <c:pt idx="584">
                  <c:v>9.6110261350427367E-4</c:v>
                </c:pt>
                <c:pt idx="585">
                  <c:v>1.6107030823378843E-4</c:v>
                </c:pt>
                <c:pt idx="586">
                  <c:v>2.3874729281260656E-4</c:v>
                </c:pt>
                <c:pt idx="587">
                  <c:v>4.1947836082312906E-4</c:v>
                </c:pt>
                <c:pt idx="588">
                  <c:v>1.1005030969270072E-4</c:v>
                </c:pt>
                <c:pt idx="589">
                  <c:v>2.2025939000000264E-4</c:v>
                </c:pt>
                <c:pt idx="590">
                  <c:v>1.3373701361083111E-4</c:v>
                </c:pt>
                <c:pt idx="591">
                  <c:v>1.0888707375675701E-4</c:v>
                </c:pt>
                <c:pt idx="592">
                  <c:v>1.1914204858178761E-4</c:v>
                </c:pt>
                <c:pt idx="593">
                  <c:v>2.6229874963636405E-4</c:v>
                </c:pt>
                <c:pt idx="594">
                  <c:v>2.2340359482521434E-4</c:v>
                </c:pt>
                <c:pt idx="595">
                  <c:v>1.7365646706208061E-4</c:v>
                </c:pt>
                <c:pt idx="596">
                  <c:v>3.1213139409715779E-4</c:v>
                </c:pt>
                <c:pt idx="597">
                  <c:v>2.8070616070234252E-4</c:v>
                </c:pt>
                <c:pt idx="598">
                  <c:v>4.5744636327212665E-4</c:v>
                </c:pt>
                <c:pt idx="599">
                  <c:v>4.2088562604166693E-4</c:v>
                </c:pt>
                <c:pt idx="600">
                  <c:v>8.1522862089186395E-4</c:v>
                </c:pt>
                <c:pt idx="601">
                  <c:v>8.9991527125581744E-4</c:v>
                </c:pt>
                <c:pt idx="602">
                  <c:v>8.9185819065340066E-4</c:v>
                </c:pt>
                <c:pt idx="603">
                  <c:v>2.1994195602814868E-4</c:v>
                </c:pt>
                <c:pt idx="604">
                  <c:v>3.1087185957190405E-4</c:v>
                </c:pt>
                <c:pt idx="605">
                  <c:v>3.7105602250165454E-4</c:v>
                </c:pt>
                <c:pt idx="606">
                  <c:v>3.0721538696705216E-4</c:v>
                </c:pt>
                <c:pt idx="607">
                  <c:v>2.5335358632236842E-4</c:v>
                </c:pt>
                <c:pt idx="608">
                  <c:v>7.9710717037111513E-4</c:v>
                </c:pt>
                <c:pt idx="609">
                  <c:v>6.4739416321476205E-4</c:v>
                </c:pt>
                <c:pt idx="610">
                  <c:v>6.1229868936333871E-4</c:v>
                </c:pt>
                <c:pt idx="611">
                  <c:v>2.9465244764706119E-3</c:v>
                </c:pt>
                <c:pt idx="612">
                  <c:v>2.9978441632952687E-3</c:v>
                </c:pt>
                <c:pt idx="613">
                  <c:v>3.1386433291530937E-3</c:v>
                </c:pt>
                <c:pt idx="614">
                  <c:v>3.1225341347967612E-3</c:v>
                </c:pt>
                <c:pt idx="615">
                  <c:v>3.1490394040584418E-3</c:v>
                </c:pt>
                <c:pt idx="616">
                  <c:v>1.5208338800145865E-3</c:v>
                </c:pt>
                <c:pt idx="617">
                  <c:v>1.5337224790307553E-3</c:v>
                </c:pt>
                <c:pt idx="618">
                  <c:v>4.2966891037803893E-4</c:v>
                </c:pt>
                <c:pt idx="619">
                  <c:v>3.9202405812258252E-4</c:v>
                </c:pt>
                <c:pt idx="620">
                  <c:v>2.9667386938808382E-3</c:v>
                </c:pt>
                <c:pt idx="621">
                  <c:v>3.4882155633440552E-3</c:v>
                </c:pt>
                <c:pt idx="622">
                  <c:v>3.9942907711075894E-3</c:v>
                </c:pt>
                <c:pt idx="623">
                  <c:v>9.9285853577084924E-4</c:v>
                </c:pt>
                <c:pt idx="624">
                  <c:v>1.0156765033024001E-3</c:v>
                </c:pt>
                <c:pt idx="625">
                  <c:v>9.7107524860223706E-4</c:v>
                </c:pt>
                <c:pt idx="626">
                  <c:v>1.0422528425040032E-4</c:v>
                </c:pt>
                <c:pt idx="627">
                  <c:v>9.5758410078027037E-5</c:v>
                </c:pt>
                <c:pt idx="628">
                  <c:v>2.0409656631001591E-4</c:v>
                </c:pt>
                <c:pt idx="629">
                  <c:v>2.4168492515714291E-4</c:v>
                </c:pt>
                <c:pt idx="630">
                  <c:v>7.3441165614104549E-4</c:v>
                </c:pt>
                <c:pt idx="631">
                  <c:v>8.1934885697627978E-4</c:v>
                </c:pt>
                <c:pt idx="632">
                  <c:v>9.5941555861137507E-4</c:v>
                </c:pt>
                <c:pt idx="633">
                  <c:v>1.3715361817665799E-4</c:v>
                </c:pt>
                <c:pt idx="634">
                  <c:v>1.4413767909448818E-4</c:v>
                </c:pt>
                <c:pt idx="635">
                  <c:v>1.2037826259764161E-3</c:v>
                </c:pt>
                <c:pt idx="636">
                  <c:v>1.6580656893249621E-3</c:v>
                </c:pt>
                <c:pt idx="637">
                  <c:v>2.2511136307210092E-3</c:v>
                </c:pt>
                <c:pt idx="638">
                  <c:v>2.8859731456964285E-3</c:v>
                </c:pt>
                <c:pt idx="639">
                  <c:v>2.5363747600000248E-3</c:v>
                </c:pt>
                <c:pt idx="640">
                  <c:v>8.8300303102809398E-4</c:v>
                </c:pt>
                <c:pt idx="641">
                  <c:v>7.0938928553894193E-4</c:v>
                </c:pt>
                <c:pt idx="642">
                  <c:v>5.2654981829083187E-4</c:v>
                </c:pt>
                <c:pt idx="643">
                  <c:v>4.0509918262422364E-3</c:v>
                </c:pt>
                <c:pt idx="644">
                  <c:v>2.7124578139534877E-3</c:v>
                </c:pt>
                <c:pt idx="645">
                  <c:v>8.0823593071363304E-4</c:v>
                </c:pt>
                <c:pt idx="646">
                  <c:v>1.904080063369424E-4</c:v>
                </c:pt>
                <c:pt idx="647">
                  <c:v>1.0049996548765441E-4</c:v>
                </c:pt>
                <c:pt idx="648">
                  <c:v>1.8124775467488763E-4</c:v>
                </c:pt>
                <c:pt idx="649">
                  <c:v>2.4444604938461532E-4</c:v>
                </c:pt>
                <c:pt idx="650">
                  <c:v>8.1714760701075747E-4</c:v>
                </c:pt>
                <c:pt idx="651">
                  <c:v>6.1310601306135981E-4</c:v>
                </c:pt>
                <c:pt idx="652">
                  <c:v>2.3211699590964816E-4</c:v>
                </c:pt>
                <c:pt idx="653">
                  <c:v>1.1337737666804301E-3</c:v>
                </c:pt>
                <c:pt idx="654">
                  <c:v>1.8291685135877994E-3</c:v>
                </c:pt>
                <c:pt idx="655">
                  <c:v>3.1644448538110095E-3</c:v>
                </c:pt>
                <c:pt idx="656">
                  <c:v>3.0619305260274486E-3</c:v>
                </c:pt>
                <c:pt idx="657">
                  <c:v>2.0757746048632197E-3</c:v>
                </c:pt>
                <c:pt idx="658">
                  <c:v>4.2888584707890924E-4</c:v>
                </c:pt>
                <c:pt idx="659">
                  <c:v>8.1479629640151489E-4</c:v>
                </c:pt>
                <c:pt idx="660">
                  <c:v>7.7477936372769159E-4</c:v>
                </c:pt>
                <c:pt idx="661">
                  <c:v>8.8994523904684867E-4</c:v>
                </c:pt>
                <c:pt idx="662">
                  <c:v>4.9723295207391451E-4</c:v>
                </c:pt>
                <c:pt idx="663">
                  <c:v>1.0103496407228913E-4</c:v>
                </c:pt>
                <c:pt idx="664">
                  <c:v>2.3060116812180457E-4</c:v>
                </c:pt>
                <c:pt idx="665">
                  <c:v>3.283380489864899E-4</c:v>
                </c:pt>
                <c:pt idx="666">
                  <c:v>4.1017314380209903E-4</c:v>
                </c:pt>
                <c:pt idx="667">
                  <c:v>1.8532908668263731E-4</c:v>
                </c:pt>
                <c:pt idx="668">
                  <c:v>1.7491202206278041E-3</c:v>
                </c:pt>
                <c:pt idx="669">
                  <c:v>3.0746268252238797E-3</c:v>
                </c:pt>
                <c:pt idx="670">
                  <c:v>3.2924978384501046E-3</c:v>
                </c:pt>
                <c:pt idx="671">
                  <c:v>1.5794253763392861E-3</c:v>
                </c:pt>
                <c:pt idx="672">
                  <c:v>7.2766514175484002E-4</c:v>
                </c:pt>
                <c:pt idx="673">
                  <c:v>3.8960282209198798E-3</c:v>
                </c:pt>
                <c:pt idx="674">
                  <c:v>1.5177001814814821E-3</c:v>
                </c:pt>
                <c:pt idx="675">
                  <c:v>8.3282634161094705E-4</c:v>
                </c:pt>
                <c:pt idx="676">
                  <c:v>6.6595093388478993E-5</c:v>
                </c:pt>
                <c:pt idx="677">
                  <c:v>1.2783733807669641E-4</c:v>
                </c:pt>
                <c:pt idx="678">
                  <c:v>6.8692499028130682E-4</c:v>
                </c:pt>
                <c:pt idx="679">
                  <c:v>4.8663104560147063E-4</c:v>
                </c:pt>
                <c:pt idx="680">
                  <c:v>2.0624677237004402E-4</c:v>
                </c:pt>
                <c:pt idx="681">
                  <c:v>2.3159027824046952E-3</c:v>
                </c:pt>
                <c:pt idx="682">
                  <c:v>3.4596227707174502E-3</c:v>
                </c:pt>
                <c:pt idx="683">
                  <c:v>1.689887447953238E-3</c:v>
                </c:pt>
                <c:pt idx="684">
                  <c:v>7.0111164099416771E-4</c:v>
                </c:pt>
                <c:pt idx="685">
                  <c:v>3.3321747056851412E-3</c:v>
                </c:pt>
                <c:pt idx="686">
                  <c:v>9.3167278219651777E-4</c:v>
                </c:pt>
                <c:pt idx="687">
                  <c:v>7.2425955611773313E-4</c:v>
                </c:pt>
                <c:pt idx="688">
                  <c:v>1.0576946606095788E-4</c:v>
                </c:pt>
                <c:pt idx="689">
                  <c:v>2.5929654824492754E-4</c:v>
                </c:pt>
                <c:pt idx="690">
                  <c:v>3.1686377681042563E-4</c:v>
                </c:pt>
                <c:pt idx="691">
                  <c:v>2.8705656305780345E-4</c:v>
                </c:pt>
                <c:pt idx="692">
                  <c:v>1.1101023111168987E-3</c:v>
                </c:pt>
                <c:pt idx="693">
                  <c:v>3.3029197119596749E-3</c:v>
                </c:pt>
                <c:pt idx="694">
                  <c:v>1.9946680692086568E-3</c:v>
                </c:pt>
                <c:pt idx="695">
                  <c:v>4.6147455932327592E-4</c:v>
                </c:pt>
                <c:pt idx="696">
                  <c:v>3.9436612408895741E-3</c:v>
                </c:pt>
                <c:pt idx="697">
                  <c:v>1.1946147510042981E-3</c:v>
                </c:pt>
                <c:pt idx="698">
                  <c:v>5.4257517190272114E-5</c:v>
                </c:pt>
                <c:pt idx="699">
                  <c:v>2.2022841060571717E-4</c:v>
                </c:pt>
                <c:pt idx="700">
                  <c:v>6.5916162351069892E-4</c:v>
                </c:pt>
                <c:pt idx="701">
                  <c:v>1.8986032205698205E-4</c:v>
                </c:pt>
                <c:pt idx="702">
                  <c:v>6.9059521038407757E-4</c:v>
                </c:pt>
                <c:pt idx="703">
                  <c:v>3.5531183187500338E-3</c:v>
                </c:pt>
                <c:pt idx="704">
                  <c:v>2.3469410157446803E-3</c:v>
                </c:pt>
                <c:pt idx="705">
                  <c:v>1.6011852243626233E-3</c:v>
                </c:pt>
                <c:pt idx="706">
                  <c:v>2.4061844471004587E-3</c:v>
                </c:pt>
                <c:pt idx="707">
                  <c:v>8.7293518603954719E-4</c:v>
                </c:pt>
                <c:pt idx="708">
                  <c:v>8.6855300022568483E-5</c:v>
                </c:pt>
                <c:pt idx="709">
                  <c:v>2.6015370321690566E-4</c:v>
                </c:pt>
                <c:pt idx="710">
                  <c:v>1.8474958456258841E-4</c:v>
                </c:pt>
                <c:pt idx="711">
                  <c:v>9.1480931106882048E-4</c:v>
                </c:pt>
                <c:pt idx="712">
                  <c:v>2.7116505201963612E-3</c:v>
                </c:pt>
                <c:pt idx="713">
                  <c:v>2.47283352605042E-3</c:v>
                </c:pt>
                <c:pt idx="714">
                  <c:v>7.1787688806854025E-4</c:v>
                </c:pt>
                <c:pt idx="715">
                  <c:v>1.9326806180167821E-3</c:v>
                </c:pt>
                <c:pt idx="716">
                  <c:v>7.241557653570492E-4</c:v>
                </c:pt>
                <c:pt idx="717">
                  <c:v>5.8998102352367724E-5</c:v>
                </c:pt>
                <c:pt idx="718">
                  <c:v>2.9720810620445292E-4</c:v>
                </c:pt>
                <c:pt idx="719">
                  <c:v>5.0224584960555563E-4</c:v>
                </c:pt>
                <c:pt idx="720">
                  <c:v>1.6837826801664381E-3</c:v>
                </c:pt>
                <c:pt idx="721">
                  <c:v>3.6086983691135752E-3</c:v>
                </c:pt>
                <c:pt idx="722">
                  <c:v>2.6182063934993088E-3</c:v>
                </c:pt>
                <c:pt idx="723">
                  <c:v>2.4465765581491812E-3</c:v>
                </c:pt>
                <c:pt idx="724">
                  <c:v>1.0442760182413791E-3</c:v>
                </c:pt>
                <c:pt idx="725">
                  <c:v>5.2543232398072013E-5</c:v>
                </c:pt>
                <c:pt idx="726">
                  <c:v>3.0280890130536455E-4</c:v>
                </c:pt>
                <c:pt idx="727">
                  <c:v>4.0724860303434064E-4</c:v>
                </c:pt>
                <c:pt idx="728">
                  <c:v>1.3168942090754454E-3</c:v>
                </c:pt>
                <c:pt idx="729">
                  <c:v>4.1151391347945404E-3</c:v>
                </c:pt>
                <c:pt idx="730">
                  <c:v>7.7352510183858515E-4</c:v>
                </c:pt>
                <c:pt idx="731">
                  <c:v>1.6969328284153237E-3</c:v>
                </c:pt>
                <c:pt idx="732">
                  <c:v>7.7709595508322594E-4</c:v>
                </c:pt>
                <c:pt idx="733">
                  <c:v>4.6924939705722084E-5</c:v>
                </c:pt>
                <c:pt idx="734">
                  <c:v>3.0855816411565256E-4</c:v>
                </c:pt>
                <c:pt idx="735">
                  <c:v>2.507836703478261E-4</c:v>
                </c:pt>
                <c:pt idx="736">
                  <c:v>1.8701485483039564E-3</c:v>
                </c:pt>
                <c:pt idx="737">
                  <c:v>3.0410212033875747E-3</c:v>
                </c:pt>
                <c:pt idx="738">
                  <c:v>6.8127169607713116E-4</c:v>
                </c:pt>
                <c:pt idx="739">
                  <c:v>2.6578512228378672E-3</c:v>
                </c:pt>
                <c:pt idx="740">
                  <c:v>2.1470510008232292E-4</c:v>
                </c:pt>
                <c:pt idx="741">
                  <c:v>2.0880851369407011E-4</c:v>
                </c:pt>
                <c:pt idx="742">
                  <c:v>2.1153889017631232E-4</c:v>
                </c:pt>
                <c:pt idx="743">
                  <c:v>7.8275187755376331E-4</c:v>
                </c:pt>
                <c:pt idx="744">
                  <c:v>3.8419074846980004E-3</c:v>
                </c:pt>
                <c:pt idx="745">
                  <c:v>3.3901529356568372E-3</c:v>
                </c:pt>
                <c:pt idx="746">
                  <c:v>2.2064173927711012E-3</c:v>
                </c:pt>
                <c:pt idx="747">
                  <c:v>6.8530580894251973E-4</c:v>
                </c:pt>
                <c:pt idx="748">
                  <c:v>1.1702473110814623E-4</c:v>
                </c:pt>
                <c:pt idx="749">
                  <c:v>2.9324631571199999E-4</c:v>
                </c:pt>
                <c:pt idx="750">
                  <c:v>1.292718848021319E-3</c:v>
                </c:pt>
                <c:pt idx="751">
                  <c:v>3.1053755618351418E-3</c:v>
                </c:pt>
                <c:pt idx="752">
                  <c:v>2.6192339766268292E-3</c:v>
                </c:pt>
                <c:pt idx="753">
                  <c:v>2.7158633952254641E-3</c:v>
                </c:pt>
                <c:pt idx="754">
                  <c:v>5.635111718622518E-4</c:v>
                </c:pt>
                <c:pt idx="755">
                  <c:v>4.2059033495370402E-4</c:v>
                </c:pt>
                <c:pt idx="756">
                  <c:v>3.3694907797226305E-4</c:v>
                </c:pt>
                <c:pt idx="757">
                  <c:v>5.6223304322031912E-4</c:v>
                </c:pt>
                <c:pt idx="758">
                  <c:v>3.9986129803689071E-3</c:v>
                </c:pt>
                <c:pt idx="759">
                  <c:v>6.6597523960000614E-4</c:v>
                </c:pt>
                <c:pt idx="760">
                  <c:v>2.819075947568988E-3</c:v>
                </c:pt>
                <c:pt idx="761">
                  <c:v>4.8030358898950136E-5</c:v>
                </c:pt>
                <c:pt idx="762">
                  <c:v>4.5459529885321704E-4</c:v>
                </c:pt>
                <c:pt idx="763">
                  <c:v>4.7577648326701594E-4</c:v>
                </c:pt>
                <c:pt idx="764">
                  <c:v>3.9561005432680006E-3</c:v>
                </c:pt>
                <c:pt idx="765">
                  <c:v>7.371332104229892E-4</c:v>
                </c:pt>
                <c:pt idx="766">
                  <c:v>2.5774711354628419E-3</c:v>
                </c:pt>
                <c:pt idx="767">
                  <c:v>4.3870683088020933E-4</c:v>
                </c:pt>
                <c:pt idx="768">
                  <c:v>4.74484809758133E-4</c:v>
                </c:pt>
                <c:pt idx="769">
                  <c:v>8.9042602629870748E-5</c:v>
                </c:pt>
                <c:pt idx="770">
                  <c:v>5.1131131647211524E-3</c:v>
                </c:pt>
                <c:pt idx="771">
                  <c:v>2.0633373186529041E-3</c:v>
                </c:pt>
                <c:pt idx="772">
                  <c:v>1.6218702407503241E-3</c:v>
                </c:pt>
                <c:pt idx="773">
                  <c:v>8.7476954051679727E-5</c:v>
                </c:pt>
                <c:pt idx="774">
                  <c:v>5.5162498188904003E-4</c:v>
                </c:pt>
                <c:pt idx="775">
                  <c:v>3.0934533814561891E-4</c:v>
                </c:pt>
                <c:pt idx="776">
                  <c:v>3.660985621750362E-3</c:v>
                </c:pt>
                <c:pt idx="777">
                  <c:v>3.140183523007746E-3</c:v>
                </c:pt>
                <c:pt idx="778">
                  <c:v>1.5130393268292701E-3</c:v>
                </c:pt>
                <c:pt idx="779">
                  <c:v>1.5865458400513073E-4</c:v>
                </c:pt>
                <c:pt idx="780">
                  <c:v>4.9181169864788801E-4</c:v>
                </c:pt>
                <c:pt idx="781">
                  <c:v>6.8607898445140984E-4</c:v>
                </c:pt>
                <c:pt idx="782">
                  <c:v>5.2008215586206901E-3</c:v>
                </c:pt>
                <c:pt idx="783">
                  <c:v>7.3564550490306114E-4</c:v>
                </c:pt>
                <c:pt idx="784">
                  <c:v>1.0272342117146438E-3</c:v>
                </c:pt>
                <c:pt idx="785">
                  <c:v>6.6022004581424933E-5</c:v>
                </c:pt>
                <c:pt idx="786">
                  <c:v>2.8453089105972049E-4</c:v>
                </c:pt>
                <c:pt idx="787">
                  <c:v>1.1050698615431521E-3</c:v>
                </c:pt>
                <c:pt idx="788">
                  <c:v>3.246885061596992E-3</c:v>
                </c:pt>
                <c:pt idx="789">
                  <c:v>1.4291566501265819E-3</c:v>
                </c:pt>
                <c:pt idx="790">
                  <c:v>4.1153172822376734E-4</c:v>
                </c:pt>
                <c:pt idx="791">
                  <c:v>5.3618617712247534E-4</c:v>
                </c:pt>
                <c:pt idx="792">
                  <c:v>1.0407361029129889E-4</c:v>
                </c:pt>
                <c:pt idx="793">
                  <c:v>4.7033253159950205E-3</c:v>
                </c:pt>
                <c:pt idx="794">
                  <c:v>8.0487044830188635E-4</c:v>
                </c:pt>
                <c:pt idx="795">
                  <c:v>6.911227689698604E-4</c:v>
                </c:pt>
                <c:pt idx="796">
                  <c:v>2.3942997603011552E-4</c:v>
                </c:pt>
                <c:pt idx="797">
                  <c:v>2.9856184000125391E-4</c:v>
                </c:pt>
                <c:pt idx="798">
                  <c:v>5.3290985111389324E-3</c:v>
                </c:pt>
                <c:pt idx="799">
                  <c:v>1.4998490651249995E-3</c:v>
                </c:pt>
                <c:pt idx="800">
                  <c:v>2.4348613877652942E-3</c:v>
                </c:pt>
                <c:pt idx="801">
                  <c:v>1.8409599565586264E-4</c:v>
                </c:pt>
                <c:pt idx="802">
                  <c:v>2.9928327825778412E-4</c:v>
                </c:pt>
                <c:pt idx="803">
                  <c:v>3.807077377611988E-3</c:v>
                </c:pt>
                <c:pt idx="804">
                  <c:v>2.2503448011180292E-3</c:v>
                </c:pt>
                <c:pt idx="805">
                  <c:v>3.4448168289082002E-3</c:v>
                </c:pt>
                <c:pt idx="806">
                  <c:v>1.0709760619083216E-4</c:v>
                </c:pt>
                <c:pt idx="807">
                  <c:v>3.7609713500124568E-4</c:v>
                </c:pt>
                <c:pt idx="808">
                  <c:v>3.5633233369592424E-3</c:v>
                </c:pt>
                <c:pt idx="809">
                  <c:v>2.3276587777777812E-3</c:v>
                </c:pt>
                <c:pt idx="810">
                  <c:v>1.3462589519112513E-3</c:v>
                </c:pt>
                <c:pt idx="811">
                  <c:v>1.7131540983251239E-4</c:v>
                </c:pt>
                <c:pt idx="812">
                  <c:v>2.3804704296309992E-4</c:v>
                </c:pt>
                <c:pt idx="813">
                  <c:v>5.8748086486486474E-3</c:v>
                </c:pt>
                <c:pt idx="814">
                  <c:v>9.2538409030675764E-4</c:v>
                </c:pt>
                <c:pt idx="815">
                  <c:v>4.9496104471079023E-4</c:v>
                </c:pt>
                <c:pt idx="816">
                  <c:v>5.6825257212239893E-4</c:v>
                </c:pt>
                <c:pt idx="817">
                  <c:v>2.9345609158435213E-4</c:v>
                </c:pt>
                <c:pt idx="818">
                  <c:v>4.8785363301587312E-3</c:v>
                </c:pt>
                <c:pt idx="819">
                  <c:v>1.8933729760975833E-3</c:v>
                </c:pt>
                <c:pt idx="820">
                  <c:v>3.0326679459317902E-4</c:v>
                </c:pt>
                <c:pt idx="821">
                  <c:v>4.4725025168978111E-4</c:v>
                </c:pt>
                <c:pt idx="822">
                  <c:v>1.1424998335856681E-3</c:v>
                </c:pt>
                <c:pt idx="823">
                  <c:v>1.0908097624089807E-3</c:v>
                </c:pt>
                <c:pt idx="824">
                  <c:v>1.833997095272728E-3</c:v>
                </c:pt>
                <c:pt idx="825">
                  <c:v>3.8667564958837776E-5</c:v>
                </c:pt>
                <c:pt idx="826">
                  <c:v>1.17049589031439E-4</c:v>
                </c:pt>
                <c:pt idx="827">
                  <c:v>4.9315329932367834E-3</c:v>
                </c:pt>
                <c:pt idx="828">
                  <c:v>4.0334195613992794E-3</c:v>
                </c:pt>
                <c:pt idx="829">
                  <c:v>9.9948492203615755E-5</c:v>
                </c:pt>
                <c:pt idx="830">
                  <c:v>5.4526122081347992E-4</c:v>
                </c:pt>
                <c:pt idx="831">
                  <c:v>1.6272498480769321E-3</c:v>
                </c:pt>
                <c:pt idx="832">
                  <c:v>3.2717944470588489E-3</c:v>
                </c:pt>
                <c:pt idx="833">
                  <c:v>3.6083277053357949E-4</c:v>
                </c:pt>
                <c:pt idx="834">
                  <c:v>3.2062441523832402E-4</c:v>
                </c:pt>
                <c:pt idx="835">
                  <c:v>9.5568833688996612E-5</c:v>
                </c:pt>
                <c:pt idx="836">
                  <c:v>3.967475854241378E-3</c:v>
                </c:pt>
                <c:pt idx="837">
                  <c:v>4.0989776725537004E-3</c:v>
                </c:pt>
                <c:pt idx="838">
                  <c:v>6.0840067653158934E-5</c:v>
                </c:pt>
                <c:pt idx="839">
                  <c:v>1.0598883857142861E-4</c:v>
                </c:pt>
                <c:pt idx="840">
                  <c:v>2.9782988936979792E-3</c:v>
                </c:pt>
                <c:pt idx="841">
                  <c:v>3.6961875767221397E-3</c:v>
                </c:pt>
                <c:pt idx="842">
                  <c:v>9.9346934786478198E-5</c:v>
                </c:pt>
                <c:pt idx="843">
                  <c:v>4.8869441758412539E-4</c:v>
                </c:pt>
                <c:pt idx="844">
                  <c:v>4.4589249306508883E-3</c:v>
                </c:pt>
                <c:pt idx="845">
                  <c:v>1.0915369713522481E-3</c:v>
                </c:pt>
                <c:pt idx="846">
                  <c:v>9.6151732365525566E-6</c:v>
                </c:pt>
                <c:pt idx="847">
                  <c:v>3.8142735911438682E-4</c:v>
                </c:pt>
                <c:pt idx="848">
                  <c:v>1.6524960905771493E-3</c:v>
                </c:pt>
                <c:pt idx="849">
                  <c:v>1.0696632232105882E-3</c:v>
                </c:pt>
                <c:pt idx="850">
                  <c:v>3.7468475473090908E-4</c:v>
                </c:pt>
                <c:pt idx="851">
                  <c:v>3.1089813251174273E-4</c:v>
                </c:pt>
                <c:pt idx="852">
                  <c:v>2.2128004418522891E-3</c:v>
                </c:pt>
                <c:pt idx="853">
                  <c:v>1.6199607025761129E-3</c:v>
                </c:pt>
                <c:pt idx="854">
                  <c:v>6.726011374152121E-5</c:v>
                </c:pt>
                <c:pt idx="855">
                  <c:v>4.0652517454322929E-4</c:v>
                </c:pt>
                <c:pt idx="856">
                  <c:v>1.7624175500583607E-3</c:v>
                </c:pt>
                <c:pt idx="857">
                  <c:v>1.8835687501165541E-3</c:v>
                </c:pt>
                <c:pt idx="858">
                  <c:v>2.0781688020954849E-4</c:v>
                </c:pt>
                <c:pt idx="859">
                  <c:v>1.6418614739069863E-4</c:v>
                </c:pt>
                <c:pt idx="860">
                  <c:v>3.3944197370499602E-3</c:v>
                </c:pt>
                <c:pt idx="861">
                  <c:v>1.5597830761020883E-3</c:v>
                </c:pt>
                <c:pt idx="862">
                  <c:v>1.7808519223638795E-6</c:v>
                </c:pt>
                <c:pt idx="863">
                  <c:v>1.5057221133796299E-4</c:v>
                </c:pt>
                <c:pt idx="864">
                  <c:v>3.6556091709826592E-3</c:v>
                </c:pt>
                <c:pt idx="865">
                  <c:v>3.5817438984988492E-3</c:v>
                </c:pt>
                <c:pt idx="866">
                  <c:v>2.8483660800000397E-6</c:v>
                </c:pt>
                <c:pt idx="867">
                  <c:v>1.5244655557603687E-3</c:v>
                </c:pt>
                <c:pt idx="868">
                  <c:v>4.0499148446490225E-3</c:v>
                </c:pt>
                <c:pt idx="869">
                  <c:v>1.5547572194253032E-3</c:v>
                </c:pt>
                <c:pt idx="870">
                  <c:v>5.4441142925487922E-4</c:v>
                </c:pt>
                <c:pt idx="871">
                  <c:v>1.5992798697247867E-3</c:v>
                </c:pt>
                <c:pt idx="872">
                  <c:v>1.5178169898052811E-3</c:v>
                </c:pt>
                <c:pt idx="873">
                  <c:v>2.0136000011441646E-4</c:v>
                </c:pt>
                <c:pt idx="874">
                  <c:v>4.5752814775314334E-4</c:v>
                </c:pt>
                <c:pt idx="875">
                  <c:v>8.6185562671233767E-3</c:v>
                </c:pt>
                <c:pt idx="876">
                  <c:v>5.1350948456100384E-3</c:v>
                </c:pt>
                <c:pt idx="877">
                  <c:v>8.1192328036448343E-7</c:v>
                </c:pt>
                <c:pt idx="878">
                  <c:v>1.5674169378839641E-3</c:v>
                </c:pt>
                <c:pt idx="879">
                  <c:v>3.7673179640909673E-3</c:v>
                </c:pt>
                <c:pt idx="880">
                  <c:v>3.8574747732236092E-4</c:v>
                </c:pt>
                <c:pt idx="881">
                  <c:v>3.8793724832766446E-4</c:v>
                </c:pt>
                <c:pt idx="882">
                  <c:v>2.9325710899207251E-3</c:v>
                </c:pt>
                <c:pt idx="883">
                  <c:v>5.3674396239818999E-3</c:v>
                </c:pt>
                <c:pt idx="884">
                  <c:v>2.930345708587629E-7</c:v>
                </c:pt>
                <c:pt idx="885">
                  <c:v>2.0644095992099392E-3</c:v>
                </c:pt>
                <c:pt idx="886">
                  <c:v>2.0177402436302202E-3</c:v>
                </c:pt>
                <c:pt idx="887">
                  <c:v>3.9158470704504615E-4</c:v>
                </c:pt>
                <c:pt idx="888">
                  <c:v>9.5973085732284591E-5</c:v>
                </c:pt>
                <c:pt idx="889">
                  <c:v>6.0014333195506147E-3</c:v>
                </c:pt>
                <c:pt idx="890">
                  <c:v>1.5378872462401801E-3</c:v>
                </c:pt>
                <c:pt idx="891">
                  <c:v>8.2818556955156967E-5</c:v>
                </c:pt>
                <c:pt idx="892">
                  <c:v>6.6736590401904425E-4</c:v>
                </c:pt>
                <c:pt idx="893">
                  <c:v>1.8787361074944081E-3</c:v>
                </c:pt>
                <c:pt idx="894">
                  <c:v>5.5490895000000726E-5</c:v>
                </c:pt>
                <c:pt idx="895">
                  <c:v>1.7184317150000002E-4</c:v>
                </c:pt>
                <c:pt idx="896">
                  <c:v>4.4536918479375813E-3</c:v>
                </c:pt>
                <c:pt idx="897">
                  <c:v>3.8975372210356884E-4</c:v>
                </c:pt>
                <c:pt idx="898">
                  <c:v>3.6287656311902216E-4</c:v>
                </c:pt>
                <c:pt idx="899">
                  <c:v>4.4045344444444464E-3</c:v>
                </c:pt>
                <c:pt idx="900">
                  <c:v>4.5007200750277494E-3</c:v>
                </c:pt>
                <c:pt idx="901">
                  <c:v>3.5422876445232815E-4</c:v>
                </c:pt>
                <c:pt idx="902">
                  <c:v>2.5989370582503247E-3</c:v>
                </c:pt>
                <c:pt idx="903">
                  <c:v>6.7344735225663924E-3</c:v>
                </c:pt>
                <c:pt idx="904">
                  <c:v>2.49863432320445E-7</c:v>
                </c:pt>
                <c:pt idx="905">
                  <c:v>1.2071718048675541E-4</c:v>
                </c:pt>
                <c:pt idx="906">
                  <c:v>8.0547041173209858E-4</c:v>
                </c:pt>
                <c:pt idx="907">
                  <c:v>3.3739604409251388E-4</c:v>
                </c:pt>
                <c:pt idx="908">
                  <c:v>2.8519233480308302E-4</c:v>
                </c:pt>
                <c:pt idx="909">
                  <c:v>4.5790172417582414E-3</c:v>
                </c:pt>
                <c:pt idx="910">
                  <c:v>2.6198185417782656E-4</c:v>
                </c:pt>
                <c:pt idx="911">
                  <c:v>1.7559645070175447E-5</c:v>
                </c:pt>
                <c:pt idx="912">
                  <c:v>1.2764770283570762E-2</c:v>
                </c:pt>
                <c:pt idx="913">
                  <c:v>3.7005922674070808E-4</c:v>
                </c:pt>
                <c:pt idx="914">
                  <c:v>4.3507553749617484E-4</c:v>
                </c:pt>
                <c:pt idx="915">
                  <c:v>5.2584149454148734E-3</c:v>
                </c:pt>
                <c:pt idx="916">
                  <c:v>2.373197928026205E-4</c:v>
                </c:pt>
                <c:pt idx="917">
                  <c:v>6.1174713869389995E-4</c:v>
                </c:pt>
                <c:pt idx="918">
                  <c:v>1.2126638109249178E-2</c:v>
                </c:pt>
                <c:pt idx="919">
                  <c:v>3.1242043356956821E-4</c:v>
                </c:pt>
                <c:pt idx="920">
                  <c:v>6.2906361590011532E-4</c:v>
                </c:pt>
                <c:pt idx="921">
                  <c:v>1.1240384975704986E-2</c:v>
                </c:pt>
                <c:pt idx="922">
                  <c:v>2.5917195618635012E-3</c:v>
                </c:pt>
                <c:pt idx="923">
                  <c:v>2.0219756831277053E-4</c:v>
                </c:pt>
                <c:pt idx="924">
                  <c:v>1.1197109360432604E-2</c:v>
                </c:pt>
                <c:pt idx="925">
                  <c:v>2.3378416799136074E-3</c:v>
                </c:pt>
                <c:pt idx="926">
                  <c:v>1.3487303394174761E-4</c:v>
                </c:pt>
                <c:pt idx="927">
                  <c:v>1.3492208988038793E-2</c:v>
                </c:pt>
                <c:pt idx="928">
                  <c:v>2.8121943448977693E-4</c:v>
                </c:pt>
                <c:pt idx="929">
                  <c:v>3.7138469226774573E-4</c:v>
                </c:pt>
                <c:pt idx="930">
                  <c:v>1.0113327756068741E-2</c:v>
                </c:pt>
                <c:pt idx="931">
                  <c:v>4.8900274533154506E-4</c:v>
                </c:pt>
                <c:pt idx="932">
                  <c:v>1.0700241082100761E-4</c:v>
                </c:pt>
                <c:pt idx="933">
                  <c:v>1.5779920346895191E-3</c:v>
                </c:pt>
                <c:pt idx="934">
                  <c:v>6.1396714747487583E-4</c:v>
                </c:pt>
                <c:pt idx="935">
                  <c:v>2.9886645850427756E-5</c:v>
                </c:pt>
                <c:pt idx="936">
                  <c:v>4.248306750907197E-3</c:v>
                </c:pt>
                <c:pt idx="937">
                  <c:v>3.0901282517057926E-3</c:v>
                </c:pt>
                <c:pt idx="938">
                  <c:v>3.389802529169329E-4</c:v>
                </c:pt>
                <c:pt idx="939">
                  <c:v>3.7904614468085426E-3</c:v>
                </c:pt>
                <c:pt idx="940">
                  <c:v>1.1085318876195537E-2</c:v>
                </c:pt>
                <c:pt idx="941">
                  <c:v>7.2657666415712084E-4</c:v>
                </c:pt>
                <c:pt idx="942">
                  <c:v>3.8845878299045874E-3</c:v>
                </c:pt>
                <c:pt idx="943">
                  <c:v>2.2673476712288423E-4</c:v>
                </c:pt>
                <c:pt idx="944">
                  <c:v>6.6334008085714314E-5</c:v>
                </c:pt>
                <c:pt idx="945">
                  <c:v>1.1320230714587929E-3</c:v>
                </c:pt>
                <c:pt idx="946">
                  <c:v>1.0289281458183741E-4</c:v>
                </c:pt>
                <c:pt idx="947">
                  <c:v>8.8859692101690263E-6</c:v>
                </c:pt>
                <c:pt idx="948">
                  <c:v>8.9616147393046536E-3</c:v>
                </c:pt>
                <c:pt idx="949">
                  <c:v>3.5699900631579419E-3</c:v>
                </c:pt>
                <c:pt idx="950">
                  <c:v>5.9324553707676133E-3</c:v>
                </c:pt>
                <c:pt idx="951">
                  <c:v>8.7017781555672296E-5</c:v>
                </c:pt>
                <c:pt idx="952">
                  <c:v>1.6712699886778599E-2</c:v>
                </c:pt>
                <c:pt idx="953">
                  <c:v>1.0109672050733753E-4</c:v>
                </c:pt>
                <c:pt idx="954">
                  <c:v>1.5211117805654449E-4</c:v>
                </c:pt>
                <c:pt idx="955">
                  <c:v>5.103886897918408E-4</c:v>
                </c:pt>
                <c:pt idx="956">
                  <c:v>2.9466538483804014E-5</c:v>
                </c:pt>
                <c:pt idx="957">
                  <c:v>4.2143284719206933E-3</c:v>
                </c:pt>
                <c:pt idx="958">
                  <c:v>8.9471024234619376E-3</c:v>
                </c:pt>
                <c:pt idx="959">
                  <c:v>3.2097489004166696E-5</c:v>
                </c:pt>
                <c:pt idx="960">
                  <c:v>1.6841676213943921E-2</c:v>
                </c:pt>
                <c:pt idx="961">
                  <c:v>1.8103211111226607E-3</c:v>
                </c:pt>
                <c:pt idx="962">
                  <c:v>3.2069949115680525E-4</c:v>
                </c:pt>
                <c:pt idx="963">
                  <c:v>2.4211228041597516E-4</c:v>
                </c:pt>
                <c:pt idx="964">
                  <c:v>5.1277836998963764E-3</c:v>
                </c:pt>
                <c:pt idx="965">
                  <c:v>7.7574068766149082E-6</c:v>
                </c:pt>
                <c:pt idx="966">
                  <c:v>3.7637310364530246E-4</c:v>
                </c:pt>
                <c:pt idx="967">
                  <c:v>2.8001718818285501E-4</c:v>
                </c:pt>
                <c:pt idx="968">
                  <c:v>1.0830293726418989E-4</c:v>
                </c:pt>
                <c:pt idx="969">
                  <c:v>5.1567695267010424E-3</c:v>
                </c:pt>
                <c:pt idx="970">
                  <c:v>1.8505526574665572E-5</c:v>
                </c:pt>
                <c:pt idx="971">
                  <c:v>1.0584024026337644E-4</c:v>
                </c:pt>
                <c:pt idx="972">
                  <c:v>5.152158939784173E-4</c:v>
                </c:pt>
                <c:pt idx="973">
                  <c:v>7.0787685917865595E-5</c:v>
                </c:pt>
                <c:pt idx="974">
                  <c:v>5.4400403102564414E-3</c:v>
                </c:pt>
                <c:pt idx="975">
                  <c:v>1.0999432934426228E-5</c:v>
                </c:pt>
                <c:pt idx="976">
                  <c:v>2.5549656540429892E-4</c:v>
                </c:pt>
                <c:pt idx="977">
                  <c:v>4.3906440092024592E-4</c:v>
                </c:pt>
                <c:pt idx="978">
                  <c:v>3.1994487390806946E-4</c:v>
                </c:pt>
                <c:pt idx="979">
                  <c:v>1.7201039625408181E-2</c:v>
                </c:pt>
                <c:pt idx="980">
                  <c:v>1.7886304100407985E-6</c:v>
                </c:pt>
                <c:pt idx="981">
                  <c:v>9.7655159805500047E-3</c:v>
                </c:pt>
                <c:pt idx="982">
                  <c:v>9.5466513653102731E-3</c:v>
                </c:pt>
                <c:pt idx="983">
                  <c:v>1.8379789078150555E-4</c:v>
                </c:pt>
                <c:pt idx="984">
                  <c:v>1.7290998744771576E-2</c:v>
                </c:pt>
                <c:pt idx="985">
                  <c:v>7.2040595134383213E-12</c:v>
                </c:pt>
                <c:pt idx="986">
                  <c:v>3.6456611429584985E-3</c:v>
                </c:pt>
                <c:pt idx="987">
                  <c:v>1.6981015920040645E-5</c:v>
                </c:pt>
                <c:pt idx="988">
                  <c:v>1.1013831571284123E-3</c:v>
                </c:pt>
                <c:pt idx="989">
                  <c:v>1.1100967564646464E-3</c:v>
                </c:pt>
                <c:pt idx="990">
                  <c:v>6.2699831382442698E-5</c:v>
                </c:pt>
                <c:pt idx="991">
                  <c:v>1.742000907258066E-2</c:v>
                </c:pt>
                <c:pt idx="992">
                  <c:v>4.7794052269889229E-3</c:v>
                </c:pt>
                <c:pt idx="993">
                  <c:v>2.3831750253622085E-6</c:v>
                </c:pt>
                <c:pt idx="994">
                  <c:v>4.8515059396984856E-3</c:v>
                </c:pt>
                <c:pt idx="995">
                  <c:v>5.0424300016064273E-3</c:v>
                </c:pt>
                <c:pt idx="996">
                  <c:v>5.7755507892678928E-5</c:v>
                </c:pt>
                <c:pt idx="997">
                  <c:v>1.8717764505010134E-3</c:v>
                </c:pt>
                <c:pt idx="998">
                  <c:v>5.9726700013614818E-6</c:v>
                </c:pt>
                <c:pt idx="999">
                  <c:v>1.7608933690000002E-2</c:v>
                </c:pt>
                <c:pt idx="1000">
                  <c:v>2.4617161367632371E-3</c:v>
                </c:pt>
                <c:pt idx="1001">
                  <c:v>1.8761292193213714E-4</c:v>
                </c:pt>
                <c:pt idx="1002">
                  <c:v>1.7896682393818658E-3</c:v>
                </c:pt>
                <c:pt idx="1003">
                  <c:v>2.0651665374502052E-3</c:v>
                </c:pt>
                <c:pt idx="1004">
                  <c:v>6.7445934232836994E-5</c:v>
                </c:pt>
                <c:pt idx="1005">
                  <c:v>1.7764156724055669E-2</c:v>
                </c:pt>
                <c:pt idx="1006">
                  <c:v>1.8999701133068791E-5</c:v>
                </c:pt>
                <c:pt idx="1007">
                  <c:v>1.6545791202480346E-2</c:v>
                </c:pt>
                <c:pt idx="1008">
                  <c:v>1.4361634049653123E-2</c:v>
                </c:pt>
                <c:pt idx="1009">
                  <c:v>2.0516810474851773E-4</c:v>
                </c:pt>
                <c:pt idx="1010">
                  <c:v>5.259869673986217E-3</c:v>
                </c:pt>
                <c:pt idx="1011">
                  <c:v>1.0932484047430973E-3</c:v>
                </c:pt>
                <c:pt idx="1012">
                  <c:v>1.8582541363277659E-3</c:v>
                </c:pt>
                <c:pt idx="1013">
                  <c:v>1.4763325349112712E-3</c:v>
                </c:pt>
                <c:pt idx="1014">
                  <c:v>1.1294028071822683E-4</c:v>
                </c:pt>
                <c:pt idx="1015">
                  <c:v>4.8347199118503934E-4</c:v>
                </c:pt>
                <c:pt idx="1016">
                  <c:v>1.1825596416912764E-5</c:v>
                </c:pt>
                <c:pt idx="1017">
                  <c:v>1.8047933519155217E-2</c:v>
                </c:pt>
                <c:pt idx="1018">
                  <c:v>3.6961723660451699E-4</c:v>
                </c:pt>
                <c:pt idx="1019">
                  <c:v>1.8090119240098203E-2</c:v>
                </c:pt>
                <c:pt idx="1020">
                  <c:v>1.8150402868658183E-2</c:v>
                </c:pt>
                <c:pt idx="1021">
                  <c:v>1.8089031431017772E-2</c:v>
                </c:pt>
                <c:pt idx="1022">
                  <c:v>2.8610328836754652E-3</c:v>
                </c:pt>
                <c:pt idx="1023">
                  <c:v>1.6471168594726754E-5</c:v>
                </c:pt>
                <c:pt idx="1024">
                  <c:v>1.4901457311219683E-3</c:v>
                </c:pt>
                <c:pt idx="1025">
                  <c:v>1.2145401950877344E-6</c:v>
                </c:pt>
                <c:pt idx="1026">
                  <c:v>1.7033078988315602E-3</c:v>
                </c:pt>
                <c:pt idx="1027">
                  <c:v>3.808906162801602E-4</c:v>
                </c:pt>
                <c:pt idx="1028">
                  <c:v>3.9141376190476211E-3</c:v>
                </c:pt>
                <c:pt idx="1029">
                  <c:v>5.0255049356213598E-4</c:v>
                </c:pt>
                <c:pt idx="1030">
                  <c:v>1.007476664403492E-2</c:v>
                </c:pt>
                <c:pt idx="1031">
                  <c:v>3.6578708838760064E-4</c:v>
                </c:pt>
                <c:pt idx="1032">
                  <c:v>2.4417998451113677E-3</c:v>
                </c:pt>
                <c:pt idx="1033">
                  <c:v>7.8110762553579227E-6</c:v>
                </c:pt>
                <c:pt idx="1034">
                  <c:v>1.7413327537198081E-3</c:v>
                </c:pt>
                <c:pt idx="1035">
                  <c:v>4.2630625955599236E-4</c:v>
                </c:pt>
                <c:pt idx="1036">
                  <c:v>2.2572590179363869E-3</c:v>
                </c:pt>
                <c:pt idx="1037">
                  <c:v>4.7419778682466314E-4</c:v>
                </c:pt>
                <c:pt idx="1038">
                  <c:v>1.0372068212608321E-2</c:v>
                </c:pt>
                <c:pt idx="1039">
                  <c:v>6.7210988677884721E-5</c:v>
                </c:pt>
                <c:pt idx="1040">
                  <c:v>1.8489870479346893E-3</c:v>
                </c:pt>
                <c:pt idx="1041">
                  <c:v>1.21001177278311E-2</c:v>
                </c:pt>
                <c:pt idx="1042">
                  <c:v>1.4551774505273362E-5</c:v>
                </c:pt>
                <c:pt idx="1043">
                  <c:v>1.3407113398084303E-2</c:v>
                </c:pt>
                <c:pt idx="1044">
                  <c:v>7.7964180244976845E-3</c:v>
                </c:pt>
                <c:pt idx="1045">
                  <c:v>5.0377460013767445E-6</c:v>
                </c:pt>
                <c:pt idx="1046">
                  <c:v>1.2889178225883627E-2</c:v>
                </c:pt>
                <c:pt idx="1047">
                  <c:v>2.4627277107824893E-3</c:v>
                </c:pt>
                <c:pt idx="1048">
                  <c:v>7.7431207340420403E-4</c:v>
                </c:pt>
                <c:pt idx="1049">
                  <c:v>3.7668629646666692E-3</c:v>
                </c:pt>
                <c:pt idx="1050">
                  <c:v>2.1530812598478149E-5</c:v>
                </c:pt>
                <c:pt idx="1051">
                  <c:v>3.5418803136882141E-3</c:v>
                </c:pt>
                <c:pt idx="1052">
                  <c:v>3.3538047897530872E-4</c:v>
                </c:pt>
                <c:pt idx="1053">
                  <c:v>3.5220953443074327E-3</c:v>
                </c:pt>
                <c:pt idx="1054">
                  <c:v>1.4338652179146914E-5</c:v>
                </c:pt>
                <c:pt idx="1055">
                  <c:v>7.1244749546401495E-3</c:v>
                </c:pt>
                <c:pt idx="1056">
                  <c:v>1.9109425623463035E-5</c:v>
                </c:pt>
                <c:pt idx="1057">
                  <c:v>7.6988403403591924E-3</c:v>
                </c:pt>
                <c:pt idx="1058">
                  <c:v>7.2969356269122004E-5</c:v>
                </c:pt>
                <c:pt idx="1059">
                  <c:v>8.2897111889150955E-4</c:v>
                </c:pt>
                <c:pt idx="1060">
                  <c:v>3.0538246945334612E-3</c:v>
                </c:pt>
                <c:pt idx="1061">
                  <c:v>4.9842107543879484E-4</c:v>
                </c:pt>
                <c:pt idx="1062">
                  <c:v>7.39928938062096E-3</c:v>
                </c:pt>
                <c:pt idx="1063">
                  <c:v>4.2574966973778423E-4</c:v>
                </c:pt>
                <c:pt idx="1064">
                  <c:v>1.3786132795868704E-2</c:v>
                </c:pt>
                <c:pt idx="1065">
                  <c:v>1.0581606421106938E-2</c:v>
                </c:pt>
                <c:pt idx="1066">
                  <c:v>2.3483589911902532E-3</c:v>
                </c:pt>
                <c:pt idx="1067">
                  <c:v>1.6805457716292374E-3</c:v>
                </c:pt>
                <c:pt idx="1068">
                  <c:v>3.2052255402245451E-3</c:v>
                </c:pt>
                <c:pt idx="1069">
                  <c:v>2.3009396878130852E-4</c:v>
                </c:pt>
                <c:pt idx="1070">
                  <c:v>7.6745654916900623E-3</c:v>
                </c:pt>
                <c:pt idx="1071">
                  <c:v>9.6902862328358767E-3</c:v>
                </c:pt>
                <c:pt idx="1072">
                  <c:v>3.5994291353681291E-6</c:v>
                </c:pt>
                <c:pt idx="1073">
                  <c:v>1.1787846156517848E-4</c:v>
                </c:pt>
                <c:pt idx="1074">
                  <c:v>5.1002879735813963E-3</c:v>
                </c:pt>
                <c:pt idx="1075">
                  <c:v>1.3894461799628471E-4</c:v>
                </c:pt>
                <c:pt idx="1076">
                  <c:v>6.8291030640668529E-3</c:v>
                </c:pt>
                <c:pt idx="1077">
                  <c:v>2.2857045307050432E-3</c:v>
                </c:pt>
                <c:pt idx="1078">
                  <c:v>4.8646486780352166E-3</c:v>
                </c:pt>
                <c:pt idx="1079">
                  <c:v>1.3722897271203847E-4</c:v>
                </c:pt>
                <c:pt idx="1080">
                  <c:v>4.8680759667899766E-3</c:v>
                </c:pt>
                <c:pt idx="1081">
                  <c:v>4.7322634899261947E-5</c:v>
                </c:pt>
                <c:pt idx="1082">
                  <c:v>2.0967476898430277E-3</c:v>
                </c:pt>
                <c:pt idx="1083">
                  <c:v>4.8615047826568334E-3</c:v>
                </c:pt>
                <c:pt idx="1084">
                  <c:v>4.7417713994470918E-5</c:v>
                </c:pt>
                <c:pt idx="1085">
                  <c:v>5.3130647572744022E-3</c:v>
                </c:pt>
                <c:pt idx="1086">
                  <c:v>9.5924173379947029E-7</c:v>
                </c:pt>
                <c:pt idx="1087">
                  <c:v>2.0400948764706223E-3</c:v>
                </c:pt>
                <c:pt idx="1088">
                  <c:v>5.3031496074380183E-3</c:v>
                </c:pt>
                <c:pt idx="1089">
                  <c:v>1.2061180074312078E-5</c:v>
                </c:pt>
                <c:pt idx="1090">
                  <c:v>8.1608434252062548E-3</c:v>
                </c:pt>
                <c:pt idx="1091">
                  <c:v>1.6381925366300753E-7</c:v>
                </c:pt>
                <c:pt idx="1092">
                  <c:v>2.2535894807868251E-3</c:v>
                </c:pt>
                <c:pt idx="1093">
                  <c:v>8.5532324329068866E-3</c:v>
                </c:pt>
                <c:pt idx="1094">
                  <c:v>3.7926500489132692E-4</c:v>
                </c:pt>
                <c:pt idx="1095">
                  <c:v>5.9575327357664284E-3</c:v>
                </c:pt>
                <c:pt idx="1096">
                  <c:v>1.5140404171376481E-3</c:v>
                </c:pt>
                <c:pt idx="1097">
                  <c:v>9.8634087522770313E-5</c:v>
                </c:pt>
                <c:pt idx="1098">
                  <c:v>4.0506624294814131E-3</c:v>
                </c:pt>
                <c:pt idx="1099">
                  <c:v>1.1454194094545607E-5</c:v>
                </c:pt>
                <c:pt idx="1100">
                  <c:v>6.7518482619074104E-4</c:v>
                </c:pt>
                <c:pt idx="1101">
                  <c:v>1.0831268257350271E-2</c:v>
                </c:pt>
                <c:pt idx="1102">
                  <c:v>2.0923314596555095E-4</c:v>
                </c:pt>
                <c:pt idx="1103">
                  <c:v>1.4956282612318841E-3</c:v>
                </c:pt>
                <c:pt idx="1104">
                  <c:v>3.5527488231674215E-3</c:v>
                </c:pt>
                <c:pt idx="1105">
                  <c:v>2.6431096361664291E-7</c:v>
                </c:pt>
                <c:pt idx="1106">
                  <c:v>1.0228384104426377E-2</c:v>
                </c:pt>
                <c:pt idx="1107">
                  <c:v>3.849883233303249E-5</c:v>
                </c:pt>
                <c:pt idx="1108">
                  <c:v>1.7142230493147263E-8</c:v>
                </c:pt>
                <c:pt idx="1109">
                  <c:v>3.3569134314414416E-3</c:v>
                </c:pt>
                <c:pt idx="1110">
                  <c:v>1.2712991921692173E-5</c:v>
                </c:pt>
                <c:pt idx="1111">
                  <c:v>1.1318247729856119E-4</c:v>
                </c:pt>
                <c:pt idx="1112">
                  <c:v>8.3577124920037067E-3</c:v>
                </c:pt>
                <c:pt idx="1113">
                  <c:v>1.1438168905745101E-5</c:v>
                </c:pt>
                <c:pt idx="1114">
                  <c:v>1.05219036735426E-3</c:v>
                </c:pt>
                <c:pt idx="1115">
                  <c:v>1.1635882324014343E-2</c:v>
                </c:pt>
                <c:pt idx="1116">
                  <c:v>1.3896971603402219E-5</c:v>
                </c:pt>
                <c:pt idx="1117">
                  <c:v>7.4653704508050533E-4</c:v>
                </c:pt>
                <c:pt idx="1118">
                  <c:v>4.2230387360142974E-3</c:v>
                </c:pt>
                <c:pt idx="1119">
                  <c:v>2.4932812008036089E-5</c:v>
                </c:pt>
                <c:pt idx="1120">
                  <c:v>6.2900795929439056E-4</c:v>
                </c:pt>
                <c:pt idx="1121">
                  <c:v>4.6232032107843633E-3</c:v>
                </c:pt>
                <c:pt idx="1122">
                  <c:v>3.5984907056990729E-5</c:v>
                </c:pt>
                <c:pt idx="1123">
                  <c:v>5.6222909475088967E-4</c:v>
                </c:pt>
                <c:pt idx="1124">
                  <c:v>3.8347881800000001E-3</c:v>
                </c:pt>
                <c:pt idx="1125">
                  <c:v>3.0901361595027176E-5</c:v>
                </c:pt>
                <c:pt idx="1126">
                  <c:v>2.240927112777349E-5</c:v>
                </c:pt>
                <c:pt idx="1127">
                  <c:v>4.6102491000887163E-3</c:v>
                </c:pt>
                <c:pt idx="1128">
                  <c:v>4.3935218856510861E-5</c:v>
                </c:pt>
                <c:pt idx="1129">
                  <c:v>6.1429546038938064E-3</c:v>
                </c:pt>
                <c:pt idx="1130">
                  <c:v>4.6074836704597697E-4</c:v>
                </c:pt>
                <c:pt idx="1131">
                  <c:v>7.6080915970319043E-6</c:v>
                </c:pt>
                <c:pt idx="1132">
                  <c:v>1.2466012423742276E-2</c:v>
                </c:pt>
                <c:pt idx="1133">
                  <c:v>1.3898780953791878E-2</c:v>
                </c:pt>
                <c:pt idx="1134">
                  <c:v>4.8687035661673996E-5</c:v>
                </c:pt>
                <c:pt idx="1135">
                  <c:v>3.55805405950707E-3</c:v>
                </c:pt>
                <c:pt idx="1136">
                  <c:v>1.4624346484520658E-2</c:v>
                </c:pt>
                <c:pt idx="1137">
                  <c:v>1.0224367595430581E-4</c:v>
                </c:pt>
                <c:pt idx="1138">
                  <c:v>9.8487063374891673E-3</c:v>
                </c:pt>
                <c:pt idx="1139">
                  <c:v>3.1442398487719972E-3</c:v>
                </c:pt>
                <c:pt idx="1140">
                  <c:v>2.0573914307625325E-5</c:v>
                </c:pt>
                <c:pt idx="1141">
                  <c:v>3.7277073796848012E-3</c:v>
                </c:pt>
                <c:pt idx="1142">
                  <c:v>1.4393654601924759E-2</c:v>
                </c:pt>
                <c:pt idx="1143">
                  <c:v>1.9592552927360371E-4</c:v>
                </c:pt>
                <c:pt idx="1144">
                  <c:v>1.7387303381746725E-4</c:v>
                </c:pt>
                <c:pt idx="1145">
                  <c:v>1.0165260152181494E-2</c:v>
                </c:pt>
                <c:pt idx="1146">
                  <c:v>4.2590380583260694E-3</c:v>
                </c:pt>
                <c:pt idx="1147">
                  <c:v>2.1874237214721757E-4</c:v>
                </c:pt>
                <c:pt idx="1148">
                  <c:v>1.0572926017058321E-4</c:v>
                </c:pt>
                <c:pt idx="1149">
                  <c:v>1.2718757200782627E-2</c:v>
                </c:pt>
                <c:pt idx="1150">
                  <c:v>3.9501089078192884E-3</c:v>
                </c:pt>
                <c:pt idx="1151">
                  <c:v>6.5670097570312506E-3</c:v>
                </c:pt>
                <c:pt idx="1152">
                  <c:v>1.6853775861578647E-2</c:v>
                </c:pt>
                <c:pt idx="1153">
                  <c:v>7.1096822849307751E-4</c:v>
                </c:pt>
                <c:pt idx="1154">
                  <c:v>9.3866659125542851E-6</c:v>
                </c:pt>
                <c:pt idx="1155">
                  <c:v>2.0423352164792411E-4</c:v>
                </c:pt>
                <c:pt idx="1156">
                  <c:v>2.2555904003111492E-2</c:v>
                </c:pt>
                <c:pt idx="1157">
                  <c:v>5.4126621285838601E-3</c:v>
                </c:pt>
                <c:pt idx="1158">
                  <c:v>2.5955542924072711E-3</c:v>
                </c:pt>
                <c:pt idx="1159">
                  <c:v>2.2729457793103449E-2</c:v>
                </c:pt>
                <c:pt idx="1160">
                  <c:v>4.4444313812230934E-3</c:v>
                </c:pt>
                <c:pt idx="1161">
                  <c:v>3.7563240008606521E-6</c:v>
                </c:pt>
                <c:pt idx="1162">
                  <c:v>1.4446595960877185E-4</c:v>
                </c:pt>
                <c:pt idx="1163">
                  <c:v>2.2886108759106811E-2</c:v>
                </c:pt>
                <c:pt idx="1164">
                  <c:v>1.2300827908669563E-2</c:v>
                </c:pt>
                <c:pt idx="1165">
                  <c:v>2.2722460079674477E-6</c:v>
                </c:pt>
                <c:pt idx="1166">
                  <c:v>3.9090447493573691E-3</c:v>
                </c:pt>
                <c:pt idx="1167">
                  <c:v>2.3105296241438329E-2</c:v>
                </c:pt>
                <c:pt idx="1168">
                  <c:v>3.582127797775927E-3</c:v>
                </c:pt>
                <c:pt idx="1169">
                  <c:v>8.9759634492307726E-5</c:v>
                </c:pt>
                <c:pt idx="1170">
                  <c:v>1.55748891412468E-2</c:v>
                </c:pt>
                <c:pt idx="1171">
                  <c:v>6.1383474369454023E-3</c:v>
                </c:pt>
                <c:pt idx="1172">
                  <c:v>2.9336516637681158E-3</c:v>
                </c:pt>
                <c:pt idx="1173">
                  <c:v>1.8819545895230147E-3</c:v>
                </c:pt>
                <c:pt idx="1174">
                  <c:v>1.4119409816510643E-2</c:v>
                </c:pt>
                <c:pt idx="1175">
                  <c:v>6.9669745041666814E-3</c:v>
                </c:pt>
                <c:pt idx="1176">
                  <c:v>5.1908220030587138E-7</c:v>
                </c:pt>
                <c:pt idx="1177">
                  <c:v>7.1982761297962933E-5</c:v>
                </c:pt>
                <c:pt idx="1178">
                  <c:v>9.372890638252895E-3</c:v>
                </c:pt>
                <c:pt idx="1179">
                  <c:v>1.6108869844830689E-2</c:v>
                </c:pt>
                <c:pt idx="1180">
                  <c:v>3.2343416904318492E-3</c:v>
                </c:pt>
                <c:pt idx="1181">
                  <c:v>5.642443504602452E-6</c:v>
                </c:pt>
                <c:pt idx="1182">
                  <c:v>2.3982757607776836E-2</c:v>
                </c:pt>
                <c:pt idx="1183">
                  <c:v>2.4026606676013602E-2</c:v>
                </c:pt>
                <c:pt idx="1184">
                  <c:v>1.1070421403881881E-2</c:v>
                </c:pt>
                <c:pt idx="1185">
                  <c:v>7.964148585581865E-3</c:v>
                </c:pt>
                <c:pt idx="1186">
                  <c:v>6.7773472134794602E-5</c:v>
                </c:pt>
                <c:pt idx="1187">
                  <c:v>2.1651300000000363E-3</c:v>
                </c:pt>
                <c:pt idx="1188">
                  <c:v>2.431353688486124E-2</c:v>
                </c:pt>
                <c:pt idx="1189">
                  <c:v>1.286949542857143E-2</c:v>
                </c:pt>
                <c:pt idx="1190">
                  <c:v>2.7495588114189802E-3</c:v>
                </c:pt>
                <c:pt idx="1191">
                  <c:v>4.9702990083557884E-4</c:v>
                </c:pt>
                <c:pt idx="1192">
                  <c:v>2.4628153069237178E-2</c:v>
                </c:pt>
                <c:pt idx="1193">
                  <c:v>2.4674396945058626E-2</c:v>
                </c:pt>
                <c:pt idx="1194">
                  <c:v>2.1918316838912141E-2</c:v>
                </c:pt>
                <c:pt idx="1195">
                  <c:v>3.6227498090301018E-3</c:v>
                </c:pt>
                <c:pt idx="1196">
                  <c:v>3.9379437193818227E-5</c:v>
                </c:pt>
                <c:pt idx="1197">
                  <c:v>7.7368419796328754E-7</c:v>
                </c:pt>
                <c:pt idx="1198">
                  <c:v>9.8981848206841044E-6</c:v>
                </c:pt>
                <c:pt idx="1199">
                  <c:v>1.2741647381333333E-2</c:v>
                </c:pt>
                <c:pt idx="1200">
                  <c:v>2.5141752539883436E-2</c:v>
                </c:pt>
                <c:pt idx="1201">
                  <c:v>5.1151548752079645E-3</c:v>
                </c:pt>
                <c:pt idx="1202">
                  <c:v>9.9250692170408852E-3</c:v>
                </c:pt>
                <c:pt idx="1203">
                  <c:v>5.1349116299833891E-3</c:v>
                </c:pt>
                <c:pt idx="1204">
                  <c:v>1.322366624398368E-7</c:v>
                </c:pt>
                <c:pt idx="1205">
                  <c:v>8.0830288888889268E-3</c:v>
                </c:pt>
                <c:pt idx="1206">
                  <c:v>7.5643139951119083E-3</c:v>
                </c:pt>
                <c:pt idx="1207">
                  <c:v>2.5626641730132377E-2</c:v>
                </c:pt>
                <c:pt idx="1208">
                  <c:v>2.5676919069975601E-2</c:v>
                </c:pt>
                <c:pt idx="1209">
                  <c:v>2.5727397283967012E-2</c:v>
                </c:pt>
                <c:pt idx="1210">
                  <c:v>1.3904528465400907E-8</c:v>
                </c:pt>
                <c:pt idx="1211">
                  <c:v>6.8063082693894432E-5</c:v>
                </c:pt>
                <c:pt idx="1212">
                  <c:v>6.9756525140974271E-7</c:v>
                </c:pt>
                <c:pt idx="1213">
                  <c:v>2.6151413204612839E-2</c:v>
                </c:pt>
                <c:pt idx="1214">
                  <c:v>2.6203770000329696E-2</c:v>
                </c:pt>
                <c:pt idx="1215">
                  <c:v>2.6256330766118451E-2</c:v>
                </c:pt>
                <c:pt idx="1216">
                  <c:v>2.6309188776417452E-2</c:v>
                </c:pt>
                <c:pt idx="1217">
                  <c:v>2.6362158390886563E-2</c:v>
                </c:pt>
                <c:pt idx="1218">
                  <c:v>2.6415425932403605E-2</c:v>
                </c:pt>
                <c:pt idx="1219">
                  <c:v>6.6610110459836653E-3</c:v>
                </c:pt>
                <c:pt idx="1220">
                  <c:v>2.1526261721949242E-4</c:v>
                </c:pt>
                <c:pt idx="1221">
                  <c:v>5.6149250592798692E-4</c:v>
                </c:pt>
                <c:pt idx="1222">
                  <c:v>7.1546550947179742E-6</c:v>
                </c:pt>
                <c:pt idx="1223">
                  <c:v>2.7385943220915449E-2</c:v>
                </c:pt>
                <c:pt idx="1224">
                  <c:v>4.5392980882368488E-6</c:v>
                </c:pt>
                <c:pt idx="1225">
                  <c:v>2.7500455448694956E-2</c:v>
                </c:pt>
                <c:pt idx="1226">
                  <c:v>2.7558076447921812E-2</c:v>
                </c:pt>
                <c:pt idx="1227">
                  <c:v>1.3439596905618897E-2</c:v>
                </c:pt>
                <c:pt idx="1228">
                  <c:v>2.767414496631446E-2</c:v>
                </c:pt>
                <c:pt idx="1229">
                  <c:v>8.0475438855365851E-4</c:v>
                </c:pt>
                <c:pt idx="1230">
                  <c:v>2.7791255045004216E-2</c:v>
                </c:pt>
                <c:pt idx="1231">
                  <c:v>2.7850130363717602E-2</c:v>
                </c:pt>
                <c:pt idx="1232">
                  <c:v>2.7909314773804168E-2</c:v>
                </c:pt>
                <c:pt idx="1233">
                  <c:v>2.7968808778282013E-2</c:v>
                </c:pt>
                <c:pt idx="1234">
                  <c:v>2.8028517603967608E-2</c:v>
                </c:pt>
                <c:pt idx="1235">
                  <c:v>2.8088536911407769E-2</c:v>
                </c:pt>
                <c:pt idx="1236">
                  <c:v>2.8148771804769605E-2</c:v>
                </c:pt>
                <c:pt idx="1237">
                  <c:v>2.8209318074636811E-2</c:v>
                </c:pt>
                <c:pt idx="1238">
                  <c:v>5.2830650295399503E-3</c:v>
                </c:pt>
                <c:pt idx="1239">
                  <c:v>2.6538899487822842E-2</c:v>
                </c:pt>
                <c:pt idx="1240">
                  <c:v>1.0980333029009044E-7</c:v>
                </c:pt>
                <c:pt idx="1241">
                  <c:v>1.8647081322463997E-4</c:v>
                </c:pt>
                <c:pt idx="1242">
                  <c:v>1.1430925181013761E-3</c:v>
                </c:pt>
                <c:pt idx="1243">
                  <c:v>6.9724424725402939E-4</c:v>
                </c:pt>
                <c:pt idx="1244">
                  <c:v>5.1690159720562258E-4</c:v>
                </c:pt>
                <c:pt idx="1245">
                  <c:v>1.5379429294462519E-2</c:v>
                </c:pt>
                <c:pt idx="1246">
                  <c:v>1.6473874663111687E-2</c:v>
                </c:pt>
                <c:pt idx="1247">
                  <c:v>1.8493244370512821E-2</c:v>
                </c:pt>
                <c:pt idx="1248">
                  <c:v>2.6429576005124373E-2</c:v>
                </c:pt>
                <c:pt idx="1249">
                  <c:v>1.4646503551999998E-2</c:v>
                </c:pt>
                <c:pt idx="1250">
                  <c:v>9.0693698820943237E-3</c:v>
                </c:pt>
                <c:pt idx="1251">
                  <c:v>8.4344250479233222E-3</c:v>
                </c:pt>
                <c:pt idx="1252">
                  <c:v>6.8573236731844034E-3</c:v>
                </c:pt>
                <c:pt idx="1253">
                  <c:v>3.0287262437081708E-4</c:v>
                </c:pt>
                <c:pt idx="1254">
                  <c:v>3.1546019704382462E-3</c:v>
                </c:pt>
                <c:pt idx="1255">
                  <c:v>3.0166752861146468E-2</c:v>
                </c:pt>
                <c:pt idx="1256">
                  <c:v>3.0235769216308682E-2</c:v>
                </c:pt>
                <c:pt idx="1257">
                  <c:v>5.2503996823530259E-3</c:v>
                </c:pt>
                <c:pt idx="1258">
                  <c:v>2.0533610980937251E-3</c:v>
                </c:pt>
                <c:pt idx="1259">
                  <c:v>1.6760932007142861E-3</c:v>
                </c:pt>
                <c:pt idx="1260">
                  <c:v>1.2203423277081794E-4</c:v>
                </c:pt>
                <c:pt idx="1261">
                  <c:v>6.2906435657766639E-6</c:v>
                </c:pt>
                <c:pt idx="1262">
                  <c:v>9.5642017615993696E-5</c:v>
                </c:pt>
                <c:pt idx="1263">
                  <c:v>3.0728690433227838E-2</c:v>
                </c:pt>
                <c:pt idx="1264">
                  <c:v>3.0800445849802401E-2</c:v>
                </c:pt>
                <c:pt idx="1265">
                  <c:v>3.0872435306161152E-2</c:v>
                </c:pt>
                <c:pt idx="1266">
                  <c:v>2.8648470846487779E-4</c:v>
                </c:pt>
                <c:pt idx="1267">
                  <c:v>8.3183760283911693E-4</c:v>
                </c:pt>
                <c:pt idx="1268">
                  <c:v>4.4197442297872903E-7</c:v>
                </c:pt>
                <c:pt idx="1269">
                  <c:v>1.609454641330727E-4</c:v>
                </c:pt>
                <c:pt idx="1270">
                  <c:v>2.5577916928403201E-3</c:v>
                </c:pt>
                <c:pt idx="1271">
                  <c:v>3.1312086038050309E-2</c:v>
                </c:pt>
                <c:pt idx="1272">
                  <c:v>2.4795989701492535E-2</c:v>
                </c:pt>
                <c:pt idx="1273">
                  <c:v>3.886500865337566E-4</c:v>
                </c:pt>
                <c:pt idx="1274">
                  <c:v>1.1216017982823514E-2</c:v>
                </c:pt>
                <c:pt idx="1275">
                  <c:v>3.1814257693103656E-2</c:v>
                </c:pt>
                <c:pt idx="1276">
                  <c:v>3.1890909105794854E-2</c:v>
                </c:pt>
                <c:pt idx="1277">
                  <c:v>1.8129870728012836E-4</c:v>
                </c:pt>
                <c:pt idx="1278">
                  <c:v>6.4581928804457133E-4</c:v>
                </c:pt>
                <c:pt idx="1279">
                  <c:v>1.4856768637578125E-2</c:v>
                </c:pt>
                <c:pt idx="1280">
                  <c:v>3.230541114785325E-2</c:v>
                </c:pt>
                <c:pt idx="1281">
                  <c:v>2.1126577479719745E-7</c:v>
                </c:pt>
                <c:pt idx="1282">
                  <c:v>1.0258274925175359E-3</c:v>
                </c:pt>
                <c:pt idx="1283">
                  <c:v>3.2649128584424286E-2</c:v>
                </c:pt>
                <c:pt idx="1284">
                  <c:v>3.2729719327704292E-2</c:v>
                </c:pt>
                <c:pt idx="1285">
                  <c:v>1.7295398271306502E-6</c:v>
                </c:pt>
                <c:pt idx="1286">
                  <c:v>1.7058085644133789E-3</c:v>
                </c:pt>
                <c:pt idx="1287">
                  <c:v>3.3081755168012435E-2</c:v>
                </c:pt>
                <c:pt idx="1288">
                  <c:v>2.4882668546858031E-2</c:v>
                </c:pt>
                <c:pt idx="1289">
                  <c:v>3.3466459744496128E-2</c:v>
                </c:pt>
                <c:pt idx="1290">
                  <c:v>3.3550865857862121E-2</c:v>
                </c:pt>
                <c:pt idx="1291">
                  <c:v>3.3858765573993851E-2</c:v>
                </c:pt>
                <c:pt idx="1292">
                  <c:v>3.3944798917246714E-2</c:v>
                </c:pt>
                <c:pt idx="1293">
                  <c:v>1.6943702244899759E-4</c:v>
                </c:pt>
                <c:pt idx="1294">
                  <c:v>6.9613484170657118E-3</c:v>
                </c:pt>
                <c:pt idx="1295">
                  <c:v>3.4320135464891981E-2</c:v>
                </c:pt>
                <c:pt idx="1296">
                  <c:v>3.4639780996453352E-2</c:v>
                </c:pt>
                <c:pt idx="1297">
                  <c:v>2.0795449063867488E-2</c:v>
                </c:pt>
                <c:pt idx="1298">
                  <c:v>3.4937179644649811E-2</c:v>
                </c:pt>
                <c:pt idx="1299">
                  <c:v>3.502834893076924E-2</c:v>
                </c:pt>
                <c:pt idx="1300">
                  <c:v>3.5358981514527286E-2</c:v>
                </c:pt>
                <c:pt idx="1301">
                  <c:v>3.5694482211981564E-2</c:v>
                </c:pt>
                <c:pt idx="1302">
                  <c:v>4.6454182968610889E-4</c:v>
                </c:pt>
                <c:pt idx="1303">
                  <c:v>3.6007470244171801E-2</c:v>
                </c:pt>
                <c:pt idx="1304">
                  <c:v>2.6256399577778084E-3</c:v>
                </c:pt>
                <c:pt idx="1305">
                  <c:v>3.6325181315773392E-2</c:v>
                </c:pt>
                <c:pt idx="1306">
                  <c:v>2.1628433236419279E-2</c:v>
                </c:pt>
                <c:pt idx="1307">
                  <c:v>1.5389106606192873E-6</c:v>
                </c:pt>
                <c:pt idx="1308">
                  <c:v>3.6619761391061878E-2</c:v>
                </c:pt>
                <c:pt idx="1309">
                  <c:v>2.7260437157251992E-3</c:v>
                </c:pt>
                <c:pt idx="1310">
                  <c:v>2.0868912918382992E-3</c:v>
                </c:pt>
                <c:pt idx="1311">
                  <c:v>3.6918980547561001E-2</c:v>
                </c:pt>
                <c:pt idx="1312">
                  <c:v>3.7149241738385401E-2</c:v>
                </c:pt>
                <c:pt idx="1313">
                  <c:v>3.7251091201217654E-2</c:v>
                </c:pt>
                <c:pt idx="1314">
                  <c:v>3.1091133079848837E-11</c:v>
                </c:pt>
                <c:pt idx="1315">
                  <c:v>3.7456394800076002E-2</c:v>
                </c:pt>
                <c:pt idx="1316">
                  <c:v>1.0892613157934699E-5</c:v>
                </c:pt>
                <c:pt idx="1317">
                  <c:v>5.3797449468892334E-3</c:v>
                </c:pt>
                <c:pt idx="1318">
                  <c:v>3.7768487072100072E-2</c:v>
                </c:pt>
                <c:pt idx="1319">
                  <c:v>3.8008021920000003E-2</c:v>
                </c:pt>
                <c:pt idx="1320">
                  <c:v>4.2621307739591314E-5</c:v>
                </c:pt>
                <c:pt idx="1321">
                  <c:v>8.9101677519667268E-5</c:v>
                </c:pt>
                <c:pt idx="1322">
                  <c:v>2.0565312059259572E-2</c:v>
                </c:pt>
                <c:pt idx="1323">
                  <c:v>3.8574043399471299E-2</c:v>
                </c:pt>
                <c:pt idx="1324">
                  <c:v>3.882222546181141E-2</c:v>
                </c:pt>
                <c:pt idx="1325">
                  <c:v>1.0129625049773781E-3</c:v>
                </c:pt>
                <c:pt idx="1326">
                  <c:v>3.9043644371062551E-2</c:v>
                </c:pt>
                <c:pt idx="1327">
                  <c:v>7.6712797954820687E-3</c:v>
                </c:pt>
                <c:pt idx="1328">
                  <c:v>1.4229574654702917E-2</c:v>
                </c:pt>
                <c:pt idx="1329">
                  <c:v>1.6583376824736845E-2</c:v>
                </c:pt>
                <c:pt idx="1330">
                  <c:v>3.9927072581818296E-2</c:v>
                </c:pt>
                <c:pt idx="1331">
                  <c:v>3.8003714884084092E-2</c:v>
                </c:pt>
                <c:pt idx="1332">
                  <c:v>3.5277284698049596E-2</c:v>
                </c:pt>
                <c:pt idx="1333">
                  <c:v>4.0724167304647702E-2</c:v>
                </c:pt>
                <c:pt idx="1334">
                  <c:v>3.9150964639400751E-2</c:v>
                </c:pt>
                <c:pt idx="1335">
                  <c:v>3.3405100194685629E-2</c:v>
                </c:pt>
                <c:pt idx="1336">
                  <c:v>3.7528139292146594E-2</c:v>
                </c:pt>
                <c:pt idx="1337">
                  <c:v>2.6839884914798453E-5</c:v>
                </c:pt>
                <c:pt idx="1338">
                  <c:v>2.7429216516505289E-2</c:v>
                </c:pt>
                <c:pt idx="1339">
                  <c:v>1.4981655159403143E-4</c:v>
                </c:pt>
                <c:pt idx="1340">
                  <c:v>8.829180049515389E-3</c:v>
                </c:pt>
                <c:pt idx="1341">
                  <c:v>1.5032954766020881E-3</c:v>
                </c:pt>
                <c:pt idx="1342">
                  <c:v>4.2463833255771209E-2</c:v>
                </c:pt>
                <c:pt idx="1343">
                  <c:v>4.2754922446503134E-2</c:v>
                </c:pt>
                <c:pt idx="1344">
                  <c:v>1.4147618688475861E-5</c:v>
                </c:pt>
                <c:pt idx="1345">
                  <c:v>1.874952331121869E-2</c:v>
                </c:pt>
                <c:pt idx="1346">
                  <c:v>4.3539181576837412E-5</c:v>
                </c:pt>
                <c:pt idx="1347">
                  <c:v>5.1023577953265445E-11</c:v>
                </c:pt>
                <c:pt idx="1348">
                  <c:v>4.3416393714158723E-2</c:v>
                </c:pt>
                <c:pt idx="1349">
                  <c:v>3.0904084100740736E-5</c:v>
                </c:pt>
                <c:pt idx="1350">
                  <c:v>9.7193481291635818E-3</c:v>
                </c:pt>
                <c:pt idx="1351">
                  <c:v>1.7867092403106521E-3</c:v>
                </c:pt>
                <c:pt idx="1352">
                  <c:v>1.2651698277605581E-10</c:v>
                </c:pt>
                <c:pt idx="1353">
                  <c:v>3.0819639010044402E-2</c:v>
                </c:pt>
                <c:pt idx="1354">
                  <c:v>8.5975863091515251E-9</c:v>
                </c:pt>
                <c:pt idx="1355">
                  <c:v>5.3404141045428491E-6</c:v>
                </c:pt>
                <c:pt idx="1356">
                  <c:v>4.0389502401179056E-2</c:v>
                </c:pt>
                <c:pt idx="1357">
                  <c:v>1.2923527764433368E-8</c:v>
                </c:pt>
                <c:pt idx="1358">
                  <c:v>1.0935658913907341E-3</c:v>
                </c:pt>
                <c:pt idx="1359">
                  <c:v>2.8031412801176762E-2</c:v>
                </c:pt>
                <c:pt idx="1360">
                  <c:v>5.3145389519470985E-7</c:v>
                </c:pt>
                <c:pt idx="1361">
                  <c:v>6.0983712482378894E-3</c:v>
                </c:pt>
                <c:pt idx="1362">
                  <c:v>1.6988937229347061E-2</c:v>
                </c:pt>
                <c:pt idx="1363">
                  <c:v>2.7315579003592635E-6</c:v>
                </c:pt>
                <c:pt idx="1364">
                  <c:v>6.2672143021978034E-3</c:v>
                </c:pt>
                <c:pt idx="1365">
                  <c:v>2.0635531158491951E-2</c:v>
                </c:pt>
                <c:pt idx="1366">
                  <c:v>1.4411585465691454E-6</c:v>
                </c:pt>
                <c:pt idx="1367">
                  <c:v>1.300416000292398E-3</c:v>
                </c:pt>
                <c:pt idx="1368">
                  <c:v>3.24691179035798E-2</c:v>
                </c:pt>
                <c:pt idx="1369">
                  <c:v>9.9202907772994346E-7</c:v>
                </c:pt>
                <c:pt idx="1370">
                  <c:v>2.313273491539023E-5</c:v>
                </c:pt>
                <c:pt idx="1371">
                  <c:v>2.8978919847230316E-2</c:v>
                </c:pt>
                <c:pt idx="1372">
                  <c:v>2.8914660312017492E-6</c:v>
                </c:pt>
                <c:pt idx="1373">
                  <c:v>2.3807439572125634E-6</c:v>
                </c:pt>
                <c:pt idx="1374">
                  <c:v>2.2073501289018412E-2</c:v>
                </c:pt>
                <c:pt idx="1375">
                  <c:v>3.0411257954651202E-2</c:v>
                </c:pt>
                <c:pt idx="1376">
                  <c:v>7.4999402882353934E-5</c:v>
                </c:pt>
                <c:pt idx="1377">
                  <c:v>4.5102659146880208E-6</c:v>
                </c:pt>
                <c:pt idx="1378">
                  <c:v>2.4065940432270057E-2</c:v>
                </c:pt>
                <c:pt idx="1379">
                  <c:v>2.6033158200072612E-2</c:v>
                </c:pt>
                <c:pt idx="1380">
                  <c:v>4.6729011650253522E-5</c:v>
                </c:pt>
                <c:pt idx="1381">
                  <c:v>4.3850322669319807E-5</c:v>
                </c:pt>
                <c:pt idx="1382">
                  <c:v>1.0962398336948663E-3</c:v>
                </c:pt>
                <c:pt idx="1383">
                  <c:v>2.8726837465390186E-2</c:v>
                </c:pt>
                <c:pt idx="1384">
                  <c:v>5.9366980877979616E-5</c:v>
                </c:pt>
                <c:pt idx="1385">
                  <c:v>1.3880007215007565E-5</c:v>
                </c:pt>
                <c:pt idx="1386">
                  <c:v>2.3437398992430056E-4</c:v>
                </c:pt>
                <c:pt idx="1387">
                  <c:v>1.1873043098631127E-2</c:v>
                </c:pt>
                <c:pt idx="1388">
                  <c:v>2.5242472059035272E-2</c:v>
                </c:pt>
                <c:pt idx="1389">
                  <c:v>7.5606656294964101E-4</c:v>
                </c:pt>
                <c:pt idx="1390">
                  <c:v>2.4565724261754144E-4</c:v>
                </c:pt>
                <c:pt idx="1391">
                  <c:v>1.215332219037356E-5</c:v>
                </c:pt>
                <c:pt idx="1392">
                  <c:v>1.5196247543503218E-2</c:v>
                </c:pt>
                <c:pt idx="1393">
                  <c:v>2.1447190546987082E-2</c:v>
                </c:pt>
                <c:pt idx="1394">
                  <c:v>3.1012983226451612E-2</c:v>
                </c:pt>
                <c:pt idx="1395">
                  <c:v>1.2291474089470058E-4</c:v>
                </c:pt>
                <c:pt idx="1396">
                  <c:v>2.388570429491769E-5</c:v>
                </c:pt>
                <c:pt idx="1397">
                  <c:v>2.0944206721030052E-5</c:v>
                </c:pt>
                <c:pt idx="1398">
                  <c:v>6.3803518767691324E-3</c:v>
                </c:pt>
                <c:pt idx="1399">
                  <c:v>1.5987062787499999E-2</c:v>
                </c:pt>
                <c:pt idx="1400">
                  <c:v>2.0555265508137046E-2</c:v>
                </c:pt>
                <c:pt idx="1401">
                  <c:v>1.932911312703282E-2</c:v>
                </c:pt>
                <c:pt idx="1402">
                  <c:v>2.6051666778332191E-2</c:v>
                </c:pt>
                <c:pt idx="1403">
                  <c:v>2.4320114265028489E-4</c:v>
                </c:pt>
                <c:pt idx="1404">
                  <c:v>9.7245575249110548E-5</c:v>
                </c:pt>
                <c:pt idx="1405">
                  <c:v>2.9757515018492456E-5</c:v>
                </c:pt>
                <c:pt idx="1406">
                  <c:v>6.0342375011372114E-5</c:v>
                </c:pt>
                <c:pt idx="1407">
                  <c:v>5.9126518438211011E-5</c:v>
                </c:pt>
                <c:pt idx="1408">
                  <c:v>8.7803020078070556E-4</c:v>
                </c:pt>
                <c:pt idx="1409">
                  <c:v>1.9743615240000248E-2</c:v>
                </c:pt>
                <c:pt idx="1410">
                  <c:v>6.5138792504606914E-3</c:v>
                </c:pt>
                <c:pt idx="1411">
                  <c:v>2.0163051035764868E-2</c:v>
                </c:pt>
                <c:pt idx="1412">
                  <c:v>2.5490872188606132E-2</c:v>
                </c:pt>
                <c:pt idx="1413">
                  <c:v>1.0084109766619685E-2</c:v>
                </c:pt>
                <c:pt idx="1414">
                  <c:v>2.5019939225159257E-2</c:v>
                </c:pt>
                <c:pt idx="1415">
                  <c:v>9.3606099407487538E-3</c:v>
                </c:pt>
                <c:pt idx="1416">
                  <c:v>2.0203367170713298E-4</c:v>
                </c:pt>
                <c:pt idx="1417">
                  <c:v>1.4450516094781379E-2</c:v>
                </c:pt>
                <c:pt idx="1418">
                  <c:v>7.3227259309372806E-4</c:v>
                </c:pt>
                <c:pt idx="1419">
                  <c:v>2.4184550171901388E-2</c:v>
                </c:pt>
                <c:pt idx="1420">
                  <c:v>5.6354242286418025E-3</c:v>
                </c:pt>
                <c:pt idx="1421">
                  <c:v>2.9065499961251754E-4</c:v>
                </c:pt>
                <c:pt idx="1422">
                  <c:v>3.4544867261349598E-4</c:v>
                </c:pt>
                <c:pt idx="1423">
                  <c:v>8.1267186438904199E-3</c:v>
                </c:pt>
                <c:pt idx="1424">
                  <c:v>1.1532876101684221E-2</c:v>
                </c:pt>
                <c:pt idx="1425">
                  <c:v>2.5290651358274893E-2</c:v>
                </c:pt>
                <c:pt idx="1426">
                  <c:v>2.2934835533006452E-2</c:v>
                </c:pt>
                <c:pt idx="1427">
                  <c:v>2.6004992786835081E-2</c:v>
                </c:pt>
                <c:pt idx="1428">
                  <c:v>1.7565431636179143E-2</c:v>
                </c:pt>
                <c:pt idx="1429">
                  <c:v>1.9308413527552453E-2</c:v>
                </c:pt>
                <c:pt idx="1430">
                  <c:v>1.6857119190006993E-2</c:v>
                </c:pt>
                <c:pt idx="1431">
                  <c:v>1.2087995726885473E-2</c:v>
                </c:pt>
                <c:pt idx="1432">
                  <c:v>2.7479716399162872E-3</c:v>
                </c:pt>
                <c:pt idx="1433">
                  <c:v>3.5756044521618002E-3</c:v>
                </c:pt>
                <c:pt idx="1434">
                  <c:v>1.6753773123972287E-4</c:v>
                </c:pt>
                <c:pt idx="1435">
                  <c:v>1.7909811556824523E-4</c:v>
                </c:pt>
                <c:pt idx="1436">
                  <c:v>1.992195563674354E-4</c:v>
                </c:pt>
                <c:pt idx="1437">
                  <c:v>1.2835480086300421E-2</c:v>
                </c:pt>
                <c:pt idx="1438">
                  <c:v>1.7868244716886725E-2</c:v>
                </c:pt>
                <c:pt idx="1439">
                  <c:v>2.4520735891736107E-2</c:v>
                </c:pt>
                <c:pt idx="1440">
                  <c:v>1.6293388855031229E-2</c:v>
                </c:pt>
                <c:pt idx="1441">
                  <c:v>1.0608899454160901E-2</c:v>
                </c:pt>
                <c:pt idx="1442">
                  <c:v>3.9806811892584889E-3</c:v>
                </c:pt>
                <c:pt idx="1443">
                  <c:v>2.5585854586149899E-4</c:v>
                </c:pt>
                <c:pt idx="1444">
                  <c:v>2.3544329301037977E-4</c:v>
                </c:pt>
                <c:pt idx="1445">
                  <c:v>1.0501139056708318E-3</c:v>
                </c:pt>
                <c:pt idx="1446">
                  <c:v>2.3991881964409132E-2</c:v>
                </c:pt>
                <c:pt idx="1447">
                  <c:v>1.3998732746961329E-2</c:v>
                </c:pt>
                <c:pt idx="1448">
                  <c:v>5.5423573874396675E-3</c:v>
                </c:pt>
                <c:pt idx="1449">
                  <c:v>1.7783015920620689E-4</c:v>
                </c:pt>
                <c:pt idx="1450">
                  <c:v>3.6057826025155508E-4</c:v>
                </c:pt>
                <c:pt idx="1451">
                  <c:v>1.9901641096487864E-2</c:v>
                </c:pt>
                <c:pt idx="1452">
                  <c:v>1.2452128572883686E-2</c:v>
                </c:pt>
                <c:pt idx="1453">
                  <c:v>3.2896150074965954E-3</c:v>
                </c:pt>
                <c:pt idx="1454">
                  <c:v>6.9412000109966788E-4</c:v>
                </c:pt>
                <c:pt idx="1455">
                  <c:v>1.1483686896703305E-2</c:v>
                </c:pt>
                <c:pt idx="1456">
                  <c:v>1.2265320912560065E-2</c:v>
                </c:pt>
                <c:pt idx="1457">
                  <c:v>1.3161110134430741E-3</c:v>
                </c:pt>
                <c:pt idx="1458">
                  <c:v>7.8009008379026834E-5</c:v>
                </c:pt>
                <c:pt idx="1459">
                  <c:v>2.4564498882808178E-2</c:v>
                </c:pt>
                <c:pt idx="1460">
                  <c:v>1.5083772320328545E-2</c:v>
                </c:pt>
                <c:pt idx="1461">
                  <c:v>2.2092954097127242E-4</c:v>
                </c:pt>
                <c:pt idx="1462">
                  <c:v>4.685522129938482E-3</c:v>
                </c:pt>
                <c:pt idx="1463">
                  <c:v>3.0057289918715892E-3</c:v>
                </c:pt>
                <c:pt idx="1464">
                  <c:v>2.2839903129010779E-3</c:v>
                </c:pt>
                <c:pt idx="1465">
                  <c:v>1.4828976297135281E-4</c:v>
                </c:pt>
                <c:pt idx="1466">
                  <c:v>1.2876076239945501E-3</c:v>
                </c:pt>
                <c:pt idx="1467">
                  <c:v>6.4215700970027753E-3</c:v>
                </c:pt>
                <c:pt idx="1468">
                  <c:v>1.7486911565418788E-4</c:v>
                </c:pt>
                <c:pt idx="1469">
                  <c:v>2.2011863598367452E-2</c:v>
                </c:pt>
                <c:pt idx="1470">
                  <c:v>3.9757443840244718E-3</c:v>
                </c:pt>
                <c:pt idx="1471">
                  <c:v>1.7945653615829006E-4</c:v>
                </c:pt>
                <c:pt idx="1472">
                  <c:v>1.7474952607196195E-2</c:v>
                </c:pt>
                <c:pt idx="1473">
                  <c:v>5.5144645263500677E-4</c:v>
                </c:pt>
                <c:pt idx="1474">
                  <c:v>1.4506069760610201E-2</c:v>
                </c:pt>
                <c:pt idx="1475">
                  <c:v>1.5395730569376688E-2</c:v>
                </c:pt>
                <c:pt idx="1476">
                  <c:v>2.2441230381110874E-4</c:v>
                </c:pt>
                <c:pt idx="1477">
                  <c:v>2.0120832175981047E-2</c:v>
                </c:pt>
                <c:pt idx="1478">
                  <c:v>6.2588280400879023E-4</c:v>
                </c:pt>
                <c:pt idx="1479">
                  <c:v>7.5970495243244144E-4</c:v>
                </c:pt>
                <c:pt idx="1480">
                  <c:v>1.5529533440243161E-3</c:v>
                </c:pt>
                <c:pt idx="1481">
                  <c:v>4.9106208989542087E-4</c:v>
                </c:pt>
                <c:pt idx="1482">
                  <c:v>1.7536780370195561E-3</c:v>
                </c:pt>
                <c:pt idx="1483">
                  <c:v>6.2387777170418645E-4</c:v>
                </c:pt>
                <c:pt idx="1484">
                  <c:v>2.0483489941077439E-2</c:v>
                </c:pt>
                <c:pt idx="1485">
                  <c:v>3.7011429459556246E-4</c:v>
                </c:pt>
                <c:pt idx="1486">
                  <c:v>2.0531672967384052E-2</c:v>
                </c:pt>
                <c:pt idx="1487">
                  <c:v>2.3284747051680252E-4</c:v>
                </c:pt>
                <c:pt idx="1488">
                  <c:v>1.7302580663801363E-2</c:v>
                </c:pt>
                <c:pt idx="1489">
                  <c:v>2.6007966449664941E-4</c:v>
                </c:pt>
                <c:pt idx="1490">
                  <c:v>8.7673086391012768E-3</c:v>
                </c:pt>
                <c:pt idx="1491">
                  <c:v>6.1253329246715831E-4</c:v>
                </c:pt>
                <c:pt idx="1492">
                  <c:v>1.7909185295646508E-2</c:v>
                </c:pt>
                <c:pt idx="1493">
                  <c:v>1.3409724499665536E-2</c:v>
                </c:pt>
                <c:pt idx="1494">
                  <c:v>3.5037471010702492E-3</c:v>
                </c:pt>
                <c:pt idx="1495">
                  <c:v>2.8706341818850291E-3</c:v>
                </c:pt>
                <c:pt idx="1496">
                  <c:v>2.9083472804876821E-4</c:v>
                </c:pt>
                <c:pt idx="1497">
                  <c:v>2.1255425609145551E-2</c:v>
                </c:pt>
                <c:pt idx="1498">
                  <c:v>2.4855455424683474E-4</c:v>
                </c:pt>
                <c:pt idx="1499">
                  <c:v>1.2368440665600005E-2</c:v>
                </c:pt>
                <c:pt idx="1500">
                  <c:v>1.2903219336442401E-3</c:v>
                </c:pt>
                <c:pt idx="1501">
                  <c:v>2.8852473796005392E-4</c:v>
                </c:pt>
                <c:pt idx="1502">
                  <c:v>1.8561222139787243E-2</c:v>
                </c:pt>
                <c:pt idx="1503">
                  <c:v>4.9044103889627714E-4</c:v>
                </c:pt>
                <c:pt idx="1504">
                  <c:v>2.7624003215946836E-4</c:v>
                </c:pt>
                <c:pt idx="1505">
                  <c:v>2.23930413498672E-2</c:v>
                </c:pt>
                <c:pt idx="1506">
                  <c:v>4.5076019037159909E-3</c:v>
                </c:pt>
                <c:pt idx="1507">
                  <c:v>1.525289273474802E-3</c:v>
                </c:pt>
                <c:pt idx="1508">
                  <c:v>8.6713081394300829E-3</c:v>
                </c:pt>
                <c:pt idx="1509">
                  <c:v>1.1346451793642562E-2</c:v>
                </c:pt>
                <c:pt idx="1510">
                  <c:v>3.8312498526538711E-4</c:v>
                </c:pt>
                <c:pt idx="1511">
                  <c:v>7.6586405597883593E-3</c:v>
                </c:pt>
                <c:pt idx="1512">
                  <c:v>2.4405119648446806E-2</c:v>
                </c:pt>
                <c:pt idx="1513">
                  <c:v>4.2558263289894314E-4</c:v>
                </c:pt>
                <c:pt idx="1514">
                  <c:v>3.5016856512475649E-4</c:v>
                </c:pt>
                <c:pt idx="1515">
                  <c:v>1.732270295837731E-2</c:v>
                </c:pt>
                <c:pt idx="1516">
                  <c:v>1.8478607726367845E-2</c:v>
                </c:pt>
                <c:pt idx="1517">
                  <c:v>3.136474071212144E-3</c:v>
                </c:pt>
                <c:pt idx="1518">
                  <c:v>4.5572567228176534E-4</c:v>
                </c:pt>
                <c:pt idx="1519">
                  <c:v>4.2900456273750002E-4</c:v>
                </c:pt>
                <c:pt idx="1520">
                  <c:v>1.5122125396515721E-2</c:v>
                </c:pt>
                <c:pt idx="1521">
                  <c:v>1.4183487098620245E-2</c:v>
                </c:pt>
                <c:pt idx="1522">
                  <c:v>2.1684793245174052E-2</c:v>
                </c:pt>
                <c:pt idx="1523">
                  <c:v>6.0522340998425434E-4</c:v>
                </c:pt>
                <c:pt idx="1524">
                  <c:v>4.6056150589442624E-4</c:v>
                </c:pt>
                <c:pt idx="1525">
                  <c:v>2.7133777998034443E-3</c:v>
                </c:pt>
                <c:pt idx="1526">
                  <c:v>1.7571564114996725E-2</c:v>
                </c:pt>
                <c:pt idx="1527">
                  <c:v>1.1171489481740841E-2</c:v>
                </c:pt>
                <c:pt idx="1528">
                  <c:v>2.7384561025768472E-2</c:v>
                </c:pt>
                <c:pt idx="1529">
                  <c:v>2.8036568790849672E-2</c:v>
                </c:pt>
                <c:pt idx="1530">
                  <c:v>6.4171056410189395E-3</c:v>
                </c:pt>
                <c:pt idx="1531">
                  <c:v>2.1775170571801993E-3</c:v>
                </c:pt>
                <c:pt idx="1532">
                  <c:v>4.4645034927592994E-3</c:v>
                </c:pt>
                <c:pt idx="1533">
                  <c:v>1.6492169906192962E-2</c:v>
                </c:pt>
                <c:pt idx="1534">
                  <c:v>2.468046736260588E-2</c:v>
                </c:pt>
                <c:pt idx="1535">
                  <c:v>2.0906950251041667E-2</c:v>
                </c:pt>
                <c:pt idx="1536">
                  <c:v>9.7136987930383865E-3</c:v>
                </c:pt>
                <c:pt idx="1537">
                  <c:v>2.457145357925879E-2</c:v>
                </c:pt>
                <c:pt idx="1538">
                  <c:v>2.2380682152111756E-2</c:v>
                </c:pt>
                <c:pt idx="1539">
                  <c:v>1.0505098382402605E-2</c:v>
                </c:pt>
                <c:pt idx="1540">
                  <c:v>2.5400090812719291E-2</c:v>
                </c:pt>
                <c:pt idx="1541">
                  <c:v>1.9557574832749683E-2</c:v>
                </c:pt>
                <c:pt idx="1542">
                  <c:v>1.5276416398250161E-2</c:v>
                </c:pt>
                <c:pt idx="1543">
                  <c:v>2.1952710727720499E-2</c:v>
                </c:pt>
                <c:pt idx="1544">
                  <c:v>2.6030523553398053E-2</c:v>
                </c:pt>
                <c:pt idx="1545">
                  <c:v>5.1824514318240724E-3</c:v>
                </c:pt>
                <c:pt idx="1546">
                  <c:v>6.6687099708468024E-3</c:v>
                </c:pt>
                <c:pt idx="1547">
                  <c:v>5.3013525491537531E-4</c:v>
                </c:pt>
                <c:pt idx="1548">
                  <c:v>5.1317595024467433E-4</c:v>
                </c:pt>
                <c:pt idx="1549">
                  <c:v>2.5284988199290318E-2</c:v>
                </c:pt>
                <c:pt idx="1550">
                  <c:v>1.9101034624436034E-2</c:v>
                </c:pt>
                <c:pt idx="1551">
                  <c:v>2.3160400172744837E-2</c:v>
                </c:pt>
                <c:pt idx="1552">
                  <c:v>2.5771283482936579E-3</c:v>
                </c:pt>
                <c:pt idx="1553">
                  <c:v>1.1690126826898325E-3</c:v>
                </c:pt>
                <c:pt idx="1554">
                  <c:v>8.1299543209003243E-4</c:v>
                </c:pt>
                <c:pt idx="1555">
                  <c:v>2.3892560024678666E-2</c:v>
                </c:pt>
                <c:pt idx="1556">
                  <c:v>2.8779470777135552E-2</c:v>
                </c:pt>
                <c:pt idx="1557">
                  <c:v>1.6741890259948857E-3</c:v>
                </c:pt>
                <c:pt idx="1558">
                  <c:v>7.9566328576010964E-4</c:v>
                </c:pt>
                <c:pt idx="1559">
                  <c:v>2.8713484883076922E-2</c:v>
                </c:pt>
                <c:pt idx="1560">
                  <c:v>2.2093992789302151E-2</c:v>
                </c:pt>
                <c:pt idx="1561">
                  <c:v>3.5172905537131892E-3</c:v>
                </c:pt>
                <c:pt idx="1562">
                  <c:v>1.5337229031925789E-2</c:v>
                </c:pt>
                <c:pt idx="1563">
                  <c:v>2.9431022188299648E-2</c:v>
                </c:pt>
                <c:pt idx="1564">
                  <c:v>6.7561609769968111E-4</c:v>
                </c:pt>
                <c:pt idx="1565">
                  <c:v>1.7662206960408686E-3</c:v>
                </c:pt>
                <c:pt idx="1566">
                  <c:v>2.7694657168091916E-2</c:v>
                </c:pt>
                <c:pt idx="1567">
                  <c:v>6.6529097551020833E-4</c:v>
                </c:pt>
                <c:pt idx="1568">
                  <c:v>8.1182580375398338E-3</c:v>
                </c:pt>
                <c:pt idx="1569">
                  <c:v>3.3216925621019459E-3</c:v>
                </c:pt>
                <c:pt idx="1570">
                  <c:v>7.199170658179503E-4</c:v>
                </c:pt>
                <c:pt idx="1571">
                  <c:v>2.3685852366666676E-2</c:v>
                </c:pt>
                <c:pt idx="1572">
                  <c:v>7.4776033795296562E-4</c:v>
                </c:pt>
                <c:pt idx="1573">
                  <c:v>2.5391626181702671E-2</c:v>
                </c:pt>
                <c:pt idx="1574">
                  <c:v>7.8592651200001058E-4</c:v>
                </c:pt>
                <c:pt idx="1575">
                  <c:v>3.3155606757360401E-2</c:v>
                </c:pt>
                <c:pt idx="1576">
                  <c:v>3.0056680910589741E-3</c:v>
                </c:pt>
                <c:pt idx="1577">
                  <c:v>3.3365736585614716E-2</c:v>
                </c:pt>
                <c:pt idx="1578">
                  <c:v>1.818577323369242E-3</c:v>
                </c:pt>
                <c:pt idx="1579">
                  <c:v>2.3232276884114281E-2</c:v>
                </c:pt>
                <c:pt idx="1580">
                  <c:v>6.7107008279569886E-4</c:v>
                </c:pt>
                <c:pt idx="1581">
                  <c:v>3.6340784857206071E-2</c:v>
                </c:pt>
                <c:pt idx="1582">
                  <c:v>1.6415753301073917E-2</c:v>
                </c:pt>
                <c:pt idx="1583">
                  <c:v>3.9472855113636416E-3</c:v>
                </c:pt>
                <c:pt idx="1584">
                  <c:v>7.8230178322397474E-3</c:v>
                </c:pt>
                <c:pt idx="1585">
                  <c:v>6.1453386855990597E-4</c:v>
                </c:pt>
                <c:pt idx="1586">
                  <c:v>3.5454537610649282E-2</c:v>
                </c:pt>
                <c:pt idx="1587">
                  <c:v>3.5587788193702764E-2</c:v>
                </c:pt>
                <c:pt idx="1588">
                  <c:v>5.3105023313342102E-4</c:v>
                </c:pt>
                <c:pt idx="1589">
                  <c:v>3.6926985062893075E-2</c:v>
                </c:pt>
                <c:pt idx="1590">
                  <c:v>3.890322984010057E-2</c:v>
                </c:pt>
                <c:pt idx="1591">
                  <c:v>7.9338021331659388E-4</c:v>
                </c:pt>
                <c:pt idx="1592">
                  <c:v>6.3245071412429388E-4</c:v>
                </c:pt>
                <c:pt idx="1593">
                  <c:v>3.537502150087829E-2</c:v>
                </c:pt>
                <c:pt idx="1594">
                  <c:v>2.8139524153604997E-3</c:v>
                </c:pt>
                <c:pt idx="1595">
                  <c:v>6.5727752647243695E-3</c:v>
                </c:pt>
                <c:pt idx="1596">
                  <c:v>8.5044280525986245E-4</c:v>
                </c:pt>
                <c:pt idx="1597">
                  <c:v>6.7332324411765641E-4</c:v>
                </c:pt>
                <c:pt idx="1598">
                  <c:v>1.6576044938148838E-2</c:v>
                </c:pt>
                <c:pt idx="1599">
                  <c:v>3.0431668585562923E-2</c:v>
                </c:pt>
                <c:pt idx="1600">
                  <c:v>2.9948440879512803E-2</c:v>
                </c:pt>
                <c:pt idx="1601">
                  <c:v>1.8926257101123621E-3</c:v>
                </c:pt>
                <c:pt idx="1602">
                  <c:v>1.7948887636681371E-2</c:v>
                </c:pt>
                <c:pt idx="1603">
                  <c:v>1.3925124877805656E-3</c:v>
                </c:pt>
                <c:pt idx="1604">
                  <c:v>1.3572026966355141E-3</c:v>
                </c:pt>
                <c:pt idx="1605">
                  <c:v>9.1981411463262774E-4</c:v>
                </c:pt>
                <c:pt idx="1606">
                  <c:v>3.5086155758556553E-3</c:v>
                </c:pt>
                <c:pt idx="1607">
                  <c:v>1.4427204815920401E-3</c:v>
                </c:pt>
                <c:pt idx="1608">
                  <c:v>1.0434693272840276E-3</c:v>
                </c:pt>
                <c:pt idx="1609">
                  <c:v>2.9080128030434791E-3</c:v>
                </c:pt>
                <c:pt idx="1610">
                  <c:v>1.1706039898199921E-3</c:v>
                </c:pt>
                <c:pt idx="1611">
                  <c:v>1.2925951489454121E-3</c:v>
                </c:pt>
                <c:pt idx="1612">
                  <c:v>1.5366311550898938E-2</c:v>
                </c:pt>
                <c:pt idx="1613">
                  <c:v>9.6442296298017358E-3</c:v>
                </c:pt>
                <c:pt idx="1614">
                  <c:v>7.0188711531888924E-3</c:v>
                </c:pt>
                <c:pt idx="1615">
                  <c:v>3.3335046148762384E-2</c:v>
                </c:pt>
                <c:pt idx="1616">
                  <c:v>3.3553337181509317E-2</c:v>
                </c:pt>
                <c:pt idx="1617">
                  <c:v>1.2593232098887521E-3</c:v>
                </c:pt>
                <c:pt idx="1618">
                  <c:v>1.2788879214947766E-3</c:v>
                </c:pt>
                <c:pt idx="1619">
                  <c:v>3.2356900741728395E-2</c:v>
                </c:pt>
                <c:pt idx="1620">
                  <c:v>2.5380842993769442E-2</c:v>
                </c:pt>
                <c:pt idx="1621">
                  <c:v>1.0913871090074021E-2</c:v>
                </c:pt>
                <c:pt idx="1622">
                  <c:v>2.7402446285274616E-3</c:v>
                </c:pt>
                <c:pt idx="1623">
                  <c:v>1.4344750305665172E-2</c:v>
                </c:pt>
                <c:pt idx="1624">
                  <c:v>3.1958987071015452E-2</c:v>
                </c:pt>
                <c:pt idx="1625">
                  <c:v>1.7988653520910221E-3</c:v>
                </c:pt>
                <c:pt idx="1626">
                  <c:v>1.3601527847818345E-2</c:v>
                </c:pt>
                <c:pt idx="1627">
                  <c:v>1.8016804481572521E-3</c:v>
                </c:pt>
                <c:pt idx="1628">
                  <c:v>5.6708599044812914E-3</c:v>
                </c:pt>
                <c:pt idx="1629">
                  <c:v>3.2712691232453989E-2</c:v>
                </c:pt>
                <c:pt idx="1630">
                  <c:v>1.9000231418761725E-3</c:v>
                </c:pt>
                <c:pt idx="1631">
                  <c:v>2.5219047468198832E-2</c:v>
                </c:pt>
                <c:pt idx="1632">
                  <c:v>3.4749193734843892E-3</c:v>
                </c:pt>
                <c:pt idx="1633">
                  <c:v>3.4823639834088128E-2</c:v>
                </c:pt>
                <c:pt idx="1634">
                  <c:v>2.9474487202446487E-3</c:v>
                </c:pt>
                <c:pt idx="1635">
                  <c:v>1.3598914974083134E-2</c:v>
                </c:pt>
                <c:pt idx="1636">
                  <c:v>2.8042013754428852E-3</c:v>
                </c:pt>
                <c:pt idx="1637">
                  <c:v>3.3863209635164836E-2</c:v>
                </c:pt>
                <c:pt idx="1638">
                  <c:v>2.0885178464979094E-2</c:v>
                </c:pt>
                <c:pt idx="1639">
                  <c:v>1.522079514390261E-3</c:v>
                </c:pt>
                <c:pt idx="1640">
                  <c:v>7.7428499101157913E-3</c:v>
                </c:pt>
                <c:pt idx="1641">
                  <c:v>1.5980702558404385E-2</c:v>
                </c:pt>
                <c:pt idx="1642">
                  <c:v>4.6579575703590646E-3</c:v>
                </c:pt>
                <c:pt idx="1643">
                  <c:v>2.6158136177615652E-3</c:v>
                </c:pt>
                <c:pt idx="1644">
                  <c:v>4.1364547821519812E-2</c:v>
                </c:pt>
                <c:pt idx="1645">
                  <c:v>3.6594859584993956E-2</c:v>
                </c:pt>
                <c:pt idx="1646">
                  <c:v>6.0474478693989071E-3</c:v>
                </c:pt>
                <c:pt idx="1647">
                  <c:v>3.8514104505461182E-3</c:v>
                </c:pt>
                <c:pt idx="1648">
                  <c:v>1.7061873999393681E-3</c:v>
                </c:pt>
                <c:pt idx="1649">
                  <c:v>1.3632416880545454E-2</c:v>
                </c:pt>
                <c:pt idx="1650">
                  <c:v>4.5742559950575433E-2</c:v>
                </c:pt>
                <c:pt idx="1651">
                  <c:v>1.7524731452784506E-2</c:v>
                </c:pt>
                <c:pt idx="1652">
                  <c:v>4.5908498300060489E-2</c:v>
                </c:pt>
                <c:pt idx="1653">
                  <c:v>1.5255100036033861E-2</c:v>
                </c:pt>
                <c:pt idx="1654">
                  <c:v>3.2437403761268892E-2</c:v>
                </c:pt>
                <c:pt idx="1655">
                  <c:v>4.6087253348792274E-2</c:v>
                </c:pt>
                <c:pt idx="1656">
                  <c:v>2.7611488908630053E-2</c:v>
                </c:pt>
                <c:pt idx="1657">
                  <c:v>1.0546358378829919E-2</c:v>
                </c:pt>
                <c:pt idx="1658">
                  <c:v>2.2032003051537071E-2</c:v>
                </c:pt>
                <c:pt idx="1659">
                  <c:v>3.1660400713795195E-2</c:v>
                </c:pt>
                <c:pt idx="1660">
                  <c:v>3.5593913246538232E-2</c:v>
                </c:pt>
                <c:pt idx="1661">
                  <c:v>4.2079054879061413E-3</c:v>
                </c:pt>
                <c:pt idx="1662">
                  <c:v>5.7641823271196626E-3</c:v>
                </c:pt>
                <c:pt idx="1663">
                  <c:v>1.114938392602163E-2</c:v>
                </c:pt>
                <c:pt idx="1664">
                  <c:v>3.2814849864865269E-3</c:v>
                </c:pt>
                <c:pt idx="1665">
                  <c:v>1.3945057673469534E-3</c:v>
                </c:pt>
                <c:pt idx="1666">
                  <c:v>2.6511428089382142E-3</c:v>
                </c:pt>
                <c:pt idx="1667">
                  <c:v>5.57045757793765E-3</c:v>
                </c:pt>
                <c:pt idx="1668">
                  <c:v>1.3552040285200761E-3</c:v>
                </c:pt>
                <c:pt idx="1669">
                  <c:v>1.143322847431138E-2</c:v>
                </c:pt>
                <c:pt idx="1670">
                  <c:v>1.4228295181926978E-3</c:v>
                </c:pt>
                <c:pt idx="1671">
                  <c:v>2.9959328412021806E-2</c:v>
                </c:pt>
                <c:pt idx="1672">
                  <c:v>4.1426453976389728E-2</c:v>
                </c:pt>
                <c:pt idx="1673">
                  <c:v>6.5122151135005982E-2</c:v>
                </c:pt>
                <c:pt idx="1674">
                  <c:v>1.7553409492537528E-3</c:v>
                </c:pt>
                <c:pt idx="1675">
                  <c:v>6.9045049695704047E-2</c:v>
                </c:pt>
                <c:pt idx="1676">
                  <c:v>2.4342509110077518E-2</c:v>
                </c:pt>
                <c:pt idx="1677">
                  <c:v>1.3650139766448296E-2</c:v>
                </c:pt>
                <c:pt idx="1678">
                  <c:v>6.8961410458606986E-2</c:v>
                </c:pt>
                <c:pt idx="1679">
                  <c:v>3.992439752148811E-2</c:v>
                </c:pt>
                <c:pt idx="1680">
                  <c:v>1.9898127364664127E-3</c:v>
                </c:pt>
                <c:pt idx="1681">
                  <c:v>1.2073189660523201E-3</c:v>
                </c:pt>
                <c:pt idx="1682">
                  <c:v>3.4206686126203201E-2</c:v>
                </c:pt>
                <c:pt idx="1683">
                  <c:v>3.5783188999762475E-2</c:v>
                </c:pt>
                <c:pt idx="1684">
                  <c:v>6.7620581893175102E-2</c:v>
                </c:pt>
                <c:pt idx="1685">
                  <c:v>3.3871406301838665E-2</c:v>
                </c:pt>
                <c:pt idx="1686">
                  <c:v>9.7310443841138123E-4</c:v>
                </c:pt>
                <c:pt idx="1687">
                  <c:v>8.2504929763034557E-2</c:v>
                </c:pt>
                <c:pt idx="1688">
                  <c:v>1.5831158864179989E-2</c:v>
                </c:pt>
                <c:pt idx="1689">
                  <c:v>9.3008219698224842E-2</c:v>
                </c:pt>
                <c:pt idx="1690">
                  <c:v>6.7757396102897813E-2</c:v>
                </c:pt>
                <c:pt idx="1691">
                  <c:v>3.4442785226063852E-2</c:v>
                </c:pt>
                <c:pt idx="1692">
                  <c:v>2.3843851676904892E-3</c:v>
                </c:pt>
                <c:pt idx="1693">
                  <c:v>2.797098050531327E-3</c:v>
                </c:pt>
                <c:pt idx="1694">
                  <c:v>1.7671519115044301E-3</c:v>
                </c:pt>
                <c:pt idx="1695">
                  <c:v>9.1717734911556589E-2</c:v>
                </c:pt>
                <c:pt idx="1696">
                  <c:v>4.1580940500235718E-2</c:v>
                </c:pt>
                <c:pt idx="1697">
                  <c:v>0.1051238446171967</c:v>
                </c:pt>
                <c:pt idx="1698">
                  <c:v>7.5322340347263109E-2</c:v>
                </c:pt>
                <c:pt idx="1699">
                  <c:v>4.438796505941249E-3</c:v>
                </c:pt>
                <c:pt idx="1700">
                  <c:v>0.12316089124044682</c:v>
                </c:pt>
                <c:pt idx="1701">
                  <c:v>5.6570849739365377E-4</c:v>
                </c:pt>
                <c:pt idx="1702">
                  <c:v>5.6057655703112157E-2</c:v>
                </c:pt>
                <c:pt idx="1703">
                  <c:v>3.3922359023474211E-3</c:v>
                </c:pt>
                <c:pt idx="1704">
                  <c:v>0.11905478402346042</c:v>
                </c:pt>
                <c:pt idx="1705">
                  <c:v>5.6049261490328274E-2</c:v>
                </c:pt>
                <c:pt idx="1706">
                  <c:v>3.2536818336262492E-3</c:v>
                </c:pt>
                <c:pt idx="1707">
                  <c:v>5.1155890314051475E-2</c:v>
                </c:pt>
                <c:pt idx="1708">
                  <c:v>1.0738197205383301E-3</c:v>
                </c:pt>
                <c:pt idx="1709">
                  <c:v>0.12804683467251471</c:v>
                </c:pt>
                <c:pt idx="1710">
                  <c:v>8.8068536016364697E-3</c:v>
                </c:pt>
                <c:pt idx="1711">
                  <c:v>7.3200390864486001E-2</c:v>
                </c:pt>
                <c:pt idx="1712">
                  <c:v>1.4608149282545261E-3</c:v>
                </c:pt>
                <c:pt idx="1713">
                  <c:v>0.1231557381621937</c:v>
                </c:pt>
                <c:pt idx="1714">
                  <c:v>0.10844555904373179</c:v>
                </c:pt>
                <c:pt idx="1715">
                  <c:v>2.0298477584149467E-2</c:v>
                </c:pt>
                <c:pt idx="1716">
                  <c:v>4.2687030733197483E-2</c:v>
                </c:pt>
                <c:pt idx="1717">
                  <c:v>3.4588948137369326E-3</c:v>
                </c:pt>
                <c:pt idx="1718">
                  <c:v>8.5831733705642843E-2</c:v>
                </c:pt>
                <c:pt idx="1719">
                  <c:v>0.1190026315348837</c:v>
                </c:pt>
                <c:pt idx="1720">
                  <c:v>9.6478028680999528E-2</c:v>
                </c:pt>
                <c:pt idx="1721">
                  <c:v>0.11044012209639956</c:v>
                </c:pt>
                <c:pt idx="1722">
                  <c:v>3.5646842393267555E-2</c:v>
                </c:pt>
                <c:pt idx="1723">
                  <c:v>0.11653099838167059</c:v>
                </c:pt>
                <c:pt idx="1724">
                  <c:v>1.2639429679362461E-2</c:v>
                </c:pt>
                <c:pt idx="1725">
                  <c:v>8.3190722503477723E-3</c:v>
                </c:pt>
                <c:pt idx="1726">
                  <c:v>6.2698710851187514E-2</c:v>
                </c:pt>
                <c:pt idx="1727">
                  <c:v>1.0230560697280244E-2</c:v>
                </c:pt>
                <c:pt idx="1728">
                  <c:v>2.1439535042799616E-3</c:v>
                </c:pt>
                <c:pt idx="1729">
                  <c:v>7.4705502057803533E-2</c:v>
                </c:pt>
                <c:pt idx="1730">
                  <c:v>4.8169374678740613E-2</c:v>
                </c:pt>
                <c:pt idx="1731">
                  <c:v>0.18295974693418021</c:v>
                </c:pt>
                <c:pt idx="1732">
                  <c:v>1.9973820482631445E-2</c:v>
                </c:pt>
                <c:pt idx="1733">
                  <c:v>1.2284203851441636E-2</c:v>
                </c:pt>
                <c:pt idx="1734">
                  <c:v>0.10186958515850146</c:v>
                </c:pt>
                <c:pt idx="1735">
                  <c:v>0.17995919355414958</c:v>
                </c:pt>
                <c:pt idx="1736">
                  <c:v>6.5880464455958923E-2</c:v>
                </c:pt>
                <c:pt idx="1737">
                  <c:v>8.2997530586881543E-2</c:v>
                </c:pt>
                <c:pt idx="1738">
                  <c:v>0.14679362581368602</c:v>
                </c:pt>
                <c:pt idx="1739">
                  <c:v>0.10625664786781699</c:v>
                </c:pt>
                <c:pt idx="1740">
                  <c:v>6.3994461855256438E-2</c:v>
                </c:pt>
                <c:pt idx="1741">
                  <c:v>9.6320649575201048E-2</c:v>
                </c:pt>
                <c:pt idx="1742">
                  <c:v>2.3919647174354602E-2</c:v>
                </c:pt>
                <c:pt idx="1743">
                  <c:v>9.4131863690368016E-3</c:v>
                </c:pt>
                <c:pt idx="1744">
                  <c:v>7.8116120395415503E-2</c:v>
                </c:pt>
                <c:pt idx="1745">
                  <c:v>1.3896341960194698E-2</c:v>
                </c:pt>
                <c:pt idx="1746">
                  <c:v>4.3369735281282185E-2</c:v>
                </c:pt>
                <c:pt idx="1747">
                  <c:v>3.9673772610126445E-2</c:v>
                </c:pt>
                <c:pt idx="1748">
                  <c:v>1.1889737237793135E-2</c:v>
                </c:pt>
                <c:pt idx="1749">
                  <c:v>4.6546102330514275E-2</c:v>
                </c:pt>
                <c:pt idx="1750">
                  <c:v>7.1371945636778969E-2</c:v>
                </c:pt>
                <c:pt idx="1751">
                  <c:v>8.2012426718036546E-2</c:v>
                </c:pt>
                <c:pt idx="1752">
                  <c:v>9.154924409013121E-2</c:v>
                </c:pt>
                <c:pt idx="1753">
                  <c:v>7.5774582645381991E-2</c:v>
                </c:pt>
                <c:pt idx="1754">
                  <c:v>3.1990114681253692E-2</c:v>
                </c:pt>
                <c:pt idx="1755">
                  <c:v>1.5645161122779045E-2</c:v>
                </c:pt>
                <c:pt idx="1756">
                  <c:v>5.1936893581388727E-2</c:v>
                </c:pt>
                <c:pt idx="1757">
                  <c:v>4.7282172603469765E-2</c:v>
                </c:pt>
                <c:pt idx="1758">
                  <c:v>2.8321238166230809E-2</c:v>
                </c:pt>
                <c:pt idx="1759">
                  <c:v>4.2809661376420484E-2</c:v>
                </c:pt>
                <c:pt idx="1760">
                  <c:v>7.286457794435057E-2</c:v>
                </c:pt>
                <c:pt idx="1761">
                  <c:v>2.9426996888989792E-2</c:v>
                </c:pt>
                <c:pt idx="1762">
                  <c:v>2.5981058291605231E-2</c:v>
                </c:pt>
                <c:pt idx="1763">
                  <c:v>3.0941982677778132E-2</c:v>
                </c:pt>
                <c:pt idx="1764">
                  <c:v>3.2243355209972062E-2</c:v>
                </c:pt>
                <c:pt idx="1765">
                  <c:v>3.2095538729105692E-2</c:v>
                </c:pt>
                <c:pt idx="1766">
                  <c:v>4.3608130332144876E-2</c:v>
                </c:pt>
                <c:pt idx="1767">
                  <c:v>6.4118064711538594E-2</c:v>
                </c:pt>
                <c:pt idx="1768">
                  <c:v>4.6075257940587908E-2</c:v>
                </c:pt>
                <c:pt idx="1769">
                  <c:v>5.1057424271186494E-2</c:v>
                </c:pt>
                <c:pt idx="1770">
                  <c:v>5.3521282367249956E-2</c:v>
                </c:pt>
                <c:pt idx="1771">
                  <c:v>4.6105123286738145E-2</c:v>
                </c:pt>
                <c:pt idx="1772">
                  <c:v>5.4517968730964463E-2</c:v>
                </c:pt>
                <c:pt idx="1773">
                  <c:v>7.5606826206313413E-2</c:v>
                </c:pt>
                <c:pt idx="1774">
                  <c:v>8.2092320811267647E-2</c:v>
                </c:pt>
                <c:pt idx="1775">
                  <c:v>6.0373847978603713E-2</c:v>
                </c:pt>
                <c:pt idx="1776">
                  <c:v>3.5246381839110871E-2</c:v>
                </c:pt>
                <c:pt idx="1777">
                  <c:v>5.8060571479190116E-2</c:v>
                </c:pt>
                <c:pt idx="1778">
                  <c:v>5.893957506464307E-2</c:v>
                </c:pt>
                <c:pt idx="1779">
                  <c:v>7.7049169101123569E-2</c:v>
                </c:pt>
                <c:pt idx="1780">
                  <c:v>3.6529876879056802E-2</c:v>
                </c:pt>
                <c:pt idx="1781">
                  <c:v>4.4759646062626432E-2</c:v>
                </c:pt>
                <c:pt idx="1782">
                  <c:v>6.4923293780145913E-2</c:v>
                </c:pt>
                <c:pt idx="1783">
                  <c:v>0.11091640260089609</c:v>
                </c:pt>
                <c:pt idx="1784">
                  <c:v>8.3851904560225232E-2</c:v>
                </c:pt>
                <c:pt idx="1785">
                  <c:v>4.6956337487625982E-2</c:v>
                </c:pt>
                <c:pt idx="1786">
                  <c:v>9.7440681863457959E-2</c:v>
                </c:pt>
                <c:pt idx="1787">
                  <c:v>5.8741444384787476E-2</c:v>
                </c:pt>
                <c:pt idx="1788">
                  <c:v>9.316993306316379E-2</c:v>
                </c:pt>
                <c:pt idx="1789">
                  <c:v>9.7807395843575465E-2</c:v>
                </c:pt>
                <c:pt idx="1790">
                  <c:v>9.7591797035175884E-2</c:v>
                </c:pt>
                <c:pt idx="1791">
                  <c:v>7.7612681300224293E-2</c:v>
                </c:pt>
                <c:pt idx="1792">
                  <c:v>7.0494174433909734E-2</c:v>
                </c:pt>
                <c:pt idx="1793">
                  <c:v>8.2851232196209768E-2</c:v>
                </c:pt>
                <c:pt idx="1794">
                  <c:v>0.10051476147075222</c:v>
                </c:pt>
                <c:pt idx="1795">
                  <c:v>7.771717559020043E-2</c:v>
                </c:pt>
                <c:pt idx="1796">
                  <c:v>0.10754902838063472</c:v>
                </c:pt>
                <c:pt idx="1797">
                  <c:v>0.11931846996662959</c:v>
                </c:pt>
                <c:pt idx="1798">
                  <c:v>0.11746445483046139</c:v>
                </c:pt>
                <c:pt idx="1799">
                  <c:v>0.12504667102222244</c:v>
                </c:pt>
                <c:pt idx="1800">
                  <c:v>8.1038623542476568E-2</c:v>
                </c:pt>
                <c:pt idx="1801">
                  <c:v>0.14122742943396224</c:v>
                </c:pt>
                <c:pt idx="1802">
                  <c:v>8.1406349423183644E-2</c:v>
                </c:pt>
                <c:pt idx="1803">
                  <c:v>9.2023470205099794E-2</c:v>
                </c:pt>
                <c:pt idx="1804">
                  <c:v>0.13866383393351767</c:v>
                </c:pt>
                <c:pt idx="1805">
                  <c:v>0.13356832002214841</c:v>
                </c:pt>
                <c:pt idx="1806">
                  <c:v>0.10185536002213608</c:v>
                </c:pt>
                <c:pt idx="1807">
                  <c:v>0.10929939504977865</c:v>
                </c:pt>
                <c:pt idx="1808">
                  <c:v>0.12331736252625761</c:v>
                </c:pt>
                <c:pt idx="1809">
                  <c:v>0.11815545635359116</c:v>
                </c:pt>
                <c:pt idx="1810">
                  <c:v>0.1586130660187742</c:v>
                </c:pt>
                <c:pt idx="1811">
                  <c:v>0.16569852194260468</c:v>
                </c:pt>
                <c:pt idx="1812">
                  <c:v>0.17219527148924441</c:v>
                </c:pt>
                <c:pt idx="1813">
                  <c:v>0.16370970002205076</c:v>
                </c:pt>
                <c:pt idx="1814">
                  <c:v>0.15482731656198487</c:v>
                </c:pt>
                <c:pt idx="1815">
                  <c:v>0.17016781762665187</c:v>
                </c:pt>
                <c:pt idx="1816">
                  <c:v>0.18644457484314841</c:v>
                </c:pt>
                <c:pt idx="1817">
                  <c:v>0.1741345515731573</c:v>
                </c:pt>
                <c:pt idx="1818">
                  <c:v>0.17826633026938069</c:v>
                </c:pt>
                <c:pt idx="1819">
                  <c:v>0.31554794519231005</c:v>
                </c:pt>
                <c:pt idx="1820">
                  <c:v>0.20109088193300384</c:v>
                </c:pt>
                <c:pt idx="1821">
                  <c:v>0.28268353901756332</c:v>
                </c:pt>
                <c:pt idx="1822">
                  <c:v>0.21044797126165671</c:v>
                </c:pt>
                <c:pt idx="1823">
                  <c:v>0.24017175002192981</c:v>
                </c:pt>
                <c:pt idx="1824">
                  <c:v>0.23074149733698787</c:v>
                </c:pt>
                <c:pt idx="1825">
                  <c:v>0.25888697113363068</c:v>
                </c:pt>
                <c:pt idx="1826">
                  <c:v>0.26612793108374388</c:v>
                </c:pt>
                <c:pt idx="1827">
                  <c:v>0.24708356468818385</c:v>
                </c:pt>
                <c:pt idx="1828">
                  <c:v>0.28233420756697647</c:v>
                </c:pt>
                <c:pt idx="1829">
                  <c:v>0.2902410722677598</c:v>
                </c:pt>
                <c:pt idx="1830">
                  <c:v>0.31687757441835362</c:v>
                </c:pt>
                <c:pt idx="1831">
                  <c:v>0.33647903056768858</c:v>
                </c:pt>
                <c:pt idx="1832">
                  <c:v>0.35177547681396631</c:v>
                </c:pt>
                <c:pt idx="1833">
                  <c:v>0.37491454961832082</c:v>
                </c:pt>
                <c:pt idx="1834">
                  <c:v>0.38687378400000455</c:v>
                </c:pt>
                <c:pt idx="1835">
                  <c:v>0.41275507203159029</c:v>
                </c:pt>
                <c:pt idx="1836">
                  <c:v>0.43411813182362846</c:v>
                </c:pt>
                <c:pt idx="1837">
                  <c:v>0.44741736827529932</c:v>
                </c:pt>
                <c:pt idx="1838">
                  <c:v>0.4817916019575858</c:v>
                </c:pt>
                <c:pt idx="1839">
                  <c:v>0.53976973700543485</c:v>
                </c:pt>
                <c:pt idx="1840">
                  <c:v>0.57320056004345454</c:v>
                </c:pt>
                <c:pt idx="1841">
                  <c:v>0.60824547928339812</c:v>
                </c:pt>
                <c:pt idx="1842">
                  <c:v>0.63484702732502118</c:v>
                </c:pt>
                <c:pt idx="1843">
                  <c:v>1.000786282912137</c:v>
                </c:pt>
                <c:pt idx="1844">
                  <c:v>0.76223577289973365</c:v>
                </c:pt>
                <c:pt idx="1845">
                  <c:v>1.0278885763867924</c:v>
                </c:pt>
                <c:pt idx="1846">
                  <c:v>0.82417761733081374</c:v>
                </c:pt>
                <c:pt idx="1847">
                  <c:v>0.97535308338203452</c:v>
                </c:pt>
                <c:pt idx="1848">
                  <c:v>0.9748485417198488</c:v>
                </c:pt>
                <c:pt idx="1849">
                  <c:v>1.1652574746162403</c:v>
                </c:pt>
                <c:pt idx="1850">
                  <c:v>1.3082894565316061</c:v>
                </c:pt>
                <c:pt idx="1851">
                  <c:v>1.2787280570410358</c:v>
                </c:pt>
                <c:pt idx="1852">
                  <c:v>1.5233199636481383</c:v>
                </c:pt>
                <c:pt idx="1853">
                  <c:v>1.6966831786461816</c:v>
                </c:pt>
                <c:pt idx="1854">
                  <c:v>1.9568095699461083</c:v>
                </c:pt>
                <c:pt idx="1855">
                  <c:v>2.236290331379311</c:v>
                </c:pt>
                <c:pt idx="1856">
                  <c:v>2.4432346216532039</c:v>
                </c:pt>
                <c:pt idx="1857">
                  <c:v>3.0879092158450012</c:v>
                </c:pt>
                <c:pt idx="1858">
                  <c:v>3.4164076161591974</c:v>
                </c:pt>
                <c:pt idx="1859">
                  <c:v>3.9552236041344067</c:v>
                </c:pt>
                <c:pt idx="1860">
                  <c:v>4.8024999202632985</c:v>
                </c:pt>
                <c:pt idx="1861">
                  <c:v>6.0035560907626424</c:v>
                </c:pt>
                <c:pt idx="1862">
                  <c:v>12.275687347826176</c:v>
                </c:pt>
                <c:pt idx="1863">
                  <c:v>10.073175283798285</c:v>
                </c:pt>
                <c:pt idx="1864">
                  <c:v>16.947724517426099</c:v>
                </c:pt>
                <c:pt idx="1865">
                  <c:v>19.781358855841372</c:v>
                </c:pt>
                <c:pt idx="1866">
                  <c:v>32.747183272094254</c:v>
                </c:pt>
                <c:pt idx="1867">
                  <c:v>52.418120390256952</c:v>
                </c:pt>
                <c:pt idx="1868">
                  <c:v>97.090619719636166</c:v>
                </c:pt>
                <c:pt idx="1869">
                  <c:v>427.7537356368984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759552"/>
        <c:axId val="125714816"/>
      </c:scatterChart>
      <c:valAx>
        <c:axId val="222759552"/>
        <c:scaling>
          <c:logBase val="10"/>
          <c:orientation val="minMax"/>
          <c:max val="1000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714816"/>
        <c:crosses val="autoZero"/>
        <c:crossBetween val="midCat"/>
      </c:valAx>
      <c:valAx>
        <c:axId val="125714816"/>
        <c:scaling>
          <c:logBase val="10"/>
          <c:orientation val="minMax"/>
          <c:max val="100"/>
          <c:min val="1.0000000000000136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75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8117002346434"/>
          <c:y val="6.3267478024789991E-2"/>
          <c:w val="0.77005908048813521"/>
          <c:h val="0.80447161369247133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GRMS!$A$9:$A$39</c:f>
              <c:numCache>
                <c:formatCode>0.00</c:formatCode>
                <c:ptCount val="31"/>
                <c:pt idx="0">
                  <c:v>20</c:v>
                </c:pt>
                <c:pt idx="1">
                  <c:v>100</c:v>
                </c:pt>
                <c:pt idx="2">
                  <c:v>800</c:v>
                </c:pt>
                <c:pt idx="3">
                  <c:v>2000</c:v>
                </c:pt>
              </c:numCache>
            </c:numRef>
          </c:xVal>
          <c:yVal>
            <c:numRef>
              <c:f>GRMS!$B$9:$B$39</c:f>
              <c:numCache>
                <c:formatCode>0.0000</c:formatCode>
                <c:ptCount val="31"/>
                <c:pt idx="0">
                  <c:v>1.0000000000000005E-2</c:v>
                </c:pt>
                <c:pt idx="1">
                  <c:v>0.05</c:v>
                </c:pt>
                <c:pt idx="2">
                  <c:v>0.05</c:v>
                </c:pt>
                <c:pt idx="3">
                  <c:v>1.0000000000000005E-2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759872"/>
        <c:axId val="125762176"/>
      </c:scatterChart>
      <c:valAx>
        <c:axId val="125759872"/>
        <c:scaling>
          <c:logBase val="10"/>
          <c:orientation val="minMax"/>
          <c:min val="1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Frequency
Hz</a:t>
                </a:r>
              </a:p>
            </c:rich>
          </c:tx>
          <c:layout>
            <c:manualLayout>
              <c:xMode val="edge"/>
              <c:yMode val="edge"/>
              <c:x val="0.47562475422279532"/>
              <c:y val="0.8778074074074133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25762176"/>
        <c:crossesAt val="1.0000000000000041E-3"/>
        <c:crossBetween val="midCat"/>
      </c:valAx>
      <c:valAx>
        <c:axId val="125762176"/>
        <c:scaling>
          <c:logBase val="10"/>
          <c:orientation val="minMax"/>
          <c:min val="1.0000000000000041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C" sz="9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ASD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C" sz="9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g</a:t>
                </a:r>
                <a:r>
                  <a:rPr lang="es-EC" sz="9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lang="es-EC" sz="9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/Hz</a:t>
                </a:r>
              </a:p>
            </c:rich>
          </c:tx>
          <c:layout>
            <c:manualLayout>
              <c:xMode val="edge"/>
              <c:yMode val="edge"/>
              <c:x val="5.4008614776812021E-2"/>
              <c:y val="0.42445867599883869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25759872"/>
        <c:crossesAt val="10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0.58884</cdr:x>
      <cdr:y>0.3437</cdr:y>
    </cdr:from>
    <cdr:to>
      <cdr:x>0.61948</cdr:x>
      <cdr:y>0.38887</cdr:y>
    </cdr:to>
    <cdr:sp macro="" textlink="">
      <cdr:nvSpPr>
        <cdr:cNvPr id="2049" name="Text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9413" y="1473167"/>
          <a:ext cx="167482" cy="1936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000" b="1" i="0" u="none" strike="noStrike" baseline="0">
              <a:solidFill>
                <a:srgbClr val="FF0000"/>
              </a:solidFill>
              <a:latin typeface="Arial"/>
              <a:cs typeface="Arial"/>
            </a:rPr>
            <a:t>F</a:t>
          </a:r>
          <a:r>
            <a:rPr lang="es-EC" sz="1000" b="1" i="0" u="none" strike="noStrike" baseline="-25000">
              <a:solidFill>
                <a:srgbClr val="FF0000"/>
              </a:solidFill>
              <a:latin typeface="Arial"/>
              <a:cs typeface="Arial"/>
            </a:rPr>
            <a:t>L</a:t>
          </a:r>
        </a:p>
      </cdr:txBody>
    </cdr:sp>
  </cdr:relSizeAnchor>
  <cdr:relSizeAnchor xmlns:cdr="http://schemas.openxmlformats.org/drawingml/2006/chartDrawing">
    <cdr:from>
      <cdr:x>0.73781</cdr:x>
      <cdr:y>0.54195</cdr:y>
    </cdr:from>
    <cdr:to>
      <cdr:x>0.7702</cdr:x>
      <cdr:y>0.58712</cdr:y>
    </cdr:to>
    <cdr:sp macro="" textlink="">
      <cdr:nvSpPr>
        <cdr:cNvPr id="2050" name="Tex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3891" y="2322916"/>
          <a:ext cx="177035" cy="1936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000" b="1" i="0" u="none" strike="noStrike" baseline="0">
              <a:solidFill>
                <a:srgbClr val="FF0000"/>
              </a:solidFill>
              <a:latin typeface="Arial"/>
              <a:cs typeface="Arial"/>
            </a:rPr>
            <a:t>F</a:t>
          </a:r>
          <a:r>
            <a:rPr lang="es-EC" sz="1000" b="1" i="0" u="none" strike="noStrike" baseline="-25000">
              <a:solidFill>
                <a:srgbClr val="FF0000"/>
              </a:solidFill>
              <a:latin typeface="Arial"/>
              <a:cs typeface="Arial"/>
            </a:rPr>
            <a:t>H</a:t>
          </a:r>
        </a:p>
      </cdr:txBody>
    </cdr:sp>
  </cdr:relSizeAnchor>
  <cdr:relSizeAnchor xmlns:cdr="http://schemas.openxmlformats.org/drawingml/2006/chartDrawing">
    <cdr:from>
      <cdr:x>0.17887</cdr:x>
      <cdr:y>0.53804</cdr:y>
    </cdr:from>
    <cdr:to>
      <cdr:x>0.20429</cdr:x>
      <cdr:y>0.58321</cdr:y>
    </cdr:to>
    <cdr:sp macro="" textlink="">
      <cdr:nvSpPr>
        <cdr:cNvPr id="2051" name="Tex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7929" y="2306157"/>
          <a:ext cx="139012" cy="1936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000" b="1" i="0" u="none" strike="noStrike" baseline="0">
              <a:solidFill>
                <a:srgbClr val="FF0000"/>
              </a:solidFill>
              <a:latin typeface="Arial"/>
              <a:cs typeface="Arial"/>
            </a:rPr>
            <a:t>F</a:t>
          </a:r>
          <a:r>
            <a:rPr lang="es-EC" sz="1000" b="1" i="0" u="none" strike="noStrike" baseline="-25000">
              <a:solidFill>
                <a:srgbClr val="FF0000"/>
              </a:solidFill>
              <a:latin typeface="Arial"/>
              <a:cs typeface="Arial"/>
            </a:rPr>
            <a:t>l</a:t>
          </a:r>
        </a:p>
      </cdr:txBody>
    </cdr:sp>
  </cdr:relSizeAnchor>
  <cdr:relSizeAnchor xmlns:cdr="http://schemas.openxmlformats.org/drawingml/2006/chartDrawing">
    <cdr:from>
      <cdr:x>0.36063</cdr:x>
      <cdr:y>0.34932</cdr:y>
    </cdr:from>
    <cdr:to>
      <cdr:x>0.39126</cdr:x>
      <cdr:y>0.39449</cdr:y>
    </cdr:to>
    <cdr:sp macro="" textlink="">
      <cdr:nvSpPr>
        <cdr:cNvPr id="2052" name="Text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71682" y="1497256"/>
          <a:ext cx="167482" cy="19364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C" sz="1000" b="1" i="0" u="none" strike="noStrike" baseline="0">
              <a:solidFill>
                <a:srgbClr val="FF0000"/>
              </a:solidFill>
              <a:latin typeface="Arial"/>
              <a:cs typeface="Arial"/>
            </a:rPr>
            <a:t>F</a:t>
          </a:r>
          <a:r>
            <a:rPr lang="es-EC" sz="1000" b="1" i="0" u="none" strike="noStrike" baseline="-25000">
              <a:solidFill>
                <a:srgbClr val="FF0000"/>
              </a:solidFill>
              <a:latin typeface="Arial"/>
              <a:cs typeface="Arial"/>
            </a:rPr>
            <a:t>h</a:t>
          </a:r>
        </a:p>
      </cdr:txBody>
    </cdr:sp>
  </cdr:relSizeAnchor>
  <cdr:relSizeAnchor xmlns:cdr="http://schemas.openxmlformats.org/drawingml/2006/chartDrawing">
    <cdr:from>
      <cdr:x>0.228</cdr:x>
      <cdr:y>0.40252</cdr:y>
    </cdr:from>
    <cdr:to>
      <cdr:x>0.30772</cdr:x>
      <cdr:y>0.4821</cdr:y>
    </cdr:to>
    <cdr:sp macro="" textlink="">
      <cdr:nvSpPr>
        <cdr:cNvPr id="2053" name="Text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46540" y="1725291"/>
          <a:ext cx="435889" cy="3411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es-EC" sz="1000" b="1" i="0" u="none" strike="noStrike" baseline="0">
              <a:solidFill>
                <a:srgbClr val="0000FF"/>
              </a:solidFill>
              <a:latin typeface="Arial"/>
              <a:cs typeface="Arial"/>
            </a:rPr>
            <a:t>dB/oct</a:t>
          </a:r>
        </a:p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es-EC" sz="1000" b="1" i="0" u="none" strike="noStrike" baseline="0">
              <a:solidFill>
                <a:srgbClr val="0000FF"/>
              </a:solidFill>
              <a:latin typeface="Arial"/>
              <a:cs typeface="Arial"/>
            </a:rPr>
            <a:t>(pos)</a:t>
          </a:r>
        </a:p>
      </cdr:txBody>
    </cdr:sp>
  </cdr:relSizeAnchor>
  <cdr:relSizeAnchor xmlns:cdr="http://schemas.openxmlformats.org/drawingml/2006/chartDrawing">
    <cdr:from>
      <cdr:x>0.67459</cdr:x>
      <cdr:y>0.41303</cdr:y>
    </cdr:from>
    <cdr:to>
      <cdr:x>0.75431</cdr:x>
      <cdr:y>0.49261</cdr:y>
    </cdr:to>
    <cdr:sp macro="" textlink="">
      <cdr:nvSpPr>
        <cdr:cNvPr id="2054" name="Text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88204" y="1770340"/>
          <a:ext cx="435889" cy="3411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es-EC" sz="1000" b="1" i="0" u="none" strike="noStrike" baseline="0">
              <a:solidFill>
                <a:srgbClr val="0000FF"/>
              </a:solidFill>
              <a:latin typeface="Arial"/>
              <a:cs typeface="Arial"/>
            </a:rPr>
            <a:t>dB/oct</a:t>
          </a:r>
        </a:p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es-EC" sz="1000" b="1" i="0" u="none" strike="noStrike" baseline="0">
              <a:solidFill>
                <a:srgbClr val="0000FF"/>
              </a:solidFill>
              <a:latin typeface="Arial"/>
              <a:cs typeface="Arial"/>
            </a:rPr>
            <a:t>(neg)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A074-1892-4C32-8821-19FCEC85BFCB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6DC3-A99C-49C1-8AFD-E61A080024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35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continuación la exposición del proyecto de grado previo a la obtención de nuestro título</a:t>
            </a: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6030A-2ABB-45BC-9342-229AA15194AA}" type="slidenum">
              <a:rPr lang="es-EC">
                <a:latin typeface="Calibri" panose="020F0502020204030204" pitchFamily="34" charset="0"/>
              </a:rPr>
              <a:pPr eaLnBrk="1" hangingPunct="1"/>
              <a:t>1</a:t>
            </a:fld>
            <a:endParaRPr 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64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248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39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0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43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51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459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33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12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25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097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7F3F-91E1-4E64-A1E9-10C9165984F5}" type="datetimeFigureOut">
              <a:rPr lang="es-EC" smtClean="0"/>
              <a:t>04/06/2014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19AB-0151-4D55-9CB7-C0B6A2023C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15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72148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1 Título"/>
          <p:cNvSpPr>
            <a:spLocks noGrp="1"/>
          </p:cNvSpPr>
          <p:nvPr>
            <p:ph type="title"/>
          </p:nvPr>
        </p:nvSpPr>
        <p:spPr>
          <a:xfrm>
            <a:off x="500066" y="714376"/>
            <a:ext cx="8643937" cy="4857751"/>
          </a:xfrm>
        </p:spPr>
        <p:txBody>
          <a:bodyPr/>
          <a:lstStyle/>
          <a:p>
            <a:pPr lvl="0" algn="ctr"/>
            <a: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DEPARTAMENTO DE CIENCIAS DE LA ENERGÍA Y MECÁNICA</a:t>
            </a:r>
            <a:b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CARRERA DE INGENIERÍA MECÁNICA</a:t>
            </a:r>
            <a:r>
              <a:rPr lang="es-EC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s-EC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PROYECTO DE GRADO </a:t>
            </a:r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PREVIO A LA OBTENCIÓN DEL TÍTULO DE INGENIERO MECÁNICO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ALCANCE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4864"/>
            <a:ext cx="7886700" cy="4351338"/>
          </a:xfrm>
        </p:spPr>
        <p:txBody>
          <a:bodyPr>
            <a:normAutofit/>
          </a:bodyPr>
          <a:lstStyle/>
          <a:p>
            <a:pPr lvl="0"/>
            <a:endParaRPr lang="es-EC" dirty="0" smtClean="0"/>
          </a:p>
          <a:p>
            <a:pPr lvl="0"/>
            <a:r>
              <a:rPr lang="es-EC" dirty="0" smtClean="0"/>
              <a:t>Verificación </a:t>
            </a:r>
            <a:r>
              <a:rPr lang="es-EC" dirty="0"/>
              <a:t>de los </a:t>
            </a:r>
            <a:r>
              <a:rPr lang="es-EC" dirty="0" err="1"/>
              <a:t>picosatélites</a:t>
            </a:r>
            <a:r>
              <a:rPr lang="es-EC" dirty="0"/>
              <a:t> luego de los ensayos vibratorios a fin de avalar su diseño.  </a:t>
            </a:r>
          </a:p>
          <a:p>
            <a:pPr lvl="0"/>
            <a:r>
              <a:rPr lang="es-EC" dirty="0"/>
              <a:t>Costo de construcción aceptable para que su fabricación sea rentable.</a:t>
            </a:r>
          </a:p>
          <a:p>
            <a:pPr lvl="0"/>
            <a:r>
              <a:rPr lang="es-EC" dirty="0"/>
              <a:t>Banco de pruebas donde se aplique la Norma Espacial Europea.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54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VIBRACIONES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Las vibraciones son una respuesta repetitiva, periódica u oscilatoria de un sistema </a:t>
            </a:r>
            <a:r>
              <a:rPr lang="es-EC" dirty="0" smtClean="0"/>
              <a:t>mecánico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6" name="Picture 2" descr="http://4.bp.blogspot.com/-rpcnt0ofYUM/UT0kpZXvCtI/AAAAAAAAAPg/aoZY2oMdKsk/s1600/f0ed48e235e843dadeabc59d22057f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17" y="3136630"/>
            <a:ext cx="2690656" cy="25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75830" y="2099256"/>
            <a:ext cx="1303181" cy="802047"/>
          </a:xfrm>
        </p:spPr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399245"/>
            <a:ext cx="7886700" cy="577771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VIBRACIÓN FORZADA</a:t>
            </a:r>
            <a:endParaRPr lang="es-EC" b="1" dirty="0"/>
          </a:p>
          <a:p>
            <a:pPr marL="0" indent="0">
              <a:buNone/>
            </a:pPr>
            <a:r>
              <a:rPr lang="es-ES" dirty="0"/>
              <a:t>La respuesta forzada, ocurre cuando el sistema oscila debido a la acción de fuerzas externas que lo excitan</a:t>
            </a:r>
            <a:r>
              <a:rPr lang="es-ES" dirty="0" smtClean="0"/>
              <a:t>.</a:t>
            </a: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RESONANCIA</a:t>
            </a:r>
            <a:endParaRPr lang="es-EC" b="1" dirty="0"/>
          </a:p>
          <a:p>
            <a:pPr marL="0" indent="0">
              <a:buNone/>
            </a:pPr>
            <a:r>
              <a:rPr lang="es-ES" dirty="0"/>
              <a:t>C</a:t>
            </a:r>
            <a:r>
              <a:rPr lang="es-ES" dirty="0" smtClean="0"/>
              <a:t>uando </a:t>
            </a:r>
            <a:r>
              <a:rPr lang="es-ES" dirty="0"/>
              <a:t>el sistema se somete a una excitación externa F, cuya frecuencia es próxima a la frecuencia natural de vibración</a:t>
            </a:r>
            <a:endParaRPr lang="es-EC" dirty="0"/>
          </a:p>
        </p:txBody>
      </p:sp>
      <p:pic>
        <p:nvPicPr>
          <p:cNvPr id="17410" name="Picture 2" descr="http://static.naukas.com/media/2012/03/Clipboar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3" y="3710586"/>
            <a:ext cx="3257328" cy="22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EXCITADORES </a:t>
            </a:r>
            <a:r>
              <a:rPr lang="es-ES" b="1" dirty="0" smtClean="0">
                <a:solidFill>
                  <a:srgbClr val="FFC000"/>
                </a:solidFill>
              </a:rPr>
              <a:t>ELECTRODINAMICOS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5" name="Picture 78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31421" r="27068" b="30602"/>
          <a:stretch>
            <a:fillRect/>
          </a:stretch>
        </p:blipFill>
        <p:spPr bwMode="auto">
          <a:xfrm>
            <a:off x="2524260" y="1493949"/>
            <a:ext cx="3778144" cy="41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ACELEROMETROS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10" name="AutoShape 12" descr="data:image/jpeg;base64,/9j/4AAQSkZJRgABAQAAAQABAAD/2wCEAAkGBxQSEhQUEhQVFBUUFRQWFBQUFBQVFBQVFBQXFhQUFBcYHCggGBwlHBUUITEhJSksLi4uFx8zODMsNygtLisBCgoKDg0OGxAQGy8lHyUtLC8sLDcsLCwwLCwsLCwsLC8sLCwsLCwsLCwsLC8sLCwsLC8sLCwrLDQsLDcsLCwsLP/AABEIALQBGAMBIgACEQEDEQH/xAAbAAACAwEBAQAAAAAAAAAAAAAAAQIFBgQDB//EAD0QAAIBAgQDBwAHBwQCAwAAAAECAAMRBAUSITFBUQYTIjJhcYEHI0JSkaHBFDNygrHR8BVD4fFTshYkkv/EABkBAQADAQEAAAAAAAAAAAAAAAABAgQDBf/EAC4RAQACAgAEAwcDBQAAAAAAAAABAgMRBCExQRJRYRMiMnGBobGR0fAFFDNC4f/aAAwDAQACEQMRAD8A4RHFaOA5KKMQHC0IxAcUIQGIRRwHCK8LwHFAmImA4orxXgO8V5G8LwJQkbwEBxxXheAQhCARQhAUI4QFFHCAoRxQEYo4oCMIQgegjtEJIQARxRwHCEIDhFFeA4RXivAleEjeImBK8RMjeImBK8V5AmF4EiYXip0yxsoJPQC5l5gezTtvVYUx04sfjlJrWbTqFbXrWN2lSXhNBnGQqqa6BZtPnB42+8JnQYtWazqUUvW8brKccgDHeQulARR3gOKEIBCBhAUIQgEUZigIxRkxQFCFoQPQRxCSgEcUcBmK8IrwHFeIxQC8Lzry/LK1c2pU2f1A8I92Owmlodk6NGxxtdVPHuqZ8R+eJ+B8ys2iBjrxXmuxVbBVR3VHDsh+zUPnNh7n85mMZhdG43HD1B9ZFbxPJOnPeCgngLzuwOTVatrLpB+02w36DiZqcJ2V7mn4rmtUYBLkKoABZmI6WHOXnlG1dxvTJUstqsbKhP6e80+Q9iDUGqq9h91b7+l46eI0ENcak9QQ39xLitm9VmWphyGokqz+H903BgbcufzK73HLqieU+jiFAUGNNVFO17nnbrfnKjM840OFCjfmx3M1Ha3QwpstRWe2lgpB2I4+m/8AWfNO0fZmq7KVqEtz1krYegAjia8VeK+x92Nc9ddq4aYKzPtPen18m5VrKrKeK3I4g9RMznuW6frKfkJ3H3D/AGntk+HNGmFLl2tYm9wPa87qNXiGF1OzA8CJs4fh898Gs/xx0n09XDJfHjy7xfD3j9mUvGGnfnGW90brvTbynofun1ldeZpiYnUtVbRaNw9Q8V5AGMSEpwiEcBiEBC8BQhCARQgYCMIGIwCEUIHoIxEI4DhCKA4rwvEYFlkmS1cUxWmAAtizMbKt+HzsdvSXtTBZfgv39Q4mqP8AbTcA9CAbD+Y/EyDVDpKamCsVJAYi5W+m9uPEy6yHsrVxK95dadPfxvfe3HSOfubCc7b7zyS9sf20ruNFFVw9PgAm729W4D+UfM4cqyXE4ltVJWNzc1XJC36lm83xeXTYjLcFsoONrDpY0wfc+Ab/AMRntlPaKrj6xpVKn7NTKEqtA2YkWsrVDv8Ahac4mP8AWPqT6upMowuEIbF1g1Rd+6p3ve3QeIj8Jy1sXh6gL4ekabJe6tvcHmw3A/GZ7/4ZjP236pCaYVg1R2shuwIJJuWO19gZpf2fC4IMK9U1ajCxpUgSfwB29yRIvM1ncTzK6tC4y/MsP3ZqXCE2UMx7yoGHGy22HrPXCZiuIWpTVrGxXvahGvQ/3V6/8TJFqDEMiutMmzKDdlA5b/aF+F95qaOaYOkqd2QSu5Hd3dmtsdR8pv6zdW1ctO82/DPNZpb0RzPIqIZWrNemFCoi2XYC1zbdjM3XwVXCXpayadTxpba6sdtYE1OHp08ShxFTSCWAC6iQLbWf3nXXw61qbIyAWuqMRbQ3S3G1/wCs4YYnFknxdPw631asaVmRYJUoGtVQPqI0W3Yb6QCDtuZYZjlbYikTVCU3X93vew6OZQYKscNVCV9RQG5S5K3PlqAcDJZznxL2pMSoNwWF973AAPL3nXia5YzRkrb5eWlcU1mnhmFRXoMjFHFmHES8yfs21TS9Q6UO9gfER+kpcRjmq1DUqAkndrC3hFhseWwn0DJ8XSemndG6hQLXuy22s3rO/GcdamOtq9Z6+jjjwRNpiVfnHZ+maOlKZNyAwB3t97fmDbhPlmaZe1B9Lbj7LcAw/v1E+4M/+cJle0WQisr2sACTuLFCBc1AbnUDz6zFiz1zbiZ96Pu6zX2c7iOX4fLhJCSxeHam5RxYj8CORB5gzzBl3V6CMSAMkDAlCKOAQhFADCEUBGKOIwCEISRMSQihIBC8bDhv/wARXgEiTHEYEY69ZmVUZmKJq0pqOkajc+Hgd4jIGRMRPUaXKOxdWogq1WXD0batT8dPULtYe5E6P9Xy7BH/AOtTbGVh/uMbIp9GIt/+QfeZbHYupWN6js+yqFLEqAosAq8P+ZoMt7C16i6qxXDU7btUI1AddPL+YiUmJ7yl7nNa+YU3BxHdkf7FHwAA8Nb31G/xKHsx2Yxj4iqEpMKV1AepdUBA30k7tvxteWIzTKMoLNRD4vEEWNRmJTbfj5bfwqfedWL7QYnHYfvkrAUyLmnRuu3MMx8RI5jbhKx5VhE8ucyuv9KweFQ08RWLsW1GnSvsbC/DcDa+9pyPg6CVVBZnpODoswFmNiAz2N134j9Jmew2Q4vEI16bhNbaalQFFK6uVxcjoQDN1iMBhESnQrYi7rsAhAsTsNWxt8kSK3tjtuJ+aZrFo08WfD4eotQHxqBeitqiFv4zt+HAzmzjtO7n6q9JeZuCx3uNwNgBtI4bKqXeNTdnZttGgoupb2Ju2xYb+Ha9jPXOsRhkdRQRS1Mjxeam5BIZXU8eANxxvPSpOPJq3WWSYtXl0U6VzVsSSW5lmvfoBPRUANuJ/GTzLCAjv6N9DeZeaNtdTb3vewUCwF55LmKhBwU8xbjb+vx+sxzM700x0e9SkTe9gSNIXmdV/iV2W4mthq2umLjgwN9JH3G6Hbb2no2Kq1yForx02vwOu4Q+xKkauF+Nryxy3Iq1RXCvdHCmpd12YG6q6LurLc3HURWK292/Tv8AItvt1b/CMaq6gQFYAoykE2I39ONxKN8wPe1aBK1CWJplntTsdylS3G24t8SpxWU1MNTGiu7U+LgEqEc2G4B4HaVF/wDvrNPB8DjivjpO4nuz8Rln4Zh355llKsAq1FNQaiGUEIpvfQCeKH8piKlMqxVgQykgg8QRxE1iNIZrl37QupB9co4f+VQPL/EOXXh0nfiOGnXirz83DBxGp8FunZlgZISAMkJgegmI5ER3gOKF4oBFGZEwHFAyN4DMUIoHqIxI3heBKK8IrwGTIxxGAiZEyRkYEsNXNN1dfMjKy+6kEfmJ75hmVfEtao9SpdrqhJIBJ2CqPwE5DO3JczbC1RVRVZlVgusXALCwb4lZiJ5piXRT+jKvigGqlcNTHmZxd7eiXFv5iJZ4fNMqyRDTpM+JqE3Zma66uF/uj+UHhKTPu0VfEA99VNjwVfCoJ+6o/wC5U5H9GWOxp1OO4p32q1wdTL1Wn5j82nOYmfiTy7Nj2uzzGPQL96EplWIWgdgdN11NxYflOHshlmIxlBCEJuovVYaUbbzXPH1AvNVl+DwGU0UoVKpxDg6VR9BJYnZQvlUX4AmUvbjtxi6VMmmFooApUKbuw1AEGpbwmx5DbqYiInlEI5x1lqs3yCm2kVMQFqhLKgtuRfe3mPvKjKspp1KgR3bUGOpVS6BV3JLg7AjgbcxKTIsJVxTI6KxOoMzG9rgi92PGaPOuzzKxfvUBNj3Q2JWwBHH06S2LLbFOt6hF6RePV4Y/EUaTMMOAytdXR7vTJXdKg38XFrAzl7H5E2IZjVAKoGTWGAbWdJRwAOIIJvt+k98Dk6uoJdjcPfSn1dIr/wCViduW1vtAy3y6og0UKar3tj46DBkJA/3b21cASATw2Im/PFJxz4I3Pmz45mLc+UObtFl/cAmhYUjqDhVF07wglSfulvEOhvYz3yGtSNLuqaMlVuLJdg1xbU5PBeo/CWOHytizpUY1Ax3BYKhUEC4Ub3G1ujX360eZYR8JW1UwwVSCrEbcLEE9L3G/Wc+HiuTH7O2t/aVsm628UdF1RyorTdKzXVm8XBEttpIY7m1r26kiZrNsv7pzou1O4VGPM6QxHrx48JcZTmNWq7s1MVr6bpdRoUkk6Ebjf9JLtOi0qapqdmLF1vbQuk2IAt4RvbSDyE7cPS2HJFPs55ZjJHillcxriiu4JbgRfQAediRv/T3nvl+JV1UhtLsbKpNwTa4GraxPAesynbXBYutd1qFkDAJRoqbqoAsX4sx4jbbaS7FYDEAXrmotMEELUG5sd9N/ED73H9Z5Htv6lGTfi57+HXL5dPv92ucPCTTUx9dr7Pct7wGtTHiG9ZRzHOqo6/eHz1mdBm8wNGpUcmmp1XvtwFz16Sh7Y5L+y1VsABVXVpHlVgbMq+nA+l7cp6nF4q47cu/by/4x8Llm0eGe3dRiOREcytZxQhAIjCKARQigEIo4ExCKEBwivC8B3iJihAcUchWqBVLHgBcwJW2PxKvG5oFOlBrfoOXvPDXVxPl+rp9ebCd+GwdOiNgB1Y8ZG/IWPYbMP2Ws+IxFMVXKWpKdu7a+5B3tcbXtfb1Mse1nb7EVEZUcUQdlVOJ6Dqf6ekyFbMy500BqPNvsiavsTjKGCR6tal+0YpnXQzW0pTtvpuDpIN+AubjpOcxG+a0SzeT/AEeZhmDLUZWpKeNWvdflE8x/IT6tWwmDw9NKOKcYuotvq9KsWZeZXgD7mYztn9IuJZSKbCkCbBF8xB9eJP8AlpQdmexWZYuvTrgPTUMG72sSu19wqkXN99rW3k6mfRE6a7tX27xNJkp0aa4en3iUzYA1LN0byrsNrD5jybLqtaqroruSfGxLXIOx1M3HhNbi+z+CQU/2wLWqUzdVsTvxHhB3sb21dZR539JGmpToYdO7FQuA9gSugc+Q5DnK2rWY1EJiZ7unMuz9ekrsxUqxJZFY3sPKxHMi86MtyoLd+9DtTCsq0m7sXY+EiowsRx9LixlJlmNqPVJd2bUCGu1+G/Ph8Tyo4iowFIFtJbw0xfxMeYHPh+c0cNmtG8fZyy0ifeb3DZvQoh9VXvKi7FiAWYcVQFRaw522vecH+qVcZTrIFVQFUhFBZ2JYWFyeFxubSko5OdF2OlyrNTpBTqfT5gSbAEbnTudpHBZpVpKFptpF77Ktz7ki5HpN9OFrPOnOWe2WY69FpXyHTTB7wd4NINIlBYtwGrVYbb78bStzHDVKR7pybKdS8dJJAuVvO6rQrYtlZlC2TTe1g2kncfj7TsxFCjRU1MXV5bl2ACkWuRvbkBznX+49l/ktEz5eX1/kqTTxfDCjwmXvUtpU2vbUdgD7y9oZLTorrxDgAebUbLvwsb3Mxef/AEv0kBTA0tb2t3rbID6bXb8hPnWa5zisc18RVZ7m4QbU19lH63mXNxuTJ05QvTBWOvN9Zzn6UcLQ8GEXvitxcbJtsLt09rzIVu0NbHOala11sFC3CheNhfcm995Q5fk3Av8Ah/nCXVOmFFgLDpMWue2mI09FEcUJKxxQhARivC8LwCKEV4BCKECV4zI3heA4RQgOOKAgSgRfYxRwOLG4laCCy35Ko69JwLgqlY3rEqvJB+suqiA7EXnDmeY92QirqduA5e5kSPcKlJeSgfEqquZtVOmiu3Nzw+JKnlj1Tqrtfog8o/vLFjTorckKB8SPklqOw9TAYKklStTNbFsX1OwDFAD4Qpbygi3D1kO1n0rVVISiqi9+Zuvqbbn8pijiatc2pDQnOo3H+UTqw2V00BFtRIOpm3Jvxt0ldJ2p8L2uxK4oVqtRnG4ZOClTyA4A8N+O03Wa5bTxS0sdRNwou2noy6S1vSwBH/M+YZlhgrlLg24Ef0M0P0d9o/2Wo1OqwFFiCdXBWJAv00nn+M6R7vOP0crRtc0cRUFdlDlFFKm2pQDYaiDfbccJeZbiKbV0d2NQNSawQlWDqxAcdPMpE0GG7DI9bvkq6aZUWUBWtuTpOraw3tx5dJPOM7y7LLlm11mGlrHU7W33JBNvQbSIvWt4nf7/AM/VM7mroGHxOJ/eMVClTZrg3tpLL0PPiBcyGKxeCwK661Vdtx132A9T7C8+Y9o/pYxNYFMPeihvubat+gGw+bzBVqlSq2qozO33mJPwOg9BO1s97RqOUeSkY4jnL6h2h+mA+KngaQC3FqlRbA25heJ333tPnmPxtfFPrxFR6hvfxHYX+6vAfEMHl5YjSLmaXAZMFsX3PTlOetLaVOW5SW4Cw6maPB4JafAb9Z0qslaQtEC0cIQk4QigEQhAmAXihAmAooQvADCKEAhI3jgSEIgYxAYjihAkI4hHAc83pAkEgEjgek9IQKrG5nZjTpLrfn91fcyOHyksddc625L9hfiWK0FVme1ifMfbmZWVs2aoSuHW/I1Dso9usrI78VikpLdjYchz+BK3VWxHlvRpn7R87D0HKdGDygA66hNR+rcB7CdmLxaUlu5sOXU+wj5JcTZLTFMoq7n7Z3a/W8yOLobsp8ykg+ompBrYny/U0j9o+dvYQxuSIKf1Q8S73JuX6gxE+SJTyPtniaeENF6n1VNdNO37wvdSik81A1D5HSZPOFVqjOjFhUOoaiS4v9lieNjtPRsNq3G3UdDPYUFUDUbf+x9o1ETuEQr6GFJ9+kv8tyMtu2y/mZaZRgECh7XJ68vSWlpfZp4YfDKgsot/We0cchJCOEIBC8UIDigTFAIQIivAIXihAUIXigEIiYQFCIGMQJCORkoDEYkbxiBKMSMYMCRgIoQGRf8AWeWHoLTWy7AX48p6zzxFEOjKeDC20Cur5qXbRh11tzb7C+t+c9MJlIB11j3tT18i/wAI5zqw9JaSACwVRudhf1Mra+cM5KYddR5ufKP7yup7pWmNxS011ubC9vmxIA/A/hKdqtbE7LelT6/aYek9sHk++uqxqMevD4E78VikpLdiAOQ5n2HOShR5jlXcpqp3Nh4r7+zSjpUWqNZQWY/58TRGtWxOyjuqR4sfMw9P8+ZY5dly0R4dzzJ4xAnltApTAbjxPpf/AD851RQkhwheImA4oRQHEYjCAXhFFAleKKEAihETAIXiJheAQihAQkiZGOBIRyEd4ErxiRjvAleMSEd4E4XkbxiBKF5G8LwObM8F3yab23B9D6ET1o0VprYWAHwJ63nDmOA70rdjoB8S3tfpA8MXmxPhoDUT9r7I9ZHBZRvrrHW/rwHsJZUaCr5QBPWQAC0cjeF5IleEjeF4DMIGKA4SMLwCEV4XgEULwgEIRQCKERgEDFeKA4RQgEcIQHAQhAYjhCACOEIBeShCAQjhAIMY4QFeIxwgKEcIChHCAgYjHCASN4QgEIQgBihCAhARQgMxGKEBQMIQEYQh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70" name="Picture 14" descr="http://www.arduinostarterskit.com/photo/pl1774523-3v_aceler_metro_5v_giroscopio_de_tres_ejes_mpu_6050_para_ardu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4" y="1909629"/>
            <a:ext cx="4939321" cy="31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TIPO DE ENSAYO DE VIBRACION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RANDOM VIBRATION</a:t>
            </a:r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representación es una señal no predecible en el tiempo y que no corresponde a ningún modelo en particular.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AutoShape 4" descr="data:image/jpeg;base64,/9j/4AAQSkZJRgABAQAAAQABAAD/2wCEAAkGBhQSEBUUEBMTFBUVFxYVFBcXFxgXFBQYFxgZFxQWGBcXJyYgFxokHxcWHy8gIygpLCwsFh8xNTAqNScrLCkBCQoKBQUFDQUFDSkYEhgpKSkpKSkpKSkpKSkpKSkpKSkpKSkpKSkpKSkpKSkpKSkpKSkpKSkpKSkpKSkpKSkpKf/AABEIAJgBSwMBIgACEQEDEQH/xAAcAAABBQEBAQAAAAAAAAAAAAAAAwQFBgcCCAH/xABLEAABAgMEBgYHBQQHCAMAAAABAhEAAwQFEiExBhNBUXGRByJSYYGhFDKSorHB0SMzQnKyCBVigiQlc3STs8IWNDVDU4Ph8CZUo//EABQBAQAAAAAAAAAAAAAAAAAAAAD/xAAUEQEAAAAAAAAAAAAAAAAAAAAA/9oADAMBAAIRAxEAPwDcIiJtHOE4zBM6jhkuos+Bwyxww2M4zMS8I1fq+Kf1CANUrt+6INUrt+6IWggEdUrt+6INUrt+6IWggEdUrt+6INUrt+6IWggG6ELJPWyOHVG4H5x1qldv3RHaMzx+QjuAR1Su37og1Su37ohaCAR1Su37og1Su37ohaCAbzErDMraB6ojrVK7fuiFJmziI6gEdUrt+6INUrt+6IWggEdUrt+6INUrt+6IWggEdUrt+6I5lpWXdW0j1RsOEOI4l7eJ+MBxqldv3RBqldv3RC0EAjqldv3RAJau37ohYw3opjpV3LmDksiA61Su37ojlaFgjrZlj1RuJ+QhxHC8xx+RgONUrt+6INUrt+6IWggEdUrt+6INUrt+6IWggEdUrt+6INUrt+6IWggG0lKykEqD/lEd6pXb90R3K9UR3AI6pXb90QapXb90QtBAI6pXb90QapXb90QtBAIJvBYBLggnJsm+sLwkr7xP5VfFEKwBCFUsXSHGY+IheImpsVOsM0qL3gcAkZsGcB9+OZfF4CRE8XynBwATjjiSBh4QrFWsmtCrWrZLl5Uml/ESetrVH9Q5xZ9Xx5mA+TpwSkqVkM/hHcRlvz0y6dSlks6BmfxLSkeZESGrHfzMB3A8cavjzMIU01KzMAJNxdwsTgbiFtnmyhzgF0Znj8hHcJIlYnE57zuEdavjzMB3BHGq48zDJNanWzEEnqBBOJwvBR/0mAf3o+wxlzgahcvF0y5az1jktU0D9Bh3q+PMwH2Zs4iArG8b/DfDetmBCQok+vLTmfxrSgeaoz2xNLzNpZ65hYop6lLE+uuTMWAx7xsgNMeCGut66U49ZKlescLpRh73lCq7oIBJF4snrHEsSw8AT4QCsEcarjzMNLVqNVLvAt15acSfxTEpOfcTAO5sxkk7gTBL28T8YqWklvmXUy5Tsh5hUbysvRpiw+OTpPKLPMIShanPVvnM7HMAqF9cjYwPmfpCkVqxrXE20KuSL32Qlg9ZTOUhWAfbe8osWq48zAdGInRuqvonfw1NSjlNV9YlDL48zFH0RthAnzpS1G/NtGtEsAliJaSVcmfxgL3HC8xx+Rj7q+PMxwuXiM8953GAVgjjVjv5mDV8eZgBU0BQTtIJHgz/ABjuIuqmAVMlN7MTXDl8kN8RziR1Q7+ZgO4I41fHmYNXx5mAJXqiO4QkAENjg207n+cErG9icC2Z2AfUwC8Jz1MA3aSPPGPuqHfzMRWkNemSmTeJGsqJEpPWIxWv/wAHlATEEcavjzMMKisCamVKcvMRNPrH8GrOG/PyMA9V94n8qviiFYbiW0wZ+qrMk7Ub4cQBDe0F3ZajuY8iIcRAaX22iTR1JCgVy5a1XXYuhAmMTswI5wFL0HtO9pLayTtSgD/tFKNv5o1OMK0Krkp0trSfxGqSltpSpKvggxtNNPedNTee7cwfJ0vlsgKx0i2slEtEsn18S2zVzqc/6su+Lk8YL0paRsZW+XU1zth93UyGSd4upHExoehmlXpdbOD+qgsHLMFhJIHEHHvEBeIpPRhaevFoKLOLQnpwdmSmWlLP3JEXFVSkLCCReIKgNpAIBPmIzHoMrAsWiRkaxSw+5bt8IDUEZnj8hHwzwwL4Fm/mIA8yIa2jVauVNU7MM92AAP8A7uijaO6cIqZE5RJCZNVSC8o/gWZRfmleEBbaS20hZStQBM+cgOdktN847MG5xQdONJlSK2oCFsCuy0ltyjUFePeAmIO09OkmWuehwlc+vMtxkoUUlkltl5SuUVDpRtkqr6lILY0jM2cmSQ/NZ5wGxUWlQTb1ZLmqASikQc8tVMWT43Zl4xeaSsTMe6QWPjkM/PlHmq2LeKrZrZzsDKnJ2+qZYAw4Ki59GOlgFp1iVkm8kqBvYBKE3sN5wLt84C19KtqqkmjAUyDUSlr77lRTt5KVzjCqDSYIllLh1pqwt3ZF+6uW3FSW8Y0X9o6uuroQk9ZJmrB3MZbecYc8B6osLScTbS1G2WKpLDYEikulXF1GHWkVuoFXTIdjKqrqu8roahSfiPKMf6LbdJt43y6psyoxfO8pBYPsaWY76RtIlIqa0X1P6WCgjNIFGuWlt33g5QGv2LpWJqanFtUqUbxODTkgpAGxsvGGHTRahp7LUtJIVrJYSRgQp7yT4XX8IyrR3SVIk1yFLYzE0V1LjrXEpDDeRn4ReP2grTSbNEtJBPpUtKsQ6WlrXiNmDQFH070mWqupbxIC5FHNV+abJKV4jYQsco323Z1yjqFdmVPVySo/KPJ+ldpiZUSlIUDq6ajQ4L9aXTywrxCnHER6d0pqSbGqlkhzSTVHc6pRf4wFM0QtX+vLVN7Ey6daX7LIvH3hGiaOWv6RJCywJVNwB/CicuWk78kiPM9laahFVWTusfSKYyxexN4Jls5/kVjwi/dCOlSqi0J0uYQyZMxUvHYqffV/mbIDb48yaJaUKRbcsqIYVVWoJL3UmcFJYd5JaPRldaaZZUFm6BKVMJ2AJIH+oR4/m1ypVYqalryJyljiFkwHsilqL0tKywvJSo7g4BMKLzHH5GM4o9K1TbAl1AJvhVIiZ3nXSpUweIc/zRfkVYM1SHxSfIoB+cAvruvd7nj4ma8xSdyUH2isf6YptRaxTpJLlFXUVQYD+Mz1Y92CYsFHWA109G6XIbv+8J/UIDONMdMbtpoElYdE9Ep049VSqLWAjxmp5xromB2fGPIVoVxVay1lRL1ai74Nr3HhlG/2FpQk2nMllTAKq0KD5qTUSkIPvN4wGgQzFf8A0kyWylCY+3FZSA3gYd3opdp2+inthYWpnoZSi+TCqUgOdmM0DxMA/wBENIPSJk9JZ03FAAuAFFaA3d9m/jHdgWk9VUyXcibNVmSQAmQA24deKL0Q28JlZORtNNKd29ZC5rtv9aE9Ba8nSavTezVUhn2JVKALeHnAa6mcCopGaWfxdvhGedLlqplzbNQpTf02TOI2kS1pBPv+cWiRa6U182UpnVqQOFxag/iCPCMq/aKrCmpobpHVTMUON9DP7MBslj2sJ8pMxmvLmIAz+7WtGz8hPjFEt22QjSWQlS+rLpJq1JOQN2YX4kR96PdJP6ukuwu102SeC5kxQ/Xn3RQuk22BJtszT1r1ElPHWSyl8OLwG0aK2z6VKRM/tAMGyuf+Yn4zzoUrdbZss7QuoB9tJfzEaHAcmaHZw5yD48orHSLQoNmVq263o04u5/6ZGWRwESM2nPpaS6W9ZrwvNdu+rtAIcFnd8QMIa9If/CK3+7Tv0GA83I0kMi2F1QZRMxRLMAdYGVgzAYmNn0PtgzrZrkKI6tQtATgerLl3ARyHOPNqV9YHvEaFYOkertypnp6t+bUK39W8VkFsx1Gw3wEZ0kVT1U9mA9MrRhtF+X8xE/0EWqf3mpMxRJmS1DHHaFqz/KIoVuWx6QSshlLnT5qgHYa0oVg/eD5QpohaRkV0iYFXQJqLx/hKheHiHgN/0q0jEq25KAzIoatZGAxCSt//AMYz7ok0gMijqQM11VGklgWE1RSpn4ecR1VpGKi0xOWQD6NaKVM5Z0Vt39Q8GioWTaurllAzM+mmjd9lrc/8QQHoPTq3AmXagSQUyaam9XYtc2alQwyOAEZdoXaGrsS0phHqzaIBs3CiAX8IktIreSJukElRH2iZSpZcfgnp6veftn8IqFkWkhNjVsknrzJ1MpI7kEufegGNTVvZspJ9b0qoU/dqacGIy0qozJqlKIJLY72AHyjhVS8pMvYla1+0ED/RDeAdzq8la1dsEF8cCAPlDmwrVVJqAsKYkFJL5Xgz+DxFx9EBpPTrbWutAS0gXZKWSR+K+lExzzbwjNYf2zahqJgWp31cpBJLkmXLSgqJOb3XhhASui9YZVZJmJLFCwoeEPNLrTTNqKhSS96feHAJKYr4MfVqcknM4mAWo6i7MSo7Cl+AI+kXLpRtrW1dShKklPpcwsN6EJlg8knxeKMDCtXNvLUrepR5kmASBj0N0j22EWSZQI+1oJaw2066Qg4jeFmPPIi26ZW8qfTUCVP1aUIfJ7s2YACB+UDwEBUni+9Clook2nfWQ2onM+0sFMBtLA4d0UGJXRifcqkKGwL/AMtUBr+mumRSJ0wgHWUMpIQ7XTUCmWSMNjk+EYhUTby1KyvEng5eJzSi3TOUj+7Uss/ySJLt/MjOK9AX3Ra3f6rq5DlwZKwxyaokBJ8/KNfpNMAbem011N0qRKxABChJWtR78UgcDHnGz6oIlzgSxUhISN5E2WtuSSfCLkLd/wDkiZxOCqqSTsBcpS58FHnAXPTS1tRpGtaSAUSKdDlmRfmIBPKY/jFkpbXEvSWrQstLTTImKwcAJTJx84yfpjrgbZmzJanBl06h3gykKD+UWLSLSJEu3q2a4INGmUGxBUpEkY7gC78IDLp5aqUzffHh68XKh0ivW6ohlImViglsHEyrQt+/BAaKJOm/aFQ7RPm8PtHZ39OkKP8A15ZPtiA9aSLTCqpMrq9an1pDZEKQPgsRiXS5bBFoVBlqS4pUy3DfgrUqbiLoHhBZHSQRactZUSlVPSoJB/GfRjNx3dQpI3vGfaY1ZXX1Rdxr5938pmrV84C29BVWTbCAojromu4GLIUWiR6KLTCtI5yi32onpD443kkfpij6A2uaa0ZE1JulKiH3BSSknvwJwh50Y2hctinmK2rVebvSo5cdkBbOkjSu7akqalkoXKo5xwySULJw24TTnEN0uWprpslQyPpKhwNTMSPJMVfSS2fSZktbepIkSeOqlhD+UNK+vMxMoHG4hQ7yVTZiyT7UBe9D7XUiyppIBu19KtI/imCaFeSREP0oViZtYhaFXgaWlx7xKAPmIg6S21S6ZUlOSp0qc+4ygsJ/WqEbWmlSkEl/s5Q4dQYQG6/s82iFUipTi8hc1RG0JVqbvg4XGvxgH7N1QfSqlGzVBXvpEb/AQU+b/WEsYj7M8FBlls/iHyZus7LpJrUpsyrQXddNPbJgyDn/AOHh7PWf3hLGQMpWGJBZ/AM/w3wh0iyx+6q0kBxTT2LYh0EFjsgPIRzh3S1t2bfL43iW73+bQ0MTFl2QTVKlEPc1iVY7nRmO8iAho6lrukEbCDyj5CtHSmZMRLT6y1BI4ksIDtNeoKvAkFlpw3LCgrH+c84QSpi/jD9dlnXKR3TlBt0sTPLqGGSJRIfYCATxdvgYBzW2oqZMmLUXM0C/3nqk+aYa60sRsOcT1bouZU2tlnreiJBKss5spDttwWcO6IVNITLVMHqpISeJyEAhBBBAEEEEAQR9UkjPuPPER8gCCCCAIII+tAAh3W12sRKS33Uu4O/rrW/vQ0ES1sUARIpFj/myVKP8s+aj5QERC1LUXFXmfBQ5pI+cIwtSyrygGJzwGeAJ2QHyon3yCzMlCfZSEv5QlHc2UUljngeYceRjiAIWVVKK75PWe8/fCaUEv3YnmB8xEhS2OZlWinSWUuYiUCXzWQkFhjmYBvaFornzDMml1EJBLM91ISMu4COKqqUtZUSoksCSXJYAYnblEhpPo6uhqVU80grQmWVNk65aZjY7rzeEOLb0dUipny0htVLRMIUcbqkyzh/iA8ICAhakqNXMSsfhUlXskH5QkQ0LUMkLmoSclKSk8CQDAcyZ5SoEbG8WIPyEfJ828oqO0k8y8O6Ox1zJyJQBvLCCnAuQtrrDb6whCvptXNWh3uLUl8nukjLwgG8KSZxQoKSSCMiM4+SpZUWGJOUOrHoTOny5Y/Epsn7zhtygGUEdFJ3d8fGgPkdrUSz7gPpAiSSzDMsOO6O6n8P5U/CA1j9m7/fqn+wH+YmPQkee/wBm7/fqn+wH+YmPQkBDzpSjWoNxQSEHrM6SQFAAEbeufWAywPWLtekP/hFb/dp36DFhJin9IFoLNn1iNUQk084BRfLVAucGBBJDPswc4APKs2mKZhQzl2YYuTkBGtaF6NCbb1YggpCJ044jszUzEpPFj4REUmjyJuklRJYpRLmzlpCWF3V4oHAG6I2TRrRkSbRrp11zMnBYLj1Vyklu4hRV4GA816U2dqZ85DMEVFRLDBh1FAYDdiIkujLR9VXaMkAEplqTNmnchKgPMkDxh90o0ShUzVt1V1dcR3XVy0l+XnFy6DrEVIr5oUlV5MqYhe50zEsz8RzgGukmjaJNuCWlICVUdavLC8ZVW57y5B5RRdF7G1sm8QSn0yjllmyXrQrv7POPR1tWEmfachaknqU1SnZ/zLqCHfcsxnnQtYImUtYhnu1cu6SA41PWBxyOAHiYBrpbYypatIFLSxWimmIOHqGo7sn1flFL0dp71hWoWPVmUJ9+YPnG49INkldPXrSgvMppCXwZ5U1axluCnjMdDrFP7or5TYzV2ftxeZdV4YqEBmkykIp5czYqZNR7CZRP64ZqS2cWerspYsqSVJIUKqq6pDFvR6dZJfLBL+MRekVnKk1MxBGV05YMtIUk+IIgIuO5UsqIADk5DfD2voSJ01Bzl3n/AJMDE3oXo6uZWqQUOqTLmTCM2KAMt+YgGum+jy6Oq1K2JTLk4h2J1SL2ffFejW/2h6G5WSZmP2qFk8U3U/ADlGSpEAtQ0usmJQM1Fht8oSWggsQxGcWbQixyq15MhWLTigtl1XB8HEcaXWTqaiolhJdE+7lkyCVDDYICuSw5HERKaR2ZqZ80AXQJ86WBuCFMByMNaKiUqYkEFgUlXAlOPvDnGhdLlhCQqcu62srZhTtZJlIVnniVE8oDMhGjacaLGVQ0jsVSaJMxTYfe1Jw8NYBGezZBSWUCCQFY7lJCknxBB8Y9NafWJrbInTUjrporuLNdCpU5W3Mas7NsB5gid0Ko1TKxKUBzdmEeCD9Yi5FGVEhvVSpZ7gE3vpzjQegOivWu5/5UmatmGJdKGx/O/hAQum1jBJlrRg1JRqV33pEgYb8VExT49LacaFomJqAhDA0hIwF77AyAlIbIXZbDvMebJqWUR3n4wEjZNAFyqhSn6kpKk8dfIQfJZjRqfRtP+1mrYhCZ6ZiSRi6Ua1HHFDPCei+hINiz55HXnahCH9UBdTKBB4lCT3PGv0liJNqTqkpN5JShOWWoTjnh6yh4mAxfpdshU23Z4SCbyKdT9kES5b9+cWWq0eNTpFaFPhjQJTn+ISqcI94JPhEvpDZOv0jUkpJejlKbDECdt9kRZaCzf6+qJ4ScZEpCjhheyB/wzygPLVRIaapObLKeLKaHtlUJFdKlKBB9IRLI2g6wJI4xzVyD6cpCc9epI/xCBGi0mhhXba1oS/8ATJ80JGACZFZJCm8FLHhAW3R/QNEu2JezV0lPMHVwBlmQlvG4sv8AxRj/AEhWMZFo1KXvPNnLcDIGapnj1aLPTr9fdVe1eq2NdvXueA5RkHSno8ZtoTkS0m8qz74J2qNch8vzN4wGc9FFjoqbWp5c31HUsjtatClhJ7i0OuiWyddbMoYNK1k0g4hkJLDmREn0G2Sv97oXdLS5UyY+HqqSqWD4kgRN9FVAJOktZLQDdl+lITk4CZqQPIQFB08swSaiSlAYGkpFeKpKb3MvDTSayTTinQsMvUqKuOvnMfZuxr+mmg3pdprZJSlPoctBwupuoVeDPiwUnlFT6cLH1E2kwIeXNTjmbsx38b4LQFdsCgvWeuY3WRX0iU72UideHMJ5RDaR2YZEyWhQxMiRM46yWlYI5xpOiViFdnJdLhVqSQoBsdUZpWPAKB8IrPS8j+sUgBmpqUADL7pOQgLl+zlQETp83YqWUeytB+flG8Rkn7P9G1GFszrqEk78ZDfBUa3AEQ+mFNrKCpQG68paccsQ2MTEIVqQUEHEFnG/EQGO6FWdf0rtFShggTvC+pAHk/ONlRIAUpQGKmvd7BhFC0UsUy9ILTmsyVIkt3leJI9giNBgMk6TNHxfkXkOlc2oUvaAJ1VSDFt6b3MxfLJ0d1NZMmpPVUkpbvJSSfdEJ6c0espg3rCZKb/HlE/CLHAEZn0HyLsu0H/+9NT7IH1jTIrOg9l6j0xIBAVWzpgfaFplqfg5I8ICar6e/KmoZ7yVJbe6GaK9RaJCRKNxKby51ItX/ZmoUSTtISCOCRFqRmePyEdmAy3SLQsTr4Yt6TWqS34iujCAG71I8jFF6VtHR6dU6sdYqs9CXwAMyXMQ3cPs0nwj0HJpAC5xN9Sx3XgR8DFF0j0V9IrKl8Lxs5YVn9yqcpQ4sG/mEBnFfomP39Vy1JdOpqJ90OWBJu48SD5Roug2ifo9bOmFJaZeZwcAUSyz7C5I8Im6OxgLaqZrYKpJCTuJVNnP5IHOLSBAYr+0PZapkyiIyJXL73KkDgPWEYcZJGLFsceGfyj1b0haPqqRSlLfZ1MgkbwqfJvF9jBKucYVY2ipnSJiyG1SKlZG0nApZsxge7q98BZuj7RlX+0Ux0lIlqnzH4KlEDHvmDnElppoiF1NVdf7ascHaHs+ctYHFQ+EajQ2Rq6nWZ3vSFO2WsNPhh/ZmOLfszWTqQgOBUKUvcxpahBPvCAyqx9Fiae0LyLuNnpQbrHCWhMxt3rRZf2gKYGyXCXIqJasv4VgnlhF9p7EloCwkeuUKUc3uXW/T5xHaeWMmqozKVkVoDb7x1Yf238IDzVpxZ5FVTpAxXSUAGzE00pPxHnHpnSeW1l1Sd1NPHKUoRlmmWiBFqyGcoliTLSSznU0ylF/CWnmY2K1KbWU05GBvompxy6yVD5wHn7RDQi/X2hTsFCXTaoKOYXM1YQsd+CucaD0X6IamqVVJDCbLqJai7utNZMBJ/lSnlDvQyyhLtm1M2V6PjvaWgljudRi/UtImWm6gBIdRYb1KKlHxJJ8YD5NpQo9YAgpKSN4JDjhhHkOlsbX12qc9adMBw2JU5y7nj2HGCaBaMXbUSvEgVloSSrYbks7OBPMQGoWfoulNlyadHZplE79WqWs/obxizrT1gduXkYKeTcQlPZATyDR9XmOPyMBXP3ERbQqwXCqMyCNxTNvgv3gkfy98StPRlNXOmbFy5CeBQZz/qESDbY4SjrE7wkcn+sB5ft7RxUi2HWzqrsAMrpmy1Jbv+0GEehaGxEoqjMCc9di2V+YiYR4qAPhEDpRoqmbaNOoBytapqv4TL9GKSPCT7xzi+wBFbnWYldrFahlSS09x/pBW3NCefCLJCXow1l/8V273M75QGY9F1kau0KkhIARTU8stleKlqLdxKVcoR0As67pDaUzeuoSH2G/JVhxvHlGg2LZqZc2cUgBxLTk2QUrPjMP/phOwLITLnVKwllKnzFAnMhaJKjjucQDyTSf0iYsgZS24hKgflGT9PlDrauzUtgpUxBbPrLlDAbdsbMEYk728oovSdYomzrNm4vLrpCDh+GYsOT4oA/mgHuh2jyJNJLSgFvSZs7HYb8xD4dwHOMz6Q7D1ukMxC0OF0S1SsH6yJCwhQA2hSfKN3kSboYbSo+0oqPxik2tYN7SGlqHYCmnJ/MpLBm3ATfhAIdDNnqk2elC2vayoJbY6peEaDETY1liQyU4AmYoDsvcw78vOJaADELOXUXy6WReGd1tm0dYpfLB8C+DNNQjV+r4p/UICNpKMprZ0xh9pKkPic0qmjduuxLY93MwXA77Sw5O3xMdQDSvpTMllJCc0kZ5pUFD4Q4c93M/SO4IDjHu5mPiUkOwGOJxPDd3QpBAJIdzlnvO4d0dOrcOZ+kCMzx+QjuA4dW4cz9IS9HxUSE9YAHPY/1hxBANUyVa0qYYoSnkpR/1Qu6tw5n6R3BAIT0EgAgesk5nYQRs7orVl6MBFIuUJYBVKnSiSAlSry5gBJbMgjnFpmbOIjuATAI3cz9I+9bcOZ+kdwQHDq3DmfpCdRJKwxYYpOfZUFDZ3QvBAQlr2HrFCYACpJUUh9plLlbtyzEqlJIIIDEq37zC0cS9vE/GAi6SzdXVTZgGM1KSonJwWAGG4CJR1bhzP0juCA4JV3cz9Iq2hlkhKZ6ikOK+tmodw15akE8CCYthiL0d+7mf3ip/zlwEi57uZ+kcrdxlnvO490KxwvMcfkYA624cz9IMe7mY7ggI2ppFGokzAB1RNBL4C8Et+mH7q3DmfpHcEBw57uZgdW4cz9I7ggEZILZJx7z9I6Skh2AxLnE8PlH2T6ojuA4dW4cz9IYWxTlaUC6ktOkr4XZiVE+ABiSjlaHz2EHlAfHVuHM/SEV0rrSsgXkBQSX2Ka9s/hHKHMEA3BOsDt6qmYnemHEJK+8T+VXxRCsAQjVHq+Kf1CFjFatXXSpiVFSloUcUgqASwzYuMS3VxYJUobYCywQ0pSpaEqvEOAWYfSFdSrtn2RALQQjqVds+yINSrtn2RALQQjqVds+yINUrtn2RAKIzPH5COoiLPq1rmKSXThefAjAhIzSGBDEcFbsZHUq7Z9kQC0EI6lXbPsiDUq7Z9kQC0EI6lXbPsiDUq7Z9kQHczZxEdxC2xXqlKQOsp3U7ABN3Jyxw3nZ4xJSkqIBvkOAWKQ4fYYBxBCOpV2z7Ig1Ku2fZEAtBCOpV2z7Ig1Su2fZEAtHEvbxPxhCfeSlRvEsCWZOLB2hhY9cqbe9ZDY4gY3ireAwLON6VA4ZQEzBCOqV2z7Ig1Ku2fZEAsYRpaYIBA2qWs8VqKj8YNSrtn2RBqVds+yIBaOF5jj8jHGpV2z7IiJtK0ly1sQosQQcADeF0nAH1XJO5KScWYhOQQ1pry0JVeIvAFikOHDtCmpV2z7IgFoIR1Ku2fZEGpV2z7IgFoIR1Ku2fZEI1SloS4JVikMAnaoAnwd4BzJ9UR3ERZtWtaig3k3Qc7pObYsGx2F8WO6JHUq7Z9kQC0EI6lXbPsiDUq7Z9kQC0EI6lXbPsiDVK7Z9kQH1X3ifyq+KIViDqbVVLmG8m8U3gHUBh1DfYJOBcDPPxImkqwgOo+NBBAfYIIIAggggCCCCAGggggCCCCAIIIID40fYIIAggggCPikuGMfIICFNgzAlpdStDJCQwcBkpBLE4kkKL59bujupsqcpTpqVIDAFkguwSCccEl0k4D8UEEA8s+lWi9fWVu2/vc4ktmMt3hD2CCAIIIIAj40EEB9ggggCCCCAIIIID40fYIIAggggCCCCA+NA0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data:image/jpeg;base64,/9j/4AAQSkZJRgABAQAAAQABAAD/2wCEAAkGBhQSEBUUEBMTFBUVFxYVFBcXFxgXFBQYFxgZFxQWGBcXJyYgFxokHxcWHy8gIygpLCwsFh8xNTAqNScrLCkBCQoKBQUFDQUFDSkYEhgpKSkpKSkpKSkpKSkpKSkpKSkpKSkpKSkpKSkpKSkpKSkpKSkpKSkpKSkpKSkpKSkpKf/AABEIAJgBSwMBIgACEQEDEQH/xAAcAAABBQEBAQAAAAAAAAAAAAAAAwQFBgcCCAH/xABLEAABAgMEBgYHBQQHCAMAAAABAhEAAwQFEiExBhNBUXGRByJSYYGhFDKSorHB0SMzQnKyCBVigiQlc3STs8IWNDVDU4Ph8CZUo//EABQBAQAAAAAAAAAAAAAAAAAAAAD/xAAUEQEAAAAAAAAAAAAAAAAAAAAA/9oADAMBAAIRAxEAPwDcIiJtHOE4zBM6jhkuos+Bwyxww2M4zMS8I1fq+Kf1CANUrt+6INUrt+6IWggEdUrt+6INUrt+6IWggEdUrt+6INUrt+6IWggG6ELJPWyOHVG4H5x1qldv3RHaMzx+QjuAR1Su37og1Su37ohaCAR1Su37og1Su37ohaCAbzErDMraB6ojrVK7fuiFJmziI6gEdUrt+6INUrt+6IWggEdUrt+6INUrt+6IWggEdUrt+6I5lpWXdW0j1RsOEOI4l7eJ+MBxqldv3RBqldv3RC0EAjqldv3RAJau37ohYw3opjpV3LmDksiA61Su37ojlaFgjrZlj1RuJ+QhxHC8xx+RgONUrt+6INUrt+6IWggEdUrt+6INUrt+6IWggEdUrt+6INUrt+6IWggG0lKykEqD/lEd6pXb90R3K9UR3AI6pXb90QapXb90QtBAI6pXb90QapXb90QtBAIJvBYBLggnJsm+sLwkr7xP5VfFEKwBCFUsXSHGY+IheImpsVOsM0qL3gcAkZsGcB9+OZfF4CRE8XynBwATjjiSBh4QrFWsmtCrWrZLl5Uml/ESetrVH9Q5xZ9Xx5mA+TpwSkqVkM/hHcRlvz0y6dSlks6BmfxLSkeZESGrHfzMB3A8cavjzMIU01KzMAJNxdwsTgbiFtnmyhzgF0Znj8hHcJIlYnE57zuEdavjzMB3BHGq48zDJNanWzEEnqBBOJwvBR/0mAf3o+wxlzgahcvF0y5az1jktU0D9Bh3q+PMwH2Zs4iArG8b/DfDetmBCQok+vLTmfxrSgeaoz2xNLzNpZ65hYop6lLE+uuTMWAx7xsgNMeCGut66U49ZKlescLpRh73lCq7oIBJF4snrHEsSw8AT4QCsEcarjzMNLVqNVLvAt15acSfxTEpOfcTAO5sxkk7gTBL28T8YqWklvmXUy5Tsh5hUbysvRpiw+OTpPKLPMIShanPVvnM7HMAqF9cjYwPmfpCkVqxrXE20KuSL32Qlg9ZTOUhWAfbe8osWq48zAdGInRuqvonfw1NSjlNV9YlDL48zFH0RthAnzpS1G/NtGtEsAliJaSVcmfxgL3HC8xx+Rj7q+PMxwuXiM8953GAVgjjVjv5mDV8eZgBU0BQTtIJHgz/ABjuIuqmAVMlN7MTXDl8kN8RziR1Q7+ZgO4I41fHmYNXx5mAJXqiO4QkAENjg207n+cErG9icC2Z2AfUwC8Jz1MA3aSPPGPuqHfzMRWkNemSmTeJGsqJEpPWIxWv/wAHlATEEcavjzMMKisCamVKcvMRNPrH8GrOG/PyMA9V94n8qviiFYbiW0wZ+qrMk7Ub4cQBDe0F3ZajuY8iIcRAaX22iTR1JCgVy5a1XXYuhAmMTswI5wFL0HtO9pLayTtSgD/tFKNv5o1OMK0Krkp0trSfxGqSltpSpKvggxtNNPedNTee7cwfJ0vlsgKx0i2slEtEsn18S2zVzqc/6su+Lk8YL0paRsZW+XU1zth93UyGSd4upHExoehmlXpdbOD+qgsHLMFhJIHEHHvEBeIpPRhaevFoKLOLQnpwdmSmWlLP3JEXFVSkLCCReIKgNpAIBPmIzHoMrAsWiRkaxSw+5bt8IDUEZnj8hHwzwwL4Fm/mIA8yIa2jVauVNU7MM92AAP8A7uijaO6cIqZE5RJCZNVSC8o/gWZRfmleEBbaS20hZStQBM+cgOdktN847MG5xQdONJlSK2oCFsCuy0ltyjUFePeAmIO09OkmWuehwlc+vMtxkoUUlkltl5SuUVDpRtkqr6lILY0jM2cmSQ/NZ5wGxUWlQTb1ZLmqASikQc8tVMWT43Zl4xeaSsTMe6QWPjkM/PlHmq2LeKrZrZzsDKnJ2+qZYAw4Ki59GOlgFp1iVkm8kqBvYBKE3sN5wLt84C19KtqqkmjAUyDUSlr77lRTt5KVzjCqDSYIllLh1pqwt3ZF+6uW3FSW8Y0X9o6uuroQk9ZJmrB3MZbecYc8B6osLScTbS1G2WKpLDYEikulXF1GHWkVuoFXTIdjKqrqu8roahSfiPKMf6LbdJt43y6psyoxfO8pBYPsaWY76RtIlIqa0X1P6WCgjNIFGuWlt33g5QGv2LpWJqanFtUqUbxODTkgpAGxsvGGHTRahp7LUtJIVrJYSRgQp7yT4XX8IyrR3SVIk1yFLYzE0V1LjrXEpDDeRn4ReP2grTSbNEtJBPpUtKsQ6WlrXiNmDQFH070mWqupbxIC5FHNV+abJKV4jYQsco323Z1yjqFdmVPVySo/KPJ+ldpiZUSlIUDq6ajQ4L9aXTywrxCnHER6d0pqSbGqlkhzSTVHc6pRf4wFM0QtX+vLVN7Ey6daX7LIvH3hGiaOWv6RJCywJVNwB/CicuWk78kiPM9laahFVWTusfSKYyxexN4Jls5/kVjwi/dCOlSqi0J0uYQyZMxUvHYqffV/mbIDb48yaJaUKRbcsqIYVVWoJL3UmcFJYd5JaPRldaaZZUFm6BKVMJ2AJIH+oR4/m1ypVYqalryJyljiFkwHsilqL0tKywvJSo7g4BMKLzHH5GM4o9K1TbAl1AJvhVIiZ3nXSpUweIc/zRfkVYM1SHxSfIoB+cAvruvd7nj4ma8xSdyUH2isf6YptRaxTpJLlFXUVQYD+Mz1Y92CYsFHWA109G6XIbv+8J/UIDONMdMbtpoElYdE9Ep049VSqLWAjxmp5xromB2fGPIVoVxVay1lRL1ai74Nr3HhlG/2FpQk2nMllTAKq0KD5qTUSkIPvN4wGgQzFf8A0kyWylCY+3FZSA3gYd3opdp2+inthYWpnoZSi+TCqUgOdmM0DxMA/wBENIPSJk9JZ03FAAuAFFaA3d9m/jHdgWk9VUyXcibNVmSQAmQA24deKL0Q28JlZORtNNKd29ZC5rtv9aE9Ba8nSavTezVUhn2JVKALeHnAa6mcCopGaWfxdvhGedLlqplzbNQpTf02TOI2kS1pBPv+cWiRa6U182UpnVqQOFxag/iCPCMq/aKrCmpobpHVTMUON9DP7MBslj2sJ8pMxmvLmIAz+7WtGz8hPjFEt22QjSWQlS+rLpJq1JOQN2YX4kR96PdJP6ukuwu102SeC5kxQ/Xn3RQuk22BJtszT1r1ElPHWSyl8OLwG0aK2z6VKRM/tAMGyuf+Yn4zzoUrdbZss7QuoB9tJfzEaHAcmaHZw5yD48orHSLQoNmVq263o04u5/6ZGWRwESM2nPpaS6W9ZrwvNdu+rtAIcFnd8QMIa9If/CK3+7Tv0GA83I0kMi2F1QZRMxRLMAdYGVgzAYmNn0PtgzrZrkKI6tQtATgerLl3ARyHOPNqV9YHvEaFYOkertypnp6t+bUK39W8VkFsx1Gw3wEZ0kVT1U9mA9MrRhtF+X8xE/0EWqf3mpMxRJmS1DHHaFqz/KIoVuWx6QSshlLnT5qgHYa0oVg/eD5QpohaRkV0iYFXQJqLx/hKheHiHgN/0q0jEq25KAzIoatZGAxCSt//AMYz7ok0gMijqQM11VGklgWE1RSpn4ecR1VpGKi0xOWQD6NaKVM5Z0Vt39Q8GioWTaurllAzM+mmjd9lrc/8QQHoPTq3AmXagSQUyaam9XYtc2alQwyOAEZdoXaGrsS0phHqzaIBs3CiAX8IktIreSJukElRH2iZSpZcfgnp6veftn8IqFkWkhNjVsknrzJ1MpI7kEufegGNTVvZspJ9b0qoU/dqacGIy0qozJqlKIJLY72AHyjhVS8pMvYla1+0ED/RDeAdzq8la1dsEF8cCAPlDmwrVVJqAsKYkFJL5Xgz+DxFx9EBpPTrbWutAS0gXZKWSR+K+lExzzbwjNYf2zahqJgWp31cpBJLkmXLSgqJOb3XhhASui9YZVZJmJLFCwoeEPNLrTTNqKhSS96feHAJKYr4MfVqcknM4mAWo6i7MSo7Cl+AI+kXLpRtrW1dShKklPpcwsN6EJlg8knxeKMDCtXNvLUrepR5kmASBj0N0j22EWSZQI+1oJaw2066Qg4jeFmPPIi26ZW8qfTUCVP1aUIfJ7s2YACB+UDwEBUni+9Clook2nfWQ2onM+0sFMBtLA4d0UGJXRifcqkKGwL/AMtUBr+mumRSJ0wgHWUMpIQ7XTUCmWSMNjk+EYhUTby1KyvEng5eJzSi3TOUj+7Uss/ySJLt/MjOK9AX3Ra3f6rq5DlwZKwxyaokBJ8/KNfpNMAbem011N0qRKxABChJWtR78UgcDHnGz6oIlzgSxUhISN5E2WtuSSfCLkLd/wDkiZxOCqqSTsBcpS58FHnAXPTS1tRpGtaSAUSKdDlmRfmIBPKY/jFkpbXEvSWrQstLTTImKwcAJTJx84yfpjrgbZmzJanBl06h3gykKD+UWLSLSJEu3q2a4INGmUGxBUpEkY7gC78IDLp5aqUzffHh68XKh0ivW6ohlImViglsHEyrQt+/BAaKJOm/aFQ7RPm8PtHZ39OkKP8A15ZPtiA9aSLTCqpMrq9an1pDZEKQPgsRiXS5bBFoVBlqS4pUy3DfgrUqbiLoHhBZHSQRactZUSlVPSoJB/GfRjNx3dQpI3vGfaY1ZXX1Rdxr5938pmrV84C29BVWTbCAojromu4GLIUWiR6KLTCtI5yi32onpD443kkfpij6A2uaa0ZE1JulKiH3BSSknvwJwh50Y2hctinmK2rVebvSo5cdkBbOkjSu7akqalkoXKo5xwySULJw24TTnEN0uWprpslQyPpKhwNTMSPJMVfSS2fSZktbepIkSeOqlhD+UNK+vMxMoHG4hQ7yVTZiyT7UBe9D7XUiyppIBu19KtI/imCaFeSREP0oViZtYhaFXgaWlx7xKAPmIg6S21S6ZUlOSp0qc+4ygsJ/WqEbWmlSkEl/s5Q4dQYQG6/s82iFUipTi8hc1RG0JVqbvg4XGvxgH7N1QfSqlGzVBXvpEb/AQU+b/WEsYj7M8FBlls/iHyZus7LpJrUpsyrQXddNPbJgyDn/AOHh7PWf3hLGQMpWGJBZ/AM/w3wh0iyx+6q0kBxTT2LYh0EFjsgPIRzh3S1t2bfL43iW73+bQ0MTFl2QTVKlEPc1iVY7nRmO8iAho6lrukEbCDyj5CtHSmZMRLT6y1BI4ksIDtNeoKvAkFlpw3LCgrH+c84QSpi/jD9dlnXKR3TlBt0sTPLqGGSJRIfYCATxdvgYBzW2oqZMmLUXM0C/3nqk+aYa60sRsOcT1bouZU2tlnreiJBKss5spDttwWcO6IVNITLVMHqpISeJyEAhBBBAEEEEAQR9UkjPuPPER8gCCCCAIII+tAAh3W12sRKS33Uu4O/rrW/vQ0ES1sUARIpFj/myVKP8s+aj5QERC1LUXFXmfBQ5pI+cIwtSyrygGJzwGeAJ2QHyon3yCzMlCfZSEv5QlHc2UUljngeYceRjiAIWVVKK75PWe8/fCaUEv3YnmB8xEhS2OZlWinSWUuYiUCXzWQkFhjmYBvaFornzDMml1EJBLM91ISMu4COKqqUtZUSoksCSXJYAYnblEhpPo6uhqVU80grQmWVNk65aZjY7rzeEOLb0dUipny0htVLRMIUcbqkyzh/iA8ICAhakqNXMSsfhUlXskH5QkQ0LUMkLmoSclKSk8CQDAcyZ5SoEbG8WIPyEfJ828oqO0k8y8O6Ox1zJyJQBvLCCnAuQtrrDb6whCvptXNWh3uLUl8nukjLwgG8KSZxQoKSSCMiM4+SpZUWGJOUOrHoTOny5Y/Epsn7zhtygGUEdFJ3d8fGgPkdrUSz7gPpAiSSzDMsOO6O6n8P5U/CA1j9m7/fqn+wH+YmPQkee/wBm7/fqn+wH+YmPQkBDzpSjWoNxQSEHrM6SQFAAEbeufWAywPWLtekP/hFb/dp36DFhJin9IFoLNn1iNUQk084BRfLVAucGBBJDPswc4APKs2mKZhQzl2YYuTkBGtaF6NCbb1YggpCJ044jszUzEpPFj4REUmjyJuklRJYpRLmzlpCWF3V4oHAG6I2TRrRkSbRrp11zMnBYLj1Vyklu4hRV4GA816U2dqZ85DMEVFRLDBh1FAYDdiIkujLR9VXaMkAEplqTNmnchKgPMkDxh90o0ShUzVt1V1dcR3XVy0l+XnFy6DrEVIr5oUlV5MqYhe50zEsz8RzgGukmjaJNuCWlICVUdavLC8ZVW57y5B5RRdF7G1sm8QSn0yjllmyXrQrv7POPR1tWEmfachaknqU1SnZ/zLqCHfcsxnnQtYImUtYhnu1cu6SA41PWBxyOAHiYBrpbYypatIFLSxWimmIOHqGo7sn1flFL0dp71hWoWPVmUJ9+YPnG49INkldPXrSgvMppCXwZ5U1axluCnjMdDrFP7or5TYzV2ftxeZdV4YqEBmkykIp5czYqZNR7CZRP64ZqS2cWerspYsqSVJIUKqq6pDFvR6dZJfLBL+MRekVnKk1MxBGV05YMtIUk+IIgIuO5UsqIADk5DfD2voSJ01Bzl3n/AJMDE3oXo6uZWqQUOqTLmTCM2KAMt+YgGum+jy6Oq1K2JTLk4h2J1SL2ffFejW/2h6G5WSZmP2qFk8U3U/ADlGSpEAtQ0usmJQM1Fht8oSWggsQxGcWbQixyq15MhWLTigtl1XB8HEcaXWTqaiolhJdE+7lkyCVDDYICuSw5HERKaR2ZqZ80AXQJ86WBuCFMByMNaKiUqYkEFgUlXAlOPvDnGhdLlhCQqcu62srZhTtZJlIVnniVE8oDMhGjacaLGVQ0jsVSaJMxTYfe1Jw8NYBGezZBSWUCCQFY7lJCknxBB8Y9NafWJrbInTUjrporuLNdCpU5W3Mas7NsB5gid0Ko1TKxKUBzdmEeCD9Yi5FGVEhvVSpZ7gE3vpzjQegOivWu5/5UmatmGJdKGx/O/hAQum1jBJlrRg1JRqV33pEgYb8VExT49LacaFomJqAhDA0hIwF77AyAlIbIXZbDvMebJqWUR3n4wEjZNAFyqhSn6kpKk8dfIQfJZjRqfRtP+1mrYhCZ6ZiSRi6Ua1HHFDPCei+hINiz55HXnahCH9UBdTKBB4lCT3PGv0liJNqTqkpN5JShOWWoTjnh6yh4mAxfpdshU23Z4SCbyKdT9kES5b9+cWWq0eNTpFaFPhjQJTn+ISqcI94JPhEvpDZOv0jUkpJejlKbDECdt9kRZaCzf6+qJ4ScZEpCjhheyB/wzygPLVRIaapObLKeLKaHtlUJFdKlKBB9IRLI2g6wJI4xzVyD6cpCc9epI/xCBGi0mhhXba1oS/8ATJ80JGACZFZJCm8FLHhAW3R/QNEu2JezV0lPMHVwBlmQlvG4sv8AxRj/AEhWMZFo1KXvPNnLcDIGapnj1aLPTr9fdVe1eq2NdvXueA5RkHSno8ZtoTkS0m8qz74J2qNch8vzN4wGc9FFjoqbWp5c31HUsjtatClhJ7i0OuiWyddbMoYNK1k0g4hkJLDmREn0G2Sv97oXdLS5UyY+HqqSqWD4kgRN9FVAJOktZLQDdl+lITk4CZqQPIQFB08swSaiSlAYGkpFeKpKb3MvDTSayTTinQsMvUqKuOvnMfZuxr+mmg3pdprZJSlPoctBwupuoVeDPiwUnlFT6cLH1E2kwIeXNTjmbsx38b4LQFdsCgvWeuY3WRX0iU72UideHMJ5RDaR2YZEyWhQxMiRM46yWlYI5xpOiViFdnJdLhVqSQoBsdUZpWPAKB8IrPS8j+sUgBmpqUADL7pOQgLl+zlQETp83YqWUeytB+flG8Rkn7P9G1GFszrqEk78ZDfBUa3AEQ+mFNrKCpQG68paccsQ2MTEIVqQUEHEFnG/EQGO6FWdf0rtFShggTvC+pAHk/ONlRIAUpQGKmvd7BhFC0UsUy9ILTmsyVIkt3leJI9giNBgMk6TNHxfkXkOlc2oUvaAJ1VSDFt6b3MxfLJ0d1NZMmpPVUkpbvJSSfdEJ6c0espg3rCZKb/HlE/CLHAEZn0HyLsu0H/+9NT7IH1jTIrOg9l6j0xIBAVWzpgfaFplqfg5I8ICar6e/KmoZ7yVJbe6GaK9RaJCRKNxKby51ItX/ZmoUSTtISCOCRFqRmePyEdmAy3SLQsTr4Yt6TWqS34iujCAG71I8jFF6VtHR6dU6sdYqs9CXwAMyXMQ3cPs0nwj0HJpAC5xN9Sx3XgR8DFF0j0V9IrKl8Lxs5YVn9yqcpQ4sG/mEBnFfomP39Vy1JdOpqJ90OWBJu48SD5Roug2ifo9bOmFJaZeZwcAUSyz7C5I8Im6OxgLaqZrYKpJCTuJVNnP5IHOLSBAYr+0PZapkyiIyJXL73KkDgPWEYcZJGLFsceGfyj1b0haPqqRSlLfZ1MgkbwqfJvF9jBKucYVY2ipnSJiyG1SKlZG0nApZsxge7q98BZuj7RlX+0Ux0lIlqnzH4KlEDHvmDnElppoiF1NVdf7ascHaHs+ctYHFQ+EajQ2Rq6nWZ3vSFO2WsNPhh/ZmOLfszWTqQgOBUKUvcxpahBPvCAyqx9Fiae0LyLuNnpQbrHCWhMxt3rRZf2gKYGyXCXIqJasv4VgnlhF9p7EloCwkeuUKUc3uXW/T5xHaeWMmqozKVkVoDb7x1Yf238IDzVpxZ5FVTpAxXSUAGzE00pPxHnHpnSeW1l1Sd1NPHKUoRlmmWiBFqyGcoliTLSSznU0ylF/CWnmY2K1KbWU05GBvompxy6yVD5wHn7RDQi/X2hTsFCXTaoKOYXM1YQsd+CucaD0X6IamqVVJDCbLqJai7utNZMBJ/lSnlDvQyyhLtm1M2V6PjvaWgljudRi/UtImWm6gBIdRYb1KKlHxJJ8YD5NpQo9YAgpKSN4JDjhhHkOlsbX12qc9adMBw2JU5y7nj2HGCaBaMXbUSvEgVloSSrYbks7OBPMQGoWfoulNlyadHZplE79WqWs/obxizrT1gduXkYKeTcQlPZATyDR9XmOPyMBXP3ERbQqwXCqMyCNxTNvgv3gkfy98StPRlNXOmbFy5CeBQZz/qESDbY4SjrE7wkcn+sB5ft7RxUi2HWzqrsAMrpmy1Jbv+0GEehaGxEoqjMCc9di2V+YiYR4qAPhEDpRoqmbaNOoBytapqv4TL9GKSPCT7xzi+wBFbnWYldrFahlSS09x/pBW3NCefCLJCXow1l/8V273M75QGY9F1kau0KkhIARTU8stleKlqLdxKVcoR0As67pDaUzeuoSH2G/JVhxvHlGg2LZqZc2cUgBxLTk2QUrPjMP/phOwLITLnVKwllKnzFAnMhaJKjjucQDyTSf0iYsgZS24hKgflGT9PlDrauzUtgpUxBbPrLlDAbdsbMEYk728oovSdYomzrNm4vLrpCDh+GYsOT4oA/mgHuh2jyJNJLSgFvSZs7HYb8xD4dwHOMz6Q7D1ukMxC0OF0S1SsH6yJCwhQA2hSfKN3kSboYbSo+0oqPxik2tYN7SGlqHYCmnJ/MpLBm3ATfhAIdDNnqk2elC2vayoJbY6peEaDETY1liQyU4AmYoDsvcw78vOJaADELOXUXy6WReGd1tm0dYpfLB8C+DNNQjV+r4p/UICNpKMprZ0xh9pKkPic0qmjduuxLY93MwXA77Sw5O3xMdQDSvpTMllJCc0kZ5pUFD4Q4c93M/SO4IDjHu5mPiUkOwGOJxPDd3QpBAJIdzlnvO4d0dOrcOZ+kCMzx+QjuA4dW4cz9IS9HxUSE9YAHPY/1hxBANUyVa0qYYoSnkpR/1Qu6tw5n6R3BAIT0EgAgesk5nYQRs7orVl6MBFIuUJYBVKnSiSAlSry5gBJbMgjnFpmbOIjuATAI3cz9I+9bcOZ+kdwQHDq3DmfpCdRJKwxYYpOfZUFDZ3QvBAQlr2HrFCYACpJUUh9plLlbtyzEqlJIIIDEq37zC0cS9vE/GAi6SzdXVTZgGM1KSonJwWAGG4CJR1bhzP0juCA4JV3cz9Iq2hlkhKZ6ikOK+tmodw15akE8CCYthiL0d+7mf3ip/zlwEi57uZ+kcrdxlnvO490KxwvMcfkYA624cz9IMe7mY7ggI2ppFGokzAB1RNBL4C8Et+mH7q3DmfpHcEBw57uZgdW4cz9I7ggEZILZJx7z9I6Skh2AxLnE8PlH2T6ojuA4dW4cz9IYWxTlaUC6ktOkr4XZiVE+ABiSjlaHz2EHlAfHVuHM/SEV0rrSsgXkBQSX2Ka9s/hHKHMEA3BOsDt6qmYnemHEJK+8T+VXxRCsAQjVHq+Kf1CFjFatXXSpiVFSloUcUgqASwzYuMS3VxYJUobYCywQ0pSpaEqvEOAWYfSFdSrtn2RALQQjqVds+yINSrtn2RALQQjqVds+yINUrtn2RAKIzPH5COoiLPq1rmKSXThefAjAhIzSGBDEcFbsZHUq7Z9kQC0EI6lXbPsiDUq7Z9kQC0EI6lXbPsiDUq7Z9kQHczZxEdxC2xXqlKQOsp3U7ABN3Jyxw3nZ4xJSkqIBvkOAWKQ4fYYBxBCOpV2z7Ig1Ku2fZEAtBCOpV2z7Ig1Su2fZEAtHEvbxPxhCfeSlRvEsCWZOLB2hhY9cqbe9ZDY4gY3ireAwLON6VA4ZQEzBCOqV2z7Ig1Ku2fZEAsYRpaYIBA2qWs8VqKj8YNSrtn2RBqVds+yIBaOF5jj8jHGpV2z7IiJtK0ly1sQosQQcADeF0nAH1XJO5KScWYhOQQ1pry0JVeIvAFikOHDtCmpV2z7IgFoIR1Ku2fZEGpV2z7IgFoIR1Ku2fZEI1SloS4JVikMAnaoAnwd4BzJ9UR3ERZtWtaig3k3Qc7pObYsGx2F8WO6JHUq7Z9kQC0EI6lXbPsiDUq7Z9kQC0EI6lXbPsiDVK7Z9kQH1X3ifyq+KIViDqbVVLmG8m8U3gHUBh1DfYJOBcDPPxImkqwgOo+NBBAfYIIIAggggCCCCAGggggCCCCAIIIID40fYIIAggggCPikuGMfIICFNgzAlpdStDJCQwcBkpBLE4kkKL59bujupsqcpTpqVIDAFkguwSCccEl0k4D8UEEA8s+lWi9fWVu2/vc4ktmMt3hD2CCAIIIIAj40EEB9ggggCCCCAIIIID40fYIIAggggCCCCA+NA0E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1512" name="Picture 8" descr="https://encrypted-tbn2.gstatic.com/images?q=tbn:ANd9GcQuXNW9BPY5fQDQYyvu4FTamriFg4XvpI3ogzxQyoX9hwsbzc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66" y="3389036"/>
            <a:ext cx="4326273" cy="25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191927"/>
            <a:ext cx="7886700" cy="1325563"/>
          </a:xfrm>
        </p:spPr>
        <p:txBody>
          <a:bodyPr/>
          <a:lstStyle/>
          <a:p>
            <a:r>
              <a:rPr lang="es-EC" dirty="0">
                <a:solidFill>
                  <a:srgbClr val="FFC000"/>
                </a:solidFill>
              </a:rPr>
              <a:t>NORMATIVA APLICABLE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8802" y="151749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400" dirty="0"/>
              <a:t>La normativa a utilizar en el ensayo de vibraciones con un excitador electromagnético es la </a:t>
            </a:r>
            <a:r>
              <a:rPr lang="es-EC" sz="2400" dirty="0" err="1"/>
              <a:t>European</a:t>
            </a:r>
            <a:r>
              <a:rPr lang="es-EC" sz="2400" dirty="0"/>
              <a:t> </a:t>
            </a:r>
            <a:r>
              <a:rPr lang="es-EC" sz="2400" dirty="0" err="1"/>
              <a:t>Cooperation</a:t>
            </a:r>
            <a:r>
              <a:rPr lang="es-EC" sz="2400" dirty="0"/>
              <a:t> </a:t>
            </a:r>
            <a:r>
              <a:rPr lang="es-EC" sz="2400" dirty="0" err="1"/>
              <a:t>For</a:t>
            </a:r>
            <a:r>
              <a:rPr lang="es-EC" sz="2400" dirty="0"/>
              <a:t> </a:t>
            </a:r>
            <a:r>
              <a:rPr lang="es-EC" sz="2400" dirty="0" err="1"/>
              <a:t>Space</a:t>
            </a:r>
            <a:r>
              <a:rPr lang="es-EC" sz="2400" dirty="0"/>
              <a:t> </a:t>
            </a:r>
            <a:r>
              <a:rPr lang="es-EC" sz="2400" dirty="0" err="1"/>
              <a:t>Standardization</a:t>
            </a:r>
            <a:r>
              <a:rPr lang="es-EC" sz="2400" dirty="0"/>
              <a:t> (ECSS), </a:t>
            </a:r>
            <a:r>
              <a:rPr lang="es-EC" sz="2400" dirty="0" err="1"/>
              <a:t>Requirements</a:t>
            </a:r>
            <a:r>
              <a:rPr lang="es-EC" sz="2400" dirty="0"/>
              <a:t> and </a:t>
            </a:r>
            <a:r>
              <a:rPr lang="es-EC" sz="2400" dirty="0" err="1"/>
              <a:t>Standards</a:t>
            </a:r>
            <a:r>
              <a:rPr lang="es-EC" sz="2400" dirty="0"/>
              <a:t> </a:t>
            </a:r>
            <a:r>
              <a:rPr lang="es-EC" sz="2400" dirty="0" err="1"/>
              <a:t>Division</a:t>
            </a:r>
            <a:r>
              <a:rPr lang="es-EC" sz="2400" dirty="0"/>
              <a:t>, sección ECSS-EST-10-03C, de Junio del 2012, </a:t>
            </a:r>
            <a:r>
              <a:rPr lang="es-EC" sz="2400" dirty="0" err="1"/>
              <a:t>Noordwijkm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Netherlands</a:t>
            </a:r>
            <a:r>
              <a:rPr lang="es-EC" sz="2400" dirty="0"/>
              <a:t>, la cual hace referencia a los ensayos de Ingeniería Espacial (</a:t>
            </a:r>
            <a:r>
              <a:rPr lang="es-EC" sz="2400" dirty="0" err="1"/>
              <a:t>Space</a:t>
            </a:r>
            <a:r>
              <a:rPr lang="es-EC" sz="2400" dirty="0"/>
              <a:t> </a:t>
            </a:r>
            <a:r>
              <a:rPr lang="es-EC" sz="2400" dirty="0" err="1"/>
              <a:t>Engineering</a:t>
            </a:r>
            <a:r>
              <a:rPr lang="es-EC" sz="2400" dirty="0"/>
              <a:t> – </a:t>
            </a:r>
            <a:r>
              <a:rPr lang="es-EC" sz="2400" dirty="0" err="1"/>
              <a:t>Testing</a:t>
            </a:r>
            <a:r>
              <a:rPr lang="es-EC" sz="2400" dirty="0" smtClean="0"/>
              <a:t>)</a:t>
            </a:r>
          </a:p>
          <a:p>
            <a:pPr marL="0" indent="0" algn="ctr">
              <a:buNone/>
            </a:pP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3" cstate="print"/>
          <a:srcRect l="11961" t="20765" r="53863" b="29235"/>
          <a:stretch>
            <a:fillRect/>
          </a:stretch>
        </p:blipFill>
        <p:spPr bwMode="auto">
          <a:xfrm>
            <a:off x="3141027" y="3561386"/>
            <a:ext cx="2757497" cy="25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5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348" y="133104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FFC000"/>
                </a:solidFill>
              </a:rPr>
              <a:t>DISEÑO DEL BANCO DE VIBRACIONES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401846"/>
              </p:ext>
            </p:extLst>
          </p:nvPr>
        </p:nvGraphicFramePr>
        <p:xfrm>
          <a:off x="944119" y="2805079"/>
          <a:ext cx="7571231" cy="113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257"/>
                <a:gridCol w="1137426"/>
                <a:gridCol w="1513035"/>
                <a:gridCol w="1157115"/>
                <a:gridCol w="1173776"/>
                <a:gridCol w="949622"/>
              </a:tblGrid>
              <a:tr h="54927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 de banco de vibración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Frecuencia (Hz)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Máximo Desplazamiento (cm)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Máxima Velocidad (cm/s)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Máxima Aceleración</a:t>
                      </a: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(g)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Máxima Fuerza </a:t>
                      </a: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(N)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Hidráulico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0.1-500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450000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Inercial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2-50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4500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Electromagnético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2-10000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125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</a:t>
                      </a:r>
                      <a:endParaRPr lang="es-EC" sz="11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2000</a:t>
                      </a:r>
                      <a:endParaRPr lang="es-EC" sz="11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BOSQUEJO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Picture 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43" y="1834364"/>
            <a:ext cx="6485714" cy="2762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7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6135" y="2097625"/>
            <a:ext cx="1612274" cy="546101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/>
              <a:t>El </a:t>
            </a:r>
            <a:r>
              <a:rPr lang="es-EC" dirty="0" err="1"/>
              <a:t>picosatélite</a:t>
            </a:r>
            <a:r>
              <a:rPr lang="es-EC" dirty="0"/>
              <a:t> a ensayarse en la mesa vibratoria, </a:t>
            </a:r>
            <a:r>
              <a:rPr lang="es-EC" dirty="0" smtClean="0"/>
              <a:t>tiene </a:t>
            </a:r>
            <a:r>
              <a:rPr lang="es-EC" dirty="0"/>
              <a:t>un peso entre 0,1 kg y 1 </a:t>
            </a:r>
            <a:r>
              <a:rPr lang="es-EC" dirty="0" smtClean="0"/>
              <a:t>kg. Para </a:t>
            </a:r>
            <a:r>
              <a:rPr lang="es-EC" dirty="0"/>
              <a:t>el diseño se selecciona un factor de seguridad de 10 con el propósito de usar el banco en pruebas con objetos más pesados.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8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/>
          </p:cNvSpPr>
          <p:nvPr/>
        </p:nvSpPr>
        <p:spPr>
          <a:xfrm>
            <a:off x="457200" y="533400"/>
            <a:ext cx="8229600" cy="559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400" b="1" dirty="0" smtClean="0">
                <a:solidFill>
                  <a:srgbClr val="FFC000"/>
                </a:solidFill>
                <a:cs typeface="Arial" pitchFamily="34" charset="0"/>
              </a:rPr>
              <a:t>TEMA: </a:t>
            </a:r>
            <a:r>
              <a:rPr lang="es-EC" sz="2400" b="1" dirty="0" smtClean="0">
                <a:cs typeface="Arial" pitchFamily="34" charset="0"/>
              </a:rPr>
              <a:t>DISEÑO Y CONSTRUCCIÓN DE UN BANCO DE PRUEBAS DE VIBRACIONES PARA LA OPTIMIZACIÓN DEL PICOSATELITE HEXASAT DEL CENTRO DE INVESTIGACIÓN ESPACIAL - CIE DE LA ESCUELA POLITÉCNICA DEL EJÉRCITO</a:t>
            </a:r>
            <a:endParaRPr lang="es-EC" sz="2400" b="1" dirty="0" smtClean="0"/>
          </a:p>
          <a:p>
            <a:endParaRPr lang="es-EC" sz="2400" b="1" dirty="0" smtClean="0"/>
          </a:p>
          <a:p>
            <a:pPr marL="0" indent="0">
              <a:buNone/>
            </a:pP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>
                <a:solidFill>
                  <a:srgbClr val="FFC000"/>
                </a:solidFill>
              </a:rPr>
              <a:t>AUTORES: </a:t>
            </a:r>
            <a:r>
              <a:rPr lang="es-EC" sz="2400" b="1" dirty="0" smtClean="0"/>
              <a:t>FRANCISCO PAREDES</a:t>
            </a:r>
            <a:br>
              <a:rPr lang="es-EC" sz="2400" b="1" dirty="0" smtClean="0"/>
            </a:br>
            <a:r>
              <a:rPr lang="es-EC" sz="2400" b="1" dirty="0" smtClean="0"/>
              <a:t>                    MARCO GONZÁLEZ</a:t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S" sz="2400" b="1" dirty="0" smtClean="0">
                <a:cs typeface="Arial" pitchFamily="34" charset="0"/>
              </a:rPr>
              <a:t/>
            </a:r>
            <a:br>
              <a:rPr lang="es-ES" sz="2400" b="1" dirty="0" smtClean="0">
                <a:cs typeface="Arial" pitchFamily="34" charset="0"/>
              </a:rPr>
            </a:br>
            <a:r>
              <a:rPr lang="es-EC" sz="2400" b="1" dirty="0" smtClean="0">
                <a:solidFill>
                  <a:srgbClr val="FFC000"/>
                </a:solidFill>
              </a:rPr>
              <a:t>DIRECTOR:       </a:t>
            </a:r>
            <a:r>
              <a:rPr lang="es-EC" sz="2400" b="1" dirty="0" smtClean="0"/>
              <a:t>ING. MILTON ACOSTA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C" sz="2400" b="1" dirty="0" smtClean="0">
                <a:solidFill>
                  <a:srgbClr val="FFC000"/>
                </a:solidFill>
              </a:rPr>
              <a:t>CODIRECTOR: </a:t>
            </a:r>
            <a:r>
              <a:rPr lang="es-EC" sz="2400" b="1" dirty="0" smtClean="0"/>
              <a:t> DR. LUIS CUMBAL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1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3713" y="1538733"/>
            <a:ext cx="903936" cy="286892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89397" y="450761"/>
                <a:ext cx="8025953" cy="57262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C" dirty="0" smtClean="0"/>
                  <a:t>Cálculo </a:t>
                </a:r>
                <a:r>
                  <a:rPr lang="es-EC" dirty="0"/>
                  <a:t>de la fuerza electromagnética</a:t>
                </a:r>
              </a:p>
              <a:p>
                <a:pPr marL="0" indent="0" algn="ctr">
                  <a:buNone/>
                </a:pPr>
                <a:endParaRPr lang="es-EC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𝐹𝑒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ES" dirty="0"/>
                  <a:t> </a:t>
                </a:r>
                <a:endParaRPr lang="es-ES" dirty="0" smtClean="0"/>
              </a:p>
              <a:p>
                <a:pPr marL="0" indent="0">
                  <a:buNone/>
                </a:pPr>
                <a:r>
                  <a:rPr lang="es-EC" dirty="0" smtClean="0"/>
                  <a:t>Donde:</a:t>
                </a: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/>
                  <a:t>	</a:t>
                </a:r>
                <a:r>
                  <a:rPr lang="es-ES" dirty="0" smtClean="0"/>
                  <a:t>B = 1,17 Tesla</a:t>
                </a:r>
              </a:p>
              <a:p>
                <a:pPr marL="0" indent="0">
                  <a:buNone/>
                </a:pPr>
                <a:r>
                  <a:rPr lang="es-ES" dirty="0"/>
                  <a:t>	</a:t>
                </a:r>
                <a:r>
                  <a:rPr lang="es-ES" dirty="0" smtClean="0"/>
                  <a:t> l = 0,48 metros</a:t>
                </a:r>
              </a:p>
              <a:p>
                <a:pPr marL="0" indent="0">
                  <a:buNone/>
                </a:pPr>
                <a:r>
                  <a:rPr lang="es-ES" dirty="0"/>
                  <a:t>	</a:t>
                </a:r>
                <a:r>
                  <a:rPr lang="es-ES" dirty="0" smtClean="0"/>
                  <a:t>n = 125</a:t>
                </a:r>
              </a:p>
              <a:p>
                <a:pPr marL="0" indent="0">
                  <a:buNone/>
                </a:pPr>
                <a:r>
                  <a:rPr lang="es-ES" dirty="0" smtClean="0"/>
                  <a:t>	 i = 1,5 Amperios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≈9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𝑘𝑔𝑓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397" y="450761"/>
                <a:ext cx="8025953" cy="5726202"/>
              </a:xfrm>
              <a:blipFill rotWithShape="0">
                <a:blip r:embed="rId3"/>
                <a:stretch>
                  <a:fillRect l="-1519" t="-181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FFC000"/>
                </a:solidFill>
              </a:rPr>
              <a:t>SIMULACIÓN Y ANÁLISIS DEL BANCO </a:t>
            </a:r>
          </a:p>
        </p:txBody>
      </p:sp>
      <p:pic>
        <p:nvPicPr>
          <p:cNvPr id="5" name="Marcador de contenido 4" descr="F:\foto ansy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3" y="1690689"/>
            <a:ext cx="5151836" cy="403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6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" name="ScreenCapture_2014-5-20 1.7.2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615" y="585743"/>
            <a:ext cx="9078769" cy="4477251"/>
          </a:xfrm>
        </p:spPr>
      </p:pic>
    </p:spTree>
    <p:extLst>
      <p:ext uri="{BB962C8B-B14F-4D97-AF65-F5344CB8AC3E}">
        <p14:creationId xmlns:p14="http://schemas.microsoft.com/office/powerpoint/2010/main" val="13134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Picture 20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1401305"/>
            <a:ext cx="7886700" cy="34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Picture 1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85" y="1325585"/>
            <a:ext cx="5915851" cy="367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2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ESFUERZO MÁXIMO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5" name="Picture 1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84" y="1452138"/>
            <a:ext cx="54042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6282" y="1501875"/>
            <a:ext cx="440296" cy="647500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43944"/>
                <a:ext cx="7886700" cy="5533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C" sz="2000" dirty="0" smtClean="0"/>
                  <a:t>El esfuerzo </a:t>
                </a:r>
                <a:r>
                  <a:rPr lang="es-EC" sz="2000" dirty="0"/>
                  <a:t>máximo (</a:t>
                </a:r>
                <a14:m>
                  <m:oMath xmlns:m="http://schemas.openxmlformats.org/officeDocument/2006/math">
                    <m:r>
                      <a:rPr lang="es-EC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C" sz="2000" dirty="0"/>
                  <a:t> es de 2,68 x 10</a:t>
                </a:r>
                <a:r>
                  <a:rPr lang="es-EC" sz="2000" baseline="30000" dirty="0"/>
                  <a:t>8</a:t>
                </a:r>
                <a:r>
                  <a:rPr lang="es-EC" sz="2000" dirty="0"/>
                  <a:t> </a:t>
                </a:r>
                <a:r>
                  <a:rPr lang="es-EC" sz="2000" dirty="0" err="1"/>
                  <a:t>Pa</a:t>
                </a:r>
                <a:r>
                  <a:rPr lang="es-EC" sz="2000" dirty="0"/>
                  <a:t> en su punto más crítico, cuando se trabaja en 812 Hz, la frecuencia a la que entra en resonancia.</a:t>
                </a:r>
              </a:p>
              <a:p>
                <a:pPr marL="0" indent="0" algn="ctr">
                  <a:buNone/>
                </a:pPr>
                <a:endParaRPr lang="es-EC" sz="2000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𝑎𝑑𝑚</m:t>
                        </m:r>
                      </m:num>
                      <m:den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s-EC" sz="2000" dirty="0"/>
                  <a:t>        </a:t>
                </a:r>
                <a:endParaRPr lang="es-EC" sz="2000" dirty="0" smtClean="0"/>
              </a:p>
              <a:p>
                <a:pPr marL="0" indent="0" algn="ctr">
                  <a:buNone/>
                </a:pPr>
                <a:endParaRPr lang="es-EC" sz="2000" dirty="0" smtClean="0"/>
              </a:p>
              <a:p>
                <a:pPr marL="0" indent="0">
                  <a:buNone/>
                </a:pPr>
                <a:r>
                  <a:rPr lang="es-EC" sz="2000" dirty="0" smtClean="0"/>
                  <a:t>El </a:t>
                </a:r>
                <a:r>
                  <a:rPr lang="es-EC" sz="2000" dirty="0"/>
                  <a:t>esfuerzo admisible para la plancha de acero galvanizado utilizado es de 2,5 x 10</a:t>
                </a:r>
                <a:r>
                  <a:rPr lang="es-EC" sz="2000" baseline="30000" dirty="0"/>
                  <a:t>8</a:t>
                </a:r>
                <a:r>
                  <a:rPr lang="es-EC" sz="2000" dirty="0"/>
                  <a:t> </a:t>
                </a:r>
                <a:r>
                  <a:rPr lang="es-EC" sz="2000" dirty="0" err="1"/>
                  <a:t>Pa</a:t>
                </a:r>
                <a:r>
                  <a:rPr lang="es-EC" sz="2000" dirty="0" smtClean="0"/>
                  <a:t>.</a:t>
                </a:r>
              </a:p>
              <a:p>
                <a:pPr marL="0" indent="0">
                  <a:buNone/>
                </a:pPr>
                <a:endParaRPr lang="es-EC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000">
                              <a:latin typeface="Cambria Math" panose="02040503050406030204" pitchFamily="18" charset="0"/>
                            </a:rPr>
                            <m:t>2,5 </m:t>
                          </m:r>
                          <m:r>
                            <m:rPr>
                              <m:sty m:val="p"/>
                            </m:rPr>
                            <a:rPr lang="es-EC" sz="2000">
                              <a:latin typeface="Cambria Math" panose="020405030504060302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s-EC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000">
                                  <a:latin typeface="Cambria Math" panose="02040503050406030204" pitchFamily="18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s-EC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s-EC" sz="200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2,68 </m:t>
                          </m:r>
                          <m:r>
                            <m:rPr>
                              <m:sty m:val="p"/>
                            </m:rPr>
                            <a:rPr lang="es-EC" sz="2000">
                              <a:latin typeface="Cambria Math" panose="020405030504060302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s-EC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000">
                                  <a:latin typeface="Cambria Math" panose="02040503050406030204" pitchFamily="18" charset="0"/>
                                </a:rPr>
                                <m:t> 10</m:t>
                              </m:r>
                            </m:e>
                            <m:sup>
                              <m:r>
                                <a:rPr lang="es-EC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2000" dirty="0"/>
              </a:p>
              <a:p>
                <a:pPr marL="0" indent="0">
                  <a:buNone/>
                </a:pPr>
                <a:endParaRPr lang="es-EC" sz="2000" i="1" dirty="0" smtClean="0"/>
              </a:p>
              <a:p>
                <a:pPr marL="0" indent="0">
                  <a:buNone/>
                </a:pPr>
                <a:endParaRPr lang="es-EC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=0,93</m:t>
                      </m:r>
                    </m:oMath>
                  </m:oMathPara>
                </a14:m>
                <a:endParaRPr lang="es-EC" sz="2000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43944"/>
                <a:ext cx="7886700" cy="5533019"/>
              </a:xfrm>
              <a:blipFill rotWithShape="0">
                <a:blip r:embed="rId3"/>
                <a:stretch>
                  <a:fillRect l="-773" t="-12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DEFORMACIÓN MÁXIMA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15" y="1503653"/>
            <a:ext cx="54042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FFC000"/>
                </a:solidFill>
              </a:rPr>
              <a:t>CÁLCULO ESTÁTICO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3645"/>
                <a:ext cx="7886700" cy="48633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C" i="1" dirty="0"/>
                  <a:t>M = Masa de la bobina + Masa del plato vibratorio +  Masa del cuerpo sujetador de la bobina + Masa o del acople del cuerpo de la bobina + Masa del sujetador inferior de </a:t>
                </a:r>
                <a:r>
                  <a:rPr lang="es-EC" i="1" dirty="0" smtClean="0"/>
                  <a:t>la </a:t>
                </a:r>
                <a:r>
                  <a:rPr lang="es-EC" i="1" dirty="0"/>
                  <a:t>bobina </a:t>
                </a:r>
                <a:endParaRPr lang="es-EC" i="1" dirty="0" smtClean="0"/>
              </a:p>
              <a:p>
                <a:pPr marL="0" indent="0">
                  <a:buNone/>
                </a:pPr>
                <a:endParaRPr lang="es-EC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𝑃𝑒𝑠𝑜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𝑠𝑖𝑠𝑡𝑒𝑚𝑎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𝑣𝑖𝑙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𝑔𝑟𝑎𝑣𝑒𝑑𝑎𝑑</m:t>
                      </m:r>
                    </m:oMath>
                  </m:oMathPara>
                </a14:m>
                <a:endParaRPr lang="es-ES" dirty="0" smtClean="0"/>
              </a:p>
              <a:p>
                <a:pPr marL="0" indent="0" algn="ctr">
                  <a:buNone/>
                </a:pPr>
                <a:r>
                  <a:rPr lang="es-ES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𝑃𝑒𝑠𝑜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𝑠𝑖𝑠𝑡𝑒𝑚𝑎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𝑣𝑖𝑙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9,81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≈50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3645"/>
                <a:ext cx="7886700" cy="4863318"/>
              </a:xfrm>
              <a:blipFill rotWithShape="0">
                <a:blip r:embed="rId3"/>
                <a:stretch>
                  <a:fillRect l="-1546" t="-2005" r="-162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0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2038" y="1157466"/>
            <a:ext cx="1625153" cy="546101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978794"/>
            <a:ext cx="7886700" cy="5198169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Por lo tanto la fuerza total es 90 N + 50 N = 140 N.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90" y="2108815"/>
            <a:ext cx="4426308" cy="26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2038" y="1488996"/>
            <a:ext cx="1419091" cy="673258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579549"/>
            <a:ext cx="8090347" cy="5597414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C000"/>
                </a:solidFill>
              </a:rPr>
              <a:t>ANTECENTES</a:t>
            </a:r>
            <a:endParaRPr lang="es-ES" b="1" dirty="0">
              <a:solidFill>
                <a:srgbClr val="FFC000"/>
              </a:solidFill>
            </a:endParaRPr>
          </a:p>
          <a:p>
            <a:pPr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s-ES" b="1" dirty="0" smtClean="0"/>
              <a:t>   LA </a:t>
            </a:r>
            <a:r>
              <a:rPr lang="es-ES" b="1" dirty="0"/>
              <a:t>UNIVERSIDAD DE LAS FUERZAS ARMADAS </a:t>
            </a:r>
            <a:r>
              <a:rPr lang="es-ES" b="1" dirty="0" smtClean="0"/>
              <a:t>HA EJECUTADO TRES </a:t>
            </a:r>
            <a:r>
              <a:rPr lang="es-ES" b="1" dirty="0"/>
              <a:t>PROYECTOS PARA LA INVESTIGACION Y DESARROLLO DE PICOSATELITES DE AUTORÍA </a:t>
            </a:r>
            <a:r>
              <a:rPr lang="es-ES" b="1" dirty="0" smtClean="0"/>
              <a:t>ECUATORIANA</a:t>
            </a:r>
            <a:endParaRPr lang="es-ES" b="1" dirty="0"/>
          </a:p>
          <a:p>
            <a:pPr algn="just">
              <a:buNone/>
            </a:pPr>
            <a:endParaRPr lang="es-ES" b="1" dirty="0"/>
          </a:p>
          <a:p>
            <a:pPr algn="just">
              <a:buNone/>
            </a:pPr>
            <a:endParaRPr lang="es-ES" b="1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429000"/>
            <a:ext cx="3200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056380"/>
            <a:ext cx="7886700" cy="4700789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85" y="1530972"/>
            <a:ext cx="6542429" cy="37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37882"/>
            <a:ext cx="7886700" cy="5739081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07993"/>
              </p:ext>
            </p:extLst>
          </p:nvPr>
        </p:nvGraphicFramePr>
        <p:xfrm>
          <a:off x="3338044" y="1209407"/>
          <a:ext cx="2043582" cy="460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066"/>
                <a:gridCol w="952516"/>
              </a:tblGrid>
              <a:tr h="353178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δ</a:t>
                      </a: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(m)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Frecuencia (Hz)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5,90E-05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1,72E-04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2,16E-05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1,20E-05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2,41E-05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9,31E-04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812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4,52E-05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1,57E-05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8,87E-06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7,69E-06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1,79E-05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  <a:tr h="35317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2,14E-05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37" marR="18937" marT="0" marB="0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247046" y="644009"/>
            <a:ext cx="691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FLEXIÓN DEL PALTO VIBRATORIO PARA </a:t>
            </a:r>
            <a:r>
              <a:rPr lang="en-US" sz="2000" dirty="0" smtClean="0">
                <a:solidFill>
                  <a:schemeClr val="accent2"/>
                </a:solidFill>
              </a:rPr>
              <a:t>DIFERENTES </a:t>
            </a:r>
            <a:r>
              <a:rPr lang="en-US" sz="2000" dirty="0" smtClean="0">
                <a:solidFill>
                  <a:schemeClr val="accent2"/>
                </a:solidFill>
              </a:rPr>
              <a:t>FRECUENCIAS</a:t>
            </a:r>
            <a:endParaRPr lang="es-E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rgbClr val="FFC000"/>
                </a:solidFill>
              </a:rPr>
              <a:t>TRANSMISIBILIDAD</a:t>
            </a:r>
            <a:endParaRPr lang="es-EC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272"/>
                <a:ext cx="7886700" cy="476269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EC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2∗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>
                                      <m:f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C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EC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s-EC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s-EC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2∗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>
                                      <m:fPr>
                                        <m:ctrlPr>
                                          <a:rPr lang="es-EC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EC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s-EC" dirty="0"/>
                  <a:t>         </a:t>
                </a:r>
                <a:endParaRPr lang="es-EC" dirty="0" smtClean="0"/>
              </a:p>
              <a:p>
                <a:pPr marL="0" indent="0" algn="ctr">
                  <a:buNone/>
                </a:pPr>
                <a:endParaRPr lang="es-EC" dirty="0"/>
              </a:p>
              <a:p>
                <a:pPr marL="0" indent="0" algn="ctr">
                  <a:buNone/>
                </a:pPr>
                <a:r>
                  <a:rPr lang="es-EC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dirty="0"/>
                  <a:t> es 812 Hz y el factor de amortiguamiento (ξ </a:t>
                </a:r>
                <a:r>
                  <a:rPr lang="es-EC" dirty="0" smtClean="0"/>
                  <a:t>) para </a:t>
                </a:r>
                <a:r>
                  <a:rPr lang="es-EC" dirty="0"/>
                  <a:t>una placa de acero galvanizado aproximadamente </a:t>
                </a:r>
                <a:r>
                  <a:rPr lang="es-EC" dirty="0" smtClean="0"/>
                  <a:t>es </a:t>
                </a:r>
                <a:r>
                  <a:rPr lang="es-EC" dirty="0"/>
                  <a:t>5</a:t>
                </a:r>
                <a:r>
                  <a:rPr lang="es-EC" dirty="0" smtClean="0"/>
                  <a:t>% (0,05).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272"/>
                <a:ext cx="7886700" cy="4762691"/>
              </a:xfrm>
              <a:blipFill rotWithShape="0">
                <a:blip r:embed="rId3"/>
                <a:stretch>
                  <a:fillRect t="-256" r="-139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4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34884"/>
              </p:ext>
            </p:extLst>
          </p:nvPr>
        </p:nvGraphicFramePr>
        <p:xfrm>
          <a:off x="3742900" y="500528"/>
          <a:ext cx="1486460" cy="610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568"/>
                <a:gridCol w="708892"/>
              </a:tblGrid>
              <a:tr h="4042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</a:rPr>
                        <a:t>Tr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ω</a:t>
                      </a:r>
                      <a:endParaRPr lang="es-EC" sz="1400" dirty="0">
                        <a:effectLst/>
                      </a:endParaRPr>
                    </a:p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(Hz)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1,06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1,14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1,23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20211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1,19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0,94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0,84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0,63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1700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1800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1900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  <a:tr h="34763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0,47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SISTEMA DE AMPLIFICACION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6" y="1295273"/>
            <a:ext cx="5407359" cy="4759402"/>
          </a:xfrm>
        </p:spPr>
      </p:pic>
      <p:sp>
        <p:nvSpPr>
          <p:cNvPr id="3" name="2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7800975" y="3406775"/>
            <a:ext cx="781050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9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ETAPA DE POTENCIA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1690689"/>
            <a:ext cx="8631376" cy="3660554"/>
          </a:xfrm>
        </p:spPr>
      </p:pic>
      <p:sp>
        <p:nvSpPr>
          <p:cNvPr id="5" name="4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2705100" y="5187950"/>
            <a:ext cx="781050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29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FUENTE DE PODER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41" y="1690689"/>
            <a:ext cx="4884333" cy="4351338"/>
          </a:xfrm>
        </p:spPr>
      </p:pic>
      <p:sp>
        <p:nvSpPr>
          <p:cNvPr id="5" name="4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7410450" y="4130675"/>
            <a:ext cx="781050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183" y="31485"/>
            <a:ext cx="5561542" cy="701940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rgbClr val="FFC000"/>
                </a:solidFill>
              </a:rPr>
              <a:t>SISTEMA ELECTRONICO</a:t>
            </a:r>
            <a:endParaRPr lang="es-EC" sz="4000" b="1" dirty="0">
              <a:solidFill>
                <a:srgbClr val="FFC000"/>
              </a:solidFill>
            </a:endParaRPr>
          </a:p>
        </p:txBody>
      </p:sp>
      <p:pic>
        <p:nvPicPr>
          <p:cNvPr id="5" name="Picture 42" descr="C:\Users\User\Desktop\fotos tesis\2014-02-12 16.28.1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90551"/>
            <a:ext cx="9020175" cy="5991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Botón de acción: Volver">
            <a:hlinkClick r:id="" action="ppaction://hlinkshowjump?jump=lastslideviewed" highlightClick="1"/>
          </p:cNvPr>
          <p:cNvSpPr/>
          <p:nvPr/>
        </p:nvSpPr>
        <p:spPr>
          <a:xfrm>
            <a:off x="571499" y="5391150"/>
            <a:ext cx="752476" cy="6477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3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sz="5000" dirty="0" smtClean="0">
                <a:solidFill>
                  <a:srgbClr val="FFC000"/>
                </a:solidFill>
              </a:rPr>
              <a:t>ENSAMBLAJE</a:t>
            </a:r>
            <a:endParaRPr lang="es-EC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NIMACION ENSAMBLE BANCO DE VIBRACION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49338"/>
            <a:ext cx="9144000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9009" y="759854"/>
            <a:ext cx="1225908" cy="737652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28034"/>
            <a:ext cx="7886700" cy="5648929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En la actualidad </a:t>
            </a:r>
            <a:r>
              <a:rPr lang="es-EC" dirty="0" err="1"/>
              <a:t>nanosatélites</a:t>
            </a:r>
            <a:r>
              <a:rPr lang="es-EC" dirty="0"/>
              <a:t> ecuatorianos como los NEE-01 PEGASO y NEE-02 KRYSAOR superaron las pruebas de calificación para vuelo espacial conducidas por la empresa ISL (</a:t>
            </a:r>
            <a:r>
              <a:rPr lang="es-EC" dirty="0" err="1"/>
              <a:t>Innovative</a:t>
            </a:r>
            <a:r>
              <a:rPr lang="es-EC" dirty="0"/>
              <a:t> </a:t>
            </a:r>
            <a:r>
              <a:rPr lang="es-EC" dirty="0" err="1"/>
              <a:t>Space</a:t>
            </a:r>
            <a:r>
              <a:rPr lang="es-EC" dirty="0"/>
              <a:t> </a:t>
            </a:r>
            <a:r>
              <a:rPr lang="es-EC" dirty="0" err="1"/>
              <a:t>Logistics</a:t>
            </a:r>
            <a:r>
              <a:rPr lang="es-EC" dirty="0"/>
              <a:t>), en Holanda, de acuerdo al sistema estándar ECSS (</a:t>
            </a:r>
            <a:r>
              <a:rPr lang="es-EC" dirty="0" err="1"/>
              <a:t>European</a:t>
            </a:r>
            <a:r>
              <a:rPr lang="es-EC" dirty="0"/>
              <a:t> </a:t>
            </a:r>
            <a:r>
              <a:rPr lang="es-EC" dirty="0" err="1"/>
              <a:t>Cooperation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Space</a:t>
            </a:r>
            <a:r>
              <a:rPr lang="es-EC" dirty="0"/>
              <a:t> </a:t>
            </a:r>
            <a:r>
              <a:rPr lang="es-EC" dirty="0" err="1"/>
              <a:t>Standarization</a:t>
            </a:r>
            <a:r>
              <a:rPr lang="es-EC" dirty="0"/>
              <a:t>)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 descr="C:\Users\pc\Desktop\pegas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1" y="3116687"/>
            <a:ext cx="2209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3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9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84226"/>
            <a:ext cx="7886700" cy="1325563"/>
          </a:xfrm>
        </p:spPr>
        <p:txBody>
          <a:bodyPr/>
          <a:lstStyle/>
          <a:p>
            <a:r>
              <a:rPr lang="es-EC" dirty="0">
                <a:solidFill>
                  <a:srgbClr val="FFC000"/>
                </a:solidFill>
              </a:rPr>
              <a:t>PROTOCOLO DE VALIDACIÓN DEL BANCO DE VIBRACIONES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368550"/>
            <a:ext cx="7886700" cy="2965450"/>
          </a:xfrm>
        </p:spPr>
        <p:txBody>
          <a:bodyPr/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OBJETIVO</a:t>
            </a:r>
            <a:endParaRPr lang="es-EC" b="1" dirty="0"/>
          </a:p>
          <a:p>
            <a:pPr marL="0" indent="0">
              <a:buNone/>
            </a:pPr>
            <a:r>
              <a:rPr lang="es-EC" dirty="0"/>
              <a:t>Validar el banco de pruebas de vibraciones para usarlo en la optimización de los </a:t>
            </a:r>
            <a:r>
              <a:rPr lang="es-EC" dirty="0" err="1"/>
              <a:t>picosatélites</a:t>
            </a:r>
            <a:r>
              <a:rPr lang="es-EC" dirty="0"/>
              <a:t> </a:t>
            </a:r>
            <a:r>
              <a:rPr lang="es-EC" dirty="0" err="1"/>
              <a:t>HexaSat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6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13207"/>
            <a:ext cx="7886700" cy="5920931"/>
          </a:xfrm>
        </p:spPr>
        <p:txBody>
          <a:bodyPr/>
          <a:lstStyle/>
          <a:p>
            <a:pPr marL="0" indent="0">
              <a:buNone/>
            </a:pPr>
            <a:r>
              <a:rPr lang="es-EC" b="1" dirty="0"/>
              <a:t>EQUIPOS A </a:t>
            </a:r>
            <a:r>
              <a:rPr lang="es-EC" b="1" dirty="0" smtClean="0"/>
              <a:t>UTILIZAR</a:t>
            </a:r>
          </a:p>
          <a:p>
            <a:pPr marL="0" indent="0">
              <a:buNone/>
            </a:pPr>
            <a:endParaRPr lang="es-EC" b="1" dirty="0"/>
          </a:p>
          <a:p>
            <a:pPr lvl="0"/>
            <a:r>
              <a:rPr lang="es-EC" dirty="0"/>
              <a:t>Banco de prueba de vibraciones</a:t>
            </a:r>
          </a:p>
          <a:p>
            <a:pPr lvl="0"/>
            <a:r>
              <a:rPr lang="es-EC" dirty="0"/>
              <a:t>Osciloscopio que tenga un rango de 0 a 2000 Hz mínimo.</a:t>
            </a:r>
          </a:p>
          <a:p>
            <a:pPr lvl="0"/>
            <a:r>
              <a:rPr lang="es-EC" dirty="0"/>
              <a:t>Acelerómetro que pueda medir gravedades en un rango de 0 a 2</a:t>
            </a:r>
            <a:r>
              <a:rPr lang="es-EC" dirty="0" smtClean="0"/>
              <a:t> </a:t>
            </a:r>
            <a:r>
              <a:rPr lang="es-EC" dirty="0" smtClean="0"/>
              <a:t>G.</a:t>
            </a:r>
            <a:endParaRPr lang="es-EC" dirty="0"/>
          </a:p>
          <a:p>
            <a:pPr lvl="0"/>
            <a:r>
              <a:rPr lang="es-EC" dirty="0"/>
              <a:t>Computador con el software </a:t>
            </a:r>
            <a:r>
              <a:rPr lang="es-EC" dirty="0" err="1"/>
              <a:t>LabView</a:t>
            </a:r>
            <a:r>
              <a:rPr lang="es-EC" dirty="0"/>
              <a:t> 2012 instalado.</a:t>
            </a:r>
          </a:p>
          <a:p>
            <a:pPr marL="0" indent="0"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358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48640"/>
            <a:ext cx="7886700" cy="5628323"/>
          </a:xfrm>
        </p:spPr>
        <p:txBody>
          <a:bodyPr/>
          <a:lstStyle/>
          <a:p>
            <a:pPr lvl="0"/>
            <a:endParaRPr lang="es-EC" dirty="0" smtClean="0"/>
          </a:p>
          <a:p>
            <a:pPr lvl="0"/>
            <a:r>
              <a:rPr lang="es-EC" dirty="0" smtClean="0"/>
              <a:t>El </a:t>
            </a:r>
            <a:r>
              <a:rPr lang="es-EC" dirty="0"/>
              <a:t>programa realizado en </a:t>
            </a:r>
            <a:r>
              <a:rPr lang="es-EC" dirty="0" err="1"/>
              <a:t>LabView</a:t>
            </a:r>
            <a:r>
              <a:rPr lang="es-EC" dirty="0"/>
              <a:t> 2012 para la prueba de vibración</a:t>
            </a:r>
            <a:r>
              <a:rPr lang="es-EC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EC" dirty="0"/>
              <a:t>Un cortapicos de seguridad de 110V para el banco de prueba de vibración</a:t>
            </a:r>
            <a:r>
              <a:rPr lang="es-EC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EC" dirty="0"/>
              <a:t>El cable USB para la comunicación entre la computadora y el micro-controlador.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56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/>
            </a:r>
            <a:br>
              <a:rPr lang="es-EC" dirty="0" smtClean="0">
                <a:solidFill>
                  <a:srgbClr val="FFC000"/>
                </a:solidFill>
              </a:rPr>
            </a:br>
            <a:r>
              <a:rPr lang="es-EC" dirty="0" smtClean="0">
                <a:solidFill>
                  <a:srgbClr val="FFC000"/>
                </a:solidFill>
              </a:rPr>
              <a:t>METODOLOGÍA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89888"/>
            <a:ext cx="7886700" cy="4787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b="1" dirty="0" smtClean="0"/>
              <a:t>Procedimiento </a:t>
            </a:r>
            <a:r>
              <a:rPr lang="es-EC" b="1" dirty="0"/>
              <a:t>para el </a:t>
            </a:r>
            <a:r>
              <a:rPr lang="es-EC" b="1" dirty="0" smtClean="0"/>
              <a:t>acelerómetro</a:t>
            </a:r>
          </a:p>
        </p:txBody>
      </p:sp>
    </p:spTree>
    <p:extLst>
      <p:ext uri="{BB962C8B-B14F-4D97-AF65-F5344CB8AC3E}">
        <p14:creationId xmlns:p14="http://schemas.microsoft.com/office/powerpoint/2010/main" val="1178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4655"/>
            <a:ext cx="7886700" cy="1325563"/>
          </a:xfrm>
        </p:spPr>
        <p:txBody>
          <a:bodyPr/>
          <a:lstStyle/>
          <a:p>
            <a:r>
              <a:rPr lang="es-EC" dirty="0">
                <a:solidFill>
                  <a:srgbClr val="FFC000"/>
                </a:solidFill>
              </a:rPr>
              <a:t>VALIDACIÓN DEL BANCO DE PRUEBAS DE VIBRACIONES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7830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VALIDACION </a:t>
            </a:r>
            <a:r>
              <a:rPr lang="es-EC" b="1" dirty="0"/>
              <a:t>PARA EL </a:t>
            </a:r>
            <a:r>
              <a:rPr lang="es-EC" b="1" dirty="0" smtClean="0"/>
              <a:t>ACELERÓMETRO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8" y="2122754"/>
            <a:ext cx="7278264" cy="38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4" y="1502546"/>
            <a:ext cx="7425212" cy="3808457"/>
          </a:xfrm>
        </p:spPr>
      </p:pic>
    </p:spTree>
    <p:extLst>
      <p:ext uri="{BB962C8B-B14F-4D97-AF65-F5344CB8AC3E}">
        <p14:creationId xmlns:p14="http://schemas.microsoft.com/office/powerpoint/2010/main" val="20187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005" y="771527"/>
            <a:ext cx="7886700" cy="904874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Procedimiento para el acelerómetro</a:t>
            </a:r>
            <a:br>
              <a:rPr lang="es-EC" b="1" dirty="0"/>
            </a:b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5" name="Marcador de contenido 4" descr="https://encrypted-tbn3.gstatic.com/images?q=tbn:ANd9GcTpWU3BKdfYHitlGvgcvJWfzzzUtfbSeP5nsZBf36zpXAgf8B79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643" y="2100265"/>
            <a:ext cx="3769424" cy="31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7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0111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FFC000"/>
                </a:solidFill>
              </a:rPr>
              <a:t>PROTOCOLO PARA REALIZAR LAS PRUEBAS A LOS PICOSATÉLITES HEXASAT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818" y="23722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OBJETIVO</a:t>
            </a:r>
            <a:endParaRPr lang="es-EC" b="1" dirty="0"/>
          </a:p>
          <a:p>
            <a:pPr lvl="0"/>
            <a:endParaRPr lang="es-EC" dirty="0" smtClean="0"/>
          </a:p>
          <a:p>
            <a:pPr marL="0" lvl="0" indent="0">
              <a:buNone/>
            </a:pPr>
            <a:r>
              <a:rPr lang="es-EC" dirty="0" smtClean="0"/>
              <a:t>Validación </a:t>
            </a:r>
            <a:r>
              <a:rPr lang="es-EC" dirty="0"/>
              <a:t>de los </a:t>
            </a:r>
            <a:r>
              <a:rPr lang="es-EC" dirty="0" err="1"/>
              <a:t>picosatélites</a:t>
            </a:r>
            <a:r>
              <a:rPr lang="es-EC" dirty="0"/>
              <a:t> </a:t>
            </a:r>
            <a:r>
              <a:rPr lang="es-EC" dirty="0" err="1"/>
              <a:t>HexaSat</a:t>
            </a:r>
            <a:r>
              <a:rPr lang="es-EC" dirty="0"/>
              <a:t> mediante pruebas de vibraciones basadas en la norma ECSS.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5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99872"/>
            <a:ext cx="7886700" cy="5677091"/>
          </a:xfrm>
        </p:spPr>
        <p:txBody>
          <a:bodyPr/>
          <a:lstStyle/>
          <a:p>
            <a:r>
              <a:rPr lang="es-EC" b="1" dirty="0"/>
              <a:t>EQUIPOS A UTILIZAR</a:t>
            </a:r>
          </a:p>
          <a:p>
            <a:pPr lvl="0"/>
            <a:r>
              <a:rPr lang="es-EC" dirty="0"/>
              <a:t>Banco de prueba de vibraciones</a:t>
            </a:r>
          </a:p>
          <a:p>
            <a:pPr lvl="0"/>
            <a:r>
              <a:rPr lang="es-EC" dirty="0"/>
              <a:t>Acelerómetro MPU/ITG</a:t>
            </a:r>
          </a:p>
          <a:p>
            <a:pPr lvl="0"/>
            <a:r>
              <a:rPr lang="es-EC" dirty="0"/>
              <a:t>Computador con el software </a:t>
            </a:r>
            <a:r>
              <a:rPr lang="es-EC" dirty="0" err="1"/>
              <a:t>LabView</a:t>
            </a:r>
            <a:r>
              <a:rPr lang="es-EC" dirty="0"/>
              <a:t> 2012 instalado.</a:t>
            </a:r>
          </a:p>
          <a:p>
            <a:pPr lvl="0"/>
            <a:r>
              <a:rPr lang="es-EC" dirty="0"/>
              <a:t>El programa realizado en </a:t>
            </a:r>
            <a:r>
              <a:rPr lang="es-EC" dirty="0" err="1"/>
              <a:t>LabView</a:t>
            </a:r>
            <a:r>
              <a:rPr lang="es-EC" dirty="0"/>
              <a:t> 2012 para la prueba de vibración.</a:t>
            </a:r>
          </a:p>
          <a:p>
            <a:pPr lvl="0"/>
            <a:r>
              <a:rPr lang="es-EC" dirty="0"/>
              <a:t>Un cortapicos de seguridad de 110V para el banco de prueba de vibración.</a:t>
            </a:r>
          </a:p>
          <a:p>
            <a:pPr lvl="0"/>
            <a:r>
              <a:rPr lang="es-EC" dirty="0"/>
              <a:t>El cable USB para la comunicación entre la computadora y el micro-controlador.</a:t>
            </a:r>
          </a:p>
          <a:p>
            <a:pPr lvl="0"/>
            <a:r>
              <a:rPr lang="es-EC" dirty="0"/>
              <a:t>Multímetro e </a:t>
            </a:r>
            <a:r>
              <a:rPr lang="es-EC" dirty="0" err="1"/>
              <a:t>inductómetro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08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365760"/>
            <a:ext cx="7886700" cy="5811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PROCEDIMIENTO </a:t>
            </a:r>
            <a:r>
              <a:rPr lang="es-EC" b="1" dirty="0"/>
              <a:t>PARA REALIZAR LA </a:t>
            </a:r>
            <a:r>
              <a:rPr lang="es-EC" b="1" dirty="0" smtClean="0"/>
              <a:t>PRUEBA</a:t>
            </a:r>
          </a:p>
          <a:p>
            <a:pPr marL="0" indent="0">
              <a:buNone/>
            </a:pPr>
            <a:endParaRPr lang="es-EC" b="1" dirty="0"/>
          </a:p>
          <a:p>
            <a:pPr lvl="0"/>
            <a:r>
              <a:rPr lang="es-EC" dirty="0" smtClean="0"/>
              <a:t>Colocar </a:t>
            </a:r>
            <a:r>
              <a:rPr lang="es-EC" dirty="0"/>
              <a:t>el </a:t>
            </a:r>
            <a:r>
              <a:rPr lang="es-EC" dirty="0" err="1"/>
              <a:t>picosatélite</a:t>
            </a:r>
            <a:r>
              <a:rPr lang="es-EC" dirty="0"/>
              <a:t> </a:t>
            </a:r>
            <a:r>
              <a:rPr lang="es-EC" dirty="0" err="1"/>
              <a:t>HexaSat</a:t>
            </a:r>
            <a:r>
              <a:rPr lang="es-EC" dirty="0"/>
              <a:t> en el banco de pruebas de vibraciones en la posición que se desea analizar (eje X, eje Y, eje Z).</a:t>
            </a:r>
          </a:p>
          <a:p>
            <a:pPr lvl="0"/>
            <a:r>
              <a:rPr lang="es-EC" dirty="0"/>
              <a:t>Encender la computadora.</a:t>
            </a:r>
          </a:p>
          <a:p>
            <a:pPr lvl="0"/>
            <a:r>
              <a:rPr lang="es-EC" dirty="0"/>
              <a:t>Energizar el banco de pruebas de vibración usando el cortapicos de seguridad.</a:t>
            </a:r>
          </a:p>
          <a:p>
            <a:pPr lvl="0"/>
            <a:r>
              <a:rPr lang="es-EC" dirty="0"/>
              <a:t>Abrir el programa de </a:t>
            </a:r>
            <a:r>
              <a:rPr lang="es-EC" dirty="0" err="1"/>
              <a:t>LabView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111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>
                <a:solidFill>
                  <a:srgbClr val="FFC000"/>
                </a:solidFill>
              </a:rPr>
              <a:t>DESCRIPCIÓN </a:t>
            </a:r>
            <a:r>
              <a:rPr lang="es-EC" b="1" dirty="0">
                <a:solidFill>
                  <a:srgbClr val="FFC000"/>
                </a:solidFill>
              </a:rPr>
              <a:t>DEL PROBLEMA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Para simular las condiciones a las que se exponen los </a:t>
            </a:r>
            <a:r>
              <a:rPr lang="es-EC" dirty="0" err="1"/>
              <a:t>picosatélites</a:t>
            </a:r>
            <a:r>
              <a:rPr lang="es-EC" dirty="0"/>
              <a:t> durante el lanzamiento y la puesta en órbita, se necesitan bancos de </a:t>
            </a:r>
            <a:r>
              <a:rPr lang="es-EC" dirty="0" smtClean="0"/>
              <a:t>pruebas </a:t>
            </a:r>
            <a:r>
              <a:rPr lang="es-EC" dirty="0"/>
              <a:t>en los que se verifica si </a:t>
            </a:r>
            <a:r>
              <a:rPr lang="es-EC" dirty="0" smtClean="0"/>
              <a:t>estos </a:t>
            </a:r>
            <a:r>
              <a:rPr lang="es-EC" dirty="0"/>
              <a:t>satélites </a:t>
            </a:r>
            <a:r>
              <a:rPr lang="es-EC" dirty="0" smtClean="0"/>
              <a:t>resisten </a:t>
            </a:r>
            <a:r>
              <a:rPr lang="es-EC" dirty="0"/>
              <a:t>las </a:t>
            </a:r>
            <a:r>
              <a:rPr lang="es-EC" dirty="0" smtClean="0"/>
              <a:t>vibraciones.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 cstate="print"/>
          <a:srcRect l="57196" t="36987" r="25424" b="37772"/>
          <a:stretch>
            <a:fillRect/>
          </a:stretch>
        </p:blipFill>
        <p:spPr bwMode="auto">
          <a:xfrm>
            <a:off x="3027349" y="3589170"/>
            <a:ext cx="2626475" cy="234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1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7" y="884337"/>
            <a:ext cx="8903482" cy="4769488"/>
          </a:xfrm>
        </p:spPr>
      </p:pic>
    </p:spTree>
    <p:extLst>
      <p:ext uri="{BB962C8B-B14F-4D97-AF65-F5344CB8AC3E}">
        <p14:creationId xmlns:p14="http://schemas.microsoft.com/office/powerpoint/2010/main" val="36667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670560"/>
            <a:ext cx="7886700" cy="5506403"/>
          </a:xfrm>
        </p:spPr>
        <p:txBody>
          <a:bodyPr/>
          <a:lstStyle/>
          <a:p>
            <a:pPr lvl="0"/>
            <a:r>
              <a:rPr lang="es-EC" dirty="0"/>
              <a:t>Una vez terminada la prueba dar </a:t>
            </a:r>
            <a:r>
              <a:rPr lang="es-EC" dirty="0" err="1"/>
              <a:t>click</a:t>
            </a:r>
            <a:r>
              <a:rPr lang="es-EC" dirty="0"/>
              <a:t> en el botón stop para detener el programa.</a:t>
            </a:r>
          </a:p>
          <a:p>
            <a:pPr lvl="0"/>
            <a:r>
              <a:rPr lang="es-EC" dirty="0"/>
              <a:t>Apagar el cortapicos de seguridad.</a:t>
            </a:r>
          </a:p>
          <a:p>
            <a:pPr lvl="0"/>
            <a:r>
              <a:rPr lang="es-EC" dirty="0"/>
              <a:t>Los datos y gráfica obtenidos en la prueba, deberán ser transferidos al programa Excel a través de la opción “</a:t>
            </a:r>
            <a:r>
              <a:rPr lang="es-EC" dirty="0" err="1"/>
              <a:t>Export</a:t>
            </a:r>
            <a:r>
              <a:rPr lang="es-EC" dirty="0"/>
              <a:t> Data </a:t>
            </a:r>
            <a:r>
              <a:rPr lang="es-EC" dirty="0" err="1"/>
              <a:t>to</a:t>
            </a:r>
            <a:r>
              <a:rPr lang="es-EC" dirty="0"/>
              <a:t> Excel”.</a:t>
            </a:r>
          </a:p>
          <a:p>
            <a:pPr lvl="0"/>
            <a:r>
              <a:rPr lang="es-EC" dirty="0"/>
              <a:t>Con los datos de la prueba en el programa Excel, se procederá al análisis de acuerdo a la prueba de vibración </a:t>
            </a:r>
            <a:r>
              <a:rPr lang="es-EC" dirty="0" err="1"/>
              <a:t>randómica</a:t>
            </a:r>
            <a:r>
              <a:rPr lang="es-EC" dirty="0"/>
              <a:t> (</a:t>
            </a:r>
            <a:r>
              <a:rPr lang="es-EC" dirty="0" err="1"/>
              <a:t>Random</a:t>
            </a:r>
            <a:r>
              <a:rPr lang="es-EC" dirty="0"/>
              <a:t> </a:t>
            </a:r>
            <a:r>
              <a:rPr lang="es-EC" dirty="0" err="1"/>
              <a:t>Vibration</a:t>
            </a:r>
            <a:r>
              <a:rPr lang="es-EC" dirty="0"/>
              <a:t>). </a:t>
            </a:r>
          </a:p>
          <a:p>
            <a:pPr lvl="0"/>
            <a:r>
              <a:rPr lang="es-EC" dirty="0"/>
              <a:t>Repetir el procedimiento para los otros dos ejes del sistema de coordenadas.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6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954" y="2743993"/>
            <a:ext cx="7886700" cy="1325563"/>
          </a:xfrm>
        </p:spPr>
        <p:txBody>
          <a:bodyPr/>
          <a:lstStyle/>
          <a:p>
            <a:pPr algn="ctr"/>
            <a:r>
              <a:rPr lang="es-EC" dirty="0">
                <a:solidFill>
                  <a:srgbClr val="FFC000"/>
                </a:solidFill>
              </a:rPr>
              <a:t>DESARROLLO DE PRUEBAS CON EL PICOSATÉLITE  HEXASAT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10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6593"/>
            <a:ext cx="7886700" cy="1325563"/>
          </a:xfrm>
        </p:spPr>
        <p:txBody>
          <a:bodyPr/>
          <a:lstStyle/>
          <a:p>
            <a:r>
              <a:rPr lang="es-EC" dirty="0">
                <a:solidFill>
                  <a:srgbClr val="FFC000"/>
                </a:solidFill>
              </a:rPr>
              <a:t>PRUEBAS EN EL EJE X</a:t>
            </a:r>
          </a:p>
        </p:txBody>
      </p:sp>
      <p:graphicFrame>
        <p:nvGraphicFramePr>
          <p:cNvPr id="6" name="Chart 47"/>
          <p:cNvGraphicFramePr/>
          <p:nvPr>
            <p:extLst>
              <p:ext uri="{D42A27DB-BD31-4B8C-83A1-F6EECF244321}">
                <p14:modId xmlns:p14="http://schemas.microsoft.com/office/powerpoint/2010/main" val="2170919747"/>
              </p:ext>
            </p:extLst>
          </p:nvPr>
        </p:nvGraphicFramePr>
        <p:xfrm>
          <a:off x="628650" y="1424727"/>
          <a:ext cx="8092017" cy="412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997075"/>
            <a:ext cx="6362701" cy="247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otón de acción: Volver">
            <a:hlinkClick r:id="" action="ppaction://hlinkshowjump?jump=lastslideviewed" highlightClick="1"/>
          </p:cNvPr>
          <p:cNvSpPr/>
          <p:nvPr/>
        </p:nvSpPr>
        <p:spPr>
          <a:xfrm>
            <a:off x="2171700" y="5191125"/>
            <a:ext cx="762000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7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94707"/>
              </p:ext>
            </p:extLst>
          </p:nvPr>
        </p:nvGraphicFramePr>
        <p:xfrm>
          <a:off x="339196" y="1459209"/>
          <a:ext cx="8465608" cy="494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3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7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sz="5000" dirty="0" smtClean="0">
                <a:solidFill>
                  <a:srgbClr val="FFC000"/>
                </a:solidFill>
              </a:rPr>
              <a:t>VALIDACIÓN PICOSATELITE</a:t>
            </a:r>
            <a:endParaRPr lang="es-EC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17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2" y="1836056"/>
            <a:ext cx="6804036" cy="3141437"/>
          </a:xfrm>
        </p:spPr>
      </p:pic>
      <p:sp>
        <p:nvSpPr>
          <p:cNvPr id="3" name="2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171700" y="5553075"/>
            <a:ext cx="733425" cy="476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6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12107"/>
            <a:ext cx="8254633" cy="2246159"/>
          </a:xfrm>
        </p:spPr>
      </p:pic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047875" y="5076825"/>
            <a:ext cx="733425" cy="4762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8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96202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FFC000"/>
                </a:solidFill>
              </a:rPr>
              <a:t>ANÁLISIS ECONÓMICO Y FINANCIERO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2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OBJETIVO GENERAL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C" dirty="0" smtClean="0"/>
              <a:t>Diseñar</a:t>
            </a:r>
            <a:r>
              <a:rPr lang="es-EC" dirty="0"/>
              <a:t>, construir y validar un banco de pruebas para simular vibraciones mecánicas a las que será sometido el </a:t>
            </a:r>
            <a:r>
              <a:rPr lang="es-EC" dirty="0" err="1"/>
              <a:t>picosatélite</a:t>
            </a:r>
            <a:r>
              <a:rPr lang="es-EC" dirty="0"/>
              <a:t> “</a:t>
            </a:r>
            <a:r>
              <a:rPr lang="es-EC" dirty="0" err="1"/>
              <a:t>HexaSat</a:t>
            </a:r>
            <a:r>
              <a:rPr lang="es-EC" dirty="0"/>
              <a:t>”  y que además sirva para optimizar el diseño y posterior funcionamiento de estos prototipos.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0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4" y="1910556"/>
            <a:ext cx="8019731" cy="247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" y="1920875"/>
            <a:ext cx="746045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COSTO TOTAL DEL PROYECTO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87" y="1926671"/>
            <a:ext cx="4981425" cy="2960207"/>
          </a:xfrm>
        </p:spPr>
      </p:pic>
    </p:spTree>
    <p:extLst>
      <p:ext uri="{BB962C8B-B14F-4D97-AF65-F5344CB8AC3E}">
        <p14:creationId xmlns:p14="http://schemas.microsoft.com/office/powerpoint/2010/main" val="31846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COSTO DE EJECUCIÓN PROPIA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6" y="1639661"/>
            <a:ext cx="6996327" cy="3534227"/>
          </a:xfrm>
        </p:spPr>
      </p:pic>
    </p:spTree>
    <p:extLst>
      <p:ext uri="{BB962C8B-B14F-4D97-AF65-F5344CB8AC3E}">
        <p14:creationId xmlns:p14="http://schemas.microsoft.com/office/powerpoint/2010/main" val="701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BENEFICIO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40" y="2219158"/>
            <a:ext cx="5953919" cy="2375233"/>
          </a:xfrm>
        </p:spPr>
      </p:pic>
    </p:spTree>
    <p:extLst>
      <p:ext uri="{BB962C8B-B14F-4D97-AF65-F5344CB8AC3E}">
        <p14:creationId xmlns:p14="http://schemas.microsoft.com/office/powerpoint/2010/main" val="40704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ANALISIS FINANCIERO</a:t>
            </a:r>
            <a:endParaRPr lang="es-EC" dirty="0">
              <a:solidFill>
                <a:srgbClr val="FFC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2" y="2223697"/>
            <a:ext cx="7110856" cy="2366156"/>
          </a:xfrm>
        </p:spPr>
      </p:pic>
    </p:spTree>
    <p:extLst>
      <p:ext uri="{BB962C8B-B14F-4D97-AF65-F5344CB8AC3E}">
        <p14:creationId xmlns:p14="http://schemas.microsoft.com/office/powerpoint/2010/main" val="29285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3993"/>
            <a:ext cx="7886700" cy="132556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FFC000"/>
                </a:solidFill>
              </a:rPr>
              <a:t>CONCLUSIONES Y RECOMENDACIONES</a:t>
            </a:r>
            <a:endParaRPr lang="es-EC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651" y="1076748"/>
            <a:ext cx="7886700" cy="4660054"/>
          </a:xfrm>
        </p:spPr>
        <p:txBody>
          <a:bodyPr/>
          <a:lstStyle/>
          <a:p>
            <a:r>
              <a:rPr lang="es-EC" dirty="0"/>
              <a:t>Se diseñó un banco que alcanza una fuerza electromagnética de 90 N </a:t>
            </a:r>
            <a:r>
              <a:rPr lang="es-EC" dirty="0" smtClean="0"/>
              <a:t>, </a:t>
            </a:r>
            <a:r>
              <a:rPr lang="es-EC" dirty="0"/>
              <a:t>lo cual es suficiente para trabajar con los </a:t>
            </a:r>
            <a:r>
              <a:rPr lang="es-EC" dirty="0" err="1"/>
              <a:t>picosatélites</a:t>
            </a:r>
            <a:r>
              <a:rPr lang="es-EC" dirty="0"/>
              <a:t> </a:t>
            </a:r>
            <a:r>
              <a:rPr lang="es-EC" dirty="0" err="1"/>
              <a:t>HexaSat</a:t>
            </a:r>
            <a:r>
              <a:rPr lang="es-EC" dirty="0"/>
              <a:t> de entre 0,1 y 1 kg de peso.</a:t>
            </a:r>
          </a:p>
          <a:p>
            <a:r>
              <a:rPr lang="es-EC" dirty="0"/>
              <a:t>La frecuencia natural del banco de vibraciones es de 812 </a:t>
            </a:r>
            <a:r>
              <a:rPr lang="es-EC" dirty="0" smtClean="0"/>
              <a:t>Hz</a:t>
            </a:r>
          </a:p>
          <a:p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determina que la máxima aceleración que alcanza el banco es de 15, 3 m/s</a:t>
            </a:r>
            <a:r>
              <a:rPr lang="es-EC" baseline="30000" dirty="0"/>
              <a:t>2</a:t>
            </a:r>
            <a:r>
              <a:rPr lang="es-EC" dirty="0"/>
              <a:t>, se sabe que 1 gravedad son 9,8 m/s</a:t>
            </a:r>
            <a:r>
              <a:rPr lang="es-EC" baseline="30000" dirty="0"/>
              <a:t>2</a:t>
            </a:r>
            <a:r>
              <a:rPr lang="es-EC" dirty="0"/>
              <a:t>, por lo tanto el banco alcanza aproximadamente 1,5 gravedades.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74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51104"/>
                <a:ext cx="7886700" cy="5725859"/>
              </a:xfrm>
            </p:spPr>
            <p:txBody>
              <a:bodyPr/>
              <a:lstStyle/>
              <a:p>
                <a:r>
                  <a:rPr lang="es-EC" dirty="0"/>
                  <a:t>El esfuerzo máximo (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C" dirty="0"/>
                  <a:t>, de acuerdo a la tabla 11, es de 2,68 x 10</a:t>
                </a:r>
                <a:r>
                  <a:rPr lang="es-EC" baseline="30000" dirty="0"/>
                  <a:t>8</a:t>
                </a:r>
                <a:r>
                  <a:rPr lang="es-EC" dirty="0"/>
                  <a:t> </a:t>
                </a:r>
                <a:r>
                  <a:rPr lang="es-EC" dirty="0" err="1"/>
                  <a:t>Pa</a:t>
                </a:r>
                <a:r>
                  <a:rPr lang="es-EC" dirty="0"/>
                  <a:t> en su punto más crítico, esto es cuando se trabaja a 812 Hz (frecuencia natural del sistema) y su factor de seguridad es de 0,93.</a:t>
                </a:r>
              </a:p>
              <a:p>
                <a:r>
                  <a:rPr lang="es-EC" dirty="0"/>
                  <a:t>La máxima deflexión del plato vibratorio es de 9,31E-04 </a:t>
                </a:r>
                <a:r>
                  <a:rPr lang="es-EC" dirty="0" smtClean="0"/>
                  <a:t>m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51104"/>
                <a:ext cx="7886700" cy="5725859"/>
              </a:xfrm>
              <a:blipFill rotWithShape="0">
                <a:blip r:embed="rId3"/>
                <a:stretch>
                  <a:fillRect l="-1391" t="-1704" r="-23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27" y="3196045"/>
            <a:ext cx="4887145" cy="28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646176"/>
            <a:ext cx="7886700" cy="5530787"/>
          </a:xfrm>
        </p:spPr>
        <p:txBody>
          <a:bodyPr>
            <a:normAutofit/>
          </a:bodyPr>
          <a:lstStyle/>
          <a:p>
            <a:pPr lvl="0"/>
            <a:r>
              <a:rPr lang="es-EC" dirty="0"/>
              <a:t>Se obtiene una alta confiabilidad del banco de pruebas de vibraciones </a:t>
            </a:r>
            <a:r>
              <a:rPr lang="es-EC" dirty="0" smtClean="0"/>
              <a:t>construido, </a:t>
            </a:r>
            <a:r>
              <a:rPr lang="es-EC" dirty="0"/>
              <a:t>cuando se miden los picos altos de aceleración se tiene un 97,40% y cuando se miden valores bajos un 95,23</a:t>
            </a:r>
            <a:r>
              <a:rPr lang="es-EC" dirty="0" smtClean="0"/>
              <a:t>%.</a:t>
            </a:r>
          </a:p>
          <a:p>
            <a:r>
              <a:rPr lang="es-EC" dirty="0"/>
              <a:t>Al comparar las especificaciones de la ECSS </a:t>
            </a:r>
            <a:r>
              <a:rPr lang="es-EC" dirty="0" smtClean="0"/>
              <a:t>con </a:t>
            </a:r>
            <a:r>
              <a:rPr lang="es-EC" dirty="0"/>
              <a:t>los resultados obtenidos en la </a:t>
            </a:r>
            <a:r>
              <a:rPr lang="es-EC" dirty="0" err="1"/>
              <a:t>Random</a:t>
            </a:r>
            <a:r>
              <a:rPr lang="es-EC" dirty="0"/>
              <a:t> </a:t>
            </a:r>
            <a:r>
              <a:rPr lang="es-EC" dirty="0" err="1"/>
              <a:t>Vibration</a:t>
            </a:r>
            <a:r>
              <a:rPr lang="es-EC" dirty="0"/>
              <a:t>, se obtiene que el </a:t>
            </a:r>
            <a:r>
              <a:rPr lang="es-EC" dirty="0" err="1"/>
              <a:t>picosatélite</a:t>
            </a:r>
            <a:r>
              <a:rPr lang="es-EC" dirty="0"/>
              <a:t> </a:t>
            </a:r>
            <a:r>
              <a:rPr lang="es-EC" dirty="0" err="1"/>
              <a:t>HexaSat</a:t>
            </a:r>
            <a:r>
              <a:rPr lang="es-EC" dirty="0"/>
              <a:t> no cumple con la norma, puesto que la ECSS estipula que se debe tener valores comprendidos entre 3 y -3 dB y los resultados obtenidos son de 6 y -6 dB, aunque la aprobación dependerá de la autoridad encargada del lanzamiento del </a:t>
            </a:r>
            <a:r>
              <a:rPr lang="es-EC" dirty="0" err="1"/>
              <a:t>picosatélite</a:t>
            </a:r>
            <a:r>
              <a:rPr lang="es-EC" dirty="0"/>
              <a:t>.</a:t>
            </a:r>
          </a:p>
          <a:p>
            <a:pPr lvl="0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31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OBJETIVOS ESPECIFICOS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Recopilar información relativa al diseño y funcionamiento del banco de pruebas de vibraciones. </a:t>
            </a:r>
          </a:p>
          <a:p>
            <a:pPr lvl="0"/>
            <a:r>
              <a:rPr lang="es-EC" dirty="0"/>
              <a:t>Determinar los procedimientos para la realización de pruebas en el </a:t>
            </a:r>
            <a:r>
              <a:rPr lang="es-EC" dirty="0" err="1"/>
              <a:t>picosatélite</a:t>
            </a:r>
            <a:r>
              <a:rPr lang="es-EC" dirty="0"/>
              <a:t>.</a:t>
            </a:r>
          </a:p>
          <a:p>
            <a:pPr lvl="0"/>
            <a:r>
              <a:rPr lang="es-EC" dirty="0"/>
              <a:t>Diseñar y seleccionar los materiales para la construcción del banco experimental, de manera que se asegure su funcionamiento en la aplicación de las pruebas de vibraciones en el </a:t>
            </a:r>
            <a:r>
              <a:rPr lang="es-EC" dirty="0" err="1"/>
              <a:t>picosatélite</a:t>
            </a:r>
            <a:r>
              <a:rPr lang="es-EC" dirty="0"/>
              <a:t> “</a:t>
            </a:r>
            <a:r>
              <a:rPr lang="es-EC" dirty="0" err="1"/>
              <a:t>HexaSat</a:t>
            </a:r>
            <a:r>
              <a:rPr lang="es-EC" dirty="0"/>
              <a:t>”.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4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OBJETIVOS ESPECIFICOS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Someter a prueba a los </a:t>
            </a:r>
            <a:r>
              <a:rPr lang="es-EC" dirty="0" err="1"/>
              <a:t>picosatélites</a:t>
            </a:r>
            <a:r>
              <a:rPr lang="es-EC" dirty="0"/>
              <a:t> “</a:t>
            </a:r>
            <a:r>
              <a:rPr lang="es-EC" dirty="0" err="1"/>
              <a:t>HexaSat</a:t>
            </a:r>
            <a:r>
              <a:rPr lang="es-EC" dirty="0"/>
              <a:t>” utilizando el banco de pruebas de vibraciones validado.</a:t>
            </a:r>
          </a:p>
          <a:p>
            <a:pPr lvl="0"/>
            <a:r>
              <a:rPr lang="es-EC" dirty="0"/>
              <a:t>Analizar los resultados obtenidos en las pruebas conducidas con los </a:t>
            </a:r>
            <a:r>
              <a:rPr lang="es-EC" dirty="0" err="1"/>
              <a:t>picosatélites</a:t>
            </a:r>
            <a:endParaRPr lang="es-EC" dirty="0"/>
          </a:p>
          <a:p>
            <a:pPr lvl="0"/>
            <a:r>
              <a:rPr lang="es-EC" dirty="0"/>
              <a:t>Evaluar la factibilidad técnica y económica.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77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C000"/>
                </a:solidFill>
              </a:rPr>
              <a:t>ALCANCE</a:t>
            </a:r>
            <a:endParaRPr lang="es-EC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4864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C" dirty="0"/>
          </a:p>
          <a:p>
            <a:pPr lvl="0" algn="just"/>
            <a:r>
              <a:rPr lang="es-EC" dirty="0"/>
              <a:t>Para la construcción del banco de pruebas de vibraciones, se seleccionará la alternativa óptima, considerando principalmente las condiciones que simularán el ambiente al que va a estar expuesto el </a:t>
            </a:r>
            <a:r>
              <a:rPr lang="es-EC" dirty="0" err="1"/>
              <a:t>picosatélite</a:t>
            </a:r>
            <a:endParaRPr lang="es-EC" dirty="0"/>
          </a:p>
          <a:p>
            <a:pPr lvl="0" algn="just"/>
            <a:r>
              <a:rPr lang="es-EC" dirty="0" smtClean="0"/>
              <a:t>El </a:t>
            </a:r>
            <a:r>
              <a:rPr lang="es-EC" dirty="0"/>
              <a:t>banco de pruebas de vibraciones operará en un rango de frecuencias de los 20 a 2000Hz (de acuerdo a la ECSS) y será para el uso de cualquier tipo de </a:t>
            </a:r>
            <a:r>
              <a:rPr lang="es-EC" dirty="0" err="1"/>
              <a:t>picosatélite</a:t>
            </a:r>
            <a:r>
              <a:rPr lang="es-EC" dirty="0"/>
              <a:t>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5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1659</Words>
  <Application>Microsoft Office PowerPoint</Application>
  <PresentationFormat>Presentación en pantalla (4:3)</PresentationFormat>
  <Paragraphs>268</Paragraphs>
  <Slides>69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Tema de Office</vt:lpstr>
      <vt:lpstr> DEPARTAMENTO DE CIENCIAS DE LA ENERGÍA Y MECÁNICA   CARRERA DE INGENIERÍA MECÁNICA   PROYECTO DE GRADO PREVIO A LA OBTENCIÓN DEL TÍTULO DE INGENIERO MECÁNICO</vt:lpstr>
      <vt:lpstr>Presentación de PowerPoint</vt:lpstr>
      <vt:lpstr>Presentación de PowerPoint</vt:lpstr>
      <vt:lpstr>Presentación de PowerPoint</vt:lpstr>
      <vt:lpstr> DESCRIPCIÓN DEL PROBLEMA </vt:lpstr>
      <vt:lpstr>OBJETIVO GENERAL</vt:lpstr>
      <vt:lpstr>OBJETIVOS ESPECIFICOS</vt:lpstr>
      <vt:lpstr>OBJETIVOS ESPECIFICOS</vt:lpstr>
      <vt:lpstr>ALCANCE</vt:lpstr>
      <vt:lpstr>ALCANCE</vt:lpstr>
      <vt:lpstr>VIBRACIONES</vt:lpstr>
      <vt:lpstr>Presentación de PowerPoint</vt:lpstr>
      <vt:lpstr>EXCITADORES ELECTRODINAMICOS </vt:lpstr>
      <vt:lpstr>ACELEROMETROS</vt:lpstr>
      <vt:lpstr>TIPO DE ENSAYO DE VIBRACION</vt:lpstr>
      <vt:lpstr>NORMATIVA APLICABLE</vt:lpstr>
      <vt:lpstr>DISEÑO DEL BANCO DE VIBRACIONES </vt:lpstr>
      <vt:lpstr>BOSQUEJO</vt:lpstr>
      <vt:lpstr>Presentación de PowerPoint</vt:lpstr>
      <vt:lpstr>Presentación de PowerPoint</vt:lpstr>
      <vt:lpstr>SIMULACIÓN Y ANÁLISIS DEL BANCO </vt:lpstr>
      <vt:lpstr>Presentación de PowerPoint</vt:lpstr>
      <vt:lpstr>Presentación de PowerPoint</vt:lpstr>
      <vt:lpstr>Presentación de PowerPoint</vt:lpstr>
      <vt:lpstr>ESFUERZO MÁXIMO</vt:lpstr>
      <vt:lpstr>Presentación de PowerPoint</vt:lpstr>
      <vt:lpstr>DEFORMACIÓN MÁXIMA</vt:lpstr>
      <vt:lpstr>CÁLCULO ESTÁTICO </vt:lpstr>
      <vt:lpstr>Presentación de PowerPoint</vt:lpstr>
      <vt:lpstr>Presentación de PowerPoint</vt:lpstr>
      <vt:lpstr>Presentación de PowerPoint</vt:lpstr>
      <vt:lpstr>TRANSMISIBILIDAD</vt:lpstr>
      <vt:lpstr>Presentación de PowerPoint</vt:lpstr>
      <vt:lpstr>SISTEMA DE AMPLIFICACION</vt:lpstr>
      <vt:lpstr>ETAPA DE POTENCIA</vt:lpstr>
      <vt:lpstr>FUENTE DE PODER</vt:lpstr>
      <vt:lpstr>SISTEMA ELECTRONICO</vt:lpstr>
      <vt:lpstr>ENSAMBLAJE</vt:lpstr>
      <vt:lpstr>Presentación de PowerPoint</vt:lpstr>
      <vt:lpstr>PROTOCOLO DE VALIDACIÓN DEL BANCO DE VIBRACIONES</vt:lpstr>
      <vt:lpstr>Presentación de PowerPoint</vt:lpstr>
      <vt:lpstr>Presentación de PowerPoint</vt:lpstr>
      <vt:lpstr> METODOLOGÍA</vt:lpstr>
      <vt:lpstr>VALIDACIÓN DEL BANCO DE PRUEBAS DE VIBRACIONES</vt:lpstr>
      <vt:lpstr>Presentación de PowerPoint</vt:lpstr>
      <vt:lpstr>Procedimiento para el acelerómetro </vt:lpstr>
      <vt:lpstr>PROTOCOLO PARA REALIZAR LAS PRUEBAS A LOS PICOSATÉLITES HEXASAT</vt:lpstr>
      <vt:lpstr>Presentación de PowerPoint</vt:lpstr>
      <vt:lpstr>Presentación de PowerPoint</vt:lpstr>
      <vt:lpstr>Presentación de PowerPoint</vt:lpstr>
      <vt:lpstr>Presentación de PowerPoint</vt:lpstr>
      <vt:lpstr>DESARROLLO DE PRUEBAS CON EL PICOSATÉLITE  HEXASAT</vt:lpstr>
      <vt:lpstr>PRUEBAS EN EL EJE X</vt:lpstr>
      <vt:lpstr>Presentación de PowerPoint</vt:lpstr>
      <vt:lpstr>Presentación de PowerPoint</vt:lpstr>
      <vt:lpstr>VALIDACIÓN PICOSATELITE</vt:lpstr>
      <vt:lpstr>Presentación de PowerPoint</vt:lpstr>
      <vt:lpstr>Presentación de PowerPoint</vt:lpstr>
      <vt:lpstr>ANÁLISIS ECONÓMICO Y FINANCIERO </vt:lpstr>
      <vt:lpstr>Presentación de PowerPoint</vt:lpstr>
      <vt:lpstr>Presentación de PowerPoint</vt:lpstr>
      <vt:lpstr>COSTO TOTAL DEL PROYECTO</vt:lpstr>
      <vt:lpstr>COSTO DE EJECUCIÓN PROPIA</vt:lpstr>
      <vt:lpstr>BENEFICIO</vt:lpstr>
      <vt:lpstr>ANALISIS FINANCIERO</vt:lpstr>
      <vt:lpstr>CONCLUSIONES Y RECOMENDACIONES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DE LA ENERGÍA Y MECÁNICA   CARRERA DE INGENIERÍA MECÁNICA   TESIS PREVIO A LA OBTENCIÓN DEL TÍTULO DE INGENIERO MECÁNICO</dc:title>
  <dc:creator>FRANCISCO PAREDES</dc:creator>
  <cp:lastModifiedBy>MARKIÑO</cp:lastModifiedBy>
  <cp:revision>73</cp:revision>
  <dcterms:created xsi:type="dcterms:W3CDTF">2014-05-17T21:13:23Z</dcterms:created>
  <dcterms:modified xsi:type="dcterms:W3CDTF">2014-06-04T05:45:05Z</dcterms:modified>
</cp:coreProperties>
</file>