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theme/themeOverride4.xml" ContentType="application/vnd.openxmlformats-officedocument.themeOverride+xml"/>
  <Default Extension="jpeg" ContentType="image/jpeg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theme/themeOverride2.xml" ContentType="application/vnd.openxmlformats-officedocument.themeOverride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Override3.xml" ContentType="application/vnd.openxmlformats-officedocument.themeOverr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charts/chart5.xml" ContentType="application/vnd.openxmlformats-officedocument.drawingml.chart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MDU\Tesis%20MDU\Plan%20y%20Memo\An&#225;lisis%20de%20Datos%20finales\Datos%20R&#250;brica%20Estudiante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MDU\Tesis%20MDU\Plan%20y%20Memo\An&#225;lisis%20de%20Datos%20finales\Datos%20R&#250;brica%20Estudiante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D:\MDU\Tesis%20MDU\Plan%20y%20Memo\An&#225;lisis%20de%20Datos%20finales\Datos%20R&#250;brica%20Estudiante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D:\MDU\Tesis%20MDU\Plan%20y%20Memo\An&#225;lisis%20de%20Datos%20finales\Datos%20R&#250;brica%20Estudiantes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D:\MDU\Tesis%20MDU\Plan%20y%20Memo\An&#225;lisis%20de%20Datos%20finales\Datos%20R&#250;brica%20Estudiantes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4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v>Frecuencia</c:v>
          </c:tx>
          <c:cat>
            <c:strRef>
              <c:f>'DATOS TOTALES'!$A$2:$A$10</c:f>
              <c:strCache>
                <c:ptCount val="9"/>
                <c:pt idx="0">
                  <c:v>3,121212121</c:v>
                </c:pt>
                <c:pt idx="1">
                  <c:v>3,325757576</c:v>
                </c:pt>
                <c:pt idx="2">
                  <c:v>3,53030303</c:v>
                </c:pt>
                <c:pt idx="3">
                  <c:v>3,734848485</c:v>
                </c:pt>
                <c:pt idx="4">
                  <c:v>3,939393939</c:v>
                </c:pt>
                <c:pt idx="5">
                  <c:v>4,143939394</c:v>
                </c:pt>
                <c:pt idx="6">
                  <c:v>4,348484848</c:v>
                </c:pt>
                <c:pt idx="7">
                  <c:v>4,553030303</c:v>
                </c:pt>
                <c:pt idx="8">
                  <c:v>y mayor...</c:v>
                </c:pt>
              </c:strCache>
            </c:strRef>
          </c:cat>
          <c:val>
            <c:numRef>
              <c:f>'DATOS TOTALES'!$B$2:$B$10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7</c:v>
                </c:pt>
                <c:pt idx="4">
                  <c:v>16</c:v>
                </c:pt>
                <c:pt idx="5">
                  <c:v>7</c:v>
                </c:pt>
                <c:pt idx="6">
                  <c:v>20</c:v>
                </c:pt>
                <c:pt idx="7">
                  <c:v>13</c:v>
                </c:pt>
                <c:pt idx="8">
                  <c:v>4</c:v>
                </c:pt>
              </c:numCache>
            </c:numRef>
          </c:val>
        </c:ser>
        <c:gapWidth val="0"/>
        <c:axId val="49482368"/>
        <c:axId val="68566016"/>
      </c:barChart>
      <c:catAx>
        <c:axId val="4948236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000"/>
            </a:pPr>
            <a:endParaRPr lang="es-EC"/>
          </a:p>
        </c:txPr>
        <c:crossAx val="68566016"/>
        <c:crosses val="autoZero"/>
        <c:auto val="1"/>
        <c:lblAlgn val="ctr"/>
        <c:lblOffset val="100"/>
      </c:catAx>
      <c:valAx>
        <c:axId val="6856601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C" dirty="0"/>
                  <a:t>Frecuencia</a:t>
                </a:r>
              </a:p>
            </c:rich>
          </c:tx>
          <c:layout/>
        </c:title>
        <c:numFmt formatCode="General" sourceLinked="1"/>
        <c:tickLblPos val="nextTo"/>
        <c:crossAx val="494823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EC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679509312672645E-2"/>
          <c:y val="4.5115490909868924E-2"/>
          <c:w val="0.61372134733159922"/>
          <c:h val="0.79857816160076756"/>
        </c:manualLayout>
      </c:layout>
      <c:barChart>
        <c:barDir val="col"/>
        <c:grouping val="clustered"/>
        <c:ser>
          <c:idx val="1"/>
          <c:order val="0"/>
          <c:tx>
            <c:strRef>
              <c:f>'ÍNDICES 2'!$I$1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val>
            <c:numRef>
              <c:f>'ÍNDICES 2'!$I$2:$I$12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7</c:v>
                </c:pt>
                <c:pt idx="6">
                  <c:v>17</c:v>
                </c:pt>
                <c:pt idx="7">
                  <c:v>19</c:v>
                </c:pt>
                <c:pt idx="8">
                  <c:v>19</c:v>
                </c:pt>
                <c:pt idx="9">
                  <c:v>4</c:v>
                </c:pt>
                <c:pt idx="10">
                  <c:v>1</c:v>
                </c:pt>
              </c:numCache>
            </c:numRef>
          </c:val>
        </c:ser>
        <c:ser>
          <c:idx val="0"/>
          <c:order val="1"/>
          <c:tx>
            <c:strRef>
              <c:f>'ÍNDICES 2'!$E$1</c:f>
              <c:strCache>
                <c:ptCount val="1"/>
                <c:pt idx="0">
                  <c:v>EMPATÍA</c:v>
                </c:pt>
              </c:strCache>
            </c:strRef>
          </c:tx>
          <c:spPr>
            <a:solidFill>
              <a:srgbClr val="4F81BD">
                <a:alpha val="68000"/>
              </a:srgbClr>
            </a:solidFill>
            <a:ln>
              <a:solidFill>
                <a:prstClr val="black"/>
              </a:solidFill>
            </a:ln>
          </c:spPr>
          <c:cat>
            <c:strRef>
              <c:f>'ÍNDICES 2'!$C$2:$C$12</c:f>
              <c:strCache>
                <c:ptCount val="11"/>
                <c:pt idx="0">
                  <c:v>2,5--2,75</c:v>
                </c:pt>
                <c:pt idx="1">
                  <c:v>2,75--3</c:v>
                </c:pt>
                <c:pt idx="2">
                  <c:v>3--3,25</c:v>
                </c:pt>
                <c:pt idx="3">
                  <c:v>3,25--3,5</c:v>
                </c:pt>
                <c:pt idx="4">
                  <c:v>3,5--3,75</c:v>
                </c:pt>
                <c:pt idx="5">
                  <c:v>3,75--4</c:v>
                </c:pt>
                <c:pt idx="6">
                  <c:v>4--4,25</c:v>
                </c:pt>
                <c:pt idx="7">
                  <c:v>4,25--4,5</c:v>
                </c:pt>
                <c:pt idx="8">
                  <c:v>4,5--4,75</c:v>
                </c:pt>
                <c:pt idx="9">
                  <c:v>4,75--5</c:v>
                </c:pt>
                <c:pt idx="10">
                  <c:v>5--a mas</c:v>
                </c:pt>
              </c:strCache>
            </c:strRef>
          </c:cat>
          <c:val>
            <c:numRef>
              <c:f>'ÍNDICES 2'!$E$2:$E$12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8</c:v>
                </c:pt>
                <c:pt idx="6">
                  <c:v>8</c:v>
                </c:pt>
                <c:pt idx="7">
                  <c:v>13</c:v>
                </c:pt>
                <c:pt idx="8">
                  <c:v>9</c:v>
                </c:pt>
                <c:pt idx="9">
                  <c:v>13</c:v>
                </c:pt>
                <c:pt idx="10">
                  <c:v>13</c:v>
                </c:pt>
              </c:numCache>
            </c:numRef>
          </c:val>
        </c:ser>
        <c:gapWidth val="0"/>
        <c:overlap val="100"/>
        <c:axId val="89686016"/>
        <c:axId val="89738624"/>
      </c:barChart>
      <c:catAx>
        <c:axId val="896860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Índices de </a:t>
                </a:r>
                <a:r>
                  <a:rPr lang="es-EC" noProof="0" dirty="0" smtClean="0"/>
                  <a:t>Empatía</a:t>
                </a:r>
                <a:endParaRPr lang="es-EC" noProof="0" dirty="0"/>
              </a:p>
            </c:rich>
          </c:tx>
          <c:layout>
            <c:manualLayout>
              <c:xMode val="edge"/>
              <c:yMode val="edge"/>
              <c:x val="0.24228074938908498"/>
              <c:y val="0.91212121212121289"/>
            </c:manualLayout>
          </c:layout>
        </c:title>
        <c:tickLblPos val="nextTo"/>
        <c:txPr>
          <a:bodyPr rot="-5400000" vert="horz"/>
          <a:lstStyle/>
          <a:p>
            <a:pPr>
              <a:defRPr/>
            </a:pPr>
            <a:endParaRPr lang="es-EC"/>
          </a:p>
        </c:txPr>
        <c:crossAx val="89738624"/>
        <c:crosses val="autoZero"/>
        <c:auto val="1"/>
        <c:lblAlgn val="ctr"/>
        <c:lblOffset val="100"/>
      </c:catAx>
      <c:valAx>
        <c:axId val="89738624"/>
        <c:scaling>
          <c:orientation val="minMax"/>
        </c:scaling>
        <c:axPos val="l"/>
        <c:numFmt formatCode="General" sourceLinked="1"/>
        <c:tickLblPos val="nextTo"/>
        <c:crossAx val="8968601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43285214348206E-2"/>
          <c:y val="5.0546665537775516E-2"/>
          <c:w val="0.61372134733159966"/>
          <c:h val="0.79857816160076756"/>
        </c:manualLayout>
      </c:layout>
      <c:barChart>
        <c:barDir val="col"/>
        <c:grouping val="clustered"/>
        <c:ser>
          <c:idx val="1"/>
          <c:order val="0"/>
          <c:tx>
            <c:strRef>
              <c:f>'ÍNDICES 2'!$I$1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cat>
            <c:strRef>
              <c:f>'ÍNDICES 2'!$C$2:$C$12</c:f>
              <c:strCache>
                <c:ptCount val="11"/>
                <c:pt idx="0">
                  <c:v>2,5--2,75</c:v>
                </c:pt>
                <c:pt idx="1">
                  <c:v>2,75--3</c:v>
                </c:pt>
                <c:pt idx="2">
                  <c:v>3--3,25</c:v>
                </c:pt>
                <c:pt idx="3">
                  <c:v>3,25--3,5</c:v>
                </c:pt>
                <c:pt idx="4">
                  <c:v>3,5--3,75</c:v>
                </c:pt>
                <c:pt idx="5">
                  <c:v>3,75--4</c:v>
                </c:pt>
                <c:pt idx="6">
                  <c:v>4--4,25</c:v>
                </c:pt>
                <c:pt idx="7">
                  <c:v>4,25--4,5</c:v>
                </c:pt>
                <c:pt idx="8">
                  <c:v>4,5--4,75</c:v>
                </c:pt>
                <c:pt idx="9">
                  <c:v>4,75--5</c:v>
                </c:pt>
                <c:pt idx="10">
                  <c:v>5--a mas</c:v>
                </c:pt>
              </c:strCache>
            </c:strRef>
          </c:cat>
          <c:val>
            <c:numRef>
              <c:f>'ÍNDICES 2'!$I$2:$I$12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7</c:v>
                </c:pt>
                <c:pt idx="6">
                  <c:v>17</c:v>
                </c:pt>
                <c:pt idx="7">
                  <c:v>19</c:v>
                </c:pt>
                <c:pt idx="8">
                  <c:v>19</c:v>
                </c:pt>
                <c:pt idx="9">
                  <c:v>4</c:v>
                </c:pt>
                <c:pt idx="10">
                  <c:v>1</c:v>
                </c:pt>
              </c:numCache>
            </c:numRef>
          </c:val>
        </c:ser>
        <c:ser>
          <c:idx val="0"/>
          <c:order val="1"/>
          <c:tx>
            <c:strRef>
              <c:f>'ÍNDICES 2'!$F$1</c:f>
              <c:strCache>
                <c:ptCount val="1"/>
                <c:pt idx="0">
                  <c:v>COMUNICACIÓN</c:v>
                </c:pt>
              </c:strCache>
            </c:strRef>
          </c:tx>
          <c:spPr>
            <a:solidFill>
              <a:srgbClr val="4F81BD">
                <a:alpha val="68000"/>
              </a:srgbClr>
            </a:solidFill>
            <a:ln>
              <a:solidFill>
                <a:prstClr val="black"/>
              </a:solidFill>
            </a:ln>
          </c:spPr>
          <c:cat>
            <c:strRef>
              <c:f>'ÍNDICES 2'!$C$2:$C$12</c:f>
              <c:strCache>
                <c:ptCount val="11"/>
                <c:pt idx="0">
                  <c:v>2,5--2,75</c:v>
                </c:pt>
                <c:pt idx="1">
                  <c:v>2,75--3</c:v>
                </c:pt>
                <c:pt idx="2">
                  <c:v>3--3,25</c:v>
                </c:pt>
                <c:pt idx="3">
                  <c:v>3,25--3,5</c:v>
                </c:pt>
                <c:pt idx="4">
                  <c:v>3,5--3,75</c:v>
                </c:pt>
                <c:pt idx="5">
                  <c:v>3,75--4</c:v>
                </c:pt>
                <c:pt idx="6">
                  <c:v>4--4,25</c:v>
                </c:pt>
                <c:pt idx="7">
                  <c:v>4,25--4,5</c:v>
                </c:pt>
                <c:pt idx="8">
                  <c:v>4,5--4,75</c:v>
                </c:pt>
                <c:pt idx="9">
                  <c:v>4,75--5</c:v>
                </c:pt>
                <c:pt idx="10">
                  <c:v>5--a mas</c:v>
                </c:pt>
              </c:strCache>
            </c:strRef>
          </c:cat>
          <c:val>
            <c:numRef>
              <c:f>'ÍNDICES 2'!$F$2:$F$12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5</c:v>
                </c:pt>
                <c:pt idx="5">
                  <c:v>7</c:v>
                </c:pt>
                <c:pt idx="6">
                  <c:v>16</c:v>
                </c:pt>
                <c:pt idx="7">
                  <c:v>11</c:v>
                </c:pt>
                <c:pt idx="8">
                  <c:v>18</c:v>
                </c:pt>
                <c:pt idx="9">
                  <c:v>5</c:v>
                </c:pt>
                <c:pt idx="10">
                  <c:v>3</c:v>
                </c:pt>
              </c:numCache>
            </c:numRef>
          </c:val>
        </c:ser>
        <c:gapWidth val="0"/>
        <c:overlap val="100"/>
        <c:axId val="90636672"/>
        <c:axId val="90659840"/>
      </c:barChart>
      <c:catAx>
        <c:axId val="906366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Índices de </a:t>
                </a:r>
                <a:r>
                  <a:rPr lang="es-EC" noProof="0" dirty="0" smtClean="0"/>
                  <a:t>Comunicación</a:t>
                </a:r>
                <a:endParaRPr lang="es-EC" noProof="0" dirty="0"/>
              </a:p>
            </c:rich>
          </c:tx>
          <c:layout/>
        </c:title>
        <c:numFmt formatCode="General" sourceLinked="0"/>
        <c:tickLblPos val="nextTo"/>
        <c:txPr>
          <a:bodyPr rot="-5400000" vert="horz"/>
          <a:lstStyle/>
          <a:p>
            <a:pPr>
              <a:defRPr/>
            </a:pPr>
            <a:endParaRPr lang="es-EC"/>
          </a:p>
        </c:txPr>
        <c:crossAx val="90659840"/>
        <c:crosses val="autoZero"/>
        <c:auto val="1"/>
        <c:lblAlgn val="ctr"/>
        <c:lblOffset val="100"/>
      </c:catAx>
      <c:valAx>
        <c:axId val="90659840"/>
        <c:scaling>
          <c:orientation val="minMax"/>
        </c:scaling>
        <c:axPos val="l"/>
        <c:numFmt formatCode="General" sourceLinked="1"/>
        <c:tickLblPos val="nextTo"/>
        <c:crossAx val="9063667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43285214348206E-2"/>
          <c:y val="5.0546665537775516E-2"/>
          <c:w val="0.61372134733160011"/>
          <c:h val="0.79857816160076756"/>
        </c:manualLayout>
      </c:layout>
      <c:barChart>
        <c:barDir val="col"/>
        <c:grouping val="clustered"/>
        <c:ser>
          <c:idx val="1"/>
          <c:order val="0"/>
          <c:tx>
            <c:strRef>
              <c:f>'ÍNDICES 2'!$I$1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cat>
            <c:strRef>
              <c:f>'ÍNDICES 2'!$C$2:$C$12</c:f>
              <c:strCache>
                <c:ptCount val="11"/>
                <c:pt idx="0">
                  <c:v>2,5--2,75</c:v>
                </c:pt>
                <c:pt idx="1">
                  <c:v>2,75--3</c:v>
                </c:pt>
                <c:pt idx="2">
                  <c:v>3--3,25</c:v>
                </c:pt>
                <c:pt idx="3">
                  <c:v>3,25--3,5</c:v>
                </c:pt>
                <c:pt idx="4">
                  <c:v>3,5--3,75</c:v>
                </c:pt>
                <c:pt idx="5">
                  <c:v>3,75--4</c:v>
                </c:pt>
                <c:pt idx="6">
                  <c:v>4--4,25</c:v>
                </c:pt>
                <c:pt idx="7">
                  <c:v>4,25--4,5</c:v>
                </c:pt>
                <c:pt idx="8">
                  <c:v>4,5--4,75</c:v>
                </c:pt>
                <c:pt idx="9">
                  <c:v>4,75--5</c:v>
                </c:pt>
                <c:pt idx="10">
                  <c:v>5--a mas</c:v>
                </c:pt>
              </c:strCache>
            </c:strRef>
          </c:cat>
          <c:val>
            <c:numRef>
              <c:f>'ÍNDICES 2'!$I$2:$I$12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7</c:v>
                </c:pt>
                <c:pt idx="6">
                  <c:v>17</c:v>
                </c:pt>
                <c:pt idx="7">
                  <c:v>19</c:v>
                </c:pt>
                <c:pt idx="8">
                  <c:v>19</c:v>
                </c:pt>
                <c:pt idx="9">
                  <c:v>4</c:v>
                </c:pt>
                <c:pt idx="10">
                  <c:v>1</c:v>
                </c:pt>
              </c:numCache>
            </c:numRef>
          </c:val>
        </c:ser>
        <c:ser>
          <c:idx val="0"/>
          <c:order val="1"/>
          <c:tx>
            <c:strRef>
              <c:f>'ÍNDICES 2'!$G$1</c:f>
              <c:strCache>
                <c:ptCount val="1"/>
                <c:pt idx="0">
                  <c:v>ÉTICA</c:v>
                </c:pt>
              </c:strCache>
            </c:strRef>
          </c:tx>
          <c:spPr>
            <a:solidFill>
              <a:srgbClr val="4F81BD">
                <a:alpha val="68000"/>
              </a:srgbClr>
            </a:solidFill>
            <a:ln>
              <a:solidFill>
                <a:prstClr val="black"/>
              </a:solidFill>
            </a:ln>
          </c:spPr>
          <c:cat>
            <c:strRef>
              <c:f>'ÍNDICES 2'!$C$2:$C$12</c:f>
              <c:strCache>
                <c:ptCount val="11"/>
                <c:pt idx="0">
                  <c:v>2,5--2,75</c:v>
                </c:pt>
                <c:pt idx="1">
                  <c:v>2,75--3</c:v>
                </c:pt>
                <c:pt idx="2">
                  <c:v>3--3,25</c:v>
                </c:pt>
                <c:pt idx="3">
                  <c:v>3,25--3,5</c:v>
                </c:pt>
                <c:pt idx="4">
                  <c:v>3,5--3,75</c:v>
                </c:pt>
                <c:pt idx="5">
                  <c:v>3,75--4</c:v>
                </c:pt>
                <c:pt idx="6">
                  <c:v>4--4,25</c:v>
                </c:pt>
                <c:pt idx="7">
                  <c:v>4,25--4,5</c:v>
                </c:pt>
                <c:pt idx="8">
                  <c:v>4,5--4,75</c:v>
                </c:pt>
                <c:pt idx="9">
                  <c:v>4,75--5</c:v>
                </c:pt>
                <c:pt idx="10">
                  <c:v>5--a mas</c:v>
                </c:pt>
              </c:strCache>
            </c:strRef>
          </c:cat>
          <c:val>
            <c:numRef>
              <c:f>'ÍNDICES 2'!$G$2:$G$12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11</c:v>
                </c:pt>
                <c:pt idx="5">
                  <c:v>6</c:v>
                </c:pt>
                <c:pt idx="6">
                  <c:v>13</c:v>
                </c:pt>
                <c:pt idx="7">
                  <c:v>9</c:v>
                </c:pt>
                <c:pt idx="8">
                  <c:v>16</c:v>
                </c:pt>
                <c:pt idx="9">
                  <c:v>6</c:v>
                </c:pt>
                <c:pt idx="10">
                  <c:v>5</c:v>
                </c:pt>
              </c:numCache>
            </c:numRef>
          </c:val>
        </c:ser>
        <c:gapWidth val="0"/>
        <c:overlap val="100"/>
        <c:axId val="98296192"/>
        <c:axId val="104548224"/>
      </c:barChart>
      <c:catAx>
        <c:axId val="982961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Índices de Ética</a:t>
                </a:r>
              </a:p>
            </c:rich>
          </c:tx>
          <c:layout/>
        </c:title>
        <c:numFmt formatCode="General" sourceLinked="0"/>
        <c:tickLblPos val="nextTo"/>
        <c:txPr>
          <a:bodyPr rot="-5400000" vert="horz"/>
          <a:lstStyle/>
          <a:p>
            <a:pPr>
              <a:defRPr/>
            </a:pPr>
            <a:endParaRPr lang="es-EC"/>
          </a:p>
        </c:txPr>
        <c:crossAx val="104548224"/>
        <c:crosses val="autoZero"/>
        <c:auto val="1"/>
        <c:lblAlgn val="ctr"/>
        <c:lblOffset val="100"/>
      </c:catAx>
      <c:valAx>
        <c:axId val="104548224"/>
        <c:scaling>
          <c:orientation val="minMax"/>
        </c:scaling>
        <c:axPos val="l"/>
        <c:numFmt formatCode="General" sourceLinked="1"/>
        <c:tickLblPos val="nextTo"/>
        <c:crossAx val="9829619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432986199305932E-2"/>
          <c:y val="3.9489684042659234E-2"/>
          <c:w val="0.61372134733160033"/>
          <c:h val="0.79857816160076756"/>
        </c:manualLayout>
      </c:layout>
      <c:barChart>
        <c:barDir val="col"/>
        <c:grouping val="clustered"/>
        <c:ser>
          <c:idx val="1"/>
          <c:order val="0"/>
          <c:tx>
            <c:strRef>
              <c:f>'ÍNDICES 2'!$I$1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cat>
            <c:strRef>
              <c:f>'ÍNDICES 2'!$C$2:$C$12</c:f>
              <c:strCache>
                <c:ptCount val="11"/>
                <c:pt idx="0">
                  <c:v>2,5--2,75</c:v>
                </c:pt>
                <c:pt idx="1">
                  <c:v>2,75--3</c:v>
                </c:pt>
                <c:pt idx="2">
                  <c:v>3--3,25</c:v>
                </c:pt>
                <c:pt idx="3">
                  <c:v>3,25--3,5</c:v>
                </c:pt>
                <c:pt idx="4">
                  <c:v>3,5--3,75</c:v>
                </c:pt>
                <c:pt idx="5">
                  <c:v>3,75--4</c:v>
                </c:pt>
                <c:pt idx="6">
                  <c:v>4--4,25</c:v>
                </c:pt>
                <c:pt idx="7">
                  <c:v>4,25--4,5</c:v>
                </c:pt>
                <c:pt idx="8">
                  <c:v>4,5--4,75</c:v>
                </c:pt>
                <c:pt idx="9">
                  <c:v>4,75--5</c:v>
                </c:pt>
                <c:pt idx="10">
                  <c:v>5--a mas</c:v>
                </c:pt>
              </c:strCache>
            </c:strRef>
          </c:cat>
          <c:val>
            <c:numRef>
              <c:f>'ÍNDICES 2'!$I$2:$I$12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7</c:v>
                </c:pt>
                <c:pt idx="6">
                  <c:v>17</c:v>
                </c:pt>
                <c:pt idx="7">
                  <c:v>19</c:v>
                </c:pt>
                <c:pt idx="8">
                  <c:v>19</c:v>
                </c:pt>
                <c:pt idx="9">
                  <c:v>4</c:v>
                </c:pt>
                <c:pt idx="10">
                  <c:v>1</c:v>
                </c:pt>
              </c:numCache>
            </c:numRef>
          </c:val>
        </c:ser>
        <c:ser>
          <c:idx val="0"/>
          <c:order val="1"/>
          <c:tx>
            <c:strRef>
              <c:f>'ÍNDICES 2'!$H$1</c:f>
              <c:strCache>
                <c:ptCount val="1"/>
                <c:pt idx="0">
                  <c:v>PROFESIONALISMO</c:v>
                </c:pt>
              </c:strCache>
            </c:strRef>
          </c:tx>
          <c:spPr>
            <a:solidFill>
              <a:srgbClr val="4F81BD">
                <a:alpha val="68000"/>
              </a:srgbClr>
            </a:solidFill>
            <a:ln>
              <a:solidFill>
                <a:prstClr val="black"/>
              </a:solidFill>
            </a:ln>
          </c:spPr>
          <c:cat>
            <c:strRef>
              <c:f>'ÍNDICES 2'!$C$2:$C$12</c:f>
              <c:strCache>
                <c:ptCount val="11"/>
                <c:pt idx="0">
                  <c:v>2,5--2,75</c:v>
                </c:pt>
                <c:pt idx="1">
                  <c:v>2,75--3</c:v>
                </c:pt>
                <c:pt idx="2">
                  <c:v>3--3,25</c:v>
                </c:pt>
                <c:pt idx="3">
                  <c:v>3,25--3,5</c:v>
                </c:pt>
                <c:pt idx="4">
                  <c:v>3,5--3,75</c:v>
                </c:pt>
                <c:pt idx="5">
                  <c:v>3,75--4</c:v>
                </c:pt>
                <c:pt idx="6">
                  <c:v>4--4,25</c:v>
                </c:pt>
                <c:pt idx="7">
                  <c:v>4,25--4,5</c:v>
                </c:pt>
                <c:pt idx="8">
                  <c:v>4,5--4,75</c:v>
                </c:pt>
                <c:pt idx="9">
                  <c:v>4,75--5</c:v>
                </c:pt>
                <c:pt idx="10">
                  <c:v>5--a mas</c:v>
                </c:pt>
              </c:strCache>
            </c:strRef>
          </c:cat>
          <c:val>
            <c:numRef>
              <c:f>'ÍNDICES 2'!$H$2:$H$12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7</c:v>
                </c:pt>
                <c:pt idx="5">
                  <c:v>13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6</c:v>
                </c:pt>
                <c:pt idx="10">
                  <c:v>1</c:v>
                </c:pt>
              </c:numCache>
            </c:numRef>
          </c:val>
        </c:ser>
        <c:gapWidth val="0"/>
        <c:overlap val="100"/>
        <c:axId val="122283136"/>
        <c:axId val="122346496"/>
      </c:barChart>
      <c:catAx>
        <c:axId val="1222831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Índices de Profesionalismo</a:t>
                </a:r>
              </a:p>
            </c:rich>
          </c:tx>
          <c:layout/>
        </c:title>
        <c:numFmt formatCode="General" sourceLinked="0"/>
        <c:tickLblPos val="nextTo"/>
        <c:txPr>
          <a:bodyPr rot="-5400000" vert="horz"/>
          <a:lstStyle/>
          <a:p>
            <a:pPr>
              <a:defRPr/>
            </a:pPr>
            <a:endParaRPr lang="es-EC"/>
          </a:p>
        </c:txPr>
        <c:crossAx val="122346496"/>
        <c:crosses val="autoZero"/>
        <c:auto val="1"/>
        <c:lblAlgn val="ctr"/>
        <c:lblOffset val="100"/>
      </c:catAx>
      <c:valAx>
        <c:axId val="122346496"/>
        <c:scaling>
          <c:orientation val="minMax"/>
        </c:scaling>
        <c:axPos val="l"/>
        <c:numFmt formatCode="General" sourceLinked="1"/>
        <c:tickLblPos val="nextTo"/>
        <c:crossAx val="122283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879684908304623"/>
          <c:y val="0.34168560982949664"/>
          <c:w val="0.3526379622537068"/>
          <c:h val="0.31662833713969479"/>
        </c:manualLayout>
      </c:layout>
    </c:legend>
    <c:plotVisOnly val="1"/>
    <c:dispBlanksAs val="gap"/>
  </c:chart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474825-FE50-4391-A189-73B61B6E33B7}" type="doc">
      <dgm:prSet loTypeId="urn:microsoft.com/office/officeart/2005/8/layout/venn1" loCatId="relationship" qsTypeId="urn:microsoft.com/office/officeart/2005/8/quickstyle/3d2" qsCatId="3D" csTypeId="urn:microsoft.com/office/officeart/2005/8/colors/colorful5" csCatId="colorful" phldr="1"/>
      <dgm:spPr/>
    </dgm:pt>
    <dgm:pt modelId="{E84D92D6-4113-4C32-8581-3CD4E33F2AD6}">
      <dgm:prSet phldrT="[Texto]"/>
      <dgm:spPr/>
      <dgm:t>
        <a:bodyPr/>
        <a:lstStyle/>
        <a:p>
          <a:r>
            <a:rPr lang="es-EC" dirty="0" smtClean="0"/>
            <a:t>Formación Basada en competencias en Educación Superior</a:t>
          </a:r>
          <a:endParaRPr lang="es-EC" dirty="0"/>
        </a:p>
      </dgm:t>
    </dgm:pt>
    <dgm:pt modelId="{C7B986CE-6A51-499D-A537-A1F6BFB86B13}" type="parTrans" cxnId="{2D33B2F2-F06F-4DFE-BE48-70C623BD5986}">
      <dgm:prSet/>
      <dgm:spPr/>
      <dgm:t>
        <a:bodyPr/>
        <a:lstStyle/>
        <a:p>
          <a:endParaRPr lang="es-EC"/>
        </a:p>
      </dgm:t>
    </dgm:pt>
    <dgm:pt modelId="{38B182B0-70AF-430D-9BFC-A572D8500136}" type="sibTrans" cxnId="{2D33B2F2-F06F-4DFE-BE48-70C623BD5986}">
      <dgm:prSet/>
      <dgm:spPr/>
      <dgm:t>
        <a:bodyPr/>
        <a:lstStyle/>
        <a:p>
          <a:endParaRPr lang="es-EC"/>
        </a:p>
      </dgm:t>
    </dgm:pt>
    <dgm:pt modelId="{CF09F10F-5EDD-496A-8CAE-A2ADD5FB8989}">
      <dgm:prSet phldrT="[Texto]"/>
      <dgm:spPr/>
      <dgm:t>
        <a:bodyPr/>
        <a:lstStyle/>
        <a:p>
          <a:r>
            <a:rPr lang="es-EC" dirty="0" smtClean="0"/>
            <a:t>Situación Nacional</a:t>
          </a:r>
          <a:endParaRPr lang="es-EC" dirty="0"/>
        </a:p>
      </dgm:t>
    </dgm:pt>
    <dgm:pt modelId="{8288F187-5AB6-4B3B-949A-2611E09530B3}" type="parTrans" cxnId="{9A42D6FD-F77F-4E63-8B94-FAD88EEBB399}">
      <dgm:prSet/>
      <dgm:spPr/>
      <dgm:t>
        <a:bodyPr/>
        <a:lstStyle/>
        <a:p>
          <a:endParaRPr lang="es-EC"/>
        </a:p>
      </dgm:t>
    </dgm:pt>
    <dgm:pt modelId="{E791ED33-0C53-4D44-BB0B-3C6323937C29}" type="sibTrans" cxnId="{9A42D6FD-F77F-4E63-8B94-FAD88EEBB399}">
      <dgm:prSet/>
      <dgm:spPr/>
      <dgm:t>
        <a:bodyPr/>
        <a:lstStyle/>
        <a:p>
          <a:endParaRPr lang="es-EC"/>
        </a:p>
      </dgm:t>
    </dgm:pt>
    <dgm:pt modelId="{13D7295A-1DBC-4AA9-9A07-7E9076CC24B7}">
      <dgm:prSet phldrT="[Texto]"/>
      <dgm:spPr/>
      <dgm:t>
        <a:bodyPr/>
        <a:lstStyle/>
        <a:p>
          <a:r>
            <a:rPr lang="es-EC" dirty="0" smtClean="0"/>
            <a:t>Tendencias globales en formación en Salud</a:t>
          </a:r>
          <a:endParaRPr lang="es-EC" dirty="0"/>
        </a:p>
      </dgm:t>
    </dgm:pt>
    <dgm:pt modelId="{BE110ADB-55E7-4CDE-A580-C99492BE9CED}" type="parTrans" cxnId="{B9C43A4B-A2E6-4729-9034-7F546D5C53C5}">
      <dgm:prSet/>
      <dgm:spPr/>
      <dgm:t>
        <a:bodyPr/>
        <a:lstStyle/>
        <a:p>
          <a:endParaRPr lang="es-EC"/>
        </a:p>
      </dgm:t>
    </dgm:pt>
    <dgm:pt modelId="{2B599F34-8EDB-470A-AE11-E96F20947E62}" type="sibTrans" cxnId="{B9C43A4B-A2E6-4729-9034-7F546D5C53C5}">
      <dgm:prSet/>
      <dgm:spPr/>
      <dgm:t>
        <a:bodyPr/>
        <a:lstStyle/>
        <a:p>
          <a:endParaRPr lang="es-EC"/>
        </a:p>
      </dgm:t>
    </dgm:pt>
    <dgm:pt modelId="{04C943B0-0277-4FE1-9F8A-285F7DB70ED7}" type="pres">
      <dgm:prSet presAssocID="{FA474825-FE50-4391-A189-73B61B6E33B7}" presName="compositeShape" presStyleCnt="0">
        <dgm:presLayoutVars>
          <dgm:chMax val="7"/>
          <dgm:dir/>
          <dgm:resizeHandles val="exact"/>
        </dgm:presLayoutVars>
      </dgm:prSet>
      <dgm:spPr/>
    </dgm:pt>
    <dgm:pt modelId="{86F5D666-6C09-49C6-98B4-23092A5C1C65}" type="pres">
      <dgm:prSet presAssocID="{E84D92D6-4113-4C32-8581-3CD4E33F2AD6}" presName="circ1" presStyleLbl="vennNode1" presStyleIdx="0" presStyleCnt="3"/>
      <dgm:spPr/>
      <dgm:t>
        <a:bodyPr/>
        <a:lstStyle/>
        <a:p>
          <a:endParaRPr lang="es-EC"/>
        </a:p>
      </dgm:t>
    </dgm:pt>
    <dgm:pt modelId="{46017F12-E175-40CF-AC9B-749E55ADFA65}" type="pres">
      <dgm:prSet presAssocID="{E84D92D6-4113-4C32-8581-3CD4E33F2AD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118EA1-992E-451C-B128-1D85F3C6391F}" type="pres">
      <dgm:prSet presAssocID="{CF09F10F-5EDD-496A-8CAE-A2ADD5FB8989}" presName="circ2" presStyleLbl="vennNode1" presStyleIdx="1" presStyleCnt="3" custLinFactNeighborX="277" custLinFactNeighborY="-943"/>
      <dgm:spPr/>
      <dgm:t>
        <a:bodyPr/>
        <a:lstStyle/>
        <a:p>
          <a:endParaRPr lang="es-EC"/>
        </a:p>
      </dgm:t>
    </dgm:pt>
    <dgm:pt modelId="{359B9CCB-84C0-47E2-A2ED-71CEE47D39BE}" type="pres">
      <dgm:prSet presAssocID="{CF09F10F-5EDD-496A-8CAE-A2ADD5FB898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B2D5AB-5854-425F-A196-0A18D6FD6DD7}" type="pres">
      <dgm:prSet presAssocID="{13D7295A-1DBC-4AA9-9A07-7E9076CC24B7}" presName="circ3" presStyleLbl="vennNode1" presStyleIdx="2" presStyleCnt="3"/>
      <dgm:spPr/>
      <dgm:t>
        <a:bodyPr/>
        <a:lstStyle/>
        <a:p>
          <a:endParaRPr lang="es-EC"/>
        </a:p>
      </dgm:t>
    </dgm:pt>
    <dgm:pt modelId="{F91B5FB9-2017-4FA3-989D-D51892AF1CEA}" type="pres">
      <dgm:prSet presAssocID="{13D7295A-1DBC-4AA9-9A07-7E9076CC24B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F3045EA-7E52-46D4-81E2-D8485B4067AC}" type="presOf" srcId="{FA474825-FE50-4391-A189-73B61B6E33B7}" destId="{04C943B0-0277-4FE1-9F8A-285F7DB70ED7}" srcOrd="0" destOrd="0" presId="urn:microsoft.com/office/officeart/2005/8/layout/venn1"/>
    <dgm:cxn modelId="{71727B44-BA3F-4027-B8A7-F9E14F4A21B0}" type="presOf" srcId="{CF09F10F-5EDD-496A-8CAE-A2ADD5FB8989}" destId="{3C118EA1-992E-451C-B128-1D85F3C6391F}" srcOrd="0" destOrd="0" presId="urn:microsoft.com/office/officeart/2005/8/layout/venn1"/>
    <dgm:cxn modelId="{210E3280-D37E-47BC-8052-092028BFDCEE}" type="presOf" srcId="{13D7295A-1DBC-4AA9-9A07-7E9076CC24B7}" destId="{F91B5FB9-2017-4FA3-989D-D51892AF1CEA}" srcOrd="1" destOrd="0" presId="urn:microsoft.com/office/officeart/2005/8/layout/venn1"/>
    <dgm:cxn modelId="{5EB88554-F471-452F-A56B-58BDF476F166}" type="presOf" srcId="{E84D92D6-4113-4C32-8581-3CD4E33F2AD6}" destId="{86F5D666-6C09-49C6-98B4-23092A5C1C65}" srcOrd="0" destOrd="0" presId="urn:microsoft.com/office/officeart/2005/8/layout/venn1"/>
    <dgm:cxn modelId="{07758CBA-B554-4CCF-B49A-B1DAFFD959C1}" type="presOf" srcId="{13D7295A-1DBC-4AA9-9A07-7E9076CC24B7}" destId="{F0B2D5AB-5854-425F-A196-0A18D6FD6DD7}" srcOrd="0" destOrd="0" presId="urn:microsoft.com/office/officeart/2005/8/layout/venn1"/>
    <dgm:cxn modelId="{2D33B2F2-F06F-4DFE-BE48-70C623BD5986}" srcId="{FA474825-FE50-4391-A189-73B61B6E33B7}" destId="{E84D92D6-4113-4C32-8581-3CD4E33F2AD6}" srcOrd="0" destOrd="0" parTransId="{C7B986CE-6A51-499D-A537-A1F6BFB86B13}" sibTransId="{38B182B0-70AF-430D-9BFC-A572D8500136}"/>
    <dgm:cxn modelId="{9A42D6FD-F77F-4E63-8B94-FAD88EEBB399}" srcId="{FA474825-FE50-4391-A189-73B61B6E33B7}" destId="{CF09F10F-5EDD-496A-8CAE-A2ADD5FB8989}" srcOrd="1" destOrd="0" parTransId="{8288F187-5AB6-4B3B-949A-2611E09530B3}" sibTransId="{E791ED33-0C53-4D44-BB0B-3C6323937C29}"/>
    <dgm:cxn modelId="{73BE7ECA-7207-4B3F-9336-AC009D453ADF}" type="presOf" srcId="{E84D92D6-4113-4C32-8581-3CD4E33F2AD6}" destId="{46017F12-E175-40CF-AC9B-749E55ADFA65}" srcOrd="1" destOrd="0" presId="urn:microsoft.com/office/officeart/2005/8/layout/venn1"/>
    <dgm:cxn modelId="{B9C43A4B-A2E6-4729-9034-7F546D5C53C5}" srcId="{FA474825-FE50-4391-A189-73B61B6E33B7}" destId="{13D7295A-1DBC-4AA9-9A07-7E9076CC24B7}" srcOrd="2" destOrd="0" parTransId="{BE110ADB-55E7-4CDE-A580-C99492BE9CED}" sibTransId="{2B599F34-8EDB-470A-AE11-E96F20947E62}"/>
    <dgm:cxn modelId="{91B0FB02-A5B2-4F36-8BBE-336F4E4A42EC}" type="presOf" srcId="{CF09F10F-5EDD-496A-8CAE-A2ADD5FB8989}" destId="{359B9CCB-84C0-47E2-A2ED-71CEE47D39BE}" srcOrd="1" destOrd="0" presId="urn:microsoft.com/office/officeart/2005/8/layout/venn1"/>
    <dgm:cxn modelId="{B3BDECC6-AF41-4384-B249-F7EAA443CA45}" type="presParOf" srcId="{04C943B0-0277-4FE1-9F8A-285F7DB70ED7}" destId="{86F5D666-6C09-49C6-98B4-23092A5C1C65}" srcOrd="0" destOrd="0" presId="urn:microsoft.com/office/officeart/2005/8/layout/venn1"/>
    <dgm:cxn modelId="{7BD795B9-5AC7-467F-AD23-DAF031210473}" type="presParOf" srcId="{04C943B0-0277-4FE1-9F8A-285F7DB70ED7}" destId="{46017F12-E175-40CF-AC9B-749E55ADFA65}" srcOrd="1" destOrd="0" presId="urn:microsoft.com/office/officeart/2005/8/layout/venn1"/>
    <dgm:cxn modelId="{A9044FC0-2F67-43C6-A984-B5796D976395}" type="presParOf" srcId="{04C943B0-0277-4FE1-9F8A-285F7DB70ED7}" destId="{3C118EA1-992E-451C-B128-1D85F3C6391F}" srcOrd="2" destOrd="0" presId="urn:microsoft.com/office/officeart/2005/8/layout/venn1"/>
    <dgm:cxn modelId="{1699BB94-476A-4C3B-B061-E3E404E10E23}" type="presParOf" srcId="{04C943B0-0277-4FE1-9F8A-285F7DB70ED7}" destId="{359B9CCB-84C0-47E2-A2ED-71CEE47D39BE}" srcOrd="3" destOrd="0" presId="urn:microsoft.com/office/officeart/2005/8/layout/venn1"/>
    <dgm:cxn modelId="{E273FE53-AA2A-4C51-9966-452A53C1803B}" type="presParOf" srcId="{04C943B0-0277-4FE1-9F8A-285F7DB70ED7}" destId="{F0B2D5AB-5854-425F-A196-0A18D6FD6DD7}" srcOrd="4" destOrd="0" presId="urn:microsoft.com/office/officeart/2005/8/layout/venn1"/>
    <dgm:cxn modelId="{DB88F716-970B-4800-8C72-F81D95FA5F86}" type="presParOf" srcId="{04C943B0-0277-4FE1-9F8A-285F7DB70ED7}" destId="{F91B5FB9-2017-4FA3-989D-D51892AF1CE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797F05-6B73-40E9-A4FE-42D19D3B208A}" type="doc">
      <dgm:prSet loTypeId="urn:microsoft.com/office/officeart/2005/8/layout/radial6" loCatId="cycle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es-EC"/>
        </a:p>
      </dgm:t>
    </dgm:pt>
    <dgm:pt modelId="{E1E9A44E-4736-4AC0-BB1E-CFE4A5BE0D61}">
      <dgm:prSet phldrT="[Texto]" custT="1"/>
      <dgm:spPr/>
      <dgm:t>
        <a:bodyPr/>
        <a:lstStyle/>
        <a:p>
          <a:r>
            <a:rPr lang="es-EC" sz="1800" b="1" dirty="0" smtClean="0"/>
            <a:t>Satisfacción Paciente</a:t>
          </a:r>
          <a:endParaRPr lang="es-EC" sz="1800" b="1" dirty="0"/>
        </a:p>
      </dgm:t>
    </dgm:pt>
    <dgm:pt modelId="{8F002BD3-3290-4838-A260-69FAF80CE58E}" type="parTrans" cxnId="{92DFBF93-184C-41EB-AE53-255340AF483D}">
      <dgm:prSet/>
      <dgm:spPr/>
      <dgm:t>
        <a:bodyPr/>
        <a:lstStyle/>
        <a:p>
          <a:endParaRPr lang="es-EC" sz="2000"/>
        </a:p>
      </dgm:t>
    </dgm:pt>
    <dgm:pt modelId="{7452D525-2CB2-482A-A09A-18B82C119614}" type="sibTrans" cxnId="{92DFBF93-184C-41EB-AE53-255340AF483D}">
      <dgm:prSet/>
      <dgm:spPr/>
      <dgm:t>
        <a:bodyPr/>
        <a:lstStyle/>
        <a:p>
          <a:endParaRPr lang="es-EC" sz="2000"/>
        </a:p>
      </dgm:t>
    </dgm:pt>
    <dgm:pt modelId="{F9E8E5C1-C680-4BBA-ABA7-FDF96B514EB8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bg1"/>
              </a:solidFill>
            </a:rPr>
            <a:t>Altamente Satisfechos</a:t>
          </a:r>
          <a:endParaRPr lang="es-EC" sz="1800" b="1" dirty="0">
            <a:solidFill>
              <a:schemeClr val="bg1"/>
            </a:solidFill>
          </a:endParaRPr>
        </a:p>
      </dgm:t>
    </dgm:pt>
    <dgm:pt modelId="{4D2CD84F-D7D4-4708-A7EB-A03231095936}" type="parTrans" cxnId="{148F8F92-EF03-4DD5-8EC8-148F97C2C02A}">
      <dgm:prSet/>
      <dgm:spPr/>
      <dgm:t>
        <a:bodyPr/>
        <a:lstStyle/>
        <a:p>
          <a:endParaRPr lang="es-EC" sz="2000"/>
        </a:p>
      </dgm:t>
    </dgm:pt>
    <dgm:pt modelId="{5D2F3D33-52F0-47CF-85DC-4DD8B15E51FC}" type="sibTrans" cxnId="{148F8F92-EF03-4DD5-8EC8-148F97C2C02A}">
      <dgm:prSet/>
      <dgm:spPr/>
      <dgm:t>
        <a:bodyPr/>
        <a:lstStyle/>
        <a:p>
          <a:endParaRPr lang="es-EC" sz="2000"/>
        </a:p>
      </dgm:t>
    </dgm:pt>
    <dgm:pt modelId="{DB4932ED-43D9-4A67-B41D-515341E4B705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Características Personales</a:t>
          </a:r>
          <a:endParaRPr lang="es-EC" sz="1800" b="1" dirty="0">
            <a:solidFill>
              <a:schemeClr val="tx1"/>
            </a:solidFill>
          </a:endParaRPr>
        </a:p>
      </dgm:t>
    </dgm:pt>
    <dgm:pt modelId="{F2CE742E-9657-4BBC-A423-F1E511E28915}" type="parTrans" cxnId="{8937C4E0-BD69-4446-AF60-75867F6B62CE}">
      <dgm:prSet/>
      <dgm:spPr/>
      <dgm:t>
        <a:bodyPr/>
        <a:lstStyle/>
        <a:p>
          <a:endParaRPr lang="es-EC" sz="2000"/>
        </a:p>
      </dgm:t>
    </dgm:pt>
    <dgm:pt modelId="{77C1C36C-423F-4DEC-ABB0-ABFD2214E26E}" type="sibTrans" cxnId="{8937C4E0-BD69-4446-AF60-75867F6B62CE}">
      <dgm:prSet/>
      <dgm:spPr/>
      <dgm:t>
        <a:bodyPr/>
        <a:lstStyle/>
        <a:p>
          <a:endParaRPr lang="es-EC" sz="2000"/>
        </a:p>
      </dgm:t>
    </dgm:pt>
    <dgm:pt modelId="{7A1849B8-0003-4ADF-B816-288F1CC1382D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Efectividad ante el dolor</a:t>
          </a:r>
          <a:endParaRPr lang="es-EC" sz="1800" b="1" dirty="0">
            <a:solidFill>
              <a:schemeClr val="tx1"/>
            </a:solidFill>
          </a:endParaRPr>
        </a:p>
      </dgm:t>
    </dgm:pt>
    <dgm:pt modelId="{8315FAFF-E9DC-442E-A7BD-B80228626004}" type="parTrans" cxnId="{A255B6D2-CD39-46DB-9CB2-B6F73E5A4E23}">
      <dgm:prSet/>
      <dgm:spPr/>
      <dgm:t>
        <a:bodyPr/>
        <a:lstStyle/>
        <a:p>
          <a:endParaRPr lang="es-EC" sz="2000"/>
        </a:p>
      </dgm:t>
    </dgm:pt>
    <dgm:pt modelId="{E0635A59-2622-42E9-8FE5-61D473BEBE46}" type="sibTrans" cxnId="{A255B6D2-CD39-46DB-9CB2-B6F73E5A4E23}">
      <dgm:prSet/>
      <dgm:spPr/>
      <dgm:t>
        <a:bodyPr/>
        <a:lstStyle/>
        <a:p>
          <a:endParaRPr lang="es-EC" sz="2000"/>
        </a:p>
      </dgm:t>
    </dgm:pt>
    <dgm:pt modelId="{7BEC8ABD-4CB4-40F9-898D-8225792021EC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Alto-Medio / Bajo</a:t>
          </a:r>
          <a:endParaRPr lang="es-EC" sz="1800" b="1" dirty="0">
            <a:solidFill>
              <a:schemeClr val="tx1"/>
            </a:solidFill>
          </a:endParaRPr>
        </a:p>
      </dgm:t>
    </dgm:pt>
    <dgm:pt modelId="{5A163346-6659-4FD1-B5E0-764014A65D5E}" type="parTrans" cxnId="{3CEF75C8-602D-4D35-B7A0-48314E42B580}">
      <dgm:prSet/>
      <dgm:spPr/>
      <dgm:t>
        <a:bodyPr/>
        <a:lstStyle/>
        <a:p>
          <a:endParaRPr lang="es-EC" sz="2000"/>
        </a:p>
      </dgm:t>
    </dgm:pt>
    <dgm:pt modelId="{98226E39-CC4D-4A53-8250-6140F3186450}" type="sibTrans" cxnId="{3CEF75C8-602D-4D35-B7A0-48314E42B580}">
      <dgm:prSet/>
      <dgm:spPr/>
      <dgm:t>
        <a:bodyPr/>
        <a:lstStyle/>
        <a:p>
          <a:endParaRPr lang="es-EC" sz="2000"/>
        </a:p>
      </dgm:t>
    </dgm:pt>
    <dgm:pt modelId="{5E1B6D06-2189-45EB-AE98-1DF772632821}">
      <dgm:prSet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Alto: Mayor Exigencia</a:t>
          </a:r>
        </a:p>
        <a:p>
          <a:endParaRPr lang="es-EC" sz="1800" dirty="0">
            <a:solidFill>
              <a:schemeClr val="tx1"/>
            </a:solidFill>
          </a:endParaRPr>
        </a:p>
      </dgm:t>
    </dgm:pt>
    <dgm:pt modelId="{6B979987-E38E-4D0E-A7D6-1A7A2A300443}" type="parTrans" cxnId="{E80E870A-C7D8-43B6-9DA2-E061C0D07F03}">
      <dgm:prSet/>
      <dgm:spPr/>
      <dgm:t>
        <a:bodyPr/>
        <a:lstStyle/>
        <a:p>
          <a:endParaRPr lang="es-EC" sz="2000"/>
        </a:p>
      </dgm:t>
    </dgm:pt>
    <dgm:pt modelId="{B56568FE-7357-4A2F-A4E8-08F888CE49DC}" type="sibTrans" cxnId="{E80E870A-C7D8-43B6-9DA2-E061C0D07F03}">
      <dgm:prSet/>
      <dgm:spPr/>
      <dgm:t>
        <a:bodyPr/>
        <a:lstStyle/>
        <a:p>
          <a:endParaRPr lang="es-EC" sz="2000"/>
        </a:p>
      </dgm:t>
    </dgm:pt>
    <dgm:pt modelId="{37CD8E8A-2FB7-4922-BABA-E82D2B2B8F85}">
      <dgm:prSet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Bajo:</a:t>
          </a:r>
          <a:r>
            <a:rPr lang="es-EC" sz="1800" dirty="0" smtClean="0">
              <a:solidFill>
                <a:schemeClr val="tx1"/>
              </a:solidFill>
            </a:rPr>
            <a:t>  </a:t>
          </a:r>
          <a:r>
            <a:rPr lang="es-EC" sz="1800" b="1" dirty="0" smtClean="0">
              <a:solidFill>
                <a:schemeClr val="tx1"/>
              </a:solidFill>
            </a:rPr>
            <a:t>Diferencias Sociales Grandes</a:t>
          </a:r>
          <a:endParaRPr lang="es-EC" sz="1800" b="1" dirty="0">
            <a:solidFill>
              <a:schemeClr val="tx1"/>
            </a:solidFill>
          </a:endParaRPr>
        </a:p>
      </dgm:t>
    </dgm:pt>
    <dgm:pt modelId="{A2AD5361-7C20-47B4-8050-35BC5C802090}" type="parTrans" cxnId="{82935012-F3B6-44B3-B11B-8E56E2C8F526}">
      <dgm:prSet/>
      <dgm:spPr/>
      <dgm:t>
        <a:bodyPr/>
        <a:lstStyle/>
        <a:p>
          <a:endParaRPr lang="es-EC" sz="2000"/>
        </a:p>
      </dgm:t>
    </dgm:pt>
    <dgm:pt modelId="{09A5B15D-531E-43E7-8110-725EF0A91CD7}" type="sibTrans" cxnId="{82935012-F3B6-44B3-B11B-8E56E2C8F526}">
      <dgm:prSet/>
      <dgm:spPr/>
      <dgm:t>
        <a:bodyPr/>
        <a:lstStyle/>
        <a:p>
          <a:endParaRPr lang="es-EC" sz="2000"/>
        </a:p>
      </dgm:t>
    </dgm:pt>
    <dgm:pt modelId="{892B817A-0204-4DE4-A176-C35FF476F98B}" type="pres">
      <dgm:prSet presAssocID="{8C797F05-6B73-40E9-A4FE-42D19D3B208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72B76E7-78F9-4412-BDAC-C88176645257}" type="pres">
      <dgm:prSet presAssocID="{E1E9A44E-4736-4AC0-BB1E-CFE4A5BE0D61}" presName="centerShape" presStyleLbl="node0" presStyleIdx="0" presStyleCnt="1"/>
      <dgm:spPr/>
      <dgm:t>
        <a:bodyPr/>
        <a:lstStyle/>
        <a:p>
          <a:endParaRPr lang="es-EC"/>
        </a:p>
      </dgm:t>
    </dgm:pt>
    <dgm:pt modelId="{FA81A224-1976-4B85-9186-2B5F4591B823}" type="pres">
      <dgm:prSet presAssocID="{F9E8E5C1-C680-4BBA-ABA7-FDF96B514EB8}" presName="node" presStyleLbl="node1" presStyleIdx="0" presStyleCnt="6" custScaleX="163494" custScaleY="932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840FD3-CFB6-4139-B8B4-E58E2680CD2C}" type="pres">
      <dgm:prSet presAssocID="{F9E8E5C1-C680-4BBA-ABA7-FDF96B514EB8}" presName="dummy" presStyleCnt="0"/>
      <dgm:spPr/>
      <dgm:t>
        <a:bodyPr/>
        <a:lstStyle/>
        <a:p>
          <a:endParaRPr lang="es-EC"/>
        </a:p>
      </dgm:t>
    </dgm:pt>
    <dgm:pt modelId="{CC55FABD-A234-4422-BE37-A8636CF65CD7}" type="pres">
      <dgm:prSet presAssocID="{5D2F3D33-52F0-47CF-85DC-4DD8B15E51FC}" presName="sibTrans" presStyleLbl="sibTrans2D1" presStyleIdx="0" presStyleCnt="6"/>
      <dgm:spPr/>
      <dgm:t>
        <a:bodyPr/>
        <a:lstStyle/>
        <a:p>
          <a:endParaRPr lang="es-EC"/>
        </a:p>
      </dgm:t>
    </dgm:pt>
    <dgm:pt modelId="{F44E0A5A-43F0-495A-A37A-4BDE8099B3CC}" type="pres">
      <dgm:prSet presAssocID="{DB4932ED-43D9-4A67-B41D-515341E4B705}" presName="node" presStyleLbl="node1" presStyleIdx="1" presStyleCnt="6" custScaleX="163494" custScaleY="932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D82613-F470-4765-B127-787B3A80DCDD}" type="pres">
      <dgm:prSet presAssocID="{DB4932ED-43D9-4A67-B41D-515341E4B705}" presName="dummy" presStyleCnt="0"/>
      <dgm:spPr/>
      <dgm:t>
        <a:bodyPr/>
        <a:lstStyle/>
        <a:p>
          <a:endParaRPr lang="es-EC"/>
        </a:p>
      </dgm:t>
    </dgm:pt>
    <dgm:pt modelId="{12FB1C0F-10CC-41EE-8B22-8F6DD37EA423}" type="pres">
      <dgm:prSet presAssocID="{77C1C36C-423F-4DEC-ABB0-ABFD2214E26E}" presName="sibTrans" presStyleLbl="sibTrans2D1" presStyleIdx="1" presStyleCnt="6"/>
      <dgm:spPr/>
      <dgm:t>
        <a:bodyPr/>
        <a:lstStyle/>
        <a:p>
          <a:endParaRPr lang="es-EC"/>
        </a:p>
      </dgm:t>
    </dgm:pt>
    <dgm:pt modelId="{9B48057E-19A7-42C1-ACB6-C637BECDAF9B}" type="pres">
      <dgm:prSet presAssocID="{7A1849B8-0003-4ADF-B816-288F1CC1382D}" presName="node" presStyleLbl="node1" presStyleIdx="2" presStyleCnt="6" custScaleX="163494" custScaleY="932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4B0FA0-BC1C-49AC-85B2-548B8D89DE4E}" type="pres">
      <dgm:prSet presAssocID="{7A1849B8-0003-4ADF-B816-288F1CC1382D}" presName="dummy" presStyleCnt="0"/>
      <dgm:spPr/>
      <dgm:t>
        <a:bodyPr/>
        <a:lstStyle/>
        <a:p>
          <a:endParaRPr lang="es-EC"/>
        </a:p>
      </dgm:t>
    </dgm:pt>
    <dgm:pt modelId="{C198CA18-AF1F-4FE2-9C6E-F10695DCB268}" type="pres">
      <dgm:prSet presAssocID="{E0635A59-2622-42E9-8FE5-61D473BEBE46}" presName="sibTrans" presStyleLbl="sibTrans2D1" presStyleIdx="2" presStyleCnt="6"/>
      <dgm:spPr/>
      <dgm:t>
        <a:bodyPr/>
        <a:lstStyle/>
        <a:p>
          <a:endParaRPr lang="es-EC"/>
        </a:p>
      </dgm:t>
    </dgm:pt>
    <dgm:pt modelId="{9315FD99-F88F-4C9D-B248-33E217E8A8CA}" type="pres">
      <dgm:prSet presAssocID="{37CD8E8A-2FB7-4922-BABA-E82D2B2B8F85}" presName="node" presStyleLbl="node1" presStyleIdx="3" presStyleCnt="6" custScaleX="163494" custScaleY="932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5CF234-F9B3-44A7-9F4C-7C37D0D9CBF4}" type="pres">
      <dgm:prSet presAssocID="{37CD8E8A-2FB7-4922-BABA-E82D2B2B8F85}" presName="dummy" presStyleCnt="0"/>
      <dgm:spPr/>
      <dgm:t>
        <a:bodyPr/>
        <a:lstStyle/>
        <a:p>
          <a:endParaRPr lang="es-EC"/>
        </a:p>
      </dgm:t>
    </dgm:pt>
    <dgm:pt modelId="{AF425706-77C7-4B91-8E21-40D38BC8DA7D}" type="pres">
      <dgm:prSet presAssocID="{09A5B15D-531E-43E7-8110-725EF0A91CD7}" presName="sibTrans" presStyleLbl="sibTrans2D1" presStyleIdx="3" presStyleCnt="6"/>
      <dgm:spPr/>
      <dgm:t>
        <a:bodyPr/>
        <a:lstStyle/>
        <a:p>
          <a:endParaRPr lang="es-EC"/>
        </a:p>
      </dgm:t>
    </dgm:pt>
    <dgm:pt modelId="{6C0B1706-B5F2-4500-8E26-211A7925DCA7}" type="pres">
      <dgm:prSet presAssocID="{5E1B6D06-2189-45EB-AE98-1DF772632821}" presName="node" presStyleLbl="node1" presStyleIdx="4" presStyleCnt="6" custScaleX="163494" custScaleY="932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1BAA91-1A54-4940-8E3E-0EC869E62C9F}" type="pres">
      <dgm:prSet presAssocID="{5E1B6D06-2189-45EB-AE98-1DF772632821}" presName="dummy" presStyleCnt="0"/>
      <dgm:spPr/>
      <dgm:t>
        <a:bodyPr/>
        <a:lstStyle/>
        <a:p>
          <a:endParaRPr lang="es-EC"/>
        </a:p>
      </dgm:t>
    </dgm:pt>
    <dgm:pt modelId="{61AA21CB-13ED-4FF5-9C89-7EB2F059ABB9}" type="pres">
      <dgm:prSet presAssocID="{B56568FE-7357-4A2F-A4E8-08F888CE49DC}" presName="sibTrans" presStyleLbl="sibTrans2D1" presStyleIdx="4" presStyleCnt="6"/>
      <dgm:spPr/>
      <dgm:t>
        <a:bodyPr/>
        <a:lstStyle/>
        <a:p>
          <a:endParaRPr lang="es-EC"/>
        </a:p>
      </dgm:t>
    </dgm:pt>
    <dgm:pt modelId="{114B11B5-4F7B-43F2-9703-A04257C09868}" type="pres">
      <dgm:prSet presAssocID="{7BEC8ABD-4CB4-40F9-898D-8225792021EC}" presName="node" presStyleLbl="node1" presStyleIdx="5" presStyleCnt="6" custScaleX="163494" custScaleY="932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C82207-C2FE-459D-8BBF-97D302E2FE09}" type="pres">
      <dgm:prSet presAssocID="{7BEC8ABD-4CB4-40F9-898D-8225792021EC}" presName="dummy" presStyleCnt="0"/>
      <dgm:spPr/>
      <dgm:t>
        <a:bodyPr/>
        <a:lstStyle/>
        <a:p>
          <a:endParaRPr lang="es-EC"/>
        </a:p>
      </dgm:t>
    </dgm:pt>
    <dgm:pt modelId="{7E908826-61B0-41A4-859C-6F4CB58603E3}" type="pres">
      <dgm:prSet presAssocID="{98226E39-CC4D-4A53-8250-6140F3186450}" presName="sibTrans" presStyleLbl="sibTrans2D1" presStyleIdx="5" presStyleCnt="6"/>
      <dgm:spPr/>
      <dgm:t>
        <a:bodyPr/>
        <a:lstStyle/>
        <a:p>
          <a:endParaRPr lang="es-EC"/>
        </a:p>
      </dgm:t>
    </dgm:pt>
  </dgm:ptLst>
  <dgm:cxnLst>
    <dgm:cxn modelId="{4738FA70-11CA-475E-B3C8-D38DA0671F0C}" type="presOf" srcId="{5D2F3D33-52F0-47CF-85DC-4DD8B15E51FC}" destId="{CC55FABD-A234-4422-BE37-A8636CF65CD7}" srcOrd="0" destOrd="0" presId="urn:microsoft.com/office/officeart/2005/8/layout/radial6"/>
    <dgm:cxn modelId="{148F8F92-EF03-4DD5-8EC8-148F97C2C02A}" srcId="{E1E9A44E-4736-4AC0-BB1E-CFE4A5BE0D61}" destId="{F9E8E5C1-C680-4BBA-ABA7-FDF96B514EB8}" srcOrd="0" destOrd="0" parTransId="{4D2CD84F-D7D4-4708-A7EB-A03231095936}" sibTransId="{5D2F3D33-52F0-47CF-85DC-4DD8B15E51FC}"/>
    <dgm:cxn modelId="{1028B8B3-72D9-461B-8CA1-2131F12FC66B}" type="presOf" srcId="{F9E8E5C1-C680-4BBA-ABA7-FDF96B514EB8}" destId="{FA81A224-1976-4B85-9186-2B5F4591B823}" srcOrd="0" destOrd="0" presId="urn:microsoft.com/office/officeart/2005/8/layout/radial6"/>
    <dgm:cxn modelId="{92DFBF93-184C-41EB-AE53-255340AF483D}" srcId="{8C797F05-6B73-40E9-A4FE-42D19D3B208A}" destId="{E1E9A44E-4736-4AC0-BB1E-CFE4A5BE0D61}" srcOrd="0" destOrd="0" parTransId="{8F002BD3-3290-4838-A260-69FAF80CE58E}" sibTransId="{7452D525-2CB2-482A-A09A-18B82C119614}"/>
    <dgm:cxn modelId="{CCFF2609-C93E-4032-8977-D2579D09750A}" type="presOf" srcId="{DB4932ED-43D9-4A67-B41D-515341E4B705}" destId="{F44E0A5A-43F0-495A-A37A-4BDE8099B3CC}" srcOrd="0" destOrd="0" presId="urn:microsoft.com/office/officeart/2005/8/layout/radial6"/>
    <dgm:cxn modelId="{A255B6D2-CD39-46DB-9CB2-B6F73E5A4E23}" srcId="{E1E9A44E-4736-4AC0-BB1E-CFE4A5BE0D61}" destId="{7A1849B8-0003-4ADF-B816-288F1CC1382D}" srcOrd="2" destOrd="0" parTransId="{8315FAFF-E9DC-442E-A7BD-B80228626004}" sibTransId="{E0635A59-2622-42E9-8FE5-61D473BEBE46}"/>
    <dgm:cxn modelId="{78144145-4C68-437E-B52E-A34CE5D03C5C}" type="presOf" srcId="{77C1C36C-423F-4DEC-ABB0-ABFD2214E26E}" destId="{12FB1C0F-10CC-41EE-8B22-8F6DD37EA423}" srcOrd="0" destOrd="0" presId="urn:microsoft.com/office/officeart/2005/8/layout/radial6"/>
    <dgm:cxn modelId="{DA402790-661F-47AC-B029-81A153C77BA6}" type="presOf" srcId="{E1E9A44E-4736-4AC0-BB1E-CFE4A5BE0D61}" destId="{D72B76E7-78F9-4412-BDAC-C88176645257}" srcOrd="0" destOrd="0" presId="urn:microsoft.com/office/officeart/2005/8/layout/radial6"/>
    <dgm:cxn modelId="{142C059F-0F3C-47C3-94D8-3916B349C79F}" type="presOf" srcId="{37CD8E8A-2FB7-4922-BABA-E82D2B2B8F85}" destId="{9315FD99-F88F-4C9D-B248-33E217E8A8CA}" srcOrd="0" destOrd="0" presId="urn:microsoft.com/office/officeart/2005/8/layout/radial6"/>
    <dgm:cxn modelId="{82935012-F3B6-44B3-B11B-8E56E2C8F526}" srcId="{E1E9A44E-4736-4AC0-BB1E-CFE4A5BE0D61}" destId="{37CD8E8A-2FB7-4922-BABA-E82D2B2B8F85}" srcOrd="3" destOrd="0" parTransId="{A2AD5361-7C20-47B4-8050-35BC5C802090}" sibTransId="{09A5B15D-531E-43E7-8110-725EF0A91CD7}"/>
    <dgm:cxn modelId="{F1486F15-D953-4FE9-A361-4FCCAB83BB58}" type="presOf" srcId="{B56568FE-7357-4A2F-A4E8-08F888CE49DC}" destId="{61AA21CB-13ED-4FF5-9C89-7EB2F059ABB9}" srcOrd="0" destOrd="0" presId="urn:microsoft.com/office/officeart/2005/8/layout/radial6"/>
    <dgm:cxn modelId="{331CDDB0-0BE5-407C-AC04-A9B7135EB364}" type="presOf" srcId="{98226E39-CC4D-4A53-8250-6140F3186450}" destId="{7E908826-61B0-41A4-859C-6F4CB58603E3}" srcOrd="0" destOrd="0" presId="urn:microsoft.com/office/officeart/2005/8/layout/radial6"/>
    <dgm:cxn modelId="{E5A2E719-DF81-42E7-A804-FCADF08F6C1F}" type="presOf" srcId="{8C797F05-6B73-40E9-A4FE-42D19D3B208A}" destId="{892B817A-0204-4DE4-A176-C35FF476F98B}" srcOrd="0" destOrd="0" presId="urn:microsoft.com/office/officeart/2005/8/layout/radial6"/>
    <dgm:cxn modelId="{F13A77F2-8C89-4038-9379-A3D95D55F77E}" type="presOf" srcId="{5E1B6D06-2189-45EB-AE98-1DF772632821}" destId="{6C0B1706-B5F2-4500-8E26-211A7925DCA7}" srcOrd="0" destOrd="0" presId="urn:microsoft.com/office/officeart/2005/8/layout/radial6"/>
    <dgm:cxn modelId="{310C4DB6-715E-4B51-B537-BDE2ECD5E66D}" type="presOf" srcId="{7BEC8ABD-4CB4-40F9-898D-8225792021EC}" destId="{114B11B5-4F7B-43F2-9703-A04257C09868}" srcOrd="0" destOrd="0" presId="urn:microsoft.com/office/officeart/2005/8/layout/radial6"/>
    <dgm:cxn modelId="{4FC1364F-AFB4-42F4-9A6C-9AC620E2D0B3}" type="presOf" srcId="{7A1849B8-0003-4ADF-B816-288F1CC1382D}" destId="{9B48057E-19A7-42C1-ACB6-C637BECDAF9B}" srcOrd="0" destOrd="0" presId="urn:microsoft.com/office/officeart/2005/8/layout/radial6"/>
    <dgm:cxn modelId="{5BE6CB97-BC83-4601-94AC-522C341A0AE8}" type="presOf" srcId="{09A5B15D-531E-43E7-8110-725EF0A91CD7}" destId="{AF425706-77C7-4B91-8E21-40D38BC8DA7D}" srcOrd="0" destOrd="0" presId="urn:microsoft.com/office/officeart/2005/8/layout/radial6"/>
    <dgm:cxn modelId="{3CEF75C8-602D-4D35-B7A0-48314E42B580}" srcId="{E1E9A44E-4736-4AC0-BB1E-CFE4A5BE0D61}" destId="{7BEC8ABD-4CB4-40F9-898D-8225792021EC}" srcOrd="5" destOrd="0" parTransId="{5A163346-6659-4FD1-B5E0-764014A65D5E}" sibTransId="{98226E39-CC4D-4A53-8250-6140F3186450}"/>
    <dgm:cxn modelId="{E80E870A-C7D8-43B6-9DA2-E061C0D07F03}" srcId="{E1E9A44E-4736-4AC0-BB1E-CFE4A5BE0D61}" destId="{5E1B6D06-2189-45EB-AE98-1DF772632821}" srcOrd="4" destOrd="0" parTransId="{6B979987-E38E-4D0E-A7D6-1A7A2A300443}" sibTransId="{B56568FE-7357-4A2F-A4E8-08F888CE49DC}"/>
    <dgm:cxn modelId="{8937C4E0-BD69-4446-AF60-75867F6B62CE}" srcId="{E1E9A44E-4736-4AC0-BB1E-CFE4A5BE0D61}" destId="{DB4932ED-43D9-4A67-B41D-515341E4B705}" srcOrd="1" destOrd="0" parTransId="{F2CE742E-9657-4BBC-A423-F1E511E28915}" sibTransId="{77C1C36C-423F-4DEC-ABB0-ABFD2214E26E}"/>
    <dgm:cxn modelId="{C24257A5-D228-4870-A327-F752BC1BA457}" type="presOf" srcId="{E0635A59-2622-42E9-8FE5-61D473BEBE46}" destId="{C198CA18-AF1F-4FE2-9C6E-F10695DCB268}" srcOrd="0" destOrd="0" presId="urn:microsoft.com/office/officeart/2005/8/layout/radial6"/>
    <dgm:cxn modelId="{24BB1EF9-8B17-4283-99A3-835F71514D45}" type="presParOf" srcId="{892B817A-0204-4DE4-A176-C35FF476F98B}" destId="{D72B76E7-78F9-4412-BDAC-C88176645257}" srcOrd="0" destOrd="0" presId="urn:microsoft.com/office/officeart/2005/8/layout/radial6"/>
    <dgm:cxn modelId="{597EBC20-3B0B-494C-9D3A-905FED5FB37E}" type="presParOf" srcId="{892B817A-0204-4DE4-A176-C35FF476F98B}" destId="{FA81A224-1976-4B85-9186-2B5F4591B823}" srcOrd="1" destOrd="0" presId="urn:microsoft.com/office/officeart/2005/8/layout/radial6"/>
    <dgm:cxn modelId="{01152842-D5AE-48C5-94BD-407163686BB8}" type="presParOf" srcId="{892B817A-0204-4DE4-A176-C35FF476F98B}" destId="{B0840FD3-CFB6-4139-B8B4-E58E2680CD2C}" srcOrd="2" destOrd="0" presId="urn:microsoft.com/office/officeart/2005/8/layout/radial6"/>
    <dgm:cxn modelId="{CC2C3D77-6DBD-4E65-AEE7-6EC95FA68A99}" type="presParOf" srcId="{892B817A-0204-4DE4-A176-C35FF476F98B}" destId="{CC55FABD-A234-4422-BE37-A8636CF65CD7}" srcOrd="3" destOrd="0" presId="urn:microsoft.com/office/officeart/2005/8/layout/radial6"/>
    <dgm:cxn modelId="{53601307-1BEF-4E2D-9548-E2DEE4682440}" type="presParOf" srcId="{892B817A-0204-4DE4-A176-C35FF476F98B}" destId="{F44E0A5A-43F0-495A-A37A-4BDE8099B3CC}" srcOrd="4" destOrd="0" presId="urn:microsoft.com/office/officeart/2005/8/layout/radial6"/>
    <dgm:cxn modelId="{FFB757D8-4CA4-43DB-9EF2-A6DCFCACCB5A}" type="presParOf" srcId="{892B817A-0204-4DE4-A176-C35FF476F98B}" destId="{94D82613-F470-4765-B127-787B3A80DCDD}" srcOrd="5" destOrd="0" presId="urn:microsoft.com/office/officeart/2005/8/layout/radial6"/>
    <dgm:cxn modelId="{E1A2FAA7-D0DF-469F-9EAE-7300C324F8BA}" type="presParOf" srcId="{892B817A-0204-4DE4-A176-C35FF476F98B}" destId="{12FB1C0F-10CC-41EE-8B22-8F6DD37EA423}" srcOrd="6" destOrd="0" presId="urn:microsoft.com/office/officeart/2005/8/layout/radial6"/>
    <dgm:cxn modelId="{326230AA-A5CB-4776-9B43-4CABA777F4CB}" type="presParOf" srcId="{892B817A-0204-4DE4-A176-C35FF476F98B}" destId="{9B48057E-19A7-42C1-ACB6-C637BECDAF9B}" srcOrd="7" destOrd="0" presId="urn:microsoft.com/office/officeart/2005/8/layout/radial6"/>
    <dgm:cxn modelId="{8083FF3F-06C9-465C-85F5-6FDFB2D4EE97}" type="presParOf" srcId="{892B817A-0204-4DE4-A176-C35FF476F98B}" destId="{CF4B0FA0-BC1C-49AC-85B2-548B8D89DE4E}" srcOrd="8" destOrd="0" presId="urn:microsoft.com/office/officeart/2005/8/layout/radial6"/>
    <dgm:cxn modelId="{D3D92C5F-CF94-494B-BD42-B0D04A269DB4}" type="presParOf" srcId="{892B817A-0204-4DE4-A176-C35FF476F98B}" destId="{C198CA18-AF1F-4FE2-9C6E-F10695DCB268}" srcOrd="9" destOrd="0" presId="urn:microsoft.com/office/officeart/2005/8/layout/radial6"/>
    <dgm:cxn modelId="{9C4696E3-C22A-4F2A-855E-C09AAFE8282B}" type="presParOf" srcId="{892B817A-0204-4DE4-A176-C35FF476F98B}" destId="{9315FD99-F88F-4C9D-B248-33E217E8A8CA}" srcOrd="10" destOrd="0" presId="urn:microsoft.com/office/officeart/2005/8/layout/radial6"/>
    <dgm:cxn modelId="{D6757C54-BE69-4EBF-8FD2-643EE1D2E54C}" type="presParOf" srcId="{892B817A-0204-4DE4-A176-C35FF476F98B}" destId="{BA5CF234-F9B3-44A7-9F4C-7C37D0D9CBF4}" srcOrd="11" destOrd="0" presId="urn:microsoft.com/office/officeart/2005/8/layout/radial6"/>
    <dgm:cxn modelId="{683D579A-F146-4276-BA32-46E51F826D62}" type="presParOf" srcId="{892B817A-0204-4DE4-A176-C35FF476F98B}" destId="{AF425706-77C7-4B91-8E21-40D38BC8DA7D}" srcOrd="12" destOrd="0" presId="urn:microsoft.com/office/officeart/2005/8/layout/radial6"/>
    <dgm:cxn modelId="{61CFF0B2-2C86-4B2B-9A13-DF8F90D6C3BE}" type="presParOf" srcId="{892B817A-0204-4DE4-A176-C35FF476F98B}" destId="{6C0B1706-B5F2-4500-8E26-211A7925DCA7}" srcOrd="13" destOrd="0" presId="urn:microsoft.com/office/officeart/2005/8/layout/radial6"/>
    <dgm:cxn modelId="{CC679DA2-76F7-4AEE-AA17-AAE99624FEF8}" type="presParOf" srcId="{892B817A-0204-4DE4-A176-C35FF476F98B}" destId="{E91BAA91-1A54-4940-8E3E-0EC869E62C9F}" srcOrd="14" destOrd="0" presId="urn:microsoft.com/office/officeart/2005/8/layout/radial6"/>
    <dgm:cxn modelId="{2B41AD3E-68D4-4FE1-804D-C7DC997D904F}" type="presParOf" srcId="{892B817A-0204-4DE4-A176-C35FF476F98B}" destId="{61AA21CB-13ED-4FF5-9C89-7EB2F059ABB9}" srcOrd="15" destOrd="0" presId="urn:microsoft.com/office/officeart/2005/8/layout/radial6"/>
    <dgm:cxn modelId="{DC912330-CDCF-4D1A-8A63-A4AA5D44D75F}" type="presParOf" srcId="{892B817A-0204-4DE4-A176-C35FF476F98B}" destId="{114B11B5-4F7B-43F2-9703-A04257C09868}" srcOrd="16" destOrd="0" presId="urn:microsoft.com/office/officeart/2005/8/layout/radial6"/>
    <dgm:cxn modelId="{D1D4F591-5614-49CD-B803-D1747EDBE43A}" type="presParOf" srcId="{892B817A-0204-4DE4-A176-C35FF476F98B}" destId="{4FC82207-C2FE-459D-8BBF-97D302E2FE09}" srcOrd="17" destOrd="0" presId="urn:microsoft.com/office/officeart/2005/8/layout/radial6"/>
    <dgm:cxn modelId="{5650A1F6-2164-4A55-AFDD-78D904261DC7}" type="presParOf" srcId="{892B817A-0204-4DE4-A176-C35FF476F98B}" destId="{7E908826-61B0-41A4-859C-6F4CB58603E3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2F024B0-1632-41D1-A877-92489A38CFD0}" type="doc">
      <dgm:prSet loTypeId="urn:microsoft.com/office/officeart/2005/8/layout/hProcess9" loCatId="process" qsTypeId="urn:microsoft.com/office/officeart/2005/8/quickstyle/3d2" qsCatId="3D" csTypeId="urn:microsoft.com/office/officeart/2005/8/colors/accent3_2" csCatId="accent3" phldr="1"/>
      <dgm:spPr/>
    </dgm:pt>
    <dgm:pt modelId="{BA62CE6A-63D4-4F13-A090-00B0AF9E5D6B}">
      <dgm:prSet phldrT="[Texto]"/>
      <dgm:spPr/>
      <dgm:t>
        <a:bodyPr/>
        <a:lstStyle/>
        <a:p>
          <a:r>
            <a:rPr lang="es-EC" dirty="0" smtClean="0"/>
            <a:t>Comunicación Estudiante</a:t>
          </a:r>
          <a:endParaRPr lang="es-EC" dirty="0"/>
        </a:p>
      </dgm:t>
    </dgm:pt>
    <dgm:pt modelId="{4599426E-304D-4654-935C-627B7D139C09}" type="parTrans" cxnId="{55B9A388-DB12-4636-96F1-D8C6C85C7DFA}">
      <dgm:prSet/>
      <dgm:spPr/>
      <dgm:t>
        <a:bodyPr/>
        <a:lstStyle/>
        <a:p>
          <a:endParaRPr lang="es-EC"/>
        </a:p>
      </dgm:t>
    </dgm:pt>
    <dgm:pt modelId="{2BAFAE23-3C17-40AA-A0FA-19B891FC5AC0}" type="sibTrans" cxnId="{55B9A388-DB12-4636-96F1-D8C6C85C7DFA}">
      <dgm:prSet/>
      <dgm:spPr/>
      <dgm:t>
        <a:bodyPr/>
        <a:lstStyle/>
        <a:p>
          <a:endParaRPr lang="es-EC"/>
        </a:p>
      </dgm:t>
    </dgm:pt>
    <dgm:pt modelId="{D4351CAA-C896-4D7A-8E1F-E96A9A0755E1}">
      <dgm:prSet phldrT="[Texto]"/>
      <dgm:spPr/>
      <dgm:t>
        <a:bodyPr/>
        <a:lstStyle/>
        <a:p>
          <a:r>
            <a:rPr lang="es-EC" dirty="0" smtClean="0"/>
            <a:t>Satisfacción Paciente</a:t>
          </a:r>
          <a:endParaRPr lang="es-EC" dirty="0"/>
        </a:p>
      </dgm:t>
    </dgm:pt>
    <dgm:pt modelId="{306BA5A8-DD7E-480F-BF2A-8DBCFF51F2B5}" type="parTrans" cxnId="{99BF35ED-B1A1-47C7-B925-BB72B06352E5}">
      <dgm:prSet/>
      <dgm:spPr/>
      <dgm:t>
        <a:bodyPr/>
        <a:lstStyle/>
        <a:p>
          <a:endParaRPr lang="es-EC"/>
        </a:p>
      </dgm:t>
    </dgm:pt>
    <dgm:pt modelId="{3884A445-0837-4C28-BBB3-B7BC778AA618}" type="sibTrans" cxnId="{99BF35ED-B1A1-47C7-B925-BB72B06352E5}">
      <dgm:prSet/>
      <dgm:spPr/>
      <dgm:t>
        <a:bodyPr/>
        <a:lstStyle/>
        <a:p>
          <a:endParaRPr lang="es-EC"/>
        </a:p>
      </dgm:t>
    </dgm:pt>
    <dgm:pt modelId="{C86775F5-3DFC-4209-9246-5FE47C1D04BC}" type="pres">
      <dgm:prSet presAssocID="{B2F024B0-1632-41D1-A877-92489A38CFD0}" presName="CompostProcess" presStyleCnt="0">
        <dgm:presLayoutVars>
          <dgm:dir/>
          <dgm:resizeHandles val="exact"/>
        </dgm:presLayoutVars>
      </dgm:prSet>
      <dgm:spPr/>
    </dgm:pt>
    <dgm:pt modelId="{AB5D64D6-2F5D-42E3-B643-F3C7316E0C46}" type="pres">
      <dgm:prSet presAssocID="{B2F024B0-1632-41D1-A877-92489A38CFD0}" presName="arrow" presStyleLbl="bgShp" presStyleIdx="0" presStyleCnt="1"/>
      <dgm:spPr/>
    </dgm:pt>
    <dgm:pt modelId="{14C2336E-74F6-43F3-9AD4-760F47333BE2}" type="pres">
      <dgm:prSet presAssocID="{B2F024B0-1632-41D1-A877-92489A38CFD0}" presName="linearProcess" presStyleCnt="0"/>
      <dgm:spPr/>
    </dgm:pt>
    <dgm:pt modelId="{30BBB0BF-D8A0-4EFC-A6A7-22404E119B85}" type="pres">
      <dgm:prSet presAssocID="{BA62CE6A-63D4-4F13-A090-00B0AF9E5D6B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EF7559-F1F7-4BF0-B413-40EDC4FB2677}" type="pres">
      <dgm:prSet presAssocID="{2BAFAE23-3C17-40AA-A0FA-19B891FC5AC0}" presName="sibTrans" presStyleCnt="0"/>
      <dgm:spPr/>
    </dgm:pt>
    <dgm:pt modelId="{C64403E6-EE54-48BF-B189-A620C1913E2B}" type="pres">
      <dgm:prSet presAssocID="{D4351CAA-C896-4D7A-8E1F-E96A9A0755E1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6862749-36A1-4AAE-BDFE-1824B2B56F9F}" type="presOf" srcId="{B2F024B0-1632-41D1-A877-92489A38CFD0}" destId="{C86775F5-3DFC-4209-9246-5FE47C1D04BC}" srcOrd="0" destOrd="0" presId="urn:microsoft.com/office/officeart/2005/8/layout/hProcess9"/>
    <dgm:cxn modelId="{2E5D4907-B064-4B4A-98D0-50775292ADDA}" type="presOf" srcId="{D4351CAA-C896-4D7A-8E1F-E96A9A0755E1}" destId="{C64403E6-EE54-48BF-B189-A620C1913E2B}" srcOrd="0" destOrd="0" presId="urn:microsoft.com/office/officeart/2005/8/layout/hProcess9"/>
    <dgm:cxn modelId="{55B9A388-DB12-4636-96F1-D8C6C85C7DFA}" srcId="{B2F024B0-1632-41D1-A877-92489A38CFD0}" destId="{BA62CE6A-63D4-4F13-A090-00B0AF9E5D6B}" srcOrd="0" destOrd="0" parTransId="{4599426E-304D-4654-935C-627B7D139C09}" sibTransId="{2BAFAE23-3C17-40AA-A0FA-19B891FC5AC0}"/>
    <dgm:cxn modelId="{99BF35ED-B1A1-47C7-B925-BB72B06352E5}" srcId="{B2F024B0-1632-41D1-A877-92489A38CFD0}" destId="{D4351CAA-C896-4D7A-8E1F-E96A9A0755E1}" srcOrd="1" destOrd="0" parTransId="{306BA5A8-DD7E-480F-BF2A-8DBCFF51F2B5}" sibTransId="{3884A445-0837-4C28-BBB3-B7BC778AA618}"/>
    <dgm:cxn modelId="{1D79578E-D6F9-45F3-8F31-2CE21F746F04}" type="presOf" srcId="{BA62CE6A-63D4-4F13-A090-00B0AF9E5D6B}" destId="{30BBB0BF-D8A0-4EFC-A6A7-22404E119B85}" srcOrd="0" destOrd="0" presId="urn:microsoft.com/office/officeart/2005/8/layout/hProcess9"/>
    <dgm:cxn modelId="{FA8D1E94-3843-4F4D-8E05-2FBEBD39D3B8}" type="presParOf" srcId="{C86775F5-3DFC-4209-9246-5FE47C1D04BC}" destId="{AB5D64D6-2F5D-42E3-B643-F3C7316E0C46}" srcOrd="0" destOrd="0" presId="urn:microsoft.com/office/officeart/2005/8/layout/hProcess9"/>
    <dgm:cxn modelId="{37EF5812-C7C8-4023-AEDB-793A93EC8641}" type="presParOf" srcId="{C86775F5-3DFC-4209-9246-5FE47C1D04BC}" destId="{14C2336E-74F6-43F3-9AD4-760F47333BE2}" srcOrd="1" destOrd="0" presId="urn:microsoft.com/office/officeart/2005/8/layout/hProcess9"/>
    <dgm:cxn modelId="{90FEDC9F-4A96-45CA-B135-ADBC51F67CC2}" type="presParOf" srcId="{14C2336E-74F6-43F3-9AD4-760F47333BE2}" destId="{30BBB0BF-D8A0-4EFC-A6A7-22404E119B85}" srcOrd="0" destOrd="0" presId="urn:microsoft.com/office/officeart/2005/8/layout/hProcess9"/>
    <dgm:cxn modelId="{02EF9E60-790E-48B9-B3DF-14306C8067AD}" type="presParOf" srcId="{14C2336E-74F6-43F3-9AD4-760F47333BE2}" destId="{5FEF7559-F1F7-4BF0-B413-40EDC4FB2677}" srcOrd="1" destOrd="0" presId="urn:microsoft.com/office/officeart/2005/8/layout/hProcess9"/>
    <dgm:cxn modelId="{8FB3680C-6543-4B48-8D81-483BC668B6E7}" type="presParOf" srcId="{14C2336E-74F6-43F3-9AD4-760F47333BE2}" destId="{C64403E6-EE54-48BF-B189-A620C1913E2B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F8D064-B943-4AEE-87FF-E91B2A5DDD9D}" type="doc">
      <dgm:prSet loTypeId="urn:microsoft.com/office/officeart/2005/8/layout/vList6" loCatId="list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es-EC"/>
        </a:p>
      </dgm:t>
    </dgm:pt>
    <dgm:pt modelId="{4E8C69D8-A365-4879-A0F2-537A80A09B4D}">
      <dgm:prSet phldrT="[Texto]" custT="1"/>
      <dgm:spPr/>
      <dgm:t>
        <a:bodyPr/>
        <a:lstStyle/>
        <a:p>
          <a:r>
            <a:rPr lang="es-EC" sz="2800" b="1" dirty="0" smtClean="0"/>
            <a:t>RECOMENDACIONES</a:t>
          </a:r>
          <a:endParaRPr lang="es-EC" sz="2800" b="1" dirty="0"/>
        </a:p>
      </dgm:t>
    </dgm:pt>
    <dgm:pt modelId="{A0A73A9C-E5AF-4541-8804-FC3CD77E3118}" type="parTrans" cxnId="{6AD536DA-5383-481E-A364-9A9093138365}">
      <dgm:prSet/>
      <dgm:spPr/>
      <dgm:t>
        <a:bodyPr/>
        <a:lstStyle/>
        <a:p>
          <a:endParaRPr lang="es-EC" sz="2000"/>
        </a:p>
      </dgm:t>
    </dgm:pt>
    <dgm:pt modelId="{F59D21C0-3583-48D1-9A3C-27EC3B4247D1}" type="sibTrans" cxnId="{6AD536DA-5383-481E-A364-9A9093138365}">
      <dgm:prSet/>
      <dgm:spPr/>
      <dgm:t>
        <a:bodyPr/>
        <a:lstStyle/>
        <a:p>
          <a:endParaRPr lang="es-EC" sz="2000"/>
        </a:p>
      </dgm:t>
    </dgm:pt>
    <dgm:pt modelId="{541D15AD-0FE2-4D38-8B65-225BD580F116}">
      <dgm:prSet phldrT="[Texto]" custT="1"/>
      <dgm:spPr/>
      <dgm:t>
        <a:bodyPr/>
        <a:lstStyle/>
        <a:p>
          <a:r>
            <a:rPr lang="es-EC" sz="2400" dirty="0" smtClean="0"/>
            <a:t>Actitud Positiva </a:t>
          </a:r>
          <a:endParaRPr lang="es-EC" sz="2400" dirty="0"/>
        </a:p>
      </dgm:t>
    </dgm:pt>
    <dgm:pt modelId="{285A8044-C965-4008-844A-E913C439365F}" type="parTrans" cxnId="{14A63AA3-8FCD-4C81-85EF-7BA1FF339A1C}">
      <dgm:prSet/>
      <dgm:spPr/>
      <dgm:t>
        <a:bodyPr/>
        <a:lstStyle/>
        <a:p>
          <a:endParaRPr lang="es-EC" sz="2000"/>
        </a:p>
      </dgm:t>
    </dgm:pt>
    <dgm:pt modelId="{31D40589-B15C-444C-8FE2-DB1197AC88C6}" type="sibTrans" cxnId="{14A63AA3-8FCD-4C81-85EF-7BA1FF339A1C}">
      <dgm:prSet/>
      <dgm:spPr/>
      <dgm:t>
        <a:bodyPr/>
        <a:lstStyle/>
        <a:p>
          <a:endParaRPr lang="es-EC" sz="2000"/>
        </a:p>
      </dgm:t>
    </dgm:pt>
    <dgm:pt modelId="{5FDB2CB3-0FFD-444A-9030-48749BF91E7C}">
      <dgm:prSet phldrT="[Texto]" custT="1"/>
      <dgm:spPr/>
      <dgm:t>
        <a:bodyPr/>
        <a:lstStyle/>
        <a:p>
          <a:r>
            <a:rPr lang="es-EC" sz="2400" dirty="0" smtClean="0"/>
            <a:t>Competencias Interpersonales</a:t>
          </a:r>
          <a:endParaRPr lang="es-EC" sz="2400" dirty="0"/>
        </a:p>
      </dgm:t>
    </dgm:pt>
    <dgm:pt modelId="{C38E0DA0-4A58-4CBF-831A-2402C843ED8A}" type="parTrans" cxnId="{F660F5D2-A759-4932-8B37-CF6B66A57C69}">
      <dgm:prSet/>
      <dgm:spPr/>
      <dgm:t>
        <a:bodyPr/>
        <a:lstStyle/>
        <a:p>
          <a:endParaRPr lang="es-EC" sz="2000"/>
        </a:p>
      </dgm:t>
    </dgm:pt>
    <dgm:pt modelId="{02311994-A33D-4F08-B1FE-158744792BB3}" type="sibTrans" cxnId="{F660F5D2-A759-4932-8B37-CF6B66A57C69}">
      <dgm:prSet/>
      <dgm:spPr/>
      <dgm:t>
        <a:bodyPr/>
        <a:lstStyle/>
        <a:p>
          <a:endParaRPr lang="es-EC" sz="2000"/>
        </a:p>
      </dgm:t>
    </dgm:pt>
    <dgm:pt modelId="{FE0C29D3-CDA1-405F-9640-E08AF7041224}">
      <dgm:prSet phldrT="[Texto]" custT="1"/>
      <dgm:spPr/>
      <dgm:t>
        <a:bodyPr/>
        <a:lstStyle/>
        <a:p>
          <a:r>
            <a:rPr lang="es-EC" sz="2400" dirty="0" smtClean="0"/>
            <a:t>Mallas Curriculares</a:t>
          </a:r>
          <a:endParaRPr lang="es-EC" sz="2400" dirty="0"/>
        </a:p>
      </dgm:t>
    </dgm:pt>
    <dgm:pt modelId="{9B5C9DB2-DFE4-4E44-9B26-384087E1EA23}" type="parTrans" cxnId="{9475EC9F-DAA1-4096-A775-1F11661F7186}">
      <dgm:prSet/>
      <dgm:spPr/>
      <dgm:t>
        <a:bodyPr/>
        <a:lstStyle/>
        <a:p>
          <a:endParaRPr lang="es-EC" sz="2000"/>
        </a:p>
      </dgm:t>
    </dgm:pt>
    <dgm:pt modelId="{7C96A4B7-5239-4742-871F-8F088C4C2BC8}" type="sibTrans" cxnId="{9475EC9F-DAA1-4096-A775-1F11661F7186}">
      <dgm:prSet/>
      <dgm:spPr/>
      <dgm:t>
        <a:bodyPr/>
        <a:lstStyle/>
        <a:p>
          <a:endParaRPr lang="es-EC" sz="2000"/>
        </a:p>
      </dgm:t>
    </dgm:pt>
    <dgm:pt modelId="{0E0227EE-BD13-48E6-8857-3DB7378EBAA5}">
      <dgm:prSet phldrT="[Texto]" custT="1"/>
      <dgm:spPr/>
      <dgm:t>
        <a:bodyPr/>
        <a:lstStyle/>
        <a:p>
          <a:endParaRPr lang="es-EC" sz="2400" dirty="0"/>
        </a:p>
      </dgm:t>
    </dgm:pt>
    <dgm:pt modelId="{D9FE952E-5442-4C5D-B203-8FC70F51BAFB}" type="parTrans" cxnId="{E42C28DF-B384-41E0-A9D2-376715565013}">
      <dgm:prSet/>
      <dgm:spPr/>
      <dgm:t>
        <a:bodyPr/>
        <a:lstStyle/>
        <a:p>
          <a:endParaRPr lang="es-EC" sz="2000"/>
        </a:p>
      </dgm:t>
    </dgm:pt>
    <dgm:pt modelId="{BE58462D-F535-466F-887D-561606B1024B}" type="sibTrans" cxnId="{E42C28DF-B384-41E0-A9D2-376715565013}">
      <dgm:prSet/>
      <dgm:spPr/>
      <dgm:t>
        <a:bodyPr/>
        <a:lstStyle/>
        <a:p>
          <a:endParaRPr lang="es-EC" sz="2000"/>
        </a:p>
      </dgm:t>
    </dgm:pt>
    <dgm:pt modelId="{D6E0547C-921E-401C-A3D2-5F3771A2D2F0}">
      <dgm:prSet phldrT="[Texto]" custT="1"/>
      <dgm:spPr/>
      <dgm:t>
        <a:bodyPr/>
        <a:lstStyle/>
        <a:p>
          <a:endParaRPr lang="es-EC" sz="2400" dirty="0"/>
        </a:p>
      </dgm:t>
    </dgm:pt>
    <dgm:pt modelId="{098C93D9-7005-4E4B-BDAF-0121D5D39A3F}" type="parTrans" cxnId="{516C8D34-2C98-4241-9D12-7B12AD48D7C8}">
      <dgm:prSet/>
      <dgm:spPr/>
      <dgm:t>
        <a:bodyPr/>
        <a:lstStyle/>
        <a:p>
          <a:endParaRPr lang="es-EC" sz="2000"/>
        </a:p>
      </dgm:t>
    </dgm:pt>
    <dgm:pt modelId="{DCE7E6CB-A3CD-4C05-8EC5-22EF1CAE78DC}" type="sibTrans" cxnId="{516C8D34-2C98-4241-9D12-7B12AD48D7C8}">
      <dgm:prSet/>
      <dgm:spPr/>
      <dgm:t>
        <a:bodyPr/>
        <a:lstStyle/>
        <a:p>
          <a:endParaRPr lang="es-EC" sz="2000"/>
        </a:p>
      </dgm:t>
    </dgm:pt>
    <dgm:pt modelId="{587947D5-8E59-42F4-831D-1E763A746F93}">
      <dgm:prSet phldrT="[Texto]" custT="1"/>
      <dgm:spPr/>
      <dgm:t>
        <a:bodyPr/>
        <a:lstStyle/>
        <a:p>
          <a:endParaRPr lang="es-EC" sz="2800" dirty="0"/>
        </a:p>
      </dgm:t>
    </dgm:pt>
    <dgm:pt modelId="{99A05226-6ED7-4809-A7F2-69892140A878}" type="parTrans" cxnId="{4E37D43B-B133-457B-AD01-AF6A3E22DCFA}">
      <dgm:prSet/>
      <dgm:spPr/>
      <dgm:t>
        <a:bodyPr/>
        <a:lstStyle/>
        <a:p>
          <a:endParaRPr lang="es-EC" sz="2000"/>
        </a:p>
      </dgm:t>
    </dgm:pt>
    <dgm:pt modelId="{300B7BEB-666C-4FC4-BA09-93FE42D7902A}" type="sibTrans" cxnId="{4E37D43B-B133-457B-AD01-AF6A3E22DCFA}">
      <dgm:prSet/>
      <dgm:spPr/>
      <dgm:t>
        <a:bodyPr/>
        <a:lstStyle/>
        <a:p>
          <a:endParaRPr lang="es-EC" sz="2000"/>
        </a:p>
      </dgm:t>
    </dgm:pt>
    <dgm:pt modelId="{149FAB60-BEA7-4AFB-BEEE-399036EA7FDF}" type="pres">
      <dgm:prSet presAssocID="{77F8D064-B943-4AEE-87FF-E91B2A5DDD9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7215EA28-B699-4360-B34C-89A997AB104C}" type="pres">
      <dgm:prSet presAssocID="{4E8C69D8-A365-4879-A0F2-537A80A09B4D}" presName="linNode" presStyleCnt="0"/>
      <dgm:spPr/>
      <dgm:t>
        <a:bodyPr/>
        <a:lstStyle/>
        <a:p>
          <a:endParaRPr lang="es-EC"/>
        </a:p>
      </dgm:t>
    </dgm:pt>
    <dgm:pt modelId="{BB18DF6E-5309-4F88-B50C-4D5B1BC41438}" type="pres">
      <dgm:prSet presAssocID="{4E8C69D8-A365-4879-A0F2-537A80A09B4D}" presName="parentShp" presStyleLbl="node1" presStyleIdx="0" presStyleCnt="1" custScaleX="1250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CD336E-457B-406D-BD2B-96A6309F6A5F}" type="pres">
      <dgm:prSet presAssocID="{4E8C69D8-A365-4879-A0F2-537A80A09B4D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16C8D34-2C98-4241-9D12-7B12AD48D7C8}" srcId="{4E8C69D8-A365-4879-A0F2-537A80A09B4D}" destId="{D6E0547C-921E-401C-A3D2-5F3771A2D2F0}" srcOrd="2" destOrd="0" parTransId="{098C93D9-7005-4E4B-BDAF-0121D5D39A3F}" sibTransId="{DCE7E6CB-A3CD-4C05-8EC5-22EF1CAE78DC}"/>
    <dgm:cxn modelId="{94DAC940-975A-470B-BC7E-EFCC023A0D63}" type="presOf" srcId="{D6E0547C-921E-401C-A3D2-5F3771A2D2F0}" destId="{B9CD336E-457B-406D-BD2B-96A6309F6A5F}" srcOrd="0" destOrd="2" presId="urn:microsoft.com/office/officeart/2005/8/layout/vList6"/>
    <dgm:cxn modelId="{97A5D33F-E4B3-40C8-9AAC-C1F3DC216A16}" type="presOf" srcId="{587947D5-8E59-42F4-831D-1E763A746F93}" destId="{B9CD336E-457B-406D-BD2B-96A6309F6A5F}" srcOrd="0" destOrd="0" presId="urn:microsoft.com/office/officeart/2005/8/layout/vList6"/>
    <dgm:cxn modelId="{14A63AA3-8FCD-4C81-85EF-7BA1FF339A1C}" srcId="{4E8C69D8-A365-4879-A0F2-537A80A09B4D}" destId="{541D15AD-0FE2-4D38-8B65-225BD580F116}" srcOrd="1" destOrd="0" parTransId="{285A8044-C965-4008-844A-E913C439365F}" sibTransId="{31D40589-B15C-444C-8FE2-DB1197AC88C6}"/>
    <dgm:cxn modelId="{4B3E8356-EDED-4194-8770-34CE505B2381}" type="presOf" srcId="{5FDB2CB3-0FFD-444A-9030-48749BF91E7C}" destId="{B9CD336E-457B-406D-BD2B-96A6309F6A5F}" srcOrd="0" destOrd="3" presId="urn:microsoft.com/office/officeart/2005/8/layout/vList6"/>
    <dgm:cxn modelId="{9475EC9F-DAA1-4096-A775-1F11661F7186}" srcId="{4E8C69D8-A365-4879-A0F2-537A80A09B4D}" destId="{FE0C29D3-CDA1-405F-9640-E08AF7041224}" srcOrd="5" destOrd="0" parTransId="{9B5C9DB2-DFE4-4E44-9B26-384087E1EA23}" sibTransId="{7C96A4B7-5239-4742-871F-8F088C4C2BC8}"/>
    <dgm:cxn modelId="{6AD536DA-5383-481E-A364-9A9093138365}" srcId="{77F8D064-B943-4AEE-87FF-E91B2A5DDD9D}" destId="{4E8C69D8-A365-4879-A0F2-537A80A09B4D}" srcOrd="0" destOrd="0" parTransId="{A0A73A9C-E5AF-4541-8804-FC3CD77E3118}" sibTransId="{F59D21C0-3583-48D1-9A3C-27EC3B4247D1}"/>
    <dgm:cxn modelId="{4E37D43B-B133-457B-AD01-AF6A3E22DCFA}" srcId="{4E8C69D8-A365-4879-A0F2-537A80A09B4D}" destId="{587947D5-8E59-42F4-831D-1E763A746F93}" srcOrd="0" destOrd="0" parTransId="{99A05226-6ED7-4809-A7F2-69892140A878}" sibTransId="{300B7BEB-666C-4FC4-BA09-93FE42D7902A}"/>
    <dgm:cxn modelId="{3079F38A-BDCD-4609-8D6F-7C1E01B0A6C8}" type="presOf" srcId="{541D15AD-0FE2-4D38-8B65-225BD580F116}" destId="{B9CD336E-457B-406D-BD2B-96A6309F6A5F}" srcOrd="0" destOrd="1" presId="urn:microsoft.com/office/officeart/2005/8/layout/vList6"/>
    <dgm:cxn modelId="{F660F5D2-A759-4932-8B37-CF6B66A57C69}" srcId="{4E8C69D8-A365-4879-A0F2-537A80A09B4D}" destId="{5FDB2CB3-0FFD-444A-9030-48749BF91E7C}" srcOrd="3" destOrd="0" parTransId="{C38E0DA0-4A58-4CBF-831A-2402C843ED8A}" sibTransId="{02311994-A33D-4F08-B1FE-158744792BB3}"/>
    <dgm:cxn modelId="{12F323C8-528B-4C61-B0FD-C02C5B327647}" type="presOf" srcId="{FE0C29D3-CDA1-405F-9640-E08AF7041224}" destId="{B9CD336E-457B-406D-BD2B-96A6309F6A5F}" srcOrd="0" destOrd="5" presId="urn:microsoft.com/office/officeart/2005/8/layout/vList6"/>
    <dgm:cxn modelId="{910BA4C8-B757-452F-9445-9E559E7CF49B}" type="presOf" srcId="{0E0227EE-BD13-48E6-8857-3DB7378EBAA5}" destId="{B9CD336E-457B-406D-BD2B-96A6309F6A5F}" srcOrd="0" destOrd="4" presId="urn:microsoft.com/office/officeart/2005/8/layout/vList6"/>
    <dgm:cxn modelId="{E3434B49-CE75-4450-BECA-94C333A58820}" type="presOf" srcId="{4E8C69D8-A365-4879-A0F2-537A80A09B4D}" destId="{BB18DF6E-5309-4F88-B50C-4D5B1BC41438}" srcOrd="0" destOrd="0" presId="urn:microsoft.com/office/officeart/2005/8/layout/vList6"/>
    <dgm:cxn modelId="{E42C28DF-B384-41E0-A9D2-376715565013}" srcId="{4E8C69D8-A365-4879-A0F2-537A80A09B4D}" destId="{0E0227EE-BD13-48E6-8857-3DB7378EBAA5}" srcOrd="4" destOrd="0" parTransId="{D9FE952E-5442-4C5D-B203-8FC70F51BAFB}" sibTransId="{BE58462D-F535-466F-887D-561606B1024B}"/>
    <dgm:cxn modelId="{58FE665A-D233-4A2E-8525-ECDE860AA6A0}" type="presOf" srcId="{77F8D064-B943-4AEE-87FF-E91B2A5DDD9D}" destId="{149FAB60-BEA7-4AFB-BEEE-399036EA7FDF}" srcOrd="0" destOrd="0" presId="urn:microsoft.com/office/officeart/2005/8/layout/vList6"/>
    <dgm:cxn modelId="{6DFBF292-9CCC-4639-B51A-1B0392C028C7}" type="presParOf" srcId="{149FAB60-BEA7-4AFB-BEEE-399036EA7FDF}" destId="{7215EA28-B699-4360-B34C-89A997AB104C}" srcOrd="0" destOrd="0" presId="urn:microsoft.com/office/officeart/2005/8/layout/vList6"/>
    <dgm:cxn modelId="{B0562264-46E1-4481-A9FD-4C1939C90A30}" type="presParOf" srcId="{7215EA28-B699-4360-B34C-89A997AB104C}" destId="{BB18DF6E-5309-4F88-B50C-4D5B1BC41438}" srcOrd="0" destOrd="0" presId="urn:microsoft.com/office/officeart/2005/8/layout/vList6"/>
    <dgm:cxn modelId="{BCDBB021-7D0A-4E48-AF25-758597CD8516}" type="presParOf" srcId="{7215EA28-B699-4360-B34C-89A997AB104C}" destId="{B9CD336E-457B-406D-BD2B-96A6309F6A5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C99385-DA5A-4450-8BF3-09700AFC286A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EBE12917-22C9-43C1-A550-FB5223636DC1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</a:rPr>
            <a:t>Competencias Interpersonales</a:t>
          </a:r>
          <a:endParaRPr lang="es-EC" sz="2400" dirty="0">
            <a:solidFill>
              <a:schemeClr val="tx1"/>
            </a:solidFill>
          </a:endParaRPr>
        </a:p>
      </dgm:t>
    </dgm:pt>
    <dgm:pt modelId="{8A429918-7863-41BD-84C2-D67B6AC56D09}" type="parTrans" cxnId="{E735A02F-6D46-4F4E-BF8D-ABE1148CEC78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ABCFB8A8-A113-449D-BFE1-36AA37C0D040}" type="sibTrans" cxnId="{E735A02F-6D46-4F4E-BF8D-ABE1148CEC78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F48FC34E-F92B-4DA5-81F1-5E03B536DB31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</a:rPr>
            <a:t>Inciden</a:t>
          </a:r>
          <a:endParaRPr lang="es-EC" sz="2400" dirty="0">
            <a:solidFill>
              <a:schemeClr val="tx1"/>
            </a:solidFill>
          </a:endParaRPr>
        </a:p>
      </dgm:t>
    </dgm:pt>
    <dgm:pt modelId="{2941BF32-BB4F-438C-8DAD-0B861B2C6B16}" type="parTrans" cxnId="{C7D30D64-DCEB-44E8-8079-45D9798DA720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B9486770-E433-4842-B93A-6BF041544124}" type="sibTrans" cxnId="{C7D30D64-DCEB-44E8-8079-45D9798DA720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35045D90-7F97-43C2-97B3-448089CCDD92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</a:rPr>
            <a:t>Satisfacción del paciente</a:t>
          </a:r>
          <a:endParaRPr lang="es-EC" sz="2400" dirty="0">
            <a:solidFill>
              <a:schemeClr val="tx1"/>
            </a:solidFill>
          </a:endParaRPr>
        </a:p>
      </dgm:t>
    </dgm:pt>
    <dgm:pt modelId="{1E3BCA9E-D287-47BE-98DD-AAA5C2955BE9}" type="parTrans" cxnId="{F8841938-65B9-4A84-8F3A-24627EFD5057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895AD889-0AB2-42A6-906B-6823DE120E62}" type="sibTrans" cxnId="{F8841938-65B9-4A84-8F3A-24627EFD5057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85823DCE-DFA9-44A6-885C-132962B80114}" type="pres">
      <dgm:prSet presAssocID="{06C99385-DA5A-4450-8BF3-09700AFC286A}" presName="Name0" presStyleCnt="0">
        <dgm:presLayoutVars>
          <dgm:dir/>
          <dgm:animLvl val="lvl"/>
          <dgm:resizeHandles val="exact"/>
        </dgm:presLayoutVars>
      </dgm:prSet>
      <dgm:spPr/>
    </dgm:pt>
    <dgm:pt modelId="{989D6975-2491-4ECB-A7FF-87C9C70E053D}" type="pres">
      <dgm:prSet presAssocID="{EBE12917-22C9-43C1-A550-FB5223636DC1}" presName="parTxOnly" presStyleLbl="node1" presStyleIdx="0" presStyleCnt="3" custScaleX="126015" custScaleY="964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16943C-B51F-40CB-93F6-D138B5CD273E}" type="pres">
      <dgm:prSet presAssocID="{ABCFB8A8-A113-449D-BFE1-36AA37C0D040}" presName="parTxOnlySpace" presStyleCnt="0"/>
      <dgm:spPr/>
    </dgm:pt>
    <dgm:pt modelId="{1EDD5164-66BE-4890-B634-1A40E4A16C27}" type="pres">
      <dgm:prSet presAssocID="{F48FC34E-F92B-4DA5-81F1-5E03B536DB31}" presName="parTxOnly" presStyleLbl="node1" presStyleIdx="1" presStyleCnt="3" custLinFactNeighborX="160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7EAE2C-097A-4A43-83CE-2B3650BA6B1F}" type="pres">
      <dgm:prSet presAssocID="{B9486770-E433-4842-B93A-6BF041544124}" presName="parTxOnlySpace" presStyleCnt="0"/>
      <dgm:spPr/>
    </dgm:pt>
    <dgm:pt modelId="{EDFCB566-9811-4E18-B9FF-6680769F6A6D}" type="pres">
      <dgm:prSet presAssocID="{35045D90-7F97-43C2-97B3-448089CCDD9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4E9A9EC-F329-426D-887A-2EC387B505BD}" type="presOf" srcId="{F48FC34E-F92B-4DA5-81F1-5E03B536DB31}" destId="{1EDD5164-66BE-4890-B634-1A40E4A16C27}" srcOrd="0" destOrd="0" presId="urn:microsoft.com/office/officeart/2005/8/layout/chevron1"/>
    <dgm:cxn modelId="{EE9DC0E9-91EA-483C-A750-C8E8658DB349}" type="presOf" srcId="{EBE12917-22C9-43C1-A550-FB5223636DC1}" destId="{989D6975-2491-4ECB-A7FF-87C9C70E053D}" srcOrd="0" destOrd="0" presId="urn:microsoft.com/office/officeart/2005/8/layout/chevron1"/>
    <dgm:cxn modelId="{C7D30D64-DCEB-44E8-8079-45D9798DA720}" srcId="{06C99385-DA5A-4450-8BF3-09700AFC286A}" destId="{F48FC34E-F92B-4DA5-81F1-5E03B536DB31}" srcOrd="1" destOrd="0" parTransId="{2941BF32-BB4F-438C-8DAD-0B861B2C6B16}" sibTransId="{B9486770-E433-4842-B93A-6BF041544124}"/>
    <dgm:cxn modelId="{474EC70D-1820-4BA4-B541-6DE6DA8BF6CD}" type="presOf" srcId="{06C99385-DA5A-4450-8BF3-09700AFC286A}" destId="{85823DCE-DFA9-44A6-885C-132962B80114}" srcOrd="0" destOrd="0" presId="urn:microsoft.com/office/officeart/2005/8/layout/chevron1"/>
    <dgm:cxn modelId="{F8841938-65B9-4A84-8F3A-24627EFD5057}" srcId="{06C99385-DA5A-4450-8BF3-09700AFC286A}" destId="{35045D90-7F97-43C2-97B3-448089CCDD92}" srcOrd="2" destOrd="0" parTransId="{1E3BCA9E-D287-47BE-98DD-AAA5C2955BE9}" sibTransId="{895AD889-0AB2-42A6-906B-6823DE120E62}"/>
    <dgm:cxn modelId="{F949A9CC-B7AE-4175-8F3B-9F42C62BC2A1}" type="presOf" srcId="{35045D90-7F97-43C2-97B3-448089CCDD92}" destId="{EDFCB566-9811-4E18-B9FF-6680769F6A6D}" srcOrd="0" destOrd="0" presId="urn:microsoft.com/office/officeart/2005/8/layout/chevron1"/>
    <dgm:cxn modelId="{E735A02F-6D46-4F4E-BF8D-ABE1148CEC78}" srcId="{06C99385-DA5A-4450-8BF3-09700AFC286A}" destId="{EBE12917-22C9-43C1-A550-FB5223636DC1}" srcOrd="0" destOrd="0" parTransId="{8A429918-7863-41BD-84C2-D67B6AC56D09}" sibTransId="{ABCFB8A8-A113-449D-BFE1-36AA37C0D040}"/>
    <dgm:cxn modelId="{26C37E4A-5596-4618-9E34-F131BB80300C}" type="presParOf" srcId="{85823DCE-DFA9-44A6-885C-132962B80114}" destId="{989D6975-2491-4ECB-A7FF-87C9C70E053D}" srcOrd="0" destOrd="0" presId="urn:microsoft.com/office/officeart/2005/8/layout/chevron1"/>
    <dgm:cxn modelId="{877772C1-BCF9-44F4-AD4B-3CCB0BFA4B78}" type="presParOf" srcId="{85823DCE-DFA9-44A6-885C-132962B80114}" destId="{9516943C-B51F-40CB-93F6-D138B5CD273E}" srcOrd="1" destOrd="0" presId="urn:microsoft.com/office/officeart/2005/8/layout/chevron1"/>
    <dgm:cxn modelId="{1DB1BED9-7E06-4FFA-9226-916610934891}" type="presParOf" srcId="{85823DCE-DFA9-44A6-885C-132962B80114}" destId="{1EDD5164-66BE-4890-B634-1A40E4A16C27}" srcOrd="2" destOrd="0" presId="urn:microsoft.com/office/officeart/2005/8/layout/chevron1"/>
    <dgm:cxn modelId="{F7A2C024-8836-414E-8C5C-0401542AACC3}" type="presParOf" srcId="{85823DCE-DFA9-44A6-885C-132962B80114}" destId="{FB7EAE2C-097A-4A43-83CE-2B3650BA6B1F}" srcOrd="3" destOrd="0" presId="urn:microsoft.com/office/officeart/2005/8/layout/chevron1"/>
    <dgm:cxn modelId="{8C8342C5-C637-4C47-B83E-4C1151654866}" type="presParOf" srcId="{85823DCE-DFA9-44A6-885C-132962B80114}" destId="{EDFCB566-9811-4E18-B9FF-6680769F6A6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42E714-7820-4A22-8E43-C1CCDF4EEA87}" type="doc">
      <dgm:prSet loTypeId="urn:microsoft.com/office/officeart/2005/8/layout/vProcess5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15F88347-E046-445A-8CBA-C9338C77BFF2}">
      <dgm:prSet phldrT="[Texto]"/>
      <dgm:spPr/>
      <dgm:t>
        <a:bodyPr/>
        <a:lstStyle/>
        <a:p>
          <a:r>
            <a:rPr lang="es-EC" dirty="0" smtClean="0"/>
            <a:t>Identificar Principios teóricos</a:t>
          </a:r>
          <a:endParaRPr lang="es-EC" dirty="0"/>
        </a:p>
      </dgm:t>
    </dgm:pt>
    <dgm:pt modelId="{ECCDFC73-07BE-4ABB-88BF-52B032D3C864}" type="parTrans" cxnId="{71D3AC55-6E0A-46D6-89C4-303E5C2459FA}">
      <dgm:prSet/>
      <dgm:spPr/>
      <dgm:t>
        <a:bodyPr/>
        <a:lstStyle/>
        <a:p>
          <a:endParaRPr lang="es-EC"/>
        </a:p>
      </dgm:t>
    </dgm:pt>
    <dgm:pt modelId="{31826B54-68CA-4E5A-8618-5242194DAE02}" type="sibTrans" cxnId="{71D3AC55-6E0A-46D6-89C4-303E5C2459FA}">
      <dgm:prSet/>
      <dgm:spPr/>
      <dgm:t>
        <a:bodyPr/>
        <a:lstStyle/>
        <a:p>
          <a:endParaRPr lang="es-EC"/>
        </a:p>
      </dgm:t>
    </dgm:pt>
    <dgm:pt modelId="{EA0ECD90-DA97-48DA-8697-F5E1D40A8B20}">
      <dgm:prSet phldrT="[Texto]"/>
      <dgm:spPr/>
      <dgm:t>
        <a:bodyPr/>
        <a:lstStyle/>
        <a:p>
          <a:r>
            <a:rPr lang="es-EC" dirty="0" smtClean="0"/>
            <a:t>Evaluar el nivel de competencias interpersonales</a:t>
          </a:r>
          <a:endParaRPr lang="es-EC" dirty="0"/>
        </a:p>
      </dgm:t>
    </dgm:pt>
    <dgm:pt modelId="{1CE18112-2D51-4DE4-8017-68FB2322548B}" type="parTrans" cxnId="{56E10AAB-A8DC-4532-998C-CF9C6A2C6990}">
      <dgm:prSet/>
      <dgm:spPr/>
      <dgm:t>
        <a:bodyPr/>
        <a:lstStyle/>
        <a:p>
          <a:endParaRPr lang="es-EC"/>
        </a:p>
      </dgm:t>
    </dgm:pt>
    <dgm:pt modelId="{7716E60F-3D71-4CF9-A9F5-B45B10C5EA5E}" type="sibTrans" cxnId="{56E10AAB-A8DC-4532-998C-CF9C6A2C6990}">
      <dgm:prSet/>
      <dgm:spPr/>
      <dgm:t>
        <a:bodyPr/>
        <a:lstStyle/>
        <a:p>
          <a:endParaRPr lang="es-EC"/>
        </a:p>
      </dgm:t>
    </dgm:pt>
    <dgm:pt modelId="{912F2908-0E4B-4D6E-9EC5-D4056DC8EAF3}">
      <dgm:prSet phldrT="[Texto]"/>
      <dgm:spPr/>
      <dgm:t>
        <a:bodyPr/>
        <a:lstStyle/>
        <a:p>
          <a:r>
            <a:rPr lang="es-EC" dirty="0" smtClean="0"/>
            <a:t>Medir el nivel de satisfacción del paciente</a:t>
          </a:r>
          <a:endParaRPr lang="es-EC" dirty="0"/>
        </a:p>
      </dgm:t>
    </dgm:pt>
    <dgm:pt modelId="{609EC60D-E2FB-4A20-AD74-11C6867B959C}" type="parTrans" cxnId="{7F8F3D82-1A61-44B3-91FD-D6D3AF36577F}">
      <dgm:prSet/>
      <dgm:spPr/>
      <dgm:t>
        <a:bodyPr/>
        <a:lstStyle/>
        <a:p>
          <a:endParaRPr lang="es-EC"/>
        </a:p>
      </dgm:t>
    </dgm:pt>
    <dgm:pt modelId="{F6CC71EE-B49D-4C67-AB7C-E1ACDFA7C01D}" type="sibTrans" cxnId="{7F8F3D82-1A61-44B3-91FD-D6D3AF36577F}">
      <dgm:prSet/>
      <dgm:spPr/>
      <dgm:t>
        <a:bodyPr/>
        <a:lstStyle/>
        <a:p>
          <a:endParaRPr lang="es-EC"/>
        </a:p>
      </dgm:t>
    </dgm:pt>
    <dgm:pt modelId="{CFF3D898-B83D-4464-8B2C-4821DF632F7E}" type="pres">
      <dgm:prSet presAssocID="{F342E714-7820-4A22-8E43-C1CCDF4EEA8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DA4097C-63FB-46DF-BAEF-43607FAAF1D9}" type="pres">
      <dgm:prSet presAssocID="{F342E714-7820-4A22-8E43-C1CCDF4EEA87}" presName="dummyMaxCanvas" presStyleCnt="0">
        <dgm:presLayoutVars/>
      </dgm:prSet>
      <dgm:spPr/>
      <dgm:t>
        <a:bodyPr/>
        <a:lstStyle/>
        <a:p>
          <a:endParaRPr lang="es-EC"/>
        </a:p>
      </dgm:t>
    </dgm:pt>
    <dgm:pt modelId="{E897CC14-E528-437E-BEAF-17BF592C8AA8}" type="pres">
      <dgm:prSet presAssocID="{F342E714-7820-4A22-8E43-C1CCDF4EEA8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257343-F287-46FA-B0EC-5EB95902133A}" type="pres">
      <dgm:prSet presAssocID="{F342E714-7820-4A22-8E43-C1CCDF4EEA87}" presName="ThreeNodes_2" presStyleLbl="node1" presStyleIdx="1" presStyleCnt="3" custLinFactNeighborX="-29" custLinFactNeighborY="-315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36607E-0542-4550-B36F-6CDC35A0A65D}" type="pres">
      <dgm:prSet presAssocID="{F342E714-7820-4A22-8E43-C1CCDF4EEA8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155ECD-C26F-43EF-B88C-01D1BBB30B90}" type="pres">
      <dgm:prSet presAssocID="{F342E714-7820-4A22-8E43-C1CCDF4EEA8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6C66C4-BC1C-40C4-881D-1706FFBDD047}" type="pres">
      <dgm:prSet presAssocID="{F342E714-7820-4A22-8E43-C1CCDF4EEA8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0FBC04-7793-4410-AFB6-C59DBF8102A0}" type="pres">
      <dgm:prSet presAssocID="{F342E714-7820-4A22-8E43-C1CCDF4EEA8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F8011C-51D1-4B11-B71E-A08F22258E64}" type="pres">
      <dgm:prSet presAssocID="{F342E714-7820-4A22-8E43-C1CCDF4EEA8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230971-76DC-436E-9FA0-9D7E127A1370}" type="pres">
      <dgm:prSet presAssocID="{F342E714-7820-4A22-8E43-C1CCDF4EEA8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F3F8FF4-74B6-402F-9481-557CC64CBE71}" type="presOf" srcId="{7716E60F-3D71-4CF9-A9F5-B45B10C5EA5E}" destId="{546C66C4-BC1C-40C4-881D-1706FFBDD047}" srcOrd="0" destOrd="0" presId="urn:microsoft.com/office/officeart/2005/8/layout/vProcess5"/>
    <dgm:cxn modelId="{FB3973D3-E248-4726-B5E0-29F4EDD23020}" type="presOf" srcId="{EA0ECD90-DA97-48DA-8697-F5E1D40A8B20}" destId="{31F8011C-51D1-4B11-B71E-A08F22258E64}" srcOrd="1" destOrd="0" presId="urn:microsoft.com/office/officeart/2005/8/layout/vProcess5"/>
    <dgm:cxn modelId="{84379382-9765-4FCC-80A1-F467A59C8626}" type="presOf" srcId="{912F2908-0E4B-4D6E-9EC5-D4056DC8EAF3}" destId="{B036607E-0542-4550-B36F-6CDC35A0A65D}" srcOrd="0" destOrd="0" presId="urn:microsoft.com/office/officeart/2005/8/layout/vProcess5"/>
    <dgm:cxn modelId="{80DF52BA-FA1E-4C1D-9FC3-05BD2DB62163}" type="presOf" srcId="{15F88347-E046-445A-8CBA-C9338C77BFF2}" destId="{E897CC14-E528-437E-BEAF-17BF592C8AA8}" srcOrd="0" destOrd="0" presId="urn:microsoft.com/office/officeart/2005/8/layout/vProcess5"/>
    <dgm:cxn modelId="{71D3AC55-6E0A-46D6-89C4-303E5C2459FA}" srcId="{F342E714-7820-4A22-8E43-C1CCDF4EEA87}" destId="{15F88347-E046-445A-8CBA-C9338C77BFF2}" srcOrd="0" destOrd="0" parTransId="{ECCDFC73-07BE-4ABB-88BF-52B032D3C864}" sibTransId="{31826B54-68CA-4E5A-8618-5242194DAE02}"/>
    <dgm:cxn modelId="{7F8F3D82-1A61-44B3-91FD-D6D3AF36577F}" srcId="{F342E714-7820-4A22-8E43-C1CCDF4EEA87}" destId="{912F2908-0E4B-4D6E-9EC5-D4056DC8EAF3}" srcOrd="2" destOrd="0" parTransId="{609EC60D-E2FB-4A20-AD74-11C6867B959C}" sibTransId="{F6CC71EE-B49D-4C67-AB7C-E1ACDFA7C01D}"/>
    <dgm:cxn modelId="{56E10AAB-A8DC-4532-998C-CF9C6A2C6990}" srcId="{F342E714-7820-4A22-8E43-C1CCDF4EEA87}" destId="{EA0ECD90-DA97-48DA-8697-F5E1D40A8B20}" srcOrd="1" destOrd="0" parTransId="{1CE18112-2D51-4DE4-8017-68FB2322548B}" sibTransId="{7716E60F-3D71-4CF9-A9F5-B45B10C5EA5E}"/>
    <dgm:cxn modelId="{B15FCB37-5EA2-4E86-AFAA-0AD5BEA60543}" type="presOf" srcId="{F342E714-7820-4A22-8E43-C1CCDF4EEA87}" destId="{CFF3D898-B83D-4464-8B2C-4821DF632F7E}" srcOrd="0" destOrd="0" presId="urn:microsoft.com/office/officeart/2005/8/layout/vProcess5"/>
    <dgm:cxn modelId="{1601F625-62F3-4AF6-B70E-025185863CE3}" type="presOf" srcId="{31826B54-68CA-4E5A-8618-5242194DAE02}" destId="{27155ECD-C26F-43EF-B88C-01D1BBB30B90}" srcOrd="0" destOrd="0" presId="urn:microsoft.com/office/officeart/2005/8/layout/vProcess5"/>
    <dgm:cxn modelId="{4EB18F0A-F21F-456A-B016-A2B20C01B12B}" type="presOf" srcId="{15F88347-E046-445A-8CBA-C9338C77BFF2}" destId="{E80FBC04-7793-4410-AFB6-C59DBF8102A0}" srcOrd="1" destOrd="0" presId="urn:microsoft.com/office/officeart/2005/8/layout/vProcess5"/>
    <dgm:cxn modelId="{37E631E6-DAB8-4FAC-A0E9-EA2AA404E86C}" type="presOf" srcId="{912F2908-0E4B-4D6E-9EC5-D4056DC8EAF3}" destId="{AD230971-76DC-436E-9FA0-9D7E127A1370}" srcOrd="1" destOrd="0" presId="urn:microsoft.com/office/officeart/2005/8/layout/vProcess5"/>
    <dgm:cxn modelId="{8CE0FB33-8A8D-431A-B681-ADF71D85E08F}" type="presOf" srcId="{EA0ECD90-DA97-48DA-8697-F5E1D40A8B20}" destId="{13257343-F287-46FA-B0EC-5EB95902133A}" srcOrd="0" destOrd="0" presId="urn:microsoft.com/office/officeart/2005/8/layout/vProcess5"/>
    <dgm:cxn modelId="{30742709-FE23-4ACF-943F-F9A1AF9F13A2}" type="presParOf" srcId="{CFF3D898-B83D-4464-8B2C-4821DF632F7E}" destId="{9DA4097C-63FB-46DF-BAEF-43607FAAF1D9}" srcOrd="0" destOrd="0" presId="urn:microsoft.com/office/officeart/2005/8/layout/vProcess5"/>
    <dgm:cxn modelId="{499A7C8E-C4A4-42FD-80E7-26823409069F}" type="presParOf" srcId="{CFF3D898-B83D-4464-8B2C-4821DF632F7E}" destId="{E897CC14-E528-437E-BEAF-17BF592C8AA8}" srcOrd="1" destOrd="0" presId="urn:microsoft.com/office/officeart/2005/8/layout/vProcess5"/>
    <dgm:cxn modelId="{70ABD129-4538-4B79-8A9E-9CC264DF3EC9}" type="presParOf" srcId="{CFF3D898-B83D-4464-8B2C-4821DF632F7E}" destId="{13257343-F287-46FA-B0EC-5EB95902133A}" srcOrd="2" destOrd="0" presId="urn:microsoft.com/office/officeart/2005/8/layout/vProcess5"/>
    <dgm:cxn modelId="{97CD10EF-1F62-4011-8AA8-32B5CAFDD704}" type="presParOf" srcId="{CFF3D898-B83D-4464-8B2C-4821DF632F7E}" destId="{B036607E-0542-4550-B36F-6CDC35A0A65D}" srcOrd="3" destOrd="0" presId="urn:microsoft.com/office/officeart/2005/8/layout/vProcess5"/>
    <dgm:cxn modelId="{632D9A07-56FA-4BFB-A7AC-1059427C8711}" type="presParOf" srcId="{CFF3D898-B83D-4464-8B2C-4821DF632F7E}" destId="{27155ECD-C26F-43EF-B88C-01D1BBB30B90}" srcOrd="4" destOrd="0" presId="urn:microsoft.com/office/officeart/2005/8/layout/vProcess5"/>
    <dgm:cxn modelId="{BB50226B-E1D9-4A4C-A6BD-A72DE9DB22E7}" type="presParOf" srcId="{CFF3D898-B83D-4464-8B2C-4821DF632F7E}" destId="{546C66C4-BC1C-40C4-881D-1706FFBDD047}" srcOrd="5" destOrd="0" presId="urn:microsoft.com/office/officeart/2005/8/layout/vProcess5"/>
    <dgm:cxn modelId="{44D7FFA2-4DF8-4347-BE31-1239F4381A51}" type="presParOf" srcId="{CFF3D898-B83D-4464-8B2C-4821DF632F7E}" destId="{E80FBC04-7793-4410-AFB6-C59DBF8102A0}" srcOrd="6" destOrd="0" presId="urn:microsoft.com/office/officeart/2005/8/layout/vProcess5"/>
    <dgm:cxn modelId="{A4C0E601-1EAD-4CCE-AAA2-11936395D6A1}" type="presParOf" srcId="{CFF3D898-B83D-4464-8B2C-4821DF632F7E}" destId="{31F8011C-51D1-4B11-B71E-A08F22258E64}" srcOrd="7" destOrd="0" presId="urn:microsoft.com/office/officeart/2005/8/layout/vProcess5"/>
    <dgm:cxn modelId="{2C706B78-3C86-4ED7-8986-886E54B9CE91}" type="presParOf" srcId="{CFF3D898-B83D-4464-8B2C-4821DF632F7E}" destId="{AD230971-76DC-436E-9FA0-9D7E127A137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57D913-A67A-42DC-BF43-4C56419FB231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0E6989B-AA28-42EF-BC3A-4F4AE26FA9E3}">
      <dgm:prSet phldrT="[Texto]"/>
      <dgm:spPr/>
      <dgm:t>
        <a:bodyPr/>
        <a:lstStyle/>
        <a:p>
          <a:r>
            <a:rPr lang="es-EC" dirty="0" smtClean="0"/>
            <a:t>SER</a:t>
          </a:r>
          <a:endParaRPr lang="es-EC" dirty="0"/>
        </a:p>
      </dgm:t>
    </dgm:pt>
    <dgm:pt modelId="{3264C031-2523-435E-ADE3-F059DDDC5540}" type="parTrans" cxnId="{D620CC9C-FEC3-4208-B0DF-BE3AA47C8D06}">
      <dgm:prSet/>
      <dgm:spPr/>
      <dgm:t>
        <a:bodyPr/>
        <a:lstStyle/>
        <a:p>
          <a:endParaRPr lang="es-EC"/>
        </a:p>
      </dgm:t>
    </dgm:pt>
    <dgm:pt modelId="{B9DA6D1E-4F8F-4B9E-9A06-F9C247848B0C}" type="sibTrans" cxnId="{D620CC9C-FEC3-4208-B0DF-BE3AA47C8D06}">
      <dgm:prSet/>
      <dgm:spPr/>
      <dgm:t>
        <a:bodyPr/>
        <a:lstStyle/>
        <a:p>
          <a:endParaRPr lang="es-EC"/>
        </a:p>
      </dgm:t>
    </dgm:pt>
    <dgm:pt modelId="{BDB37766-43F9-4DFD-824A-93361B6410F8}">
      <dgm:prSet phldrT="[Texto]"/>
      <dgm:spPr/>
      <dgm:t>
        <a:bodyPr/>
        <a:lstStyle/>
        <a:p>
          <a:r>
            <a:rPr lang="es-EC" dirty="0" smtClean="0"/>
            <a:t>SABER</a:t>
          </a:r>
          <a:endParaRPr lang="es-EC" dirty="0"/>
        </a:p>
      </dgm:t>
    </dgm:pt>
    <dgm:pt modelId="{65B567C7-3419-4460-94E3-C1888C0D4DA8}" type="parTrans" cxnId="{9B14BB70-7C20-4341-8E55-B0490F3EC649}">
      <dgm:prSet/>
      <dgm:spPr/>
      <dgm:t>
        <a:bodyPr/>
        <a:lstStyle/>
        <a:p>
          <a:endParaRPr lang="es-EC"/>
        </a:p>
      </dgm:t>
    </dgm:pt>
    <dgm:pt modelId="{CDFECCC8-183C-45F7-A33F-80AB623683C3}" type="sibTrans" cxnId="{9B14BB70-7C20-4341-8E55-B0490F3EC649}">
      <dgm:prSet/>
      <dgm:spPr/>
      <dgm:t>
        <a:bodyPr/>
        <a:lstStyle/>
        <a:p>
          <a:endParaRPr lang="es-EC"/>
        </a:p>
      </dgm:t>
    </dgm:pt>
    <dgm:pt modelId="{CC8EADC6-FE5B-4AB2-8D62-2588E6E38F74}">
      <dgm:prSet phldrT="[Texto]"/>
      <dgm:spPr/>
      <dgm:t>
        <a:bodyPr/>
        <a:lstStyle/>
        <a:p>
          <a:r>
            <a:rPr lang="es-EC" dirty="0" smtClean="0"/>
            <a:t>HACER</a:t>
          </a:r>
          <a:endParaRPr lang="es-EC" dirty="0"/>
        </a:p>
      </dgm:t>
    </dgm:pt>
    <dgm:pt modelId="{231AAA57-70AD-483C-A8C2-DB46B830490A}" type="parTrans" cxnId="{0B0E1593-CCF8-42D6-9252-92855745E7F1}">
      <dgm:prSet/>
      <dgm:spPr/>
      <dgm:t>
        <a:bodyPr/>
        <a:lstStyle/>
        <a:p>
          <a:endParaRPr lang="es-EC"/>
        </a:p>
      </dgm:t>
    </dgm:pt>
    <dgm:pt modelId="{97703DEB-9727-4193-818C-82496C5C426B}" type="sibTrans" cxnId="{0B0E1593-CCF8-42D6-9252-92855745E7F1}">
      <dgm:prSet/>
      <dgm:spPr/>
      <dgm:t>
        <a:bodyPr/>
        <a:lstStyle/>
        <a:p>
          <a:endParaRPr lang="es-EC"/>
        </a:p>
      </dgm:t>
    </dgm:pt>
    <dgm:pt modelId="{513E6068-00DE-402E-B1E3-9EE9885E4215}">
      <dgm:prSet phldrT="[Texto]"/>
      <dgm:spPr/>
      <dgm:t>
        <a:bodyPr/>
        <a:lstStyle/>
        <a:p>
          <a:r>
            <a:rPr lang="es-EC" dirty="0" smtClean="0"/>
            <a:t>CONOCER</a:t>
          </a:r>
          <a:endParaRPr lang="es-EC" dirty="0"/>
        </a:p>
      </dgm:t>
    </dgm:pt>
    <dgm:pt modelId="{EDA37610-4078-481A-9E6F-C81EDD49D576}" type="parTrans" cxnId="{E7299894-B76D-4EEF-8C5B-8AE658BC1C7F}">
      <dgm:prSet/>
      <dgm:spPr/>
      <dgm:t>
        <a:bodyPr/>
        <a:lstStyle/>
        <a:p>
          <a:endParaRPr lang="es-EC"/>
        </a:p>
      </dgm:t>
    </dgm:pt>
    <dgm:pt modelId="{89CF0528-CD83-499B-B428-D9C6B506E9F4}" type="sibTrans" cxnId="{E7299894-B76D-4EEF-8C5B-8AE658BC1C7F}">
      <dgm:prSet/>
      <dgm:spPr/>
      <dgm:t>
        <a:bodyPr/>
        <a:lstStyle/>
        <a:p>
          <a:endParaRPr lang="es-EC"/>
        </a:p>
      </dgm:t>
    </dgm:pt>
    <dgm:pt modelId="{BDBAAF0F-A1C7-4245-8BE0-E98DF8992068}" type="pres">
      <dgm:prSet presAssocID="{2257D913-A67A-42DC-BF43-4C56419FB23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5DC2E0D-B13C-4126-B68D-B4D7B7920284}" type="pres">
      <dgm:prSet presAssocID="{10E6989B-AA28-42EF-BC3A-4F4AE26FA9E3}" presName="horFlow" presStyleCnt="0"/>
      <dgm:spPr/>
      <dgm:t>
        <a:bodyPr/>
        <a:lstStyle/>
        <a:p>
          <a:endParaRPr lang="es-EC"/>
        </a:p>
      </dgm:t>
    </dgm:pt>
    <dgm:pt modelId="{54667772-2AD2-43FA-94D8-F181C99DB042}" type="pres">
      <dgm:prSet presAssocID="{10E6989B-AA28-42EF-BC3A-4F4AE26FA9E3}" presName="bigChev" presStyleLbl="node1" presStyleIdx="0" presStyleCnt="3" custLinFactNeighborX="85000" custLinFactNeighborY="6987"/>
      <dgm:spPr/>
      <dgm:t>
        <a:bodyPr/>
        <a:lstStyle/>
        <a:p>
          <a:endParaRPr lang="es-EC"/>
        </a:p>
      </dgm:t>
    </dgm:pt>
    <dgm:pt modelId="{C00F02F7-0F7F-4490-AD52-3546A2BFC58E}" type="pres">
      <dgm:prSet presAssocID="{10E6989B-AA28-42EF-BC3A-4F4AE26FA9E3}" presName="vSp" presStyleCnt="0"/>
      <dgm:spPr/>
      <dgm:t>
        <a:bodyPr/>
        <a:lstStyle/>
        <a:p>
          <a:endParaRPr lang="es-EC"/>
        </a:p>
      </dgm:t>
    </dgm:pt>
    <dgm:pt modelId="{A57410A9-C041-4C27-BC0C-8FEC4C42714F}" type="pres">
      <dgm:prSet presAssocID="{BDB37766-43F9-4DFD-824A-93361B6410F8}" presName="horFlow" presStyleCnt="0"/>
      <dgm:spPr/>
      <dgm:t>
        <a:bodyPr/>
        <a:lstStyle/>
        <a:p>
          <a:endParaRPr lang="es-EC"/>
        </a:p>
      </dgm:t>
    </dgm:pt>
    <dgm:pt modelId="{BFC42DC4-7C66-4A99-B84E-A54B20CDB6CB}" type="pres">
      <dgm:prSet presAssocID="{BDB37766-43F9-4DFD-824A-93361B6410F8}" presName="bigChev" presStyleLbl="node1" presStyleIdx="1" presStyleCnt="3"/>
      <dgm:spPr/>
      <dgm:t>
        <a:bodyPr/>
        <a:lstStyle/>
        <a:p>
          <a:endParaRPr lang="es-EC"/>
        </a:p>
      </dgm:t>
    </dgm:pt>
    <dgm:pt modelId="{D6EA37F6-9A17-49CC-BC2C-C5F7303AA378}" type="pres">
      <dgm:prSet presAssocID="{231AAA57-70AD-483C-A8C2-DB46B830490A}" presName="parTrans" presStyleCnt="0"/>
      <dgm:spPr/>
      <dgm:t>
        <a:bodyPr/>
        <a:lstStyle/>
        <a:p>
          <a:endParaRPr lang="es-EC"/>
        </a:p>
      </dgm:t>
    </dgm:pt>
    <dgm:pt modelId="{421175F4-7E02-4070-B74C-6C9188A3093F}" type="pres">
      <dgm:prSet presAssocID="{CC8EADC6-FE5B-4AB2-8D62-2588E6E38F74}" presName="node" presStyleLbl="alignAccFollowNode1" presStyleIdx="0" presStyleCnt="1" custLinFactNeighborX="38295" custLinFactNeighborY="95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30497F-D596-40A0-9000-2767461B2B85}" type="pres">
      <dgm:prSet presAssocID="{BDB37766-43F9-4DFD-824A-93361B6410F8}" presName="vSp" presStyleCnt="0"/>
      <dgm:spPr/>
      <dgm:t>
        <a:bodyPr/>
        <a:lstStyle/>
        <a:p>
          <a:endParaRPr lang="es-EC"/>
        </a:p>
      </dgm:t>
    </dgm:pt>
    <dgm:pt modelId="{D06DE5C6-7D66-4EF5-BAB9-D9B8735C75B5}" type="pres">
      <dgm:prSet presAssocID="{513E6068-00DE-402E-B1E3-9EE9885E4215}" presName="horFlow" presStyleCnt="0"/>
      <dgm:spPr/>
      <dgm:t>
        <a:bodyPr/>
        <a:lstStyle/>
        <a:p>
          <a:endParaRPr lang="es-EC"/>
        </a:p>
      </dgm:t>
    </dgm:pt>
    <dgm:pt modelId="{D7FE6B3C-80D0-4AA2-B302-125179AC2BBD}" type="pres">
      <dgm:prSet presAssocID="{513E6068-00DE-402E-B1E3-9EE9885E4215}" presName="bigChev" presStyleLbl="node1" presStyleIdx="2" presStyleCnt="3" custLinFactNeighborX="80348" custLinFactNeighborY="-5847"/>
      <dgm:spPr/>
      <dgm:t>
        <a:bodyPr/>
        <a:lstStyle/>
        <a:p>
          <a:endParaRPr lang="es-EC"/>
        </a:p>
      </dgm:t>
    </dgm:pt>
  </dgm:ptLst>
  <dgm:cxnLst>
    <dgm:cxn modelId="{9B14BB70-7C20-4341-8E55-B0490F3EC649}" srcId="{2257D913-A67A-42DC-BF43-4C56419FB231}" destId="{BDB37766-43F9-4DFD-824A-93361B6410F8}" srcOrd="1" destOrd="0" parTransId="{65B567C7-3419-4460-94E3-C1888C0D4DA8}" sibTransId="{CDFECCC8-183C-45F7-A33F-80AB623683C3}"/>
    <dgm:cxn modelId="{D620CC9C-FEC3-4208-B0DF-BE3AA47C8D06}" srcId="{2257D913-A67A-42DC-BF43-4C56419FB231}" destId="{10E6989B-AA28-42EF-BC3A-4F4AE26FA9E3}" srcOrd="0" destOrd="0" parTransId="{3264C031-2523-435E-ADE3-F059DDDC5540}" sibTransId="{B9DA6D1E-4F8F-4B9E-9A06-F9C247848B0C}"/>
    <dgm:cxn modelId="{A6FBC0BB-B113-4D1E-9FF4-849960A42DA2}" type="presOf" srcId="{513E6068-00DE-402E-B1E3-9EE9885E4215}" destId="{D7FE6B3C-80D0-4AA2-B302-125179AC2BBD}" srcOrd="0" destOrd="0" presId="urn:microsoft.com/office/officeart/2005/8/layout/lProcess3"/>
    <dgm:cxn modelId="{E7299894-B76D-4EEF-8C5B-8AE658BC1C7F}" srcId="{2257D913-A67A-42DC-BF43-4C56419FB231}" destId="{513E6068-00DE-402E-B1E3-9EE9885E4215}" srcOrd="2" destOrd="0" parTransId="{EDA37610-4078-481A-9E6F-C81EDD49D576}" sibTransId="{89CF0528-CD83-499B-B428-D9C6B506E9F4}"/>
    <dgm:cxn modelId="{9D974DD1-1F6A-404F-B77C-240B26087DAB}" type="presOf" srcId="{BDB37766-43F9-4DFD-824A-93361B6410F8}" destId="{BFC42DC4-7C66-4A99-B84E-A54B20CDB6CB}" srcOrd="0" destOrd="0" presId="urn:microsoft.com/office/officeart/2005/8/layout/lProcess3"/>
    <dgm:cxn modelId="{0B0E1593-CCF8-42D6-9252-92855745E7F1}" srcId="{BDB37766-43F9-4DFD-824A-93361B6410F8}" destId="{CC8EADC6-FE5B-4AB2-8D62-2588E6E38F74}" srcOrd="0" destOrd="0" parTransId="{231AAA57-70AD-483C-A8C2-DB46B830490A}" sibTransId="{97703DEB-9727-4193-818C-82496C5C426B}"/>
    <dgm:cxn modelId="{B024DA23-FF54-4EC9-9406-97181E2D0016}" type="presOf" srcId="{2257D913-A67A-42DC-BF43-4C56419FB231}" destId="{BDBAAF0F-A1C7-4245-8BE0-E98DF8992068}" srcOrd="0" destOrd="0" presId="urn:microsoft.com/office/officeart/2005/8/layout/lProcess3"/>
    <dgm:cxn modelId="{AB0C69DB-C90B-4611-8FA9-5F3F50617292}" type="presOf" srcId="{CC8EADC6-FE5B-4AB2-8D62-2588E6E38F74}" destId="{421175F4-7E02-4070-B74C-6C9188A3093F}" srcOrd="0" destOrd="0" presId="urn:microsoft.com/office/officeart/2005/8/layout/lProcess3"/>
    <dgm:cxn modelId="{62D6E6BC-1D92-4D0E-BBFD-8863B68ADE8A}" type="presOf" srcId="{10E6989B-AA28-42EF-BC3A-4F4AE26FA9E3}" destId="{54667772-2AD2-43FA-94D8-F181C99DB042}" srcOrd="0" destOrd="0" presId="urn:microsoft.com/office/officeart/2005/8/layout/lProcess3"/>
    <dgm:cxn modelId="{7BF39350-A8D1-49E3-A85D-C225B4EA0ECB}" type="presParOf" srcId="{BDBAAF0F-A1C7-4245-8BE0-E98DF8992068}" destId="{85DC2E0D-B13C-4126-B68D-B4D7B7920284}" srcOrd="0" destOrd="0" presId="urn:microsoft.com/office/officeart/2005/8/layout/lProcess3"/>
    <dgm:cxn modelId="{EB4165B8-23FF-4E8C-83F6-EF85E701F973}" type="presParOf" srcId="{85DC2E0D-B13C-4126-B68D-B4D7B7920284}" destId="{54667772-2AD2-43FA-94D8-F181C99DB042}" srcOrd="0" destOrd="0" presId="urn:microsoft.com/office/officeart/2005/8/layout/lProcess3"/>
    <dgm:cxn modelId="{501E8CDA-CB74-4A90-8C45-C446E18D9496}" type="presParOf" srcId="{BDBAAF0F-A1C7-4245-8BE0-E98DF8992068}" destId="{C00F02F7-0F7F-4490-AD52-3546A2BFC58E}" srcOrd="1" destOrd="0" presId="urn:microsoft.com/office/officeart/2005/8/layout/lProcess3"/>
    <dgm:cxn modelId="{1DEE3A93-403E-494E-A926-0988C24CB91A}" type="presParOf" srcId="{BDBAAF0F-A1C7-4245-8BE0-E98DF8992068}" destId="{A57410A9-C041-4C27-BC0C-8FEC4C42714F}" srcOrd="2" destOrd="0" presId="urn:microsoft.com/office/officeart/2005/8/layout/lProcess3"/>
    <dgm:cxn modelId="{EF5BB249-F5A3-4990-B1E7-0B76B346D54A}" type="presParOf" srcId="{A57410A9-C041-4C27-BC0C-8FEC4C42714F}" destId="{BFC42DC4-7C66-4A99-B84E-A54B20CDB6CB}" srcOrd="0" destOrd="0" presId="urn:microsoft.com/office/officeart/2005/8/layout/lProcess3"/>
    <dgm:cxn modelId="{D51D6EDA-F91A-42FB-94A4-12B486214F37}" type="presParOf" srcId="{A57410A9-C041-4C27-BC0C-8FEC4C42714F}" destId="{D6EA37F6-9A17-49CC-BC2C-C5F7303AA378}" srcOrd="1" destOrd="0" presId="urn:microsoft.com/office/officeart/2005/8/layout/lProcess3"/>
    <dgm:cxn modelId="{8167A9D9-8815-49F6-8369-7F92A58ACDC2}" type="presParOf" srcId="{A57410A9-C041-4C27-BC0C-8FEC4C42714F}" destId="{421175F4-7E02-4070-B74C-6C9188A3093F}" srcOrd="2" destOrd="0" presId="urn:microsoft.com/office/officeart/2005/8/layout/lProcess3"/>
    <dgm:cxn modelId="{B1224ABD-3F2B-4C0D-8F31-0F8F29DB3C57}" type="presParOf" srcId="{BDBAAF0F-A1C7-4245-8BE0-E98DF8992068}" destId="{6030497F-D596-40A0-9000-2767461B2B85}" srcOrd="3" destOrd="0" presId="urn:microsoft.com/office/officeart/2005/8/layout/lProcess3"/>
    <dgm:cxn modelId="{5FB85493-2270-4D48-A753-1E6521CE1F82}" type="presParOf" srcId="{BDBAAF0F-A1C7-4245-8BE0-E98DF8992068}" destId="{D06DE5C6-7D66-4EF5-BAB9-D9B8735C75B5}" srcOrd="4" destOrd="0" presId="urn:microsoft.com/office/officeart/2005/8/layout/lProcess3"/>
    <dgm:cxn modelId="{6474B344-D24D-452D-9047-6495040EF778}" type="presParOf" srcId="{D06DE5C6-7D66-4EF5-BAB9-D9B8735C75B5}" destId="{D7FE6B3C-80D0-4AA2-B302-125179AC2BB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22AA03-3C53-4006-924B-0104F548C969}" type="doc">
      <dgm:prSet loTypeId="urn:microsoft.com/office/officeart/2005/8/layout/cycle2" loCatId="cycle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5DD5392F-8783-4BE5-B7E2-97B591E7E576}">
      <dgm:prSet phldrT="[Texto]" custT="1"/>
      <dgm:spPr/>
      <dgm:t>
        <a:bodyPr/>
        <a:lstStyle/>
        <a:p>
          <a:pPr algn="ctr"/>
          <a:r>
            <a:rPr lang="es-EC" sz="1400" b="1" dirty="0" smtClean="0"/>
            <a:t>EMPATÍA</a:t>
          </a:r>
          <a:endParaRPr lang="es-EC" sz="1400" b="1" dirty="0"/>
        </a:p>
      </dgm:t>
    </dgm:pt>
    <dgm:pt modelId="{4AF0BB45-082E-48F0-B03D-608A5304F32D}" type="parTrans" cxnId="{2E25FC5F-1CEA-441C-A9AD-F6E7B5118E79}">
      <dgm:prSet/>
      <dgm:spPr/>
      <dgm:t>
        <a:bodyPr/>
        <a:lstStyle/>
        <a:p>
          <a:pPr algn="ctr"/>
          <a:endParaRPr lang="es-EC" sz="3600">
            <a:solidFill>
              <a:schemeClr val="tx1"/>
            </a:solidFill>
          </a:endParaRPr>
        </a:p>
      </dgm:t>
    </dgm:pt>
    <dgm:pt modelId="{9B063F15-D94D-4482-8086-CA797E6AB1DD}" type="sibTrans" cxnId="{2E25FC5F-1CEA-441C-A9AD-F6E7B5118E79}">
      <dgm:prSet custT="1"/>
      <dgm:spPr/>
      <dgm:t>
        <a:bodyPr/>
        <a:lstStyle/>
        <a:p>
          <a:pPr algn="ctr"/>
          <a:endParaRPr lang="es-EC" sz="1100">
            <a:solidFill>
              <a:schemeClr val="tx1"/>
            </a:solidFill>
          </a:endParaRPr>
        </a:p>
      </dgm:t>
    </dgm:pt>
    <dgm:pt modelId="{ACD3738B-BE9E-40E7-885F-1EC3A0927159}">
      <dgm:prSet phldrT="[Texto]" custT="1"/>
      <dgm:spPr/>
      <dgm:t>
        <a:bodyPr/>
        <a:lstStyle/>
        <a:p>
          <a:pPr algn="ctr"/>
          <a:r>
            <a:rPr lang="es-EC" sz="1200" b="1" dirty="0" smtClean="0"/>
            <a:t>COMUNICACIÓN</a:t>
          </a:r>
          <a:endParaRPr lang="es-EC" sz="1200" b="1" dirty="0"/>
        </a:p>
      </dgm:t>
    </dgm:pt>
    <dgm:pt modelId="{7119B349-3E89-48D3-9D77-A98A2B56C976}" type="parTrans" cxnId="{1E681562-77EC-4F41-8511-8956E1B9DA4E}">
      <dgm:prSet/>
      <dgm:spPr/>
      <dgm:t>
        <a:bodyPr/>
        <a:lstStyle/>
        <a:p>
          <a:pPr algn="ctr"/>
          <a:endParaRPr lang="es-EC" sz="3600">
            <a:solidFill>
              <a:schemeClr val="tx1"/>
            </a:solidFill>
          </a:endParaRPr>
        </a:p>
      </dgm:t>
    </dgm:pt>
    <dgm:pt modelId="{71121878-8623-4413-A359-18C8CD149687}" type="sibTrans" cxnId="{1E681562-77EC-4F41-8511-8956E1B9DA4E}">
      <dgm:prSet custT="1"/>
      <dgm:spPr/>
      <dgm:t>
        <a:bodyPr/>
        <a:lstStyle/>
        <a:p>
          <a:pPr algn="ctr"/>
          <a:endParaRPr lang="es-EC" sz="1100">
            <a:solidFill>
              <a:schemeClr val="tx1"/>
            </a:solidFill>
          </a:endParaRPr>
        </a:p>
      </dgm:t>
    </dgm:pt>
    <dgm:pt modelId="{0F676902-8197-44C5-A3F7-D238A5F89086}">
      <dgm:prSet phldrT="[Texto]" custT="1"/>
      <dgm:spPr/>
      <dgm:t>
        <a:bodyPr/>
        <a:lstStyle/>
        <a:p>
          <a:pPr algn="ctr"/>
          <a:r>
            <a:rPr lang="es-EC" sz="1400" b="1" dirty="0" smtClean="0"/>
            <a:t>ÉTICA</a:t>
          </a:r>
          <a:endParaRPr lang="es-EC" sz="1400" b="1" dirty="0"/>
        </a:p>
      </dgm:t>
    </dgm:pt>
    <dgm:pt modelId="{28F1811D-12BE-476A-AF4E-4FACD7FB6C66}" type="parTrans" cxnId="{C2E1755E-71EF-4C29-BFD9-251AB9A95B99}">
      <dgm:prSet/>
      <dgm:spPr/>
      <dgm:t>
        <a:bodyPr/>
        <a:lstStyle/>
        <a:p>
          <a:pPr algn="ctr"/>
          <a:endParaRPr lang="es-EC" sz="3600">
            <a:solidFill>
              <a:schemeClr val="tx1"/>
            </a:solidFill>
          </a:endParaRPr>
        </a:p>
      </dgm:t>
    </dgm:pt>
    <dgm:pt modelId="{5EE9E3EE-33DF-40D7-8446-F3DCFAC8FB69}" type="sibTrans" cxnId="{C2E1755E-71EF-4C29-BFD9-251AB9A95B99}">
      <dgm:prSet custT="1"/>
      <dgm:spPr/>
      <dgm:t>
        <a:bodyPr/>
        <a:lstStyle/>
        <a:p>
          <a:pPr algn="ctr"/>
          <a:endParaRPr lang="es-EC" sz="1100">
            <a:solidFill>
              <a:schemeClr val="tx1"/>
            </a:solidFill>
          </a:endParaRPr>
        </a:p>
      </dgm:t>
    </dgm:pt>
    <dgm:pt modelId="{AF2B88DC-EF4F-4765-AD83-B78A2926E845}">
      <dgm:prSet phldrT="[Texto]" custT="1"/>
      <dgm:spPr/>
      <dgm:t>
        <a:bodyPr/>
        <a:lstStyle/>
        <a:p>
          <a:pPr algn="ctr"/>
          <a:r>
            <a:rPr lang="es-EC" sz="1200" b="1" dirty="0" smtClean="0"/>
            <a:t>PROFESIONALISMO</a:t>
          </a:r>
          <a:endParaRPr lang="es-EC" sz="1200" b="1" dirty="0"/>
        </a:p>
      </dgm:t>
    </dgm:pt>
    <dgm:pt modelId="{A2CB7BAE-94F9-4DDE-826F-2DF2047F079C}" type="parTrans" cxnId="{07C10BDC-CD71-443B-8538-8FF011295CAD}">
      <dgm:prSet/>
      <dgm:spPr/>
      <dgm:t>
        <a:bodyPr/>
        <a:lstStyle/>
        <a:p>
          <a:pPr algn="ctr"/>
          <a:endParaRPr lang="es-EC" sz="3600">
            <a:solidFill>
              <a:schemeClr val="tx1"/>
            </a:solidFill>
          </a:endParaRPr>
        </a:p>
      </dgm:t>
    </dgm:pt>
    <dgm:pt modelId="{D229908D-18CE-4BA0-9AB0-9B195A083A19}" type="sibTrans" cxnId="{07C10BDC-CD71-443B-8538-8FF011295CAD}">
      <dgm:prSet custT="1"/>
      <dgm:spPr/>
      <dgm:t>
        <a:bodyPr/>
        <a:lstStyle/>
        <a:p>
          <a:pPr algn="ctr"/>
          <a:endParaRPr lang="es-EC" sz="1100">
            <a:solidFill>
              <a:schemeClr val="tx1"/>
            </a:solidFill>
          </a:endParaRPr>
        </a:p>
      </dgm:t>
    </dgm:pt>
    <dgm:pt modelId="{06B166C2-157C-43D7-A495-68D5C18D5EA9}" type="pres">
      <dgm:prSet presAssocID="{ED22AA03-3C53-4006-924B-0104F548C9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2685661-0274-4FC1-A4A7-9243A10F0CEE}" type="pres">
      <dgm:prSet presAssocID="{5DD5392F-8783-4BE5-B7E2-97B591E7E576}" presName="node" presStyleLbl="node1" presStyleIdx="0" presStyleCnt="4" custScaleX="136807" custScaleY="1378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30B7D4-F667-4D95-AA1E-AF0EBC4A084B}" type="pres">
      <dgm:prSet presAssocID="{9B063F15-D94D-4482-8086-CA797E6AB1DD}" presName="sibTrans" presStyleLbl="sibTrans2D1" presStyleIdx="0" presStyleCnt="4"/>
      <dgm:spPr/>
      <dgm:t>
        <a:bodyPr/>
        <a:lstStyle/>
        <a:p>
          <a:endParaRPr lang="es-EC"/>
        </a:p>
      </dgm:t>
    </dgm:pt>
    <dgm:pt modelId="{7D29D9CF-1FA1-47B7-A539-B4D8D68B0B7F}" type="pres">
      <dgm:prSet presAssocID="{9B063F15-D94D-4482-8086-CA797E6AB1DD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06267F38-F9BD-410E-8D68-D639609DBE40}" type="pres">
      <dgm:prSet presAssocID="{ACD3738B-BE9E-40E7-885F-1EC3A0927159}" presName="node" presStyleLbl="node1" presStyleIdx="1" presStyleCnt="4" custScaleX="127763" custScaleY="1378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96FA8B-909C-418A-823C-FF7C8BC0CF61}" type="pres">
      <dgm:prSet presAssocID="{71121878-8623-4413-A359-18C8CD149687}" presName="sibTrans" presStyleLbl="sibTrans2D1" presStyleIdx="1" presStyleCnt="4"/>
      <dgm:spPr/>
      <dgm:t>
        <a:bodyPr/>
        <a:lstStyle/>
        <a:p>
          <a:endParaRPr lang="es-EC"/>
        </a:p>
      </dgm:t>
    </dgm:pt>
    <dgm:pt modelId="{693D416C-267F-49B5-9C13-4C5E9AFF67C9}" type="pres">
      <dgm:prSet presAssocID="{71121878-8623-4413-A359-18C8CD149687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E3D0B226-BF7C-4375-830F-E0DE44947959}" type="pres">
      <dgm:prSet presAssocID="{0F676902-8197-44C5-A3F7-D238A5F89086}" presName="node" presStyleLbl="node1" presStyleIdx="2" presStyleCnt="4" custScaleX="127763" custScaleY="1378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988945-C249-4077-8D7D-6A5FC7492CE8}" type="pres">
      <dgm:prSet presAssocID="{5EE9E3EE-33DF-40D7-8446-F3DCFAC8FB69}" presName="sibTrans" presStyleLbl="sibTrans2D1" presStyleIdx="2" presStyleCnt="4"/>
      <dgm:spPr/>
      <dgm:t>
        <a:bodyPr/>
        <a:lstStyle/>
        <a:p>
          <a:endParaRPr lang="es-EC"/>
        </a:p>
      </dgm:t>
    </dgm:pt>
    <dgm:pt modelId="{6397F25D-C2E3-482F-81AA-9456221AE3B5}" type="pres">
      <dgm:prSet presAssocID="{5EE9E3EE-33DF-40D7-8446-F3DCFAC8FB69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2E90C06A-9416-4AC1-BEB8-97634E6433E6}" type="pres">
      <dgm:prSet presAssocID="{AF2B88DC-EF4F-4765-AD83-B78A2926E845}" presName="node" presStyleLbl="node1" presStyleIdx="3" presStyleCnt="4" custScaleX="127763" custScaleY="137820" custRadScaleRad="100095" custRadScaleInc="64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07C0F1-3B2B-4CD3-9C12-1BAF84CABC4D}" type="pres">
      <dgm:prSet presAssocID="{D229908D-18CE-4BA0-9AB0-9B195A083A19}" presName="sibTrans" presStyleLbl="sibTrans2D1" presStyleIdx="3" presStyleCnt="4"/>
      <dgm:spPr/>
      <dgm:t>
        <a:bodyPr/>
        <a:lstStyle/>
        <a:p>
          <a:endParaRPr lang="es-EC"/>
        </a:p>
      </dgm:t>
    </dgm:pt>
    <dgm:pt modelId="{F73B02A3-C4C9-4EE7-A649-1E6FF74EB4D7}" type="pres">
      <dgm:prSet presAssocID="{D229908D-18CE-4BA0-9AB0-9B195A083A19}" presName="connectorText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E91E141B-C167-4A52-95E5-DE416E244BC4}" type="presOf" srcId="{5EE9E3EE-33DF-40D7-8446-F3DCFAC8FB69}" destId="{7F988945-C249-4077-8D7D-6A5FC7492CE8}" srcOrd="0" destOrd="0" presId="urn:microsoft.com/office/officeart/2005/8/layout/cycle2"/>
    <dgm:cxn modelId="{C2E1755E-71EF-4C29-BFD9-251AB9A95B99}" srcId="{ED22AA03-3C53-4006-924B-0104F548C969}" destId="{0F676902-8197-44C5-A3F7-D238A5F89086}" srcOrd="2" destOrd="0" parTransId="{28F1811D-12BE-476A-AF4E-4FACD7FB6C66}" sibTransId="{5EE9E3EE-33DF-40D7-8446-F3DCFAC8FB69}"/>
    <dgm:cxn modelId="{588DA9DF-B24D-4061-9CB5-27D2F1738D3F}" type="presOf" srcId="{0F676902-8197-44C5-A3F7-D238A5F89086}" destId="{E3D0B226-BF7C-4375-830F-E0DE44947959}" srcOrd="0" destOrd="0" presId="urn:microsoft.com/office/officeart/2005/8/layout/cycle2"/>
    <dgm:cxn modelId="{FBD3E646-7FFA-4A82-BD8F-23FD475F5E64}" type="presOf" srcId="{ED22AA03-3C53-4006-924B-0104F548C969}" destId="{06B166C2-157C-43D7-A495-68D5C18D5EA9}" srcOrd="0" destOrd="0" presId="urn:microsoft.com/office/officeart/2005/8/layout/cycle2"/>
    <dgm:cxn modelId="{014C8B4B-8D25-4310-8900-7A3F9D104AF6}" type="presOf" srcId="{5DD5392F-8783-4BE5-B7E2-97B591E7E576}" destId="{22685661-0274-4FC1-A4A7-9243A10F0CEE}" srcOrd="0" destOrd="0" presId="urn:microsoft.com/office/officeart/2005/8/layout/cycle2"/>
    <dgm:cxn modelId="{36AF00C2-28E1-4DBA-BC78-CF19FB69EC44}" type="presOf" srcId="{71121878-8623-4413-A359-18C8CD149687}" destId="{693D416C-267F-49B5-9C13-4C5E9AFF67C9}" srcOrd="1" destOrd="0" presId="urn:microsoft.com/office/officeart/2005/8/layout/cycle2"/>
    <dgm:cxn modelId="{9989FD75-8577-4F24-916E-A8202B9B5AC1}" type="presOf" srcId="{5EE9E3EE-33DF-40D7-8446-F3DCFAC8FB69}" destId="{6397F25D-C2E3-482F-81AA-9456221AE3B5}" srcOrd="1" destOrd="0" presId="urn:microsoft.com/office/officeart/2005/8/layout/cycle2"/>
    <dgm:cxn modelId="{4F40446F-F414-4C75-B28B-59547098AA44}" type="presOf" srcId="{9B063F15-D94D-4482-8086-CA797E6AB1DD}" destId="{E530B7D4-F667-4D95-AA1E-AF0EBC4A084B}" srcOrd="0" destOrd="0" presId="urn:microsoft.com/office/officeart/2005/8/layout/cycle2"/>
    <dgm:cxn modelId="{2E25FC5F-1CEA-441C-A9AD-F6E7B5118E79}" srcId="{ED22AA03-3C53-4006-924B-0104F548C969}" destId="{5DD5392F-8783-4BE5-B7E2-97B591E7E576}" srcOrd="0" destOrd="0" parTransId="{4AF0BB45-082E-48F0-B03D-608A5304F32D}" sibTransId="{9B063F15-D94D-4482-8086-CA797E6AB1DD}"/>
    <dgm:cxn modelId="{B09E8470-17DE-430F-8AE3-775F1AD45E6A}" type="presOf" srcId="{ACD3738B-BE9E-40E7-885F-1EC3A0927159}" destId="{06267F38-F9BD-410E-8D68-D639609DBE40}" srcOrd="0" destOrd="0" presId="urn:microsoft.com/office/officeart/2005/8/layout/cycle2"/>
    <dgm:cxn modelId="{BBCAA08D-9DB2-4C66-B5E4-C193AB37C1C9}" type="presOf" srcId="{AF2B88DC-EF4F-4765-AD83-B78A2926E845}" destId="{2E90C06A-9416-4AC1-BEB8-97634E6433E6}" srcOrd="0" destOrd="0" presId="urn:microsoft.com/office/officeart/2005/8/layout/cycle2"/>
    <dgm:cxn modelId="{0D0374BA-CC27-47BC-AE9A-B50C8FEB9163}" type="presOf" srcId="{9B063F15-D94D-4482-8086-CA797E6AB1DD}" destId="{7D29D9CF-1FA1-47B7-A539-B4D8D68B0B7F}" srcOrd="1" destOrd="0" presId="urn:microsoft.com/office/officeart/2005/8/layout/cycle2"/>
    <dgm:cxn modelId="{02FB2F5C-DEC9-4F41-A737-2B986F6596FD}" type="presOf" srcId="{D229908D-18CE-4BA0-9AB0-9B195A083A19}" destId="{F73B02A3-C4C9-4EE7-A649-1E6FF74EB4D7}" srcOrd="1" destOrd="0" presId="urn:microsoft.com/office/officeart/2005/8/layout/cycle2"/>
    <dgm:cxn modelId="{07C10BDC-CD71-443B-8538-8FF011295CAD}" srcId="{ED22AA03-3C53-4006-924B-0104F548C969}" destId="{AF2B88DC-EF4F-4765-AD83-B78A2926E845}" srcOrd="3" destOrd="0" parTransId="{A2CB7BAE-94F9-4DDE-826F-2DF2047F079C}" sibTransId="{D229908D-18CE-4BA0-9AB0-9B195A083A19}"/>
    <dgm:cxn modelId="{9A54C8BA-6AF8-413C-A68D-DBA63FCE528C}" type="presOf" srcId="{D229908D-18CE-4BA0-9AB0-9B195A083A19}" destId="{F007C0F1-3B2B-4CD3-9C12-1BAF84CABC4D}" srcOrd="0" destOrd="0" presId="urn:microsoft.com/office/officeart/2005/8/layout/cycle2"/>
    <dgm:cxn modelId="{5FA00B7A-371B-4BC1-A837-A14FD47B39D6}" type="presOf" srcId="{71121878-8623-4413-A359-18C8CD149687}" destId="{9796FA8B-909C-418A-823C-FF7C8BC0CF61}" srcOrd="0" destOrd="0" presId="urn:microsoft.com/office/officeart/2005/8/layout/cycle2"/>
    <dgm:cxn modelId="{1E681562-77EC-4F41-8511-8956E1B9DA4E}" srcId="{ED22AA03-3C53-4006-924B-0104F548C969}" destId="{ACD3738B-BE9E-40E7-885F-1EC3A0927159}" srcOrd="1" destOrd="0" parTransId="{7119B349-3E89-48D3-9D77-A98A2B56C976}" sibTransId="{71121878-8623-4413-A359-18C8CD149687}"/>
    <dgm:cxn modelId="{29B6F33C-8492-435B-911C-A539E44B377E}" type="presParOf" srcId="{06B166C2-157C-43D7-A495-68D5C18D5EA9}" destId="{22685661-0274-4FC1-A4A7-9243A10F0CEE}" srcOrd="0" destOrd="0" presId="urn:microsoft.com/office/officeart/2005/8/layout/cycle2"/>
    <dgm:cxn modelId="{9DC8C8BA-382E-4688-9A0C-C9C805657AA5}" type="presParOf" srcId="{06B166C2-157C-43D7-A495-68D5C18D5EA9}" destId="{E530B7D4-F667-4D95-AA1E-AF0EBC4A084B}" srcOrd="1" destOrd="0" presId="urn:microsoft.com/office/officeart/2005/8/layout/cycle2"/>
    <dgm:cxn modelId="{5E1BF7D3-B24B-41D9-A5CF-A3BC1A31B83E}" type="presParOf" srcId="{E530B7D4-F667-4D95-AA1E-AF0EBC4A084B}" destId="{7D29D9CF-1FA1-47B7-A539-B4D8D68B0B7F}" srcOrd="0" destOrd="0" presId="urn:microsoft.com/office/officeart/2005/8/layout/cycle2"/>
    <dgm:cxn modelId="{25AF409D-A5D7-402A-AA5B-5023E9F40F9A}" type="presParOf" srcId="{06B166C2-157C-43D7-A495-68D5C18D5EA9}" destId="{06267F38-F9BD-410E-8D68-D639609DBE40}" srcOrd="2" destOrd="0" presId="urn:microsoft.com/office/officeart/2005/8/layout/cycle2"/>
    <dgm:cxn modelId="{5F0B4285-A3D1-4CBA-A049-44EEA61550D6}" type="presParOf" srcId="{06B166C2-157C-43D7-A495-68D5C18D5EA9}" destId="{9796FA8B-909C-418A-823C-FF7C8BC0CF61}" srcOrd="3" destOrd="0" presId="urn:microsoft.com/office/officeart/2005/8/layout/cycle2"/>
    <dgm:cxn modelId="{CBCAD5F3-B023-4669-83D9-08B78FBF0DB7}" type="presParOf" srcId="{9796FA8B-909C-418A-823C-FF7C8BC0CF61}" destId="{693D416C-267F-49B5-9C13-4C5E9AFF67C9}" srcOrd="0" destOrd="0" presId="urn:microsoft.com/office/officeart/2005/8/layout/cycle2"/>
    <dgm:cxn modelId="{DA93298A-28C5-478D-A72E-87BA12D39680}" type="presParOf" srcId="{06B166C2-157C-43D7-A495-68D5C18D5EA9}" destId="{E3D0B226-BF7C-4375-830F-E0DE44947959}" srcOrd="4" destOrd="0" presId="urn:microsoft.com/office/officeart/2005/8/layout/cycle2"/>
    <dgm:cxn modelId="{EDF41EEF-4567-461F-85F3-B3DCFBDF5577}" type="presParOf" srcId="{06B166C2-157C-43D7-A495-68D5C18D5EA9}" destId="{7F988945-C249-4077-8D7D-6A5FC7492CE8}" srcOrd="5" destOrd="0" presId="urn:microsoft.com/office/officeart/2005/8/layout/cycle2"/>
    <dgm:cxn modelId="{13C14495-3DC8-4FC8-9F62-0949D2145163}" type="presParOf" srcId="{7F988945-C249-4077-8D7D-6A5FC7492CE8}" destId="{6397F25D-C2E3-482F-81AA-9456221AE3B5}" srcOrd="0" destOrd="0" presId="urn:microsoft.com/office/officeart/2005/8/layout/cycle2"/>
    <dgm:cxn modelId="{55B63F93-5493-4270-8A88-D20172B748EC}" type="presParOf" srcId="{06B166C2-157C-43D7-A495-68D5C18D5EA9}" destId="{2E90C06A-9416-4AC1-BEB8-97634E6433E6}" srcOrd="6" destOrd="0" presId="urn:microsoft.com/office/officeart/2005/8/layout/cycle2"/>
    <dgm:cxn modelId="{C1721ED9-8964-495F-8605-0EBCC39BBC69}" type="presParOf" srcId="{06B166C2-157C-43D7-A495-68D5C18D5EA9}" destId="{F007C0F1-3B2B-4CD3-9C12-1BAF84CABC4D}" srcOrd="7" destOrd="0" presId="urn:microsoft.com/office/officeart/2005/8/layout/cycle2"/>
    <dgm:cxn modelId="{E10F6893-3288-4E5C-A270-B5105A7BF3D1}" type="presParOf" srcId="{F007C0F1-3B2B-4CD3-9C12-1BAF84CABC4D}" destId="{F73B02A3-C4C9-4EE7-A649-1E6FF74EB4D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22AA03-3C53-4006-924B-0104F548C969}" type="doc">
      <dgm:prSet loTypeId="urn:microsoft.com/office/officeart/2005/8/layout/cycle2" loCatId="cycle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5DD5392F-8783-4BE5-B7E2-97B591E7E576}">
      <dgm:prSet phldrT="[Texto]" custT="1"/>
      <dgm:spPr/>
      <dgm:t>
        <a:bodyPr/>
        <a:lstStyle/>
        <a:p>
          <a:pPr algn="ctr"/>
          <a:r>
            <a:rPr lang="es-EC" sz="1200" b="1" dirty="0" smtClean="0"/>
            <a:t>COMUNICACIÓN</a:t>
          </a:r>
          <a:endParaRPr lang="es-EC" sz="1200" b="1" dirty="0"/>
        </a:p>
      </dgm:t>
    </dgm:pt>
    <dgm:pt modelId="{4AF0BB45-082E-48F0-B03D-608A5304F32D}" type="parTrans" cxnId="{2E25FC5F-1CEA-441C-A9AD-F6E7B5118E79}">
      <dgm:prSet/>
      <dgm:spPr/>
      <dgm:t>
        <a:bodyPr/>
        <a:lstStyle/>
        <a:p>
          <a:pPr algn="ctr"/>
          <a:endParaRPr lang="es-EC" sz="3200"/>
        </a:p>
      </dgm:t>
    </dgm:pt>
    <dgm:pt modelId="{9B063F15-D94D-4482-8086-CA797E6AB1DD}" type="sibTrans" cxnId="{2E25FC5F-1CEA-441C-A9AD-F6E7B5118E79}">
      <dgm:prSet custT="1"/>
      <dgm:spPr/>
      <dgm:t>
        <a:bodyPr/>
        <a:lstStyle/>
        <a:p>
          <a:pPr algn="ctr"/>
          <a:endParaRPr lang="es-EC" sz="1050"/>
        </a:p>
      </dgm:t>
    </dgm:pt>
    <dgm:pt modelId="{ACD3738B-BE9E-40E7-885F-1EC3A0927159}">
      <dgm:prSet phldrT="[Texto]" custT="1"/>
      <dgm:spPr/>
      <dgm:t>
        <a:bodyPr/>
        <a:lstStyle/>
        <a:p>
          <a:pPr algn="ctr"/>
          <a:r>
            <a:rPr lang="es-EC" sz="1200" b="1" dirty="0" smtClean="0"/>
            <a:t>COMPETENICA TÉCNICA</a:t>
          </a:r>
          <a:endParaRPr lang="es-EC" sz="1200" b="1" dirty="0"/>
        </a:p>
      </dgm:t>
    </dgm:pt>
    <dgm:pt modelId="{7119B349-3E89-48D3-9D77-A98A2B56C976}" type="parTrans" cxnId="{1E681562-77EC-4F41-8511-8956E1B9DA4E}">
      <dgm:prSet/>
      <dgm:spPr/>
      <dgm:t>
        <a:bodyPr/>
        <a:lstStyle/>
        <a:p>
          <a:pPr algn="ctr"/>
          <a:endParaRPr lang="es-EC" sz="3200"/>
        </a:p>
      </dgm:t>
    </dgm:pt>
    <dgm:pt modelId="{71121878-8623-4413-A359-18C8CD149687}" type="sibTrans" cxnId="{1E681562-77EC-4F41-8511-8956E1B9DA4E}">
      <dgm:prSet custT="1"/>
      <dgm:spPr/>
      <dgm:t>
        <a:bodyPr/>
        <a:lstStyle/>
        <a:p>
          <a:pPr algn="ctr"/>
          <a:endParaRPr lang="es-EC" sz="1050"/>
        </a:p>
      </dgm:t>
    </dgm:pt>
    <dgm:pt modelId="{0F676902-8197-44C5-A3F7-D238A5F89086}">
      <dgm:prSet phldrT="[Texto]" custT="1"/>
      <dgm:spPr/>
      <dgm:t>
        <a:bodyPr/>
        <a:lstStyle/>
        <a:p>
          <a:pPr algn="ctr"/>
          <a:r>
            <a:rPr lang="es-EC" sz="1200" b="1" dirty="0" smtClean="0"/>
            <a:t>ACTITUD PROFESIONAL</a:t>
          </a:r>
          <a:endParaRPr lang="es-EC" sz="1200" b="1" dirty="0"/>
        </a:p>
      </dgm:t>
    </dgm:pt>
    <dgm:pt modelId="{28F1811D-12BE-476A-AF4E-4FACD7FB6C66}" type="parTrans" cxnId="{C2E1755E-71EF-4C29-BFD9-251AB9A95B99}">
      <dgm:prSet/>
      <dgm:spPr/>
      <dgm:t>
        <a:bodyPr/>
        <a:lstStyle/>
        <a:p>
          <a:pPr algn="ctr"/>
          <a:endParaRPr lang="es-EC" sz="3200"/>
        </a:p>
      </dgm:t>
    </dgm:pt>
    <dgm:pt modelId="{5EE9E3EE-33DF-40D7-8446-F3DCFAC8FB69}" type="sibTrans" cxnId="{C2E1755E-71EF-4C29-BFD9-251AB9A95B99}">
      <dgm:prSet custT="1"/>
      <dgm:spPr/>
      <dgm:t>
        <a:bodyPr/>
        <a:lstStyle/>
        <a:p>
          <a:pPr algn="ctr"/>
          <a:endParaRPr lang="es-EC" sz="1050"/>
        </a:p>
      </dgm:t>
    </dgm:pt>
    <dgm:pt modelId="{AF2B88DC-EF4F-4765-AD83-B78A2926E845}">
      <dgm:prSet phldrT="[Texto]" custT="1"/>
      <dgm:spPr/>
      <dgm:t>
        <a:bodyPr/>
        <a:lstStyle/>
        <a:p>
          <a:pPr algn="ctr"/>
          <a:r>
            <a:rPr lang="es-EC" sz="1200" b="1" dirty="0" smtClean="0"/>
            <a:t>CLIMA DE CONFIANZA</a:t>
          </a:r>
          <a:endParaRPr lang="es-EC" sz="1200" b="1" dirty="0"/>
        </a:p>
      </dgm:t>
    </dgm:pt>
    <dgm:pt modelId="{A2CB7BAE-94F9-4DDE-826F-2DF2047F079C}" type="parTrans" cxnId="{07C10BDC-CD71-443B-8538-8FF011295CAD}">
      <dgm:prSet/>
      <dgm:spPr/>
      <dgm:t>
        <a:bodyPr/>
        <a:lstStyle/>
        <a:p>
          <a:pPr algn="ctr"/>
          <a:endParaRPr lang="es-EC" sz="3200"/>
        </a:p>
      </dgm:t>
    </dgm:pt>
    <dgm:pt modelId="{D229908D-18CE-4BA0-9AB0-9B195A083A19}" type="sibTrans" cxnId="{07C10BDC-CD71-443B-8538-8FF011295CAD}">
      <dgm:prSet custT="1"/>
      <dgm:spPr/>
      <dgm:t>
        <a:bodyPr/>
        <a:lstStyle/>
        <a:p>
          <a:pPr algn="ctr"/>
          <a:endParaRPr lang="es-EC" sz="1050"/>
        </a:p>
      </dgm:t>
    </dgm:pt>
    <dgm:pt modelId="{06B166C2-157C-43D7-A495-68D5C18D5EA9}" type="pres">
      <dgm:prSet presAssocID="{ED22AA03-3C53-4006-924B-0104F548C9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2685661-0274-4FC1-A4A7-9243A10F0CEE}" type="pres">
      <dgm:prSet presAssocID="{5DD5392F-8783-4BE5-B7E2-97B591E7E576}" presName="node" presStyleLbl="node1" presStyleIdx="0" presStyleCnt="4" custScaleX="10707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30B7D4-F667-4D95-AA1E-AF0EBC4A084B}" type="pres">
      <dgm:prSet presAssocID="{9B063F15-D94D-4482-8086-CA797E6AB1DD}" presName="sibTrans" presStyleLbl="sibTrans2D1" presStyleIdx="0" presStyleCnt="4"/>
      <dgm:spPr/>
      <dgm:t>
        <a:bodyPr/>
        <a:lstStyle/>
        <a:p>
          <a:endParaRPr lang="es-EC"/>
        </a:p>
      </dgm:t>
    </dgm:pt>
    <dgm:pt modelId="{7D29D9CF-1FA1-47B7-A539-B4D8D68B0B7F}" type="pres">
      <dgm:prSet presAssocID="{9B063F15-D94D-4482-8086-CA797E6AB1DD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06267F38-F9BD-410E-8D68-D639609DBE40}" type="pres">
      <dgm:prSet presAssocID="{ACD3738B-BE9E-40E7-885F-1EC3A092715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96FA8B-909C-418A-823C-FF7C8BC0CF61}" type="pres">
      <dgm:prSet presAssocID="{71121878-8623-4413-A359-18C8CD149687}" presName="sibTrans" presStyleLbl="sibTrans2D1" presStyleIdx="1" presStyleCnt="4"/>
      <dgm:spPr/>
      <dgm:t>
        <a:bodyPr/>
        <a:lstStyle/>
        <a:p>
          <a:endParaRPr lang="es-EC"/>
        </a:p>
      </dgm:t>
    </dgm:pt>
    <dgm:pt modelId="{693D416C-267F-49B5-9C13-4C5E9AFF67C9}" type="pres">
      <dgm:prSet presAssocID="{71121878-8623-4413-A359-18C8CD149687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E3D0B226-BF7C-4375-830F-E0DE44947959}" type="pres">
      <dgm:prSet presAssocID="{0F676902-8197-44C5-A3F7-D238A5F8908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988945-C249-4077-8D7D-6A5FC7492CE8}" type="pres">
      <dgm:prSet presAssocID="{5EE9E3EE-33DF-40D7-8446-F3DCFAC8FB69}" presName="sibTrans" presStyleLbl="sibTrans2D1" presStyleIdx="2" presStyleCnt="4"/>
      <dgm:spPr/>
      <dgm:t>
        <a:bodyPr/>
        <a:lstStyle/>
        <a:p>
          <a:endParaRPr lang="es-EC"/>
        </a:p>
      </dgm:t>
    </dgm:pt>
    <dgm:pt modelId="{6397F25D-C2E3-482F-81AA-9456221AE3B5}" type="pres">
      <dgm:prSet presAssocID="{5EE9E3EE-33DF-40D7-8446-F3DCFAC8FB69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2E90C06A-9416-4AC1-BEB8-97634E6433E6}" type="pres">
      <dgm:prSet presAssocID="{AF2B88DC-EF4F-4765-AD83-B78A2926E84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07C0F1-3B2B-4CD3-9C12-1BAF84CABC4D}" type="pres">
      <dgm:prSet presAssocID="{D229908D-18CE-4BA0-9AB0-9B195A083A19}" presName="sibTrans" presStyleLbl="sibTrans2D1" presStyleIdx="3" presStyleCnt="4"/>
      <dgm:spPr/>
      <dgm:t>
        <a:bodyPr/>
        <a:lstStyle/>
        <a:p>
          <a:endParaRPr lang="es-EC"/>
        </a:p>
      </dgm:t>
    </dgm:pt>
    <dgm:pt modelId="{F73B02A3-C4C9-4EE7-A649-1E6FF74EB4D7}" type="pres">
      <dgm:prSet presAssocID="{D229908D-18CE-4BA0-9AB0-9B195A083A19}" presName="connectorText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7B801788-EA13-49AE-B4AD-A3164FE69CFF}" type="presOf" srcId="{AF2B88DC-EF4F-4765-AD83-B78A2926E845}" destId="{2E90C06A-9416-4AC1-BEB8-97634E6433E6}" srcOrd="0" destOrd="0" presId="urn:microsoft.com/office/officeart/2005/8/layout/cycle2"/>
    <dgm:cxn modelId="{F2B3EA54-D98F-45DC-A32D-B57221F29445}" type="presOf" srcId="{5EE9E3EE-33DF-40D7-8446-F3DCFAC8FB69}" destId="{6397F25D-C2E3-482F-81AA-9456221AE3B5}" srcOrd="1" destOrd="0" presId="urn:microsoft.com/office/officeart/2005/8/layout/cycle2"/>
    <dgm:cxn modelId="{A3B7CA29-8270-4BD4-90C6-0B443B31A90C}" type="presOf" srcId="{D229908D-18CE-4BA0-9AB0-9B195A083A19}" destId="{F007C0F1-3B2B-4CD3-9C12-1BAF84CABC4D}" srcOrd="0" destOrd="0" presId="urn:microsoft.com/office/officeart/2005/8/layout/cycle2"/>
    <dgm:cxn modelId="{725E614C-4A92-4AC0-92C2-E9E1D9547883}" type="presOf" srcId="{ED22AA03-3C53-4006-924B-0104F548C969}" destId="{06B166C2-157C-43D7-A495-68D5C18D5EA9}" srcOrd="0" destOrd="0" presId="urn:microsoft.com/office/officeart/2005/8/layout/cycle2"/>
    <dgm:cxn modelId="{C2E1755E-71EF-4C29-BFD9-251AB9A95B99}" srcId="{ED22AA03-3C53-4006-924B-0104F548C969}" destId="{0F676902-8197-44C5-A3F7-D238A5F89086}" srcOrd="2" destOrd="0" parTransId="{28F1811D-12BE-476A-AF4E-4FACD7FB6C66}" sibTransId="{5EE9E3EE-33DF-40D7-8446-F3DCFAC8FB69}"/>
    <dgm:cxn modelId="{0B8C6F68-C335-4122-BD6E-D62BC541B250}" type="presOf" srcId="{5DD5392F-8783-4BE5-B7E2-97B591E7E576}" destId="{22685661-0274-4FC1-A4A7-9243A10F0CEE}" srcOrd="0" destOrd="0" presId="urn:microsoft.com/office/officeart/2005/8/layout/cycle2"/>
    <dgm:cxn modelId="{CD301B99-BCDA-4F02-9B63-8809F2539A4E}" type="presOf" srcId="{0F676902-8197-44C5-A3F7-D238A5F89086}" destId="{E3D0B226-BF7C-4375-830F-E0DE44947959}" srcOrd="0" destOrd="0" presId="urn:microsoft.com/office/officeart/2005/8/layout/cycle2"/>
    <dgm:cxn modelId="{E78EAE91-3D55-4C32-B07D-E53111FD7C23}" type="presOf" srcId="{9B063F15-D94D-4482-8086-CA797E6AB1DD}" destId="{E530B7D4-F667-4D95-AA1E-AF0EBC4A084B}" srcOrd="0" destOrd="0" presId="urn:microsoft.com/office/officeart/2005/8/layout/cycle2"/>
    <dgm:cxn modelId="{03DCBE8C-C089-40F6-8F94-CBF3B5FA9676}" type="presOf" srcId="{D229908D-18CE-4BA0-9AB0-9B195A083A19}" destId="{F73B02A3-C4C9-4EE7-A649-1E6FF74EB4D7}" srcOrd="1" destOrd="0" presId="urn:microsoft.com/office/officeart/2005/8/layout/cycle2"/>
    <dgm:cxn modelId="{07C10BDC-CD71-443B-8538-8FF011295CAD}" srcId="{ED22AA03-3C53-4006-924B-0104F548C969}" destId="{AF2B88DC-EF4F-4765-AD83-B78A2926E845}" srcOrd="3" destOrd="0" parTransId="{A2CB7BAE-94F9-4DDE-826F-2DF2047F079C}" sibTransId="{D229908D-18CE-4BA0-9AB0-9B195A083A19}"/>
    <dgm:cxn modelId="{382DD85D-E4B1-4523-ACCA-83F762068D00}" type="presOf" srcId="{ACD3738B-BE9E-40E7-885F-1EC3A0927159}" destId="{06267F38-F9BD-410E-8D68-D639609DBE40}" srcOrd="0" destOrd="0" presId="urn:microsoft.com/office/officeart/2005/8/layout/cycle2"/>
    <dgm:cxn modelId="{C1DCB422-CF30-4CAF-96AF-26F6282EC0C6}" type="presOf" srcId="{9B063F15-D94D-4482-8086-CA797E6AB1DD}" destId="{7D29D9CF-1FA1-47B7-A539-B4D8D68B0B7F}" srcOrd="1" destOrd="0" presId="urn:microsoft.com/office/officeart/2005/8/layout/cycle2"/>
    <dgm:cxn modelId="{A28C1524-84CA-4646-BA1F-250A22113A36}" type="presOf" srcId="{71121878-8623-4413-A359-18C8CD149687}" destId="{693D416C-267F-49B5-9C13-4C5E9AFF67C9}" srcOrd="1" destOrd="0" presId="urn:microsoft.com/office/officeart/2005/8/layout/cycle2"/>
    <dgm:cxn modelId="{45557B3F-8CDE-4FD0-AC16-88561491FF05}" type="presOf" srcId="{71121878-8623-4413-A359-18C8CD149687}" destId="{9796FA8B-909C-418A-823C-FF7C8BC0CF61}" srcOrd="0" destOrd="0" presId="urn:microsoft.com/office/officeart/2005/8/layout/cycle2"/>
    <dgm:cxn modelId="{23551CF8-A8EA-4821-B71C-16997968813F}" type="presOf" srcId="{5EE9E3EE-33DF-40D7-8446-F3DCFAC8FB69}" destId="{7F988945-C249-4077-8D7D-6A5FC7492CE8}" srcOrd="0" destOrd="0" presId="urn:microsoft.com/office/officeart/2005/8/layout/cycle2"/>
    <dgm:cxn modelId="{1E681562-77EC-4F41-8511-8956E1B9DA4E}" srcId="{ED22AA03-3C53-4006-924B-0104F548C969}" destId="{ACD3738B-BE9E-40E7-885F-1EC3A0927159}" srcOrd="1" destOrd="0" parTransId="{7119B349-3E89-48D3-9D77-A98A2B56C976}" sibTransId="{71121878-8623-4413-A359-18C8CD149687}"/>
    <dgm:cxn modelId="{2E25FC5F-1CEA-441C-A9AD-F6E7B5118E79}" srcId="{ED22AA03-3C53-4006-924B-0104F548C969}" destId="{5DD5392F-8783-4BE5-B7E2-97B591E7E576}" srcOrd="0" destOrd="0" parTransId="{4AF0BB45-082E-48F0-B03D-608A5304F32D}" sibTransId="{9B063F15-D94D-4482-8086-CA797E6AB1DD}"/>
    <dgm:cxn modelId="{0F748BAE-60E4-4687-86F1-57069CD3D57B}" type="presParOf" srcId="{06B166C2-157C-43D7-A495-68D5C18D5EA9}" destId="{22685661-0274-4FC1-A4A7-9243A10F0CEE}" srcOrd="0" destOrd="0" presId="urn:microsoft.com/office/officeart/2005/8/layout/cycle2"/>
    <dgm:cxn modelId="{E4E58C48-9A44-4193-ACB0-005B99D3761C}" type="presParOf" srcId="{06B166C2-157C-43D7-A495-68D5C18D5EA9}" destId="{E530B7D4-F667-4D95-AA1E-AF0EBC4A084B}" srcOrd="1" destOrd="0" presId="urn:microsoft.com/office/officeart/2005/8/layout/cycle2"/>
    <dgm:cxn modelId="{6F5CC3C4-7DBA-41CB-9205-A2ECF4A1FCF0}" type="presParOf" srcId="{E530B7D4-F667-4D95-AA1E-AF0EBC4A084B}" destId="{7D29D9CF-1FA1-47B7-A539-B4D8D68B0B7F}" srcOrd="0" destOrd="0" presId="urn:microsoft.com/office/officeart/2005/8/layout/cycle2"/>
    <dgm:cxn modelId="{D2D34415-0025-4F9A-8996-F0DC29FB2D82}" type="presParOf" srcId="{06B166C2-157C-43D7-A495-68D5C18D5EA9}" destId="{06267F38-F9BD-410E-8D68-D639609DBE40}" srcOrd="2" destOrd="0" presId="urn:microsoft.com/office/officeart/2005/8/layout/cycle2"/>
    <dgm:cxn modelId="{AF1B5076-18B3-4B54-B613-62D0DD1F4AEB}" type="presParOf" srcId="{06B166C2-157C-43D7-A495-68D5C18D5EA9}" destId="{9796FA8B-909C-418A-823C-FF7C8BC0CF61}" srcOrd="3" destOrd="0" presId="urn:microsoft.com/office/officeart/2005/8/layout/cycle2"/>
    <dgm:cxn modelId="{3BA2FCEE-4A2F-460A-A657-5ECC8356A0C8}" type="presParOf" srcId="{9796FA8B-909C-418A-823C-FF7C8BC0CF61}" destId="{693D416C-267F-49B5-9C13-4C5E9AFF67C9}" srcOrd="0" destOrd="0" presId="urn:microsoft.com/office/officeart/2005/8/layout/cycle2"/>
    <dgm:cxn modelId="{BD8A8783-483D-43CE-BDE0-0C6444BB6DEE}" type="presParOf" srcId="{06B166C2-157C-43D7-A495-68D5C18D5EA9}" destId="{E3D0B226-BF7C-4375-830F-E0DE44947959}" srcOrd="4" destOrd="0" presId="urn:microsoft.com/office/officeart/2005/8/layout/cycle2"/>
    <dgm:cxn modelId="{093C3034-7C7B-46F3-B063-0BAE390760EA}" type="presParOf" srcId="{06B166C2-157C-43D7-A495-68D5C18D5EA9}" destId="{7F988945-C249-4077-8D7D-6A5FC7492CE8}" srcOrd="5" destOrd="0" presId="urn:microsoft.com/office/officeart/2005/8/layout/cycle2"/>
    <dgm:cxn modelId="{ECF412BB-DC8A-4C6B-9A00-41937B3FACE2}" type="presParOf" srcId="{7F988945-C249-4077-8D7D-6A5FC7492CE8}" destId="{6397F25D-C2E3-482F-81AA-9456221AE3B5}" srcOrd="0" destOrd="0" presId="urn:microsoft.com/office/officeart/2005/8/layout/cycle2"/>
    <dgm:cxn modelId="{C3B21F9E-DB85-4FD1-9F55-E3F6905EB6D2}" type="presParOf" srcId="{06B166C2-157C-43D7-A495-68D5C18D5EA9}" destId="{2E90C06A-9416-4AC1-BEB8-97634E6433E6}" srcOrd="6" destOrd="0" presId="urn:microsoft.com/office/officeart/2005/8/layout/cycle2"/>
    <dgm:cxn modelId="{CF3B6B64-CCD3-4DD3-9436-3AA541486F0E}" type="presParOf" srcId="{06B166C2-157C-43D7-A495-68D5C18D5EA9}" destId="{F007C0F1-3B2B-4CD3-9C12-1BAF84CABC4D}" srcOrd="7" destOrd="0" presId="urn:microsoft.com/office/officeart/2005/8/layout/cycle2"/>
    <dgm:cxn modelId="{AC278E3F-FB07-4120-A515-3DBD3806D729}" type="presParOf" srcId="{F007C0F1-3B2B-4CD3-9C12-1BAF84CABC4D}" destId="{F73B02A3-C4C9-4EE7-A649-1E6FF74EB4D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F2AB2D-22C1-484C-BD1E-7769E8FF2C29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23EBB0A-5C99-4475-A844-19796CCE8B09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Pacientes atendidos en la Clínica Odontológica UIDE </a:t>
          </a:r>
          <a:endParaRPr lang="es-EC" sz="1600" b="1" dirty="0">
            <a:solidFill>
              <a:schemeClr val="tx1"/>
            </a:solidFill>
          </a:endParaRPr>
        </a:p>
      </dgm:t>
    </dgm:pt>
    <dgm:pt modelId="{BC4BAF05-58D8-4CCB-8030-9E5B402A5FCB}" type="parTrans" cxnId="{C94B4392-CD48-4B1A-A8EC-43FEF56BAB04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AD1A5A9C-B8AB-4238-AE5B-9027D2B9CFA4}" type="sibTrans" cxnId="{C94B4392-CD48-4B1A-A8EC-43FEF56BAB04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435EDD9C-DA0C-4369-A6CB-5F75E5391479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207 pacientes seleccionados de manera aleatoria</a:t>
          </a:r>
          <a:endParaRPr lang="es-EC" sz="1600" dirty="0">
            <a:solidFill>
              <a:schemeClr val="tx1"/>
            </a:solidFill>
          </a:endParaRPr>
        </a:p>
      </dgm:t>
    </dgm:pt>
    <dgm:pt modelId="{42991D38-2A03-47A8-A967-D9E29F1E9533}" type="parTrans" cxnId="{3B1BEBBC-0BEB-4F8A-8155-DC40C7520DFD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3139EBD8-A2B9-4D5E-ABF8-2343D9CED83F}" type="sibTrans" cxnId="{3B1BEBBC-0BEB-4F8A-8155-DC40C7520DFD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01526ED8-153C-48CE-B410-F69CA277E90D}" type="pres">
      <dgm:prSet presAssocID="{02F2AB2D-22C1-484C-BD1E-7769E8FF2C2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706B91A-1607-4148-AC69-11AD68EC4B5B}" type="pres">
      <dgm:prSet presAssocID="{02F2AB2D-22C1-484C-BD1E-7769E8FF2C29}" presName="comp1" presStyleCnt="0"/>
      <dgm:spPr/>
      <dgm:t>
        <a:bodyPr/>
        <a:lstStyle/>
        <a:p>
          <a:endParaRPr lang="es-EC"/>
        </a:p>
      </dgm:t>
    </dgm:pt>
    <dgm:pt modelId="{9D952C37-7FCF-441B-B181-F5C7C5C0247D}" type="pres">
      <dgm:prSet presAssocID="{02F2AB2D-22C1-484C-BD1E-7769E8FF2C29}" presName="circle1" presStyleLbl="node1" presStyleIdx="0" presStyleCnt="2" custLinFactNeighborX="-2265"/>
      <dgm:spPr/>
      <dgm:t>
        <a:bodyPr/>
        <a:lstStyle/>
        <a:p>
          <a:endParaRPr lang="es-EC"/>
        </a:p>
      </dgm:t>
    </dgm:pt>
    <dgm:pt modelId="{F2CA0019-252F-43F2-9A4C-084E0F45575E}" type="pres">
      <dgm:prSet presAssocID="{02F2AB2D-22C1-484C-BD1E-7769E8FF2C29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203819-8465-4251-BF84-D742269F465C}" type="pres">
      <dgm:prSet presAssocID="{02F2AB2D-22C1-484C-BD1E-7769E8FF2C29}" presName="comp2" presStyleCnt="0"/>
      <dgm:spPr/>
      <dgm:t>
        <a:bodyPr/>
        <a:lstStyle/>
        <a:p>
          <a:endParaRPr lang="es-EC"/>
        </a:p>
      </dgm:t>
    </dgm:pt>
    <dgm:pt modelId="{0A333D45-5064-4CB8-8DAE-297951D132E7}" type="pres">
      <dgm:prSet presAssocID="{02F2AB2D-22C1-484C-BD1E-7769E8FF2C29}" presName="circle2" presStyleLbl="node1" presStyleIdx="1" presStyleCnt="2" custScaleX="85006" custScaleY="80019" custLinFactNeighborX="0" custLinFactNeighborY="9062"/>
      <dgm:spPr/>
      <dgm:t>
        <a:bodyPr/>
        <a:lstStyle/>
        <a:p>
          <a:endParaRPr lang="es-EC"/>
        </a:p>
      </dgm:t>
    </dgm:pt>
    <dgm:pt modelId="{22B0E260-824D-48F2-AEA8-196007EFF41A}" type="pres">
      <dgm:prSet presAssocID="{02F2AB2D-22C1-484C-BD1E-7769E8FF2C29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530609F-4FD6-4255-B05C-E95EDFCC3CC9}" type="presOf" srcId="{823EBB0A-5C99-4475-A844-19796CCE8B09}" destId="{9D952C37-7FCF-441B-B181-F5C7C5C0247D}" srcOrd="0" destOrd="0" presId="urn:microsoft.com/office/officeart/2005/8/layout/venn2"/>
    <dgm:cxn modelId="{C94B4392-CD48-4B1A-A8EC-43FEF56BAB04}" srcId="{02F2AB2D-22C1-484C-BD1E-7769E8FF2C29}" destId="{823EBB0A-5C99-4475-A844-19796CCE8B09}" srcOrd="0" destOrd="0" parTransId="{BC4BAF05-58D8-4CCB-8030-9E5B402A5FCB}" sibTransId="{AD1A5A9C-B8AB-4238-AE5B-9027D2B9CFA4}"/>
    <dgm:cxn modelId="{3B1BEBBC-0BEB-4F8A-8155-DC40C7520DFD}" srcId="{02F2AB2D-22C1-484C-BD1E-7769E8FF2C29}" destId="{435EDD9C-DA0C-4369-A6CB-5F75E5391479}" srcOrd="1" destOrd="0" parTransId="{42991D38-2A03-47A8-A967-D9E29F1E9533}" sibTransId="{3139EBD8-A2B9-4D5E-ABF8-2343D9CED83F}"/>
    <dgm:cxn modelId="{A0D5EC10-10CB-4D9D-B73F-61E8017310BE}" type="presOf" srcId="{435EDD9C-DA0C-4369-A6CB-5F75E5391479}" destId="{0A333D45-5064-4CB8-8DAE-297951D132E7}" srcOrd="0" destOrd="0" presId="urn:microsoft.com/office/officeart/2005/8/layout/venn2"/>
    <dgm:cxn modelId="{1CDE6821-EB50-491E-A3EE-F1BA51A623B5}" type="presOf" srcId="{02F2AB2D-22C1-484C-BD1E-7769E8FF2C29}" destId="{01526ED8-153C-48CE-B410-F69CA277E90D}" srcOrd="0" destOrd="0" presId="urn:microsoft.com/office/officeart/2005/8/layout/venn2"/>
    <dgm:cxn modelId="{E5BC8A68-841C-46AD-A074-AFFAAD096B55}" type="presOf" srcId="{435EDD9C-DA0C-4369-A6CB-5F75E5391479}" destId="{22B0E260-824D-48F2-AEA8-196007EFF41A}" srcOrd="1" destOrd="0" presId="urn:microsoft.com/office/officeart/2005/8/layout/venn2"/>
    <dgm:cxn modelId="{F68FBB6F-44BF-46E1-9FE6-5ABA900AD7C8}" type="presOf" srcId="{823EBB0A-5C99-4475-A844-19796CCE8B09}" destId="{F2CA0019-252F-43F2-9A4C-084E0F45575E}" srcOrd="1" destOrd="0" presId="urn:microsoft.com/office/officeart/2005/8/layout/venn2"/>
    <dgm:cxn modelId="{50371051-5C7C-496C-9A83-16D792D5B14B}" type="presParOf" srcId="{01526ED8-153C-48CE-B410-F69CA277E90D}" destId="{3706B91A-1607-4148-AC69-11AD68EC4B5B}" srcOrd="0" destOrd="0" presId="urn:microsoft.com/office/officeart/2005/8/layout/venn2"/>
    <dgm:cxn modelId="{3E1D7667-CDF0-4138-97D6-7371DE4BD4CC}" type="presParOf" srcId="{3706B91A-1607-4148-AC69-11AD68EC4B5B}" destId="{9D952C37-7FCF-441B-B181-F5C7C5C0247D}" srcOrd="0" destOrd="0" presId="urn:microsoft.com/office/officeart/2005/8/layout/venn2"/>
    <dgm:cxn modelId="{A01AAFFD-C266-417B-B723-576E0440E05C}" type="presParOf" srcId="{3706B91A-1607-4148-AC69-11AD68EC4B5B}" destId="{F2CA0019-252F-43F2-9A4C-084E0F45575E}" srcOrd="1" destOrd="0" presId="urn:microsoft.com/office/officeart/2005/8/layout/venn2"/>
    <dgm:cxn modelId="{FFCFFA35-928B-4EFA-8C72-FA369B5B5BBB}" type="presParOf" srcId="{01526ED8-153C-48CE-B410-F69CA277E90D}" destId="{80203819-8465-4251-BF84-D742269F465C}" srcOrd="1" destOrd="0" presId="urn:microsoft.com/office/officeart/2005/8/layout/venn2"/>
    <dgm:cxn modelId="{FB3E6008-98B5-4056-A5C8-D16935280416}" type="presParOf" srcId="{80203819-8465-4251-BF84-D742269F465C}" destId="{0A333D45-5064-4CB8-8DAE-297951D132E7}" srcOrd="0" destOrd="0" presId="urn:microsoft.com/office/officeart/2005/8/layout/venn2"/>
    <dgm:cxn modelId="{9C497C9D-E764-49A3-BF22-27E11236628D}" type="presParOf" srcId="{80203819-8465-4251-BF84-D742269F465C}" destId="{22B0E260-824D-48F2-AEA8-196007EFF41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F2AB2D-22C1-484C-BD1E-7769E8FF2C29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23EBB0A-5C99-4475-A844-19796CCE8B09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</a:rPr>
            <a:t>Estudiantes de 6º, 8º y 10º semestre de Odontología</a:t>
          </a:r>
        </a:p>
        <a:p>
          <a:r>
            <a:rPr lang="es-EC" sz="2400" b="0" dirty="0" smtClean="0">
              <a:solidFill>
                <a:schemeClr val="tx1"/>
              </a:solidFill>
            </a:rPr>
            <a:t>69 estudiantes </a:t>
          </a:r>
          <a:endParaRPr lang="es-EC" sz="2400" b="0" dirty="0">
            <a:solidFill>
              <a:schemeClr val="tx1"/>
            </a:solidFill>
          </a:endParaRPr>
        </a:p>
      </dgm:t>
    </dgm:pt>
    <dgm:pt modelId="{BC4BAF05-58D8-4CCB-8030-9E5B402A5FCB}" type="parTrans" cxnId="{C94B4392-CD48-4B1A-A8EC-43FEF56BAB04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AD1A5A9C-B8AB-4238-AE5B-9027D2B9CFA4}" type="sibTrans" cxnId="{C94B4392-CD48-4B1A-A8EC-43FEF56BAB04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01526ED8-153C-48CE-B410-F69CA277E90D}" type="pres">
      <dgm:prSet presAssocID="{02F2AB2D-22C1-484C-BD1E-7769E8FF2C2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706B91A-1607-4148-AC69-11AD68EC4B5B}" type="pres">
      <dgm:prSet presAssocID="{02F2AB2D-22C1-484C-BD1E-7769E8FF2C29}" presName="comp1" presStyleCnt="0"/>
      <dgm:spPr/>
      <dgm:t>
        <a:bodyPr/>
        <a:lstStyle/>
        <a:p>
          <a:endParaRPr lang="es-EC"/>
        </a:p>
      </dgm:t>
    </dgm:pt>
    <dgm:pt modelId="{9D952C37-7FCF-441B-B181-F5C7C5C0247D}" type="pres">
      <dgm:prSet presAssocID="{02F2AB2D-22C1-484C-BD1E-7769E8FF2C29}" presName="circle1" presStyleLbl="node1" presStyleIdx="0" presStyleCnt="1" custLinFactNeighborY="-3752"/>
      <dgm:spPr/>
      <dgm:t>
        <a:bodyPr/>
        <a:lstStyle/>
        <a:p>
          <a:endParaRPr lang="es-EC"/>
        </a:p>
      </dgm:t>
    </dgm:pt>
    <dgm:pt modelId="{F2CA0019-252F-43F2-9A4C-084E0F45575E}" type="pres">
      <dgm:prSet presAssocID="{02F2AB2D-22C1-484C-BD1E-7769E8FF2C29}" presName="c1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0F6299B-F648-46A7-865F-E20C9220DFCE}" type="presOf" srcId="{823EBB0A-5C99-4475-A844-19796CCE8B09}" destId="{F2CA0019-252F-43F2-9A4C-084E0F45575E}" srcOrd="1" destOrd="0" presId="urn:microsoft.com/office/officeart/2005/8/layout/venn2"/>
    <dgm:cxn modelId="{9ABFA0EF-89BE-4D44-B15C-06DA9FAFF1F7}" type="presOf" srcId="{02F2AB2D-22C1-484C-BD1E-7769E8FF2C29}" destId="{01526ED8-153C-48CE-B410-F69CA277E90D}" srcOrd="0" destOrd="0" presId="urn:microsoft.com/office/officeart/2005/8/layout/venn2"/>
    <dgm:cxn modelId="{C94B4392-CD48-4B1A-A8EC-43FEF56BAB04}" srcId="{02F2AB2D-22C1-484C-BD1E-7769E8FF2C29}" destId="{823EBB0A-5C99-4475-A844-19796CCE8B09}" srcOrd="0" destOrd="0" parTransId="{BC4BAF05-58D8-4CCB-8030-9E5B402A5FCB}" sibTransId="{AD1A5A9C-B8AB-4238-AE5B-9027D2B9CFA4}"/>
    <dgm:cxn modelId="{8D5B1E19-B4DE-4D67-85B7-CBE3B607D5D6}" type="presOf" srcId="{823EBB0A-5C99-4475-A844-19796CCE8B09}" destId="{9D952C37-7FCF-441B-B181-F5C7C5C0247D}" srcOrd="0" destOrd="0" presId="urn:microsoft.com/office/officeart/2005/8/layout/venn2"/>
    <dgm:cxn modelId="{E747E74E-26B2-4231-BAA1-C6FA178060F7}" type="presParOf" srcId="{01526ED8-153C-48CE-B410-F69CA277E90D}" destId="{3706B91A-1607-4148-AC69-11AD68EC4B5B}" srcOrd="0" destOrd="0" presId="urn:microsoft.com/office/officeart/2005/8/layout/venn2"/>
    <dgm:cxn modelId="{B244DC39-CE5D-4E63-8218-FF8059282ED1}" type="presParOf" srcId="{3706B91A-1607-4148-AC69-11AD68EC4B5B}" destId="{9D952C37-7FCF-441B-B181-F5C7C5C0247D}" srcOrd="0" destOrd="0" presId="urn:microsoft.com/office/officeart/2005/8/layout/venn2"/>
    <dgm:cxn modelId="{7D80126B-62D0-42EB-9893-B340C0309966}" type="presParOf" srcId="{3706B91A-1607-4148-AC69-11AD68EC4B5B}" destId="{F2CA0019-252F-43F2-9A4C-084E0F45575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797F05-6B73-40E9-A4FE-42D19D3B208A}" type="doc">
      <dgm:prSet loTypeId="urn:microsoft.com/office/officeart/2005/8/layout/radial6" loCatId="cycle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es-EC"/>
        </a:p>
      </dgm:t>
    </dgm:pt>
    <dgm:pt modelId="{E1E9A44E-4736-4AC0-BB1E-CFE4A5BE0D61}">
      <dgm:prSet phldrT="[Texto]" custT="1"/>
      <dgm:spPr/>
      <dgm:t>
        <a:bodyPr/>
        <a:lstStyle/>
        <a:p>
          <a:r>
            <a:rPr lang="es-EC" sz="1800" b="1" dirty="0" smtClean="0"/>
            <a:t>Competencias Interpersonales</a:t>
          </a:r>
          <a:endParaRPr lang="es-EC" sz="1800" b="1" dirty="0"/>
        </a:p>
      </dgm:t>
    </dgm:pt>
    <dgm:pt modelId="{8F002BD3-3290-4838-A260-69FAF80CE58E}" type="parTrans" cxnId="{92DFBF93-184C-41EB-AE53-255340AF483D}">
      <dgm:prSet/>
      <dgm:spPr/>
      <dgm:t>
        <a:bodyPr/>
        <a:lstStyle/>
        <a:p>
          <a:endParaRPr lang="es-EC" sz="2000"/>
        </a:p>
      </dgm:t>
    </dgm:pt>
    <dgm:pt modelId="{7452D525-2CB2-482A-A09A-18B82C119614}" type="sibTrans" cxnId="{92DFBF93-184C-41EB-AE53-255340AF483D}">
      <dgm:prSet/>
      <dgm:spPr/>
      <dgm:t>
        <a:bodyPr/>
        <a:lstStyle/>
        <a:p>
          <a:endParaRPr lang="es-EC" sz="2000"/>
        </a:p>
      </dgm:t>
    </dgm:pt>
    <dgm:pt modelId="{F9E8E5C1-C680-4BBA-ABA7-FDF96B514EB8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bg1"/>
              </a:solidFill>
            </a:rPr>
            <a:t>Mundo Laboral</a:t>
          </a:r>
          <a:endParaRPr lang="es-EC" sz="1400" b="1" dirty="0">
            <a:solidFill>
              <a:schemeClr val="bg1"/>
            </a:solidFill>
          </a:endParaRPr>
        </a:p>
      </dgm:t>
    </dgm:pt>
    <dgm:pt modelId="{4D2CD84F-D7D4-4708-A7EB-A03231095936}" type="parTrans" cxnId="{148F8F92-EF03-4DD5-8EC8-148F97C2C02A}">
      <dgm:prSet/>
      <dgm:spPr/>
      <dgm:t>
        <a:bodyPr/>
        <a:lstStyle/>
        <a:p>
          <a:endParaRPr lang="es-EC" sz="2000"/>
        </a:p>
      </dgm:t>
    </dgm:pt>
    <dgm:pt modelId="{5D2F3D33-52F0-47CF-85DC-4DD8B15E51FC}" type="sibTrans" cxnId="{148F8F92-EF03-4DD5-8EC8-148F97C2C02A}">
      <dgm:prSet/>
      <dgm:spPr/>
      <dgm:t>
        <a:bodyPr/>
        <a:lstStyle/>
        <a:p>
          <a:endParaRPr lang="es-EC" sz="2000"/>
        </a:p>
      </dgm:t>
    </dgm:pt>
    <dgm:pt modelId="{DB4932ED-43D9-4A67-B41D-515341E4B705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Competencias laborales específicas</a:t>
          </a:r>
          <a:endParaRPr lang="es-EC" sz="1400" b="1" dirty="0">
            <a:solidFill>
              <a:schemeClr val="tx1"/>
            </a:solidFill>
          </a:endParaRPr>
        </a:p>
      </dgm:t>
    </dgm:pt>
    <dgm:pt modelId="{F2CE742E-9657-4BBC-A423-F1E511E28915}" type="parTrans" cxnId="{8937C4E0-BD69-4446-AF60-75867F6B62CE}">
      <dgm:prSet/>
      <dgm:spPr/>
      <dgm:t>
        <a:bodyPr/>
        <a:lstStyle/>
        <a:p>
          <a:endParaRPr lang="es-EC" sz="2000"/>
        </a:p>
      </dgm:t>
    </dgm:pt>
    <dgm:pt modelId="{77C1C36C-423F-4DEC-ABB0-ABFD2214E26E}" type="sibTrans" cxnId="{8937C4E0-BD69-4446-AF60-75867F6B62CE}">
      <dgm:prSet/>
      <dgm:spPr/>
      <dgm:t>
        <a:bodyPr/>
        <a:lstStyle/>
        <a:p>
          <a:endParaRPr lang="es-EC" sz="2000"/>
        </a:p>
      </dgm:t>
    </dgm:pt>
    <dgm:pt modelId="{7A1849B8-0003-4ADF-B816-288F1CC1382D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Global vs. Local</a:t>
          </a:r>
          <a:endParaRPr lang="es-EC" sz="1400" b="1" dirty="0">
            <a:solidFill>
              <a:schemeClr val="tx1"/>
            </a:solidFill>
          </a:endParaRPr>
        </a:p>
      </dgm:t>
    </dgm:pt>
    <dgm:pt modelId="{8315FAFF-E9DC-442E-A7BD-B80228626004}" type="parTrans" cxnId="{A255B6D2-CD39-46DB-9CB2-B6F73E5A4E23}">
      <dgm:prSet/>
      <dgm:spPr/>
      <dgm:t>
        <a:bodyPr/>
        <a:lstStyle/>
        <a:p>
          <a:endParaRPr lang="es-EC" sz="2000"/>
        </a:p>
      </dgm:t>
    </dgm:pt>
    <dgm:pt modelId="{E0635A59-2622-42E9-8FE5-61D473BEBE46}" type="sibTrans" cxnId="{A255B6D2-CD39-46DB-9CB2-B6F73E5A4E23}">
      <dgm:prSet/>
      <dgm:spPr/>
      <dgm:t>
        <a:bodyPr/>
        <a:lstStyle/>
        <a:p>
          <a:endParaRPr lang="es-EC" sz="2000"/>
        </a:p>
      </dgm:t>
    </dgm:pt>
    <dgm:pt modelId="{7BEC8ABD-4CB4-40F9-898D-8225792021EC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400" b="1" dirty="0" smtClean="0">
              <a:solidFill>
                <a:schemeClr val="tx1"/>
              </a:solidFill>
            </a:rPr>
            <a:t>Competencia Interpersonal Vs. Destreza Técnica</a:t>
          </a:r>
        </a:p>
      </dgm:t>
    </dgm:pt>
    <dgm:pt modelId="{5A163346-6659-4FD1-B5E0-764014A65D5E}" type="parTrans" cxnId="{3CEF75C8-602D-4D35-B7A0-48314E42B580}">
      <dgm:prSet/>
      <dgm:spPr/>
      <dgm:t>
        <a:bodyPr/>
        <a:lstStyle/>
        <a:p>
          <a:endParaRPr lang="es-EC" sz="2000"/>
        </a:p>
      </dgm:t>
    </dgm:pt>
    <dgm:pt modelId="{98226E39-CC4D-4A53-8250-6140F3186450}" type="sibTrans" cxnId="{3CEF75C8-602D-4D35-B7A0-48314E42B580}">
      <dgm:prSet/>
      <dgm:spPr/>
      <dgm:t>
        <a:bodyPr/>
        <a:lstStyle/>
        <a:p>
          <a:endParaRPr lang="es-EC" sz="2000"/>
        </a:p>
      </dgm:t>
    </dgm:pt>
    <dgm:pt modelId="{5E1B6D06-2189-45EB-AE98-1DF772632821}">
      <dgm:prSet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No hay asignación curricular específica</a:t>
          </a:r>
          <a:endParaRPr lang="es-EC" sz="1400" b="1" dirty="0">
            <a:solidFill>
              <a:schemeClr val="tx1"/>
            </a:solidFill>
          </a:endParaRPr>
        </a:p>
      </dgm:t>
    </dgm:pt>
    <dgm:pt modelId="{6B979987-E38E-4D0E-A7D6-1A7A2A300443}" type="parTrans" cxnId="{E80E870A-C7D8-43B6-9DA2-E061C0D07F03}">
      <dgm:prSet/>
      <dgm:spPr/>
      <dgm:t>
        <a:bodyPr/>
        <a:lstStyle/>
        <a:p>
          <a:endParaRPr lang="es-EC" sz="2000"/>
        </a:p>
      </dgm:t>
    </dgm:pt>
    <dgm:pt modelId="{B56568FE-7357-4A2F-A4E8-08F888CE49DC}" type="sibTrans" cxnId="{E80E870A-C7D8-43B6-9DA2-E061C0D07F03}">
      <dgm:prSet/>
      <dgm:spPr/>
      <dgm:t>
        <a:bodyPr/>
        <a:lstStyle/>
        <a:p>
          <a:endParaRPr lang="es-EC" sz="2000"/>
        </a:p>
      </dgm:t>
    </dgm:pt>
    <dgm:pt modelId="{37CD8E8A-2FB7-4922-BABA-E82D2B2B8F85}">
      <dgm:prSet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Característica personal</a:t>
          </a:r>
          <a:endParaRPr lang="es-EC" sz="1400" b="1" dirty="0">
            <a:solidFill>
              <a:schemeClr val="tx1"/>
            </a:solidFill>
          </a:endParaRPr>
        </a:p>
      </dgm:t>
    </dgm:pt>
    <dgm:pt modelId="{A2AD5361-7C20-47B4-8050-35BC5C802090}" type="parTrans" cxnId="{82935012-F3B6-44B3-B11B-8E56E2C8F526}">
      <dgm:prSet/>
      <dgm:spPr/>
      <dgm:t>
        <a:bodyPr/>
        <a:lstStyle/>
        <a:p>
          <a:endParaRPr lang="es-EC" sz="2000"/>
        </a:p>
      </dgm:t>
    </dgm:pt>
    <dgm:pt modelId="{09A5B15D-531E-43E7-8110-725EF0A91CD7}" type="sibTrans" cxnId="{82935012-F3B6-44B3-B11B-8E56E2C8F526}">
      <dgm:prSet/>
      <dgm:spPr/>
      <dgm:t>
        <a:bodyPr/>
        <a:lstStyle/>
        <a:p>
          <a:endParaRPr lang="es-EC" sz="2000"/>
        </a:p>
      </dgm:t>
    </dgm:pt>
    <dgm:pt modelId="{892B817A-0204-4DE4-A176-C35FF476F98B}" type="pres">
      <dgm:prSet presAssocID="{8C797F05-6B73-40E9-A4FE-42D19D3B208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72B76E7-78F9-4412-BDAC-C88176645257}" type="pres">
      <dgm:prSet presAssocID="{E1E9A44E-4736-4AC0-BB1E-CFE4A5BE0D61}" presName="centerShape" presStyleLbl="node0" presStyleIdx="0" presStyleCnt="1" custScaleX="122299" custScaleY="122299" custLinFactNeighborX="0" custLinFactNeighborY="-1810"/>
      <dgm:spPr/>
      <dgm:t>
        <a:bodyPr/>
        <a:lstStyle/>
        <a:p>
          <a:endParaRPr lang="es-EC"/>
        </a:p>
      </dgm:t>
    </dgm:pt>
    <dgm:pt modelId="{FA81A224-1976-4B85-9186-2B5F4591B823}" type="pres">
      <dgm:prSet presAssocID="{F9E8E5C1-C680-4BBA-ABA7-FDF96B514EB8}" presName="node" presStyleLbl="node1" presStyleIdx="0" presStyleCnt="6" custScaleX="130482" custScaleY="1091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840FD3-CFB6-4139-B8B4-E58E2680CD2C}" type="pres">
      <dgm:prSet presAssocID="{F9E8E5C1-C680-4BBA-ABA7-FDF96B514EB8}" presName="dummy" presStyleCnt="0"/>
      <dgm:spPr/>
      <dgm:t>
        <a:bodyPr/>
        <a:lstStyle/>
        <a:p>
          <a:endParaRPr lang="es-EC"/>
        </a:p>
      </dgm:t>
    </dgm:pt>
    <dgm:pt modelId="{CC55FABD-A234-4422-BE37-A8636CF65CD7}" type="pres">
      <dgm:prSet presAssocID="{5D2F3D33-52F0-47CF-85DC-4DD8B15E51FC}" presName="sibTrans" presStyleLbl="sibTrans2D1" presStyleIdx="0" presStyleCnt="6"/>
      <dgm:spPr/>
      <dgm:t>
        <a:bodyPr/>
        <a:lstStyle/>
        <a:p>
          <a:endParaRPr lang="es-EC"/>
        </a:p>
      </dgm:t>
    </dgm:pt>
    <dgm:pt modelId="{F44E0A5A-43F0-495A-A37A-4BDE8099B3CC}" type="pres">
      <dgm:prSet presAssocID="{DB4932ED-43D9-4A67-B41D-515341E4B705}" presName="node" presStyleLbl="node1" presStyleIdx="1" presStyleCnt="6" custScaleX="130482" custScaleY="1091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D82613-F470-4765-B127-787B3A80DCDD}" type="pres">
      <dgm:prSet presAssocID="{DB4932ED-43D9-4A67-B41D-515341E4B705}" presName="dummy" presStyleCnt="0"/>
      <dgm:spPr/>
      <dgm:t>
        <a:bodyPr/>
        <a:lstStyle/>
        <a:p>
          <a:endParaRPr lang="es-EC"/>
        </a:p>
      </dgm:t>
    </dgm:pt>
    <dgm:pt modelId="{12FB1C0F-10CC-41EE-8B22-8F6DD37EA423}" type="pres">
      <dgm:prSet presAssocID="{77C1C36C-423F-4DEC-ABB0-ABFD2214E26E}" presName="sibTrans" presStyleLbl="sibTrans2D1" presStyleIdx="1" presStyleCnt="6"/>
      <dgm:spPr/>
      <dgm:t>
        <a:bodyPr/>
        <a:lstStyle/>
        <a:p>
          <a:endParaRPr lang="es-EC"/>
        </a:p>
      </dgm:t>
    </dgm:pt>
    <dgm:pt modelId="{9B48057E-19A7-42C1-ACB6-C637BECDAF9B}" type="pres">
      <dgm:prSet presAssocID="{7A1849B8-0003-4ADF-B816-288F1CC1382D}" presName="node" presStyleLbl="node1" presStyleIdx="2" presStyleCnt="6" custScaleX="130482" custScaleY="1091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4B0FA0-BC1C-49AC-85B2-548B8D89DE4E}" type="pres">
      <dgm:prSet presAssocID="{7A1849B8-0003-4ADF-B816-288F1CC1382D}" presName="dummy" presStyleCnt="0"/>
      <dgm:spPr/>
      <dgm:t>
        <a:bodyPr/>
        <a:lstStyle/>
        <a:p>
          <a:endParaRPr lang="es-EC"/>
        </a:p>
      </dgm:t>
    </dgm:pt>
    <dgm:pt modelId="{C198CA18-AF1F-4FE2-9C6E-F10695DCB268}" type="pres">
      <dgm:prSet presAssocID="{E0635A59-2622-42E9-8FE5-61D473BEBE46}" presName="sibTrans" presStyleLbl="sibTrans2D1" presStyleIdx="2" presStyleCnt="6"/>
      <dgm:spPr/>
      <dgm:t>
        <a:bodyPr/>
        <a:lstStyle/>
        <a:p>
          <a:endParaRPr lang="es-EC"/>
        </a:p>
      </dgm:t>
    </dgm:pt>
    <dgm:pt modelId="{9315FD99-F88F-4C9D-B248-33E217E8A8CA}" type="pres">
      <dgm:prSet presAssocID="{37CD8E8A-2FB7-4922-BABA-E82D2B2B8F85}" presName="node" presStyleLbl="node1" presStyleIdx="3" presStyleCnt="6" custScaleX="130482" custScaleY="1091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5CF234-F9B3-44A7-9F4C-7C37D0D9CBF4}" type="pres">
      <dgm:prSet presAssocID="{37CD8E8A-2FB7-4922-BABA-E82D2B2B8F85}" presName="dummy" presStyleCnt="0"/>
      <dgm:spPr/>
      <dgm:t>
        <a:bodyPr/>
        <a:lstStyle/>
        <a:p>
          <a:endParaRPr lang="es-EC"/>
        </a:p>
      </dgm:t>
    </dgm:pt>
    <dgm:pt modelId="{AF425706-77C7-4B91-8E21-40D38BC8DA7D}" type="pres">
      <dgm:prSet presAssocID="{09A5B15D-531E-43E7-8110-725EF0A91CD7}" presName="sibTrans" presStyleLbl="sibTrans2D1" presStyleIdx="3" presStyleCnt="6"/>
      <dgm:spPr/>
      <dgm:t>
        <a:bodyPr/>
        <a:lstStyle/>
        <a:p>
          <a:endParaRPr lang="es-EC"/>
        </a:p>
      </dgm:t>
    </dgm:pt>
    <dgm:pt modelId="{6C0B1706-B5F2-4500-8E26-211A7925DCA7}" type="pres">
      <dgm:prSet presAssocID="{5E1B6D06-2189-45EB-AE98-1DF772632821}" presName="node" presStyleLbl="node1" presStyleIdx="4" presStyleCnt="6" custScaleX="130482" custScaleY="1091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1BAA91-1A54-4940-8E3E-0EC869E62C9F}" type="pres">
      <dgm:prSet presAssocID="{5E1B6D06-2189-45EB-AE98-1DF772632821}" presName="dummy" presStyleCnt="0"/>
      <dgm:spPr/>
      <dgm:t>
        <a:bodyPr/>
        <a:lstStyle/>
        <a:p>
          <a:endParaRPr lang="es-EC"/>
        </a:p>
      </dgm:t>
    </dgm:pt>
    <dgm:pt modelId="{61AA21CB-13ED-4FF5-9C89-7EB2F059ABB9}" type="pres">
      <dgm:prSet presAssocID="{B56568FE-7357-4A2F-A4E8-08F888CE49DC}" presName="sibTrans" presStyleLbl="sibTrans2D1" presStyleIdx="4" presStyleCnt="6"/>
      <dgm:spPr/>
      <dgm:t>
        <a:bodyPr/>
        <a:lstStyle/>
        <a:p>
          <a:endParaRPr lang="es-EC"/>
        </a:p>
      </dgm:t>
    </dgm:pt>
    <dgm:pt modelId="{114B11B5-4F7B-43F2-9703-A04257C09868}" type="pres">
      <dgm:prSet presAssocID="{7BEC8ABD-4CB4-40F9-898D-8225792021EC}" presName="node" presStyleLbl="node1" presStyleIdx="5" presStyleCnt="6" custScaleX="130482" custScaleY="1091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C82207-C2FE-459D-8BBF-97D302E2FE09}" type="pres">
      <dgm:prSet presAssocID="{7BEC8ABD-4CB4-40F9-898D-8225792021EC}" presName="dummy" presStyleCnt="0"/>
      <dgm:spPr/>
      <dgm:t>
        <a:bodyPr/>
        <a:lstStyle/>
        <a:p>
          <a:endParaRPr lang="es-EC"/>
        </a:p>
      </dgm:t>
    </dgm:pt>
    <dgm:pt modelId="{7E908826-61B0-41A4-859C-6F4CB58603E3}" type="pres">
      <dgm:prSet presAssocID="{98226E39-CC4D-4A53-8250-6140F3186450}" presName="sibTrans" presStyleLbl="sibTrans2D1" presStyleIdx="5" presStyleCnt="6"/>
      <dgm:spPr/>
      <dgm:t>
        <a:bodyPr/>
        <a:lstStyle/>
        <a:p>
          <a:endParaRPr lang="es-EC"/>
        </a:p>
      </dgm:t>
    </dgm:pt>
  </dgm:ptLst>
  <dgm:cxnLst>
    <dgm:cxn modelId="{0C987566-0773-4A33-B020-F0467D9D1B35}" type="presOf" srcId="{37CD8E8A-2FB7-4922-BABA-E82D2B2B8F85}" destId="{9315FD99-F88F-4C9D-B248-33E217E8A8CA}" srcOrd="0" destOrd="0" presId="urn:microsoft.com/office/officeart/2005/8/layout/radial6"/>
    <dgm:cxn modelId="{A17D0E16-9BF8-46A1-BDCE-B215868D7F86}" type="presOf" srcId="{7A1849B8-0003-4ADF-B816-288F1CC1382D}" destId="{9B48057E-19A7-42C1-ACB6-C637BECDAF9B}" srcOrd="0" destOrd="0" presId="urn:microsoft.com/office/officeart/2005/8/layout/radial6"/>
    <dgm:cxn modelId="{82935012-F3B6-44B3-B11B-8E56E2C8F526}" srcId="{E1E9A44E-4736-4AC0-BB1E-CFE4A5BE0D61}" destId="{37CD8E8A-2FB7-4922-BABA-E82D2B2B8F85}" srcOrd="3" destOrd="0" parTransId="{A2AD5361-7C20-47B4-8050-35BC5C802090}" sibTransId="{09A5B15D-531E-43E7-8110-725EF0A91CD7}"/>
    <dgm:cxn modelId="{63F3135F-6775-4122-AF95-151217E653D9}" type="presOf" srcId="{E1E9A44E-4736-4AC0-BB1E-CFE4A5BE0D61}" destId="{D72B76E7-78F9-4412-BDAC-C88176645257}" srcOrd="0" destOrd="0" presId="urn:microsoft.com/office/officeart/2005/8/layout/radial6"/>
    <dgm:cxn modelId="{148F8F92-EF03-4DD5-8EC8-148F97C2C02A}" srcId="{E1E9A44E-4736-4AC0-BB1E-CFE4A5BE0D61}" destId="{F9E8E5C1-C680-4BBA-ABA7-FDF96B514EB8}" srcOrd="0" destOrd="0" parTransId="{4D2CD84F-D7D4-4708-A7EB-A03231095936}" sibTransId="{5D2F3D33-52F0-47CF-85DC-4DD8B15E51FC}"/>
    <dgm:cxn modelId="{2639210D-A056-49B8-9A7A-024F56C46506}" type="presOf" srcId="{E0635A59-2622-42E9-8FE5-61D473BEBE46}" destId="{C198CA18-AF1F-4FE2-9C6E-F10695DCB268}" srcOrd="0" destOrd="0" presId="urn:microsoft.com/office/officeart/2005/8/layout/radial6"/>
    <dgm:cxn modelId="{8937C4E0-BD69-4446-AF60-75867F6B62CE}" srcId="{E1E9A44E-4736-4AC0-BB1E-CFE4A5BE0D61}" destId="{DB4932ED-43D9-4A67-B41D-515341E4B705}" srcOrd="1" destOrd="0" parTransId="{F2CE742E-9657-4BBC-A423-F1E511E28915}" sibTransId="{77C1C36C-423F-4DEC-ABB0-ABFD2214E26E}"/>
    <dgm:cxn modelId="{41B95B2C-B31A-48BE-96AA-0AFC327FC5A0}" type="presOf" srcId="{5D2F3D33-52F0-47CF-85DC-4DD8B15E51FC}" destId="{CC55FABD-A234-4422-BE37-A8636CF65CD7}" srcOrd="0" destOrd="0" presId="urn:microsoft.com/office/officeart/2005/8/layout/radial6"/>
    <dgm:cxn modelId="{E80E870A-C7D8-43B6-9DA2-E061C0D07F03}" srcId="{E1E9A44E-4736-4AC0-BB1E-CFE4A5BE0D61}" destId="{5E1B6D06-2189-45EB-AE98-1DF772632821}" srcOrd="4" destOrd="0" parTransId="{6B979987-E38E-4D0E-A7D6-1A7A2A300443}" sibTransId="{B56568FE-7357-4A2F-A4E8-08F888CE49DC}"/>
    <dgm:cxn modelId="{A255B6D2-CD39-46DB-9CB2-B6F73E5A4E23}" srcId="{E1E9A44E-4736-4AC0-BB1E-CFE4A5BE0D61}" destId="{7A1849B8-0003-4ADF-B816-288F1CC1382D}" srcOrd="2" destOrd="0" parTransId="{8315FAFF-E9DC-442E-A7BD-B80228626004}" sibTransId="{E0635A59-2622-42E9-8FE5-61D473BEBE46}"/>
    <dgm:cxn modelId="{A81BF0D2-8559-4634-A84A-1E937151F1FA}" type="presOf" srcId="{B56568FE-7357-4A2F-A4E8-08F888CE49DC}" destId="{61AA21CB-13ED-4FF5-9C89-7EB2F059ABB9}" srcOrd="0" destOrd="0" presId="urn:microsoft.com/office/officeart/2005/8/layout/radial6"/>
    <dgm:cxn modelId="{20C29D0B-86E6-4B17-989F-B3E8C1134321}" type="presOf" srcId="{8C797F05-6B73-40E9-A4FE-42D19D3B208A}" destId="{892B817A-0204-4DE4-A176-C35FF476F98B}" srcOrd="0" destOrd="0" presId="urn:microsoft.com/office/officeart/2005/8/layout/radial6"/>
    <dgm:cxn modelId="{EC092E7B-E2F8-4924-B998-C1A1EBEEFD5A}" type="presOf" srcId="{09A5B15D-531E-43E7-8110-725EF0A91CD7}" destId="{AF425706-77C7-4B91-8E21-40D38BC8DA7D}" srcOrd="0" destOrd="0" presId="urn:microsoft.com/office/officeart/2005/8/layout/radial6"/>
    <dgm:cxn modelId="{92DFBF93-184C-41EB-AE53-255340AF483D}" srcId="{8C797F05-6B73-40E9-A4FE-42D19D3B208A}" destId="{E1E9A44E-4736-4AC0-BB1E-CFE4A5BE0D61}" srcOrd="0" destOrd="0" parTransId="{8F002BD3-3290-4838-A260-69FAF80CE58E}" sibTransId="{7452D525-2CB2-482A-A09A-18B82C119614}"/>
    <dgm:cxn modelId="{7D790E94-9550-4FFC-BCB7-68A23E804DFC}" type="presOf" srcId="{7BEC8ABD-4CB4-40F9-898D-8225792021EC}" destId="{114B11B5-4F7B-43F2-9703-A04257C09868}" srcOrd="0" destOrd="0" presId="urn:microsoft.com/office/officeart/2005/8/layout/radial6"/>
    <dgm:cxn modelId="{BB53341E-2FB1-44FE-9687-77B8F98C0C53}" type="presOf" srcId="{F9E8E5C1-C680-4BBA-ABA7-FDF96B514EB8}" destId="{FA81A224-1976-4B85-9186-2B5F4591B823}" srcOrd="0" destOrd="0" presId="urn:microsoft.com/office/officeart/2005/8/layout/radial6"/>
    <dgm:cxn modelId="{EAF063FF-56C5-4129-AF81-384E27CBE5F5}" type="presOf" srcId="{5E1B6D06-2189-45EB-AE98-1DF772632821}" destId="{6C0B1706-B5F2-4500-8E26-211A7925DCA7}" srcOrd="0" destOrd="0" presId="urn:microsoft.com/office/officeart/2005/8/layout/radial6"/>
    <dgm:cxn modelId="{19649A6D-E10F-47F2-9A5B-1942D30AD498}" type="presOf" srcId="{DB4932ED-43D9-4A67-B41D-515341E4B705}" destId="{F44E0A5A-43F0-495A-A37A-4BDE8099B3CC}" srcOrd="0" destOrd="0" presId="urn:microsoft.com/office/officeart/2005/8/layout/radial6"/>
    <dgm:cxn modelId="{88C53261-5205-45E9-BCB6-EBF6C0D97127}" type="presOf" srcId="{98226E39-CC4D-4A53-8250-6140F3186450}" destId="{7E908826-61B0-41A4-859C-6F4CB58603E3}" srcOrd="0" destOrd="0" presId="urn:microsoft.com/office/officeart/2005/8/layout/radial6"/>
    <dgm:cxn modelId="{3A53A70D-4D0C-4461-996E-54B003B93F0F}" type="presOf" srcId="{77C1C36C-423F-4DEC-ABB0-ABFD2214E26E}" destId="{12FB1C0F-10CC-41EE-8B22-8F6DD37EA423}" srcOrd="0" destOrd="0" presId="urn:microsoft.com/office/officeart/2005/8/layout/radial6"/>
    <dgm:cxn modelId="{3CEF75C8-602D-4D35-B7A0-48314E42B580}" srcId="{E1E9A44E-4736-4AC0-BB1E-CFE4A5BE0D61}" destId="{7BEC8ABD-4CB4-40F9-898D-8225792021EC}" srcOrd="5" destOrd="0" parTransId="{5A163346-6659-4FD1-B5E0-764014A65D5E}" sibTransId="{98226E39-CC4D-4A53-8250-6140F3186450}"/>
    <dgm:cxn modelId="{069CDFEA-A215-4632-919A-1D9D5E0A6AC9}" type="presParOf" srcId="{892B817A-0204-4DE4-A176-C35FF476F98B}" destId="{D72B76E7-78F9-4412-BDAC-C88176645257}" srcOrd="0" destOrd="0" presId="urn:microsoft.com/office/officeart/2005/8/layout/radial6"/>
    <dgm:cxn modelId="{C22E7B88-0225-4D92-ACFB-BC7602DCDBB5}" type="presParOf" srcId="{892B817A-0204-4DE4-A176-C35FF476F98B}" destId="{FA81A224-1976-4B85-9186-2B5F4591B823}" srcOrd="1" destOrd="0" presId="urn:microsoft.com/office/officeart/2005/8/layout/radial6"/>
    <dgm:cxn modelId="{198057F8-4B07-4CC9-ACB0-7170A98A61A8}" type="presParOf" srcId="{892B817A-0204-4DE4-A176-C35FF476F98B}" destId="{B0840FD3-CFB6-4139-B8B4-E58E2680CD2C}" srcOrd="2" destOrd="0" presId="urn:microsoft.com/office/officeart/2005/8/layout/radial6"/>
    <dgm:cxn modelId="{4C9E8957-DBED-4854-B612-B7DA30E53A54}" type="presParOf" srcId="{892B817A-0204-4DE4-A176-C35FF476F98B}" destId="{CC55FABD-A234-4422-BE37-A8636CF65CD7}" srcOrd="3" destOrd="0" presId="urn:microsoft.com/office/officeart/2005/8/layout/radial6"/>
    <dgm:cxn modelId="{16C975B3-C63A-450E-89D9-3CD7D66327BE}" type="presParOf" srcId="{892B817A-0204-4DE4-A176-C35FF476F98B}" destId="{F44E0A5A-43F0-495A-A37A-4BDE8099B3CC}" srcOrd="4" destOrd="0" presId="urn:microsoft.com/office/officeart/2005/8/layout/radial6"/>
    <dgm:cxn modelId="{FF42342E-5D81-48F4-999D-A78C34E9AE5C}" type="presParOf" srcId="{892B817A-0204-4DE4-A176-C35FF476F98B}" destId="{94D82613-F470-4765-B127-787B3A80DCDD}" srcOrd="5" destOrd="0" presId="urn:microsoft.com/office/officeart/2005/8/layout/radial6"/>
    <dgm:cxn modelId="{A66DC570-8648-4DCA-A190-EA0C13B30BC1}" type="presParOf" srcId="{892B817A-0204-4DE4-A176-C35FF476F98B}" destId="{12FB1C0F-10CC-41EE-8B22-8F6DD37EA423}" srcOrd="6" destOrd="0" presId="urn:microsoft.com/office/officeart/2005/8/layout/radial6"/>
    <dgm:cxn modelId="{6F608DB3-E10E-41CA-B8AE-B8F935508AF5}" type="presParOf" srcId="{892B817A-0204-4DE4-A176-C35FF476F98B}" destId="{9B48057E-19A7-42C1-ACB6-C637BECDAF9B}" srcOrd="7" destOrd="0" presId="urn:microsoft.com/office/officeart/2005/8/layout/radial6"/>
    <dgm:cxn modelId="{E545EDB9-016A-4849-AA69-E3486D134826}" type="presParOf" srcId="{892B817A-0204-4DE4-A176-C35FF476F98B}" destId="{CF4B0FA0-BC1C-49AC-85B2-548B8D89DE4E}" srcOrd="8" destOrd="0" presId="urn:microsoft.com/office/officeart/2005/8/layout/radial6"/>
    <dgm:cxn modelId="{28934080-2FC7-4FA7-A113-CD6747AD0963}" type="presParOf" srcId="{892B817A-0204-4DE4-A176-C35FF476F98B}" destId="{C198CA18-AF1F-4FE2-9C6E-F10695DCB268}" srcOrd="9" destOrd="0" presId="urn:microsoft.com/office/officeart/2005/8/layout/radial6"/>
    <dgm:cxn modelId="{E3F72856-132D-40DA-B072-F34C583CB8DE}" type="presParOf" srcId="{892B817A-0204-4DE4-A176-C35FF476F98B}" destId="{9315FD99-F88F-4C9D-B248-33E217E8A8CA}" srcOrd="10" destOrd="0" presId="urn:microsoft.com/office/officeart/2005/8/layout/radial6"/>
    <dgm:cxn modelId="{27FD5478-0E52-414F-AE75-A0A17C68DE7B}" type="presParOf" srcId="{892B817A-0204-4DE4-A176-C35FF476F98B}" destId="{BA5CF234-F9B3-44A7-9F4C-7C37D0D9CBF4}" srcOrd="11" destOrd="0" presId="urn:microsoft.com/office/officeart/2005/8/layout/radial6"/>
    <dgm:cxn modelId="{380E1144-BA0F-4B1E-BFEF-F8E7058F6EAD}" type="presParOf" srcId="{892B817A-0204-4DE4-A176-C35FF476F98B}" destId="{AF425706-77C7-4B91-8E21-40D38BC8DA7D}" srcOrd="12" destOrd="0" presId="urn:microsoft.com/office/officeart/2005/8/layout/radial6"/>
    <dgm:cxn modelId="{1FEAE952-947F-4C75-8315-3E0CD2C1FBDC}" type="presParOf" srcId="{892B817A-0204-4DE4-A176-C35FF476F98B}" destId="{6C0B1706-B5F2-4500-8E26-211A7925DCA7}" srcOrd="13" destOrd="0" presId="urn:microsoft.com/office/officeart/2005/8/layout/radial6"/>
    <dgm:cxn modelId="{0B481C5C-4652-44D9-AD15-9255488A7936}" type="presParOf" srcId="{892B817A-0204-4DE4-A176-C35FF476F98B}" destId="{E91BAA91-1A54-4940-8E3E-0EC869E62C9F}" srcOrd="14" destOrd="0" presId="urn:microsoft.com/office/officeart/2005/8/layout/radial6"/>
    <dgm:cxn modelId="{73AD91E7-42E5-4EFE-B959-53D3EA6FB130}" type="presParOf" srcId="{892B817A-0204-4DE4-A176-C35FF476F98B}" destId="{61AA21CB-13ED-4FF5-9C89-7EB2F059ABB9}" srcOrd="15" destOrd="0" presId="urn:microsoft.com/office/officeart/2005/8/layout/radial6"/>
    <dgm:cxn modelId="{506B6292-022C-4494-BBCB-796DCB62F9FE}" type="presParOf" srcId="{892B817A-0204-4DE4-A176-C35FF476F98B}" destId="{114B11B5-4F7B-43F2-9703-A04257C09868}" srcOrd="16" destOrd="0" presId="urn:microsoft.com/office/officeart/2005/8/layout/radial6"/>
    <dgm:cxn modelId="{4A713C03-0B66-430B-9C67-A3DE598A9410}" type="presParOf" srcId="{892B817A-0204-4DE4-A176-C35FF476F98B}" destId="{4FC82207-C2FE-459D-8BBF-97D302E2FE09}" srcOrd="17" destOrd="0" presId="urn:microsoft.com/office/officeart/2005/8/layout/radial6"/>
    <dgm:cxn modelId="{2F404EBD-ECF9-4670-B0F1-06F9E2206FEF}" type="presParOf" srcId="{892B817A-0204-4DE4-A176-C35FF476F98B}" destId="{7E908826-61B0-41A4-859C-6F4CB58603E3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F5D666-6C09-49C6-98B4-23092A5C1C65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Formación Basada en competencias en Educación Superior</a:t>
          </a:r>
          <a:endParaRPr lang="es-EC" sz="2100" kern="1200" dirty="0"/>
        </a:p>
      </dsp:txBody>
      <dsp:txXfrm>
        <a:off x="3119088" y="531800"/>
        <a:ext cx="1991423" cy="1222010"/>
      </dsp:txXfrm>
    </dsp:sp>
    <dsp:sp modelId="{3C118EA1-992E-451C-B128-1D85F3C6391F}">
      <dsp:nvSpPr>
        <dsp:cNvPr id="0" name=""/>
        <dsp:cNvSpPr/>
      </dsp:nvSpPr>
      <dsp:spPr>
        <a:xfrm>
          <a:off x="3744404" y="1728202"/>
          <a:ext cx="2715577" cy="271557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Situación Nacional</a:t>
          </a:r>
          <a:endParaRPr lang="es-EC" sz="2100" kern="1200" dirty="0"/>
        </a:p>
      </dsp:txBody>
      <dsp:txXfrm>
        <a:off x="4574918" y="2429727"/>
        <a:ext cx="1629346" cy="1493567"/>
      </dsp:txXfrm>
    </dsp:sp>
    <dsp:sp modelId="{F0B2D5AB-5854-425F-A196-0A18D6FD6DD7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Tendencias globales en formación en Salud</a:t>
          </a:r>
          <a:endParaRPr lang="es-EC" sz="2100" kern="1200" dirty="0"/>
        </a:p>
      </dsp:txBody>
      <dsp:txXfrm>
        <a:off x="2032857" y="2455334"/>
        <a:ext cx="1629346" cy="149356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908826-61B0-41A4-859C-6F4CB58603E3}">
      <dsp:nvSpPr>
        <dsp:cNvPr id="0" name=""/>
        <dsp:cNvSpPr/>
      </dsp:nvSpPr>
      <dsp:spPr>
        <a:xfrm>
          <a:off x="2015354" y="701462"/>
          <a:ext cx="4789763" cy="4789763"/>
        </a:xfrm>
        <a:prstGeom prst="blockArc">
          <a:avLst>
            <a:gd name="adj1" fmla="val 12600000"/>
            <a:gd name="adj2" fmla="val 16200000"/>
            <a:gd name="adj3" fmla="val 4527"/>
          </a:avLst>
        </a:prstGeom>
        <a:solidFill>
          <a:schemeClr val="accent3">
            <a:shade val="90000"/>
            <a:hueOff val="93447"/>
            <a:satOff val="-2002"/>
            <a:lumOff val="102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AA21CB-13ED-4FF5-9C89-7EB2F059ABB9}">
      <dsp:nvSpPr>
        <dsp:cNvPr id="0" name=""/>
        <dsp:cNvSpPr/>
      </dsp:nvSpPr>
      <dsp:spPr>
        <a:xfrm>
          <a:off x="2015354" y="701462"/>
          <a:ext cx="4789763" cy="4789763"/>
        </a:xfrm>
        <a:prstGeom prst="blockArc">
          <a:avLst>
            <a:gd name="adj1" fmla="val 9000000"/>
            <a:gd name="adj2" fmla="val 12600000"/>
            <a:gd name="adj3" fmla="val 4527"/>
          </a:avLst>
        </a:prstGeom>
        <a:solidFill>
          <a:schemeClr val="accent3">
            <a:shade val="90000"/>
            <a:hueOff val="186893"/>
            <a:satOff val="-4005"/>
            <a:lumOff val="205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425706-77C7-4B91-8E21-40D38BC8DA7D}">
      <dsp:nvSpPr>
        <dsp:cNvPr id="0" name=""/>
        <dsp:cNvSpPr/>
      </dsp:nvSpPr>
      <dsp:spPr>
        <a:xfrm>
          <a:off x="2015354" y="701462"/>
          <a:ext cx="4789763" cy="4789763"/>
        </a:xfrm>
        <a:prstGeom prst="blockArc">
          <a:avLst>
            <a:gd name="adj1" fmla="val 5400000"/>
            <a:gd name="adj2" fmla="val 9000000"/>
            <a:gd name="adj3" fmla="val 4527"/>
          </a:avLst>
        </a:prstGeom>
        <a:solidFill>
          <a:schemeClr val="accent3">
            <a:shade val="90000"/>
            <a:hueOff val="280340"/>
            <a:satOff val="-6007"/>
            <a:lumOff val="308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98CA18-AF1F-4FE2-9C6E-F10695DCB268}">
      <dsp:nvSpPr>
        <dsp:cNvPr id="0" name=""/>
        <dsp:cNvSpPr/>
      </dsp:nvSpPr>
      <dsp:spPr>
        <a:xfrm>
          <a:off x="2015354" y="701462"/>
          <a:ext cx="4789763" cy="4789763"/>
        </a:xfrm>
        <a:prstGeom prst="blockArc">
          <a:avLst>
            <a:gd name="adj1" fmla="val 1800000"/>
            <a:gd name="adj2" fmla="val 5400000"/>
            <a:gd name="adj3" fmla="val 4527"/>
          </a:avLst>
        </a:prstGeom>
        <a:solidFill>
          <a:schemeClr val="accent3">
            <a:shade val="90000"/>
            <a:hueOff val="186893"/>
            <a:satOff val="-4005"/>
            <a:lumOff val="205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FB1C0F-10CC-41EE-8B22-8F6DD37EA423}">
      <dsp:nvSpPr>
        <dsp:cNvPr id="0" name=""/>
        <dsp:cNvSpPr/>
      </dsp:nvSpPr>
      <dsp:spPr>
        <a:xfrm>
          <a:off x="2015354" y="701462"/>
          <a:ext cx="4789763" cy="4789763"/>
        </a:xfrm>
        <a:prstGeom prst="blockArc">
          <a:avLst>
            <a:gd name="adj1" fmla="val 19800000"/>
            <a:gd name="adj2" fmla="val 1800000"/>
            <a:gd name="adj3" fmla="val 4527"/>
          </a:avLst>
        </a:prstGeom>
        <a:solidFill>
          <a:schemeClr val="accent3">
            <a:shade val="90000"/>
            <a:hueOff val="93447"/>
            <a:satOff val="-2002"/>
            <a:lumOff val="102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55FABD-A234-4422-BE37-A8636CF65CD7}">
      <dsp:nvSpPr>
        <dsp:cNvPr id="0" name=""/>
        <dsp:cNvSpPr/>
      </dsp:nvSpPr>
      <dsp:spPr>
        <a:xfrm>
          <a:off x="2015354" y="701462"/>
          <a:ext cx="4789763" cy="4789763"/>
        </a:xfrm>
        <a:prstGeom prst="blockArc">
          <a:avLst>
            <a:gd name="adj1" fmla="val 16200000"/>
            <a:gd name="adj2" fmla="val 19800000"/>
            <a:gd name="adj3" fmla="val 4527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2B76E7-78F9-4412-BDAC-C88176645257}">
      <dsp:nvSpPr>
        <dsp:cNvPr id="0" name=""/>
        <dsp:cNvSpPr/>
      </dsp:nvSpPr>
      <dsp:spPr>
        <a:xfrm>
          <a:off x="3334594" y="2020702"/>
          <a:ext cx="2151282" cy="2151282"/>
        </a:xfrm>
        <a:prstGeom prst="ellipse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Satisfacción Paciente</a:t>
          </a:r>
          <a:endParaRPr lang="es-EC" sz="1800" b="1" kern="1200" dirty="0"/>
        </a:p>
      </dsp:txBody>
      <dsp:txXfrm>
        <a:off x="3334594" y="2020702"/>
        <a:ext cx="2151282" cy="2151282"/>
      </dsp:txXfrm>
    </dsp:sp>
    <dsp:sp modelId="{FA81A224-1976-4B85-9186-2B5F4591B823}">
      <dsp:nvSpPr>
        <dsp:cNvPr id="0" name=""/>
        <dsp:cNvSpPr/>
      </dsp:nvSpPr>
      <dsp:spPr>
        <a:xfrm>
          <a:off x="3179209" y="53805"/>
          <a:ext cx="2462052" cy="1403737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bg1"/>
              </a:solidFill>
            </a:rPr>
            <a:t>Altamente Satisfechos</a:t>
          </a:r>
          <a:endParaRPr lang="es-EC" sz="1800" b="1" kern="1200" dirty="0">
            <a:solidFill>
              <a:schemeClr val="bg1"/>
            </a:solidFill>
          </a:endParaRPr>
        </a:p>
      </dsp:txBody>
      <dsp:txXfrm>
        <a:off x="3179209" y="53805"/>
        <a:ext cx="2462052" cy="1403737"/>
      </dsp:txXfrm>
    </dsp:sp>
    <dsp:sp modelId="{F44E0A5A-43F0-495A-A37A-4BDE8099B3CC}">
      <dsp:nvSpPr>
        <dsp:cNvPr id="0" name=""/>
        <dsp:cNvSpPr/>
      </dsp:nvSpPr>
      <dsp:spPr>
        <a:xfrm>
          <a:off x="5206289" y="1224140"/>
          <a:ext cx="2462052" cy="1403737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89185"/>
                <a:satOff val="-1423"/>
                <a:lumOff val="13702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89185"/>
                <a:satOff val="-1423"/>
                <a:lumOff val="13702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89185"/>
                <a:satOff val="-1423"/>
                <a:lumOff val="137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Características Personales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5206289" y="1224140"/>
        <a:ext cx="2462052" cy="1403737"/>
      </dsp:txXfrm>
    </dsp:sp>
    <dsp:sp modelId="{9B48057E-19A7-42C1-ACB6-C637BECDAF9B}">
      <dsp:nvSpPr>
        <dsp:cNvPr id="0" name=""/>
        <dsp:cNvSpPr/>
      </dsp:nvSpPr>
      <dsp:spPr>
        <a:xfrm>
          <a:off x="5206289" y="3564810"/>
          <a:ext cx="2462052" cy="1403737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178370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0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0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Efectividad ante el dolor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5206289" y="3564810"/>
        <a:ext cx="2462052" cy="1403737"/>
      </dsp:txXfrm>
    </dsp:sp>
    <dsp:sp modelId="{9315FD99-F88F-4C9D-B248-33E217E8A8CA}">
      <dsp:nvSpPr>
        <dsp:cNvPr id="0" name=""/>
        <dsp:cNvSpPr/>
      </dsp:nvSpPr>
      <dsp:spPr>
        <a:xfrm>
          <a:off x="3179209" y="4735144"/>
          <a:ext cx="2462052" cy="1403737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267555"/>
                <a:satOff val="-4269"/>
                <a:lumOff val="41107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67555"/>
                <a:satOff val="-4269"/>
                <a:lumOff val="41107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67555"/>
                <a:satOff val="-4269"/>
                <a:lumOff val="411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Bajo:</a:t>
          </a:r>
          <a:r>
            <a:rPr lang="es-EC" sz="1800" kern="1200" dirty="0" smtClean="0">
              <a:solidFill>
                <a:schemeClr val="tx1"/>
              </a:solidFill>
            </a:rPr>
            <a:t>  </a:t>
          </a:r>
          <a:r>
            <a:rPr lang="es-EC" sz="1800" b="1" kern="1200" dirty="0" smtClean="0">
              <a:solidFill>
                <a:schemeClr val="tx1"/>
              </a:solidFill>
            </a:rPr>
            <a:t>Diferencias Sociales Grandes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3179209" y="4735144"/>
        <a:ext cx="2462052" cy="1403737"/>
      </dsp:txXfrm>
    </dsp:sp>
    <dsp:sp modelId="{6C0B1706-B5F2-4500-8E26-211A7925DCA7}">
      <dsp:nvSpPr>
        <dsp:cNvPr id="0" name=""/>
        <dsp:cNvSpPr/>
      </dsp:nvSpPr>
      <dsp:spPr>
        <a:xfrm>
          <a:off x="1152130" y="3564810"/>
          <a:ext cx="2462052" cy="1403737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178370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0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0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Alto: Mayor Exigencia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>
            <a:solidFill>
              <a:schemeClr val="tx1"/>
            </a:solidFill>
          </a:endParaRPr>
        </a:p>
      </dsp:txBody>
      <dsp:txXfrm>
        <a:off x="1152130" y="3564810"/>
        <a:ext cx="2462052" cy="1403737"/>
      </dsp:txXfrm>
    </dsp:sp>
    <dsp:sp modelId="{114B11B5-4F7B-43F2-9703-A04257C09868}">
      <dsp:nvSpPr>
        <dsp:cNvPr id="0" name=""/>
        <dsp:cNvSpPr/>
      </dsp:nvSpPr>
      <dsp:spPr>
        <a:xfrm>
          <a:off x="1152130" y="1224140"/>
          <a:ext cx="2462052" cy="1403737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89185"/>
                <a:satOff val="-1423"/>
                <a:lumOff val="13702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89185"/>
                <a:satOff val="-1423"/>
                <a:lumOff val="13702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89185"/>
                <a:satOff val="-1423"/>
                <a:lumOff val="137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Alto-Medio / Bajo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1152130" y="1224140"/>
        <a:ext cx="2462052" cy="140373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5D64D6-2F5D-42E3-B643-F3C7316E0C46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0BBB0BF-D8A0-4EFC-A6A7-22404E119B85}">
      <dsp:nvSpPr>
        <dsp:cNvPr id="0" name=""/>
        <dsp:cNvSpPr/>
      </dsp:nvSpPr>
      <dsp:spPr>
        <a:xfrm>
          <a:off x="74" y="1219199"/>
          <a:ext cx="2973585" cy="162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 smtClean="0"/>
            <a:t>Comunicación Estudiante</a:t>
          </a:r>
          <a:endParaRPr lang="es-EC" sz="3400" kern="1200" dirty="0"/>
        </a:p>
      </dsp:txBody>
      <dsp:txXfrm>
        <a:off x="74" y="1219199"/>
        <a:ext cx="2973585" cy="1625600"/>
      </dsp:txXfrm>
    </dsp:sp>
    <dsp:sp modelId="{C64403E6-EE54-48BF-B189-A620C1913E2B}">
      <dsp:nvSpPr>
        <dsp:cNvPr id="0" name=""/>
        <dsp:cNvSpPr/>
      </dsp:nvSpPr>
      <dsp:spPr>
        <a:xfrm>
          <a:off x="3122339" y="1219199"/>
          <a:ext cx="2973585" cy="162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 smtClean="0"/>
            <a:t>Satisfacción Paciente</a:t>
          </a:r>
          <a:endParaRPr lang="es-EC" sz="3400" kern="1200" dirty="0"/>
        </a:p>
      </dsp:txBody>
      <dsp:txXfrm>
        <a:off x="3122339" y="1219199"/>
        <a:ext cx="2973585" cy="16256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CD336E-457B-406D-BD2B-96A6309F6A5F}">
      <dsp:nvSpPr>
        <dsp:cNvPr id="0" name=""/>
        <dsp:cNvSpPr/>
      </dsp:nvSpPr>
      <dsp:spPr>
        <a:xfrm>
          <a:off x="3797323" y="0"/>
          <a:ext cx="4551693" cy="48965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Actitud Positiva </a:t>
          </a:r>
          <a:endParaRPr lang="es-EC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Competencias Interpersonales</a:t>
          </a:r>
          <a:endParaRPr lang="es-EC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Mallas Curriculares</a:t>
          </a:r>
          <a:endParaRPr lang="es-EC" sz="2400" kern="1200" dirty="0"/>
        </a:p>
      </dsp:txBody>
      <dsp:txXfrm>
        <a:off x="3797323" y="0"/>
        <a:ext cx="4551693" cy="4896544"/>
      </dsp:txXfrm>
    </dsp:sp>
    <dsp:sp modelId="{BB18DF6E-5309-4F88-B50C-4D5B1BC41438}">
      <dsp:nvSpPr>
        <dsp:cNvPr id="0" name=""/>
        <dsp:cNvSpPr/>
      </dsp:nvSpPr>
      <dsp:spPr>
        <a:xfrm>
          <a:off x="3911" y="0"/>
          <a:ext cx="3793411" cy="4896544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/>
            <a:t>RECOMENDACIONES</a:t>
          </a:r>
          <a:endParaRPr lang="es-EC" sz="2800" b="1" kern="1200" dirty="0"/>
        </a:p>
      </dsp:txBody>
      <dsp:txXfrm>
        <a:off x="3911" y="0"/>
        <a:ext cx="3793411" cy="48965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9D6975-2491-4ECB-A7FF-87C9C70E053D}">
      <dsp:nvSpPr>
        <dsp:cNvPr id="0" name=""/>
        <dsp:cNvSpPr/>
      </dsp:nvSpPr>
      <dsp:spPr>
        <a:xfrm>
          <a:off x="1649" y="1708098"/>
          <a:ext cx="3660507" cy="112030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Competencias Interpersonales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1649" y="1708098"/>
        <a:ext cx="3660507" cy="1120307"/>
      </dsp:txXfrm>
    </dsp:sp>
    <dsp:sp modelId="{1EDD5164-66BE-4890-B634-1A40E4A16C27}">
      <dsp:nvSpPr>
        <dsp:cNvPr id="0" name=""/>
        <dsp:cNvSpPr/>
      </dsp:nvSpPr>
      <dsp:spPr>
        <a:xfrm>
          <a:off x="3418273" y="1687288"/>
          <a:ext cx="2904818" cy="1161927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Inciden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3418273" y="1687288"/>
        <a:ext cx="2904818" cy="1161927"/>
      </dsp:txXfrm>
    </dsp:sp>
    <dsp:sp modelId="{EDFCB566-9811-4E18-B9FF-6680769F6A6D}">
      <dsp:nvSpPr>
        <dsp:cNvPr id="0" name=""/>
        <dsp:cNvSpPr/>
      </dsp:nvSpPr>
      <dsp:spPr>
        <a:xfrm>
          <a:off x="5986011" y="1687288"/>
          <a:ext cx="2904818" cy="1161927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Satisfacción del paciente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5986011" y="1687288"/>
        <a:ext cx="2904818" cy="11619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97CC14-E528-437E-BEAF-17BF592C8AA8}">
      <dsp:nvSpPr>
        <dsp:cNvPr id="0" name=""/>
        <dsp:cNvSpPr/>
      </dsp:nvSpPr>
      <dsp:spPr>
        <a:xfrm>
          <a:off x="0" y="0"/>
          <a:ext cx="4671831" cy="8256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Identificar Principios teóricos</a:t>
          </a:r>
          <a:endParaRPr lang="es-EC" sz="2100" kern="1200" dirty="0"/>
        </a:p>
      </dsp:txBody>
      <dsp:txXfrm>
        <a:off x="0" y="0"/>
        <a:ext cx="3829281" cy="825624"/>
      </dsp:txXfrm>
    </dsp:sp>
    <dsp:sp modelId="{13257343-F287-46FA-B0EC-5EB95902133A}">
      <dsp:nvSpPr>
        <dsp:cNvPr id="0" name=""/>
        <dsp:cNvSpPr/>
      </dsp:nvSpPr>
      <dsp:spPr>
        <a:xfrm>
          <a:off x="410865" y="937179"/>
          <a:ext cx="4671831" cy="8256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Evaluar el nivel de competencias interpersonales</a:t>
          </a:r>
          <a:endParaRPr lang="es-EC" sz="2100" kern="1200" dirty="0"/>
        </a:p>
      </dsp:txBody>
      <dsp:txXfrm>
        <a:off x="410865" y="937179"/>
        <a:ext cx="3722955" cy="825624"/>
      </dsp:txXfrm>
    </dsp:sp>
    <dsp:sp modelId="{B036607E-0542-4550-B36F-6CDC35A0A65D}">
      <dsp:nvSpPr>
        <dsp:cNvPr id="0" name=""/>
        <dsp:cNvSpPr/>
      </dsp:nvSpPr>
      <dsp:spPr>
        <a:xfrm>
          <a:off x="824440" y="1926456"/>
          <a:ext cx="4671831" cy="8256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Medir el nivel de satisfacción del paciente</a:t>
          </a:r>
          <a:endParaRPr lang="es-EC" sz="2100" kern="1200" dirty="0"/>
        </a:p>
      </dsp:txBody>
      <dsp:txXfrm>
        <a:off x="824440" y="1926456"/>
        <a:ext cx="3722955" cy="825624"/>
      </dsp:txXfrm>
    </dsp:sp>
    <dsp:sp modelId="{27155ECD-C26F-43EF-B88C-01D1BBB30B90}">
      <dsp:nvSpPr>
        <dsp:cNvPr id="0" name=""/>
        <dsp:cNvSpPr/>
      </dsp:nvSpPr>
      <dsp:spPr>
        <a:xfrm>
          <a:off x="4135175" y="626098"/>
          <a:ext cx="536655" cy="53665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/>
        </a:p>
      </dsp:txBody>
      <dsp:txXfrm>
        <a:off x="4135175" y="626098"/>
        <a:ext cx="536655" cy="536655"/>
      </dsp:txXfrm>
    </dsp:sp>
    <dsp:sp modelId="{546C66C4-BC1C-40C4-881D-1706FFBDD047}">
      <dsp:nvSpPr>
        <dsp:cNvPr id="0" name=""/>
        <dsp:cNvSpPr/>
      </dsp:nvSpPr>
      <dsp:spPr>
        <a:xfrm>
          <a:off x="4547396" y="1583822"/>
          <a:ext cx="536655" cy="53665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/>
        </a:p>
      </dsp:txBody>
      <dsp:txXfrm>
        <a:off x="4547396" y="1583822"/>
        <a:ext cx="536655" cy="53665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667772-2AD2-43FA-94D8-F181C99DB042}">
      <dsp:nvSpPr>
        <dsp:cNvPr id="0" name=""/>
        <dsp:cNvSpPr/>
      </dsp:nvSpPr>
      <dsp:spPr>
        <a:xfrm>
          <a:off x="2376264" y="61422"/>
          <a:ext cx="2195259" cy="87810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SER</a:t>
          </a:r>
          <a:endParaRPr lang="es-EC" sz="2400" kern="1200" dirty="0"/>
        </a:p>
      </dsp:txBody>
      <dsp:txXfrm>
        <a:off x="2376264" y="61422"/>
        <a:ext cx="2195259" cy="878103"/>
      </dsp:txXfrm>
    </dsp:sp>
    <dsp:sp modelId="{BFC42DC4-7C66-4A99-B84E-A54B20CDB6CB}">
      <dsp:nvSpPr>
        <dsp:cNvPr id="0" name=""/>
        <dsp:cNvSpPr/>
      </dsp:nvSpPr>
      <dsp:spPr>
        <a:xfrm>
          <a:off x="510293" y="1001108"/>
          <a:ext cx="2195259" cy="878103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SABER</a:t>
          </a:r>
          <a:endParaRPr lang="es-EC" sz="2400" kern="1200" dirty="0"/>
        </a:p>
      </dsp:txBody>
      <dsp:txXfrm>
        <a:off x="510293" y="1001108"/>
        <a:ext cx="2195259" cy="878103"/>
      </dsp:txXfrm>
    </dsp:sp>
    <dsp:sp modelId="{421175F4-7E02-4070-B74C-6C9188A3093F}">
      <dsp:nvSpPr>
        <dsp:cNvPr id="0" name=""/>
        <dsp:cNvSpPr/>
      </dsp:nvSpPr>
      <dsp:spPr>
        <a:xfrm>
          <a:off x="2529456" y="1082707"/>
          <a:ext cx="1822065" cy="728826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HACER</a:t>
          </a:r>
          <a:endParaRPr lang="es-EC" sz="3000" kern="1200" dirty="0"/>
        </a:p>
      </dsp:txBody>
      <dsp:txXfrm>
        <a:off x="2529456" y="1082707"/>
        <a:ext cx="1822065" cy="728826"/>
      </dsp:txXfrm>
    </dsp:sp>
    <dsp:sp modelId="{D7FE6B3C-80D0-4AA2-B302-125179AC2BBD}">
      <dsp:nvSpPr>
        <dsp:cNvPr id="0" name=""/>
        <dsp:cNvSpPr/>
      </dsp:nvSpPr>
      <dsp:spPr>
        <a:xfrm>
          <a:off x="2274140" y="1950803"/>
          <a:ext cx="2195259" cy="87810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CONOCER</a:t>
          </a:r>
          <a:endParaRPr lang="es-EC" sz="2400" kern="1200" dirty="0"/>
        </a:p>
      </dsp:txBody>
      <dsp:txXfrm>
        <a:off x="2274140" y="1950803"/>
        <a:ext cx="2195259" cy="87810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685661-0274-4FC1-A4A7-9243A10F0CEE}">
      <dsp:nvSpPr>
        <dsp:cNvPr id="0" name=""/>
        <dsp:cNvSpPr/>
      </dsp:nvSpPr>
      <dsp:spPr>
        <a:xfrm>
          <a:off x="3248296" y="-294843"/>
          <a:ext cx="2144367" cy="216024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EMPATÍA</a:t>
          </a:r>
          <a:endParaRPr lang="es-EC" sz="1400" b="1" kern="1200" dirty="0"/>
        </a:p>
      </dsp:txBody>
      <dsp:txXfrm>
        <a:off x="3248296" y="-294843"/>
        <a:ext cx="2144367" cy="2160245"/>
      </dsp:txXfrm>
    </dsp:sp>
    <dsp:sp modelId="{E530B7D4-F667-4D95-AA1E-AF0EBC4A084B}">
      <dsp:nvSpPr>
        <dsp:cNvPr id="0" name=""/>
        <dsp:cNvSpPr/>
      </dsp:nvSpPr>
      <dsp:spPr>
        <a:xfrm rot="2700000">
          <a:off x="5099910" y="1363067"/>
          <a:ext cx="125725" cy="5290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>
            <a:solidFill>
              <a:schemeClr val="tx1"/>
            </a:solidFill>
          </a:endParaRPr>
        </a:p>
      </dsp:txBody>
      <dsp:txXfrm rot="2700000">
        <a:off x="5099910" y="1363067"/>
        <a:ext cx="125725" cy="529010"/>
      </dsp:txXfrm>
    </dsp:sp>
    <dsp:sp modelId="{06267F38-F9BD-410E-8D68-D639609DBE40}">
      <dsp:nvSpPr>
        <dsp:cNvPr id="0" name=""/>
        <dsp:cNvSpPr/>
      </dsp:nvSpPr>
      <dsp:spPr>
        <a:xfrm>
          <a:off x="4982168" y="1368149"/>
          <a:ext cx="2002608" cy="216024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COMUNICACIÓN</a:t>
          </a:r>
          <a:endParaRPr lang="es-EC" sz="1200" b="1" kern="1200" dirty="0"/>
        </a:p>
      </dsp:txBody>
      <dsp:txXfrm>
        <a:off x="4982168" y="1368149"/>
        <a:ext cx="2002608" cy="2160245"/>
      </dsp:txXfrm>
    </dsp:sp>
    <dsp:sp modelId="{9796FA8B-909C-418A-823C-FF7C8BC0CF61}">
      <dsp:nvSpPr>
        <dsp:cNvPr id="0" name=""/>
        <dsp:cNvSpPr/>
      </dsp:nvSpPr>
      <dsp:spPr>
        <a:xfrm rot="8100000">
          <a:off x="5082050" y="3012347"/>
          <a:ext cx="145682" cy="5290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>
            <a:solidFill>
              <a:schemeClr val="tx1"/>
            </a:solidFill>
          </a:endParaRPr>
        </a:p>
      </dsp:txBody>
      <dsp:txXfrm rot="8100000">
        <a:off x="5082050" y="3012347"/>
        <a:ext cx="145682" cy="529010"/>
      </dsp:txXfrm>
    </dsp:sp>
    <dsp:sp modelId="{E3D0B226-BF7C-4375-830F-E0DE44947959}">
      <dsp:nvSpPr>
        <dsp:cNvPr id="0" name=""/>
        <dsp:cNvSpPr/>
      </dsp:nvSpPr>
      <dsp:spPr>
        <a:xfrm>
          <a:off x="3319175" y="3031141"/>
          <a:ext cx="2002608" cy="216024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ÉTICA</a:t>
          </a:r>
          <a:endParaRPr lang="es-EC" sz="1400" b="1" kern="1200" dirty="0"/>
        </a:p>
      </dsp:txBody>
      <dsp:txXfrm>
        <a:off x="3319175" y="3031141"/>
        <a:ext cx="2002608" cy="2160245"/>
      </dsp:txXfrm>
    </dsp:sp>
    <dsp:sp modelId="{7F988945-C249-4077-8D7D-6A5FC7492CE8}">
      <dsp:nvSpPr>
        <dsp:cNvPr id="0" name=""/>
        <dsp:cNvSpPr/>
      </dsp:nvSpPr>
      <dsp:spPr>
        <a:xfrm rot="13507016">
          <a:off x="3416567" y="3014072"/>
          <a:ext cx="149235" cy="5290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>
            <a:solidFill>
              <a:schemeClr val="tx1"/>
            </a:solidFill>
          </a:endParaRPr>
        </a:p>
      </dsp:txBody>
      <dsp:txXfrm rot="13507016">
        <a:off x="3416567" y="3014072"/>
        <a:ext cx="149235" cy="529010"/>
      </dsp:txXfrm>
    </dsp:sp>
    <dsp:sp modelId="{2E90C06A-9416-4AC1-BEB8-97634E6433E6}">
      <dsp:nvSpPr>
        <dsp:cNvPr id="0" name=""/>
        <dsp:cNvSpPr/>
      </dsp:nvSpPr>
      <dsp:spPr>
        <a:xfrm>
          <a:off x="1654624" y="1359782"/>
          <a:ext cx="2002608" cy="216024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PROFESIONALISMO</a:t>
          </a:r>
          <a:endParaRPr lang="es-EC" sz="1200" b="1" kern="1200" dirty="0"/>
        </a:p>
      </dsp:txBody>
      <dsp:txXfrm>
        <a:off x="1654624" y="1359782"/>
        <a:ext cx="2002608" cy="2160245"/>
      </dsp:txXfrm>
    </dsp:sp>
    <dsp:sp modelId="{F007C0F1-3B2B-4CD3-9C12-1BAF84CABC4D}">
      <dsp:nvSpPr>
        <dsp:cNvPr id="0" name=""/>
        <dsp:cNvSpPr/>
      </dsp:nvSpPr>
      <dsp:spPr>
        <a:xfrm rot="18910280">
          <a:off x="3410643" y="1363894"/>
          <a:ext cx="123317" cy="5290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>
            <a:solidFill>
              <a:schemeClr val="tx1"/>
            </a:solidFill>
          </a:endParaRPr>
        </a:p>
      </dsp:txBody>
      <dsp:txXfrm rot="18910280">
        <a:off x="3410643" y="1363894"/>
        <a:ext cx="123317" cy="52901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685661-0274-4FC1-A4A7-9243A10F0CEE}">
      <dsp:nvSpPr>
        <dsp:cNvPr id="0" name=""/>
        <dsp:cNvSpPr/>
      </dsp:nvSpPr>
      <dsp:spPr>
        <a:xfrm>
          <a:off x="2966069" y="508"/>
          <a:ext cx="1628701" cy="15210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COMUNICACIÓN</a:t>
          </a:r>
          <a:endParaRPr lang="es-EC" sz="1200" b="1" kern="1200" dirty="0"/>
        </a:p>
      </dsp:txBody>
      <dsp:txXfrm>
        <a:off x="2966069" y="508"/>
        <a:ext cx="1628701" cy="1521028"/>
      </dsp:txXfrm>
    </dsp:sp>
    <dsp:sp modelId="{E530B7D4-F667-4D95-AA1E-AF0EBC4A084B}">
      <dsp:nvSpPr>
        <dsp:cNvPr id="0" name=""/>
        <dsp:cNvSpPr/>
      </dsp:nvSpPr>
      <dsp:spPr>
        <a:xfrm rot="2700000">
          <a:off x="4393747" y="1313174"/>
          <a:ext cx="390995" cy="5133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50" kern="1200"/>
        </a:p>
      </dsp:txBody>
      <dsp:txXfrm rot="2700000">
        <a:off x="4393747" y="1313174"/>
        <a:ext cx="390995" cy="513347"/>
      </dsp:txXfrm>
    </dsp:sp>
    <dsp:sp modelId="{06267F38-F9BD-410E-8D68-D639609DBE40}">
      <dsp:nvSpPr>
        <dsp:cNvPr id="0" name=""/>
        <dsp:cNvSpPr/>
      </dsp:nvSpPr>
      <dsp:spPr>
        <a:xfrm>
          <a:off x="4635146" y="1615749"/>
          <a:ext cx="1521028" cy="15210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COMPETENICA TÉCNICA</a:t>
          </a:r>
          <a:endParaRPr lang="es-EC" sz="1200" b="1" kern="1200" dirty="0"/>
        </a:p>
      </dsp:txBody>
      <dsp:txXfrm>
        <a:off x="4635146" y="1615749"/>
        <a:ext cx="1521028" cy="1521028"/>
      </dsp:txXfrm>
    </dsp:sp>
    <dsp:sp modelId="{9796FA8B-909C-418A-823C-FF7C8BC0CF61}">
      <dsp:nvSpPr>
        <dsp:cNvPr id="0" name=""/>
        <dsp:cNvSpPr/>
      </dsp:nvSpPr>
      <dsp:spPr>
        <a:xfrm rot="8100000">
          <a:off x="4393870" y="2919115"/>
          <a:ext cx="404531" cy="5133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50" kern="1200"/>
        </a:p>
      </dsp:txBody>
      <dsp:txXfrm rot="8100000">
        <a:off x="4393870" y="2919115"/>
        <a:ext cx="404531" cy="513347"/>
      </dsp:txXfrm>
    </dsp:sp>
    <dsp:sp modelId="{E3D0B226-BF7C-4375-830F-E0DE44947959}">
      <dsp:nvSpPr>
        <dsp:cNvPr id="0" name=""/>
        <dsp:cNvSpPr/>
      </dsp:nvSpPr>
      <dsp:spPr>
        <a:xfrm>
          <a:off x="3019905" y="3230990"/>
          <a:ext cx="1521028" cy="15210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ACTITUD PROFESIONAL</a:t>
          </a:r>
          <a:endParaRPr lang="es-EC" sz="1200" b="1" kern="1200" dirty="0"/>
        </a:p>
      </dsp:txBody>
      <dsp:txXfrm>
        <a:off x="3019905" y="3230990"/>
        <a:ext cx="1521028" cy="1521028"/>
      </dsp:txXfrm>
    </dsp:sp>
    <dsp:sp modelId="{7F988945-C249-4077-8D7D-6A5FC7492CE8}">
      <dsp:nvSpPr>
        <dsp:cNvPr id="0" name=""/>
        <dsp:cNvSpPr/>
      </dsp:nvSpPr>
      <dsp:spPr>
        <a:xfrm rot="13500000">
          <a:off x="2778629" y="2935306"/>
          <a:ext cx="404531" cy="5133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50" kern="1200"/>
        </a:p>
      </dsp:txBody>
      <dsp:txXfrm rot="13500000">
        <a:off x="2778629" y="2935306"/>
        <a:ext cx="404531" cy="513347"/>
      </dsp:txXfrm>
    </dsp:sp>
    <dsp:sp modelId="{2E90C06A-9416-4AC1-BEB8-97634E6433E6}">
      <dsp:nvSpPr>
        <dsp:cNvPr id="0" name=""/>
        <dsp:cNvSpPr/>
      </dsp:nvSpPr>
      <dsp:spPr>
        <a:xfrm>
          <a:off x="1404664" y="1615749"/>
          <a:ext cx="1521028" cy="15210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CLIMA DE CONFIANZA</a:t>
          </a:r>
          <a:endParaRPr lang="es-EC" sz="1200" b="1" kern="1200" dirty="0"/>
        </a:p>
      </dsp:txBody>
      <dsp:txXfrm>
        <a:off x="1404664" y="1615749"/>
        <a:ext cx="1521028" cy="1521028"/>
      </dsp:txXfrm>
    </dsp:sp>
    <dsp:sp modelId="{F007C0F1-3B2B-4CD3-9C12-1BAF84CABC4D}">
      <dsp:nvSpPr>
        <dsp:cNvPr id="0" name=""/>
        <dsp:cNvSpPr/>
      </dsp:nvSpPr>
      <dsp:spPr>
        <a:xfrm rot="18900000">
          <a:off x="2760447" y="1328824"/>
          <a:ext cx="390995" cy="5133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50" kern="1200"/>
        </a:p>
      </dsp:txBody>
      <dsp:txXfrm rot="18900000">
        <a:off x="2760447" y="1328824"/>
        <a:ext cx="390995" cy="51334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952C37-7FCF-441B-B181-F5C7C5C0247D}">
      <dsp:nvSpPr>
        <dsp:cNvPr id="0" name=""/>
        <dsp:cNvSpPr/>
      </dsp:nvSpPr>
      <dsp:spPr>
        <a:xfrm>
          <a:off x="0" y="0"/>
          <a:ext cx="4032448" cy="403244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Pacientes atendidos en la Clínica Odontológica UIDE 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957706" y="302433"/>
        <a:ext cx="2117035" cy="685516"/>
      </dsp:txXfrm>
    </dsp:sp>
    <dsp:sp modelId="{0A333D45-5064-4CB8-8DAE-297951D132E7}">
      <dsp:nvSpPr>
        <dsp:cNvPr id="0" name=""/>
        <dsp:cNvSpPr/>
      </dsp:nvSpPr>
      <dsp:spPr>
        <a:xfrm>
          <a:off x="766794" y="1584323"/>
          <a:ext cx="2570867" cy="2420043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207 pacientes seleccionados de manera aleatoria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1143289" y="2189334"/>
        <a:ext cx="1817877" cy="121002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952C37-7FCF-441B-B181-F5C7C5C0247D}">
      <dsp:nvSpPr>
        <dsp:cNvPr id="0" name=""/>
        <dsp:cNvSpPr/>
      </dsp:nvSpPr>
      <dsp:spPr>
        <a:xfrm>
          <a:off x="36003" y="0"/>
          <a:ext cx="4032448" cy="403244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</a:rPr>
            <a:t>Estudiantes de 6º, 8º y 10º semestre de Odontología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0" kern="1200" dirty="0" smtClean="0">
              <a:solidFill>
                <a:schemeClr val="tx1"/>
              </a:solidFill>
            </a:rPr>
            <a:t>69 estudiantes </a:t>
          </a:r>
          <a:endParaRPr lang="es-EC" sz="2400" b="0" kern="1200" dirty="0">
            <a:solidFill>
              <a:schemeClr val="tx1"/>
            </a:solidFill>
          </a:endParaRPr>
        </a:p>
      </dsp:txBody>
      <dsp:txXfrm>
        <a:off x="626542" y="1008112"/>
        <a:ext cx="2851371" cy="201622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908826-61B0-41A4-859C-6F4CB58603E3}">
      <dsp:nvSpPr>
        <dsp:cNvPr id="0" name=""/>
        <dsp:cNvSpPr/>
      </dsp:nvSpPr>
      <dsp:spPr>
        <a:xfrm>
          <a:off x="1673184" y="593064"/>
          <a:ext cx="4070454" cy="4070454"/>
        </a:xfrm>
        <a:prstGeom prst="blockArc">
          <a:avLst>
            <a:gd name="adj1" fmla="val 12600000"/>
            <a:gd name="adj2" fmla="val 16200000"/>
            <a:gd name="adj3" fmla="val 4520"/>
          </a:avLst>
        </a:prstGeom>
        <a:solidFill>
          <a:schemeClr val="accent3">
            <a:shade val="90000"/>
            <a:hueOff val="93447"/>
            <a:satOff val="-2002"/>
            <a:lumOff val="102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AA21CB-13ED-4FF5-9C89-7EB2F059ABB9}">
      <dsp:nvSpPr>
        <dsp:cNvPr id="0" name=""/>
        <dsp:cNvSpPr/>
      </dsp:nvSpPr>
      <dsp:spPr>
        <a:xfrm>
          <a:off x="1673184" y="593064"/>
          <a:ext cx="4070454" cy="4070454"/>
        </a:xfrm>
        <a:prstGeom prst="blockArc">
          <a:avLst>
            <a:gd name="adj1" fmla="val 9000000"/>
            <a:gd name="adj2" fmla="val 12600000"/>
            <a:gd name="adj3" fmla="val 4520"/>
          </a:avLst>
        </a:prstGeom>
        <a:solidFill>
          <a:schemeClr val="accent3">
            <a:shade val="90000"/>
            <a:hueOff val="186893"/>
            <a:satOff val="-4005"/>
            <a:lumOff val="205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425706-77C7-4B91-8E21-40D38BC8DA7D}">
      <dsp:nvSpPr>
        <dsp:cNvPr id="0" name=""/>
        <dsp:cNvSpPr/>
      </dsp:nvSpPr>
      <dsp:spPr>
        <a:xfrm>
          <a:off x="1673184" y="593064"/>
          <a:ext cx="4070454" cy="4070454"/>
        </a:xfrm>
        <a:prstGeom prst="blockArc">
          <a:avLst>
            <a:gd name="adj1" fmla="val 5400000"/>
            <a:gd name="adj2" fmla="val 9000000"/>
            <a:gd name="adj3" fmla="val 4520"/>
          </a:avLst>
        </a:prstGeom>
        <a:solidFill>
          <a:schemeClr val="accent3">
            <a:shade val="90000"/>
            <a:hueOff val="280340"/>
            <a:satOff val="-6007"/>
            <a:lumOff val="308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98CA18-AF1F-4FE2-9C6E-F10695DCB268}">
      <dsp:nvSpPr>
        <dsp:cNvPr id="0" name=""/>
        <dsp:cNvSpPr/>
      </dsp:nvSpPr>
      <dsp:spPr>
        <a:xfrm>
          <a:off x="1673184" y="593064"/>
          <a:ext cx="4070454" cy="4070454"/>
        </a:xfrm>
        <a:prstGeom prst="blockArc">
          <a:avLst>
            <a:gd name="adj1" fmla="val 1800000"/>
            <a:gd name="adj2" fmla="val 5400000"/>
            <a:gd name="adj3" fmla="val 4520"/>
          </a:avLst>
        </a:prstGeom>
        <a:solidFill>
          <a:schemeClr val="accent3">
            <a:shade val="90000"/>
            <a:hueOff val="186893"/>
            <a:satOff val="-4005"/>
            <a:lumOff val="205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FB1C0F-10CC-41EE-8B22-8F6DD37EA423}">
      <dsp:nvSpPr>
        <dsp:cNvPr id="0" name=""/>
        <dsp:cNvSpPr/>
      </dsp:nvSpPr>
      <dsp:spPr>
        <a:xfrm>
          <a:off x="1673184" y="593064"/>
          <a:ext cx="4070454" cy="4070454"/>
        </a:xfrm>
        <a:prstGeom prst="blockArc">
          <a:avLst>
            <a:gd name="adj1" fmla="val 19800000"/>
            <a:gd name="adj2" fmla="val 1800000"/>
            <a:gd name="adj3" fmla="val 4520"/>
          </a:avLst>
        </a:prstGeom>
        <a:solidFill>
          <a:schemeClr val="accent3">
            <a:shade val="90000"/>
            <a:hueOff val="93447"/>
            <a:satOff val="-2002"/>
            <a:lumOff val="102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55FABD-A234-4422-BE37-A8636CF65CD7}">
      <dsp:nvSpPr>
        <dsp:cNvPr id="0" name=""/>
        <dsp:cNvSpPr/>
      </dsp:nvSpPr>
      <dsp:spPr>
        <a:xfrm>
          <a:off x="1673184" y="593064"/>
          <a:ext cx="4070454" cy="4070454"/>
        </a:xfrm>
        <a:prstGeom prst="blockArc">
          <a:avLst>
            <a:gd name="adj1" fmla="val 16200000"/>
            <a:gd name="adj2" fmla="val 19800000"/>
            <a:gd name="adj3" fmla="val 452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2B76E7-78F9-4412-BDAC-C88176645257}">
      <dsp:nvSpPr>
        <dsp:cNvPr id="0" name=""/>
        <dsp:cNvSpPr/>
      </dsp:nvSpPr>
      <dsp:spPr>
        <a:xfrm>
          <a:off x="2592290" y="1440160"/>
          <a:ext cx="2232242" cy="2232242"/>
        </a:xfrm>
        <a:prstGeom prst="ellipse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Competencias Interpersonales</a:t>
          </a:r>
          <a:endParaRPr lang="es-EC" sz="1800" b="1" kern="1200" dirty="0"/>
        </a:p>
      </dsp:txBody>
      <dsp:txXfrm>
        <a:off x="2592290" y="1440160"/>
        <a:ext cx="2232242" cy="2232242"/>
      </dsp:txXfrm>
    </dsp:sp>
    <dsp:sp modelId="{FA81A224-1976-4B85-9186-2B5F4591B823}">
      <dsp:nvSpPr>
        <dsp:cNvPr id="0" name=""/>
        <dsp:cNvSpPr/>
      </dsp:nvSpPr>
      <dsp:spPr>
        <a:xfrm>
          <a:off x="2874851" y="-58512"/>
          <a:ext cx="1667121" cy="1395145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1"/>
              </a:solidFill>
            </a:rPr>
            <a:t>Mundo Laboral</a:t>
          </a:r>
          <a:endParaRPr lang="es-EC" sz="1400" b="1" kern="1200" dirty="0">
            <a:solidFill>
              <a:schemeClr val="bg1"/>
            </a:solidFill>
          </a:endParaRPr>
        </a:p>
      </dsp:txBody>
      <dsp:txXfrm>
        <a:off x="2874851" y="-58512"/>
        <a:ext cx="1667121" cy="1395145"/>
      </dsp:txXfrm>
    </dsp:sp>
    <dsp:sp modelId="{F44E0A5A-43F0-495A-A37A-4BDE8099B3CC}">
      <dsp:nvSpPr>
        <dsp:cNvPr id="0" name=""/>
        <dsp:cNvSpPr/>
      </dsp:nvSpPr>
      <dsp:spPr>
        <a:xfrm>
          <a:off x="4597576" y="936103"/>
          <a:ext cx="1667121" cy="1395145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89185"/>
                <a:satOff val="-1423"/>
                <a:lumOff val="13702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89185"/>
                <a:satOff val="-1423"/>
                <a:lumOff val="13702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89185"/>
                <a:satOff val="-1423"/>
                <a:lumOff val="137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Competencias laborales específicas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4597576" y="936103"/>
        <a:ext cx="1667121" cy="1395145"/>
      </dsp:txXfrm>
    </dsp:sp>
    <dsp:sp modelId="{9B48057E-19A7-42C1-ACB6-C637BECDAF9B}">
      <dsp:nvSpPr>
        <dsp:cNvPr id="0" name=""/>
        <dsp:cNvSpPr/>
      </dsp:nvSpPr>
      <dsp:spPr>
        <a:xfrm>
          <a:off x="4597576" y="2925335"/>
          <a:ext cx="1667121" cy="1395145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178370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0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0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Global vs. Local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4597576" y="2925335"/>
        <a:ext cx="1667121" cy="1395145"/>
      </dsp:txXfrm>
    </dsp:sp>
    <dsp:sp modelId="{9315FD99-F88F-4C9D-B248-33E217E8A8CA}">
      <dsp:nvSpPr>
        <dsp:cNvPr id="0" name=""/>
        <dsp:cNvSpPr/>
      </dsp:nvSpPr>
      <dsp:spPr>
        <a:xfrm>
          <a:off x="2874851" y="3919951"/>
          <a:ext cx="1667121" cy="1395145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267555"/>
                <a:satOff val="-4269"/>
                <a:lumOff val="41107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67555"/>
                <a:satOff val="-4269"/>
                <a:lumOff val="41107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67555"/>
                <a:satOff val="-4269"/>
                <a:lumOff val="411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Característica personal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2874851" y="3919951"/>
        <a:ext cx="1667121" cy="1395145"/>
      </dsp:txXfrm>
    </dsp:sp>
    <dsp:sp modelId="{6C0B1706-B5F2-4500-8E26-211A7925DCA7}">
      <dsp:nvSpPr>
        <dsp:cNvPr id="0" name=""/>
        <dsp:cNvSpPr/>
      </dsp:nvSpPr>
      <dsp:spPr>
        <a:xfrm>
          <a:off x="1152126" y="2925335"/>
          <a:ext cx="1667121" cy="1395145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178370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0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0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No hay asignación curricular específica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1152126" y="2925335"/>
        <a:ext cx="1667121" cy="1395145"/>
      </dsp:txXfrm>
    </dsp:sp>
    <dsp:sp modelId="{114B11B5-4F7B-43F2-9703-A04257C09868}">
      <dsp:nvSpPr>
        <dsp:cNvPr id="0" name=""/>
        <dsp:cNvSpPr/>
      </dsp:nvSpPr>
      <dsp:spPr>
        <a:xfrm>
          <a:off x="1152126" y="936103"/>
          <a:ext cx="1667121" cy="1395145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89185"/>
                <a:satOff val="-1423"/>
                <a:lumOff val="13702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89185"/>
                <a:satOff val="-1423"/>
                <a:lumOff val="13702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89185"/>
                <a:satOff val="-1423"/>
                <a:lumOff val="137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400" b="1" kern="1200" dirty="0" smtClean="0">
              <a:solidFill>
                <a:schemeClr val="tx1"/>
              </a:solidFill>
            </a:rPr>
            <a:t>Competencia Interpersonal Vs. Destreza Técnica</a:t>
          </a:r>
        </a:p>
      </dsp:txBody>
      <dsp:txXfrm>
        <a:off x="1152126" y="936103"/>
        <a:ext cx="1667121" cy="1395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0.58864</cdr:x>
      <cdr:y>0.92126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760640" y="3240360"/>
          <a:ext cx="2606667" cy="27215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0.58888</cdr:x>
      <cdr:y>0.90686</cdr:y>
    </cdr:from>
    <cdr:to>
      <cdr:x>1</cdr:x>
      <cdr:y>0.97481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658678" y="2039192"/>
          <a:ext cx="1818578" cy="152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EC" sz="900" dirty="0">
              <a:latin typeface="Arial" pitchFamily="34" charset="0"/>
              <a:cs typeface="Arial" pitchFamily="34" charset="0"/>
            </a:rPr>
            <a:t>Nieto,</a:t>
          </a:r>
          <a:r>
            <a:rPr lang="es-EC" sz="900" baseline="0" dirty="0">
              <a:latin typeface="Arial" pitchFamily="34" charset="0"/>
              <a:cs typeface="Arial" pitchFamily="34" charset="0"/>
            </a:rPr>
            <a:t> C. y Serrano, A. (2013)</a:t>
          </a:r>
          <a:endParaRPr lang="es-EC" sz="9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0.55046</cdr:x>
      <cdr:y>0.92537</cdr:y>
    </cdr:from>
    <cdr:to>
      <cdr:x>0.99962</cdr:x>
      <cdr:y>1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2286001" y="1895041"/>
          <a:ext cx="1865322" cy="1528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EC" sz="900" dirty="0">
              <a:latin typeface="Arial" pitchFamily="34" charset="0"/>
              <a:cs typeface="Arial" pitchFamily="34" charset="0"/>
            </a:rPr>
            <a:t>Nieto,</a:t>
          </a:r>
          <a:r>
            <a:rPr lang="es-EC" sz="900" baseline="0" dirty="0">
              <a:latin typeface="Arial" pitchFamily="34" charset="0"/>
              <a:cs typeface="Arial" pitchFamily="34" charset="0"/>
            </a:rPr>
            <a:t> C. y Serrano, A. (2013) </a:t>
          </a:r>
          <a:endParaRPr lang="es-EC" sz="9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0.58305</cdr:x>
      <cdr:y>0.93299</cdr:y>
    </cdr:from>
    <cdr:to>
      <cdr:x>0.99962</cdr:x>
      <cdr:y>0.97308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2432837" y="2557083"/>
          <a:ext cx="1738191" cy="1098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EC" sz="900" dirty="0">
              <a:latin typeface="Arial" pitchFamily="34" charset="0"/>
              <a:cs typeface="Arial" pitchFamily="34" charset="0"/>
            </a:rPr>
            <a:t>Nieto,</a:t>
          </a:r>
          <a:r>
            <a:rPr lang="es-EC" sz="900" baseline="0" dirty="0">
              <a:latin typeface="Arial" pitchFamily="34" charset="0"/>
              <a:cs typeface="Arial" pitchFamily="34" charset="0"/>
            </a:rPr>
            <a:t> C. y Serrano, A. (2013) </a:t>
          </a:r>
          <a:endParaRPr lang="es-EC" sz="9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0.56221</cdr:x>
      <cdr:y>0.9212</cdr:y>
    </cdr:from>
    <cdr:to>
      <cdr:x>0.99916</cdr:x>
      <cdr:y>0.97468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2324101" y="2079539"/>
          <a:ext cx="1806278" cy="1207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EC" sz="900" dirty="0">
              <a:latin typeface="Arial" pitchFamily="34" charset="0"/>
              <a:cs typeface="Arial" pitchFamily="34" charset="0"/>
            </a:rPr>
            <a:t>Nieto,</a:t>
          </a:r>
          <a:r>
            <a:rPr lang="es-EC" sz="900" baseline="0" dirty="0">
              <a:latin typeface="Arial" pitchFamily="34" charset="0"/>
              <a:cs typeface="Arial" pitchFamily="34" charset="0"/>
            </a:rPr>
            <a:t> C. y Serrano, A. (2013) </a:t>
          </a:r>
          <a:endParaRPr lang="es-EC" sz="9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31E5A-E456-4881-A854-C8578863A167}" type="datetimeFigureOut">
              <a:rPr lang="es-EC" smtClean="0"/>
              <a:pPr/>
              <a:t>26/03/2014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5FB2F-0CD0-4065-A6F4-82668BA77141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173535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C" dirty="0" smtClean="0"/>
              <a:t>33 ítems valorados en escala de Likert de  5 puntos.  Miden cuatro factores: Empatía, Ética, Comunicación y Profesionalismo.</a:t>
            </a:r>
          </a:p>
          <a:p>
            <a:r>
              <a:rPr lang="es-EC" altLang="es-EC" dirty="0" smtClean="0"/>
              <a:t>14 ítems valorados en escala de Likert de 5 puntos. Miden cuatro indicadores de satisfacción: </a:t>
            </a:r>
            <a:r>
              <a:rPr lang="es-ES" altLang="es-EC" dirty="0" smtClean="0"/>
              <a:t>Comunicación, Actitudes Profesionales, Competencia Técnica y Clima de Confianza. </a:t>
            </a:r>
            <a:endParaRPr lang="es-EC" altLang="es-EC" dirty="0" smtClean="0"/>
          </a:p>
          <a:p>
            <a:endParaRPr lang="es-EC" altLang="es-EC" dirty="0" smtClean="0"/>
          </a:p>
          <a:p>
            <a:endParaRPr lang="es-ES" altLang="es-EC" dirty="0" smtClean="0"/>
          </a:p>
          <a:p>
            <a:r>
              <a:rPr lang="es-ES" altLang="es-EC" dirty="0" smtClean="0"/>
              <a:t>    </a:t>
            </a:r>
            <a:endParaRPr lang="es-EC" altLang="es-EC" dirty="0" smtClean="0"/>
          </a:p>
          <a:p>
            <a:endParaRPr lang="es-EC" altLang="es-EC" dirty="0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F2F87E-B20A-468B-9C77-D5E66074EA6C}" type="slidenum">
              <a:rPr lang="es-EC" altLang="es-EC" smtClean="0"/>
              <a:pPr/>
              <a:t>12</a:t>
            </a:fld>
            <a:endParaRPr lang="es-EC" altLang="es-EC" dirty="0" smtClean="0"/>
          </a:p>
        </p:txBody>
      </p:sp>
    </p:spTree>
    <p:extLst>
      <p:ext uri="{BB962C8B-B14F-4D97-AF65-F5344CB8AC3E}">
        <p14:creationId xmlns="" xmlns:p14="http://schemas.microsoft.com/office/powerpoint/2010/main" val="4150732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dirty="0" smtClean="0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FE1C97-D5F3-4F49-B6D2-2ED0238E98C2}" type="slidenum">
              <a:rPr lang="es-EC" altLang="es-EC" smtClean="0"/>
              <a:pPr/>
              <a:t>15</a:t>
            </a:fld>
            <a:endParaRPr lang="es-EC" altLang="es-EC" dirty="0" smtClean="0"/>
          </a:p>
        </p:txBody>
      </p:sp>
    </p:spTree>
    <p:extLst>
      <p:ext uri="{BB962C8B-B14F-4D97-AF65-F5344CB8AC3E}">
        <p14:creationId xmlns="" xmlns:p14="http://schemas.microsoft.com/office/powerpoint/2010/main" val="3240029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C" dirty="0" smtClean="0"/>
              <a:t>No existen diferencias significativas (p&gt;0,05) en relación a las variables edad y sexo.</a:t>
            </a:r>
          </a:p>
          <a:p>
            <a:endParaRPr lang="es-ES" altLang="es-EC" dirty="0" smtClean="0"/>
          </a:p>
          <a:p>
            <a:r>
              <a:rPr lang="es-ES" altLang="es-EC" dirty="0" smtClean="0"/>
              <a:t>Existe una diferencia significativa (p&lt;0,05) entre los índices obtenidos por los estudiantes de 10º semestre con relación a los de 8º y 6º.  </a:t>
            </a:r>
            <a:endParaRPr lang="es-EC" altLang="es-EC" dirty="0" smtClean="0"/>
          </a:p>
          <a:p>
            <a:endParaRPr lang="es-EC" altLang="es-EC" dirty="0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37A3F3-B7D7-4F3A-95F2-568971475EEA}" type="slidenum">
              <a:rPr lang="es-EC" altLang="es-EC" smtClean="0"/>
              <a:pPr/>
              <a:t>17</a:t>
            </a:fld>
            <a:endParaRPr lang="es-EC" altLang="es-EC" dirty="0" smtClean="0"/>
          </a:p>
        </p:txBody>
      </p:sp>
    </p:spTree>
    <p:extLst>
      <p:ext uri="{BB962C8B-B14F-4D97-AF65-F5344CB8AC3E}">
        <p14:creationId xmlns="" xmlns:p14="http://schemas.microsoft.com/office/powerpoint/2010/main" val="4244978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C" dirty="0" smtClean="0"/>
              <a:t>En los cuatro factores la mediana es mayor a la media y equivale al valor máximo de la escala.</a:t>
            </a:r>
          </a:p>
          <a:p>
            <a:r>
              <a:rPr lang="es-ES" altLang="es-EC" dirty="0" smtClean="0"/>
              <a:t>Esto nos indica que el comportamiento de la muestra en cada factor es similar al del índice global con una elevada concentración de datos hacia la derecha. </a:t>
            </a:r>
            <a:endParaRPr lang="es-EC" altLang="es-EC" dirty="0" smtClean="0"/>
          </a:p>
          <a:p>
            <a:endParaRPr lang="es-EC" altLang="es-EC" dirty="0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6ABA32-B99E-4A85-B2C2-37BF6704DFC7}" type="slidenum">
              <a:rPr lang="es-EC" altLang="es-EC" smtClean="0"/>
              <a:pPr/>
              <a:t>18</a:t>
            </a:fld>
            <a:endParaRPr lang="es-EC" altLang="es-EC" dirty="0" smtClean="0"/>
          </a:p>
        </p:txBody>
      </p:sp>
    </p:spTree>
    <p:extLst>
      <p:ext uri="{BB962C8B-B14F-4D97-AF65-F5344CB8AC3E}">
        <p14:creationId xmlns="" xmlns:p14="http://schemas.microsoft.com/office/powerpoint/2010/main" val="3379968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C" dirty="0" smtClean="0"/>
              <a:t>En todos los factores, la correlación se explica en mayor medida por la correspondencia de los índices con valor 5 con los índices globales. </a:t>
            </a:r>
          </a:p>
          <a:p>
            <a:endParaRPr lang="es-EC" altLang="es-EC" dirty="0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808DD0-28C6-4F4C-88B2-2B366ABD5327}" type="slidenum">
              <a:rPr lang="es-EC" altLang="es-EC" smtClean="0"/>
              <a:pPr/>
              <a:t>19</a:t>
            </a:fld>
            <a:endParaRPr lang="es-EC" altLang="es-EC" dirty="0" smtClean="0"/>
          </a:p>
        </p:txBody>
      </p:sp>
    </p:spTree>
    <p:extLst>
      <p:ext uri="{BB962C8B-B14F-4D97-AF65-F5344CB8AC3E}">
        <p14:creationId xmlns="" xmlns:p14="http://schemas.microsoft.com/office/powerpoint/2010/main" val="927969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C" dirty="0" smtClean="0"/>
              <a:t>En Comunicación y Clima de confianza, también los valores comprendidos en el rango 4.75 – 5 explican esta correlación.</a:t>
            </a:r>
          </a:p>
          <a:p>
            <a:r>
              <a:rPr lang="es-ES" altLang="es-EC" dirty="0" smtClean="0"/>
              <a:t>Para el caso de Competencia técnica, los índices comprendidos entre 4.5 – 5 explicarían la correlación de este factor con el índice global. </a:t>
            </a:r>
            <a:endParaRPr lang="es-EC" altLang="es-EC" dirty="0" smtClean="0"/>
          </a:p>
          <a:p>
            <a:endParaRPr lang="es-EC" altLang="es-EC" dirty="0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B77C69-AB9A-428B-85A0-E896BC4F3D7C}" type="slidenum">
              <a:rPr lang="es-EC" altLang="es-EC" smtClean="0"/>
              <a:pPr/>
              <a:t>20</a:t>
            </a:fld>
            <a:endParaRPr lang="es-EC" altLang="es-EC" dirty="0" smtClean="0"/>
          </a:p>
        </p:txBody>
      </p:sp>
    </p:spTree>
    <p:extLst>
      <p:ext uri="{BB962C8B-B14F-4D97-AF65-F5344CB8AC3E}">
        <p14:creationId xmlns="" xmlns:p14="http://schemas.microsoft.com/office/powerpoint/2010/main" val="891237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057400" lvl="4" indent="-228600"/>
            <a:r>
              <a:rPr lang="es-ES" altLang="es-EC" dirty="0" smtClean="0"/>
              <a:t>No existen diferencias significativas (p&gt;0,05) relacionadas a los factores sexo, estado civil, domicilio, ocupación, nivel de instrucción y número de citas asistidas, así como tampoco relacionadas al nivel académico, edad  y sexo del estudiante que les atendió.</a:t>
            </a:r>
          </a:p>
          <a:p>
            <a:endParaRPr lang="es-ES" altLang="es-EC" dirty="0" smtClean="0"/>
          </a:p>
          <a:p>
            <a:endParaRPr lang="es-ES" altLang="es-EC" dirty="0" smtClean="0"/>
          </a:p>
          <a:p>
            <a:endParaRPr lang="es-EC" altLang="es-EC" dirty="0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82F7B0-61D4-4CFC-8B68-7E7170ECA60F}" type="slidenum">
              <a:rPr lang="es-EC" altLang="es-EC" smtClean="0"/>
              <a:pPr/>
              <a:t>21</a:t>
            </a:fld>
            <a:endParaRPr lang="es-EC" altLang="es-EC" dirty="0" smtClean="0"/>
          </a:p>
        </p:txBody>
      </p:sp>
    </p:spTree>
    <p:extLst>
      <p:ext uri="{BB962C8B-B14F-4D97-AF65-F5344CB8AC3E}">
        <p14:creationId xmlns="" xmlns:p14="http://schemas.microsoft.com/office/powerpoint/2010/main" val="3147272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C" dirty="0" smtClean="0"/>
              <a:t>Los factores Comunicación y Ética del estudiante tienen una correlación significativa con la Satisfacción del paciente, a diferencia de Empatía y Profesionalismo.</a:t>
            </a:r>
          </a:p>
          <a:p>
            <a:endParaRPr lang="es-ES" altLang="es-EC" dirty="0" smtClean="0"/>
          </a:p>
          <a:p>
            <a:r>
              <a:rPr lang="es-ES" altLang="es-EC" dirty="0" smtClean="0"/>
              <a:t>Los dos factores significativos actúan en direcciones opuestas. </a:t>
            </a:r>
          </a:p>
          <a:p>
            <a:endParaRPr lang="es-ES" altLang="es-EC" dirty="0" smtClean="0"/>
          </a:p>
          <a:p>
            <a:r>
              <a:rPr lang="es-ES" altLang="es-EC" dirty="0" smtClean="0"/>
              <a:t>La variación en términos absolutos es mayor con la variación del factor Comunicación.</a:t>
            </a:r>
          </a:p>
          <a:p>
            <a:r>
              <a:rPr lang="es-ES" altLang="es-EC" dirty="0" smtClean="0"/>
              <a:t>Existe una relación inversamente proporcional, estadísticamente no significativa, entre la VI y la VD.</a:t>
            </a:r>
          </a:p>
          <a:p>
            <a:endParaRPr lang="es-ES" altLang="es-EC" dirty="0" smtClean="0"/>
          </a:p>
          <a:p>
            <a:r>
              <a:rPr lang="es-ES" altLang="es-EC" dirty="0" smtClean="0"/>
              <a:t>Existe una correlación significativa entre el nivel socioeconómico del paciente y sus resultados en la encuesta (Nivel bajo).</a:t>
            </a:r>
          </a:p>
          <a:p>
            <a:endParaRPr lang="es-ES" altLang="es-EC" dirty="0" smtClean="0"/>
          </a:p>
          <a:p>
            <a:r>
              <a:rPr lang="es-ES" altLang="es-EC" dirty="0" smtClean="0"/>
              <a:t>Este modelo explica limitadamente la relación entre variables (Coeficiente de determinación = 4,3%)</a:t>
            </a:r>
          </a:p>
          <a:p>
            <a:endParaRPr lang="es-EC" altLang="es-EC" dirty="0" smtClean="0"/>
          </a:p>
          <a:p>
            <a:endParaRPr lang="es-EC" altLang="es-EC" dirty="0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1F5EDC-C2F2-4E71-9C8A-0D1DF3856F07}" type="slidenum">
              <a:rPr lang="es-EC" altLang="es-EC" smtClean="0"/>
              <a:pPr/>
              <a:t>22</a:t>
            </a:fld>
            <a:endParaRPr lang="es-EC" altLang="es-EC" dirty="0" smtClean="0"/>
          </a:p>
        </p:txBody>
      </p:sp>
    </p:spTree>
    <p:extLst>
      <p:ext uri="{BB962C8B-B14F-4D97-AF65-F5344CB8AC3E}">
        <p14:creationId xmlns="" xmlns:p14="http://schemas.microsoft.com/office/powerpoint/2010/main" val="2754236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5627-868C-4279-90DB-A71AE640F2D5}" type="datetimeFigureOut">
              <a:rPr lang="es-EC" smtClean="0"/>
              <a:pPr/>
              <a:t>26/03/2014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89B4-B7FB-4D3D-9210-8FE94A8B484C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5627-868C-4279-90DB-A71AE640F2D5}" type="datetimeFigureOut">
              <a:rPr lang="es-EC" smtClean="0"/>
              <a:pPr/>
              <a:t>26/03/2014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89B4-B7FB-4D3D-9210-8FE94A8B484C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5627-868C-4279-90DB-A71AE640F2D5}" type="datetimeFigureOut">
              <a:rPr lang="es-EC" smtClean="0"/>
              <a:pPr/>
              <a:t>26/03/2014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89B4-B7FB-4D3D-9210-8FE94A8B484C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p:oleObj spid="_x0000_s1029" name="CorelDRAW" r:id="rId3" imgW="9151920" imgH="5621400" progId="">
              <p:embed/>
            </p:oleObj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 sz="1400" dirty="0" smtClean="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C" sz="1400" dirty="0" smtClean="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 sz="1400" dirty="0" smtClean="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C" sz="1400" dirty="0" smtClean="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 dirty="0" smtClean="0"/>
          </a:p>
        </p:txBody>
      </p:sp>
      <p:pic>
        <p:nvPicPr>
          <p:cNvPr id="10" name="9 Imagen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1196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r">
              <a:defRPr sz="4000" i="1" u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5627-868C-4279-90DB-A71AE640F2D5}" type="datetimeFigureOut">
              <a:rPr lang="es-EC" smtClean="0"/>
              <a:pPr/>
              <a:t>26/03/2014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89B4-B7FB-4D3D-9210-8FE94A8B484C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10" name="Line 23"/>
          <p:cNvSpPr>
            <a:spLocks noChangeShapeType="1"/>
          </p:cNvSpPr>
          <p:nvPr userDrawn="1"/>
        </p:nvSpPr>
        <p:spPr bwMode="auto">
          <a:xfrm rot="10800000" flipH="1">
            <a:off x="107504" y="6671359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C" dirty="0"/>
          </a:p>
        </p:txBody>
      </p:sp>
      <p:sp>
        <p:nvSpPr>
          <p:cNvPr id="11" name="Line 24"/>
          <p:cNvSpPr>
            <a:spLocks noChangeShapeType="1"/>
          </p:cNvSpPr>
          <p:nvPr userDrawn="1"/>
        </p:nvSpPr>
        <p:spPr bwMode="auto">
          <a:xfrm rot="10800000" flipH="1">
            <a:off x="107504" y="6620559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s-EC" dirty="0"/>
          </a:p>
        </p:txBody>
      </p:sp>
      <p:pic>
        <p:nvPicPr>
          <p:cNvPr id="12" name="11 Imagen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352" y="6252606"/>
            <a:ext cx="2232248" cy="560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5627-868C-4279-90DB-A71AE640F2D5}" type="datetimeFigureOut">
              <a:rPr lang="es-EC" smtClean="0"/>
              <a:pPr/>
              <a:t>26/03/2014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89B4-B7FB-4D3D-9210-8FE94A8B484C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5627-868C-4279-90DB-A71AE640F2D5}" type="datetimeFigureOut">
              <a:rPr lang="es-EC" smtClean="0"/>
              <a:pPr/>
              <a:t>26/03/2014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89B4-B7FB-4D3D-9210-8FE94A8B484C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5627-868C-4279-90DB-A71AE640F2D5}" type="datetimeFigureOut">
              <a:rPr lang="es-EC" smtClean="0"/>
              <a:pPr/>
              <a:t>26/03/2014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89B4-B7FB-4D3D-9210-8FE94A8B484C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5627-868C-4279-90DB-A71AE640F2D5}" type="datetimeFigureOut">
              <a:rPr lang="es-EC" smtClean="0"/>
              <a:pPr/>
              <a:t>26/03/2014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89B4-B7FB-4D3D-9210-8FE94A8B484C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5627-868C-4279-90DB-A71AE640F2D5}" type="datetimeFigureOut">
              <a:rPr lang="es-EC" smtClean="0"/>
              <a:pPr/>
              <a:t>26/03/2014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89B4-B7FB-4D3D-9210-8FE94A8B484C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5627-868C-4279-90DB-A71AE640F2D5}" type="datetimeFigureOut">
              <a:rPr lang="es-EC" smtClean="0"/>
              <a:pPr/>
              <a:t>26/03/2014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89B4-B7FB-4D3D-9210-8FE94A8B484C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5627-868C-4279-90DB-A71AE640F2D5}" type="datetimeFigureOut">
              <a:rPr lang="es-EC" smtClean="0"/>
              <a:pPr/>
              <a:t>26/03/2014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89B4-B7FB-4D3D-9210-8FE94A8B484C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55627-868C-4279-90DB-A71AE640F2D5}" type="datetimeFigureOut">
              <a:rPr lang="es-EC" smtClean="0"/>
              <a:pPr/>
              <a:t>26/03/2014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889B4-B7FB-4D3D-9210-8FE94A8B484C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CuadroTexto"/>
          <p:cNvSpPr txBox="1">
            <a:spLocks noChangeArrowheads="1"/>
          </p:cNvSpPr>
          <p:nvPr/>
        </p:nvSpPr>
        <p:spPr bwMode="auto">
          <a:xfrm>
            <a:off x="1403350" y="981075"/>
            <a:ext cx="734536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C" altLang="es-EC" dirty="0"/>
          </a:p>
          <a:p>
            <a:pPr algn="ctr"/>
            <a:r>
              <a:rPr lang="es-ES" altLang="es-EC" b="1" dirty="0"/>
              <a:t>TESIS DE GRADO </a:t>
            </a:r>
          </a:p>
          <a:p>
            <a:pPr algn="ctr"/>
            <a:r>
              <a:rPr lang="es-ES" altLang="es-EC" b="1" dirty="0" smtClean="0"/>
              <a:t>MAESTRÍA </a:t>
            </a:r>
            <a:r>
              <a:rPr lang="es-ES" altLang="es-EC" b="1" dirty="0"/>
              <a:t>EN DOCENCIA UNIVERSITARIA</a:t>
            </a:r>
            <a:r>
              <a:rPr lang="es-EC" altLang="es-EC" dirty="0"/>
              <a:t> </a:t>
            </a:r>
            <a:r>
              <a:rPr lang="es-ES" altLang="es-EC" b="1" dirty="0"/>
              <a:t>XIII PROMOCIÓN</a:t>
            </a:r>
            <a:endParaRPr lang="es-EC" altLang="es-EC" dirty="0"/>
          </a:p>
          <a:p>
            <a:pPr algn="ctr"/>
            <a:endParaRPr lang="es-ES" altLang="es-EC" b="1" dirty="0"/>
          </a:p>
          <a:p>
            <a:pPr algn="ctr"/>
            <a:r>
              <a:rPr lang="es-ES" altLang="es-EC" b="1" dirty="0"/>
              <a:t> LAS COMPETENCIAS INTERPERSONALES DE LOS ESTUDIANTES DE LA CARRERA DE ODONTOLOGÍA DE LA UNIVERSIDAD INTERNACIONAL DEL ECUADOR Y SU INCIDENCIA EN LA SATISFACCIÓN DEL PACIENTE ATENDIDO DURANTE LA PRÁCTICA CLÍNICA DEL SEGUNDO SEMESTRE DEL AÑO LECTIVO 2012-2013.</a:t>
            </a:r>
            <a:endParaRPr lang="es-EC" altLang="es-EC" dirty="0"/>
          </a:p>
          <a:p>
            <a:pPr algn="ctr"/>
            <a:r>
              <a:rPr lang="es-ES" altLang="es-EC" b="1" dirty="0"/>
              <a:t> </a:t>
            </a:r>
            <a:endParaRPr lang="es-EC" altLang="es-EC" dirty="0"/>
          </a:p>
          <a:p>
            <a:pPr algn="ctr"/>
            <a:r>
              <a:rPr lang="es-ES" altLang="es-EC" b="1" dirty="0"/>
              <a:t>MAESTRANTES:</a:t>
            </a:r>
            <a:endParaRPr lang="es-EC" altLang="es-EC" dirty="0"/>
          </a:p>
          <a:p>
            <a:pPr algn="ctr"/>
            <a:r>
              <a:rPr lang="es-ES" altLang="es-EC" b="1" dirty="0"/>
              <a:t>NIETO SALVADOR CRISTINA</a:t>
            </a:r>
            <a:endParaRPr lang="es-EC" altLang="es-EC" dirty="0"/>
          </a:p>
          <a:p>
            <a:pPr algn="ctr"/>
            <a:r>
              <a:rPr lang="es-ES" altLang="es-EC" b="1" dirty="0"/>
              <a:t>SERRANO FLORES ALEXANDRA</a:t>
            </a:r>
            <a:endParaRPr lang="es-EC" altLang="es-EC" dirty="0"/>
          </a:p>
          <a:p>
            <a:pPr algn="ctr"/>
            <a:r>
              <a:rPr lang="es-ES" altLang="es-EC" b="1" dirty="0"/>
              <a:t> </a:t>
            </a:r>
            <a:endParaRPr lang="es-EC" altLang="es-EC" dirty="0"/>
          </a:p>
          <a:p>
            <a:r>
              <a:rPr lang="es-ES" altLang="es-EC" b="1" dirty="0"/>
              <a:t/>
            </a:r>
            <a:br>
              <a:rPr lang="es-ES" altLang="es-EC" b="1" dirty="0"/>
            </a:br>
            <a:endParaRPr lang="es-EC" altLang="es-EC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C" dirty="0" smtClean="0">
                <a:solidFill>
                  <a:schemeClr val="tx1"/>
                </a:solidFill>
              </a:rPr>
              <a:t>Metodología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 bwMode="auto">
          <a:xfrm>
            <a:off x="395288" y="1196975"/>
            <a:ext cx="8291512" cy="49291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s-EC" altLang="es-EC" sz="2800" b="1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s-EC" altLang="es-EC" sz="2800" b="1" dirty="0" smtClean="0">
                <a:solidFill>
                  <a:schemeClr val="tx1"/>
                </a:solidFill>
              </a:rPr>
              <a:t>Tipo de investigación:  </a:t>
            </a:r>
          </a:p>
          <a:p>
            <a:r>
              <a:rPr lang="es-EC" altLang="es-EC" sz="2800" dirty="0" smtClean="0">
                <a:solidFill>
                  <a:schemeClr val="tx1"/>
                </a:solidFill>
              </a:rPr>
              <a:t>Correlacional</a:t>
            </a:r>
          </a:p>
          <a:p>
            <a:pPr>
              <a:buFontTx/>
              <a:buNone/>
            </a:pPr>
            <a:endParaRPr lang="es-EC" altLang="es-EC" sz="2800" b="1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s-EC" altLang="es-EC" sz="2800" b="1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s-EC" altLang="es-EC" sz="2800" b="1" dirty="0" smtClean="0">
                <a:solidFill>
                  <a:schemeClr val="tx1"/>
                </a:solidFill>
              </a:rPr>
              <a:t>Métodos: </a:t>
            </a:r>
          </a:p>
          <a:p>
            <a:r>
              <a:rPr lang="es-EC" altLang="es-EC" sz="2800" dirty="0" smtClean="0">
                <a:solidFill>
                  <a:schemeClr val="tx1"/>
                </a:solidFill>
              </a:rPr>
              <a:t>Recopilación bibliográfica e investigación de campo.</a:t>
            </a:r>
          </a:p>
          <a:p>
            <a:pPr>
              <a:buFontTx/>
              <a:buNone/>
            </a:pPr>
            <a:endParaRPr lang="es-ES" altLang="es-EC" sz="2800" b="1" dirty="0" smtClean="0">
              <a:solidFill>
                <a:schemeClr val="tx1"/>
              </a:solidFill>
            </a:endParaRPr>
          </a:p>
          <a:p>
            <a:endParaRPr lang="es-EC" altLang="es-EC" sz="2800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C" dirty="0" smtClean="0">
                <a:solidFill>
                  <a:schemeClr val="tx1"/>
                </a:solidFill>
              </a:rPr>
              <a:t>Población y Muestra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716016" y="1484784"/>
          <a:ext cx="410445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/>
        </p:nvGraphicFramePr>
        <p:xfrm>
          <a:off x="395536" y="1556792"/>
          <a:ext cx="410445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C" dirty="0" smtClean="0">
                <a:solidFill>
                  <a:schemeClr val="tx1"/>
                </a:solidFill>
              </a:rPr>
              <a:t>Recolección y procesamiento de la información</a:t>
            </a:r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91513" cy="4276725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s-ES" altLang="es-EC" sz="2400" b="1" dirty="0" smtClean="0">
                <a:solidFill>
                  <a:schemeClr val="tx1"/>
                </a:solidFill>
              </a:rPr>
              <a:t>Instrumentos para la recolección:</a:t>
            </a:r>
          </a:p>
          <a:p>
            <a:pPr>
              <a:defRPr/>
            </a:pPr>
            <a:endParaRPr lang="es-ES" altLang="es-EC" sz="2400" b="1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ES" altLang="es-EC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Rúbrica de Evaluación de Competencias Interpersonales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s-ES" altLang="es-EC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EC" altLang="es-EC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Encuesta de Satisfacción del paciente </a:t>
            </a:r>
          </a:p>
          <a:p>
            <a:pPr marL="0" indent="0">
              <a:buFontTx/>
              <a:buNone/>
              <a:defRPr/>
            </a:pPr>
            <a:endParaRPr lang="es-EC" altLang="es-EC" sz="2400" dirty="0" smtClean="0">
              <a:solidFill>
                <a:schemeClr val="tx1"/>
              </a:solidFill>
            </a:endParaRPr>
          </a:p>
          <a:p>
            <a:pPr>
              <a:buFontTx/>
              <a:buNone/>
              <a:defRPr/>
            </a:pPr>
            <a:r>
              <a:rPr lang="es-EC" altLang="es-EC" sz="240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4340" name="2 Rectángulo"/>
          <p:cNvSpPr>
            <a:spLocks noChangeArrowheads="1"/>
          </p:cNvSpPr>
          <p:nvPr/>
        </p:nvSpPr>
        <p:spPr bwMode="auto">
          <a:xfrm>
            <a:off x="467544" y="4077072"/>
            <a:ext cx="820896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s-EC" altLang="es-EC" dirty="0" smtClean="0"/>
          </a:p>
          <a:p>
            <a:pPr marL="285750" indent="-285750"/>
            <a:r>
              <a:rPr lang="es-EC" altLang="es-EC" sz="2400" b="1" dirty="0" smtClean="0">
                <a:solidFill>
                  <a:schemeClr val="tx1"/>
                </a:solidFill>
              </a:rPr>
              <a:t>Procesamiento de la información:</a:t>
            </a:r>
          </a:p>
          <a:p>
            <a:pPr marL="285750" indent="-285750">
              <a:buFont typeface="Arial" charset="0"/>
              <a:buChar char="•"/>
            </a:pPr>
            <a:endParaRPr lang="es-EC" altLang="es-EC" dirty="0" smtClean="0"/>
          </a:p>
          <a:p>
            <a:pPr marL="285750" indent="-285750">
              <a:buFont typeface="Arial" charset="0"/>
              <a:buChar char="•"/>
            </a:pPr>
            <a:r>
              <a:rPr lang="es-EC" altLang="es-EC" dirty="0" smtClean="0"/>
              <a:t>Procesamiento </a:t>
            </a:r>
            <a:r>
              <a:rPr lang="es-EC" altLang="es-EC" dirty="0"/>
              <a:t>cuantitativo: paquete informático Excel 2007.</a:t>
            </a:r>
          </a:p>
          <a:p>
            <a:pPr marL="285750" indent="-285750">
              <a:buFont typeface="Arial" charset="0"/>
              <a:buChar char="•"/>
            </a:pPr>
            <a:endParaRPr lang="es-EC" altLang="es-EC" dirty="0"/>
          </a:p>
          <a:p>
            <a:pPr marL="285750" indent="-285750">
              <a:buFont typeface="Arial" charset="0"/>
              <a:buChar char="•"/>
            </a:pPr>
            <a:r>
              <a:rPr lang="es-EC" altLang="es-EC" dirty="0"/>
              <a:t>Análisis cualitativo: marco teórico.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C" dirty="0" smtClean="0">
                <a:solidFill>
                  <a:schemeClr val="tx1"/>
                </a:solidFill>
              </a:rPr>
              <a:t>Operacionalización de Variables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</p:nvPr>
        </p:nvGraphicFramePr>
        <p:xfrm>
          <a:off x="323850" y="1268413"/>
          <a:ext cx="8280400" cy="468154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511846"/>
                <a:gridCol w="2664296"/>
                <a:gridCol w="4104258"/>
              </a:tblGrid>
              <a:tr h="374471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Variable</a:t>
                      </a:r>
                      <a:endParaRPr lang="es-EC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Categoría</a:t>
                      </a:r>
                      <a:endParaRPr lang="es-EC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Indicadores</a:t>
                      </a:r>
                      <a:endParaRPr lang="es-EC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5" marB="45715" anchor="ctr"/>
                </a:tc>
              </a:tr>
              <a:tr h="457152">
                <a:tc rowSpan="4">
                  <a:txBody>
                    <a:bodyPr/>
                    <a:lstStyle/>
                    <a:p>
                      <a:r>
                        <a:rPr lang="es-EC" sz="1400" kern="1200" dirty="0" smtClean="0"/>
                        <a:t>VI: Competencias Interpersonales del estudiante de la Carrera de Odontología</a:t>
                      </a:r>
                      <a:endParaRPr lang="es-EC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5" marB="45715" anchor="ctr"/>
                </a:tc>
                <a:tc>
                  <a:txBody>
                    <a:bodyPr/>
                    <a:lstStyle/>
                    <a:p>
                      <a:r>
                        <a:rPr lang="es-EC" sz="1400" kern="1200" dirty="0" smtClean="0"/>
                        <a:t>Empatía</a:t>
                      </a:r>
                      <a:endParaRPr lang="es-EC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5" marB="45715" anchor="ctr"/>
                </a:tc>
                <a:tc>
                  <a:txBody>
                    <a:bodyPr/>
                    <a:lstStyle/>
                    <a:p>
                      <a:r>
                        <a:rPr lang="es-EC" sz="1400" kern="1200" dirty="0" smtClean="0"/>
                        <a:t>Ítems 1al 9 de la Rúbrica de Evaluación</a:t>
                      </a:r>
                      <a:endParaRPr lang="es-EC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5" marB="45715" anchor="ctr"/>
                </a:tc>
              </a:tr>
              <a:tr h="577094">
                <a:tc vMerge="1">
                  <a:txBody>
                    <a:bodyPr/>
                    <a:lstStyle/>
                    <a:p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kern="1200" dirty="0" smtClean="0"/>
                        <a:t>Comunicación</a:t>
                      </a:r>
                      <a:endParaRPr lang="es-EC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5" marB="45715" anchor="ctr"/>
                </a:tc>
                <a:tc>
                  <a:txBody>
                    <a:bodyPr/>
                    <a:lstStyle/>
                    <a:p>
                      <a:r>
                        <a:rPr lang="es-EC" sz="1400" kern="1200" dirty="0" smtClean="0"/>
                        <a:t>ÍÍtems 10 al 17 de la Rúbrica de Evaluación </a:t>
                      </a:r>
                      <a:endParaRPr lang="es-EC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5" marB="45715" anchor="ctr"/>
                </a:tc>
              </a:tr>
              <a:tr h="457152">
                <a:tc vMerge="1">
                  <a:txBody>
                    <a:bodyPr/>
                    <a:lstStyle/>
                    <a:p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kern="1200" dirty="0" smtClean="0"/>
                        <a:t>Ética</a:t>
                      </a:r>
                      <a:endParaRPr lang="es-EC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5" marB="45715" anchor="ctr"/>
                </a:tc>
                <a:tc>
                  <a:txBody>
                    <a:bodyPr/>
                    <a:lstStyle/>
                    <a:p>
                      <a:r>
                        <a:rPr lang="es-EC" sz="1400" kern="1200" dirty="0" smtClean="0"/>
                        <a:t>Ítems 18 al 23 de la Rúbrica de Evaluación </a:t>
                      </a:r>
                      <a:endParaRPr lang="es-EC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5" marB="45715" anchor="ctr"/>
                </a:tc>
              </a:tr>
              <a:tr h="457152">
                <a:tc vMerge="1">
                  <a:txBody>
                    <a:bodyPr/>
                    <a:lstStyle/>
                    <a:p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kern="1200" dirty="0" smtClean="0"/>
                        <a:t>Profesionalismo.</a:t>
                      </a:r>
                      <a:endParaRPr lang="es-EC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5" marB="45715" anchor="ctr"/>
                </a:tc>
                <a:tc>
                  <a:txBody>
                    <a:bodyPr/>
                    <a:lstStyle/>
                    <a:p>
                      <a:r>
                        <a:rPr lang="es-EC" sz="1400" kern="1200" dirty="0" smtClean="0"/>
                        <a:t>Ítems 24 al 33 de la Rúbrica de Evaluación </a:t>
                      </a:r>
                      <a:endParaRPr lang="es-EC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5" marB="45715" anchor="ctr"/>
                </a:tc>
              </a:tr>
              <a:tr h="518146">
                <a:tc rowSpan="4">
                  <a:txBody>
                    <a:bodyPr/>
                    <a:lstStyle/>
                    <a:p>
                      <a:r>
                        <a:rPr lang="es-EC" sz="1400" kern="1200" dirty="0" smtClean="0"/>
                        <a:t>VD: Nivel de satisfacción del paciente </a:t>
                      </a:r>
                      <a:endParaRPr lang="es-EC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5" marB="4571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kern="1200" dirty="0" smtClean="0"/>
                        <a:t>Comunicación </a:t>
                      </a:r>
                    </a:p>
                    <a:p>
                      <a:endParaRPr lang="es-EC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5" marB="45715" anchor="ctr"/>
                </a:tc>
                <a:tc>
                  <a:txBody>
                    <a:bodyPr/>
                    <a:lstStyle/>
                    <a:p>
                      <a:r>
                        <a:rPr lang="es-EC" sz="1400" kern="1200" dirty="0" smtClean="0"/>
                        <a:t>Ítems 1, 3, 7 de la Encuesta de Satisfacción</a:t>
                      </a:r>
                      <a:endParaRPr lang="es-EC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5" marB="45715" anchor="ctr"/>
                </a:tc>
              </a:tr>
              <a:tr h="600179">
                <a:tc vMerge="1">
                  <a:txBody>
                    <a:bodyPr/>
                    <a:lstStyle/>
                    <a:p>
                      <a:endParaRPr lang="es-EC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/>
                        <a:t>Actitud Profesional </a:t>
                      </a:r>
                      <a:endParaRPr lang="es-EC" sz="1400" kern="1200" dirty="0" smtClean="0"/>
                    </a:p>
                    <a:p>
                      <a:endParaRPr lang="es-EC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5" marB="45715" anchor="ctr"/>
                </a:tc>
                <a:tc>
                  <a:txBody>
                    <a:bodyPr/>
                    <a:lstStyle/>
                    <a:p>
                      <a:r>
                        <a:rPr lang="es-EC" sz="1400" kern="1200" dirty="0" smtClean="0"/>
                        <a:t>Ítems 10, 11 y 14  de la Encuesta de Satisfacción</a:t>
                      </a:r>
                      <a:endParaRPr lang="es-EC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5" marB="45715" anchor="ctr"/>
                </a:tc>
              </a:tr>
              <a:tr h="600179">
                <a:tc vMerge="1">
                  <a:txBody>
                    <a:bodyPr/>
                    <a:lstStyle/>
                    <a:p>
                      <a:endParaRPr lang="es-EC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/>
                        <a:t>Competencia técnica</a:t>
                      </a:r>
                      <a:endParaRPr lang="es-EC" sz="1400" kern="1200" dirty="0" smtClean="0"/>
                    </a:p>
                    <a:p>
                      <a:endParaRPr lang="es-EC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5" marB="45715" anchor="ctr"/>
                </a:tc>
                <a:tc>
                  <a:txBody>
                    <a:bodyPr/>
                    <a:lstStyle/>
                    <a:p>
                      <a:r>
                        <a:rPr lang="es-EC" sz="1400" kern="1200" dirty="0" smtClean="0"/>
                        <a:t>Ítems 4,5,8  de la Encuesta de Satisfacción</a:t>
                      </a:r>
                      <a:endParaRPr lang="es-EC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5" marB="45715" anchor="ctr"/>
                </a:tc>
              </a:tr>
              <a:tr h="640013">
                <a:tc vMerge="1">
                  <a:txBody>
                    <a:bodyPr/>
                    <a:lstStyle/>
                    <a:p>
                      <a:endParaRPr lang="es-EC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kern="1200" dirty="0" smtClean="0"/>
                        <a:t>Clima de confianza</a:t>
                      </a:r>
                      <a:endParaRPr lang="es-EC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5" marB="45715" anchor="ctr"/>
                </a:tc>
                <a:tc>
                  <a:txBody>
                    <a:bodyPr/>
                    <a:lstStyle/>
                    <a:p>
                      <a:r>
                        <a:rPr lang="es-EC" sz="1400" kern="1200" dirty="0" smtClean="0"/>
                        <a:t>ÍÍtems 2,6,9,12,13 de la Encuesta de Satisfacción</a:t>
                      </a:r>
                      <a:endParaRPr lang="es-EC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5" marB="45715" anchor="ctr"/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C" dirty="0" smtClean="0">
                <a:solidFill>
                  <a:schemeClr val="tx1"/>
                </a:solidFill>
              </a:rPr>
              <a:t>Análisis e interpretación de resultados</a:t>
            </a:r>
            <a:br>
              <a:rPr lang="es-EC" dirty="0" smtClean="0">
                <a:solidFill>
                  <a:schemeClr val="tx1"/>
                </a:solidFill>
              </a:rPr>
            </a:br>
            <a:r>
              <a:rPr lang="es-EC" dirty="0">
                <a:solidFill>
                  <a:schemeClr val="tx1"/>
                </a:solidFill>
              </a:rPr>
              <a:t/>
            </a:r>
            <a:br>
              <a:rPr lang="es-EC" dirty="0">
                <a:solidFill>
                  <a:schemeClr val="tx1"/>
                </a:solidFill>
              </a:rPr>
            </a:b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3 Gráfico"/>
          <p:cNvGraphicFramePr/>
          <p:nvPr/>
        </p:nvGraphicFramePr>
        <p:xfrm>
          <a:off x="1259632" y="2204864"/>
          <a:ext cx="633670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8" name="4 CuadroTexto"/>
          <p:cNvSpPr txBox="1">
            <a:spLocks noChangeArrowheads="1"/>
          </p:cNvSpPr>
          <p:nvPr/>
        </p:nvSpPr>
        <p:spPr bwMode="auto">
          <a:xfrm>
            <a:off x="2339975" y="1700213"/>
            <a:ext cx="5616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altLang="es-EC" sz="2000" b="1" dirty="0"/>
              <a:t>Índices globales de competencias interpersonales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C" dirty="0" smtClean="0">
                <a:solidFill>
                  <a:schemeClr val="tx1"/>
                </a:solidFill>
              </a:rPr>
              <a:t>Relación de los factores con el índice global de competencias interpersonales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23850" y="2454275"/>
          <a:ext cx="8569325" cy="3135312"/>
        </p:xfrm>
        <a:graphic>
          <a:graphicData uri="http://schemas.openxmlformats.org/drawingml/2006/table">
            <a:tbl>
              <a:tblPr firstRow="1" lastRow="1" bandCol="1">
                <a:tableStyleId>{F2DE63D5-997A-4646-A377-4702673A728D}</a:tableStyleId>
              </a:tblPr>
              <a:tblGrid>
                <a:gridCol w="2232345"/>
                <a:gridCol w="2160334"/>
                <a:gridCol w="2034315"/>
                <a:gridCol w="2142331"/>
              </a:tblGrid>
              <a:tr h="914597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Factor</a:t>
                      </a:r>
                      <a:endParaRPr lang="es-EC" sz="2000" b="1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Media</a:t>
                      </a:r>
                      <a:endParaRPr lang="es-EC" sz="2000" b="1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Mediana</a:t>
                      </a:r>
                      <a:endParaRPr lang="es-EC" sz="2000" b="1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Correlación con </a:t>
                      </a:r>
                      <a:r>
                        <a:rPr lang="es-ES" sz="2000" dirty="0" smtClean="0"/>
                        <a:t>Índice </a:t>
                      </a:r>
                      <a:r>
                        <a:rPr lang="es-ES" sz="2000" dirty="0"/>
                        <a:t>global</a:t>
                      </a:r>
                      <a:endParaRPr lang="es-EC" sz="2000" b="1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</a:tr>
              <a:tr h="423801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Empatía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4,249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4,333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C00000"/>
                          </a:solidFill>
                        </a:rPr>
                        <a:t>0,758</a:t>
                      </a:r>
                      <a:endParaRPr lang="es-EC" sz="2000" dirty="0">
                        <a:solidFill>
                          <a:srgbClr val="C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466883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Comunicación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4,0869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4,125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C00000"/>
                          </a:solidFill>
                        </a:rPr>
                        <a:t>0,789</a:t>
                      </a:r>
                      <a:endParaRPr lang="es-EC" sz="2000" dirty="0">
                        <a:solidFill>
                          <a:srgbClr val="C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423801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Ética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4,0724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/>
                        <a:t>4,166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C00000"/>
                          </a:solidFill>
                        </a:rPr>
                        <a:t>0,524</a:t>
                      </a:r>
                      <a:endParaRPr lang="es-EC" sz="2000" dirty="0">
                        <a:solidFill>
                          <a:srgbClr val="C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585716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Profesionalismo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3,9913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4</a:t>
                      </a:r>
                      <a:endParaRPr lang="es-EC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C00000"/>
                          </a:solidFill>
                        </a:rPr>
                        <a:t>0,728</a:t>
                      </a:r>
                      <a:endParaRPr lang="es-EC" sz="2000" dirty="0">
                        <a:solidFill>
                          <a:srgbClr val="C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320514">
                <a:tc gridSpan="4"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Nieto, C. y Serrano, A. (2013)</a:t>
                      </a:r>
                      <a:endParaRPr lang="es-EC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37" name="4 Rectángulo"/>
          <p:cNvSpPr>
            <a:spLocks noChangeArrowheads="1"/>
          </p:cNvSpPr>
          <p:nvPr/>
        </p:nvSpPr>
        <p:spPr bwMode="auto">
          <a:xfrm>
            <a:off x="323850" y="1628775"/>
            <a:ext cx="83518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s-EC" sz="2400" b="1" dirty="0"/>
              <a:t>Resultados de Estudiantes agrupados por factor </a:t>
            </a:r>
          </a:p>
          <a:p>
            <a:r>
              <a:rPr lang="es-ES" altLang="es-EC" sz="1400" b="1" dirty="0"/>
              <a:t>(Media global: 4,099)</a:t>
            </a:r>
            <a:endParaRPr lang="es-EC" altLang="es-EC" sz="14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C" dirty="0" smtClean="0">
                <a:solidFill>
                  <a:schemeClr val="tx1"/>
                </a:solidFill>
              </a:rPr>
              <a:t>Distribución de los factores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="" xmlns:p14="http://schemas.microsoft.com/office/powerpoint/2010/main" val="3191458349"/>
              </p:ext>
            </p:extLst>
          </p:nvPr>
        </p:nvGraphicFramePr>
        <p:xfrm>
          <a:off x="323528" y="1412776"/>
          <a:ext cx="4143375" cy="209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="" xmlns:p14="http://schemas.microsoft.com/office/powerpoint/2010/main" val="1676977333"/>
              </p:ext>
            </p:extLst>
          </p:nvPr>
        </p:nvGraphicFramePr>
        <p:xfrm>
          <a:off x="4716016" y="1484784"/>
          <a:ext cx="4152900" cy="204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="" xmlns:p14="http://schemas.microsoft.com/office/powerpoint/2010/main" val="2308517802"/>
              </p:ext>
            </p:extLst>
          </p:nvPr>
        </p:nvGraphicFramePr>
        <p:xfrm>
          <a:off x="251520" y="3789040"/>
          <a:ext cx="4162425" cy="221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="" xmlns:p14="http://schemas.microsoft.com/office/powerpoint/2010/main" val="3932611879"/>
              </p:ext>
            </p:extLst>
          </p:nvPr>
        </p:nvGraphicFramePr>
        <p:xfrm>
          <a:off x="4860032" y="3789040"/>
          <a:ext cx="4104456" cy="2256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C" sz="2800" dirty="0" smtClean="0">
                <a:solidFill>
                  <a:schemeClr val="tx1"/>
                </a:solidFill>
              </a:rPr>
              <a:t>Prueba t para varianzas desiguales : Sexo, edad y nivel académico</a:t>
            </a:r>
            <a:endParaRPr lang="es-EC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00114" y="4077072"/>
          <a:ext cx="7344294" cy="2088355"/>
        </p:xfrm>
        <a:graphic>
          <a:graphicData uri="http://schemas.openxmlformats.org/drawingml/2006/table">
            <a:tbl>
              <a:tblPr/>
              <a:tblGrid>
                <a:gridCol w="2448098"/>
                <a:gridCol w="2448098"/>
                <a:gridCol w="2448098"/>
              </a:tblGrid>
              <a:tr h="556894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Arial"/>
                          <a:ea typeface="Calibri"/>
                          <a:cs typeface="Times New Roman"/>
                        </a:rPr>
                        <a:t>Variable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Arial"/>
                          <a:ea typeface="Calibri"/>
                          <a:cs typeface="Times New Roman"/>
                        </a:rPr>
                        <a:t>Categorías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Arial"/>
                          <a:ea typeface="Calibri"/>
                          <a:cs typeface="Times New Roman"/>
                        </a:rPr>
                        <a:t>Media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487">
                <a:tc rowSpan="3"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/>
                          <a:ea typeface="Calibri"/>
                          <a:cs typeface="Times New Roman"/>
                        </a:rPr>
                        <a:t>Nivel Académico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/>
                          <a:ea typeface="Calibri"/>
                          <a:cs typeface="Times New Roman"/>
                        </a:rPr>
                        <a:t>6º semestre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/>
                          <a:ea typeface="Calibri"/>
                          <a:cs typeface="Times New Roman"/>
                        </a:rPr>
                        <a:t>4.12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04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/>
                          <a:ea typeface="Calibri"/>
                          <a:cs typeface="Times New Roman"/>
                        </a:rPr>
                        <a:t>8º semestre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/>
                          <a:ea typeface="Calibri"/>
                          <a:cs typeface="Times New Roman"/>
                        </a:rPr>
                        <a:t>4.22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04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CC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10º semestre</a:t>
                      </a:r>
                      <a:endParaRPr lang="es-EC" sz="1800" dirty="0">
                        <a:solidFill>
                          <a:srgbClr val="CC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CC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3.85</a:t>
                      </a:r>
                      <a:endParaRPr lang="es-EC" sz="1800" dirty="0">
                        <a:solidFill>
                          <a:srgbClr val="CC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827088" y="1989136"/>
          <a:ext cx="7418044" cy="1953656"/>
        </p:xfrm>
        <a:graphic>
          <a:graphicData uri="http://schemas.openxmlformats.org/drawingml/2006/table">
            <a:tbl>
              <a:tblPr/>
              <a:tblGrid>
                <a:gridCol w="2464274"/>
                <a:gridCol w="2427184"/>
                <a:gridCol w="2526586"/>
              </a:tblGrid>
              <a:tr h="837281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Arial"/>
                          <a:ea typeface="Calibri"/>
                          <a:cs typeface="Times New Roman"/>
                        </a:rPr>
                        <a:t>Categorías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Arial"/>
                          <a:ea typeface="Calibri"/>
                          <a:cs typeface="Times New Roman"/>
                        </a:rPr>
                        <a:t>Diferencia entre las Medias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Arial"/>
                          <a:ea typeface="Calibri"/>
                          <a:cs typeface="Times New Roman"/>
                        </a:rPr>
                        <a:t>Probabilidad Crítica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12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/>
                          <a:ea typeface="Calibri"/>
                          <a:cs typeface="Times New Roman"/>
                        </a:rPr>
                        <a:t>6º y 8º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/>
                          <a:ea typeface="Calibri"/>
                          <a:cs typeface="Times New Roman"/>
                        </a:rPr>
                        <a:t>0.10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/>
                          <a:ea typeface="Calibri"/>
                          <a:cs typeface="Times New Roman"/>
                        </a:rPr>
                        <a:t>0.21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212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/>
                          <a:ea typeface="Calibri"/>
                          <a:cs typeface="Times New Roman"/>
                        </a:rPr>
                        <a:t>6º y 10º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/>
                          <a:ea typeface="Calibri"/>
                          <a:cs typeface="Times New Roman"/>
                        </a:rPr>
                        <a:t>0.26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CC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0.0065</a:t>
                      </a:r>
                      <a:endParaRPr lang="es-EC" sz="1800" dirty="0">
                        <a:solidFill>
                          <a:srgbClr val="CC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12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/>
                          <a:ea typeface="Calibri"/>
                          <a:cs typeface="Times New Roman"/>
                        </a:rPr>
                        <a:t>8º y 10º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/>
                          <a:ea typeface="Calibri"/>
                          <a:cs typeface="Times New Roman"/>
                        </a:rPr>
                        <a:t>0.37</a:t>
                      </a:r>
                      <a:endParaRPr lang="es-EC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CC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0.00027</a:t>
                      </a:r>
                      <a:endParaRPr lang="es-EC" sz="1800" dirty="0">
                        <a:solidFill>
                          <a:srgbClr val="CC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6 Gráfic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4588" y="2133600"/>
            <a:ext cx="4967287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C" dirty="0" smtClean="0">
                <a:solidFill>
                  <a:schemeClr val="tx1"/>
                </a:solidFill>
              </a:rPr>
              <a:t>Caracterización del nivel de Satisfacción de los pacientes atendidos en la Clínica UIDE</a:t>
            </a:r>
            <a:endParaRPr lang="es-EC" dirty="0"/>
          </a:p>
        </p:txBody>
      </p:sp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2268538" y="1731963"/>
            <a:ext cx="56165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altLang="es-EC" sz="2000" b="1" dirty="0"/>
              <a:t>Índices globales de satisfacción del paciente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>
                <a:solidFill>
                  <a:schemeClr val="tx1"/>
                </a:solidFill>
                <a:effectLst/>
              </a:rPr>
              <a:t> </a:t>
            </a:r>
            <a:r>
              <a:rPr lang="es-ES" dirty="0">
                <a:solidFill>
                  <a:schemeClr val="tx1"/>
                </a:solidFill>
                <a:effectLst/>
              </a:rPr>
              <a:t>Resultados de pacientes agrupados por factor</a:t>
            </a:r>
            <a:r>
              <a:rPr lang="es-EC" dirty="0">
                <a:solidFill>
                  <a:schemeClr val="tx1"/>
                </a:solidFill>
                <a:effectLst/>
              </a:rPr>
              <a:t/>
            </a:r>
            <a:br>
              <a:rPr lang="es-EC" dirty="0">
                <a:solidFill>
                  <a:schemeClr val="tx1"/>
                </a:solidFill>
                <a:effectLst/>
              </a:rPr>
            </a:b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2184767"/>
          <a:ext cx="8518277" cy="3260456"/>
        </p:xfrm>
        <a:graphic>
          <a:graphicData uri="http://schemas.openxmlformats.org/drawingml/2006/table">
            <a:tbl>
              <a:tblPr firstRow="1" firstCol="1" bandCol="1">
                <a:tableStyleId>{F2DE63D5-997A-4646-A377-4702673A728D}</a:tableStyleId>
              </a:tblPr>
              <a:tblGrid>
                <a:gridCol w="3133649"/>
                <a:gridCol w="1370014"/>
                <a:gridCol w="1559156"/>
                <a:gridCol w="2455458"/>
              </a:tblGrid>
              <a:tr h="822056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Factor</a:t>
                      </a:r>
                      <a:endParaRPr lang="es-EC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Media</a:t>
                      </a:r>
                      <a:endParaRPr lang="es-EC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Mediana</a:t>
                      </a:r>
                      <a:endParaRPr lang="es-EC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Correlación</a:t>
                      </a:r>
                      <a:endParaRPr lang="es-EC" sz="2000" dirty="0">
                        <a:effectLst/>
                      </a:endParaRPr>
                    </a:p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con índice global</a:t>
                      </a:r>
                      <a:endParaRPr lang="es-EC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6673"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Comunicación</a:t>
                      </a:r>
                      <a:endParaRPr lang="es-EC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4.8019</a:t>
                      </a:r>
                      <a:endParaRPr lang="es-EC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5</a:t>
                      </a:r>
                      <a:endParaRPr lang="es-EC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C00000"/>
                          </a:solidFill>
                          <a:effectLst/>
                        </a:rPr>
                        <a:t>0.843</a:t>
                      </a:r>
                      <a:endParaRPr lang="es-EC" sz="2000" dirty="0">
                        <a:solidFill>
                          <a:srgbClr val="C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6673"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Actitud profesional</a:t>
                      </a:r>
                      <a:endParaRPr lang="es-EC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4.8357</a:t>
                      </a:r>
                      <a:endParaRPr lang="es-EC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5</a:t>
                      </a:r>
                      <a:endParaRPr lang="es-EC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C00000"/>
                          </a:solidFill>
                          <a:effectLst/>
                        </a:rPr>
                        <a:t>0.829</a:t>
                      </a:r>
                      <a:endParaRPr lang="es-EC" sz="2000" dirty="0">
                        <a:solidFill>
                          <a:srgbClr val="C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6673"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Competencia Técnica</a:t>
                      </a:r>
                      <a:endParaRPr lang="es-EC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4.7745</a:t>
                      </a:r>
                      <a:endParaRPr lang="es-EC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5</a:t>
                      </a:r>
                      <a:endParaRPr lang="es-EC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C00000"/>
                          </a:solidFill>
                          <a:effectLst/>
                        </a:rPr>
                        <a:t>0.876</a:t>
                      </a:r>
                      <a:endParaRPr lang="es-EC" sz="2000" dirty="0">
                        <a:solidFill>
                          <a:srgbClr val="C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6673"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Clima de confianza</a:t>
                      </a:r>
                      <a:endParaRPr lang="es-EC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4.7884</a:t>
                      </a:r>
                      <a:endParaRPr lang="es-EC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5</a:t>
                      </a:r>
                      <a:endParaRPr lang="es-EC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C00000"/>
                          </a:solidFill>
                          <a:effectLst/>
                        </a:rPr>
                        <a:t>0.922</a:t>
                      </a:r>
                      <a:endParaRPr lang="es-EC" sz="2000" dirty="0">
                        <a:solidFill>
                          <a:srgbClr val="C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1531" name="2 CuadroTexto"/>
          <p:cNvSpPr txBox="1">
            <a:spLocks noChangeArrowheads="1"/>
          </p:cNvSpPr>
          <p:nvPr/>
        </p:nvSpPr>
        <p:spPr bwMode="auto">
          <a:xfrm>
            <a:off x="827088" y="1557338"/>
            <a:ext cx="3457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altLang="es-EC" dirty="0"/>
              <a:t>Media global: 4.798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s-EC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 Problema de Investigación</a:t>
            </a:r>
            <a:endParaRPr lang="es-EC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3 Marcador de contenido"/>
          <p:cNvGraphicFramePr>
            <a:graphicFrameLocks/>
          </p:cNvGraphicFramePr>
          <p:nvPr/>
        </p:nvGraphicFramePr>
        <p:xfrm>
          <a:off x="467544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C" dirty="0" smtClean="0">
                <a:solidFill>
                  <a:schemeClr val="tx1"/>
                </a:solidFill>
              </a:rPr>
              <a:t>Distribución de los factores</a:t>
            </a:r>
            <a:endParaRPr lang="es-EC" dirty="0"/>
          </a:p>
        </p:txBody>
      </p:sp>
      <p:pic>
        <p:nvPicPr>
          <p:cNvPr id="22531" name="3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82" y="1773237"/>
            <a:ext cx="4122736" cy="380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4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3425" y="1772816"/>
            <a:ext cx="4773071" cy="381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C" dirty="0" smtClean="0">
                <a:solidFill>
                  <a:schemeClr val="tx1"/>
                </a:solidFill>
              </a:rPr>
              <a:t>Prueba t para varianzas desiguales: Nivel socioeconómico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3555" name="2 Marcador de contenido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362950" cy="7493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C" sz="1800" dirty="0" smtClean="0">
                <a:solidFill>
                  <a:schemeClr val="tx1"/>
                </a:solidFill>
              </a:rPr>
              <a:t>Se encontraron diferencias significativas (p&lt;0,05) entre los pacientes de nivel socioeconómico Bajo en relación a los de nivel Medio y Alto.</a:t>
            </a:r>
          </a:p>
          <a:p>
            <a:endParaRPr lang="es-EC" altLang="es-EC" sz="1800" dirty="0" smtClean="0"/>
          </a:p>
        </p:txBody>
      </p:sp>
      <p:graphicFrame>
        <p:nvGraphicFramePr>
          <p:cNvPr id="4" name="1 Marcador de contenido"/>
          <p:cNvGraphicFramePr>
            <a:graphicFrameLocks/>
          </p:cNvGraphicFramePr>
          <p:nvPr/>
        </p:nvGraphicFramePr>
        <p:xfrm>
          <a:off x="250825" y="2420938"/>
          <a:ext cx="8229600" cy="195072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733873"/>
                <a:gridCol w="2692725"/>
                <a:gridCol w="2803002"/>
              </a:tblGrid>
              <a:tr h="426641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Categorías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Diferencia entre las Medias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Probabilidad Crítica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641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Bajo y Medio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0.10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C00000"/>
                          </a:solidFill>
                          <a:effectLst/>
                        </a:rPr>
                        <a:t>0.0089</a:t>
                      </a:r>
                      <a:endParaRPr lang="es-EC" sz="1600" dirty="0">
                        <a:solidFill>
                          <a:srgbClr val="C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641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Bajo y Alto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0.22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C00000"/>
                          </a:solidFill>
                          <a:effectLst/>
                        </a:rPr>
                        <a:t>0.023</a:t>
                      </a:r>
                      <a:endParaRPr lang="es-EC" sz="1600" dirty="0">
                        <a:solidFill>
                          <a:srgbClr val="C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641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Medio y Alto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0.11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C00000"/>
                          </a:solidFill>
                          <a:effectLst/>
                        </a:rPr>
                        <a:t>0.21</a:t>
                      </a:r>
                      <a:endParaRPr lang="es-EC" sz="1600" dirty="0">
                        <a:solidFill>
                          <a:srgbClr val="C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50825" y="4292600"/>
          <a:ext cx="8280399" cy="21945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760133"/>
                <a:gridCol w="2760133"/>
                <a:gridCol w="2760133"/>
              </a:tblGrid>
              <a:tr h="426641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Variable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Categorías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Media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  <a:tr h="426641">
                <a:tc rowSpan="3"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Nivel Socioeconómico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Bajo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C00000"/>
                          </a:solidFill>
                          <a:effectLst/>
                        </a:rPr>
                        <a:t>4.91</a:t>
                      </a:r>
                      <a:endParaRPr lang="es-EC" sz="1800" dirty="0">
                        <a:solidFill>
                          <a:srgbClr val="C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  <a:tr h="4266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Medio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4.80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  <a:tr h="4266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Alto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4.68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>
                <a:solidFill>
                  <a:schemeClr val="tx1"/>
                </a:solidFill>
              </a:rPr>
              <a:t>Procedimiento de la prueba de Hipótesis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0190767"/>
              </p:ext>
            </p:extLst>
          </p:nvPr>
        </p:nvGraphicFramePr>
        <p:xfrm>
          <a:off x="261937" y="1397925"/>
          <a:ext cx="8424863" cy="2160587"/>
        </p:xfrm>
        <a:graphic>
          <a:graphicData uri="http://schemas.openxmlformats.org/drawingml/2006/table">
            <a:tbl>
              <a:tblPr/>
              <a:tblGrid>
                <a:gridCol w="2154030"/>
                <a:gridCol w="1550768"/>
                <a:gridCol w="1514004"/>
                <a:gridCol w="1470556"/>
                <a:gridCol w="1635994"/>
                <a:gridCol w="99511"/>
              </a:tblGrid>
              <a:tr h="47299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Coeficientes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Probabilidad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Inferior 95%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Superior 95%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0000"/>
                        </a:lnSpc>
                      </a:pPr>
                      <a:r>
                        <a:rPr lang="es-EC" sz="1600" dirty="0">
                          <a:latin typeface="Arial"/>
                          <a:ea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273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Constante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289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5,15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0,00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4,49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5,81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0000"/>
                        </a:lnSpc>
                      </a:pPr>
                      <a:r>
                        <a:rPr lang="es-EC" sz="1600" dirty="0">
                          <a:latin typeface="Arial"/>
                          <a:ea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990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Índice Estudiantes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-0,11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0,16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-0,27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0,05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0000"/>
                        </a:lnSpc>
                      </a:pPr>
                      <a:r>
                        <a:rPr lang="es-EC" sz="1600" dirty="0">
                          <a:latin typeface="Arial"/>
                          <a:ea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273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Nivel Bajo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0,22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0,01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0,06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0,38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0000"/>
                        </a:lnSpc>
                      </a:pPr>
                      <a:r>
                        <a:rPr lang="es-EC" sz="1600" dirty="0">
                          <a:latin typeface="Arial"/>
                          <a:ea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273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Nivel Medio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0,11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0,08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-0,01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0,24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00000"/>
                        </a:lnSpc>
                      </a:pPr>
                      <a:r>
                        <a:rPr lang="es-EC" sz="1600" dirty="0">
                          <a:latin typeface="Arial"/>
                          <a:ea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583">
                <a:tc gridSpan="6"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Coeficiente de Determinación:  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0,043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5205">
                <a:tc gridSpan="6"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</a:pPr>
                      <a:r>
                        <a:rPr lang="es-ES" sz="1100" dirty="0">
                          <a:latin typeface="Arial"/>
                          <a:ea typeface="Calibri"/>
                        </a:rPr>
                        <a:t>Nieto, C. y Serrano, A. (2013)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50825" y="4077865"/>
          <a:ext cx="8569326" cy="2303463"/>
        </p:xfrm>
        <a:graphic>
          <a:graphicData uri="http://schemas.openxmlformats.org/drawingml/2006/table">
            <a:tbl>
              <a:tblPr/>
              <a:tblGrid>
                <a:gridCol w="1955911"/>
                <a:gridCol w="1599356"/>
                <a:gridCol w="1599356"/>
                <a:gridCol w="1597643"/>
                <a:gridCol w="1817060"/>
              </a:tblGrid>
              <a:tr h="37475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Coeficientes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Probabilidad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Inferior 95%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Superior 95%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27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Constante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5,42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0,00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4,75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6,09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4227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Empatía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-0,04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0,51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-0,17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0,09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227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Comunicación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0,15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0,03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0,01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0,29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227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Ética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-0,13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0,03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-0,25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-0,02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755">
                <a:tc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Profesionalismo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-0,13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0,06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-0,26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0,00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375">
                <a:tc gridSpan="5"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Coeficiente de Determinación:  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0,05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670">
                <a:tc gridSpan="5">
                  <a:txBody>
                    <a:bodyPr/>
                    <a:lstStyle/>
                    <a:p>
                      <a:pPr indent="252095" algn="l">
                        <a:lnSpc>
                          <a:spcPct val="100000"/>
                        </a:lnSpc>
                      </a:pPr>
                      <a:r>
                        <a:rPr lang="es-ES" sz="1000" dirty="0">
                          <a:latin typeface="Arial"/>
                          <a:ea typeface="Calibri"/>
                        </a:rPr>
                        <a:t>Nieto, C. y Serrano, A. (2013)</a:t>
                      </a:r>
                      <a:endParaRPr lang="es-EC" sz="1600" dirty="0">
                        <a:latin typeface="Arial"/>
                        <a:ea typeface="Calibri"/>
                      </a:endParaRPr>
                    </a:p>
                  </a:txBody>
                  <a:tcPr marL="44452" marR="444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Conclusiones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043608" y="1196752"/>
          <a:ext cx="741682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2461958909"/>
              </p:ext>
            </p:extLst>
          </p:nvPr>
        </p:nvGraphicFramePr>
        <p:xfrm>
          <a:off x="323528" y="260648"/>
          <a:ext cx="882047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932384" y="10931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1153628033"/>
              </p:ext>
            </p:extLst>
          </p:nvPr>
        </p:nvGraphicFramePr>
        <p:xfrm>
          <a:off x="539552" y="836712"/>
          <a:ext cx="835292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S" sz="4400" dirty="0" smtClean="0"/>
              <a:t>“La educación no cambia el mundo, cambia a las personas que van a cambiar el mundo” </a:t>
            </a:r>
            <a:br>
              <a:rPr lang="es-ES" sz="4400" dirty="0" smtClean="0"/>
            </a:b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dirty="0" smtClean="0"/>
              <a:t>Paulo Freire</a:t>
            </a:r>
            <a:r>
              <a:rPr lang="es-EC" sz="4400" dirty="0" smtClean="0"/>
              <a:t/>
            </a:r>
            <a:br>
              <a:rPr lang="es-EC" sz="4400" dirty="0" smtClean="0"/>
            </a:br>
            <a:endParaRPr lang="es-EC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s-E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Formulación del problema</a:t>
            </a:r>
            <a:endParaRPr lang="es-EC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88094" y="2349599"/>
            <a:ext cx="2160588" cy="1152525"/>
          </a:xfrm>
          <a:prstGeom prst="rect">
            <a:avLst/>
          </a:prstGeom>
          <a:noFill/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>
                <a:solidFill>
                  <a:schemeClr val="tx1"/>
                </a:solidFill>
              </a:rPr>
              <a:t>Competencias Interpersonales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228407" y="2349599"/>
            <a:ext cx="2160587" cy="11525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b="1" dirty="0">
                <a:solidFill>
                  <a:schemeClr val="tx1"/>
                </a:solidFill>
              </a:rPr>
              <a:t>Satisfacción del paciente</a:t>
            </a:r>
          </a:p>
        </p:txBody>
      </p:sp>
      <p:sp>
        <p:nvSpPr>
          <p:cNvPr id="6" name="5 Elipse"/>
          <p:cNvSpPr/>
          <p:nvPr/>
        </p:nvSpPr>
        <p:spPr>
          <a:xfrm>
            <a:off x="467369" y="4149824"/>
            <a:ext cx="2089150" cy="1295400"/>
          </a:xfrm>
          <a:prstGeom prst="ellipse">
            <a:avLst/>
          </a:prstGeom>
          <a:noFill/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600" dirty="0">
                <a:solidFill>
                  <a:schemeClr val="tx1"/>
                </a:solidFill>
              </a:rPr>
              <a:t>Principios teóricos</a:t>
            </a:r>
          </a:p>
        </p:txBody>
      </p:sp>
      <p:sp>
        <p:nvSpPr>
          <p:cNvPr id="7" name="6 Elipse"/>
          <p:cNvSpPr/>
          <p:nvPr/>
        </p:nvSpPr>
        <p:spPr>
          <a:xfrm>
            <a:off x="2700982" y="4149824"/>
            <a:ext cx="2087562" cy="1295400"/>
          </a:xfrm>
          <a:prstGeom prst="ellipse">
            <a:avLst/>
          </a:prstGeom>
          <a:noFill/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600" dirty="0">
                <a:solidFill>
                  <a:schemeClr val="tx1"/>
                </a:solidFill>
              </a:rPr>
              <a:t>Nivel de competencias</a:t>
            </a:r>
          </a:p>
        </p:txBody>
      </p:sp>
      <p:sp>
        <p:nvSpPr>
          <p:cNvPr id="8" name="7 Elipse"/>
          <p:cNvSpPr/>
          <p:nvPr/>
        </p:nvSpPr>
        <p:spPr>
          <a:xfrm>
            <a:off x="6228407" y="4149824"/>
            <a:ext cx="2232025" cy="1295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600" dirty="0">
                <a:solidFill>
                  <a:schemeClr val="tx1"/>
                </a:solidFill>
              </a:rPr>
              <a:t>Nivel de satisfacción</a:t>
            </a:r>
          </a:p>
        </p:txBody>
      </p:sp>
      <p:sp>
        <p:nvSpPr>
          <p:cNvPr id="9" name="8 Flecha derecha"/>
          <p:cNvSpPr/>
          <p:nvPr/>
        </p:nvSpPr>
        <p:spPr>
          <a:xfrm>
            <a:off x="3923406" y="2781399"/>
            <a:ext cx="1873250" cy="7207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dirty="0"/>
          </a:p>
        </p:txBody>
      </p:sp>
      <p:cxnSp>
        <p:nvCxnSpPr>
          <p:cNvPr id="11" name="10 Conector recto de flecha"/>
          <p:cNvCxnSpPr>
            <a:stCxn id="4" idx="2"/>
            <a:endCxn id="6" idx="0"/>
          </p:cNvCxnSpPr>
          <p:nvPr/>
        </p:nvCxnSpPr>
        <p:spPr>
          <a:xfrm flipH="1">
            <a:off x="1511944" y="3502124"/>
            <a:ext cx="755650" cy="647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4" idx="2"/>
            <a:endCxn id="7" idx="0"/>
          </p:cNvCxnSpPr>
          <p:nvPr/>
        </p:nvCxnSpPr>
        <p:spPr>
          <a:xfrm>
            <a:off x="2267594" y="3502124"/>
            <a:ext cx="1476375" cy="647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5" idx="2"/>
            <a:endCxn id="8" idx="0"/>
          </p:cNvCxnSpPr>
          <p:nvPr/>
        </p:nvCxnSpPr>
        <p:spPr>
          <a:xfrm>
            <a:off x="7309494" y="3502124"/>
            <a:ext cx="34925" cy="647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C" dirty="0" smtClean="0">
                <a:solidFill>
                  <a:schemeClr val="tx1"/>
                </a:solidFill>
              </a:rPr>
              <a:t>Hipótesis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44016" y="980728"/>
          <a:ext cx="889248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s-EC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</a:t>
            </a:r>
            <a:endParaRPr lang="es-EC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2123728" y="2708920"/>
          <a:ext cx="5496272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323528" y="1339801"/>
            <a:ext cx="8568952" cy="1153095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altLang="es-EC" sz="2400" dirty="0">
                <a:solidFill>
                  <a:schemeClr val="bg1"/>
                </a:solidFill>
              </a:rPr>
              <a:t>Determinar la incidencia de las competencias interpersonales de los estudiantes de Odontología en la satisfacción del paciente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84984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C" dirty="0" smtClean="0">
                <a:solidFill>
                  <a:schemeClr val="tx1"/>
                </a:solidFill>
              </a:rPr>
              <a:t>Prácticas pre profesionales en la carrera de odontología de la UIDE </a:t>
            </a:r>
            <a:endParaRPr lang="es-EC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83871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744416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23528" y="1340768"/>
          <a:ext cx="475252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Flecha derecha"/>
          <p:cNvSpPr/>
          <p:nvPr/>
        </p:nvSpPr>
        <p:spPr>
          <a:xfrm>
            <a:off x="5076825" y="2565400"/>
            <a:ext cx="1439863" cy="6477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dirty="0"/>
          </a:p>
        </p:txBody>
      </p:sp>
      <p:sp>
        <p:nvSpPr>
          <p:cNvPr id="6" name="5 Cheurón"/>
          <p:cNvSpPr/>
          <p:nvPr/>
        </p:nvSpPr>
        <p:spPr>
          <a:xfrm>
            <a:off x="6732588" y="2312988"/>
            <a:ext cx="2087562" cy="1152525"/>
          </a:xfrm>
          <a:prstGeom prst="chevr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2400" b="1" dirty="0">
                <a:solidFill>
                  <a:schemeClr val="tx1"/>
                </a:solidFill>
              </a:rPr>
              <a:t>META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es-EC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Formación basada en competencias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7 Rectángulo"/>
          <p:cNvSpPr>
            <a:spLocks noChangeArrowheads="1"/>
          </p:cNvSpPr>
          <p:nvPr/>
        </p:nvSpPr>
        <p:spPr bwMode="auto">
          <a:xfrm>
            <a:off x="684213" y="458152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altLang="es-EC" b="1" dirty="0"/>
              <a:t>COMPETENCIA:</a:t>
            </a:r>
          </a:p>
          <a:p>
            <a:pPr>
              <a:buFont typeface="Wingdings" pitchFamily="2" charset="2"/>
              <a:buChar char="ü"/>
            </a:pPr>
            <a:r>
              <a:rPr lang="es-EC" altLang="es-EC" dirty="0"/>
              <a:t>Formulación de la competencia</a:t>
            </a:r>
          </a:p>
          <a:p>
            <a:pPr>
              <a:buFont typeface="Wingdings" pitchFamily="2" charset="2"/>
              <a:buChar char="ü"/>
            </a:pPr>
            <a:r>
              <a:rPr lang="es-EC" altLang="es-EC" dirty="0"/>
              <a:t>Construcción de criterios</a:t>
            </a:r>
          </a:p>
          <a:p>
            <a:pPr>
              <a:buFont typeface="Wingdings" pitchFamily="2" charset="2"/>
              <a:buChar char="ü"/>
            </a:pPr>
            <a:r>
              <a:rPr lang="es-EC" altLang="es-EC" dirty="0"/>
              <a:t>Planeación de evidencias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es-EC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Competencias interpersonales en profesionales de la salud</a:t>
            </a:r>
            <a:endParaRPr lang="es-EC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="" xmlns:p14="http://schemas.microsoft.com/office/powerpoint/2010/main" val="3727846909"/>
              </p:ext>
            </p:extLst>
          </p:nvPr>
        </p:nvGraphicFramePr>
        <p:xfrm>
          <a:off x="251520" y="1628800"/>
          <a:ext cx="864096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es-EC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Nivel de satisfacción del paciente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971600" y="1340768"/>
          <a:ext cx="756084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1238</Words>
  <Application>Microsoft Office PowerPoint</Application>
  <PresentationFormat>Presentación en pantalla (4:3)</PresentationFormat>
  <Paragraphs>329</Paragraphs>
  <Slides>27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9" baseType="lpstr">
      <vt:lpstr>Tema de Office</vt:lpstr>
      <vt:lpstr>CorelDRAW</vt:lpstr>
      <vt:lpstr>Diapositiva 1</vt:lpstr>
      <vt:lpstr>El Problema de Investigación</vt:lpstr>
      <vt:lpstr>Formulación del problema</vt:lpstr>
      <vt:lpstr>Hipótesis</vt:lpstr>
      <vt:lpstr>Objetivos</vt:lpstr>
      <vt:lpstr>Prácticas pre profesionales en la carrera de odontología de la UIDE </vt:lpstr>
      <vt:lpstr>Formación basada en competencias</vt:lpstr>
      <vt:lpstr>Competencias interpersonales en profesionales de la salud</vt:lpstr>
      <vt:lpstr>Nivel de satisfacción del paciente</vt:lpstr>
      <vt:lpstr>Metodología</vt:lpstr>
      <vt:lpstr>Población y Muestra</vt:lpstr>
      <vt:lpstr>Recolección y procesamiento de la información</vt:lpstr>
      <vt:lpstr>Operacionalización de Variables</vt:lpstr>
      <vt:lpstr>Análisis e interpretación de resultados  </vt:lpstr>
      <vt:lpstr>Relación de los factores con el índice global de competencias interpersonales</vt:lpstr>
      <vt:lpstr>Distribución de los factores</vt:lpstr>
      <vt:lpstr>Prueba t para varianzas desiguales : Sexo, edad y nivel académico</vt:lpstr>
      <vt:lpstr>Caracterización del nivel de Satisfacción de los pacientes atendidos en la Clínica UIDE</vt:lpstr>
      <vt:lpstr> Resultados de pacientes agrupados por factor </vt:lpstr>
      <vt:lpstr>Distribución de los factores</vt:lpstr>
      <vt:lpstr>Prueba t para varianzas desiguales: Nivel socioeconómico</vt:lpstr>
      <vt:lpstr>Procedimiento de la prueba de Hipótesis</vt:lpstr>
      <vt:lpstr>Conclusiones</vt:lpstr>
      <vt:lpstr>Diapositiva 24</vt:lpstr>
      <vt:lpstr>Diapositiva 25</vt:lpstr>
      <vt:lpstr>Diapositiva 26</vt:lpstr>
      <vt:lpstr>“La educación no cambia el mundo, cambia a las personas que van a cambiar el mundo”   Paulo Freire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Alexandra</dc:creator>
  <cp:lastModifiedBy>Alexandra</cp:lastModifiedBy>
  <cp:revision>9</cp:revision>
  <dcterms:created xsi:type="dcterms:W3CDTF">2014-03-26T02:02:20Z</dcterms:created>
  <dcterms:modified xsi:type="dcterms:W3CDTF">2014-03-26T16:23:36Z</dcterms:modified>
</cp:coreProperties>
</file>