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306" r:id="rId4"/>
    <p:sldId id="260" r:id="rId5"/>
    <p:sldId id="261" r:id="rId6"/>
    <p:sldId id="307" r:id="rId7"/>
    <p:sldId id="309" r:id="rId8"/>
    <p:sldId id="313" r:id="rId9"/>
    <p:sldId id="312" r:id="rId10"/>
    <p:sldId id="267" r:id="rId11"/>
    <p:sldId id="268" r:id="rId12"/>
    <p:sldId id="270" r:id="rId13"/>
    <p:sldId id="271" r:id="rId14"/>
    <p:sldId id="272" r:id="rId15"/>
    <p:sldId id="273" r:id="rId16"/>
    <p:sldId id="274" r:id="rId17"/>
    <p:sldId id="278"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7" r:id="rId35"/>
    <p:sldId id="310" r:id="rId36"/>
    <p:sldId id="302" r:id="rId37"/>
    <p:sldId id="30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15.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'CIBV SUR'!$A$67</c:f>
              <c:strCache>
                <c:ptCount val="1"/>
                <c:pt idx="0">
                  <c:v>ESTADO CIVIL CIBV "MECHITAS"</c:v>
                </c:pt>
              </c:strCache>
            </c:strRef>
          </c:tx>
          <c:marker>
            <c:symbol val="none"/>
          </c:marker>
          <c:dLbls>
            <c:txPr>
              <a:bodyPr/>
              <a:lstStyle/>
              <a:p>
                <a:pPr>
                  <a:defRPr sz="1200"/>
                </a:pPr>
                <a:endParaRPr lang="es-ES"/>
              </a:p>
            </c:txPr>
            <c:showLegendKey val="0"/>
            <c:showVal val="1"/>
            <c:showCatName val="0"/>
            <c:showSerName val="0"/>
            <c:showPercent val="0"/>
            <c:showBubbleSize val="0"/>
            <c:showLeaderLines val="0"/>
          </c:dLbls>
          <c:cat>
            <c:strRef>
              <c:f>'CIBV SUR'!$A$68:$A$72</c:f>
              <c:strCache>
                <c:ptCount val="5"/>
                <c:pt idx="0">
                  <c:v>CASADA</c:v>
                </c:pt>
                <c:pt idx="1">
                  <c:v>DIVORCIADA</c:v>
                </c:pt>
                <c:pt idx="2">
                  <c:v>SOLTERA</c:v>
                </c:pt>
                <c:pt idx="3">
                  <c:v>UNIÓN LIBRE</c:v>
                </c:pt>
                <c:pt idx="4">
                  <c:v>VIUDO</c:v>
                </c:pt>
              </c:strCache>
            </c:strRef>
          </c:cat>
          <c:val>
            <c:numRef>
              <c:f>'CIBV SUR'!$B$68:$B$72</c:f>
              <c:numCache>
                <c:formatCode>General</c:formatCode>
                <c:ptCount val="5"/>
                <c:pt idx="0">
                  <c:v>15</c:v>
                </c:pt>
                <c:pt idx="1">
                  <c:v>2</c:v>
                </c:pt>
                <c:pt idx="2">
                  <c:v>10</c:v>
                </c:pt>
                <c:pt idx="3">
                  <c:v>11</c:v>
                </c:pt>
                <c:pt idx="4">
                  <c:v>2</c:v>
                </c:pt>
              </c:numCache>
            </c:numRef>
          </c:val>
          <c:smooth val="0"/>
        </c:ser>
        <c:ser>
          <c:idx val="0"/>
          <c:order val="1"/>
          <c:tx>
            <c:strRef>
              <c:f>'CIBV NORTE'!$A$65</c:f>
              <c:strCache>
                <c:ptCount val="1"/>
                <c:pt idx="0">
                  <c:v>ESTADO CIVIL CIBV"PICAROS SOÑADORES"</c:v>
                </c:pt>
              </c:strCache>
            </c:strRef>
          </c:tx>
          <c:marker>
            <c:symbol val="none"/>
          </c:marker>
          <c:dLbls>
            <c:txPr>
              <a:bodyPr/>
              <a:lstStyle/>
              <a:p>
                <a:pPr>
                  <a:defRPr sz="1200"/>
                </a:pPr>
                <a:endParaRPr lang="es-ES"/>
              </a:p>
            </c:txPr>
            <c:showLegendKey val="0"/>
            <c:showVal val="1"/>
            <c:showCatName val="0"/>
            <c:showSerName val="0"/>
            <c:showPercent val="0"/>
            <c:showBubbleSize val="0"/>
            <c:showLeaderLines val="0"/>
          </c:dLbls>
          <c:cat>
            <c:strRef>
              <c:f>'CIBV SUR'!$A$68:$A$72</c:f>
              <c:strCache>
                <c:ptCount val="5"/>
                <c:pt idx="0">
                  <c:v>CASADA</c:v>
                </c:pt>
                <c:pt idx="1">
                  <c:v>DIVORCIADA</c:v>
                </c:pt>
                <c:pt idx="2">
                  <c:v>SOLTERA</c:v>
                </c:pt>
                <c:pt idx="3">
                  <c:v>UNIÓN LIBRE</c:v>
                </c:pt>
                <c:pt idx="4">
                  <c:v>VIUDO</c:v>
                </c:pt>
              </c:strCache>
            </c:strRef>
          </c:cat>
          <c:val>
            <c:numRef>
              <c:f>'CIBV NORTE'!$B$66:$B$70</c:f>
              <c:numCache>
                <c:formatCode>General</c:formatCode>
                <c:ptCount val="5"/>
                <c:pt idx="0">
                  <c:v>5</c:v>
                </c:pt>
                <c:pt idx="1">
                  <c:v>3</c:v>
                </c:pt>
                <c:pt idx="2">
                  <c:v>10</c:v>
                </c:pt>
                <c:pt idx="3">
                  <c:v>17</c:v>
                </c:pt>
                <c:pt idx="4">
                  <c:v>0</c:v>
                </c:pt>
              </c:numCache>
            </c:numRef>
          </c:val>
          <c:smooth val="0"/>
        </c:ser>
        <c:dLbls>
          <c:showLegendKey val="0"/>
          <c:showVal val="1"/>
          <c:showCatName val="0"/>
          <c:showSerName val="0"/>
          <c:showPercent val="0"/>
          <c:showBubbleSize val="0"/>
        </c:dLbls>
        <c:marker val="1"/>
        <c:smooth val="0"/>
        <c:axId val="165107200"/>
        <c:axId val="162831680"/>
      </c:lineChart>
      <c:catAx>
        <c:axId val="165107200"/>
        <c:scaling>
          <c:orientation val="minMax"/>
        </c:scaling>
        <c:delete val="0"/>
        <c:axPos val="b"/>
        <c:numFmt formatCode="General" sourceLinked="1"/>
        <c:majorTickMark val="none"/>
        <c:minorTickMark val="none"/>
        <c:tickLblPos val="nextTo"/>
        <c:crossAx val="162831680"/>
        <c:crosses val="autoZero"/>
        <c:auto val="1"/>
        <c:lblAlgn val="ctr"/>
        <c:lblOffset val="100"/>
        <c:noMultiLvlLbl val="0"/>
      </c:catAx>
      <c:valAx>
        <c:axId val="162831680"/>
        <c:scaling>
          <c:orientation val="minMax"/>
        </c:scaling>
        <c:delete val="0"/>
        <c:axPos val="l"/>
        <c:majorGridlines/>
        <c:numFmt formatCode="General" sourceLinked="1"/>
        <c:majorTickMark val="none"/>
        <c:minorTickMark val="none"/>
        <c:tickLblPos val="nextTo"/>
        <c:crossAx val="165107200"/>
        <c:crosses val="autoZero"/>
        <c:crossBetween val="between"/>
      </c:valAx>
    </c:plotArea>
    <c:legend>
      <c:legendPos val="r"/>
      <c:layout/>
      <c:overlay val="0"/>
      <c:txPr>
        <a:bodyPr/>
        <a:lstStyle/>
        <a:p>
          <a:pPr>
            <a:defRPr sz="1050"/>
          </a:pPr>
          <a:endParaRPr lang="es-ES"/>
        </a:p>
      </c:txPr>
    </c:legend>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PROMEDIO TOTAL DE LAS DIMENSIONES EN EXPECTATIVAS</c:v>
          </c:tx>
          <c:invertIfNegative val="0"/>
          <c:cat>
            <c:strRef>
              <c:f>'CIBV NORTE'!$AD$41:$AD$45</c:f>
              <c:strCache>
                <c:ptCount val="5"/>
                <c:pt idx="0">
                  <c:v>PROMEDIO TOTAL DE TANGIBLES</c:v>
                </c:pt>
                <c:pt idx="1">
                  <c:v>PROMEDIO TOTAL DE CONFIABILIDAD </c:v>
                </c:pt>
                <c:pt idx="2">
                  <c:v>PROMEDIO TOTAL DE CAPACIDAD DE RESPUESTA</c:v>
                </c:pt>
                <c:pt idx="3">
                  <c:v>PROMEDIO TOTAL DE SEGURIDAD</c:v>
                </c:pt>
                <c:pt idx="4">
                  <c:v>PROMEDIO TOTAL DE EMPATÍA</c:v>
                </c:pt>
              </c:strCache>
            </c:strRef>
          </c:cat>
          <c:val>
            <c:numRef>
              <c:f>'CIBV NORTE'!$AE$41:$AE$45</c:f>
              <c:numCache>
                <c:formatCode>0.00</c:formatCode>
                <c:ptCount val="5"/>
                <c:pt idx="0">
                  <c:v>6.8171428571428576</c:v>
                </c:pt>
                <c:pt idx="1">
                  <c:v>6.8142857142857149</c:v>
                </c:pt>
                <c:pt idx="2">
                  <c:v>6.6714285714285717</c:v>
                </c:pt>
                <c:pt idx="3">
                  <c:v>6.1785714285714279</c:v>
                </c:pt>
                <c:pt idx="4">
                  <c:v>6.7428571428571429</c:v>
                </c:pt>
              </c:numCache>
            </c:numRef>
          </c:val>
        </c:ser>
        <c:dLbls>
          <c:showLegendKey val="0"/>
          <c:showVal val="1"/>
          <c:showCatName val="0"/>
          <c:showSerName val="0"/>
          <c:showPercent val="0"/>
          <c:showBubbleSize val="0"/>
        </c:dLbls>
        <c:gapWidth val="75"/>
        <c:axId val="169331712"/>
        <c:axId val="33054720"/>
      </c:barChart>
      <c:catAx>
        <c:axId val="169331712"/>
        <c:scaling>
          <c:orientation val="minMax"/>
        </c:scaling>
        <c:delete val="0"/>
        <c:axPos val="b"/>
        <c:numFmt formatCode="General" sourceLinked="1"/>
        <c:majorTickMark val="none"/>
        <c:minorTickMark val="none"/>
        <c:tickLblPos val="nextTo"/>
        <c:crossAx val="33054720"/>
        <c:crosses val="autoZero"/>
        <c:auto val="1"/>
        <c:lblAlgn val="ctr"/>
        <c:lblOffset val="100"/>
        <c:noMultiLvlLbl val="0"/>
      </c:catAx>
      <c:valAx>
        <c:axId val="33054720"/>
        <c:scaling>
          <c:orientation val="minMax"/>
        </c:scaling>
        <c:delete val="0"/>
        <c:axPos val="l"/>
        <c:numFmt formatCode="0.00" sourceLinked="1"/>
        <c:majorTickMark val="none"/>
        <c:minorTickMark val="none"/>
        <c:tickLblPos val="nextTo"/>
        <c:crossAx val="169331712"/>
        <c:crosses val="autoZero"/>
        <c:crossBetween val="between"/>
      </c:valAx>
    </c:plotArea>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'CIBV NORTE'!$G$40</c:f>
              <c:strCache>
                <c:ptCount val="1"/>
                <c:pt idx="0">
                  <c:v>PERCEPCIONES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NORTE'!$H$41:$H$45</c:f>
              <c:strCache>
                <c:ptCount val="5"/>
                <c:pt idx="0">
                  <c:v> TANGIBLES</c:v>
                </c:pt>
                <c:pt idx="1">
                  <c:v>CONFIABILIDAD </c:v>
                </c:pt>
                <c:pt idx="2">
                  <c:v>CAPACIDAD DE RESPUESTA</c:v>
                </c:pt>
                <c:pt idx="3">
                  <c:v> SEGURIDAD</c:v>
                </c:pt>
                <c:pt idx="4">
                  <c:v> EMPATÍA</c:v>
                </c:pt>
              </c:strCache>
            </c:strRef>
          </c:cat>
          <c:val>
            <c:numRef>
              <c:f>'CIBV NORTE'!$I$41:$I$45</c:f>
              <c:numCache>
                <c:formatCode>0.00</c:formatCode>
                <c:ptCount val="5"/>
                <c:pt idx="0">
                  <c:v>5.5714285714285721</c:v>
                </c:pt>
                <c:pt idx="1">
                  <c:v>5.9142857142857146</c:v>
                </c:pt>
                <c:pt idx="2">
                  <c:v>5.8428571428571425</c:v>
                </c:pt>
                <c:pt idx="3">
                  <c:v>6.1785714285714288</c:v>
                </c:pt>
                <c:pt idx="4">
                  <c:v>5.9542857142857146</c:v>
                </c:pt>
              </c:numCache>
            </c:numRef>
          </c:val>
          <c:smooth val="0"/>
        </c:ser>
        <c:ser>
          <c:idx val="1"/>
          <c:order val="1"/>
          <c:tx>
            <c:strRef>
              <c:f>'CIBV NORTE'!$AD$40</c:f>
              <c:strCache>
                <c:ptCount val="1"/>
                <c:pt idx="0">
                  <c:v>EXPECTATIVAS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NORTE'!$H$41:$H$45</c:f>
              <c:strCache>
                <c:ptCount val="5"/>
                <c:pt idx="0">
                  <c:v> TANGIBLES</c:v>
                </c:pt>
                <c:pt idx="1">
                  <c:v>CONFIABILIDAD </c:v>
                </c:pt>
                <c:pt idx="2">
                  <c:v>CAPACIDAD DE RESPUESTA</c:v>
                </c:pt>
                <c:pt idx="3">
                  <c:v> SEGURIDAD</c:v>
                </c:pt>
                <c:pt idx="4">
                  <c:v> EMPATÍA</c:v>
                </c:pt>
              </c:strCache>
            </c:strRef>
          </c:cat>
          <c:val>
            <c:numRef>
              <c:f>'CIBV NORTE'!$AE$41:$AE$45</c:f>
              <c:numCache>
                <c:formatCode>0.00</c:formatCode>
                <c:ptCount val="5"/>
                <c:pt idx="0">
                  <c:v>6.8171428571428576</c:v>
                </c:pt>
                <c:pt idx="1">
                  <c:v>6.8142857142857149</c:v>
                </c:pt>
                <c:pt idx="2">
                  <c:v>6.6714285714285717</c:v>
                </c:pt>
                <c:pt idx="3">
                  <c:v>6.1785714285714279</c:v>
                </c:pt>
                <c:pt idx="4">
                  <c:v>6.7428571428571429</c:v>
                </c:pt>
              </c:numCache>
            </c:numRef>
          </c:val>
          <c:smooth val="0"/>
        </c:ser>
        <c:dLbls>
          <c:showLegendKey val="0"/>
          <c:showVal val="0"/>
          <c:showCatName val="0"/>
          <c:showSerName val="0"/>
          <c:showPercent val="0"/>
          <c:showBubbleSize val="0"/>
        </c:dLbls>
        <c:marker val="1"/>
        <c:smooth val="0"/>
        <c:axId val="169397760"/>
        <c:axId val="115901568"/>
      </c:lineChart>
      <c:catAx>
        <c:axId val="169397760"/>
        <c:scaling>
          <c:orientation val="minMax"/>
        </c:scaling>
        <c:delete val="0"/>
        <c:axPos val="b"/>
        <c:numFmt formatCode="General" sourceLinked="1"/>
        <c:majorTickMark val="none"/>
        <c:minorTickMark val="none"/>
        <c:tickLblPos val="nextTo"/>
        <c:crossAx val="115901568"/>
        <c:crosses val="autoZero"/>
        <c:auto val="1"/>
        <c:lblAlgn val="ctr"/>
        <c:lblOffset val="100"/>
        <c:noMultiLvlLbl val="0"/>
      </c:catAx>
      <c:valAx>
        <c:axId val="115901568"/>
        <c:scaling>
          <c:orientation val="minMax"/>
        </c:scaling>
        <c:delete val="0"/>
        <c:axPos val="l"/>
        <c:majorGridlines/>
        <c:numFmt formatCode="0.00" sourceLinked="1"/>
        <c:majorTickMark val="none"/>
        <c:minorTickMark val="none"/>
        <c:tickLblPos val="nextTo"/>
        <c:crossAx val="169397760"/>
        <c:crosses val="autoZero"/>
        <c:crossBetween val="between"/>
      </c:valAx>
    </c:plotArea>
    <c:legend>
      <c:legendPos val="r"/>
      <c:layout>
        <c:manualLayout>
          <c:xMode val="edge"/>
          <c:yMode val="edge"/>
          <c:x val="0.81221140760182753"/>
          <c:y val="0.36466781468725695"/>
          <c:w val="0.18778863290236869"/>
          <c:h val="0.1766340745868305"/>
        </c:manualLayout>
      </c:layout>
      <c:overlay val="0"/>
    </c:legend>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PROMEDIO TOTAL DE LAS DIMENSIONES EN PERCEPCIONES</c:v>
          </c:tx>
          <c:invertIfNegative val="0"/>
          <c:dLbls>
            <c:showLegendKey val="0"/>
            <c:showVal val="1"/>
            <c:showCatName val="0"/>
            <c:showSerName val="0"/>
            <c:showPercent val="0"/>
            <c:showBubbleSize val="0"/>
            <c:showLeaderLines val="0"/>
          </c:dLbls>
          <c:cat>
            <c:strRef>
              <c:f>'CIBV SUR'!$H$46:$H$50</c:f>
              <c:strCache>
                <c:ptCount val="5"/>
                <c:pt idx="0">
                  <c:v>PROMEDIO TOTAL DE TANGIBLES</c:v>
                </c:pt>
                <c:pt idx="1">
                  <c:v>PROMEDIO TOTAL DE CONFIABILIDAD </c:v>
                </c:pt>
                <c:pt idx="2">
                  <c:v>PROMEDIO TOTAL DE CAPACIDAD DE RESPUESTA</c:v>
                </c:pt>
                <c:pt idx="3">
                  <c:v>PROMEDIO TOTAL DE SEGURIDAD</c:v>
                </c:pt>
                <c:pt idx="4">
                  <c:v>PROMEDIO TOTAL DE EMPATÍA</c:v>
                </c:pt>
              </c:strCache>
            </c:strRef>
          </c:cat>
          <c:val>
            <c:numRef>
              <c:f>'CIBV SUR'!$I$46:$I$50</c:f>
              <c:numCache>
                <c:formatCode>0.00</c:formatCode>
                <c:ptCount val="5"/>
                <c:pt idx="0">
                  <c:v>5.0250000000000004</c:v>
                </c:pt>
                <c:pt idx="1">
                  <c:v>5.5687499999999996</c:v>
                </c:pt>
                <c:pt idx="2">
                  <c:v>5.0999999999999996</c:v>
                </c:pt>
                <c:pt idx="3">
                  <c:v>5.3625000000000007</c:v>
                </c:pt>
                <c:pt idx="4">
                  <c:v>5.05</c:v>
                </c:pt>
              </c:numCache>
            </c:numRef>
          </c:val>
        </c:ser>
        <c:dLbls>
          <c:showLegendKey val="0"/>
          <c:showVal val="0"/>
          <c:showCatName val="0"/>
          <c:showSerName val="0"/>
          <c:showPercent val="0"/>
          <c:showBubbleSize val="0"/>
        </c:dLbls>
        <c:gapWidth val="75"/>
        <c:axId val="169606656"/>
        <c:axId val="115904448"/>
      </c:barChart>
      <c:catAx>
        <c:axId val="169606656"/>
        <c:scaling>
          <c:orientation val="minMax"/>
        </c:scaling>
        <c:delete val="0"/>
        <c:axPos val="b"/>
        <c:numFmt formatCode="General" sourceLinked="1"/>
        <c:majorTickMark val="none"/>
        <c:minorTickMark val="none"/>
        <c:tickLblPos val="nextTo"/>
        <c:crossAx val="115904448"/>
        <c:crosses val="autoZero"/>
        <c:auto val="1"/>
        <c:lblAlgn val="ctr"/>
        <c:lblOffset val="100"/>
        <c:noMultiLvlLbl val="0"/>
      </c:catAx>
      <c:valAx>
        <c:axId val="115904448"/>
        <c:scaling>
          <c:orientation val="minMax"/>
        </c:scaling>
        <c:delete val="0"/>
        <c:axPos val="l"/>
        <c:numFmt formatCode="0.00" sourceLinked="1"/>
        <c:majorTickMark val="none"/>
        <c:minorTickMark val="none"/>
        <c:tickLblPos val="nextTo"/>
        <c:crossAx val="169606656"/>
        <c:crosses val="autoZero"/>
        <c:crossBetween val="between"/>
      </c:valAx>
    </c:plotArea>
    <c:plotVisOnly val="1"/>
    <c:dispBlanksAs val="gap"/>
    <c:showDLblsOverMax val="0"/>
  </c:chart>
  <c:spPr>
    <a:solidFill>
      <a:schemeClr val="accent5">
        <a:lumMod val="20000"/>
        <a:lumOff val="80000"/>
      </a:schemeClr>
    </a:solidFill>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PROMEDIO TOTAL DE LAS DIMENSIONES EN LAS EXPECTATIVAS</c:v>
          </c:tx>
          <c:invertIfNegative val="0"/>
          <c:dLbls>
            <c:showLegendKey val="0"/>
            <c:showVal val="1"/>
            <c:showCatName val="0"/>
            <c:showSerName val="0"/>
            <c:showPercent val="0"/>
            <c:showBubbleSize val="0"/>
            <c:showLeaderLines val="0"/>
          </c:dLbls>
          <c:cat>
            <c:strRef>
              <c:f>'CIBV SUR'!$AE$46:$AE$50</c:f>
              <c:strCache>
                <c:ptCount val="5"/>
                <c:pt idx="0">
                  <c:v>PROMEDIO TOTAL DE TANGIBLES</c:v>
                </c:pt>
                <c:pt idx="1">
                  <c:v>PROMEDIO TOTAL DE CONFIABILIDAD </c:v>
                </c:pt>
                <c:pt idx="2">
                  <c:v>PROMEDIO TOTAL DE CAPACIDAD DE RESPUESTA</c:v>
                </c:pt>
                <c:pt idx="3">
                  <c:v>PROMEDIO TOTAL DE SEGURIDAD</c:v>
                </c:pt>
                <c:pt idx="4">
                  <c:v>PROMEDIO TOTAL DE EMPATÍA</c:v>
                </c:pt>
              </c:strCache>
            </c:strRef>
          </c:cat>
          <c:val>
            <c:numRef>
              <c:f>'CIBV SUR'!$AF$46:$AF$50</c:f>
              <c:numCache>
                <c:formatCode>0.00</c:formatCode>
                <c:ptCount val="5"/>
                <c:pt idx="0">
                  <c:v>6.5850000000000009</c:v>
                </c:pt>
                <c:pt idx="1">
                  <c:v>6.65</c:v>
                </c:pt>
                <c:pt idx="2">
                  <c:v>6.3812500000000005</c:v>
                </c:pt>
                <c:pt idx="3">
                  <c:v>6.6187500000000004</c:v>
                </c:pt>
                <c:pt idx="4">
                  <c:v>6.3950000000000005</c:v>
                </c:pt>
              </c:numCache>
            </c:numRef>
          </c:val>
        </c:ser>
        <c:dLbls>
          <c:showLegendKey val="0"/>
          <c:showVal val="0"/>
          <c:showCatName val="0"/>
          <c:showSerName val="0"/>
          <c:showPercent val="0"/>
          <c:showBubbleSize val="0"/>
        </c:dLbls>
        <c:gapWidth val="75"/>
        <c:axId val="171134976"/>
        <c:axId val="115907328"/>
      </c:barChart>
      <c:catAx>
        <c:axId val="171134976"/>
        <c:scaling>
          <c:orientation val="minMax"/>
        </c:scaling>
        <c:delete val="0"/>
        <c:axPos val="b"/>
        <c:numFmt formatCode="General" sourceLinked="1"/>
        <c:majorTickMark val="none"/>
        <c:minorTickMark val="none"/>
        <c:tickLblPos val="nextTo"/>
        <c:crossAx val="115907328"/>
        <c:crosses val="autoZero"/>
        <c:auto val="1"/>
        <c:lblAlgn val="ctr"/>
        <c:lblOffset val="100"/>
        <c:noMultiLvlLbl val="0"/>
      </c:catAx>
      <c:valAx>
        <c:axId val="115907328"/>
        <c:scaling>
          <c:orientation val="minMax"/>
        </c:scaling>
        <c:delete val="0"/>
        <c:axPos val="l"/>
        <c:numFmt formatCode="0.00" sourceLinked="1"/>
        <c:majorTickMark val="none"/>
        <c:minorTickMark val="none"/>
        <c:tickLblPos val="nextTo"/>
        <c:crossAx val="171134976"/>
        <c:crosses val="autoZero"/>
        <c:crossBetween val="between"/>
      </c:valAx>
    </c:plotArea>
    <c:plotVisOnly val="1"/>
    <c:dispBlanksAs val="gap"/>
    <c:showDLblsOverMax val="0"/>
  </c:chart>
  <c:spPr>
    <a:solidFill>
      <a:schemeClr val="accent5">
        <a:lumMod val="20000"/>
        <a:lumOff val="80000"/>
      </a:schemeClr>
    </a:solidFill>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25903319279696E-2"/>
          <c:y val="7.7446347570065507E-2"/>
          <c:w val="0.69082859557809517"/>
          <c:h val="0.76038599264311291"/>
        </c:manualLayout>
      </c:layout>
      <c:lineChart>
        <c:grouping val="standard"/>
        <c:varyColors val="0"/>
        <c:ser>
          <c:idx val="0"/>
          <c:order val="0"/>
          <c:tx>
            <c:strRef>
              <c:f>'CIBV SUR'!$AE$45</c:f>
              <c:strCache>
                <c:ptCount val="1"/>
                <c:pt idx="0">
                  <c:v>EXPECTATIVAS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SUR'!$H$46:$H$50</c:f>
              <c:strCache>
                <c:ptCount val="5"/>
                <c:pt idx="0">
                  <c:v>TANGIBLES</c:v>
                </c:pt>
                <c:pt idx="1">
                  <c:v>CONFIABILIDAD </c:v>
                </c:pt>
                <c:pt idx="2">
                  <c:v>CAPACIDAD DE RESPUESTA</c:v>
                </c:pt>
                <c:pt idx="3">
                  <c:v> SEGURIDAD</c:v>
                </c:pt>
                <c:pt idx="4">
                  <c:v>EMPATÍA</c:v>
                </c:pt>
              </c:strCache>
            </c:strRef>
          </c:cat>
          <c:val>
            <c:numRef>
              <c:f>'CIBV SUR'!$AF$46:$AF$50</c:f>
              <c:numCache>
                <c:formatCode>0.00</c:formatCode>
                <c:ptCount val="5"/>
                <c:pt idx="0">
                  <c:v>6.5850000000000009</c:v>
                </c:pt>
                <c:pt idx="1">
                  <c:v>6.65</c:v>
                </c:pt>
                <c:pt idx="2">
                  <c:v>6.3812500000000005</c:v>
                </c:pt>
                <c:pt idx="3">
                  <c:v>6.6187500000000004</c:v>
                </c:pt>
                <c:pt idx="4">
                  <c:v>6.3950000000000005</c:v>
                </c:pt>
              </c:numCache>
            </c:numRef>
          </c:val>
          <c:smooth val="0"/>
        </c:ser>
        <c:ser>
          <c:idx val="1"/>
          <c:order val="1"/>
          <c:tx>
            <c:strRef>
              <c:f>'CIBV SUR'!$G$45</c:f>
              <c:strCache>
                <c:ptCount val="1"/>
                <c:pt idx="0">
                  <c:v>PERCEPCIONES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SUR'!$H$46:$H$50</c:f>
              <c:strCache>
                <c:ptCount val="5"/>
                <c:pt idx="0">
                  <c:v>TANGIBLES</c:v>
                </c:pt>
                <c:pt idx="1">
                  <c:v>CONFIABILIDAD </c:v>
                </c:pt>
                <c:pt idx="2">
                  <c:v>CAPACIDAD DE RESPUESTA</c:v>
                </c:pt>
                <c:pt idx="3">
                  <c:v> SEGURIDAD</c:v>
                </c:pt>
                <c:pt idx="4">
                  <c:v>EMPATÍA</c:v>
                </c:pt>
              </c:strCache>
            </c:strRef>
          </c:cat>
          <c:val>
            <c:numRef>
              <c:f>'CIBV SUR'!$I$46:$I$50</c:f>
              <c:numCache>
                <c:formatCode>0.00</c:formatCode>
                <c:ptCount val="5"/>
                <c:pt idx="0">
                  <c:v>5.0250000000000004</c:v>
                </c:pt>
                <c:pt idx="1">
                  <c:v>5.5687499999999996</c:v>
                </c:pt>
                <c:pt idx="2">
                  <c:v>5.0999999999999996</c:v>
                </c:pt>
                <c:pt idx="3">
                  <c:v>5.3625000000000007</c:v>
                </c:pt>
                <c:pt idx="4">
                  <c:v>5.05</c:v>
                </c:pt>
              </c:numCache>
            </c:numRef>
          </c:val>
          <c:smooth val="0"/>
        </c:ser>
        <c:dLbls>
          <c:showLegendKey val="0"/>
          <c:showVal val="1"/>
          <c:showCatName val="0"/>
          <c:showSerName val="0"/>
          <c:showPercent val="0"/>
          <c:showBubbleSize val="0"/>
        </c:dLbls>
        <c:marker val="1"/>
        <c:smooth val="0"/>
        <c:axId val="112440832"/>
        <c:axId val="171088064"/>
      </c:lineChart>
      <c:catAx>
        <c:axId val="112440832"/>
        <c:scaling>
          <c:orientation val="minMax"/>
        </c:scaling>
        <c:delete val="0"/>
        <c:axPos val="b"/>
        <c:numFmt formatCode="General" sourceLinked="1"/>
        <c:majorTickMark val="none"/>
        <c:minorTickMark val="none"/>
        <c:tickLblPos val="nextTo"/>
        <c:txPr>
          <a:bodyPr/>
          <a:lstStyle/>
          <a:p>
            <a:pPr>
              <a:defRPr sz="1000"/>
            </a:pPr>
            <a:endParaRPr lang="es-ES"/>
          </a:p>
        </c:txPr>
        <c:crossAx val="171088064"/>
        <c:crosses val="autoZero"/>
        <c:auto val="1"/>
        <c:lblAlgn val="ctr"/>
        <c:lblOffset val="100"/>
        <c:noMultiLvlLbl val="0"/>
      </c:catAx>
      <c:valAx>
        <c:axId val="171088064"/>
        <c:scaling>
          <c:orientation val="minMax"/>
        </c:scaling>
        <c:delete val="0"/>
        <c:axPos val="l"/>
        <c:majorGridlines/>
        <c:numFmt formatCode="0.00" sourceLinked="1"/>
        <c:majorTickMark val="none"/>
        <c:minorTickMark val="none"/>
        <c:tickLblPos val="nextTo"/>
        <c:crossAx val="112440832"/>
        <c:crosses val="autoZero"/>
        <c:crossBetween val="between"/>
      </c:valAx>
    </c:plotArea>
    <c:legend>
      <c:legendPos val="r"/>
      <c:layout>
        <c:manualLayout>
          <c:xMode val="edge"/>
          <c:yMode val="edge"/>
          <c:x val="0.75748156056764093"/>
          <c:y val="0.40893442223067844"/>
          <c:w val="0.19532422649722947"/>
          <c:h val="0.17992969788423774"/>
        </c:manualLayout>
      </c:layout>
      <c:overlay val="0"/>
      <c:txPr>
        <a:bodyPr/>
        <a:lstStyle/>
        <a:p>
          <a:pPr>
            <a:defRPr sz="1000"/>
          </a:pPr>
          <a:endParaRPr lang="es-ES"/>
        </a:p>
      </c:txPr>
    </c:legend>
    <c:plotVisOnly val="1"/>
    <c:dispBlanksAs val="gap"/>
    <c:showDLblsOverMax val="0"/>
  </c:chart>
  <c:spPr>
    <a:solidFill>
      <a:schemeClr val="accent5">
        <a:lumMod val="20000"/>
        <a:lumOff val="80000"/>
      </a:schemeClr>
    </a:solidFill>
  </c:spPr>
  <c:txPr>
    <a:bodyPr/>
    <a:lstStyle/>
    <a:p>
      <a:pPr>
        <a:defRPr sz="900" b="1" baseline="0"/>
      </a:pPr>
      <a:endParaRPr lang="es-E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0"/>
          <c:order val="0"/>
          <c:tx>
            <c:strRef>
              <c:f>SUR!$K$2</c:f>
              <c:strCache>
                <c:ptCount val="1"/>
                <c:pt idx="0">
                  <c:v>NIVEL DE CALIDAD (P-E)</c:v>
                </c:pt>
              </c:strCache>
            </c:strRef>
          </c:tx>
          <c:marker>
            <c:symbol val="none"/>
          </c:marker>
          <c:cat>
            <c:strRef>
              <c:f>SUR!$H$3:$H$7</c:f>
              <c:strCache>
                <c:ptCount val="5"/>
                <c:pt idx="0">
                  <c:v>TANGIBILIDAD</c:v>
                </c:pt>
                <c:pt idx="1">
                  <c:v>CONFIABILIDAD</c:v>
                </c:pt>
                <c:pt idx="2">
                  <c:v>CAPACIDAD DE RESPUESTA</c:v>
                </c:pt>
                <c:pt idx="3">
                  <c:v>SEGURIDAD</c:v>
                </c:pt>
                <c:pt idx="4">
                  <c:v>EMPATÍA</c:v>
                </c:pt>
              </c:strCache>
            </c:strRef>
          </c:cat>
          <c:val>
            <c:numRef>
              <c:f>SUR!$K$3:$K$7</c:f>
              <c:numCache>
                <c:formatCode>0.00</c:formatCode>
                <c:ptCount val="5"/>
                <c:pt idx="0">
                  <c:v>-1.5600000000000005</c:v>
                </c:pt>
                <c:pt idx="1">
                  <c:v>-1.08</c:v>
                </c:pt>
                <c:pt idx="2">
                  <c:v>-1.2824999999999998</c:v>
                </c:pt>
                <c:pt idx="3">
                  <c:v>-1.2575000000000003</c:v>
                </c:pt>
                <c:pt idx="4">
                  <c:v>-1.3440000000000003</c:v>
                </c:pt>
              </c:numCache>
            </c:numRef>
          </c:val>
          <c:smooth val="0"/>
        </c:ser>
        <c:dLbls>
          <c:showLegendKey val="0"/>
          <c:showVal val="1"/>
          <c:showCatName val="0"/>
          <c:showSerName val="0"/>
          <c:showPercent val="0"/>
          <c:showBubbleSize val="0"/>
        </c:dLbls>
        <c:marker val="1"/>
        <c:smooth val="0"/>
        <c:axId val="165139456"/>
        <c:axId val="163744576"/>
      </c:lineChart>
      <c:catAx>
        <c:axId val="165139456"/>
        <c:scaling>
          <c:orientation val="minMax"/>
        </c:scaling>
        <c:delete val="0"/>
        <c:axPos val="b"/>
        <c:majorTickMark val="none"/>
        <c:minorTickMark val="none"/>
        <c:tickLblPos val="nextTo"/>
        <c:txPr>
          <a:bodyPr/>
          <a:lstStyle/>
          <a:p>
            <a:pPr>
              <a:defRPr sz="900" b="1" baseline="0">
                <a:solidFill>
                  <a:schemeClr val="tx2"/>
                </a:solidFill>
              </a:defRPr>
            </a:pPr>
            <a:endParaRPr lang="es-ES"/>
          </a:p>
        </c:txPr>
        <c:crossAx val="163744576"/>
        <c:crosses val="autoZero"/>
        <c:auto val="1"/>
        <c:lblAlgn val="ctr"/>
        <c:lblOffset val="100"/>
        <c:noMultiLvlLbl val="0"/>
      </c:catAx>
      <c:valAx>
        <c:axId val="163744576"/>
        <c:scaling>
          <c:orientation val="minMax"/>
        </c:scaling>
        <c:delete val="0"/>
        <c:axPos val="l"/>
        <c:majorGridlines/>
        <c:numFmt formatCode="0.00" sourceLinked="1"/>
        <c:majorTickMark val="none"/>
        <c:minorTickMark val="none"/>
        <c:tickLblPos val="nextTo"/>
        <c:crossAx val="165139456"/>
        <c:crosses val="autoZero"/>
        <c:crossBetween val="between"/>
      </c:valAx>
    </c:plotArea>
    <c:plotVisOnly val="1"/>
    <c:dispBlanksAs val="gap"/>
    <c:showDLblsOverMax val="0"/>
  </c:chart>
  <c:spPr>
    <a:solidFill>
      <a:schemeClr val="accent5">
        <a:lumMod val="20000"/>
        <a:lumOff val="80000"/>
      </a:schemeClr>
    </a:solidFill>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0"/>
          <c:order val="0"/>
          <c:tx>
            <c:strRef>
              <c:f>NORTE!$J$2</c:f>
              <c:strCache>
                <c:ptCount val="1"/>
                <c:pt idx="0">
                  <c:v>NIVEL DE CALIDAD (P-E)</c:v>
                </c:pt>
              </c:strCache>
            </c:strRef>
          </c:tx>
          <c:marker>
            <c:symbol val="none"/>
          </c:marker>
          <c:cat>
            <c:strRef>
              <c:f>NORTE!$G$3:$G$7</c:f>
              <c:strCache>
                <c:ptCount val="5"/>
                <c:pt idx="0">
                  <c:v>TANGIBILIDAD</c:v>
                </c:pt>
                <c:pt idx="1">
                  <c:v>CONFIABILIDAD</c:v>
                </c:pt>
                <c:pt idx="2">
                  <c:v>CAPACIDAD DE RESPUESTA</c:v>
                </c:pt>
                <c:pt idx="3">
                  <c:v>SEGURIDAD</c:v>
                </c:pt>
                <c:pt idx="4">
                  <c:v>EMPATÍA</c:v>
                </c:pt>
              </c:strCache>
            </c:strRef>
          </c:cat>
          <c:val>
            <c:numRef>
              <c:f>NORTE!$J$3:$J$7</c:f>
              <c:numCache>
                <c:formatCode>0.00</c:formatCode>
                <c:ptCount val="5"/>
                <c:pt idx="0">
                  <c:v>-1.2457142857142856</c:v>
                </c:pt>
                <c:pt idx="1">
                  <c:v>-0.90000000000000036</c:v>
                </c:pt>
                <c:pt idx="2">
                  <c:v>-0.82857142857142918</c:v>
                </c:pt>
                <c:pt idx="3">
                  <c:v>0</c:v>
                </c:pt>
                <c:pt idx="4">
                  <c:v>-0.78857142857142826</c:v>
                </c:pt>
              </c:numCache>
            </c:numRef>
          </c:val>
          <c:smooth val="0"/>
        </c:ser>
        <c:dLbls>
          <c:showLegendKey val="0"/>
          <c:showVal val="0"/>
          <c:showCatName val="0"/>
          <c:showSerName val="0"/>
          <c:showPercent val="0"/>
          <c:showBubbleSize val="0"/>
        </c:dLbls>
        <c:marker val="1"/>
        <c:smooth val="0"/>
        <c:axId val="177574912"/>
        <c:axId val="163748608"/>
      </c:lineChart>
      <c:catAx>
        <c:axId val="177574912"/>
        <c:scaling>
          <c:orientation val="minMax"/>
        </c:scaling>
        <c:delete val="0"/>
        <c:axPos val="b"/>
        <c:majorTickMark val="out"/>
        <c:minorTickMark val="none"/>
        <c:tickLblPos val="nextTo"/>
        <c:txPr>
          <a:bodyPr/>
          <a:lstStyle/>
          <a:p>
            <a:pPr>
              <a:defRPr b="1" i="0" baseline="0">
                <a:solidFill>
                  <a:schemeClr val="tx2"/>
                </a:solidFill>
              </a:defRPr>
            </a:pPr>
            <a:endParaRPr lang="es-ES"/>
          </a:p>
        </c:txPr>
        <c:crossAx val="163748608"/>
        <c:crosses val="autoZero"/>
        <c:auto val="1"/>
        <c:lblAlgn val="ctr"/>
        <c:lblOffset val="100"/>
        <c:noMultiLvlLbl val="0"/>
      </c:catAx>
      <c:valAx>
        <c:axId val="163748608"/>
        <c:scaling>
          <c:orientation val="minMax"/>
        </c:scaling>
        <c:delete val="0"/>
        <c:axPos val="l"/>
        <c:majorGridlines/>
        <c:numFmt formatCode="0.00" sourceLinked="1"/>
        <c:majorTickMark val="out"/>
        <c:minorTickMark val="none"/>
        <c:tickLblPos val="nextTo"/>
        <c:crossAx val="177574912"/>
        <c:crosses val="autoZero"/>
        <c:crossBetween val="between"/>
      </c:valAx>
    </c:plotArea>
    <c:plotVisOnly val="1"/>
    <c:dispBlanksAs val="gap"/>
    <c:showDLblsOverMax val="0"/>
  </c:chart>
  <c:spPr>
    <a:solidFill>
      <a:schemeClr val="accent5">
        <a:lumMod val="20000"/>
        <a:lumOff val="80000"/>
      </a:schemeClr>
    </a:solidFill>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tx>
            <c:strRef>
              <c:f>'NIVEL DE CALIDAD'!$C$2:$C$3</c:f>
              <c:strCache>
                <c:ptCount val="1"/>
                <c:pt idx="0">
                  <c:v>PERCEPCIONES CIBV NORTE</c:v>
                </c:pt>
              </c:strCache>
            </c:strRef>
          </c:tx>
          <c:marker>
            <c:symbol val="none"/>
          </c:marker>
          <c:cat>
            <c:strRef>
              <c:f>'NIVEL DE CALIDAD'!$B$4:$B$8</c:f>
              <c:strCache>
                <c:ptCount val="5"/>
                <c:pt idx="0">
                  <c:v>TANGIBILIDAD</c:v>
                </c:pt>
                <c:pt idx="1">
                  <c:v>CONFIABILIDAD</c:v>
                </c:pt>
                <c:pt idx="2">
                  <c:v>CAPACIDAD DE RESPUESTA</c:v>
                </c:pt>
                <c:pt idx="3">
                  <c:v>SEGURIDAD</c:v>
                </c:pt>
                <c:pt idx="4">
                  <c:v>EMPATÍA</c:v>
                </c:pt>
              </c:strCache>
            </c:strRef>
          </c:cat>
          <c:val>
            <c:numRef>
              <c:f>'NIVEL DE CALIDAD'!$C$4:$C$8</c:f>
              <c:numCache>
                <c:formatCode>General</c:formatCode>
                <c:ptCount val="5"/>
                <c:pt idx="0">
                  <c:v>5.57</c:v>
                </c:pt>
                <c:pt idx="1">
                  <c:v>5.91</c:v>
                </c:pt>
                <c:pt idx="2">
                  <c:v>5.84</c:v>
                </c:pt>
                <c:pt idx="3">
                  <c:v>6.18</c:v>
                </c:pt>
                <c:pt idx="4">
                  <c:v>5.95</c:v>
                </c:pt>
              </c:numCache>
            </c:numRef>
          </c:val>
        </c:ser>
        <c:ser>
          <c:idx val="1"/>
          <c:order val="1"/>
          <c:tx>
            <c:strRef>
              <c:f>'NIVEL DE CALIDAD'!$D$2:$D$3</c:f>
              <c:strCache>
                <c:ptCount val="1"/>
                <c:pt idx="0">
                  <c:v>PERCEPCIONES CIBV SUR</c:v>
                </c:pt>
              </c:strCache>
            </c:strRef>
          </c:tx>
          <c:marker>
            <c:symbol val="none"/>
          </c:marker>
          <c:cat>
            <c:strRef>
              <c:f>'NIVEL DE CALIDAD'!$B$4:$B$8</c:f>
              <c:strCache>
                <c:ptCount val="5"/>
                <c:pt idx="0">
                  <c:v>TANGIBILIDAD</c:v>
                </c:pt>
                <c:pt idx="1">
                  <c:v>CONFIABILIDAD</c:v>
                </c:pt>
                <c:pt idx="2">
                  <c:v>CAPACIDAD DE RESPUESTA</c:v>
                </c:pt>
                <c:pt idx="3">
                  <c:v>SEGURIDAD</c:v>
                </c:pt>
                <c:pt idx="4">
                  <c:v>EMPATÍA</c:v>
                </c:pt>
              </c:strCache>
            </c:strRef>
          </c:cat>
          <c:val>
            <c:numRef>
              <c:f>'NIVEL DE CALIDAD'!$D$4:$D$8</c:f>
              <c:numCache>
                <c:formatCode>General</c:formatCode>
                <c:ptCount val="5"/>
                <c:pt idx="0" formatCode="0.00">
                  <c:v>5.03</c:v>
                </c:pt>
                <c:pt idx="1">
                  <c:v>5.57</c:v>
                </c:pt>
                <c:pt idx="2">
                  <c:v>5.0999999999999996</c:v>
                </c:pt>
                <c:pt idx="3">
                  <c:v>5.36</c:v>
                </c:pt>
                <c:pt idx="4">
                  <c:v>5.05</c:v>
                </c:pt>
              </c:numCache>
            </c:numRef>
          </c:val>
        </c:ser>
        <c:ser>
          <c:idx val="2"/>
          <c:order val="2"/>
          <c:tx>
            <c:strRef>
              <c:f>'NIVEL DE CALIDAD'!$E$2:$E$3</c:f>
              <c:strCache>
                <c:ptCount val="1"/>
                <c:pt idx="0">
                  <c:v>EXPECTATIVAS CIBV NORTE</c:v>
                </c:pt>
              </c:strCache>
            </c:strRef>
          </c:tx>
          <c:marker>
            <c:symbol val="none"/>
          </c:marker>
          <c:cat>
            <c:strRef>
              <c:f>'NIVEL DE CALIDAD'!$B$4:$B$8</c:f>
              <c:strCache>
                <c:ptCount val="5"/>
                <c:pt idx="0">
                  <c:v>TANGIBILIDAD</c:v>
                </c:pt>
                <c:pt idx="1">
                  <c:v>CONFIABILIDAD</c:v>
                </c:pt>
                <c:pt idx="2">
                  <c:v>CAPACIDAD DE RESPUESTA</c:v>
                </c:pt>
                <c:pt idx="3">
                  <c:v>SEGURIDAD</c:v>
                </c:pt>
                <c:pt idx="4">
                  <c:v>EMPATÍA</c:v>
                </c:pt>
              </c:strCache>
            </c:strRef>
          </c:cat>
          <c:val>
            <c:numRef>
              <c:f>'NIVEL DE CALIDAD'!$E$4:$E$8</c:f>
              <c:numCache>
                <c:formatCode>0.00</c:formatCode>
                <c:ptCount val="5"/>
                <c:pt idx="0">
                  <c:v>6.8171428571428576</c:v>
                </c:pt>
                <c:pt idx="1">
                  <c:v>6.8142857142857149</c:v>
                </c:pt>
                <c:pt idx="2">
                  <c:v>6.6714285714285717</c:v>
                </c:pt>
                <c:pt idx="3">
                  <c:v>6.1785714285714279</c:v>
                </c:pt>
                <c:pt idx="4">
                  <c:v>6.7428571428571429</c:v>
                </c:pt>
              </c:numCache>
            </c:numRef>
          </c:val>
        </c:ser>
        <c:ser>
          <c:idx val="3"/>
          <c:order val="3"/>
          <c:tx>
            <c:strRef>
              <c:f>'NIVEL DE CALIDAD'!$F$2:$F$3</c:f>
              <c:strCache>
                <c:ptCount val="1"/>
                <c:pt idx="0">
                  <c:v>EXPECTATIVAS CIBV SUR</c:v>
                </c:pt>
              </c:strCache>
            </c:strRef>
          </c:tx>
          <c:marker>
            <c:symbol val="none"/>
          </c:marker>
          <c:cat>
            <c:strRef>
              <c:f>'NIVEL DE CALIDAD'!$B$4:$B$8</c:f>
              <c:strCache>
                <c:ptCount val="5"/>
                <c:pt idx="0">
                  <c:v>TANGIBILIDAD</c:v>
                </c:pt>
                <c:pt idx="1">
                  <c:v>CONFIABILIDAD</c:v>
                </c:pt>
                <c:pt idx="2">
                  <c:v>CAPACIDAD DE RESPUESTA</c:v>
                </c:pt>
                <c:pt idx="3">
                  <c:v>SEGURIDAD</c:v>
                </c:pt>
                <c:pt idx="4">
                  <c:v>EMPATÍA</c:v>
                </c:pt>
              </c:strCache>
            </c:strRef>
          </c:cat>
          <c:val>
            <c:numRef>
              <c:f>'NIVEL DE CALIDAD'!$F$4:$F$8</c:f>
              <c:numCache>
                <c:formatCode>0.00</c:formatCode>
                <c:ptCount val="5"/>
                <c:pt idx="0">
                  <c:v>6.5250000000000004</c:v>
                </c:pt>
                <c:pt idx="1">
                  <c:v>6.65</c:v>
                </c:pt>
                <c:pt idx="2">
                  <c:v>6.3812500000000005</c:v>
                </c:pt>
                <c:pt idx="3">
                  <c:v>6.6187500000000004</c:v>
                </c:pt>
                <c:pt idx="4">
                  <c:v>6.3950000000000005</c:v>
                </c:pt>
              </c:numCache>
            </c:numRef>
          </c:val>
        </c:ser>
        <c:dLbls>
          <c:showLegendKey val="0"/>
          <c:showVal val="0"/>
          <c:showCatName val="0"/>
          <c:showSerName val="0"/>
          <c:showPercent val="0"/>
          <c:showBubbleSize val="0"/>
        </c:dLbls>
        <c:axId val="179807232"/>
        <c:axId val="175998656"/>
      </c:radarChart>
      <c:catAx>
        <c:axId val="179807232"/>
        <c:scaling>
          <c:orientation val="minMax"/>
        </c:scaling>
        <c:delete val="0"/>
        <c:axPos val="b"/>
        <c:majorGridlines/>
        <c:numFmt formatCode="General" sourceLinked="1"/>
        <c:majorTickMark val="out"/>
        <c:minorTickMark val="none"/>
        <c:tickLblPos val="nextTo"/>
        <c:crossAx val="175998656"/>
        <c:crosses val="autoZero"/>
        <c:auto val="0"/>
        <c:lblAlgn val="ctr"/>
        <c:lblOffset val="100"/>
        <c:noMultiLvlLbl val="0"/>
      </c:catAx>
      <c:valAx>
        <c:axId val="175998656"/>
        <c:scaling>
          <c:orientation val="minMax"/>
        </c:scaling>
        <c:delete val="0"/>
        <c:axPos val="l"/>
        <c:majorGridlines/>
        <c:numFmt formatCode="General" sourceLinked="1"/>
        <c:majorTickMark val="out"/>
        <c:minorTickMark val="none"/>
        <c:tickLblPos val="nextTo"/>
        <c:crossAx val="179807232"/>
        <c:crosses val="autoZero"/>
        <c:crossBetween val="between"/>
      </c:valAx>
    </c:plotArea>
    <c:legend>
      <c:legendPos val="r"/>
      <c:layout/>
      <c:overlay val="0"/>
    </c:legend>
    <c:plotVisOnly val="1"/>
    <c:dispBlanksAs val="gap"/>
    <c:showDLblsOverMax val="0"/>
  </c:chart>
  <c:spPr>
    <a:solidFill>
      <a:schemeClr val="accent5">
        <a:lumMod val="20000"/>
        <a:lumOff val="80000"/>
      </a:schemeClr>
    </a:solidFill>
  </c:spPr>
  <c:txPr>
    <a:bodyPr/>
    <a:lstStyle/>
    <a:p>
      <a:pPr>
        <a:defRPr sz="1200" b="1"/>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782760718923973E-2"/>
          <c:y val="3.6883831301909184E-2"/>
          <c:w val="0.62976395807666907"/>
          <c:h val="0.75657889075340989"/>
        </c:manualLayout>
      </c:layout>
      <c:lineChart>
        <c:grouping val="standard"/>
        <c:varyColors val="0"/>
        <c:ser>
          <c:idx val="0"/>
          <c:order val="0"/>
          <c:tx>
            <c:strRef>
              <c:f>'CIBV SUR'!$A$84</c:f>
              <c:strCache>
                <c:ptCount val="1"/>
                <c:pt idx="0">
                  <c:v>ACTIVIDAD ECONÓMICA CIBV "MECHITAS"</c:v>
                </c:pt>
              </c:strCache>
            </c:strRef>
          </c:tx>
          <c:marker>
            <c:symbol val="none"/>
          </c:marker>
          <c:cat>
            <c:strRef>
              <c:f>'CIBV SUR'!$A$85:$A$89</c:f>
              <c:strCache>
                <c:ptCount val="5"/>
                <c:pt idx="0">
                  <c:v>ESTUDIANTE</c:v>
                </c:pt>
                <c:pt idx="1">
                  <c:v>AMA DE CASA</c:v>
                </c:pt>
                <c:pt idx="2">
                  <c:v>NEGOCIO PROPIO</c:v>
                </c:pt>
                <c:pt idx="3">
                  <c:v>RELACIÓN DE DEPENDENCIA</c:v>
                </c:pt>
                <c:pt idx="4">
                  <c:v>JUBILADO</c:v>
                </c:pt>
              </c:strCache>
            </c:strRef>
          </c:cat>
          <c:val>
            <c:numRef>
              <c:f>'CIBV SUR'!$B$85:$B$89</c:f>
              <c:numCache>
                <c:formatCode>General</c:formatCode>
                <c:ptCount val="5"/>
                <c:pt idx="0">
                  <c:v>2</c:v>
                </c:pt>
                <c:pt idx="1">
                  <c:v>16</c:v>
                </c:pt>
                <c:pt idx="2">
                  <c:v>9</c:v>
                </c:pt>
                <c:pt idx="3">
                  <c:v>13</c:v>
                </c:pt>
                <c:pt idx="4">
                  <c:v>0</c:v>
                </c:pt>
              </c:numCache>
            </c:numRef>
          </c:val>
          <c:smooth val="0"/>
        </c:ser>
        <c:ser>
          <c:idx val="1"/>
          <c:order val="1"/>
          <c:tx>
            <c:strRef>
              <c:f>'CIBV NORTE'!$A$82</c:f>
              <c:strCache>
                <c:ptCount val="1"/>
                <c:pt idx="0">
                  <c:v>ACTIVIDAD ECONÓMICA CIBV"PICAROS SOÑADORES"</c:v>
                </c:pt>
              </c:strCache>
            </c:strRef>
          </c:tx>
          <c:marker>
            <c:symbol val="none"/>
          </c:marker>
          <c:cat>
            <c:strRef>
              <c:f>'CIBV SUR'!$A$85:$A$89</c:f>
              <c:strCache>
                <c:ptCount val="5"/>
                <c:pt idx="0">
                  <c:v>ESTUDIANTE</c:v>
                </c:pt>
                <c:pt idx="1">
                  <c:v>AMA DE CASA</c:v>
                </c:pt>
                <c:pt idx="2">
                  <c:v>NEGOCIO PROPIO</c:v>
                </c:pt>
                <c:pt idx="3">
                  <c:v>RELACIÓN DE DEPENDENCIA</c:v>
                </c:pt>
                <c:pt idx="4">
                  <c:v>JUBILADO</c:v>
                </c:pt>
              </c:strCache>
            </c:strRef>
          </c:cat>
          <c:val>
            <c:numRef>
              <c:f>'CIBV NORTE'!$B$83:$B$87</c:f>
              <c:numCache>
                <c:formatCode>General</c:formatCode>
                <c:ptCount val="5"/>
                <c:pt idx="0">
                  <c:v>1</c:v>
                </c:pt>
                <c:pt idx="1">
                  <c:v>5</c:v>
                </c:pt>
                <c:pt idx="2">
                  <c:v>9</c:v>
                </c:pt>
                <c:pt idx="3">
                  <c:v>20</c:v>
                </c:pt>
                <c:pt idx="4">
                  <c:v>0</c:v>
                </c:pt>
              </c:numCache>
            </c:numRef>
          </c:val>
          <c:smooth val="0"/>
        </c:ser>
        <c:dLbls>
          <c:showLegendKey val="0"/>
          <c:showVal val="1"/>
          <c:showCatName val="0"/>
          <c:showSerName val="0"/>
          <c:showPercent val="0"/>
          <c:showBubbleSize val="0"/>
        </c:dLbls>
        <c:marker val="1"/>
        <c:smooth val="0"/>
        <c:axId val="165218304"/>
        <c:axId val="163735808"/>
      </c:lineChart>
      <c:catAx>
        <c:axId val="165218304"/>
        <c:scaling>
          <c:orientation val="minMax"/>
        </c:scaling>
        <c:delete val="0"/>
        <c:axPos val="b"/>
        <c:majorTickMark val="none"/>
        <c:minorTickMark val="none"/>
        <c:tickLblPos val="nextTo"/>
        <c:crossAx val="163735808"/>
        <c:crosses val="autoZero"/>
        <c:auto val="1"/>
        <c:lblAlgn val="ctr"/>
        <c:lblOffset val="100"/>
        <c:noMultiLvlLbl val="0"/>
      </c:catAx>
      <c:valAx>
        <c:axId val="163735808"/>
        <c:scaling>
          <c:orientation val="minMax"/>
        </c:scaling>
        <c:delete val="0"/>
        <c:axPos val="l"/>
        <c:majorGridlines/>
        <c:numFmt formatCode="General" sourceLinked="1"/>
        <c:majorTickMark val="none"/>
        <c:minorTickMark val="none"/>
        <c:tickLblPos val="nextTo"/>
        <c:crossAx val="165218304"/>
        <c:crosses val="autoZero"/>
        <c:crossBetween val="between"/>
      </c:valAx>
    </c:plotArea>
    <c:legend>
      <c:legendPos val="r"/>
      <c:layout>
        <c:manualLayout>
          <c:xMode val="edge"/>
          <c:yMode val="edge"/>
          <c:x val="0.68625761065581081"/>
          <c:y val="0.29787122354386547"/>
          <c:w val="0.31374238934418913"/>
          <c:h val="0.26241358128106329"/>
        </c:manualLayout>
      </c:layout>
      <c:overlay val="0"/>
      <c:txPr>
        <a:bodyPr/>
        <a:lstStyle/>
        <a:p>
          <a:pPr>
            <a:defRPr sz="1050"/>
          </a:pPr>
          <a:endParaRPr lang="es-ES"/>
        </a:p>
      </c:txPr>
    </c:legend>
    <c:plotVisOnly val="1"/>
    <c:dispBlanksAs val="gap"/>
    <c:showDLblsOverMax val="0"/>
  </c:chart>
  <c:spPr>
    <a:solidFill>
      <a:srgbClr val="DAEDEF"/>
    </a:solidFill>
  </c:spPr>
  <c:txPr>
    <a:bodyPr/>
    <a:lstStyle/>
    <a:p>
      <a:pPr>
        <a:defRPr sz="950" b="1" baseline="0"/>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'CIBV SUR'!$A$121</c:f>
              <c:strCache>
                <c:ptCount val="1"/>
                <c:pt idx="0">
                  <c:v>NIVEL DE EDUCACIÓN CIBV "MECHITAS"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SUR'!$A$122:$A$126</c:f>
              <c:strCache>
                <c:ptCount val="5"/>
                <c:pt idx="0">
                  <c:v>SIN ESTUDIOS</c:v>
                </c:pt>
                <c:pt idx="1">
                  <c:v>PRIMARIA</c:v>
                </c:pt>
                <c:pt idx="2">
                  <c:v>SECUNDARIA</c:v>
                </c:pt>
                <c:pt idx="3">
                  <c:v>SUPERIOR</c:v>
                </c:pt>
                <c:pt idx="4">
                  <c:v>CUARTO NIVEL</c:v>
                </c:pt>
              </c:strCache>
            </c:strRef>
          </c:cat>
          <c:val>
            <c:numRef>
              <c:f>'CIBV SUR'!$B$122:$B$126</c:f>
              <c:numCache>
                <c:formatCode>General</c:formatCode>
                <c:ptCount val="5"/>
                <c:pt idx="0">
                  <c:v>0</c:v>
                </c:pt>
                <c:pt idx="1">
                  <c:v>22</c:v>
                </c:pt>
                <c:pt idx="2">
                  <c:v>18</c:v>
                </c:pt>
                <c:pt idx="3">
                  <c:v>0</c:v>
                </c:pt>
                <c:pt idx="4">
                  <c:v>0</c:v>
                </c:pt>
              </c:numCache>
            </c:numRef>
          </c:val>
          <c:smooth val="0"/>
        </c:ser>
        <c:ser>
          <c:idx val="1"/>
          <c:order val="1"/>
          <c:tx>
            <c:strRef>
              <c:f>'CIBV NORTE'!$A$119</c:f>
              <c:strCache>
                <c:ptCount val="1"/>
                <c:pt idx="0">
                  <c:v>NIVEL DE EDUCACIÓN CIBV"PICAROS SOÑADORES"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SUR'!$A$122:$A$126</c:f>
              <c:strCache>
                <c:ptCount val="5"/>
                <c:pt idx="0">
                  <c:v>SIN ESTUDIOS</c:v>
                </c:pt>
                <c:pt idx="1">
                  <c:v>PRIMARIA</c:v>
                </c:pt>
                <c:pt idx="2">
                  <c:v>SECUNDARIA</c:v>
                </c:pt>
                <c:pt idx="3">
                  <c:v>SUPERIOR</c:v>
                </c:pt>
                <c:pt idx="4">
                  <c:v>CUARTO NIVEL</c:v>
                </c:pt>
              </c:strCache>
            </c:strRef>
          </c:cat>
          <c:val>
            <c:numRef>
              <c:f>'CIBV NORTE'!$B$120:$B$124</c:f>
              <c:numCache>
                <c:formatCode>General</c:formatCode>
                <c:ptCount val="5"/>
                <c:pt idx="0">
                  <c:v>0</c:v>
                </c:pt>
                <c:pt idx="1">
                  <c:v>12</c:v>
                </c:pt>
                <c:pt idx="2">
                  <c:v>23</c:v>
                </c:pt>
                <c:pt idx="3">
                  <c:v>0</c:v>
                </c:pt>
                <c:pt idx="4">
                  <c:v>0</c:v>
                </c:pt>
              </c:numCache>
            </c:numRef>
          </c:val>
          <c:smooth val="0"/>
        </c:ser>
        <c:dLbls>
          <c:showLegendKey val="0"/>
          <c:showVal val="0"/>
          <c:showCatName val="0"/>
          <c:showSerName val="0"/>
          <c:showPercent val="0"/>
          <c:showBubbleSize val="0"/>
        </c:dLbls>
        <c:marker val="1"/>
        <c:smooth val="0"/>
        <c:axId val="165283840"/>
        <c:axId val="163738688"/>
      </c:lineChart>
      <c:catAx>
        <c:axId val="165283840"/>
        <c:scaling>
          <c:orientation val="minMax"/>
        </c:scaling>
        <c:delete val="0"/>
        <c:axPos val="b"/>
        <c:numFmt formatCode="General" sourceLinked="1"/>
        <c:majorTickMark val="none"/>
        <c:minorTickMark val="none"/>
        <c:tickLblPos val="nextTo"/>
        <c:crossAx val="163738688"/>
        <c:crosses val="autoZero"/>
        <c:auto val="1"/>
        <c:lblAlgn val="ctr"/>
        <c:lblOffset val="100"/>
        <c:noMultiLvlLbl val="0"/>
      </c:catAx>
      <c:valAx>
        <c:axId val="163738688"/>
        <c:scaling>
          <c:orientation val="minMax"/>
        </c:scaling>
        <c:delete val="0"/>
        <c:axPos val="l"/>
        <c:majorGridlines/>
        <c:numFmt formatCode="General" sourceLinked="1"/>
        <c:majorTickMark val="none"/>
        <c:minorTickMark val="none"/>
        <c:tickLblPos val="nextTo"/>
        <c:crossAx val="165283840"/>
        <c:crosses val="autoZero"/>
        <c:crossBetween val="between"/>
      </c:valAx>
    </c:plotArea>
    <c:legend>
      <c:legendPos val="r"/>
      <c:layout/>
      <c:overlay val="0"/>
      <c:txPr>
        <a:bodyPr/>
        <a:lstStyle/>
        <a:p>
          <a:pPr>
            <a:defRPr sz="1050"/>
          </a:pPr>
          <a:endParaRPr lang="es-ES"/>
        </a:p>
      </c:txPr>
    </c:legend>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330873735122735E-2"/>
          <c:y val="2.8252405949256341E-2"/>
          <c:w val="0.62737697882104371"/>
          <c:h val="0.80852216389617959"/>
        </c:manualLayout>
      </c:layout>
      <c:lineChart>
        <c:grouping val="standard"/>
        <c:varyColors val="0"/>
        <c:ser>
          <c:idx val="0"/>
          <c:order val="0"/>
          <c:tx>
            <c:strRef>
              <c:f>'CIBV SUR'!$A$139</c:f>
              <c:strCache>
                <c:ptCount val="1"/>
                <c:pt idx="0">
                  <c:v>INGRESOS MENSUALES CIBV "MECHITAS"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SUR'!$A$140:$A$144</c:f>
              <c:strCache>
                <c:ptCount val="5"/>
                <c:pt idx="0">
                  <c:v>NO TIENEN INGRESOS</c:v>
                </c:pt>
                <c:pt idx="1">
                  <c:v>100-200</c:v>
                </c:pt>
                <c:pt idx="2">
                  <c:v>201-300</c:v>
                </c:pt>
                <c:pt idx="3">
                  <c:v>301-400</c:v>
                </c:pt>
                <c:pt idx="4">
                  <c:v>MÁS DE 400</c:v>
                </c:pt>
              </c:strCache>
            </c:strRef>
          </c:cat>
          <c:val>
            <c:numRef>
              <c:f>'CIBV SUR'!$B$140:$B$144</c:f>
              <c:numCache>
                <c:formatCode>General</c:formatCode>
                <c:ptCount val="5"/>
                <c:pt idx="0">
                  <c:v>18</c:v>
                </c:pt>
                <c:pt idx="1">
                  <c:v>9</c:v>
                </c:pt>
                <c:pt idx="2">
                  <c:v>8</c:v>
                </c:pt>
                <c:pt idx="3">
                  <c:v>5</c:v>
                </c:pt>
                <c:pt idx="4">
                  <c:v>2</c:v>
                </c:pt>
              </c:numCache>
            </c:numRef>
          </c:val>
          <c:smooth val="0"/>
        </c:ser>
        <c:ser>
          <c:idx val="1"/>
          <c:order val="1"/>
          <c:tx>
            <c:strRef>
              <c:f>'CIBV NORTE'!$A$137</c:f>
              <c:strCache>
                <c:ptCount val="1"/>
                <c:pt idx="0">
                  <c:v>INGRESOS MENSUALES CIBV"PICAROS SOÑADORES"</c:v>
                </c:pt>
              </c:strCache>
            </c:strRef>
          </c:tx>
          <c:marker>
            <c:symbol val="none"/>
          </c:marker>
          <c:dLbls>
            <c:txPr>
              <a:bodyPr/>
              <a:lstStyle/>
              <a:p>
                <a:pPr>
                  <a:defRPr sz="1100"/>
                </a:pPr>
                <a:endParaRPr lang="es-ES"/>
              </a:p>
            </c:txPr>
            <c:showLegendKey val="0"/>
            <c:showVal val="1"/>
            <c:showCatName val="0"/>
            <c:showSerName val="0"/>
            <c:showPercent val="0"/>
            <c:showBubbleSize val="0"/>
            <c:showLeaderLines val="0"/>
          </c:dLbls>
          <c:cat>
            <c:strRef>
              <c:f>'CIBV SUR'!$A$140:$A$144</c:f>
              <c:strCache>
                <c:ptCount val="5"/>
                <c:pt idx="0">
                  <c:v>NO TIENEN INGRESOS</c:v>
                </c:pt>
                <c:pt idx="1">
                  <c:v>100-200</c:v>
                </c:pt>
                <c:pt idx="2">
                  <c:v>201-300</c:v>
                </c:pt>
                <c:pt idx="3">
                  <c:v>301-400</c:v>
                </c:pt>
                <c:pt idx="4">
                  <c:v>MÁS DE 400</c:v>
                </c:pt>
              </c:strCache>
            </c:strRef>
          </c:cat>
          <c:val>
            <c:numRef>
              <c:f>'CIBV NORTE'!$B$138:$B$142</c:f>
              <c:numCache>
                <c:formatCode>General</c:formatCode>
                <c:ptCount val="5"/>
                <c:pt idx="0">
                  <c:v>5</c:v>
                </c:pt>
                <c:pt idx="1">
                  <c:v>11</c:v>
                </c:pt>
                <c:pt idx="2">
                  <c:v>9</c:v>
                </c:pt>
                <c:pt idx="3">
                  <c:v>7</c:v>
                </c:pt>
                <c:pt idx="4">
                  <c:v>3</c:v>
                </c:pt>
              </c:numCache>
            </c:numRef>
          </c:val>
          <c:smooth val="0"/>
        </c:ser>
        <c:dLbls>
          <c:showLegendKey val="0"/>
          <c:showVal val="1"/>
          <c:showCatName val="0"/>
          <c:showSerName val="0"/>
          <c:showPercent val="0"/>
          <c:showBubbleSize val="0"/>
        </c:dLbls>
        <c:marker val="1"/>
        <c:smooth val="0"/>
        <c:axId val="165395456"/>
        <c:axId val="71557120"/>
      </c:lineChart>
      <c:catAx>
        <c:axId val="165395456"/>
        <c:scaling>
          <c:orientation val="minMax"/>
        </c:scaling>
        <c:delete val="0"/>
        <c:axPos val="b"/>
        <c:majorTickMark val="none"/>
        <c:minorTickMark val="none"/>
        <c:tickLblPos val="nextTo"/>
        <c:crossAx val="71557120"/>
        <c:crosses val="autoZero"/>
        <c:auto val="1"/>
        <c:lblAlgn val="ctr"/>
        <c:lblOffset val="100"/>
        <c:noMultiLvlLbl val="0"/>
      </c:catAx>
      <c:valAx>
        <c:axId val="71557120"/>
        <c:scaling>
          <c:orientation val="minMax"/>
        </c:scaling>
        <c:delete val="0"/>
        <c:axPos val="l"/>
        <c:majorGridlines/>
        <c:numFmt formatCode="General" sourceLinked="1"/>
        <c:majorTickMark val="none"/>
        <c:minorTickMark val="none"/>
        <c:tickLblPos val="nextTo"/>
        <c:crossAx val="165395456"/>
        <c:crosses val="autoZero"/>
        <c:crossBetween val="between"/>
      </c:valAx>
    </c:plotArea>
    <c:legend>
      <c:legendPos val="r"/>
      <c:layout/>
      <c:overlay val="0"/>
      <c:txPr>
        <a:bodyPr/>
        <a:lstStyle/>
        <a:p>
          <a:pPr>
            <a:defRPr sz="1050"/>
          </a:pPr>
          <a:endParaRPr lang="es-ES"/>
        </a:p>
      </c:txPr>
    </c:legend>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'CIBV SUR'!$AZ$46</c:f>
              <c:strCache>
                <c:ptCount val="1"/>
                <c:pt idx="0">
                  <c:v>ASPECTOS PRINCIPALES PARA ELEGIR EL CENTRO INFANTIL</c:v>
                </c:pt>
              </c:strCache>
            </c:strRef>
          </c:tx>
          <c:invertIfNegative val="0"/>
          <c:cat>
            <c:strRef>
              <c:f>'CIBV SUR'!$AZ$47:$AZ$50</c:f>
              <c:strCache>
                <c:ptCount val="4"/>
                <c:pt idx="0">
                  <c:v>PROXIMIDAD</c:v>
                </c:pt>
                <c:pt idx="1">
                  <c:v>PORQUE NO TIENE COSTO</c:v>
                </c:pt>
                <c:pt idx="2">
                  <c:v>SERVICIOS DEL CENTRO INFANTIL</c:v>
                </c:pt>
                <c:pt idx="3">
                  <c:v>HORARIOS DE APERTURA</c:v>
                </c:pt>
              </c:strCache>
            </c:strRef>
          </c:cat>
          <c:val>
            <c:numRef>
              <c:f>'CIBV SUR'!$BA$47:$BA$50</c:f>
              <c:numCache>
                <c:formatCode>General</c:formatCode>
                <c:ptCount val="4"/>
                <c:pt idx="0">
                  <c:v>7</c:v>
                </c:pt>
                <c:pt idx="1">
                  <c:v>20</c:v>
                </c:pt>
                <c:pt idx="2">
                  <c:v>5</c:v>
                </c:pt>
                <c:pt idx="3">
                  <c:v>8</c:v>
                </c:pt>
              </c:numCache>
            </c:numRef>
          </c:val>
        </c:ser>
        <c:dLbls>
          <c:showLegendKey val="0"/>
          <c:showVal val="0"/>
          <c:showCatName val="0"/>
          <c:showSerName val="0"/>
          <c:showPercent val="0"/>
          <c:showBubbleSize val="0"/>
        </c:dLbls>
        <c:gapWidth val="75"/>
        <c:overlap val="40"/>
        <c:axId val="165527552"/>
        <c:axId val="71560000"/>
      </c:barChart>
      <c:catAx>
        <c:axId val="165527552"/>
        <c:scaling>
          <c:orientation val="minMax"/>
        </c:scaling>
        <c:delete val="0"/>
        <c:axPos val="b"/>
        <c:numFmt formatCode="General" sourceLinked="1"/>
        <c:majorTickMark val="none"/>
        <c:minorTickMark val="none"/>
        <c:tickLblPos val="nextTo"/>
        <c:crossAx val="71560000"/>
        <c:crosses val="autoZero"/>
        <c:auto val="1"/>
        <c:lblAlgn val="ctr"/>
        <c:lblOffset val="100"/>
        <c:noMultiLvlLbl val="0"/>
      </c:catAx>
      <c:valAx>
        <c:axId val="71560000"/>
        <c:scaling>
          <c:orientation val="minMax"/>
        </c:scaling>
        <c:delete val="0"/>
        <c:axPos val="l"/>
        <c:majorGridlines/>
        <c:numFmt formatCode="General" sourceLinked="1"/>
        <c:majorTickMark val="none"/>
        <c:minorTickMark val="none"/>
        <c:tickLblPos val="nextTo"/>
        <c:crossAx val="165527552"/>
        <c:crosses val="autoZero"/>
        <c:crossBetween val="between"/>
      </c:valAx>
    </c:plotArea>
    <c:plotVisOnly val="1"/>
    <c:dispBlanksAs val="gap"/>
    <c:showDLblsOverMax val="0"/>
  </c:chart>
  <c:spPr>
    <a:solidFill>
      <a:schemeClr val="accent5">
        <a:lumMod val="20000"/>
        <a:lumOff val="80000"/>
      </a:schemeClr>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'CIBV SUR'!$BC$47</c:f>
              <c:strCache>
                <c:ptCount val="1"/>
                <c:pt idx="0">
                  <c:v>RAZONES PARA ELEGIR EL CIBV </c:v>
                </c:pt>
              </c:strCache>
            </c:strRef>
          </c:tx>
          <c:invertIfNegative val="0"/>
          <c:cat>
            <c:strRef>
              <c:f>'CIBV SUR'!$BC$48:$BC$50</c:f>
              <c:strCache>
                <c:ptCount val="3"/>
                <c:pt idx="0">
                  <c:v>PARA QUE NO SE ENCUENTRE SOLO EN CASA</c:v>
                </c:pt>
                <c:pt idx="1">
                  <c:v>PORQUE USTED TRABAJA</c:v>
                </c:pt>
                <c:pt idx="2">
                  <c:v>DESEA QUE SU HIJO APRENDA</c:v>
                </c:pt>
              </c:strCache>
            </c:strRef>
          </c:cat>
          <c:val>
            <c:numRef>
              <c:f>'CIBV SUR'!$BD$48:$BD$50</c:f>
              <c:numCache>
                <c:formatCode>General</c:formatCode>
                <c:ptCount val="3"/>
                <c:pt idx="0">
                  <c:v>12</c:v>
                </c:pt>
                <c:pt idx="1">
                  <c:v>11</c:v>
                </c:pt>
                <c:pt idx="2">
                  <c:v>17</c:v>
                </c:pt>
              </c:numCache>
            </c:numRef>
          </c:val>
        </c:ser>
        <c:dLbls>
          <c:showLegendKey val="0"/>
          <c:showVal val="0"/>
          <c:showCatName val="0"/>
          <c:showSerName val="0"/>
          <c:showPercent val="0"/>
          <c:showBubbleSize val="0"/>
        </c:dLbls>
        <c:gapWidth val="75"/>
        <c:overlap val="40"/>
        <c:axId val="165529088"/>
        <c:axId val="71561728"/>
      </c:barChart>
      <c:catAx>
        <c:axId val="165529088"/>
        <c:scaling>
          <c:orientation val="minMax"/>
        </c:scaling>
        <c:delete val="0"/>
        <c:axPos val="b"/>
        <c:numFmt formatCode="General" sourceLinked="1"/>
        <c:majorTickMark val="none"/>
        <c:minorTickMark val="none"/>
        <c:tickLblPos val="nextTo"/>
        <c:crossAx val="71561728"/>
        <c:crosses val="autoZero"/>
        <c:auto val="1"/>
        <c:lblAlgn val="ctr"/>
        <c:lblOffset val="100"/>
        <c:noMultiLvlLbl val="0"/>
      </c:catAx>
      <c:valAx>
        <c:axId val="71561728"/>
        <c:scaling>
          <c:orientation val="minMax"/>
        </c:scaling>
        <c:delete val="0"/>
        <c:axPos val="l"/>
        <c:majorGridlines/>
        <c:numFmt formatCode="General" sourceLinked="1"/>
        <c:majorTickMark val="none"/>
        <c:minorTickMark val="none"/>
        <c:tickLblPos val="nextTo"/>
        <c:crossAx val="165529088"/>
        <c:crosses val="autoZero"/>
        <c:crossBetween val="between"/>
      </c:valAx>
    </c:plotArea>
    <c:plotVisOnly val="1"/>
    <c:dispBlanksAs val="gap"/>
    <c:showDLblsOverMax val="0"/>
  </c:chart>
  <c:spPr>
    <a:solidFill>
      <a:schemeClr val="accent5">
        <a:lumMod val="20000"/>
        <a:lumOff val="80000"/>
      </a:schemeClr>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'CIBV NORTE'!$AZ$42</c:f>
              <c:strCache>
                <c:ptCount val="1"/>
                <c:pt idx="0">
                  <c:v>ASPECTOS PRINCIPALES PARA ELEGIR EL CENTRO INFANTIL</c:v>
                </c:pt>
              </c:strCache>
            </c:strRef>
          </c:tx>
          <c:invertIfNegative val="0"/>
          <c:cat>
            <c:strRef>
              <c:f>'CIBV NORTE'!$AZ$43:$AZ$46</c:f>
              <c:strCache>
                <c:ptCount val="4"/>
                <c:pt idx="0">
                  <c:v>PROXIMIDAD</c:v>
                </c:pt>
                <c:pt idx="1">
                  <c:v>PORQUE NO TIENE COSTO</c:v>
                </c:pt>
                <c:pt idx="2">
                  <c:v>SERVICIOS DEL CENTRO INFANTIL</c:v>
                </c:pt>
                <c:pt idx="3">
                  <c:v>HORARIOS DE APERTURA</c:v>
                </c:pt>
              </c:strCache>
            </c:strRef>
          </c:cat>
          <c:val>
            <c:numRef>
              <c:f>'CIBV NORTE'!$BA$43:$BA$46</c:f>
              <c:numCache>
                <c:formatCode>General</c:formatCode>
                <c:ptCount val="4"/>
                <c:pt idx="0">
                  <c:v>3</c:v>
                </c:pt>
                <c:pt idx="1">
                  <c:v>13</c:v>
                </c:pt>
                <c:pt idx="2">
                  <c:v>8</c:v>
                </c:pt>
                <c:pt idx="3">
                  <c:v>11</c:v>
                </c:pt>
              </c:numCache>
            </c:numRef>
          </c:val>
        </c:ser>
        <c:dLbls>
          <c:showLegendKey val="0"/>
          <c:showVal val="0"/>
          <c:showCatName val="0"/>
          <c:showSerName val="0"/>
          <c:showPercent val="0"/>
          <c:showBubbleSize val="0"/>
        </c:dLbls>
        <c:gapWidth val="75"/>
        <c:overlap val="40"/>
        <c:axId val="164165120"/>
        <c:axId val="71564608"/>
      </c:barChart>
      <c:catAx>
        <c:axId val="164165120"/>
        <c:scaling>
          <c:orientation val="minMax"/>
        </c:scaling>
        <c:delete val="0"/>
        <c:axPos val="b"/>
        <c:numFmt formatCode="General" sourceLinked="1"/>
        <c:majorTickMark val="none"/>
        <c:minorTickMark val="none"/>
        <c:tickLblPos val="nextTo"/>
        <c:crossAx val="71564608"/>
        <c:crosses val="autoZero"/>
        <c:auto val="1"/>
        <c:lblAlgn val="ctr"/>
        <c:lblOffset val="100"/>
        <c:noMultiLvlLbl val="0"/>
      </c:catAx>
      <c:valAx>
        <c:axId val="71564608"/>
        <c:scaling>
          <c:orientation val="minMax"/>
        </c:scaling>
        <c:delete val="0"/>
        <c:axPos val="l"/>
        <c:majorGridlines/>
        <c:numFmt formatCode="General" sourceLinked="1"/>
        <c:majorTickMark val="none"/>
        <c:minorTickMark val="none"/>
        <c:tickLblPos val="nextTo"/>
        <c:crossAx val="164165120"/>
        <c:crosses val="autoZero"/>
        <c:crossBetween val="between"/>
      </c:valAx>
    </c:plotArea>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'CIBV NORTE'!$BC$42</c:f>
              <c:strCache>
                <c:ptCount val="1"/>
                <c:pt idx="0">
                  <c:v>RAZONES PARA ELEGIR EL CIBV </c:v>
                </c:pt>
              </c:strCache>
            </c:strRef>
          </c:tx>
          <c:invertIfNegative val="0"/>
          <c:cat>
            <c:strRef>
              <c:f>'CIBV NORTE'!$BC$43:$BC$45</c:f>
              <c:strCache>
                <c:ptCount val="3"/>
                <c:pt idx="0">
                  <c:v>PARA QUE NO SE ENCUENTRE SOLO EN CASA</c:v>
                </c:pt>
                <c:pt idx="1">
                  <c:v>PORQUE USTED TRABAJA</c:v>
                </c:pt>
                <c:pt idx="2">
                  <c:v>DESEA QUE SU HIJO APRENDA</c:v>
                </c:pt>
              </c:strCache>
            </c:strRef>
          </c:cat>
          <c:val>
            <c:numRef>
              <c:f>'CIBV NORTE'!$BD$43:$BD$45</c:f>
              <c:numCache>
                <c:formatCode>General</c:formatCode>
                <c:ptCount val="3"/>
                <c:pt idx="0">
                  <c:v>1</c:v>
                </c:pt>
                <c:pt idx="1">
                  <c:v>19</c:v>
                </c:pt>
                <c:pt idx="2">
                  <c:v>15</c:v>
                </c:pt>
              </c:numCache>
            </c:numRef>
          </c:val>
        </c:ser>
        <c:dLbls>
          <c:showLegendKey val="0"/>
          <c:showVal val="0"/>
          <c:showCatName val="0"/>
          <c:showSerName val="0"/>
          <c:showPercent val="0"/>
          <c:showBubbleSize val="0"/>
        </c:dLbls>
        <c:gapWidth val="75"/>
        <c:overlap val="40"/>
        <c:axId val="164166656"/>
        <c:axId val="164586624"/>
      </c:barChart>
      <c:catAx>
        <c:axId val="164166656"/>
        <c:scaling>
          <c:orientation val="minMax"/>
        </c:scaling>
        <c:delete val="0"/>
        <c:axPos val="b"/>
        <c:numFmt formatCode="General" sourceLinked="1"/>
        <c:majorTickMark val="none"/>
        <c:minorTickMark val="none"/>
        <c:tickLblPos val="nextTo"/>
        <c:crossAx val="164586624"/>
        <c:crosses val="autoZero"/>
        <c:auto val="1"/>
        <c:lblAlgn val="ctr"/>
        <c:lblOffset val="100"/>
        <c:noMultiLvlLbl val="0"/>
      </c:catAx>
      <c:valAx>
        <c:axId val="164586624"/>
        <c:scaling>
          <c:orientation val="minMax"/>
        </c:scaling>
        <c:delete val="0"/>
        <c:axPos val="l"/>
        <c:majorGridlines/>
        <c:numFmt formatCode="General" sourceLinked="1"/>
        <c:majorTickMark val="none"/>
        <c:minorTickMark val="none"/>
        <c:tickLblPos val="nextTo"/>
        <c:crossAx val="164166656"/>
        <c:crosses val="autoZero"/>
        <c:crossBetween val="between"/>
      </c:valAx>
    </c:plotArea>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PROMEDIO TOTAL DE LAS DIMENSIONES EN PERCEPCIONES</c:v>
          </c:tx>
          <c:invertIfNegative val="0"/>
          <c:cat>
            <c:strRef>
              <c:f>'CIBV NORTE'!$H$41:$H$45</c:f>
              <c:strCache>
                <c:ptCount val="5"/>
                <c:pt idx="0">
                  <c:v>PROMEDIO TOTAL DE TANGIBLES</c:v>
                </c:pt>
                <c:pt idx="1">
                  <c:v>PROMEDIO TOTAL DE CONFIABILIDAD </c:v>
                </c:pt>
                <c:pt idx="2">
                  <c:v>PROMEDIO TOTAL DE CAPACIDAD DE RESPUESTA</c:v>
                </c:pt>
                <c:pt idx="3">
                  <c:v>PROMEDIO TOTAL DE SEGURIDAD</c:v>
                </c:pt>
                <c:pt idx="4">
                  <c:v>PROMEDIO TOTAL DE EMPATÍA</c:v>
                </c:pt>
              </c:strCache>
            </c:strRef>
          </c:cat>
          <c:val>
            <c:numRef>
              <c:f>'CIBV NORTE'!$I$41:$I$45</c:f>
              <c:numCache>
                <c:formatCode>0.00</c:formatCode>
                <c:ptCount val="5"/>
                <c:pt idx="0">
                  <c:v>5.5714285714285721</c:v>
                </c:pt>
                <c:pt idx="1">
                  <c:v>5.9142857142857146</c:v>
                </c:pt>
                <c:pt idx="2">
                  <c:v>5.8428571428571425</c:v>
                </c:pt>
                <c:pt idx="3">
                  <c:v>6.1785714285714288</c:v>
                </c:pt>
                <c:pt idx="4">
                  <c:v>5.9542857142857146</c:v>
                </c:pt>
              </c:numCache>
            </c:numRef>
          </c:val>
        </c:ser>
        <c:dLbls>
          <c:showLegendKey val="0"/>
          <c:showVal val="1"/>
          <c:showCatName val="0"/>
          <c:showSerName val="0"/>
          <c:showPercent val="0"/>
          <c:showBubbleSize val="0"/>
        </c:dLbls>
        <c:gapWidth val="75"/>
        <c:axId val="169207808"/>
        <c:axId val="164591232"/>
      </c:barChart>
      <c:catAx>
        <c:axId val="169207808"/>
        <c:scaling>
          <c:orientation val="minMax"/>
        </c:scaling>
        <c:delete val="0"/>
        <c:axPos val="b"/>
        <c:numFmt formatCode="General" sourceLinked="1"/>
        <c:majorTickMark val="none"/>
        <c:minorTickMark val="none"/>
        <c:tickLblPos val="nextTo"/>
        <c:crossAx val="164591232"/>
        <c:crosses val="autoZero"/>
        <c:auto val="1"/>
        <c:lblAlgn val="ctr"/>
        <c:lblOffset val="100"/>
        <c:noMultiLvlLbl val="0"/>
      </c:catAx>
      <c:valAx>
        <c:axId val="164591232"/>
        <c:scaling>
          <c:orientation val="minMax"/>
        </c:scaling>
        <c:delete val="0"/>
        <c:axPos val="l"/>
        <c:numFmt formatCode="0.00" sourceLinked="1"/>
        <c:majorTickMark val="none"/>
        <c:minorTickMark val="none"/>
        <c:tickLblPos val="nextTo"/>
        <c:crossAx val="169207808"/>
        <c:crosses val="autoZero"/>
        <c:crossBetween val="between"/>
      </c:valAx>
    </c:plotArea>
    <c:plotVisOnly val="1"/>
    <c:dispBlanksAs val="gap"/>
    <c:showDLblsOverMax val="0"/>
  </c:chart>
  <c:spPr>
    <a:solidFill>
      <a:schemeClr val="accent5">
        <a:lumMod val="20000"/>
        <a:lumOff val="80000"/>
      </a:schemeClr>
    </a:solidFill>
  </c:spPr>
  <c:txPr>
    <a:bodyPr/>
    <a:lstStyle/>
    <a:p>
      <a:pPr>
        <a:defRPr b="1"/>
      </a:pPr>
      <a:endParaRPr lang="es-ES"/>
    </a:p>
  </c:txPr>
  <c:externalData r:id="rId2">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7E765-B359-4A0B-88FE-D3B992424E66}" type="doc">
      <dgm:prSet loTypeId="urn:microsoft.com/office/officeart/2005/8/layout/process2" loCatId="process" qsTypeId="urn:microsoft.com/office/officeart/2005/8/quickstyle/simple1" qsCatId="simple" csTypeId="urn:microsoft.com/office/officeart/2005/8/colors/accent1_2" csCatId="accent1" phldr="1"/>
      <dgm:spPr/>
    </dgm:pt>
    <dgm:pt modelId="{8D0534AC-29D3-491C-9646-59529AC1F9D3}">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es-EC" sz="1800" dirty="0" smtClean="0">
              <a:solidFill>
                <a:schemeClr val="tx1"/>
              </a:solidFill>
            </a:rPr>
            <a:t>En el artículo 227 de la Carta Magna</a:t>
          </a:r>
          <a:endParaRPr lang="es-ES" sz="1800" dirty="0">
            <a:solidFill>
              <a:schemeClr val="tx1"/>
            </a:solidFill>
          </a:endParaRPr>
        </a:p>
      </dgm:t>
    </dgm:pt>
    <dgm:pt modelId="{DEFE7988-89C7-454F-AB2C-62236440E3A4}" type="parTrans" cxnId="{4AC187E7-BB1A-42EA-BCF3-C1FF0BD1422A}">
      <dgm:prSet/>
      <dgm:spPr/>
      <dgm:t>
        <a:bodyPr/>
        <a:lstStyle/>
        <a:p>
          <a:endParaRPr lang="es-ES"/>
        </a:p>
      </dgm:t>
    </dgm:pt>
    <dgm:pt modelId="{53994E0F-7855-4A12-868B-7013A13830A5}" type="sibTrans" cxnId="{4AC187E7-BB1A-42EA-BCF3-C1FF0BD1422A}">
      <dgm:prSet/>
      <dgm:spPr/>
      <dgm:t>
        <a:bodyPr/>
        <a:lstStyle/>
        <a:p>
          <a:endParaRPr lang="es-ES"/>
        </a:p>
      </dgm:t>
    </dgm:pt>
    <dgm:pt modelId="{621753D5-C9AC-418E-ABA3-5C22D9E1CEB5}">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es-EC" sz="1800" dirty="0" smtClean="0">
              <a:solidFill>
                <a:schemeClr val="tx1"/>
              </a:solidFill>
            </a:rPr>
            <a:t>“La Administración Pública constituye un servicio a la colectividad que se rige por los principios de eficacia, eficiencia, calidad, jerarquía, desconcentración, descentralización, coordinación, participación, planificación, transparencia y evaluación” </a:t>
          </a:r>
          <a:endParaRPr lang="es-ES" sz="1800" dirty="0">
            <a:solidFill>
              <a:schemeClr val="tx1"/>
            </a:solidFill>
          </a:endParaRPr>
        </a:p>
      </dgm:t>
    </dgm:pt>
    <dgm:pt modelId="{F31EFFBE-A087-4730-B284-15683AAC8DEC}" type="parTrans" cxnId="{7953C6E7-288E-478B-90E2-3D8FDAD5DB5D}">
      <dgm:prSet/>
      <dgm:spPr/>
      <dgm:t>
        <a:bodyPr/>
        <a:lstStyle/>
        <a:p>
          <a:endParaRPr lang="es-ES"/>
        </a:p>
      </dgm:t>
    </dgm:pt>
    <dgm:pt modelId="{662DA1AB-88B4-428A-9E0A-4793DFE33B5A}" type="sibTrans" cxnId="{7953C6E7-288E-478B-90E2-3D8FDAD5DB5D}">
      <dgm:prSet/>
      <dgm:spPr/>
      <dgm:t>
        <a:bodyPr/>
        <a:lstStyle/>
        <a:p>
          <a:endParaRPr lang="es-ES"/>
        </a:p>
      </dgm:t>
    </dgm:pt>
    <dgm:pt modelId="{2218F667-F9F5-45B0-9992-E725FAC2E619}">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dgm:spPr>
      <dgm:t>
        <a:bodyPr/>
        <a:lstStyle/>
        <a:p>
          <a:r>
            <a:rPr lang="es-EC" sz="1800" dirty="0" smtClean="0">
              <a:solidFill>
                <a:schemeClr val="tx1"/>
              </a:solidFill>
            </a:rPr>
            <a:t>LOSEP, en su artículo 138,</a:t>
          </a:r>
          <a:endParaRPr lang="es-ES" sz="1800" dirty="0">
            <a:solidFill>
              <a:schemeClr val="tx1"/>
            </a:solidFill>
          </a:endParaRPr>
        </a:p>
      </dgm:t>
    </dgm:pt>
    <dgm:pt modelId="{83A9F3E6-B3E0-4331-8D4B-39341C90B876}" type="parTrans" cxnId="{CAC5EEB1-29E3-4F68-837A-7A5214DBD88D}">
      <dgm:prSet/>
      <dgm:spPr/>
      <dgm:t>
        <a:bodyPr/>
        <a:lstStyle/>
        <a:p>
          <a:endParaRPr lang="es-ES"/>
        </a:p>
      </dgm:t>
    </dgm:pt>
    <dgm:pt modelId="{1314FC67-8F65-4BA2-8152-B4AE615FA8F8}" type="sibTrans" cxnId="{CAC5EEB1-29E3-4F68-837A-7A5214DBD88D}">
      <dgm:prSet/>
      <dgm:spPr/>
      <dgm:t>
        <a:bodyPr/>
        <a:lstStyle/>
        <a:p>
          <a:endParaRPr lang="es-ES"/>
        </a:p>
      </dgm:t>
    </dgm:pt>
    <dgm:pt modelId="{E9F550C0-2D50-4541-8481-00264ECE3DB4}" type="pres">
      <dgm:prSet presAssocID="{3F27E765-B359-4A0B-88FE-D3B992424E66}" presName="linearFlow" presStyleCnt="0">
        <dgm:presLayoutVars>
          <dgm:resizeHandles val="exact"/>
        </dgm:presLayoutVars>
      </dgm:prSet>
      <dgm:spPr/>
    </dgm:pt>
    <dgm:pt modelId="{5186D132-931B-46ED-828A-E68B27774256}" type="pres">
      <dgm:prSet presAssocID="{8D0534AC-29D3-491C-9646-59529AC1F9D3}" presName="node" presStyleLbl="node1" presStyleIdx="0" presStyleCnt="3">
        <dgm:presLayoutVars>
          <dgm:bulletEnabled val="1"/>
        </dgm:presLayoutVars>
      </dgm:prSet>
      <dgm:spPr/>
      <dgm:t>
        <a:bodyPr/>
        <a:lstStyle/>
        <a:p>
          <a:endParaRPr lang="es-ES"/>
        </a:p>
      </dgm:t>
    </dgm:pt>
    <dgm:pt modelId="{465252ED-39AC-4862-B6FF-10266AA2B877}" type="pres">
      <dgm:prSet presAssocID="{53994E0F-7855-4A12-868B-7013A13830A5}" presName="sibTrans" presStyleLbl="sibTrans2D1" presStyleIdx="0" presStyleCnt="2"/>
      <dgm:spPr/>
      <dgm:t>
        <a:bodyPr/>
        <a:lstStyle/>
        <a:p>
          <a:endParaRPr lang="es-ES"/>
        </a:p>
      </dgm:t>
    </dgm:pt>
    <dgm:pt modelId="{6EE24EB8-15F0-434E-A3C3-05DCDF52358E}" type="pres">
      <dgm:prSet presAssocID="{53994E0F-7855-4A12-868B-7013A13830A5}" presName="connectorText" presStyleLbl="sibTrans2D1" presStyleIdx="0" presStyleCnt="2"/>
      <dgm:spPr/>
      <dgm:t>
        <a:bodyPr/>
        <a:lstStyle/>
        <a:p>
          <a:endParaRPr lang="es-ES"/>
        </a:p>
      </dgm:t>
    </dgm:pt>
    <dgm:pt modelId="{37F806BB-77F9-4892-985B-714C0FB826D6}" type="pres">
      <dgm:prSet presAssocID="{621753D5-C9AC-418E-ABA3-5C22D9E1CEB5}" presName="node" presStyleLbl="node1" presStyleIdx="1" presStyleCnt="3">
        <dgm:presLayoutVars>
          <dgm:bulletEnabled val="1"/>
        </dgm:presLayoutVars>
      </dgm:prSet>
      <dgm:spPr/>
      <dgm:t>
        <a:bodyPr/>
        <a:lstStyle/>
        <a:p>
          <a:endParaRPr lang="es-ES"/>
        </a:p>
      </dgm:t>
    </dgm:pt>
    <dgm:pt modelId="{EFF2BAFB-A21E-4590-9FB9-C8A998341905}" type="pres">
      <dgm:prSet presAssocID="{662DA1AB-88B4-428A-9E0A-4793DFE33B5A}" presName="sibTrans" presStyleLbl="sibTrans2D1" presStyleIdx="1" presStyleCnt="2"/>
      <dgm:spPr/>
      <dgm:t>
        <a:bodyPr/>
        <a:lstStyle/>
        <a:p>
          <a:endParaRPr lang="es-ES"/>
        </a:p>
      </dgm:t>
    </dgm:pt>
    <dgm:pt modelId="{DBC893DD-3558-4109-9083-97CBF5BA161B}" type="pres">
      <dgm:prSet presAssocID="{662DA1AB-88B4-428A-9E0A-4793DFE33B5A}" presName="connectorText" presStyleLbl="sibTrans2D1" presStyleIdx="1" presStyleCnt="2"/>
      <dgm:spPr/>
      <dgm:t>
        <a:bodyPr/>
        <a:lstStyle/>
        <a:p>
          <a:endParaRPr lang="es-ES"/>
        </a:p>
      </dgm:t>
    </dgm:pt>
    <dgm:pt modelId="{3957D8D6-8103-4D1D-B030-B9E798E070C7}" type="pres">
      <dgm:prSet presAssocID="{2218F667-F9F5-45B0-9992-E725FAC2E619}" presName="node" presStyleLbl="node1" presStyleIdx="2" presStyleCnt="3">
        <dgm:presLayoutVars>
          <dgm:bulletEnabled val="1"/>
        </dgm:presLayoutVars>
      </dgm:prSet>
      <dgm:spPr/>
      <dgm:t>
        <a:bodyPr/>
        <a:lstStyle/>
        <a:p>
          <a:endParaRPr lang="es-ES"/>
        </a:p>
      </dgm:t>
    </dgm:pt>
  </dgm:ptLst>
  <dgm:cxnLst>
    <dgm:cxn modelId="{C63CD487-778C-4D11-8527-E73C807911F3}" type="presOf" srcId="{662DA1AB-88B4-428A-9E0A-4793DFE33B5A}" destId="{DBC893DD-3558-4109-9083-97CBF5BA161B}" srcOrd="1" destOrd="0" presId="urn:microsoft.com/office/officeart/2005/8/layout/process2"/>
    <dgm:cxn modelId="{5C299894-4E77-45FA-AC63-0EEC6391E043}" type="presOf" srcId="{53994E0F-7855-4A12-868B-7013A13830A5}" destId="{465252ED-39AC-4862-B6FF-10266AA2B877}" srcOrd="0" destOrd="0" presId="urn:microsoft.com/office/officeart/2005/8/layout/process2"/>
    <dgm:cxn modelId="{4AC187E7-BB1A-42EA-BCF3-C1FF0BD1422A}" srcId="{3F27E765-B359-4A0B-88FE-D3B992424E66}" destId="{8D0534AC-29D3-491C-9646-59529AC1F9D3}" srcOrd="0" destOrd="0" parTransId="{DEFE7988-89C7-454F-AB2C-62236440E3A4}" sibTransId="{53994E0F-7855-4A12-868B-7013A13830A5}"/>
    <dgm:cxn modelId="{F05F2A84-0C9B-483C-A71A-8825842E3BBE}" type="presOf" srcId="{8D0534AC-29D3-491C-9646-59529AC1F9D3}" destId="{5186D132-931B-46ED-828A-E68B27774256}" srcOrd="0" destOrd="0" presId="urn:microsoft.com/office/officeart/2005/8/layout/process2"/>
    <dgm:cxn modelId="{C9372566-70AC-4105-8F6D-E59BE0C9A83E}" type="presOf" srcId="{621753D5-C9AC-418E-ABA3-5C22D9E1CEB5}" destId="{37F806BB-77F9-4892-985B-714C0FB826D6}" srcOrd="0" destOrd="0" presId="urn:microsoft.com/office/officeart/2005/8/layout/process2"/>
    <dgm:cxn modelId="{7953C6E7-288E-478B-90E2-3D8FDAD5DB5D}" srcId="{3F27E765-B359-4A0B-88FE-D3B992424E66}" destId="{621753D5-C9AC-418E-ABA3-5C22D9E1CEB5}" srcOrd="1" destOrd="0" parTransId="{F31EFFBE-A087-4730-B284-15683AAC8DEC}" sibTransId="{662DA1AB-88B4-428A-9E0A-4793DFE33B5A}"/>
    <dgm:cxn modelId="{BB6438F9-6FB9-4668-9365-BF11B0F66F2E}" type="presOf" srcId="{662DA1AB-88B4-428A-9E0A-4793DFE33B5A}" destId="{EFF2BAFB-A21E-4590-9FB9-C8A998341905}" srcOrd="0" destOrd="0" presId="urn:microsoft.com/office/officeart/2005/8/layout/process2"/>
    <dgm:cxn modelId="{CAC5EEB1-29E3-4F68-837A-7A5214DBD88D}" srcId="{3F27E765-B359-4A0B-88FE-D3B992424E66}" destId="{2218F667-F9F5-45B0-9992-E725FAC2E619}" srcOrd="2" destOrd="0" parTransId="{83A9F3E6-B3E0-4331-8D4B-39341C90B876}" sibTransId="{1314FC67-8F65-4BA2-8152-B4AE615FA8F8}"/>
    <dgm:cxn modelId="{D12256C4-419C-4CE0-8829-425347D38075}" type="presOf" srcId="{53994E0F-7855-4A12-868B-7013A13830A5}" destId="{6EE24EB8-15F0-434E-A3C3-05DCDF52358E}" srcOrd="1" destOrd="0" presId="urn:microsoft.com/office/officeart/2005/8/layout/process2"/>
    <dgm:cxn modelId="{CBEAAAA3-8B25-4C36-A5B5-C75476185685}" type="presOf" srcId="{2218F667-F9F5-45B0-9992-E725FAC2E619}" destId="{3957D8D6-8103-4D1D-B030-B9E798E070C7}" srcOrd="0" destOrd="0" presId="urn:microsoft.com/office/officeart/2005/8/layout/process2"/>
    <dgm:cxn modelId="{8BE739AA-386D-40C5-BB35-F905C0F72D35}" type="presOf" srcId="{3F27E765-B359-4A0B-88FE-D3B992424E66}" destId="{E9F550C0-2D50-4541-8481-00264ECE3DB4}" srcOrd="0" destOrd="0" presId="urn:microsoft.com/office/officeart/2005/8/layout/process2"/>
    <dgm:cxn modelId="{A3F1B772-4D53-46FA-A91C-9DCDDCBF2812}" type="presParOf" srcId="{E9F550C0-2D50-4541-8481-00264ECE3DB4}" destId="{5186D132-931B-46ED-828A-E68B27774256}" srcOrd="0" destOrd="0" presId="urn:microsoft.com/office/officeart/2005/8/layout/process2"/>
    <dgm:cxn modelId="{6E956EDB-41D9-47AC-ADBF-1B3D73DD8A0D}" type="presParOf" srcId="{E9F550C0-2D50-4541-8481-00264ECE3DB4}" destId="{465252ED-39AC-4862-B6FF-10266AA2B877}" srcOrd="1" destOrd="0" presId="urn:microsoft.com/office/officeart/2005/8/layout/process2"/>
    <dgm:cxn modelId="{600D37E3-0CFA-4E57-B6B3-AF3905DA897E}" type="presParOf" srcId="{465252ED-39AC-4862-B6FF-10266AA2B877}" destId="{6EE24EB8-15F0-434E-A3C3-05DCDF52358E}" srcOrd="0" destOrd="0" presId="urn:microsoft.com/office/officeart/2005/8/layout/process2"/>
    <dgm:cxn modelId="{9D72487B-8EC7-4792-9771-C759F7EEC1E0}" type="presParOf" srcId="{E9F550C0-2D50-4541-8481-00264ECE3DB4}" destId="{37F806BB-77F9-4892-985B-714C0FB826D6}" srcOrd="2" destOrd="0" presId="urn:microsoft.com/office/officeart/2005/8/layout/process2"/>
    <dgm:cxn modelId="{67D21C4E-BF21-4180-902A-3BE480DE917B}" type="presParOf" srcId="{E9F550C0-2D50-4541-8481-00264ECE3DB4}" destId="{EFF2BAFB-A21E-4590-9FB9-C8A998341905}" srcOrd="3" destOrd="0" presId="urn:microsoft.com/office/officeart/2005/8/layout/process2"/>
    <dgm:cxn modelId="{53796C80-6460-4951-903D-A3C2B313EE50}" type="presParOf" srcId="{EFF2BAFB-A21E-4590-9FB9-C8A998341905}" destId="{DBC893DD-3558-4109-9083-97CBF5BA161B}" srcOrd="0" destOrd="0" presId="urn:microsoft.com/office/officeart/2005/8/layout/process2"/>
    <dgm:cxn modelId="{242ABCE7-5A7C-4D02-83E5-684449EA6298}" type="presParOf" srcId="{E9F550C0-2D50-4541-8481-00264ECE3DB4}" destId="{3957D8D6-8103-4D1D-B030-B9E798E070C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C99C5F-217B-4482-A125-AB7D5D2E4E1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0C84099F-537D-4399-8508-F147EDA7C4B7}">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dgm:spPr>
      <dgm:t>
        <a:bodyPr/>
        <a:lstStyle/>
        <a:p>
          <a:r>
            <a:rPr lang="es-ES_tradnl" dirty="0" smtClean="0">
              <a:solidFill>
                <a:schemeClr val="tx1"/>
              </a:solidFill>
            </a:rPr>
            <a:t>Tangibilidad</a:t>
          </a:r>
          <a:endParaRPr lang="es-ES" dirty="0">
            <a:solidFill>
              <a:schemeClr val="tx1"/>
            </a:solidFill>
          </a:endParaRPr>
        </a:p>
      </dgm:t>
    </dgm:pt>
    <dgm:pt modelId="{01AEFB4D-CC5D-4EF5-8100-C5CAA6F0B3ED}" type="parTrans" cxnId="{67D77063-D808-467F-AFB4-944984ADA121}">
      <dgm:prSet/>
      <dgm:spPr/>
      <dgm:t>
        <a:bodyPr/>
        <a:lstStyle/>
        <a:p>
          <a:endParaRPr lang="es-ES"/>
        </a:p>
      </dgm:t>
    </dgm:pt>
    <dgm:pt modelId="{B6B14740-0EA6-4604-9091-5167B4EAC48E}" type="sibTrans" cxnId="{67D77063-D808-467F-AFB4-944984ADA121}">
      <dgm:prSet/>
      <dgm:spPr/>
      <dgm:t>
        <a:bodyPr/>
        <a:lstStyle/>
        <a:p>
          <a:endParaRPr lang="es-ES"/>
        </a:p>
      </dgm:t>
    </dgm:pt>
    <dgm:pt modelId="{8B27D86E-52B1-46AC-B661-630080B88DFA}">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dgm:spPr>
      <dgm:t>
        <a:bodyPr/>
        <a:lstStyle/>
        <a:p>
          <a:r>
            <a:rPr lang="es-ES_tradnl" dirty="0" smtClean="0">
              <a:solidFill>
                <a:schemeClr val="tx1"/>
              </a:solidFill>
            </a:rPr>
            <a:t>Confiabilidad</a:t>
          </a:r>
          <a:endParaRPr lang="es-ES" dirty="0">
            <a:solidFill>
              <a:schemeClr val="tx1"/>
            </a:solidFill>
          </a:endParaRPr>
        </a:p>
      </dgm:t>
    </dgm:pt>
    <dgm:pt modelId="{8DDA6A8C-2311-4F11-AD36-3859EA109C04}" type="parTrans" cxnId="{63BB74D3-BB61-49C3-B3F7-C1D67FF28A44}">
      <dgm:prSet/>
      <dgm:spPr/>
      <dgm:t>
        <a:bodyPr/>
        <a:lstStyle/>
        <a:p>
          <a:endParaRPr lang="es-ES"/>
        </a:p>
      </dgm:t>
    </dgm:pt>
    <dgm:pt modelId="{74950F52-1245-4D52-A168-12F543C3ECA9}" type="sibTrans" cxnId="{63BB74D3-BB61-49C3-B3F7-C1D67FF28A44}">
      <dgm:prSet/>
      <dgm:spPr/>
      <dgm:t>
        <a:bodyPr/>
        <a:lstStyle/>
        <a:p>
          <a:endParaRPr lang="es-ES"/>
        </a:p>
      </dgm:t>
    </dgm:pt>
    <dgm:pt modelId="{D83B8C99-80BF-4C9E-A30B-B6B98211784F}">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dgm:spPr>
      <dgm:t>
        <a:bodyPr/>
        <a:lstStyle/>
        <a:p>
          <a:r>
            <a:rPr lang="es-ES_tradnl" dirty="0" smtClean="0">
              <a:solidFill>
                <a:schemeClr val="tx1"/>
              </a:solidFill>
            </a:rPr>
            <a:t>Capacidad de Respuesta</a:t>
          </a:r>
          <a:endParaRPr lang="es-ES" dirty="0">
            <a:solidFill>
              <a:schemeClr val="tx1"/>
            </a:solidFill>
          </a:endParaRPr>
        </a:p>
      </dgm:t>
    </dgm:pt>
    <dgm:pt modelId="{21AAC962-D609-463D-9F19-2B7FDC0B1ACF}" type="parTrans" cxnId="{2B1C8CD5-B8C9-4EE0-B822-8752D1493719}">
      <dgm:prSet/>
      <dgm:spPr/>
      <dgm:t>
        <a:bodyPr/>
        <a:lstStyle/>
        <a:p>
          <a:endParaRPr lang="es-ES"/>
        </a:p>
      </dgm:t>
    </dgm:pt>
    <dgm:pt modelId="{01DBB905-13CF-41E9-8D80-E6EE4FA320DC}" type="sibTrans" cxnId="{2B1C8CD5-B8C9-4EE0-B822-8752D1493719}">
      <dgm:prSet/>
      <dgm:spPr/>
      <dgm:t>
        <a:bodyPr/>
        <a:lstStyle/>
        <a:p>
          <a:endParaRPr lang="es-ES"/>
        </a:p>
      </dgm:t>
    </dgm:pt>
    <dgm:pt modelId="{BCBD3D77-A70D-4403-B875-07197A09E22D}">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dgm:spPr>
      <dgm:t>
        <a:bodyPr/>
        <a:lstStyle/>
        <a:p>
          <a:r>
            <a:rPr lang="es-ES_tradnl" dirty="0" smtClean="0">
              <a:solidFill>
                <a:schemeClr val="tx1"/>
              </a:solidFill>
            </a:rPr>
            <a:t>Seguridad</a:t>
          </a:r>
          <a:endParaRPr lang="es-ES" dirty="0">
            <a:solidFill>
              <a:schemeClr val="tx1"/>
            </a:solidFill>
          </a:endParaRPr>
        </a:p>
      </dgm:t>
    </dgm:pt>
    <dgm:pt modelId="{0870165E-2186-428B-9B08-BDD429BADC48}" type="parTrans" cxnId="{229FBCAE-4F9A-4454-BE08-CB60BA30FA19}">
      <dgm:prSet/>
      <dgm:spPr/>
      <dgm:t>
        <a:bodyPr/>
        <a:lstStyle/>
        <a:p>
          <a:endParaRPr lang="es-ES"/>
        </a:p>
      </dgm:t>
    </dgm:pt>
    <dgm:pt modelId="{2199B838-9CC0-4E13-B007-334B4A477E2A}" type="sibTrans" cxnId="{229FBCAE-4F9A-4454-BE08-CB60BA30FA19}">
      <dgm:prSet/>
      <dgm:spPr/>
      <dgm:t>
        <a:bodyPr/>
        <a:lstStyle/>
        <a:p>
          <a:endParaRPr lang="es-ES"/>
        </a:p>
      </dgm:t>
    </dgm:pt>
    <dgm:pt modelId="{39F886D7-887D-464A-A808-E413707C8F47}">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dgm:spPr>
      <dgm:t>
        <a:bodyPr/>
        <a:lstStyle/>
        <a:p>
          <a:r>
            <a:rPr lang="es-ES_tradnl" dirty="0" smtClean="0">
              <a:solidFill>
                <a:schemeClr val="tx1"/>
              </a:solidFill>
            </a:rPr>
            <a:t>Empatía</a:t>
          </a:r>
          <a:endParaRPr lang="es-ES" dirty="0">
            <a:solidFill>
              <a:schemeClr val="tx1"/>
            </a:solidFill>
          </a:endParaRPr>
        </a:p>
      </dgm:t>
    </dgm:pt>
    <dgm:pt modelId="{B4E0941E-D20E-4C0D-8686-B2184C8DDDF6}" type="parTrans" cxnId="{6168BBA8-6FA7-4142-8889-9705B88A2C7B}">
      <dgm:prSet/>
      <dgm:spPr/>
      <dgm:t>
        <a:bodyPr/>
        <a:lstStyle/>
        <a:p>
          <a:endParaRPr lang="es-ES"/>
        </a:p>
      </dgm:t>
    </dgm:pt>
    <dgm:pt modelId="{DE5C807C-BC9B-47BB-8E63-7E5988E56D83}" type="sibTrans" cxnId="{6168BBA8-6FA7-4142-8889-9705B88A2C7B}">
      <dgm:prSet/>
      <dgm:spPr/>
      <dgm:t>
        <a:bodyPr/>
        <a:lstStyle/>
        <a:p>
          <a:endParaRPr lang="es-ES"/>
        </a:p>
      </dgm:t>
    </dgm:pt>
    <dgm:pt modelId="{6D24DBFD-A562-47F8-A90E-9C6829B51A3A}" type="pres">
      <dgm:prSet presAssocID="{1CC99C5F-217B-4482-A125-AB7D5D2E4E1E}" presName="cycle" presStyleCnt="0">
        <dgm:presLayoutVars>
          <dgm:dir/>
          <dgm:resizeHandles val="exact"/>
        </dgm:presLayoutVars>
      </dgm:prSet>
      <dgm:spPr/>
      <dgm:t>
        <a:bodyPr/>
        <a:lstStyle/>
        <a:p>
          <a:endParaRPr lang="es-ES"/>
        </a:p>
      </dgm:t>
    </dgm:pt>
    <dgm:pt modelId="{1A41C948-6191-4E76-A877-B78B2FDBAF11}" type="pres">
      <dgm:prSet presAssocID="{0C84099F-537D-4399-8508-F147EDA7C4B7}" presName="node" presStyleLbl="node1" presStyleIdx="0" presStyleCnt="5">
        <dgm:presLayoutVars>
          <dgm:bulletEnabled val="1"/>
        </dgm:presLayoutVars>
      </dgm:prSet>
      <dgm:spPr/>
      <dgm:t>
        <a:bodyPr/>
        <a:lstStyle/>
        <a:p>
          <a:endParaRPr lang="es-ES"/>
        </a:p>
      </dgm:t>
    </dgm:pt>
    <dgm:pt modelId="{93225CF8-ACC0-4909-97D1-569F6578C1ED}" type="pres">
      <dgm:prSet presAssocID="{0C84099F-537D-4399-8508-F147EDA7C4B7}" presName="spNode" presStyleCnt="0"/>
      <dgm:spPr/>
    </dgm:pt>
    <dgm:pt modelId="{E298A453-56C9-4F54-A9EA-31CCF41ABEAF}" type="pres">
      <dgm:prSet presAssocID="{B6B14740-0EA6-4604-9091-5167B4EAC48E}" presName="sibTrans" presStyleLbl="sibTrans1D1" presStyleIdx="0" presStyleCnt="5"/>
      <dgm:spPr/>
      <dgm:t>
        <a:bodyPr/>
        <a:lstStyle/>
        <a:p>
          <a:endParaRPr lang="es-ES"/>
        </a:p>
      </dgm:t>
    </dgm:pt>
    <dgm:pt modelId="{ED894095-993D-42BA-8F8F-7C1385395D7A}" type="pres">
      <dgm:prSet presAssocID="{8B27D86E-52B1-46AC-B661-630080B88DFA}" presName="node" presStyleLbl="node1" presStyleIdx="1" presStyleCnt="5">
        <dgm:presLayoutVars>
          <dgm:bulletEnabled val="1"/>
        </dgm:presLayoutVars>
      </dgm:prSet>
      <dgm:spPr/>
      <dgm:t>
        <a:bodyPr/>
        <a:lstStyle/>
        <a:p>
          <a:endParaRPr lang="es-ES"/>
        </a:p>
      </dgm:t>
    </dgm:pt>
    <dgm:pt modelId="{4DE558FC-61F7-4F5F-AE1B-D48B5682B0CF}" type="pres">
      <dgm:prSet presAssocID="{8B27D86E-52B1-46AC-B661-630080B88DFA}" presName="spNode" presStyleCnt="0"/>
      <dgm:spPr/>
    </dgm:pt>
    <dgm:pt modelId="{B37BDAEE-B3E9-4BBD-9BC5-2B7FBC0C577F}" type="pres">
      <dgm:prSet presAssocID="{74950F52-1245-4D52-A168-12F543C3ECA9}" presName="sibTrans" presStyleLbl="sibTrans1D1" presStyleIdx="1" presStyleCnt="5"/>
      <dgm:spPr/>
      <dgm:t>
        <a:bodyPr/>
        <a:lstStyle/>
        <a:p>
          <a:endParaRPr lang="es-ES"/>
        </a:p>
      </dgm:t>
    </dgm:pt>
    <dgm:pt modelId="{8C1FF876-832A-4231-A6FE-323EE8998AEB}" type="pres">
      <dgm:prSet presAssocID="{D83B8C99-80BF-4C9E-A30B-B6B98211784F}" presName="node" presStyleLbl="node1" presStyleIdx="2" presStyleCnt="5">
        <dgm:presLayoutVars>
          <dgm:bulletEnabled val="1"/>
        </dgm:presLayoutVars>
      </dgm:prSet>
      <dgm:spPr/>
      <dgm:t>
        <a:bodyPr/>
        <a:lstStyle/>
        <a:p>
          <a:endParaRPr lang="es-ES"/>
        </a:p>
      </dgm:t>
    </dgm:pt>
    <dgm:pt modelId="{BF3B3CEC-FC4C-4C43-92A8-EF704AF06B3B}" type="pres">
      <dgm:prSet presAssocID="{D83B8C99-80BF-4C9E-A30B-B6B98211784F}" presName="spNode" presStyleCnt="0"/>
      <dgm:spPr/>
    </dgm:pt>
    <dgm:pt modelId="{834D0B01-9A91-4A18-9AEE-F2BDBEEE1275}" type="pres">
      <dgm:prSet presAssocID="{01DBB905-13CF-41E9-8D80-E6EE4FA320DC}" presName="sibTrans" presStyleLbl="sibTrans1D1" presStyleIdx="2" presStyleCnt="5"/>
      <dgm:spPr/>
      <dgm:t>
        <a:bodyPr/>
        <a:lstStyle/>
        <a:p>
          <a:endParaRPr lang="es-ES"/>
        </a:p>
      </dgm:t>
    </dgm:pt>
    <dgm:pt modelId="{6479E4DC-E9D6-4212-878E-6BE2BEB432D3}" type="pres">
      <dgm:prSet presAssocID="{BCBD3D77-A70D-4403-B875-07197A09E22D}" presName="node" presStyleLbl="node1" presStyleIdx="3" presStyleCnt="5">
        <dgm:presLayoutVars>
          <dgm:bulletEnabled val="1"/>
        </dgm:presLayoutVars>
      </dgm:prSet>
      <dgm:spPr/>
      <dgm:t>
        <a:bodyPr/>
        <a:lstStyle/>
        <a:p>
          <a:endParaRPr lang="es-ES"/>
        </a:p>
      </dgm:t>
    </dgm:pt>
    <dgm:pt modelId="{640D71E3-B24B-4DD4-9544-E74D01362CEE}" type="pres">
      <dgm:prSet presAssocID="{BCBD3D77-A70D-4403-B875-07197A09E22D}" presName="spNode" presStyleCnt="0"/>
      <dgm:spPr/>
    </dgm:pt>
    <dgm:pt modelId="{FE72322D-4A96-42C5-80EA-97795DBD43AF}" type="pres">
      <dgm:prSet presAssocID="{2199B838-9CC0-4E13-B007-334B4A477E2A}" presName="sibTrans" presStyleLbl="sibTrans1D1" presStyleIdx="3" presStyleCnt="5"/>
      <dgm:spPr/>
      <dgm:t>
        <a:bodyPr/>
        <a:lstStyle/>
        <a:p>
          <a:endParaRPr lang="es-ES"/>
        </a:p>
      </dgm:t>
    </dgm:pt>
    <dgm:pt modelId="{6A40FDA4-DEE6-49B1-BCB5-9ECA6CACADCB}" type="pres">
      <dgm:prSet presAssocID="{39F886D7-887D-464A-A808-E413707C8F47}" presName="node" presStyleLbl="node1" presStyleIdx="4" presStyleCnt="5">
        <dgm:presLayoutVars>
          <dgm:bulletEnabled val="1"/>
        </dgm:presLayoutVars>
      </dgm:prSet>
      <dgm:spPr/>
      <dgm:t>
        <a:bodyPr/>
        <a:lstStyle/>
        <a:p>
          <a:endParaRPr lang="es-ES"/>
        </a:p>
      </dgm:t>
    </dgm:pt>
    <dgm:pt modelId="{BA346157-B555-4572-95D6-F0F12ABF4BAF}" type="pres">
      <dgm:prSet presAssocID="{39F886D7-887D-464A-A808-E413707C8F47}" presName="spNode" presStyleCnt="0"/>
      <dgm:spPr/>
    </dgm:pt>
    <dgm:pt modelId="{93F2B78F-4892-4FA6-9B84-FA7267C5371E}" type="pres">
      <dgm:prSet presAssocID="{DE5C807C-BC9B-47BB-8E63-7E5988E56D83}" presName="sibTrans" presStyleLbl="sibTrans1D1" presStyleIdx="4" presStyleCnt="5"/>
      <dgm:spPr/>
      <dgm:t>
        <a:bodyPr/>
        <a:lstStyle/>
        <a:p>
          <a:endParaRPr lang="es-ES"/>
        </a:p>
      </dgm:t>
    </dgm:pt>
  </dgm:ptLst>
  <dgm:cxnLst>
    <dgm:cxn modelId="{2B1C8CD5-B8C9-4EE0-B822-8752D1493719}" srcId="{1CC99C5F-217B-4482-A125-AB7D5D2E4E1E}" destId="{D83B8C99-80BF-4C9E-A30B-B6B98211784F}" srcOrd="2" destOrd="0" parTransId="{21AAC962-D609-463D-9F19-2B7FDC0B1ACF}" sibTransId="{01DBB905-13CF-41E9-8D80-E6EE4FA320DC}"/>
    <dgm:cxn modelId="{DE1D27CA-7E25-4798-B6FF-8787216999A7}" type="presOf" srcId="{01DBB905-13CF-41E9-8D80-E6EE4FA320DC}" destId="{834D0B01-9A91-4A18-9AEE-F2BDBEEE1275}" srcOrd="0" destOrd="0" presId="urn:microsoft.com/office/officeart/2005/8/layout/cycle6"/>
    <dgm:cxn modelId="{6A43661B-3D91-45BB-B49B-7C63A7D482B0}" type="presOf" srcId="{0C84099F-537D-4399-8508-F147EDA7C4B7}" destId="{1A41C948-6191-4E76-A877-B78B2FDBAF11}" srcOrd="0" destOrd="0" presId="urn:microsoft.com/office/officeart/2005/8/layout/cycle6"/>
    <dgm:cxn modelId="{2E8ED447-8DDA-4308-9D96-34E435F19944}" type="presOf" srcId="{D83B8C99-80BF-4C9E-A30B-B6B98211784F}" destId="{8C1FF876-832A-4231-A6FE-323EE8998AEB}" srcOrd="0" destOrd="0" presId="urn:microsoft.com/office/officeart/2005/8/layout/cycle6"/>
    <dgm:cxn modelId="{C3CCFEF0-CA8B-4989-80BB-EDFA6F8723A5}" type="presOf" srcId="{8B27D86E-52B1-46AC-B661-630080B88DFA}" destId="{ED894095-993D-42BA-8F8F-7C1385395D7A}" srcOrd="0" destOrd="0" presId="urn:microsoft.com/office/officeart/2005/8/layout/cycle6"/>
    <dgm:cxn modelId="{63BB74D3-BB61-49C3-B3F7-C1D67FF28A44}" srcId="{1CC99C5F-217B-4482-A125-AB7D5D2E4E1E}" destId="{8B27D86E-52B1-46AC-B661-630080B88DFA}" srcOrd="1" destOrd="0" parTransId="{8DDA6A8C-2311-4F11-AD36-3859EA109C04}" sibTransId="{74950F52-1245-4D52-A168-12F543C3ECA9}"/>
    <dgm:cxn modelId="{AA7A98FF-505B-4EDD-B3CC-BF2F4AF475F5}" type="presOf" srcId="{BCBD3D77-A70D-4403-B875-07197A09E22D}" destId="{6479E4DC-E9D6-4212-878E-6BE2BEB432D3}" srcOrd="0" destOrd="0" presId="urn:microsoft.com/office/officeart/2005/8/layout/cycle6"/>
    <dgm:cxn modelId="{1015A30A-B55F-4559-B598-F3AEFCDAFFEB}" type="presOf" srcId="{39F886D7-887D-464A-A808-E413707C8F47}" destId="{6A40FDA4-DEE6-49B1-BCB5-9ECA6CACADCB}" srcOrd="0" destOrd="0" presId="urn:microsoft.com/office/officeart/2005/8/layout/cycle6"/>
    <dgm:cxn modelId="{5095A05D-93F5-45FB-A2F5-F63320ADF787}" type="presOf" srcId="{2199B838-9CC0-4E13-B007-334B4A477E2A}" destId="{FE72322D-4A96-42C5-80EA-97795DBD43AF}" srcOrd="0" destOrd="0" presId="urn:microsoft.com/office/officeart/2005/8/layout/cycle6"/>
    <dgm:cxn modelId="{229FBCAE-4F9A-4454-BE08-CB60BA30FA19}" srcId="{1CC99C5F-217B-4482-A125-AB7D5D2E4E1E}" destId="{BCBD3D77-A70D-4403-B875-07197A09E22D}" srcOrd="3" destOrd="0" parTransId="{0870165E-2186-428B-9B08-BDD429BADC48}" sibTransId="{2199B838-9CC0-4E13-B007-334B4A477E2A}"/>
    <dgm:cxn modelId="{BB4F8CA0-09E8-4859-B07C-EE829AB3FB5C}" type="presOf" srcId="{DE5C807C-BC9B-47BB-8E63-7E5988E56D83}" destId="{93F2B78F-4892-4FA6-9B84-FA7267C5371E}" srcOrd="0" destOrd="0" presId="urn:microsoft.com/office/officeart/2005/8/layout/cycle6"/>
    <dgm:cxn modelId="{6168BBA8-6FA7-4142-8889-9705B88A2C7B}" srcId="{1CC99C5F-217B-4482-A125-AB7D5D2E4E1E}" destId="{39F886D7-887D-464A-A808-E413707C8F47}" srcOrd="4" destOrd="0" parTransId="{B4E0941E-D20E-4C0D-8686-B2184C8DDDF6}" sibTransId="{DE5C807C-BC9B-47BB-8E63-7E5988E56D83}"/>
    <dgm:cxn modelId="{5A4A0DE4-ECB8-4DE4-A972-2ABEAA7900BB}" type="presOf" srcId="{B6B14740-0EA6-4604-9091-5167B4EAC48E}" destId="{E298A453-56C9-4F54-A9EA-31CCF41ABEAF}" srcOrd="0" destOrd="0" presId="urn:microsoft.com/office/officeart/2005/8/layout/cycle6"/>
    <dgm:cxn modelId="{B39EA0D3-DEA2-4557-9D66-7B0E9A6F21EF}" type="presOf" srcId="{74950F52-1245-4D52-A168-12F543C3ECA9}" destId="{B37BDAEE-B3E9-4BBD-9BC5-2B7FBC0C577F}" srcOrd="0" destOrd="0" presId="urn:microsoft.com/office/officeart/2005/8/layout/cycle6"/>
    <dgm:cxn modelId="{6AF05992-29F4-43A6-B1A5-3C8F74D4FE0E}" type="presOf" srcId="{1CC99C5F-217B-4482-A125-AB7D5D2E4E1E}" destId="{6D24DBFD-A562-47F8-A90E-9C6829B51A3A}" srcOrd="0" destOrd="0" presId="urn:microsoft.com/office/officeart/2005/8/layout/cycle6"/>
    <dgm:cxn modelId="{67D77063-D808-467F-AFB4-944984ADA121}" srcId="{1CC99C5F-217B-4482-A125-AB7D5D2E4E1E}" destId="{0C84099F-537D-4399-8508-F147EDA7C4B7}" srcOrd="0" destOrd="0" parTransId="{01AEFB4D-CC5D-4EF5-8100-C5CAA6F0B3ED}" sibTransId="{B6B14740-0EA6-4604-9091-5167B4EAC48E}"/>
    <dgm:cxn modelId="{D7C6840A-F6F0-42D3-AC98-F321A1C276FC}" type="presParOf" srcId="{6D24DBFD-A562-47F8-A90E-9C6829B51A3A}" destId="{1A41C948-6191-4E76-A877-B78B2FDBAF11}" srcOrd="0" destOrd="0" presId="urn:microsoft.com/office/officeart/2005/8/layout/cycle6"/>
    <dgm:cxn modelId="{37F1315E-1D3E-4EEF-BA5D-9D9B64FDEC83}" type="presParOf" srcId="{6D24DBFD-A562-47F8-A90E-9C6829B51A3A}" destId="{93225CF8-ACC0-4909-97D1-569F6578C1ED}" srcOrd="1" destOrd="0" presId="urn:microsoft.com/office/officeart/2005/8/layout/cycle6"/>
    <dgm:cxn modelId="{A12F9979-1A11-45A7-A600-E17AAC483AB2}" type="presParOf" srcId="{6D24DBFD-A562-47F8-A90E-9C6829B51A3A}" destId="{E298A453-56C9-4F54-A9EA-31CCF41ABEAF}" srcOrd="2" destOrd="0" presId="urn:microsoft.com/office/officeart/2005/8/layout/cycle6"/>
    <dgm:cxn modelId="{6A0BC660-8F6F-4844-92C8-2CC6D27D1580}" type="presParOf" srcId="{6D24DBFD-A562-47F8-A90E-9C6829B51A3A}" destId="{ED894095-993D-42BA-8F8F-7C1385395D7A}" srcOrd="3" destOrd="0" presId="urn:microsoft.com/office/officeart/2005/8/layout/cycle6"/>
    <dgm:cxn modelId="{F8BAC3AD-98FA-4EEF-95B0-4F85204B9819}" type="presParOf" srcId="{6D24DBFD-A562-47F8-A90E-9C6829B51A3A}" destId="{4DE558FC-61F7-4F5F-AE1B-D48B5682B0CF}" srcOrd="4" destOrd="0" presId="urn:microsoft.com/office/officeart/2005/8/layout/cycle6"/>
    <dgm:cxn modelId="{10417D04-5BC5-4EDE-91D8-74ADAA2B05BD}" type="presParOf" srcId="{6D24DBFD-A562-47F8-A90E-9C6829B51A3A}" destId="{B37BDAEE-B3E9-4BBD-9BC5-2B7FBC0C577F}" srcOrd="5" destOrd="0" presId="urn:microsoft.com/office/officeart/2005/8/layout/cycle6"/>
    <dgm:cxn modelId="{F1B4CF11-4AB9-4691-87D4-FC31D63C3855}" type="presParOf" srcId="{6D24DBFD-A562-47F8-A90E-9C6829B51A3A}" destId="{8C1FF876-832A-4231-A6FE-323EE8998AEB}" srcOrd="6" destOrd="0" presId="urn:microsoft.com/office/officeart/2005/8/layout/cycle6"/>
    <dgm:cxn modelId="{978113B1-C7F3-4E57-9D49-F3D5805AA79F}" type="presParOf" srcId="{6D24DBFD-A562-47F8-A90E-9C6829B51A3A}" destId="{BF3B3CEC-FC4C-4C43-92A8-EF704AF06B3B}" srcOrd="7" destOrd="0" presId="urn:microsoft.com/office/officeart/2005/8/layout/cycle6"/>
    <dgm:cxn modelId="{22E90B4B-2220-4DED-8A62-4CA4D17BA013}" type="presParOf" srcId="{6D24DBFD-A562-47F8-A90E-9C6829B51A3A}" destId="{834D0B01-9A91-4A18-9AEE-F2BDBEEE1275}" srcOrd="8" destOrd="0" presId="urn:microsoft.com/office/officeart/2005/8/layout/cycle6"/>
    <dgm:cxn modelId="{D71AA438-B19D-48A5-81CB-9F60CB502063}" type="presParOf" srcId="{6D24DBFD-A562-47F8-A90E-9C6829B51A3A}" destId="{6479E4DC-E9D6-4212-878E-6BE2BEB432D3}" srcOrd="9" destOrd="0" presId="urn:microsoft.com/office/officeart/2005/8/layout/cycle6"/>
    <dgm:cxn modelId="{F6BA195F-192A-448E-8616-0D820D2E2117}" type="presParOf" srcId="{6D24DBFD-A562-47F8-A90E-9C6829B51A3A}" destId="{640D71E3-B24B-4DD4-9544-E74D01362CEE}" srcOrd="10" destOrd="0" presId="urn:microsoft.com/office/officeart/2005/8/layout/cycle6"/>
    <dgm:cxn modelId="{ADD42B1E-52AE-4158-8944-F509FE0BFD43}" type="presParOf" srcId="{6D24DBFD-A562-47F8-A90E-9C6829B51A3A}" destId="{FE72322D-4A96-42C5-80EA-97795DBD43AF}" srcOrd="11" destOrd="0" presId="urn:microsoft.com/office/officeart/2005/8/layout/cycle6"/>
    <dgm:cxn modelId="{B58E0C35-57E0-44C5-AB08-7250C2A05DA2}" type="presParOf" srcId="{6D24DBFD-A562-47F8-A90E-9C6829B51A3A}" destId="{6A40FDA4-DEE6-49B1-BCB5-9ECA6CACADCB}" srcOrd="12" destOrd="0" presId="urn:microsoft.com/office/officeart/2005/8/layout/cycle6"/>
    <dgm:cxn modelId="{91508143-E6DF-4114-B399-34D26094DC41}" type="presParOf" srcId="{6D24DBFD-A562-47F8-A90E-9C6829B51A3A}" destId="{BA346157-B555-4572-95D6-F0F12ABF4BAF}" srcOrd="13" destOrd="0" presId="urn:microsoft.com/office/officeart/2005/8/layout/cycle6"/>
    <dgm:cxn modelId="{72768EA8-C0DE-4274-8524-CA0634793B2A}" type="presParOf" srcId="{6D24DBFD-A562-47F8-A90E-9C6829B51A3A}" destId="{93F2B78F-4892-4FA6-9B84-FA7267C5371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ED329D-D632-425A-8027-997CEB18181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321663F8-FC69-424B-BB82-330F428D5E1E}">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dgm:spPr>
      <dgm:t>
        <a:bodyPr/>
        <a:lstStyle/>
        <a:p>
          <a:r>
            <a:rPr lang="es-ES" dirty="0" smtClean="0"/>
            <a:t>Cuestionario SERVQUAL</a:t>
          </a:r>
          <a:endParaRPr lang="es-ES" dirty="0"/>
        </a:p>
      </dgm:t>
    </dgm:pt>
    <dgm:pt modelId="{EF59074F-7791-4FEB-8BFD-65C2B3BD15FA}" type="parTrans" cxnId="{5D333F19-CEBF-4806-A273-1EEFEAC6B1FF}">
      <dgm:prSet/>
      <dgm:spPr/>
      <dgm:t>
        <a:bodyPr/>
        <a:lstStyle/>
        <a:p>
          <a:endParaRPr lang="es-ES"/>
        </a:p>
      </dgm:t>
    </dgm:pt>
    <dgm:pt modelId="{B635D878-C1EA-41C0-A04F-7A8F2BC1E316}" type="sibTrans" cxnId="{5D333F19-CEBF-4806-A273-1EEFEAC6B1FF}">
      <dgm:prSet/>
      <dgm:spPr/>
      <dgm:t>
        <a:bodyPr/>
        <a:lstStyle/>
        <a:p>
          <a:endParaRPr lang="es-ES"/>
        </a:p>
      </dgm:t>
    </dgm:pt>
    <dgm:pt modelId="{27C5E990-8BF9-4BE6-BBF7-38C0B0B15BA4}">
      <dgm:prSet phldrT="[Texto]"/>
      <dgm:spPr/>
      <dgm:t>
        <a:bodyPr/>
        <a:lstStyle/>
        <a:p>
          <a:r>
            <a:rPr lang="es-ES" dirty="0" smtClean="0"/>
            <a:t>Percepciones</a:t>
          </a:r>
          <a:endParaRPr lang="es-ES" dirty="0"/>
        </a:p>
      </dgm:t>
    </dgm:pt>
    <dgm:pt modelId="{00007B68-1494-467B-AD16-0888CE8A95DA}" type="parTrans" cxnId="{2AE26647-1A9A-4545-8DDB-FDC02A681249}">
      <dgm:prSet/>
      <dgm:spPr/>
      <dgm:t>
        <a:bodyPr/>
        <a:lstStyle/>
        <a:p>
          <a:endParaRPr lang="es-ES"/>
        </a:p>
      </dgm:t>
    </dgm:pt>
    <dgm:pt modelId="{85C37DF3-E069-4D20-9F07-757804F13F9E}" type="sibTrans" cxnId="{2AE26647-1A9A-4545-8DDB-FDC02A681249}">
      <dgm:prSet/>
      <dgm:spPr/>
      <dgm:t>
        <a:bodyPr/>
        <a:lstStyle/>
        <a:p>
          <a:endParaRPr lang="es-ES"/>
        </a:p>
      </dgm:t>
    </dgm:pt>
    <dgm:pt modelId="{D8D88F3B-07EE-4F6C-8C8E-43B7EA478136}">
      <dgm:prSet phldrT="[Texto]"/>
      <dgm:spPr/>
      <dgm:t>
        <a:bodyPr/>
        <a:lstStyle/>
        <a:p>
          <a:r>
            <a:rPr lang="es-ES" dirty="0" smtClean="0"/>
            <a:t>Expectativas</a:t>
          </a:r>
          <a:endParaRPr lang="es-ES" dirty="0"/>
        </a:p>
      </dgm:t>
    </dgm:pt>
    <dgm:pt modelId="{9B981A80-EC64-4278-94E4-F2C8D904AD21}" type="parTrans" cxnId="{F6C8B894-D833-46E1-8E1C-1E43B100C923}">
      <dgm:prSet/>
      <dgm:spPr/>
      <dgm:t>
        <a:bodyPr/>
        <a:lstStyle/>
        <a:p>
          <a:endParaRPr lang="es-ES"/>
        </a:p>
      </dgm:t>
    </dgm:pt>
    <dgm:pt modelId="{9FB43B1A-0D72-422C-A9DE-27DE5E657BCC}" type="sibTrans" cxnId="{F6C8B894-D833-46E1-8E1C-1E43B100C923}">
      <dgm:prSet/>
      <dgm:spPr/>
      <dgm:t>
        <a:bodyPr/>
        <a:lstStyle/>
        <a:p>
          <a:endParaRPr lang="es-ES"/>
        </a:p>
      </dgm:t>
    </dgm:pt>
    <dgm:pt modelId="{2A3B7D1E-EEEC-41C1-AD5F-F40A7656D949}">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dgm:spPr>
      <dgm:t>
        <a:bodyPr/>
        <a:lstStyle/>
        <a:p>
          <a:r>
            <a:rPr lang="es-ES" dirty="0" smtClean="0"/>
            <a:t>Escala SERVQUAL</a:t>
          </a:r>
          <a:endParaRPr lang="es-ES" dirty="0"/>
        </a:p>
      </dgm:t>
    </dgm:pt>
    <dgm:pt modelId="{F9254954-1A50-4D65-A79B-D06AC276116D}" type="parTrans" cxnId="{DC84E63D-EC14-4C18-AC28-74AA86592385}">
      <dgm:prSet/>
      <dgm:spPr/>
      <dgm:t>
        <a:bodyPr/>
        <a:lstStyle/>
        <a:p>
          <a:endParaRPr lang="es-ES"/>
        </a:p>
      </dgm:t>
    </dgm:pt>
    <dgm:pt modelId="{6F25108E-DE4B-42A8-B2AE-C8C16007590E}" type="sibTrans" cxnId="{DC84E63D-EC14-4C18-AC28-74AA86592385}">
      <dgm:prSet/>
      <dgm:spPr/>
      <dgm:t>
        <a:bodyPr/>
        <a:lstStyle/>
        <a:p>
          <a:endParaRPr lang="es-ES"/>
        </a:p>
      </dgm:t>
    </dgm:pt>
    <dgm:pt modelId="{675ECED5-A039-4EBD-87FC-4B23C5174227}">
      <dgm:prSet phldrT="[Texto]"/>
      <dgm:spPr/>
      <dgm:t>
        <a:bodyPr/>
        <a:lstStyle/>
        <a:p>
          <a:r>
            <a:rPr lang="es-ES" dirty="0" smtClean="0"/>
            <a:t>1 al 7</a:t>
          </a:r>
          <a:endParaRPr lang="es-ES" dirty="0"/>
        </a:p>
      </dgm:t>
    </dgm:pt>
    <dgm:pt modelId="{146D86AE-2519-48AF-868A-FBA3CE63C818}" type="parTrans" cxnId="{BDA362D6-BCD8-417D-9CFF-861125289229}">
      <dgm:prSet/>
      <dgm:spPr/>
      <dgm:t>
        <a:bodyPr/>
        <a:lstStyle/>
        <a:p>
          <a:endParaRPr lang="es-ES"/>
        </a:p>
      </dgm:t>
    </dgm:pt>
    <dgm:pt modelId="{A7F563B4-25D5-4937-BFDA-386098F5536B}" type="sibTrans" cxnId="{BDA362D6-BCD8-417D-9CFF-861125289229}">
      <dgm:prSet/>
      <dgm:spPr/>
      <dgm:t>
        <a:bodyPr/>
        <a:lstStyle/>
        <a:p>
          <a:endParaRPr lang="es-ES"/>
        </a:p>
      </dgm:t>
    </dgm:pt>
    <dgm:pt modelId="{786566B8-3A43-4BC7-9321-8C32E5522F19}">
      <dgm:prSet phldrT="[Texto]"/>
      <dgm:spPr/>
      <dgm:t>
        <a:bodyPr/>
        <a:lstStyle/>
        <a:p>
          <a:r>
            <a:rPr lang="es-ES_tradnl" b="0" dirty="0" smtClean="0"/>
            <a:t>Totalmente Insatisfactorio a </a:t>
          </a:r>
          <a:r>
            <a:rPr lang="es-ES_tradnl" dirty="0" smtClean="0"/>
            <a:t>Totalmente Satisfactorio</a:t>
          </a:r>
          <a:endParaRPr lang="es-ES" b="0" dirty="0"/>
        </a:p>
      </dgm:t>
    </dgm:pt>
    <dgm:pt modelId="{CC0C2384-2D80-4044-AFB4-E7BF5A6DA0C1}" type="parTrans" cxnId="{6BE5E7F0-7012-464C-B94A-F801E41C9BE8}">
      <dgm:prSet/>
      <dgm:spPr/>
      <dgm:t>
        <a:bodyPr/>
        <a:lstStyle/>
        <a:p>
          <a:endParaRPr lang="es-ES"/>
        </a:p>
      </dgm:t>
    </dgm:pt>
    <dgm:pt modelId="{F02851B1-EBD4-41BE-AA29-95564E2AFF3E}" type="sibTrans" cxnId="{6BE5E7F0-7012-464C-B94A-F801E41C9BE8}">
      <dgm:prSet/>
      <dgm:spPr/>
      <dgm:t>
        <a:bodyPr/>
        <a:lstStyle/>
        <a:p>
          <a:endParaRPr lang="es-ES"/>
        </a:p>
      </dgm:t>
    </dgm:pt>
    <dgm:pt modelId="{EACDEE00-1E17-4660-9245-24A1611DFE14}">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dgm:spPr>
      <dgm:t>
        <a:bodyPr/>
        <a:lstStyle/>
        <a:p>
          <a:r>
            <a:rPr lang="es-ES" dirty="0" smtClean="0"/>
            <a:t>Resultados SERVQUAL</a:t>
          </a:r>
          <a:endParaRPr lang="es-ES" dirty="0"/>
        </a:p>
      </dgm:t>
    </dgm:pt>
    <dgm:pt modelId="{3A9EAD49-2870-415A-B55D-F860A18E26A3}" type="parTrans" cxnId="{B789E96F-A453-4D46-A7B8-D5A2CEC6E3BC}">
      <dgm:prSet/>
      <dgm:spPr/>
      <dgm:t>
        <a:bodyPr/>
        <a:lstStyle/>
        <a:p>
          <a:endParaRPr lang="es-ES"/>
        </a:p>
      </dgm:t>
    </dgm:pt>
    <dgm:pt modelId="{CD25D44D-D73A-483C-98DB-7232B40171F6}" type="sibTrans" cxnId="{B789E96F-A453-4D46-A7B8-D5A2CEC6E3BC}">
      <dgm:prSet/>
      <dgm:spPr/>
      <dgm:t>
        <a:bodyPr/>
        <a:lstStyle/>
        <a:p>
          <a:endParaRPr lang="es-ES"/>
        </a:p>
      </dgm:t>
    </dgm:pt>
    <dgm:pt modelId="{1ADCD1E4-430E-475F-AAD8-FA48537DAA44}">
      <dgm:prSet phldrT="[Texto]"/>
      <dgm:spPr/>
      <dgm:t>
        <a:bodyPr/>
        <a:lstStyle/>
        <a:p>
          <a:r>
            <a:rPr lang="es-ES_tradnl" dirty="0" smtClean="0"/>
            <a:t>expectativas sean mayores que las percepciones </a:t>
          </a:r>
          <a:endParaRPr lang="es-ES" dirty="0"/>
        </a:p>
      </dgm:t>
    </dgm:pt>
    <dgm:pt modelId="{63A63F81-E0D9-4DC9-A9C8-EA57807E86DB}" type="parTrans" cxnId="{F45958D4-FAB5-49E6-A16F-419C15B24299}">
      <dgm:prSet/>
      <dgm:spPr/>
      <dgm:t>
        <a:bodyPr/>
        <a:lstStyle/>
        <a:p>
          <a:endParaRPr lang="es-ES"/>
        </a:p>
      </dgm:t>
    </dgm:pt>
    <dgm:pt modelId="{6D77A508-ADC4-4EF2-AA2B-8CD026A874FF}" type="sibTrans" cxnId="{F45958D4-FAB5-49E6-A16F-419C15B24299}">
      <dgm:prSet/>
      <dgm:spPr/>
      <dgm:t>
        <a:bodyPr/>
        <a:lstStyle/>
        <a:p>
          <a:endParaRPr lang="es-ES"/>
        </a:p>
      </dgm:t>
    </dgm:pt>
    <dgm:pt modelId="{F12AC497-AE0C-4CDA-950A-03B5682337B6}">
      <dgm:prSet phldrT="[Texto]"/>
      <dgm:spPr/>
      <dgm:t>
        <a:bodyPr/>
        <a:lstStyle/>
        <a:p>
          <a:r>
            <a:rPr lang="es-ES_tradnl" dirty="0" smtClean="0"/>
            <a:t>expectativas sean menores que las percepciones</a:t>
          </a:r>
          <a:endParaRPr lang="es-ES" dirty="0"/>
        </a:p>
      </dgm:t>
    </dgm:pt>
    <dgm:pt modelId="{7230CD7B-F906-4EDE-9DE0-62836AB94A12}" type="parTrans" cxnId="{F5BB36A9-DEDC-47E6-BE2A-AE5BB2010A6A}">
      <dgm:prSet/>
      <dgm:spPr/>
      <dgm:t>
        <a:bodyPr/>
        <a:lstStyle/>
        <a:p>
          <a:endParaRPr lang="es-ES"/>
        </a:p>
      </dgm:t>
    </dgm:pt>
    <dgm:pt modelId="{59A98C29-EA58-444D-91B0-97BE7C22C6FC}" type="sibTrans" cxnId="{F5BB36A9-DEDC-47E6-BE2A-AE5BB2010A6A}">
      <dgm:prSet/>
      <dgm:spPr/>
      <dgm:t>
        <a:bodyPr/>
        <a:lstStyle/>
        <a:p>
          <a:endParaRPr lang="es-ES"/>
        </a:p>
      </dgm:t>
    </dgm:pt>
    <dgm:pt modelId="{6844C48F-A0E5-4E7E-82A4-50B14CE45DDA}">
      <dgm:prSet phldrT="[Texto]"/>
      <dgm:spPr/>
      <dgm:t>
        <a:bodyPr/>
        <a:lstStyle/>
        <a:p>
          <a:r>
            <a:rPr lang="es-ES_tradnl" dirty="0" smtClean="0"/>
            <a:t>expectativas igualen a las a las percepciones </a:t>
          </a:r>
          <a:endParaRPr lang="es-ES" dirty="0"/>
        </a:p>
      </dgm:t>
    </dgm:pt>
    <dgm:pt modelId="{2866D0EA-A6BA-49A8-BC38-D5A86168EC62}" type="parTrans" cxnId="{5BC0DC63-8D0E-48B2-8793-3159F8290942}">
      <dgm:prSet/>
      <dgm:spPr/>
      <dgm:t>
        <a:bodyPr/>
        <a:lstStyle/>
        <a:p>
          <a:endParaRPr lang="es-ES"/>
        </a:p>
      </dgm:t>
    </dgm:pt>
    <dgm:pt modelId="{A65420EC-FC27-4626-8283-E4D5B69F8A71}" type="sibTrans" cxnId="{5BC0DC63-8D0E-48B2-8793-3159F8290942}">
      <dgm:prSet/>
      <dgm:spPr/>
      <dgm:t>
        <a:bodyPr/>
        <a:lstStyle/>
        <a:p>
          <a:endParaRPr lang="es-ES"/>
        </a:p>
      </dgm:t>
    </dgm:pt>
    <dgm:pt modelId="{ADCED017-C7D2-48F7-8B9F-0DC0298FE625}" type="pres">
      <dgm:prSet presAssocID="{A5ED329D-D632-425A-8027-997CEB181812}" presName="Name0" presStyleCnt="0">
        <dgm:presLayoutVars>
          <dgm:chMax val="7"/>
          <dgm:dir/>
          <dgm:animLvl val="lvl"/>
          <dgm:resizeHandles val="exact"/>
        </dgm:presLayoutVars>
      </dgm:prSet>
      <dgm:spPr/>
      <dgm:t>
        <a:bodyPr/>
        <a:lstStyle/>
        <a:p>
          <a:endParaRPr lang="es-ES"/>
        </a:p>
      </dgm:t>
    </dgm:pt>
    <dgm:pt modelId="{CB9A4161-28D9-4882-8AF3-C55B7F89DAF4}" type="pres">
      <dgm:prSet presAssocID="{321663F8-FC69-424B-BB82-330F428D5E1E}" presName="circle1" presStyleLbl="node1" presStyleIdx="0" presStyleCnt="3"/>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dgm:spPr>
      <dgm:t>
        <a:bodyPr/>
        <a:lstStyle/>
        <a:p>
          <a:endParaRPr lang="es-ES"/>
        </a:p>
      </dgm:t>
    </dgm:pt>
    <dgm:pt modelId="{8E2BAAA9-EA33-4635-8E5D-6941082D3FE6}" type="pres">
      <dgm:prSet presAssocID="{321663F8-FC69-424B-BB82-330F428D5E1E}" presName="space" presStyleCnt="0"/>
      <dgm:spPr/>
    </dgm:pt>
    <dgm:pt modelId="{9AC9B3D9-739E-41EF-9137-5C40C0E5B2DD}" type="pres">
      <dgm:prSet presAssocID="{321663F8-FC69-424B-BB82-330F428D5E1E}" presName="rect1" presStyleLbl="alignAcc1" presStyleIdx="0" presStyleCnt="3"/>
      <dgm:spPr/>
      <dgm:t>
        <a:bodyPr/>
        <a:lstStyle/>
        <a:p>
          <a:endParaRPr lang="es-ES"/>
        </a:p>
      </dgm:t>
    </dgm:pt>
    <dgm:pt modelId="{07C4A193-D42D-46D0-8F83-ADDD0DB5ADFB}" type="pres">
      <dgm:prSet presAssocID="{2A3B7D1E-EEEC-41C1-AD5F-F40A7656D949}" presName="vertSpace2" presStyleLbl="node1" presStyleIdx="0" presStyleCnt="3"/>
      <dgm:spPr/>
    </dgm:pt>
    <dgm:pt modelId="{D4087BCE-12B0-47DE-80C3-32CDDBA0959B}" type="pres">
      <dgm:prSet presAssocID="{2A3B7D1E-EEEC-41C1-AD5F-F40A7656D949}" presName="circle2" presStyleLbl="node1" presStyleIdx="1" presStyleCnt="3"/>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dgm:spPr>
    </dgm:pt>
    <dgm:pt modelId="{9E200C9F-21C6-4B1A-8EC5-17870103560C}" type="pres">
      <dgm:prSet presAssocID="{2A3B7D1E-EEEC-41C1-AD5F-F40A7656D949}" presName="rect2" presStyleLbl="alignAcc1" presStyleIdx="1" presStyleCnt="3"/>
      <dgm:spPr/>
      <dgm:t>
        <a:bodyPr/>
        <a:lstStyle/>
        <a:p>
          <a:endParaRPr lang="es-ES"/>
        </a:p>
      </dgm:t>
    </dgm:pt>
    <dgm:pt modelId="{ED84229F-EB7E-46A7-8FD6-EE8C1484FB01}" type="pres">
      <dgm:prSet presAssocID="{EACDEE00-1E17-4660-9245-24A1611DFE14}" presName="vertSpace3" presStyleLbl="node1" presStyleIdx="1" presStyleCnt="3"/>
      <dgm:spPr/>
    </dgm:pt>
    <dgm:pt modelId="{077AF199-B4F9-4AF5-84AC-FC3D02AEED92}" type="pres">
      <dgm:prSet presAssocID="{EACDEE00-1E17-4660-9245-24A1611DFE14}" presName="circle3" presStyleLbl="node1" presStyleIdx="2" presStyleCnt="3"/>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dgm:spPr>
    </dgm:pt>
    <dgm:pt modelId="{9F6615A7-8388-4197-BDCF-AF681F15CF21}" type="pres">
      <dgm:prSet presAssocID="{EACDEE00-1E17-4660-9245-24A1611DFE14}" presName="rect3" presStyleLbl="alignAcc1" presStyleIdx="2" presStyleCnt="3"/>
      <dgm:spPr/>
      <dgm:t>
        <a:bodyPr/>
        <a:lstStyle/>
        <a:p>
          <a:endParaRPr lang="es-ES"/>
        </a:p>
      </dgm:t>
    </dgm:pt>
    <dgm:pt modelId="{ED8693F2-49F7-4CFC-B4C9-062CDD83E9D4}" type="pres">
      <dgm:prSet presAssocID="{321663F8-FC69-424B-BB82-330F428D5E1E}" presName="rect1ParTx" presStyleLbl="alignAcc1" presStyleIdx="2" presStyleCnt="3">
        <dgm:presLayoutVars>
          <dgm:chMax val="1"/>
          <dgm:bulletEnabled val="1"/>
        </dgm:presLayoutVars>
      </dgm:prSet>
      <dgm:spPr/>
      <dgm:t>
        <a:bodyPr/>
        <a:lstStyle/>
        <a:p>
          <a:endParaRPr lang="es-ES"/>
        </a:p>
      </dgm:t>
    </dgm:pt>
    <dgm:pt modelId="{FA71BE29-608B-4F82-9A00-9C26662E5FF2}" type="pres">
      <dgm:prSet presAssocID="{321663F8-FC69-424B-BB82-330F428D5E1E}" presName="rect1ChTx" presStyleLbl="alignAcc1" presStyleIdx="2" presStyleCnt="3">
        <dgm:presLayoutVars>
          <dgm:bulletEnabled val="1"/>
        </dgm:presLayoutVars>
      </dgm:prSet>
      <dgm:spPr/>
      <dgm:t>
        <a:bodyPr/>
        <a:lstStyle/>
        <a:p>
          <a:endParaRPr lang="es-ES"/>
        </a:p>
      </dgm:t>
    </dgm:pt>
    <dgm:pt modelId="{51B5AA45-310D-46FA-9EE0-56DDDADB6018}" type="pres">
      <dgm:prSet presAssocID="{2A3B7D1E-EEEC-41C1-AD5F-F40A7656D949}" presName="rect2ParTx" presStyleLbl="alignAcc1" presStyleIdx="2" presStyleCnt="3">
        <dgm:presLayoutVars>
          <dgm:chMax val="1"/>
          <dgm:bulletEnabled val="1"/>
        </dgm:presLayoutVars>
      </dgm:prSet>
      <dgm:spPr/>
      <dgm:t>
        <a:bodyPr/>
        <a:lstStyle/>
        <a:p>
          <a:endParaRPr lang="es-ES"/>
        </a:p>
      </dgm:t>
    </dgm:pt>
    <dgm:pt modelId="{F9922A6E-9CC9-4BDE-A919-9081F4A9E6DE}" type="pres">
      <dgm:prSet presAssocID="{2A3B7D1E-EEEC-41C1-AD5F-F40A7656D949}" presName="rect2ChTx" presStyleLbl="alignAcc1" presStyleIdx="2" presStyleCnt="3">
        <dgm:presLayoutVars>
          <dgm:bulletEnabled val="1"/>
        </dgm:presLayoutVars>
      </dgm:prSet>
      <dgm:spPr/>
      <dgm:t>
        <a:bodyPr/>
        <a:lstStyle/>
        <a:p>
          <a:endParaRPr lang="es-ES"/>
        </a:p>
      </dgm:t>
    </dgm:pt>
    <dgm:pt modelId="{C0DF4877-F8DD-4EC0-8467-4A800B8134B4}" type="pres">
      <dgm:prSet presAssocID="{EACDEE00-1E17-4660-9245-24A1611DFE14}" presName="rect3ParTx" presStyleLbl="alignAcc1" presStyleIdx="2" presStyleCnt="3">
        <dgm:presLayoutVars>
          <dgm:chMax val="1"/>
          <dgm:bulletEnabled val="1"/>
        </dgm:presLayoutVars>
      </dgm:prSet>
      <dgm:spPr/>
      <dgm:t>
        <a:bodyPr/>
        <a:lstStyle/>
        <a:p>
          <a:endParaRPr lang="es-ES"/>
        </a:p>
      </dgm:t>
    </dgm:pt>
    <dgm:pt modelId="{1EB9BE6A-574A-462A-A879-6E1F1F2EE375}" type="pres">
      <dgm:prSet presAssocID="{EACDEE00-1E17-4660-9245-24A1611DFE14}" presName="rect3ChTx" presStyleLbl="alignAcc1" presStyleIdx="2" presStyleCnt="3">
        <dgm:presLayoutVars>
          <dgm:bulletEnabled val="1"/>
        </dgm:presLayoutVars>
      </dgm:prSet>
      <dgm:spPr/>
      <dgm:t>
        <a:bodyPr/>
        <a:lstStyle/>
        <a:p>
          <a:endParaRPr lang="es-ES"/>
        </a:p>
      </dgm:t>
    </dgm:pt>
  </dgm:ptLst>
  <dgm:cxnLst>
    <dgm:cxn modelId="{5BC0DC63-8D0E-48B2-8793-3159F8290942}" srcId="{EACDEE00-1E17-4660-9245-24A1611DFE14}" destId="{6844C48F-A0E5-4E7E-82A4-50B14CE45DDA}" srcOrd="2" destOrd="0" parTransId="{2866D0EA-A6BA-49A8-BC38-D5A86168EC62}" sibTransId="{A65420EC-FC27-4626-8283-E4D5B69F8A71}"/>
    <dgm:cxn modelId="{DC84E63D-EC14-4C18-AC28-74AA86592385}" srcId="{A5ED329D-D632-425A-8027-997CEB181812}" destId="{2A3B7D1E-EEEC-41C1-AD5F-F40A7656D949}" srcOrd="1" destOrd="0" parTransId="{F9254954-1A50-4D65-A79B-D06AC276116D}" sibTransId="{6F25108E-DE4B-42A8-B2AE-C8C16007590E}"/>
    <dgm:cxn modelId="{5D333F19-CEBF-4806-A273-1EEFEAC6B1FF}" srcId="{A5ED329D-D632-425A-8027-997CEB181812}" destId="{321663F8-FC69-424B-BB82-330F428D5E1E}" srcOrd="0" destOrd="0" parTransId="{EF59074F-7791-4FEB-8BFD-65C2B3BD15FA}" sibTransId="{B635D878-C1EA-41C0-A04F-7A8F2BC1E316}"/>
    <dgm:cxn modelId="{55053985-1643-41C1-B84C-1F948B897F17}" type="presOf" srcId="{321663F8-FC69-424B-BB82-330F428D5E1E}" destId="{ED8693F2-49F7-4CFC-B4C9-062CDD83E9D4}" srcOrd="1" destOrd="0" presId="urn:microsoft.com/office/officeart/2005/8/layout/target3"/>
    <dgm:cxn modelId="{2AE26647-1A9A-4545-8DDB-FDC02A681249}" srcId="{321663F8-FC69-424B-BB82-330F428D5E1E}" destId="{27C5E990-8BF9-4BE6-BBF7-38C0B0B15BA4}" srcOrd="0" destOrd="0" parTransId="{00007B68-1494-467B-AD16-0888CE8A95DA}" sibTransId="{85C37DF3-E069-4D20-9F07-757804F13F9E}"/>
    <dgm:cxn modelId="{DAB8A665-1CB1-452B-B2AB-65909BC5EA76}" type="presOf" srcId="{1ADCD1E4-430E-475F-AAD8-FA48537DAA44}" destId="{1EB9BE6A-574A-462A-A879-6E1F1F2EE375}" srcOrd="0" destOrd="0" presId="urn:microsoft.com/office/officeart/2005/8/layout/target3"/>
    <dgm:cxn modelId="{6BE5E7F0-7012-464C-B94A-F801E41C9BE8}" srcId="{2A3B7D1E-EEEC-41C1-AD5F-F40A7656D949}" destId="{786566B8-3A43-4BC7-9321-8C32E5522F19}" srcOrd="1" destOrd="0" parTransId="{CC0C2384-2D80-4044-AFB4-E7BF5A6DA0C1}" sibTransId="{F02851B1-EBD4-41BE-AA29-95564E2AFF3E}"/>
    <dgm:cxn modelId="{F5BB36A9-DEDC-47E6-BE2A-AE5BB2010A6A}" srcId="{EACDEE00-1E17-4660-9245-24A1611DFE14}" destId="{F12AC497-AE0C-4CDA-950A-03B5682337B6}" srcOrd="1" destOrd="0" parTransId="{7230CD7B-F906-4EDE-9DE0-62836AB94A12}" sibTransId="{59A98C29-EA58-444D-91B0-97BE7C22C6FC}"/>
    <dgm:cxn modelId="{BDA362D6-BCD8-417D-9CFF-861125289229}" srcId="{2A3B7D1E-EEEC-41C1-AD5F-F40A7656D949}" destId="{675ECED5-A039-4EBD-87FC-4B23C5174227}" srcOrd="0" destOrd="0" parTransId="{146D86AE-2519-48AF-868A-FBA3CE63C818}" sibTransId="{A7F563B4-25D5-4937-BFDA-386098F5536B}"/>
    <dgm:cxn modelId="{7AF2E68F-8C9E-41B6-B972-60E316E3EDC7}" type="presOf" srcId="{EACDEE00-1E17-4660-9245-24A1611DFE14}" destId="{9F6615A7-8388-4197-BDCF-AF681F15CF21}" srcOrd="0" destOrd="0" presId="urn:microsoft.com/office/officeart/2005/8/layout/target3"/>
    <dgm:cxn modelId="{B789E96F-A453-4D46-A7B8-D5A2CEC6E3BC}" srcId="{A5ED329D-D632-425A-8027-997CEB181812}" destId="{EACDEE00-1E17-4660-9245-24A1611DFE14}" srcOrd="2" destOrd="0" parTransId="{3A9EAD49-2870-415A-B55D-F860A18E26A3}" sibTransId="{CD25D44D-D73A-483C-98DB-7232B40171F6}"/>
    <dgm:cxn modelId="{1B374519-3AD1-4697-8F4D-ABDC8B06EFE3}" type="presOf" srcId="{EACDEE00-1E17-4660-9245-24A1611DFE14}" destId="{C0DF4877-F8DD-4EC0-8467-4A800B8134B4}" srcOrd="1" destOrd="0" presId="urn:microsoft.com/office/officeart/2005/8/layout/target3"/>
    <dgm:cxn modelId="{5E8F3F6F-AA2A-439C-85F6-41EFC508999F}" type="presOf" srcId="{2A3B7D1E-EEEC-41C1-AD5F-F40A7656D949}" destId="{9E200C9F-21C6-4B1A-8EC5-17870103560C}" srcOrd="0" destOrd="0" presId="urn:microsoft.com/office/officeart/2005/8/layout/target3"/>
    <dgm:cxn modelId="{ABD3299B-6C10-4740-A336-0FD9FDCB6ED4}" type="presOf" srcId="{6844C48F-A0E5-4E7E-82A4-50B14CE45DDA}" destId="{1EB9BE6A-574A-462A-A879-6E1F1F2EE375}" srcOrd="0" destOrd="2" presId="urn:microsoft.com/office/officeart/2005/8/layout/target3"/>
    <dgm:cxn modelId="{7801B940-954D-4F33-97E3-83C1B46E2FD0}" type="presOf" srcId="{2A3B7D1E-EEEC-41C1-AD5F-F40A7656D949}" destId="{51B5AA45-310D-46FA-9EE0-56DDDADB6018}" srcOrd="1" destOrd="0" presId="urn:microsoft.com/office/officeart/2005/8/layout/target3"/>
    <dgm:cxn modelId="{C16FC338-5031-412D-928A-319D3CFDB07C}" type="presOf" srcId="{321663F8-FC69-424B-BB82-330F428D5E1E}" destId="{9AC9B3D9-739E-41EF-9137-5C40C0E5B2DD}" srcOrd="0" destOrd="0" presId="urn:microsoft.com/office/officeart/2005/8/layout/target3"/>
    <dgm:cxn modelId="{590EDF8F-3116-4048-BC78-789BD74D0D8B}" type="presOf" srcId="{D8D88F3B-07EE-4F6C-8C8E-43B7EA478136}" destId="{FA71BE29-608B-4F82-9A00-9C26662E5FF2}" srcOrd="0" destOrd="1" presId="urn:microsoft.com/office/officeart/2005/8/layout/target3"/>
    <dgm:cxn modelId="{F6C8B894-D833-46E1-8E1C-1E43B100C923}" srcId="{321663F8-FC69-424B-BB82-330F428D5E1E}" destId="{D8D88F3B-07EE-4F6C-8C8E-43B7EA478136}" srcOrd="1" destOrd="0" parTransId="{9B981A80-EC64-4278-94E4-F2C8D904AD21}" sibTransId="{9FB43B1A-0D72-422C-A9DE-27DE5E657BCC}"/>
    <dgm:cxn modelId="{F45958D4-FAB5-49E6-A16F-419C15B24299}" srcId="{EACDEE00-1E17-4660-9245-24A1611DFE14}" destId="{1ADCD1E4-430E-475F-AAD8-FA48537DAA44}" srcOrd="0" destOrd="0" parTransId="{63A63F81-E0D9-4DC9-A9C8-EA57807E86DB}" sibTransId="{6D77A508-ADC4-4EF2-AA2B-8CD026A874FF}"/>
    <dgm:cxn modelId="{C7100618-652F-4998-BBF5-D5D8FACFD174}" type="presOf" srcId="{786566B8-3A43-4BC7-9321-8C32E5522F19}" destId="{F9922A6E-9CC9-4BDE-A919-9081F4A9E6DE}" srcOrd="0" destOrd="1" presId="urn:microsoft.com/office/officeart/2005/8/layout/target3"/>
    <dgm:cxn modelId="{5931AC76-F5AF-4A18-80EA-5FD3754E6337}" type="presOf" srcId="{27C5E990-8BF9-4BE6-BBF7-38C0B0B15BA4}" destId="{FA71BE29-608B-4F82-9A00-9C26662E5FF2}" srcOrd="0" destOrd="0" presId="urn:microsoft.com/office/officeart/2005/8/layout/target3"/>
    <dgm:cxn modelId="{5702B78C-5EA2-4BA9-9AC9-F621D5CBFE86}" type="presOf" srcId="{675ECED5-A039-4EBD-87FC-4B23C5174227}" destId="{F9922A6E-9CC9-4BDE-A919-9081F4A9E6DE}" srcOrd="0" destOrd="0" presId="urn:microsoft.com/office/officeart/2005/8/layout/target3"/>
    <dgm:cxn modelId="{367A7FE8-596D-4F86-A1BD-F3C13DE0B431}" type="presOf" srcId="{A5ED329D-D632-425A-8027-997CEB181812}" destId="{ADCED017-C7D2-48F7-8B9F-0DC0298FE625}" srcOrd="0" destOrd="0" presId="urn:microsoft.com/office/officeart/2005/8/layout/target3"/>
    <dgm:cxn modelId="{48373DB0-C639-4870-BF6E-61057792EBF9}" type="presOf" srcId="{F12AC497-AE0C-4CDA-950A-03B5682337B6}" destId="{1EB9BE6A-574A-462A-A879-6E1F1F2EE375}" srcOrd="0" destOrd="1" presId="urn:microsoft.com/office/officeart/2005/8/layout/target3"/>
    <dgm:cxn modelId="{B849A876-3105-4AFC-9F09-8DA32E2E265B}" type="presParOf" srcId="{ADCED017-C7D2-48F7-8B9F-0DC0298FE625}" destId="{CB9A4161-28D9-4882-8AF3-C55B7F89DAF4}" srcOrd="0" destOrd="0" presId="urn:microsoft.com/office/officeart/2005/8/layout/target3"/>
    <dgm:cxn modelId="{AC06C5B2-57C0-4677-A0CE-61FF3D8EE1FB}" type="presParOf" srcId="{ADCED017-C7D2-48F7-8B9F-0DC0298FE625}" destId="{8E2BAAA9-EA33-4635-8E5D-6941082D3FE6}" srcOrd="1" destOrd="0" presId="urn:microsoft.com/office/officeart/2005/8/layout/target3"/>
    <dgm:cxn modelId="{C2AAD446-7AD2-4459-A659-1494BD05E27A}" type="presParOf" srcId="{ADCED017-C7D2-48F7-8B9F-0DC0298FE625}" destId="{9AC9B3D9-739E-41EF-9137-5C40C0E5B2DD}" srcOrd="2" destOrd="0" presId="urn:microsoft.com/office/officeart/2005/8/layout/target3"/>
    <dgm:cxn modelId="{8FDBFB58-E5F3-42A0-BAFF-E81EBFC39AB5}" type="presParOf" srcId="{ADCED017-C7D2-48F7-8B9F-0DC0298FE625}" destId="{07C4A193-D42D-46D0-8F83-ADDD0DB5ADFB}" srcOrd="3" destOrd="0" presId="urn:microsoft.com/office/officeart/2005/8/layout/target3"/>
    <dgm:cxn modelId="{EB0D4F58-F24E-4A9F-8686-603D25633EFC}" type="presParOf" srcId="{ADCED017-C7D2-48F7-8B9F-0DC0298FE625}" destId="{D4087BCE-12B0-47DE-80C3-32CDDBA0959B}" srcOrd="4" destOrd="0" presId="urn:microsoft.com/office/officeart/2005/8/layout/target3"/>
    <dgm:cxn modelId="{043A47BE-F067-40D4-B15B-285A94191936}" type="presParOf" srcId="{ADCED017-C7D2-48F7-8B9F-0DC0298FE625}" destId="{9E200C9F-21C6-4B1A-8EC5-17870103560C}" srcOrd="5" destOrd="0" presId="urn:microsoft.com/office/officeart/2005/8/layout/target3"/>
    <dgm:cxn modelId="{EDD2F370-C653-48CC-B7E8-21909961425F}" type="presParOf" srcId="{ADCED017-C7D2-48F7-8B9F-0DC0298FE625}" destId="{ED84229F-EB7E-46A7-8FD6-EE8C1484FB01}" srcOrd="6" destOrd="0" presId="urn:microsoft.com/office/officeart/2005/8/layout/target3"/>
    <dgm:cxn modelId="{6A2F8271-8CA8-45A5-9276-DA7A06767122}" type="presParOf" srcId="{ADCED017-C7D2-48F7-8B9F-0DC0298FE625}" destId="{077AF199-B4F9-4AF5-84AC-FC3D02AEED92}" srcOrd="7" destOrd="0" presId="urn:microsoft.com/office/officeart/2005/8/layout/target3"/>
    <dgm:cxn modelId="{73FBB892-93DE-4D12-B0E8-A3A227829FF9}" type="presParOf" srcId="{ADCED017-C7D2-48F7-8B9F-0DC0298FE625}" destId="{9F6615A7-8388-4197-BDCF-AF681F15CF21}" srcOrd="8" destOrd="0" presId="urn:microsoft.com/office/officeart/2005/8/layout/target3"/>
    <dgm:cxn modelId="{194349ED-290F-48B0-9A0F-5F13E9F67BC0}" type="presParOf" srcId="{ADCED017-C7D2-48F7-8B9F-0DC0298FE625}" destId="{ED8693F2-49F7-4CFC-B4C9-062CDD83E9D4}" srcOrd="9" destOrd="0" presId="urn:microsoft.com/office/officeart/2005/8/layout/target3"/>
    <dgm:cxn modelId="{8F26C380-72A9-4C81-A900-ABDE7C10EFF4}" type="presParOf" srcId="{ADCED017-C7D2-48F7-8B9F-0DC0298FE625}" destId="{FA71BE29-608B-4F82-9A00-9C26662E5FF2}" srcOrd="10" destOrd="0" presId="urn:microsoft.com/office/officeart/2005/8/layout/target3"/>
    <dgm:cxn modelId="{5CEAB90E-F608-4D39-9C90-99A84D3F271D}" type="presParOf" srcId="{ADCED017-C7D2-48F7-8B9F-0DC0298FE625}" destId="{51B5AA45-310D-46FA-9EE0-56DDDADB6018}" srcOrd="11" destOrd="0" presId="urn:microsoft.com/office/officeart/2005/8/layout/target3"/>
    <dgm:cxn modelId="{3D3BD781-7E7A-4EBD-89F1-DEFB5BEC55BE}" type="presParOf" srcId="{ADCED017-C7D2-48F7-8B9F-0DC0298FE625}" destId="{F9922A6E-9CC9-4BDE-A919-9081F4A9E6DE}" srcOrd="12" destOrd="0" presId="urn:microsoft.com/office/officeart/2005/8/layout/target3"/>
    <dgm:cxn modelId="{AC2DD51B-6F9B-4F5D-A156-476747FF2162}" type="presParOf" srcId="{ADCED017-C7D2-48F7-8B9F-0DC0298FE625}" destId="{C0DF4877-F8DD-4EC0-8467-4A800B8134B4}" srcOrd="13" destOrd="0" presId="urn:microsoft.com/office/officeart/2005/8/layout/target3"/>
    <dgm:cxn modelId="{077DEFBF-C336-4E77-8CC3-950DE34E635F}" type="presParOf" srcId="{ADCED017-C7D2-48F7-8B9F-0DC0298FE625}" destId="{1EB9BE6A-574A-462A-A879-6E1F1F2EE375}"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DC1D2F-B1C1-428F-9DE2-4E71783599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E5AF417-2FDD-4B08-9DD8-AA2AD0895D1B}">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dgm:spPr>
      <dgm:t>
        <a:bodyPr/>
        <a:lstStyle/>
        <a:p>
          <a:r>
            <a:rPr lang="es-EC" sz="2800" dirty="0" smtClean="0">
              <a:solidFill>
                <a:schemeClr val="tx1"/>
              </a:solidFill>
            </a:rPr>
            <a:t>Población </a:t>
          </a:r>
          <a:endParaRPr lang="es-ES" sz="2800" dirty="0">
            <a:solidFill>
              <a:schemeClr val="tx1"/>
            </a:solidFill>
          </a:endParaRPr>
        </a:p>
      </dgm:t>
    </dgm:pt>
    <dgm:pt modelId="{474BA740-31E5-46A7-818B-0F1581FC68B3}" type="parTrans" cxnId="{A8E5631A-0C7B-4CE2-AEC3-D289AB902C12}">
      <dgm:prSet/>
      <dgm:spPr/>
      <dgm:t>
        <a:bodyPr/>
        <a:lstStyle/>
        <a:p>
          <a:endParaRPr lang="es-ES"/>
        </a:p>
      </dgm:t>
    </dgm:pt>
    <dgm:pt modelId="{0FAE6E00-6220-4416-B156-7ED3F0C187EF}" type="sibTrans" cxnId="{A8E5631A-0C7B-4CE2-AEC3-D289AB902C12}">
      <dgm:prSet/>
      <dgm:spPr/>
      <dgm:t>
        <a:bodyPr/>
        <a:lstStyle/>
        <a:p>
          <a:endParaRPr lang="es-ES"/>
        </a:p>
      </dgm:t>
    </dgm:pt>
    <dgm:pt modelId="{3774B9E1-DFA3-4B25-A4FC-B787EC6CD991}">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dgm:spPr>
      <dgm:t>
        <a:bodyPr/>
        <a:lstStyle/>
        <a:p>
          <a:r>
            <a:rPr lang="es-EC" sz="2800" b="0" dirty="0" smtClean="0">
              <a:solidFill>
                <a:schemeClr val="tx1"/>
              </a:solidFill>
            </a:rPr>
            <a:t>CIBV “Mechitas” </a:t>
          </a:r>
          <a:endParaRPr lang="es-ES" sz="2800" b="0" dirty="0">
            <a:solidFill>
              <a:schemeClr val="tx1"/>
            </a:solidFill>
          </a:endParaRPr>
        </a:p>
      </dgm:t>
    </dgm:pt>
    <dgm:pt modelId="{A80E9C3C-A377-4145-BEB7-B052BB5B28B2}" type="parTrans" cxnId="{4F6FF808-E3FA-4AEB-B94F-455FB35B57E4}">
      <dgm:prSet/>
      <dgm:spPr/>
      <dgm:t>
        <a:bodyPr/>
        <a:lstStyle/>
        <a:p>
          <a:endParaRPr lang="es-ES"/>
        </a:p>
      </dgm:t>
    </dgm:pt>
    <dgm:pt modelId="{F0695B00-8A75-45D4-848E-53C06BDA7D8D}" type="sibTrans" cxnId="{4F6FF808-E3FA-4AEB-B94F-455FB35B57E4}">
      <dgm:prSet/>
      <dgm:spPr/>
      <dgm:t>
        <a:bodyPr/>
        <a:lstStyle/>
        <a:p>
          <a:endParaRPr lang="es-ES"/>
        </a:p>
      </dgm:t>
    </dgm:pt>
    <dgm:pt modelId="{2B74B654-7E28-4DD4-94EB-A46F1CB63770}">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dgm:spPr>
      <dgm:t>
        <a:bodyPr/>
        <a:lstStyle/>
        <a:p>
          <a:r>
            <a:rPr lang="es-EC" sz="2800" b="0" dirty="0" smtClean="0">
              <a:solidFill>
                <a:schemeClr val="tx1"/>
              </a:solidFill>
            </a:rPr>
            <a:t>CIBV “Picaros Soñadores” </a:t>
          </a:r>
          <a:endParaRPr lang="es-ES" sz="2800" b="0" dirty="0">
            <a:solidFill>
              <a:schemeClr val="tx1"/>
            </a:solidFill>
          </a:endParaRPr>
        </a:p>
      </dgm:t>
    </dgm:pt>
    <dgm:pt modelId="{E562CCB6-BB69-45AE-B2FD-07AC8BEBFC6A}" type="parTrans" cxnId="{FD1FFBA1-14FE-4652-B917-1D4FE7C5478C}">
      <dgm:prSet/>
      <dgm:spPr/>
      <dgm:t>
        <a:bodyPr/>
        <a:lstStyle/>
        <a:p>
          <a:endParaRPr lang="es-ES"/>
        </a:p>
      </dgm:t>
    </dgm:pt>
    <dgm:pt modelId="{13EA6B79-813A-4763-B6D8-D4CD634B7DB6}" type="sibTrans" cxnId="{FD1FFBA1-14FE-4652-B917-1D4FE7C5478C}">
      <dgm:prSet/>
      <dgm:spPr/>
      <dgm:t>
        <a:bodyPr/>
        <a:lstStyle/>
        <a:p>
          <a:endParaRPr lang="es-ES"/>
        </a:p>
      </dgm:t>
    </dgm:pt>
    <dgm:pt modelId="{B2AE20A1-FE3F-404D-85A9-B40C811EEFAC}" type="pres">
      <dgm:prSet presAssocID="{B6DC1D2F-B1C1-428F-9DE2-4E71783599B6}" presName="hierChild1" presStyleCnt="0">
        <dgm:presLayoutVars>
          <dgm:orgChart val="1"/>
          <dgm:chPref val="1"/>
          <dgm:dir/>
          <dgm:animOne val="branch"/>
          <dgm:animLvl val="lvl"/>
          <dgm:resizeHandles/>
        </dgm:presLayoutVars>
      </dgm:prSet>
      <dgm:spPr/>
      <dgm:t>
        <a:bodyPr/>
        <a:lstStyle/>
        <a:p>
          <a:endParaRPr lang="es-ES"/>
        </a:p>
      </dgm:t>
    </dgm:pt>
    <dgm:pt modelId="{0B7B85AA-32E2-498E-B66C-EF876DD3D15E}" type="pres">
      <dgm:prSet presAssocID="{DE5AF417-2FDD-4B08-9DD8-AA2AD0895D1B}" presName="hierRoot1" presStyleCnt="0">
        <dgm:presLayoutVars>
          <dgm:hierBranch val="init"/>
        </dgm:presLayoutVars>
      </dgm:prSet>
      <dgm:spPr/>
    </dgm:pt>
    <dgm:pt modelId="{0009A637-0ECA-402D-883E-6AA6C1820335}" type="pres">
      <dgm:prSet presAssocID="{DE5AF417-2FDD-4B08-9DD8-AA2AD0895D1B}" presName="rootComposite1" presStyleCnt="0"/>
      <dgm:spPr/>
    </dgm:pt>
    <dgm:pt modelId="{800D2787-B907-4655-BB2B-54DD25701C7F}" type="pres">
      <dgm:prSet presAssocID="{DE5AF417-2FDD-4B08-9DD8-AA2AD0895D1B}" presName="rootText1" presStyleLbl="node0" presStyleIdx="0" presStyleCnt="1">
        <dgm:presLayoutVars>
          <dgm:chPref val="3"/>
        </dgm:presLayoutVars>
      </dgm:prSet>
      <dgm:spPr/>
      <dgm:t>
        <a:bodyPr/>
        <a:lstStyle/>
        <a:p>
          <a:endParaRPr lang="es-ES"/>
        </a:p>
      </dgm:t>
    </dgm:pt>
    <dgm:pt modelId="{ABBB7D11-5A44-4887-976C-D2DF13C3E6C2}" type="pres">
      <dgm:prSet presAssocID="{DE5AF417-2FDD-4B08-9DD8-AA2AD0895D1B}" presName="rootConnector1" presStyleLbl="node1" presStyleIdx="0" presStyleCnt="0"/>
      <dgm:spPr/>
      <dgm:t>
        <a:bodyPr/>
        <a:lstStyle/>
        <a:p>
          <a:endParaRPr lang="es-ES"/>
        </a:p>
      </dgm:t>
    </dgm:pt>
    <dgm:pt modelId="{6D30D094-AEB5-4663-B462-87C42DC91699}" type="pres">
      <dgm:prSet presAssocID="{DE5AF417-2FDD-4B08-9DD8-AA2AD0895D1B}" presName="hierChild2" presStyleCnt="0"/>
      <dgm:spPr/>
    </dgm:pt>
    <dgm:pt modelId="{7E3507B3-26D7-4FE1-96FB-309B2FB397F5}" type="pres">
      <dgm:prSet presAssocID="{A80E9C3C-A377-4145-BEB7-B052BB5B28B2}" presName="Name37" presStyleLbl="parChTrans1D2" presStyleIdx="0" presStyleCnt="2"/>
      <dgm:spPr/>
      <dgm:t>
        <a:bodyPr/>
        <a:lstStyle/>
        <a:p>
          <a:endParaRPr lang="es-ES"/>
        </a:p>
      </dgm:t>
    </dgm:pt>
    <dgm:pt modelId="{92C72CC6-63B1-44D7-9821-E2CA8C92C0AE}" type="pres">
      <dgm:prSet presAssocID="{3774B9E1-DFA3-4B25-A4FC-B787EC6CD991}" presName="hierRoot2" presStyleCnt="0">
        <dgm:presLayoutVars>
          <dgm:hierBranch val="init"/>
        </dgm:presLayoutVars>
      </dgm:prSet>
      <dgm:spPr/>
    </dgm:pt>
    <dgm:pt modelId="{B35409B0-A59A-425A-B318-BFA952922495}" type="pres">
      <dgm:prSet presAssocID="{3774B9E1-DFA3-4B25-A4FC-B787EC6CD991}" presName="rootComposite" presStyleCnt="0"/>
      <dgm:spPr/>
    </dgm:pt>
    <dgm:pt modelId="{34A29B9F-86F4-46DA-A2B4-780B83EE72E4}" type="pres">
      <dgm:prSet presAssocID="{3774B9E1-DFA3-4B25-A4FC-B787EC6CD991}" presName="rootText" presStyleLbl="node2" presStyleIdx="0" presStyleCnt="2">
        <dgm:presLayoutVars>
          <dgm:chPref val="3"/>
        </dgm:presLayoutVars>
      </dgm:prSet>
      <dgm:spPr/>
      <dgm:t>
        <a:bodyPr/>
        <a:lstStyle/>
        <a:p>
          <a:endParaRPr lang="es-ES"/>
        </a:p>
      </dgm:t>
    </dgm:pt>
    <dgm:pt modelId="{787B311A-A887-4901-A1EE-1A7874B59B64}" type="pres">
      <dgm:prSet presAssocID="{3774B9E1-DFA3-4B25-A4FC-B787EC6CD991}" presName="rootConnector" presStyleLbl="node2" presStyleIdx="0" presStyleCnt="2"/>
      <dgm:spPr/>
      <dgm:t>
        <a:bodyPr/>
        <a:lstStyle/>
        <a:p>
          <a:endParaRPr lang="es-ES"/>
        </a:p>
      </dgm:t>
    </dgm:pt>
    <dgm:pt modelId="{C6CF5B83-454D-4733-8123-9D56753AF18F}" type="pres">
      <dgm:prSet presAssocID="{3774B9E1-DFA3-4B25-A4FC-B787EC6CD991}" presName="hierChild4" presStyleCnt="0"/>
      <dgm:spPr/>
    </dgm:pt>
    <dgm:pt modelId="{D3940160-8801-41AC-A396-866E75994ED5}" type="pres">
      <dgm:prSet presAssocID="{3774B9E1-DFA3-4B25-A4FC-B787EC6CD991}" presName="hierChild5" presStyleCnt="0"/>
      <dgm:spPr/>
    </dgm:pt>
    <dgm:pt modelId="{729C743F-B4AF-4278-A7FF-23D719FF0243}" type="pres">
      <dgm:prSet presAssocID="{E562CCB6-BB69-45AE-B2FD-07AC8BEBFC6A}" presName="Name37" presStyleLbl="parChTrans1D2" presStyleIdx="1" presStyleCnt="2"/>
      <dgm:spPr/>
      <dgm:t>
        <a:bodyPr/>
        <a:lstStyle/>
        <a:p>
          <a:endParaRPr lang="es-ES"/>
        </a:p>
      </dgm:t>
    </dgm:pt>
    <dgm:pt modelId="{800798AF-BC7B-412A-BB9B-CB19C4407281}" type="pres">
      <dgm:prSet presAssocID="{2B74B654-7E28-4DD4-94EB-A46F1CB63770}" presName="hierRoot2" presStyleCnt="0">
        <dgm:presLayoutVars>
          <dgm:hierBranch val="init"/>
        </dgm:presLayoutVars>
      </dgm:prSet>
      <dgm:spPr/>
    </dgm:pt>
    <dgm:pt modelId="{9419FCE5-8FBB-47EF-A27B-DA91A3C3AC0A}" type="pres">
      <dgm:prSet presAssocID="{2B74B654-7E28-4DD4-94EB-A46F1CB63770}" presName="rootComposite" presStyleCnt="0"/>
      <dgm:spPr/>
    </dgm:pt>
    <dgm:pt modelId="{B3C2F6DB-9B86-458E-882A-38B0B47A7FA2}" type="pres">
      <dgm:prSet presAssocID="{2B74B654-7E28-4DD4-94EB-A46F1CB63770}" presName="rootText" presStyleLbl="node2" presStyleIdx="1" presStyleCnt="2">
        <dgm:presLayoutVars>
          <dgm:chPref val="3"/>
        </dgm:presLayoutVars>
      </dgm:prSet>
      <dgm:spPr/>
      <dgm:t>
        <a:bodyPr/>
        <a:lstStyle/>
        <a:p>
          <a:endParaRPr lang="es-ES"/>
        </a:p>
      </dgm:t>
    </dgm:pt>
    <dgm:pt modelId="{F702E8AB-0658-4ABF-B147-6129D9C20E58}" type="pres">
      <dgm:prSet presAssocID="{2B74B654-7E28-4DD4-94EB-A46F1CB63770}" presName="rootConnector" presStyleLbl="node2" presStyleIdx="1" presStyleCnt="2"/>
      <dgm:spPr/>
      <dgm:t>
        <a:bodyPr/>
        <a:lstStyle/>
        <a:p>
          <a:endParaRPr lang="es-ES"/>
        </a:p>
      </dgm:t>
    </dgm:pt>
    <dgm:pt modelId="{A83482AB-56F6-4E3A-B73F-670D24E28A06}" type="pres">
      <dgm:prSet presAssocID="{2B74B654-7E28-4DD4-94EB-A46F1CB63770}" presName="hierChild4" presStyleCnt="0"/>
      <dgm:spPr/>
    </dgm:pt>
    <dgm:pt modelId="{DD2C242D-FB50-4197-83E0-DD14A8A92FA7}" type="pres">
      <dgm:prSet presAssocID="{2B74B654-7E28-4DD4-94EB-A46F1CB63770}" presName="hierChild5" presStyleCnt="0"/>
      <dgm:spPr/>
    </dgm:pt>
    <dgm:pt modelId="{0D09471E-22A3-4BB9-BA74-FCBBB6BC685F}" type="pres">
      <dgm:prSet presAssocID="{DE5AF417-2FDD-4B08-9DD8-AA2AD0895D1B}" presName="hierChild3" presStyleCnt="0"/>
      <dgm:spPr/>
    </dgm:pt>
  </dgm:ptLst>
  <dgm:cxnLst>
    <dgm:cxn modelId="{4F6FF808-E3FA-4AEB-B94F-455FB35B57E4}" srcId="{DE5AF417-2FDD-4B08-9DD8-AA2AD0895D1B}" destId="{3774B9E1-DFA3-4B25-A4FC-B787EC6CD991}" srcOrd="0" destOrd="0" parTransId="{A80E9C3C-A377-4145-BEB7-B052BB5B28B2}" sibTransId="{F0695B00-8A75-45D4-848E-53C06BDA7D8D}"/>
    <dgm:cxn modelId="{F13F3098-665A-46A3-B849-F9DB1A98E3B3}" type="presOf" srcId="{A80E9C3C-A377-4145-BEB7-B052BB5B28B2}" destId="{7E3507B3-26D7-4FE1-96FB-309B2FB397F5}" srcOrd="0" destOrd="0" presId="urn:microsoft.com/office/officeart/2005/8/layout/orgChart1"/>
    <dgm:cxn modelId="{83948BEA-730A-4846-8A80-7845C2B3D0E1}" type="presOf" srcId="{DE5AF417-2FDD-4B08-9DD8-AA2AD0895D1B}" destId="{800D2787-B907-4655-BB2B-54DD25701C7F}" srcOrd="0" destOrd="0" presId="urn:microsoft.com/office/officeart/2005/8/layout/orgChart1"/>
    <dgm:cxn modelId="{D05F2C18-E2A9-4DE4-A4C1-5201BD6BC3E2}" type="presOf" srcId="{2B74B654-7E28-4DD4-94EB-A46F1CB63770}" destId="{F702E8AB-0658-4ABF-B147-6129D9C20E58}" srcOrd="1" destOrd="0" presId="urn:microsoft.com/office/officeart/2005/8/layout/orgChart1"/>
    <dgm:cxn modelId="{F9C99CED-CC20-4A97-871E-BA043C1099FA}" type="presOf" srcId="{DE5AF417-2FDD-4B08-9DD8-AA2AD0895D1B}" destId="{ABBB7D11-5A44-4887-976C-D2DF13C3E6C2}" srcOrd="1" destOrd="0" presId="urn:microsoft.com/office/officeart/2005/8/layout/orgChart1"/>
    <dgm:cxn modelId="{3744FD01-5BBA-4A5B-B1E3-6B68B6FBF543}" type="presOf" srcId="{B6DC1D2F-B1C1-428F-9DE2-4E71783599B6}" destId="{B2AE20A1-FE3F-404D-85A9-B40C811EEFAC}" srcOrd="0" destOrd="0" presId="urn:microsoft.com/office/officeart/2005/8/layout/orgChart1"/>
    <dgm:cxn modelId="{828D8F80-22E1-4C00-A70C-CC3A5AEADD3B}" type="presOf" srcId="{2B74B654-7E28-4DD4-94EB-A46F1CB63770}" destId="{B3C2F6DB-9B86-458E-882A-38B0B47A7FA2}" srcOrd="0" destOrd="0" presId="urn:microsoft.com/office/officeart/2005/8/layout/orgChart1"/>
    <dgm:cxn modelId="{F9631530-94B4-4557-B943-D195FDE5C28F}" type="presOf" srcId="{3774B9E1-DFA3-4B25-A4FC-B787EC6CD991}" destId="{34A29B9F-86F4-46DA-A2B4-780B83EE72E4}" srcOrd="0" destOrd="0" presId="urn:microsoft.com/office/officeart/2005/8/layout/orgChart1"/>
    <dgm:cxn modelId="{F75DC553-59F1-4C99-B718-8BAB3FF21EB0}" type="presOf" srcId="{E562CCB6-BB69-45AE-B2FD-07AC8BEBFC6A}" destId="{729C743F-B4AF-4278-A7FF-23D719FF0243}" srcOrd="0" destOrd="0" presId="urn:microsoft.com/office/officeart/2005/8/layout/orgChart1"/>
    <dgm:cxn modelId="{FD1FFBA1-14FE-4652-B917-1D4FE7C5478C}" srcId="{DE5AF417-2FDD-4B08-9DD8-AA2AD0895D1B}" destId="{2B74B654-7E28-4DD4-94EB-A46F1CB63770}" srcOrd="1" destOrd="0" parTransId="{E562CCB6-BB69-45AE-B2FD-07AC8BEBFC6A}" sibTransId="{13EA6B79-813A-4763-B6D8-D4CD634B7DB6}"/>
    <dgm:cxn modelId="{A8E5631A-0C7B-4CE2-AEC3-D289AB902C12}" srcId="{B6DC1D2F-B1C1-428F-9DE2-4E71783599B6}" destId="{DE5AF417-2FDD-4B08-9DD8-AA2AD0895D1B}" srcOrd="0" destOrd="0" parTransId="{474BA740-31E5-46A7-818B-0F1581FC68B3}" sibTransId="{0FAE6E00-6220-4416-B156-7ED3F0C187EF}"/>
    <dgm:cxn modelId="{D2C8EBF8-0683-41D0-B385-BAAD999BC853}" type="presOf" srcId="{3774B9E1-DFA3-4B25-A4FC-B787EC6CD991}" destId="{787B311A-A887-4901-A1EE-1A7874B59B64}" srcOrd="1" destOrd="0" presId="urn:microsoft.com/office/officeart/2005/8/layout/orgChart1"/>
    <dgm:cxn modelId="{6E2E3547-5BE0-4DE4-9DDD-6D16AB95C567}" type="presParOf" srcId="{B2AE20A1-FE3F-404D-85A9-B40C811EEFAC}" destId="{0B7B85AA-32E2-498E-B66C-EF876DD3D15E}" srcOrd="0" destOrd="0" presId="urn:microsoft.com/office/officeart/2005/8/layout/orgChart1"/>
    <dgm:cxn modelId="{7CF7763E-9E34-43E0-A8D5-308862E52E87}" type="presParOf" srcId="{0B7B85AA-32E2-498E-B66C-EF876DD3D15E}" destId="{0009A637-0ECA-402D-883E-6AA6C1820335}" srcOrd="0" destOrd="0" presId="urn:microsoft.com/office/officeart/2005/8/layout/orgChart1"/>
    <dgm:cxn modelId="{9E315090-53BF-434A-AF24-5C507EA6190A}" type="presParOf" srcId="{0009A637-0ECA-402D-883E-6AA6C1820335}" destId="{800D2787-B907-4655-BB2B-54DD25701C7F}" srcOrd="0" destOrd="0" presId="urn:microsoft.com/office/officeart/2005/8/layout/orgChart1"/>
    <dgm:cxn modelId="{37B55FF3-5399-4F79-946D-A1313DBF0AD9}" type="presParOf" srcId="{0009A637-0ECA-402D-883E-6AA6C1820335}" destId="{ABBB7D11-5A44-4887-976C-D2DF13C3E6C2}" srcOrd="1" destOrd="0" presId="urn:microsoft.com/office/officeart/2005/8/layout/orgChart1"/>
    <dgm:cxn modelId="{FAD180FA-B8A0-436D-8EAF-1EEB881315A0}" type="presParOf" srcId="{0B7B85AA-32E2-498E-B66C-EF876DD3D15E}" destId="{6D30D094-AEB5-4663-B462-87C42DC91699}" srcOrd="1" destOrd="0" presId="urn:microsoft.com/office/officeart/2005/8/layout/orgChart1"/>
    <dgm:cxn modelId="{4A431ED7-7C4D-449D-95C2-DD98FAFCBE62}" type="presParOf" srcId="{6D30D094-AEB5-4663-B462-87C42DC91699}" destId="{7E3507B3-26D7-4FE1-96FB-309B2FB397F5}" srcOrd="0" destOrd="0" presId="urn:microsoft.com/office/officeart/2005/8/layout/orgChart1"/>
    <dgm:cxn modelId="{F0BBC83B-C6DC-4EE4-BCAA-6074C8594924}" type="presParOf" srcId="{6D30D094-AEB5-4663-B462-87C42DC91699}" destId="{92C72CC6-63B1-44D7-9821-E2CA8C92C0AE}" srcOrd="1" destOrd="0" presId="urn:microsoft.com/office/officeart/2005/8/layout/orgChart1"/>
    <dgm:cxn modelId="{B5D1148D-77EC-45EF-8724-804098614E32}" type="presParOf" srcId="{92C72CC6-63B1-44D7-9821-E2CA8C92C0AE}" destId="{B35409B0-A59A-425A-B318-BFA952922495}" srcOrd="0" destOrd="0" presId="urn:microsoft.com/office/officeart/2005/8/layout/orgChart1"/>
    <dgm:cxn modelId="{C13CF1C5-CE32-401F-BC99-F512B959D4CF}" type="presParOf" srcId="{B35409B0-A59A-425A-B318-BFA952922495}" destId="{34A29B9F-86F4-46DA-A2B4-780B83EE72E4}" srcOrd="0" destOrd="0" presId="urn:microsoft.com/office/officeart/2005/8/layout/orgChart1"/>
    <dgm:cxn modelId="{F8D3781B-E2B0-413C-A49B-287C0E8E7749}" type="presParOf" srcId="{B35409B0-A59A-425A-B318-BFA952922495}" destId="{787B311A-A887-4901-A1EE-1A7874B59B64}" srcOrd="1" destOrd="0" presId="urn:microsoft.com/office/officeart/2005/8/layout/orgChart1"/>
    <dgm:cxn modelId="{D8073E16-FE51-4783-A7E8-51EA57F87016}" type="presParOf" srcId="{92C72CC6-63B1-44D7-9821-E2CA8C92C0AE}" destId="{C6CF5B83-454D-4733-8123-9D56753AF18F}" srcOrd="1" destOrd="0" presId="urn:microsoft.com/office/officeart/2005/8/layout/orgChart1"/>
    <dgm:cxn modelId="{904D5B38-3854-4B39-87D2-5E030ECC1EC0}" type="presParOf" srcId="{92C72CC6-63B1-44D7-9821-E2CA8C92C0AE}" destId="{D3940160-8801-41AC-A396-866E75994ED5}" srcOrd="2" destOrd="0" presId="urn:microsoft.com/office/officeart/2005/8/layout/orgChart1"/>
    <dgm:cxn modelId="{FA0CE8D9-EAF7-4945-9883-CC418497B02A}" type="presParOf" srcId="{6D30D094-AEB5-4663-B462-87C42DC91699}" destId="{729C743F-B4AF-4278-A7FF-23D719FF0243}" srcOrd="2" destOrd="0" presId="urn:microsoft.com/office/officeart/2005/8/layout/orgChart1"/>
    <dgm:cxn modelId="{C6389836-6654-4AF3-935A-83FB54607A60}" type="presParOf" srcId="{6D30D094-AEB5-4663-B462-87C42DC91699}" destId="{800798AF-BC7B-412A-BB9B-CB19C4407281}" srcOrd="3" destOrd="0" presId="urn:microsoft.com/office/officeart/2005/8/layout/orgChart1"/>
    <dgm:cxn modelId="{0C03D104-BF38-48F3-857D-A10EF5481413}" type="presParOf" srcId="{800798AF-BC7B-412A-BB9B-CB19C4407281}" destId="{9419FCE5-8FBB-47EF-A27B-DA91A3C3AC0A}" srcOrd="0" destOrd="0" presId="urn:microsoft.com/office/officeart/2005/8/layout/orgChart1"/>
    <dgm:cxn modelId="{21317E9C-3AB6-4A37-ACCF-F971160A5337}" type="presParOf" srcId="{9419FCE5-8FBB-47EF-A27B-DA91A3C3AC0A}" destId="{B3C2F6DB-9B86-458E-882A-38B0B47A7FA2}" srcOrd="0" destOrd="0" presId="urn:microsoft.com/office/officeart/2005/8/layout/orgChart1"/>
    <dgm:cxn modelId="{E7D35EAF-9B9C-4B46-92BE-4A4C6C93FB10}" type="presParOf" srcId="{9419FCE5-8FBB-47EF-A27B-DA91A3C3AC0A}" destId="{F702E8AB-0658-4ABF-B147-6129D9C20E58}" srcOrd="1" destOrd="0" presId="urn:microsoft.com/office/officeart/2005/8/layout/orgChart1"/>
    <dgm:cxn modelId="{67AC6DFD-217F-4D60-82C5-D170E42142D5}" type="presParOf" srcId="{800798AF-BC7B-412A-BB9B-CB19C4407281}" destId="{A83482AB-56F6-4E3A-B73F-670D24E28A06}" srcOrd="1" destOrd="0" presId="urn:microsoft.com/office/officeart/2005/8/layout/orgChart1"/>
    <dgm:cxn modelId="{C91D82FE-59B8-4461-99F0-8A1D122B53BB}" type="presParOf" srcId="{800798AF-BC7B-412A-BB9B-CB19C4407281}" destId="{DD2C242D-FB50-4197-83E0-DD14A8A92FA7}" srcOrd="2" destOrd="0" presId="urn:microsoft.com/office/officeart/2005/8/layout/orgChart1"/>
    <dgm:cxn modelId="{171FD3F5-482B-40BE-81E2-CAB423128A9C}" type="presParOf" srcId="{0B7B85AA-32E2-498E-B66C-EF876DD3D15E}" destId="{0D09471E-22A3-4BB9-BA74-FCBBB6BC685F}"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8ADF9F-ABFD-440F-9466-62D4E22EE682}" type="doc">
      <dgm:prSet loTypeId="urn:microsoft.com/office/officeart/2005/8/layout/process2" loCatId="process" qsTypeId="urn:microsoft.com/office/officeart/2005/8/quickstyle/simple1" qsCatId="simple" csTypeId="urn:microsoft.com/office/officeart/2005/8/colors/accent1_2" csCatId="accent1" phldr="1"/>
      <dgm:spPr/>
    </dgm:pt>
    <dgm:pt modelId="{83EFDA07-19F8-49BD-AD5B-9FFB7BD7EB56}">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dgm:spPr>
      <dgm:t>
        <a:bodyPr/>
        <a:lstStyle/>
        <a:p>
          <a:r>
            <a:rPr lang="es-EC" b="1" dirty="0" smtClean="0">
              <a:solidFill>
                <a:schemeClr val="tx1"/>
              </a:solidFill>
            </a:rPr>
            <a:t>Técnica de Muestreo </a:t>
          </a:r>
          <a:endParaRPr lang="es-ES" dirty="0">
            <a:solidFill>
              <a:schemeClr val="tx1"/>
            </a:solidFill>
          </a:endParaRPr>
        </a:p>
      </dgm:t>
    </dgm:pt>
    <dgm:pt modelId="{61D2C284-E392-4376-9114-1E8AACB3D04E}" type="parTrans" cxnId="{F3D9F6EA-DEC4-4D51-B04F-4892BB474712}">
      <dgm:prSet/>
      <dgm:spPr/>
      <dgm:t>
        <a:bodyPr/>
        <a:lstStyle/>
        <a:p>
          <a:endParaRPr lang="es-ES"/>
        </a:p>
      </dgm:t>
    </dgm:pt>
    <dgm:pt modelId="{2894FB77-27C4-4ED0-AA46-56AD0C73D216}" type="sibTrans" cxnId="{F3D9F6EA-DEC4-4D51-B04F-4892BB474712}">
      <dgm:prSet/>
      <dgm:spPr/>
      <dgm:t>
        <a:bodyPr/>
        <a:lstStyle/>
        <a:p>
          <a:endParaRPr lang="es-ES" dirty="0"/>
        </a:p>
      </dgm:t>
    </dgm:pt>
    <dgm:pt modelId="{E0A6A60F-0AA9-48B9-9959-EC51DE445461}">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dgm:spPr>
      <dgm:t>
        <a:bodyPr/>
        <a:lstStyle/>
        <a:p>
          <a:r>
            <a:rPr lang="es-EC" b="0" dirty="0" smtClean="0">
              <a:solidFill>
                <a:schemeClr val="tx1"/>
              </a:solidFill>
            </a:rPr>
            <a:t>Muestreo no probabilístico</a:t>
          </a:r>
          <a:endParaRPr lang="es-ES" b="0" dirty="0">
            <a:solidFill>
              <a:schemeClr val="tx1"/>
            </a:solidFill>
          </a:endParaRPr>
        </a:p>
      </dgm:t>
    </dgm:pt>
    <dgm:pt modelId="{09F601C8-C95D-4D71-A8A9-966DF5241FB1}" type="parTrans" cxnId="{D87BF119-BE49-4E7C-89CD-F3E22583C712}">
      <dgm:prSet/>
      <dgm:spPr/>
      <dgm:t>
        <a:bodyPr/>
        <a:lstStyle/>
        <a:p>
          <a:endParaRPr lang="es-ES"/>
        </a:p>
      </dgm:t>
    </dgm:pt>
    <dgm:pt modelId="{B325E254-F59C-45E1-8ACC-3E6F91373783}" type="sibTrans" cxnId="{D87BF119-BE49-4E7C-89CD-F3E22583C712}">
      <dgm:prSet/>
      <dgm:spPr/>
      <dgm:t>
        <a:bodyPr/>
        <a:lstStyle/>
        <a:p>
          <a:endParaRPr lang="es-ES" dirty="0"/>
        </a:p>
      </dgm:t>
    </dgm:pt>
    <dgm:pt modelId="{2D97B6A7-B98E-4115-AACA-5C1417EDB55B}">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dgm:spPr>
      <dgm:t>
        <a:bodyPr/>
        <a:lstStyle/>
        <a:p>
          <a:r>
            <a:rPr lang="es-EC" b="0" dirty="0" smtClean="0">
              <a:solidFill>
                <a:schemeClr val="tx1"/>
              </a:solidFill>
            </a:rPr>
            <a:t>Muestreo por Conveniencia</a:t>
          </a:r>
          <a:endParaRPr lang="es-ES" b="0" dirty="0" smtClean="0">
            <a:solidFill>
              <a:schemeClr val="tx1"/>
            </a:solidFill>
          </a:endParaRPr>
        </a:p>
        <a:p>
          <a:endParaRPr lang="es-ES" b="0" dirty="0">
            <a:solidFill>
              <a:schemeClr val="tx1"/>
            </a:solidFill>
          </a:endParaRPr>
        </a:p>
      </dgm:t>
    </dgm:pt>
    <dgm:pt modelId="{A22B1C5D-EBEF-44C3-A57A-0053027084A7}" type="parTrans" cxnId="{78206EC2-A1E0-4F87-8202-FCB5390B7C15}">
      <dgm:prSet/>
      <dgm:spPr/>
      <dgm:t>
        <a:bodyPr/>
        <a:lstStyle/>
        <a:p>
          <a:endParaRPr lang="es-ES"/>
        </a:p>
      </dgm:t>
    </dgm:pt>
    <dgm:pt modelId="{8447EDA6-7D03-4F8D-BF5A-F8427574C40F}" type="sibTrans" cxnId="{78206EC2-A1E0-4F87-8202-FCB5390B7C15}">
      <dgm:prSet/>
      <dgm:spPr/>
      <dgm:t>
        <a:bodyPr/>
        <a:lstStyle/>
        <a:p>
          <a:endParaRPr lang="es-ES"/>
        </a:p>
      </dgm:t>
    </dgm:pt>
    <dgm:pt modelId="{8A974EA8-5395-4603-B277-AEBCBB42D424}" type="pres">
      <dgm:prSet presAssocID="{4B8ADF9F-ABFD-440F-9466-62D4E22EE682}" presName="linearFlow" presStyleCnt="0">
        <dgm:presLayoutVars>
          <dgm:resizeHandles val="exact"/>
        </dgm:presLayoutVars>
      </dgm:prSet>
      <dgm:spPr/>
    </dgm:pt>
    <dgm:pt modelId="{18B5A1D5-FA24-4BBA-8BAF-C6AA79F3ADA3}" type="pres">
      <dgm:prSet presAssocID="{83EFDA07-19F8-49BD-AD5B-9FFB7BD7EB56}" presName="node" presStyleLbl="node1" presStyleIdx="0" presStyleCnt="3" custLinFactNeighborX="4111">
        <dgm:presLayoutVars>
          <dgm:bulletEnabled val="1"/>
        </dgm:presLayoutVars>
      </dgm:prSet>
      <dgm:spPr/>
      <dgm:t>
        <a:bodyPr/>
        <a:lstStyle/>
        <a:p>
          <a:endParaRPr lang="es-ES"/>
        </a:p>
      </dgm:t>
    </dgm:pt>
    <dgm:pt modelId="{59D69A6A-F40E-4DA3-AC79-0989E3680F67}" type="pres">
      <dgm:prSet presAssocID="{2894FB77-27C4-4ED0-AA46-56AD0C73D216}" presName="sibTrans" presStyleLbl="sibTrans2D1" presStyleIdx="0" presStyleCnt="2"/>
      <dgm:spPr/>
      <dgm:t>
        <a:bodyPr/>
        <a:lstStyle/>
        <a:p>
          <a:endParaRPr lang="es-ES"/>
        </a:p>
      </dgm:t>
    </dgm:pt>
    <dgm:pt modelId="{FBBB6329-67B7-4A6F-9586-28700C7A7ED3}" type="pres">
      <dgm:prSet presAssocID="{2894FB77-27C4-4ED0-AA46-56AD0C73D216}" presName="connectorText" presStyleLbl="sibTrans2D1" presStyleIdx="0" presStyleCnt="2"/>
      <dgm:spPr/>
      <dgm:t>
        <a:bodyPr/>
        <a:lstStyle/>
        <a:p>
          <a:endParaRPr lang="es-ES"/>
        </a:p>
      </dgm:t>
    </dgm:pt>
    <dgm:pt modelId="{3FDA3495-D48B-4D49-9458-7A023CB16E55}" type="pres">
      <dgm:prSet presAssocID="{E0A6A60F-0AA9-48B9-9959-EC51DE445461}" presName="node" presStyleLbl="node1" presStyleIdx="1" presStyleCnt="3" custLinFactNeighborX="4111">
        <dgm:presLayoutVars>
          <dgm:bulletEnabled val="1"/>
        </dgm:presLayoutVars>
      </dgm:prSet>
      <dgm:spPr/>
      <dgm:t>
        <a:bodyPr/>
        <a:lstStyle/>
        <a:p>
          <a:endParaRPr lang="es-ES"/>
        </a:p>
      </dgm:t>
    </dgm:pt>
    <dgm:pt modelId="{2113EAD5-F592-48D0-AB33-A97273B2F24A}" type="pres">
      <dgm:prSet presAssocID="{B325E254-F59C-45E1-8ACC-3E6F91373783}" presName="sibTrans" presStyleLbl="sibTrans2D1" presStyleIdx="1" presStyleCnt="2"/>
      <dgm:spPr/>
      <dgm:t>
        <a:bodyPr/>
        <a:lstStyle/>
        <a:p>
          <a:endParaRPr lang="es-ES"/>
        </a:p>
      </dgm:t>
    </dgm:pt>
    <dgm:pt modelId="{8962F475-9145-4DD1-8BEC-138C0D138818}" type="pres">
      <dgm:prSet presAssocID="{B325E254-F59C-45E1-8ACC-3E6F91373783}" presName="connectorText" presStyleLbl="sibTrans2D1" presStyleIdx="1" presStyleCnt="2"/>
      <dgm:spPr/>
      <dgm:t>
        <a:bodyPr/>
        <a:lstStyle/>
        <a:p>
          <a:endParaRPr lang="es-ES"/>
        </a:p>
      </dgm:t>
    </dgm:pt>
    <dgm:pt modelId="{446CCC13-710A-412A-A87C-45F77377355B}" type="pres">
      <dgm:prSet presAssocID="{2D97B6A7-B98E-4115-AACA-5C1417EDB55B}" presName="node" presStyleLbl="node1" presStyleIdx="2" presStyleCnt="3" custLinFactNeighborX="4111">
        <dgm:presLayoutVars>
          <dgm:bulletEnabled val="1"/>
        </dgm:presLayoutVars>
      </dgm:prSet>
      <dgm:spPr/>
      <dgm:t>
        <a:bodyPr/>
        <a:lstStyle/>
        <a:p>
          <a:endParaRPr lang="es-ES"/>
        </a:p>
      </dgm:t>
    </dgm:pt>
  </dgm:ptLst>
  <dgm:cxnLst>
    <dgm:cxn modelId="{81F992BF-1960-4CED-8DC3-EADE79D80B32}" type="presOf" srcId="{E0A6A60F-0AA9-48B9-9959-EC51DE445461}" destId="{3FDA3495-D48B-4D49-9458-7A023CB16E55}" srcOrd="0" destOrd="0" presId="urn:microsoft.com/office/officeart/2005/8/layout/process2"/>
    <dgm:cxn modelId="{78206EC2-A1E0-4F87-8202-FCB5390B7C15}" srcId="{4B8ADF9F-ABFD-440F-9466-62D4E22EE682}" destId="{2D97B6A7-B98E-4115-AACA-5C1417EDB55B}" srcOrd="2" destOrd="0" parTransId="{A22B1C5D-EBEF-44C3-A57A-0053027084A7}" sibTransId="{8447EDA6-7D03-4F8D-BF5A-F8427574C40F}"/>
    <dgm:cxn modelId="{3D53B2EC-E837-453C-9999-E3C049BC0D2A}" type="presOf" srcId="{2D97B6A7-B98E-4115-AACA-5C1417EDB55B}" destId="{446CCC13-710A-412A-A87C-45F77377355B}" srcOrd="0" destOrd="0" presId="urn:microsoft.com/office/officeart/2005/8/layout/process2"/>
    <dgm:cxn modelId="{D87BF119-BE49-4E7C-89CD-F3E22583C712}" srcId="{4B8ADF9F-ABFD-440F-9466-62D4E22EE682}" destId="{E0A6A60F-0AA9-48B9-9959-EC51DE445461}" srcOrd="1" destOrd="0" parTransId="{09F601C8-C95D-4D71-A8A9-966DF5241FB1}" sibTransId="{B325E254-F59C-45E1-8ACC-3E6F91373783}"/>
    <dgm:cxn modelId="{79376CB0-A709-464F-B20B-492EFC4496D1}" type="presOf" srcId="{B325E254-F59C-45E1-8ACC-3E6F91373783}" destId="{2113EAD5-F592-48D0-AB33-A97273B2F24A}" srcOrd="0" destOrd="0" presId="urn:microsoft.com/office/officeart/2005/8/layout/process2"/>
    <dgm:cxn modelId="{F3D9F6EA-DEC4-4D51-B04F-4892BB474712}" srcId="{4B8ADF9F-ABFD-440F-9466-62D4E22EE682}" destId="{83EFDA07-19F8-49BD-AD5B-9FFB7BD7EB56}" srcOrd="0" destOrd="0" parTransId="{61D2C284-E392-4376-9114-1E8AACB3D04E}" sibTransId="{2894FB77-27C4-4ED0-AA46-56AD0C73D216}"/>
    <dgm:cxn modelId="{22EEE0B8-26AA-42AD-B508-CA58EA0EF7FB}" type="presOf" srcId="{2894FB77-27C4-4ED0-AA46-56AD0C73D216}" destId="{59D69A6A-F40E-4DA3-AC79-0989E3680F67}" srcOrd="0" destOrd="0" presId="urn:microsoft.com/office/officeart/2005/8/layout/process2"/>
    <dgm:cxn modelId="{670C989D-9F7A-4ADC-9B83-F9CF3DA802EC}" type="presOf" srcId="{2894FB77-27C4-4ED0-AA46-56AD0C73D216}" destId="{FBBB6329-67B7-4A6F-9586-28700C7A7ED3}" srcOrd="1" destOrd="0" presId="urn:microsoft.com/office/officeart/2005/8/layout/process2"/>
    <dgm:cxn modelId="{0161FF07-364A-48B3-9B5E-30CA99E1B8FC}" type="presOf" srcId="{B325E254-F59C-45E1-8ACC-3E6F91373783}" destId="{8962F475-9145-4DD1-8BEC-138C0D138818}" srcOrd="1" destOrd="0" presId="urn:microsoft.com/office/officeart/2005/8/layout/process2"/>
    <dgm:cxn modelId="{2A5FF70F-EC3E-4C51-8945-5E837D979653}" type="presOf" srcId="{4B8ADF9F-ABFD-440F-9466-62D4E22EE682}" destId="{8A974EA8-5395-4603-B277-AEBCBB42D424}" srcOrd="0" destOrd="0" presId="urn:microsoft.com/office/officeart/2005/8/layout/process2"/>
    <dgm:cxn modelId="{A941E910-4925-4B21-9E0F-EAED78671A75}" type="presOf" srcId="{83EFDA07-19F8-49BD-AD5B-9FFB7BD7EB56}" destId="{18B5A1D5-FA24-4BBA-8BAF-C6AA79F3ADA3}" srcOrd="0" destOrd="0" presId="urn:microsoft.com/office/officeart/2005/8/layout/process2"/>
    <dgm:cxn modelId="{62AA9670-639A-4E91-8D2A-998A7F37F493}" type="presParOf" srcId="{8A974EA8-5395-4603-B277-AEBCBB42D424}" destId="{18B5A1D5-FA24-4BBA-8BAF-C6AA79F3ADA3}" srcOrd="0" destOrd="0" presId="urn:microsoft.com/office/officeart/2005/8/layout/process2"/>
    <dgm:cxn modelId="{A2F5A322-22B8-41DD-8365-835DA388637B}" type="presParOf" srcId="{8A974EA8-5395-4603-B277-AEBCBB42D424}" destId="{59D69A6A-F40E-4DA3-AC79-0989E3680F67}" srcOrd="1" destOrd="0" presId="urn:microsoft.com/office/officeart/2005/8/layout/process2"/>
    <dgm:cxn modelId="{D0F774D5-25B1-4A1D-B41C-22BC6737D866}" type="presParOf" srcId="{59D69A6A-F40E-4DA3-AC79-0989E3680F67}" destId="{FBBB6329-67B7-4A6F-9586-28700C7A7ED3}" srcOrd="0" destOrd="0" presId="urn:microsoft.com/office/officeart/2005/8/layout/process2"/>
    <dgm:cxn modelId="{A26DFA21-AA8C-4EB1-A101-4B6DD5FE9624}" type="presParOf" srcId="{8A974EA8-5395-4603-B277-AEBCBB42D424}" destId="{3FDA3495-D48B-4D49-9458-7A023CB16E55}" srcOrd="2" destOrd="0" presId="urn:microsoft.com/office/officeart/2005/8/layout/process2"/>
    <dgm:cxn modelId="{DC41F387-2435-43F2-96B3-79DD26002365}" type="presParOf" srcId="{8A974EA8-5395-4603-B277-AEBCBB42D424}" destId="{2113EAD5-F592-48D0-AB33-A97273B2F24A}" srcOrd="3" destOrd="0" presId="urn:microsoft.com/office/officeart/2005/8/layout/process2"/>
    <dgm:cxn modelId="{13DE66C0-CFB5-4C2D-A606-E2102FD47B70}" type="presParOf" srcId="{2113EAD5-F592-48D0-AB33-A97273B2F24A}" destId="{8962F475-9145-4DD1-8BEC-138C0D138818}" srcOrd="0" destOrd="0" presId="urn:microsoft.com/office/officeart/2005/8/layout/process2"/>
    <dgm:cxn modelId="{C3A2D588-0516-402E-97B4-170BACDAED9D}" type="presParOf" srcId="{8A974EA8-5395-4603-B277-AEBCBB42D424}" destId="{446CCC13-710A-412A-A87C-45F77377355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47D67-2481-4165-A1B3-301D539C861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570C9F69-4931-4AB7-A904-43132E0AF0FB}">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dgm:spPr>
      <dgm:t>
        <a:bodyPr/>
        <a:lstStyle/>
        <a:p>
          <a:r>
            <a:rPr lang="es-ES" sz="2000" dirty="0" smtClean="0">
              <a:solidFill>
                <a:schemeClr val="tx1"/>
              </a:solidFill>
            </a:rPr>
            <a:t>MIES</a:t>
          </a:r>
        </a:p>
        <a:p>
          <a:r>
            <a:rPr lang="es-ES" sz="2000" dirty="0" smtClean="0">
              <a:solidFill>
                <a:schemeClr val="tx1"/>
              </a:solidFill>
            </a:rPr>
            <a:t>(Ministerio de Inclusión Económica y Social)</a:t>
          </a:r>
          <a:endParaRPr lang="es-ES" sz="2000" dirty="0">
            <a:solidFill>
              <a:schemeClr val="tx1"/>
            </a:solidFill>
          </a:endParaRPr>
        </a:p>
      </dgm:t>
    </dgm:pt>
    <dgm:pt modelId="{FA571C41-5454-4A1F-A9D5-F3EA14636CBE}" type="parTrans" cxnId="{67450F22-1112-4206-A8F7-A431759E961E}">
      <dgm:prSet/>
      <dgm:spPr/>
      <dgm:t>
        <a:bodyPr/>
        <a:lstStyle/>
        <a:p>
          <a:endParaRPr lang="es-ES" sz="2400">
            <a:solidFill>
              <a:schemeClr val="tx1"/>
            </a:solidFill>
          </a:endParaRPr>
        </a:p>
      </dgm:t>
    </dgm:pt>
    <dgm:pt modelId="{C5706F83-8BB2-44E0-A336-B54187DDF25E}" type="sibTrans" cxnId="{67450F22-1112-4206-A8F7-A431759E961E}">
      <dgm:prSet/>
      <dgm:spPr/>
      <dgm:t>
        <a:bodyPr/>
        <a:lstStyle/>
        <a:p>
          <a:endParaRPr lang="es-ES" sz="2400">
            <a:solidFill>
              <a:schemeClr val="tx1"/>
            </a:solidFill>
          </a:endParaRPr>
        </a:p>
      </dgm:t>
    </dgm:pt>
    <dgm:pt modelId="{CEB2C885-64CA-48DE-AE6B-8C03AD1D89DE}">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dgm:spPr>
      <dgm:t>
        <a:bodyPr/>
        <a:lstStyle/>
        <a:p>
          <a:r>
            <a:rPr lang="es-ES" sz="1800" dirty="0" smtClean="0">
              <a:solidFill>
                <a:schemeClr val="tx1"/>
              </a:solidFill>
            </a:rPr>
            <a:t>Establece las políticas públicas de Estado, orientadas al fortalecimiento de planes, programas, proyectos y acciones que garanticen el cumplimiento de  derechos, a través de la igualdad y el  buen trato, para la niñez y adolescencia.</a:t>
          </a:r>
          <a:endParaRPr lang="es-ES" sz="1800" dirty="0">
            <a:solidFill>
              <a:schemeClr val="tx1"/>
            </a:solidFill>
          </a:endParaRPr>
        </a:p>
      </dgm:t>
    </dgm:pt>
    <dgm:pt modelId="{8EA85408-E760-43B2-BB39-A30C30230C4A}" type="parTrans" cxnId="{1352BABF-F743-463F-BE11-576CD1FA28AF}">
      <dgm:prSet/>
      <dgm:spPr/>
      <dgm:t>
        <a:bodyPr/>
        <a:lstStyle/>
        <a:p>
          <a:endParaRPr lang="es-ES" sz="2400">
            <a:solidFill>
              <a:schemeClr val="tx1"/>
            </a:solidFill>
          </a:endParaRPr>
        </a:p>
      </dgm:t>
    </dgm:pt>
    <dgm:pt modelId="{174AB5D3-0E3B-4F5E-B825-0AB02F29E0C8}" type="sibTrans" cxnId="{1352BABF-F743-463F-BE11-576CD1FA28AF}">
      <dgm:prSet/>
      <dgm:spPr/>
      <dgm:t>
        <a:bodyPr/>
        <a:lstStyle/>
        <a:p>
          <a:endParaRPr lang="es-ES" sz="2400">
            <a:solidFill>
              <a:schemeClr val="tx1"/>
            </a:solidFill>
          </a:endParaRPr>
        </a:p>
      </dgm:t>
    </dgm:pt>
    <dgm:pt modelId="{437B2805-5CE7-41A2-9FDE-0F4C81F4CF93}" type="pres">
      <dgm:prSet presAssocID="{C1B47D67-2481-4165-A1B3-301D539C861A}" presName="rootnode" presStyleCnt="0">
        <dgm:presLayoutVars>
          <dgm:chMax/>
          <dgm:chPref/>
          <dgm:dir/>
          <dgm:animLvl val="lvl"/>
        </dgm:presLayoutVars>
      </dgm:prSet>
      <dgm:spPr/>
      <dgm:t>
        <a:bodyPr/>
        <a:lstStyle/>
        <a:p>
          <a:endParaRPr lang="es-ES"/>
        </a:p>
      </dgm:t>
    </dgm:pt>
    <dgm:pt modelId="{DD5CCBC7-E73F-47FD-9AE3-C678546F6D30}" type="pres">
      <dgm:prSet presAssocID="{570C9F69-4931-4AB7-A904-43132E0AF0FB}" presName="composite" presStyleCnt="0"/>
      <dgm:spPr/>
    </dgm:pt>
    <dgm:pt modelId="{580A4A98-8136-4EC8-97B3-468DB5039CC1}" type="pres">
      <dgm:prSet presAssocID="{570C9F69-4931-4AB7-A904-43132E0AF0FB}" presName="bentUpArrow1" presStyleLbl="alignImgPlace1" presStyleIdx="0" presStyleCn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dgm:spPr>
    </dgm:pt>
    <dgm:pt modelId="{16404AA6-EEAD-48FB-BB29-031C8EC1E5A1}" type="pres">
      <dgm:prSet presAssocID="{570C9F69-4931-4AB7-A904-43132E0AF0FB}" presName="ParentText" presStyleLbl="node1" presStyleIdx="0" presStyleCnt="2">
        <dgm:presLayoutVars>
          <dgm:chMax val="1"/>
          <dgm:chPref val="1"/>
          <dgm:bulletEnabled val="1"/>
        </dgm:presLayoutVars>
      </dgm:prSet>
      <dgm:spPr/>
      <dgm:t>
        <a:bodyPr/>
        <a:lstStyle/>
        <a:p>
          <a:endParaRPr lang="es-ES"/>
        </a:p>
      </dgm:t>
    </dgm:pt>
    <dgm:pt modelId="{1ECD9DB3-4459-484C-BD55-1C382FF972AF}" type="pres">
      <dgm:prSet presAssocID="{570C9F69-4931-4AB7-A904-43132E0AF0FB}" presName="ChildText" presStyleLbl="revTx" presStyleIdx="0" presStyleCnt="1">
        <dgm:presLayoutVars>
          <dgm:chMax val="0"/>
          <dgm:chPref val="0"/>
          <dgm:bulletEnabled val="1"/>
        </dgm:presLayoutVars>
      </dgm:prSet>
      <dgm:spPr/>
      <dgm:t>
        <a:bodyPr/>
        <a:lstStyle/>
        <a:p>
          <a:endParaRPr lang="es-ES"/>
        </a:p>
      </dgm:t>
    </dgm:pt>
    <dgm:pt modelId="{2E599336-E983-473F-A0A7-1BFC3DABC3C0}" type="pres">
      <dgm:prSet presAssocID="{C5706F83-8BB2-44E0-A336-B54187DDF25E}" presName="sibTrans" presStyleCnt="0"/>
      <dgm:spPr/>
    </dgm:pt>
    <dgm:pt modelId="{1DA027FE-194B-4CF3-92CF-D20423EF0CCD}" type="pres">
      <dgm:prSet presAssocID="{CEB2C885-64CA-48DE-AE6B-8C03AD1D89DE}" presName="composite" presStyleCnt="0"/>
      <dgm:spPr/>
    </dgm:pt>
    <dgm:pt modelId="{30D0C939-70D5-427B-8AA9-A706058AAAB5}" type="pres">
      <dgm:prSet presAssocID="{CEB2C885-64CA-48DE-AE6B-8C03AD1D89DE}" presName="ParentText" presStyleLbl="node1" presStyleIdx="1" presStyleCnt="2" custScaleX="144679">
        <dgm:presLayoutVars>
          <dgm:chMax val="1"/>
          <dgm:chPref val="1"/>
          <dgm:bulletEnabled val="1"/>
        </dgm:presLayoutVars>
      </dgm:prSet>
      <dgm:spPr/>
      <dgm:t>
        <a:bodyPr/>
        <a:lstStyle/>
        <a:p>
          <a:endParaRPr lang="es-ES"/>
        </a:p>
      </dgm:t>
    </dgm:pt>
  </dgm:ptLst>
  <dgm:cxnLst>
    <dgm:cxn modelId="{642718E0-1FAC-427E-94C5-FCA3120F62E4}" type="presOf" srcId="{CEB2C885-64CA-48DE-AE6B-8C03AD1D89DE}" destId="{30D0C939-70D5-427B-8AA9-A706058AAAB5}" srcOrd="0" destOrd="0" presId="urn:microsoft.com/office/officeart/2005/8/layout/StepDownProcess"/>
    <dgm:cxn modelId="{35EBD03C-D1A1-4AE0-810B-DA4CFEFDCAFE}" type="presOf" srcId="{570C9F69-4931-4AB7-A904-43132E0AF0FB}" destId="{16404AA6-EEAD-48FB-BB29-031C8EC1E5A1}" srcOrd="0" destOrd="0" presId="urn:microsoft.com/office/officeart/2005/8/layout/StepDownProcess"/>
    <dgm:cxn modelId="{F3708536-F7C8-45F5-B7B9-6918CDD61EDE}" type="presOf" srcId="{C1B47D67-2481-4165-A1B3-301D539C861A}" destId="{437B2805-5CE7-41A2-9FDE-0F4C81F4CF93}" srcOrd="0" destOrd="0" presId="urn:microsoft.com/office/officeart/2005/8/layout/StepDownProcess"/>
    <dgm:cxn modelId="{1352BABF-F743-463F-BE11-576CD1FA28AF}" srcId="{C1B47D67-2481-4165-A1B3-301D539C861A}" destId="{CEB2C885-64CA-48DE-AE6B-8C03AD1D89DE}" srcOrd="1" destOrd="0" parTransId="{8EA85408-E760-43B2-BB39-A30C30230C4A}" sibTransId="{174AB5D3-0E3B-4F5E-B825-0AB02F29E0C8}"/>
    <dgm:cxn modelId="{67450F22-1112-4206-A8F7-A431759E961E}" srcId="{C1B47D67-2481-4165-A1B3-301D539C861A}" destId="{570C9F69-4931-4AB7-A904-43132E0AF0FB}" srcOrd="0" destOrd="0" parTransId="{FA571C41-5454-4A1F-A9D5-F3EA14636CBE}" sibTransId="{C5706F83-8BB2-44E0-A336-B54187DDF25E}"/>
    <dgm:cxn modelId="{1A12D26E-8F66-45CD-B338-6522F3011783}" type="presParOf" srcId="{437B2805-5CE7-41A2-9FDE-0F4C81F4CF93}" destId="{DD5CCBC7-E73F-47FD-9AE3-C678546F6D30}" srcOrd="0" destOrd="0" presId="urn:microsoft.com/office/officeart/2005/8/layout/StepDownProcess"/>
    <dgm:cxn modelId="{DE5EB2CC-E86C-412C-8453-F48962A3A6B6}" type="presParOf" srcId="{DD5CCBC7-E73F-47FD-9AE3-C678546F6D30}" destId="{580A4A98-8136-4EC8-97B3-468DB5039CC1}" srcOrd="0" destOrd="0" presId="urn:microsoft.com/office/officeart/2005/8/layout/StepDownProcess"/>
    <dgm:cxn modelId="{232C03C8-7399-48FB-BFDF-96EC6F8F5E67}" type="presParOf" srcId="{DD5CCBC7-E73F-47FD-9AE3-C678546F6D30}" destId="{16404AA6-EEAD-48FB-BB29-031C8EC1E5A1}" srcOrd="1" destOrd="0" presId="urn:microsoft.com/office/officeart/2005/8/layout/StepDownProcess"/>
    <dgm:cxn modelId="{71767088-CEA4-4E33-9B97-6F3536A781DA}" type="presParOf" srcId="{DD5CCBC7-E73F-47FD-9AE3-C678546F6D30}" destId="{1ECD9DB3-4459-484C-BD55-1C382FF972AF}" srcOrd="2" destOrd="0" presId="urn:microsoft.com/office/officeart/2005/8/layout/StepDownProcess"/>
    <dgm:cxn modelId="{0CF0679A-4DB1-4511-9CC2-B4257D88814F}" type="presParOf" srcId="{437B2805-5CE7-41A2-9FDE-0F4C81F4CF93}" destId="{2E599336-E983-473F-A0A7-1BFC3DABC3C0}" srcOrd="1" destOrd="0" presId="urn:microsoft.com/office/officeart/2005/8/layout/StepDownProcess"/>
    <dgm:cxn modelId="{C75A917E-5CB7-4445-A285-54470A4D3EB8}" type="presParOf" srcId="{437B2805-5CE7-41A2-9FDE-0F4C81F4CF93}" destId="{1DA027FE-194B-4CF3-92CF-D20423EF0CCD}" srcOrd="2" destOrd="0" presId="urn:microsoft.com/office/officeart/2005/8/layout/StepDownProcess"/>
    <dgm:cxn modelId="{D2856875-E890-4728-AFA2-62B4ED019DC9}" type="presParOf" srcId="{1DA027FE-194B-4CF3-92CF-D20423EF0CCD}" destId="{30D0C939-70D5-427B-8AA9-A706058AAAB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C77CAB-6B69-4E81-BF92-0A8F78EFCFA9}"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s-ES"/>
        </a:p>
      </dgm:t>
    </dgm:pt>
    <dgm:pt modelId="{55B859EE-0350-48E9-A80B-8B0B50B3C4FC}">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dgm:spPr>
      <dgm:t>
        <a:bodyPr/>
        <a:lstStyle/>
        <a:p>
          <a:r>
            <a:rPr lang="es-ES_tradnl" sz="1600" b="1" dirty="0" smtClean="0">
              <a:solidFill>
                <a:schemeClr val="tx1"/>
              </a:solidFill>
            </a:rPr>
            <a:t>“CIBV Picaros Soñadores” </a:t>
          </a:r>
        </a:p>
        <a:p>
          <a:r>
            <a:rPr lang="es-ES_tradnl" sz="1600" b="1" dirty="0" smtClean="0">
              <a:solidFill>
                <a:schemeClr val="tx1"/>
              </a:solidFill>
            </a:rPr>
            <a:t>La Bota (Sector Norte)  </a:t>
          </a:r>
          <a:endParaRPr lang="es-ES" sz="1600" dirty="0"/>
        </a:p>
      </dgm:t>
    </dgm:pt>
    <dgm:pt modelId="{2F72F972-86A2-434F-912D-6EA61C91E5AF}" type="parTrans" cxnId="{14AA469F-C0B8-4307-88AA-A371E8DECA34}">
      <dgm:prSet/>
      <dgm:spPr/>
      <dgm:t>
        <a:bodyPr/>
        <a:lstStyle/>
        <a:p>
          <a:endParaRPr lang="es-ES"/>
        </a:p>
      </dgm:t>
    </dgm:pt>
    <dgm:pt modelId="{D5787B05-FF62-41E4-A6C2-87E3B31A46A1}" type="sibTrans" cxnId="{14AA469F-C0B8-4307-88AA-A371E8DECA34}">
      <dgm:prSet/>
      <dgm:spPr/>
      <dgm:t>
        <a:bodyPr/>
        <a:lstStyle/>
        <a:p>
          <a:endParaRPr lang="es-ES"/>
        </a:p>
      </dgm:t>
    </dgm:pt>
    <dgm:pt modelId="{27706B68-C0C0-476F-8A75-F2FA32166D26}">
      <dgm:prSet phldrT="[Texto]" custT="1"/>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dgm:spPr>
      <dgm:t>
        <a:bodyPr/>
        <a:lstStyle/>
        <a:p>
          <a:r>
            <a:rPr lang="es-ES_tradnl" sz="1600" b="1" dirty="0" smtClean="0">
              <a:solidFill>
                <a:schemeClr val="tx1"/>
              </a:solidFill>
            </a:rPr>
            <a:t>“CIBV Mechitas” </a:t>
          </a:r>
        </a:p>
        <a:p>
          <a:r>
            <a:rPr lang="es-ES_tradnl" sz="1600" b="1" dirty="0" smtClean="0">
              <a:solidFill>
                <a:schemeClr val="tx1"/>
              </a:solidFill>
            </a:rPr>
            <a:t>Orquídeas del Sur  (Sector Sur) </a:t>
          </a:r>
          <a:endParaRPr lang="es-ES" sz="1600" dirty="0"/>
        </a:p>
      </dgm:t>
    </dgm:pt>
    <dgm:pt modelId="{C8D3224E-5206-4657-B140-F324DE918F27}" type="parTrans" cxnId="{83D514B8-FB52-4F9A-BF35-AB4799EA5676}">
      <dgm:prSet/>
      <dgm:spPr/>
      <dgm:t>
        <a:bodyPr/>
        <a:lstStyle/>
        <a:p>
          <a:endParaRPr lang="es-ES"/>
        </a:p>
      </dgm:t>
    </dgm:pt>
    <dgm:pt modelId="{D9D8D4E9-36FC-4FAA-A44C-12BCC13C54B4}" type="sibTrans" cxnId="{83D514B8-FB52-4F9A-BF35-AB4799EA5676}">
      <dgm:prSet/>
      <dgm:spPr/>
      <dgm:t>
        <a:bodyPr/>
        <a:lstStyle/>
        <a:p>
          <a:endParaRPr lang="es-ES"/>
        </a:p>
      </dgm:t>
    </dgm:pt>
    <dgm:pt modelId="{4BEE7A60-6885-41DE-B956-D50319CE7A4E}" type="pres">
      <dgm:prSet presAssocID="{CFC77CAB-6B69-4E81-BF92-0A8F78EFCFA9}" presName="Name0" presStyleCnt="0">
        <dgm:presLayoutVars>
          <dgm:chMax/>
          <dgm:chPref/>
          <dgm:dir/>
        </dgm:presLayoutVars>
      </dgm:prSet>
      <dgm:spPr/>
      <dgm:t>
        <a:bodyPr/>
        <a:lstStyle/>
        <a:p>
          <a:endParaRPr lang="es-ES"/>
        </a:p>
      </dgm:t>
    </dgm:pt>
    <dgm:pt modelId="{B075C957-F88D-4B1D-8438-D8618E3EFC14}" type="pres">
      <dgm:prSet presAssocID="{55B859EE-0350-48E9-A80B-8B0B50B3C4FC}" presName="composite" presStyleCnt="0"/>
      <dgm:spPr/>
    </dgm:pt>
    <dgm:pt modelId="{ECADED15-93D5-4D68-B6CD-D31F091B84B6}" type="pres">
      <dgm:prSet presAssocID="{55B859EE-0350-48E9-A80B-8B0B50B3C4FC}" presName="Accent" presStyleLbl="alignNode1" presStyleIdx="0" presStyleCnt="3">
        <dgm:presLayoutVars>
          <dgm:chMax val="0"/>
          <dgm:chPref val="0"/>
        </dgm:presLayoutVars>
      </dgm:prSet>
      <dgm:spPr>
        <a:solidFill>
          <a:srgbClr val="92D050"/>
        </a:solidFill>
      </dgm:spPr>
      <dgm:t>
        <a:bodyPr/>
        <a:lstStyle/>
        <a:p>
          <a:endParaRPr lang="es-ES"/>
        </a:p>
      </dgm:t>
    </dgm:pt>
    <dgm:pt modelId="{50C842F4-5F56-441F-94B5-5D451E73FECA}" type="pres">
      <dgm:prSet presAssocID="{55B859EE-0350-48E9-A80B-8B0B50B3C4FC}" presName="Image" presStyleLbl="bgImgPlace1" presStyleIdx="0" presStyleCnt="2">
        <dgm:presLayoutVars>
          <dgm:chMax val="0"/>
          <dgm:chPref val="0"/>
          <dgm:bulletEnabled val="1"/>
        </dgm:presLayoutVars>
      </dgm:prSet>
      <dgm:spPr>
        <a:blipFill rotWithShape="1">
          <a:blip xmlns:r="http://schemas.openxmlformats.org/officeDocument/2006/relationships" r:embed="rId1"/>
          <a:stretch>
            <a:fillRect/>
          </a:stretch>
        </a:blipFill>
      </dgm:spPr>
    </dgm:pt>
    <dgm:pt modelId="{38EFFC52-263D-4A82-BCCC-D88DD29FEF6F}" type="pres">
      <dgm:prSet presAssocID="{55B859EE-0350-48E9-A80B-8B0B50B3C4FC}" presName="Parent" presStyleLbl="fgAccFollowNode1" presStyleIdx="0" presStyleCnt="2" custScaleX="141349">
        <dgm:presLayoutVars>
          <dgm:chMax val="0"/>
          <dgm:chPref val="0"/>
          <dgm:bulletEnabled val="1"/>
        </dgm:presLayoutVars>
      </dgm:prSet>
      <dgm:spPr/>
      <dgm:t>
        <a:bodyPr/>
        <a:lstStyle/>
        <a:p>
          <a:endParaRPr lang="es-ES"/>
        </a:p>
      </dgm:t>
    </dgm:pt>
    <dgm:pt modelId="{B9FE62CE-23E7-4E5B-9AB0-4537B6D7274F}" type="pres">
      <dgm:prSet presAssocID="{55B859EE-0350-48E9-A80B-8B0B50B3C4FC}" presName="Space" presStyleCnt="0">
        <dgm:presLayoutVars>
          <dgm:chMax val="0"/>
          <dgm:chPref val="0"/>
        </dgm:presLayoutVars>
      </dgm:prSet>
      <dgm:spPr/>
    </dgm:pt>
    <dgm:pt modelId="{3DFD2375-C438-4A4B-8DEF-0948EE47B4D7}" type="pres">
      <dgm:prSet presAssocID="{D5787B05-FF62-41E4-A6C2-87E3B31A46A1}" presName="ConnectorComposite" presStyleCnt="0"/>
      <dgm:spPr/>
    </dgm:pt>
    <dgm:pt modelId="{9DA09E06-D4F6-4583-B8E4-11FECFFAFE62}" type="pres">
      <dgm:prSet presAssocID="{D5787B05-FF62-41E4-A6C2-87E3B31A46A1}" presName="TopSpacing" presStyleCnt="0"/>
      <dgm:spPr/>
    </dgm:pt>
    <dgm:pt modelId="{A8584B36-4C80-4180-9393-2EEA1B876281}" type="pres">
      <dgm:prSet presAssocID="{D5787B05-FF62-41E4-A6C2-87E3B31A46A1}" presName="Connector" presStyleLbl="alignNode1" presStyleIdx="1" presStyleCnt="3"/>
      <dgm:spPr>
        <a:solidFill>
          <a:srgbClr val="92D050"/>
        </a:solidFill>
      </dgm:spPr>
      <dgm:t>
        <a:bodyPr/>
        <a:lstStyle/>
        <a:p>
          <a:endParaRPr lang="es-ES"/>
        </a:p>
      </dgm:t>
    </dgm:pt>
    <dgm:pt modelId="{D0136B2B-EA9D-4234-9143-4097467F11C4}" type="pres">
      <dgm:prSet presAssocID="{D5787B05-FF62-41E4-A6C2-87E3B31A46A1}" presName="BottomSpacing" presStyleCnt="0"/>
      <dgm:spPr/>
    </dgm:pt>
    <dgm:pt modelId="{02D41989-452F-49B6-90B5-9970F843E20D}" type="pres">
      <dgm:prSet presAssocID="{27706B68-C0C0-476F-8A75-F2FA32166D26}" presName="composite" presStyleCnt="0"/>
      <dgm:spPr/>
    </dgm:pt>
    <dgm:pt modelId="{5442C747-8752-45A5-BBF5-7A81D0637CF2}" type="pres">
      <dgm:prSet presAssocID="{27706B68-C0C0-476F-8A75-F2FA32166D26}" presName="Accent" presStyleLbl="alignNode1" presStyleIdx="2" presStyleCnt="3">
        <dgm:presLayoutVars>
          <dgm:chMax val="0"/>
          <dgm:chPref val="0"/>
        </dgm:presLayoutVars>
      </dgm:prSet>
      <dgm:spPr>
        <a:solidFill>
          <a:srgbClr val="92D050"/>
        </a:solidFill>
      </dgm:spPr>
      <dgm:t>
        <a:bodyPr/>
        <a:lstStyle/>
        <a:p>
          <a:endParaRPr lang="es-ES"/>
        </a:p>
      </dgm:t>
    </dgm:pt>
    <dgm:pt modelId="{D82F1197-C184-4703-B46F-2C7E166BF917}" type="pres">
      <dgm:prSet presAssocID="{27706B68-C0C0-476F-8A75-F2FA32166D26}" presName="Image" presStyleLbl="bgImgPlace1" presStyleIdx="1" presStyleCnt="2">
        <dgm:presLayoutVars>
          <dgm:chMax val="0"/>
          <dgm:chPref val="0"/>
          <dgm:bulletEnabled val="1"/>
        </dgm:presLayoutVars>
      </dgm:prSet>
      <dgm:spPr>
        <a:blipFill rotWithShape="1">
          <a:blip xmlns:r="http://schemas.openxmlformats.org/officeDocument/2006/relationships" r:embed="rId2"/>
          <a:stretch>
            <a:fillRect/>
          </a:stretch>
        </a:blipFill>
      </dgm:spPr>
    </dgm:pt>
    <dgm:pt modelId="{7AE4079E-6FFA-4DCC-8321-80DF0DEB2742}" type="pres">
      <dgm:prSet presAssocID="{27706B68-C0C0-476F-8A75-F2FA32166D26}" presName="Parent" presStyleLbl="fgAccFollowNode1" presStyleIdx="1" presStyleCnt="2" custScaleX="141349">
        <dgm:presLayoutVars>
          <dgm:chMax val="0"/>
          <dgm:chPref val="0"/>
          <dgm:bulletEnabled val="1"/>
        </dgm:presLayoutVars>
      </dgm:prSet>
      <dgm:spPr/>
      <dgm:t>
        <a:bodyPr/>
        <a:lstStyle/>
        <a:p>
          <a:endParaRPr lang="es-ES"/>
        </a:p>
      </dgm:t>
    </dgm:pt>
    <dgm:pt modelId="{0497DA18-4D79-4624-8039-C2570D6DE6FE}" type="pres">
      <dgm:prSet presAssocID="{27706B68-C0C0-476F-8A75-F2FA32166D26}" presName="Space" presStyleCnt="0">
        <dgm:presLayoutVars>
          <dgm:chMax val="0"/>
          <dgm:chPref val="0"/>
        </dgm:presLayoutVars>
      </dgm:prSet>
      <dgm:spPr/>
    </dgm:pt>
  </dgm:ptLst>
  <dgm:cxnLst>
    <dgm:cxn modelId="{D4C719B1-09EA-4AA6-8D35-192C54F31B2C}" type="presOf" srcId="{CFC77CAB-6B69-4E81-BF92-0A8F78EFCFA9}" destId="{4BEE7A60-6885-41DE-B956-D50319CE7A4E}" srcOrd="0" destOrd="0" presId="urn:microsoft.com/office/officeart/2008/layout/AlternatingPictureCircles"/>
    <dgm:cxn modelId="{14AA469F-C0B8-4307-88AA-A371E8DECA34}" srcId="{CFC77CAB-6B69-4E81-BF92-0A8F78EFCFA9}" destId="{55B859EE-0350-48E9-A80B-8B0B50B3C4FC}" srcOrd="0" destOrd="0" parTransId="{2F72F972-86A2-434F-912D-6EA61C91E5AF}" sibTransId="{D5787B05-FF62-41E4-A6C2-87E3B31A46A1}"/>
    <dgm:cxn modelId="{E96E8B0B-7A7E-4794-B44A-826C7E04AED2}" type="presOf" srcId="{27706B68-C0C0-476F-8A75-F2FA32166D26}" destId="{7AE4079E-6FFA-4DCC-8321-80DF0DEB2742}" srcOrd="0" destOrd="0" presId="urn:microsoft.com/office/officeart/2008/layout/AlternatingPictureCircles"/>
    <dgm:cxn modelId="{83D514B8-FB52-4F9A-BF35-AB4799EA5676}" srcId="{CFC77CAB-6B69-4E81-BF92-0A8F78EFCFA9}" destId="{27706B68-C0C0-476F-8A75-F2FA32166D26}" srcOrd="1" destOrd="0" parTransId="{C8D3224E-5206-4657-B140-F324DE918F27}" sibTransId="{D9D8D4E9-36FC-4FAA-A44C-12BCC13C54B4}"/>
    <dgm:cxn modelId="{6EDFB5AB-FEC8-4BE7-BCBE-7E7845B73E52}" type="presOf" srcId="{55B859EE-0350-48E9-A80B-8B0B50B3C4FC}" destId="{38EFFC52-263D-4A82-BCCC-D88DD29FEF6F}" srcOrd="0" destOrd="0" presId="urn:microsoft.com/office/officeart/2008/layout/AlternatingPictureCircles"/>
    <dgm:cxn modelId="{41428A40-61D1-4BEA-8D1B-0DD4126DC37D}" type="presParOf" srcId="{4BEE7A60-6885-41DE-B956-D50319CE7A4E}" destId="{B075C957-F88D-4B1D-8438-D8618E3EFC14}" srcOrd="0" destOrd="0" presId="urn:microsoft.com/office/officeart/2008/layout/AlternatingPictureCircles"/>
    <dgm:cxn modelId="{11520F2C-9049-4AE3-BED7-E34933C0E589}" type="presParOf" srcId="{B075C957-F88D-4B1D-8438-D8618E3EFC14}" destId="{ECADED15-93D5-4D68-B6CD-D31F091B84B6}" srcOrd="0" destOrd="0" presId="urn:microsoft.com/office/officeart/2008/layout/AlternatingPictureCircles"/>
    <dgm:cxn modelId="{CF8AEABB-3729-4357-B49C-5C69F31D19C5}" type="presParOf" srcId="{B075C957-F88D-4B1D-8438-D8618E3EFC14}" destId="{50C842F4-5F56-441F-94B5-5D451E73FECA}" srcOrd="1" destOrd="0" presId="urn:microsoft.com/office/officeart/2008/layout/AlternatingPictureCircles"/>
    <dgm:cxn modelId="{B789D37A-AED5-49B3-9D6C-AC6CA021DD67}" type="presParOf" srcId="{B075C957-F88D-4B1D-8438-D8618E3EFC14}" destId="{38EFFC52-263D-4A82-BCCC-D88DD29FEF6F}" srcOrd="2" destOrd="0" presId="urn:microsoft.com/office/officeart/2008/layout/AlternatingPictureCircles"/>
    <dgm:cxn modelId="{24BA7750-F2B9-45A5-8856-B16964F69386}" type="presParOf" srcId="{B075C957-F88D-4B1D-8438-D8618E3EFC14}" destId="{B9FE62CE-23E7-4E5B-9AB0-4537B6D7274F}" srcOrd="3" destOrd="0" presId="urn:microsoft.com/office/officeart/2008/layout/AlternatingPictureCircles"/>
    <dgm:cxn modelId="{8599563C-1FF8-4F28-8945-CA978480E24C}" type="presParOf" srcId="{4BEE7A60-6885-41DE-B956-D50319CE7A4E}" destId="{3DFD2375-C438-4A4B-8DEF-0948EE47B4D7}" srcOrd="1" destOrd="0" presId="urn:microsoft.com/office/officeart/2008/layout/AlternatingPictureCircles"/>
    <dgm:cxn modelId="{90749F29-2E87-46BE-A641-489E3DAAB62D}" type="presParOf" srcId="{3DFD2375-C438-4A4B-8DEF-0948EE47B4D7}" destId="{9DA09E06-D4F6-4583-B8E4-11FECFFAFE62}" srcOrd="0" destOrd="0" presId="urn:microsoft.com/office/officeart/2008/layout/AlternatingPictureCircles"/>
    <dgm:cxn modelId="{BDFCC2E4-3337-4999-A323-16C67A0C5F07}" type="presParOf" srcId="{3DFD2375-C438-4A4B-8DEF-0948EE47B4D7}" destId="{A8584B36-4C80-4180-9393-2EEA1B876281}" srcOrd="1" destOrd="0" presId="urn:microsoft.com/office/officeart/2008/layout/AlternatingPictureCircles"/>
    <dgm:cxn modelId="{85BCBB2C-F46A-4EBC-A542-1ADF5CA464DB}" type="presParOf" srcId="{3DFD2375-C438-4A4B-8DEF-0948EE47B4D7}" destId="{D0136B2B-EA9D-4234-9143-4097467F11C4}" srcOrd="2" destOrd="0" presId="urn:microsoft.com/office/officeart/2008/layout/AlternatingPictureCircles"/>
    <dgm:cxn modelId="{C060C0B5-8743-4618-8F74-D63FB4C3DA1E}" type="presParOf" srcId="{4BEE7A60-6885-41DE-B956-D50319CE7A4E}" destId="{02D41989-452F-49B6-90B5-9970F843E20D}" srcOrd="2" destOrd="0" presId="urn:microsoft.com/office/officeart/2008/layout/AlternatingPictureCircles"/>
    <dgm:cxn modelId="{BE0370C2-13B3-41D1-A5C4-E0B7C8D93C1B}" type="presParOf" srcId="{02D41989-452F-49B6-90B5-9970F843E20D}" destId="{5442C747-8752-45A5-BBF5-7A81D0637CF2}" srcOrd="0" destOrd="0" presId="urn:microsoft.com/office/officeart/2008/layout/AlternatingPictureCircles"/>
    <dgm:cxn modelId="{208A6E37-01D0-4691-A9E3-B3041688ADE7}" type="presParOf" srcId="{02D41989-452F-49B6-90B5-9970F843E20D}" destId="{D82F1197-C184-4703-B46F-2C7E166BF917}" srcOrd="1" destOrd="0" presId="urn:microsoft.com/office/officeart/2008/layout/AlternatingPictureCircles"/>
    <dgm:cxn modelId="{225AF5DA-504F-4EBB-B2D7-28CF14D9CC26}" type="presParOf" srcId="{02D41989-452F-49B6-90B5-9970F843E20D}" destId="{7AE4079E-6FFA-4DCC-8321-80DF0DEB2742}" srcOrd="2" destOrd="0" presId="urn:microsoft.com/office/officeart/2008/layout/AlternatingPictureCircles"/>
    <dgm:cxn modelId="{FBB34392-A3C2-47FF-B58B-0EFF63F9E630}" type="presParOf" srcId="{02D41989-452F-49B6-90B5-9970F843E20D}" destId="{0497DA18-4D79-4624-8039-C2570D6DE6FE}"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D44FA7-C51B-4559-8E34-9C4B23DDA07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703719D3-0CFA-4309-BE91-233E1ACE0D69}">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s-ES" sz="1600" b="1" i="1" dirty="0" smtClean="0">
              <a:solidFill>
                <a:schemeClr val="tx1"/>
              </a:solidFill>
            </a:rPr>
            <a:t>Planteamiento del problema </a:t>
          </a:r>
          <a:endParaRPr lang="es-ES" sz="1600" dirty="0">
            <a:solidFill>
              <a:schemeClr val="tx1"/>
            </a:solidFill>
          </a:endParaRPr>
        </a:p>
      </dgm:t>
    </dgm:pt>
    <dgm:pt modelId="{C1065400-E379-4D5E-A587-D2A5814DC1BF}" type="parTrans" cxnId="{C9747519-6295-498A-8B52-17B6FBE1312A}">
      <dgm:prSet/>
      <dgm:spPr/>
      <dgm:t>
        <a:bodyPr/>
        <a:lstStyle/>
        <a:p>
          <a:endParaRPr lang="es-ES"/>
        </a:p>
      </dgm:t>
    </dgm:pt>
    <dgm:pt modelId="{04383AB0-99A1-4D36-BAE8-9F9B592CFDC0}" type="sibTrans" cxnId="{C9747519-6295-498A-8B52-17B6FBE1312A}">
      <dgm:prSet/>
      <dgm:spPr>
        <a:solidFill>
          <a:srgbClr val="92D050"/>
        </a:solidFill>
      </dgm:spPr>
      <dgm:t>
        <a:bodyPr/>
        <a:lstStyle/>
        <a:p>
          <a:endParaRPr lang="es-ES"/>
        </a:p>
      </dgm:t>
    </dgm:pt>
    <dgm:pt modelId="{E34BB2DB-3816-4A5A-A2A1-AFC718AE0700}">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s-ES" sz="1600" dirty="0" smtClean="0">
              <a:solidFill>
                <a:schemeClr val="tx1"/>
              </a:solidFill>
            </a:rPr>
            <a:t>Para lo cual también se determinará  si  aspectos como  clases sociales, económicos,</a:t>
          </a:r>
          <a:r>
            <a:rPr lang="es-ES_tradnl" sz="1600" dirty="0" smtClean="0">
              <a:solidFill>
                <a:schemeClr val="tx1"/>
              </a:solidFill>
            </a:rPr>
            <a:t>la cultura, el lugar y  exclusión social, son contribuyentes para recibir un servicio de calidad o no.</a:t>
          </a:r>
          <a:endParaRPr lang="es-ES" sz="1600" dirty="0">
            <a:solidFill>
              <a:schemeClr val="tx1"/>
            </a:solidFill>
          </a:endParaRPr>
        </a:p>
      </dgm:t>
    </dgm:pt>
    <dgm:pt modelId="{A1E9B726-3113-4D4A-86AA-A6665FAA5195}" type="parTrans" cxnId="{58FDBE48-2B7A-4316-893D-8956F16290FC}">
      <dgm:prSet/>
      <dgm:spPr/>
      <dgm:t>
        <a:bodyPr/>
        <a:lstStyle/>
        <a:p>
          <a:endParaRPr lang="es-ES"/>
        </a:p>
      </dgm:t>
    </dgm:pt>
    <dgm:pt modelId="{69461DBF-18C8-495E-81F4-F64711EFBEB5}" type="sibTrans" cxnId="{58FDBE48-2B7A-4316-893D-8956F16290FC}">
      <dgm:prSet/>
      <dgm:spPr/>
      <dgm:t>
        <a:bodyPr/>
        <a:lstStyle/>
        <a:p>
          <a:endParaRPr lang="es-ES"/>
        </a:p>
      </dgm:t>
    </dgm:pt>
    <dgm:pt modelId="{05896F61-77DB-4287-866E-4A5FF51FD2B5}">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s-ES" sz="1600" dirty="0" smtClean="0">
              <a:solidFill>
                <a:schemeClr val="tx1"/>
              </a:solidFill>
            </a:rPr>
            <a:t>La necesidad de poder evaluar si las organizaciones cumplen o son capaces de cumplir con las expectativas del usuario, tomando en cuenta que los centros infantiles del buen vivir tienen la responsabilidad de ejercer un servicio que brinde satisfacción.</a:t>
          </a:r>
          <a:endParaRPr lang="es-ES" sz="1600" dirty="0">
            <a:solidFill>
              <a:schemeClr val="tx1"/>
            </a:solidFill>
          </a:endParaRPr>
        </a:p>
      </dgm:t>
    </dgm:pt>
    <dgm:pt modelId="{7E976C8F-F54A-46DD-BF9A-BA71EF87254D}" type="parTrans" cxnId="{492631B9-BB41-4016-A640-6E830A55C56D}">
      <dgm:prSet/>
      <dgm:spPr/>
      <dgm:t>
        <a:bodyPr/>
        <a:lstStyle/>
        <a:p>
          <a:endParaRPr lang="es-ES"/>
        </a:p>
      </dgm:t>
    </dgm:pt>
    <dgm:pt modelId="{F35ECFEC-D274-42BE-A64A-E903A972F020}" type="sibTrans" cxnId="{492631B9-BB41-4016-A640-6E830A55C56D}">
      <dgm:prSet/>
      <dgm:spPr>
        <a:solidFill>
          <a:srgbClr val="92D050"/>
        </a:solidFill>
      </dgm:spPr>
      <dgm:t>
        <a:bodyPr/>
        <a:lstStyle/>
        <a:p>
          <a:endParaRPr lang="es-ES"/>
        </a:p>
      </dgm:t>
    </dgm:pt>
    <dgm:pt modelId="{E2EF4B2E-E5AD-4021-B35D-FF77B130059D}" type="pres">
      <dgm:prSet presAssocID="{B1D44FA7-C51B-4559-8E34-9C4B23DDA076}" presName="Name0" presStyleCnt="0">
        <dgm:presLayoutVars>
          <dgm:dir/>
          <dgm:resizeHandles val="exact"/>
        </dgm:presLayoutVars>
      </dgm:prSet>
      <dgm:spPr/>
      <dgm:t>
        <a:bodyPr/>
        <a:lstStyle/>
        <a:p>
          <a:endParaRPr lang="es-ES"/>
        </a:p>
      </dgm:t>
    </dgm:pt>
    <dgm:pt modelId="{04658E4C-B56C-4C65-9B3D-752A70048754}" type="pres">
      <dgm:prSet presAssocID="{703719D3-0CFA-4309-BE91-233E1ACE0D69}" presName="node" presStyleLbl="node1" presStyleIdx="0" presStyleCnt="3">
        <dgm:presLayoutVars>
          <dgm:bulletEnabled val="1"/>
        </dgm:presLayoutVars>
      </dgm:prSet>
      <dgm:spPr/>
      <dgm:t>
        <a:bodyPr/>
        <a:lstStyle/>
        <a:p>
          <a:endParaRPr lang="es-ES"/>
        </a:p>
      </dgm:t>
    </dgm:pt>
    <dgm:pt modelId="{33F46F38-0935-4A51-82A4-CA2D50AB444E}" type="pres">
      <dgm:prSet presAssocID="{04383AB0-99A1-4D36-BAE8-9F9B592CFDC0}" presName="sibTrans" presStyleLbl="sibTrans2D1" presStyleIdx="0" presStyleCnt="3"/>
      <dgm:spPr/>
      <dgm:t>
        <a:bodyPr/>
        <a:lstStyle/>
        <a:p>
          <a:endParaRPr lang="es-ES"/>
        </a:p>
      </dgm:t>
    </dgm:pt>
    <dgm:pt modelId="{9149BEDA-4170-4F25-865E-1762D3146F27}" type="pres">
      <dgm:prSet presAssocID="{04383AB0-99A1-4D36-BAE8-9F9B592CFDC0}" presName="connectorText" presStyleLbl="sibTrans2D1" presStyleIdx="0" presStyleCnt="3"/>
      <dgm:spPr/>
      <dgm:t>
        <a:bodyPr/>
        <a:lstStyle/>
        <a:p>
          <a:endParaRPr lang="es-ES"/>
        </a:p>
      </dgm:t>
    </dgm:pt>
    <dgm:pt modelId="{5297ED5A-6939-4090-A415-B2C4B55A2F1B}" type="pres">
      <dgm:prSet presAssocID="{E34BB2DB-3816-4A5A-A2A1-AFC718AE0700}" presName="node" presStyleLbl="node1" presStyleIdx="1" presStyleCnt="3" custScaleY="144122">
        <dgm:presLayoutVars>
          <dgm:bulletEnabled val="1"/>
        </dgm:presLayoutVars>
      </dgm:prSet>
      <dgm:spPr/>
      <dgm:t>
        <a:bodyPr/>
        <a:lstStyle/>
        <a:p>
          <a:endParaRPr lang="es-ES"/>
        </a:p>
      </dgm:t>
    </dgm:pt>
    <dgm:pt modelId="{3D7D6931-BB5C-405B-AB1A-E19682334A75}" type="pres">
      <dgm:prSet presAssocID="{69461DBF-18C8-495E-81F4-F64711EFBEB5}" presName="sibTrans" presStyleLbl="sibTrans2D1" presStyleIdx="1" presStyleCnt="3" custFlipVert="0" custFlipHor="0" custScaleX="8934" custScaleY="66184"/>
      <dgm:spPr/>
      <dgm:t>
        <a:bodyPr/>
        <a:lstStyle/>
        <a:p>
          <a:endParaRPr lang="es-ES"/>
        </a:p>
      </dgm:t>
    </dgm:pt>
    <dgm:pt modelId="{D3E2597C-125F-4911-A496-8A298954F409}" type="pres">
      <dgm:prSet presAssocID="{69461DBF-18C8-495E-81F4-F64711EFBEB5}" presName="connectorText" presStyleLbl="sibTrans2D1" presStyleIdx="1" presStyleCnt="3"/>
      <dgm:spPr/>
      <dgm:t>
        <a:bodyPr/>
        <a:lstStyle/>
        <a:p>
          <a:endParaRPr lang="es-ES"/>
        </a:p>
      </dgm:t>
    </dgm:pt>
    <dgm:pt modelId="{86CEE5C4-2F5E-4453-AACE-C810CCC0AACB}" type="pres">
      <dgm:prSet presAssocID="{05896F61-77DB-4287-866E-4A5FF51FD2B5}" presName="node" presStyleLbl="node1" presStyleIdx="2" presStyleCnt="3" custScaleY="151027">
        <dgm:presLayoutVars>
          <dgm:bulletEnabled val="1"/>
        </dgm:presLayoutVars>
      </dgm:prSet>
      <dgm:spPr/>
      <dgm:t>
        <a:bodyPr/>
        <a:lstStyle/>
        <a:p>
          <a:endParaRPr lang="es-ES"/>
        </a:p>
      </dgm:t>
    </dgm:pt>
    <dgm:pt modelId="{C1DAD7A6-5719-46C0-8C98-5C88CC493649}" type="pres">
      <dgm:prSet presAssocID="{F35ECFEC-D274-42BE-A64A-E903A972F020}" presName="sibTrans" presStyleLbl="sibTrans2D1" presStyleIdx="2" presStyleCnt="3"/>
      <dgm:spPr/>
      <dgm:t>
        <a:bodyPr/>
        <a:lstStyle/>
        <a:p>
          <a:endParaRPr lang="es-ES"/>
        </a:p>
      </dgm:t>
    </dgm:pt>
    <dgm:pt modelId="{CD9AC30A-9BC4-4C15-AC6F-FD541311B1FC}" type="pres">
      <dgm:prSet presAssocID="{F35ECFEC-D274-42BE-A64A-E903A972F020}" presName="connectorText" presStyleLbl="sibTrans2D1" presStyleIdx="2" presStyleCnt="3"/>
      <dgm:spPr/>
      <dgm:t>
        <a:bodyPr/>
        <a:lstStyle/>
        <a:p>
          <a:endParaRPr lang="es-ES"/>
        </a:p>
      </dgm:t>
    </dgm:pt>
  </dgm:ptLst>
  <dgm:cxnLst>
    <dgm:cxn modelId="{492631B9-BB41-4016-A640-6E830A55C56D}" srcId="{B1D44FA7-C51B-4559-8E34-9C4B23DDA076}" destId="{05896F61-77DB-4287-866E-4A5FF51FD2B5}" srcOrd="2" destOrd="0" parTransId="{7E976C8F-F54A-46DD-BF9A-BA71EF87254D}" sibTransId="{F35ECFEC-D274-42BE-A64A-E903A972F020}"/>
    <dgm:cxn modelId="{1DA44307-02FF-4EB2-9441-079FC37F3007}" type="presOf" srcId="{F35ECFEC-D274-42BE-A64A-E903A972F020}" destId="{CD9AC30A-9BC4-4C15-AC6F-FD541311B1FC}" srcOrd="1" destOrd="0" presId="urn:microsoft.com/office/officeart/2005/8/layout/cycle7"/>
    <dgm:cxn modelId="{C9747519-6295-498A-8B52-17B6FBE1312A}" srcId="{B1D44FA7-C51B-4559-8E34-9C4B23DDA076}" destId="{703719D3-0CFA-4309-BE91-233E1ACE0D69}" srcOrd="0" destOrd="0" parTransId="{C1065400-E379-4D5E-A587-D2A5814DC1BF}" sibTransId="{04383AB0-99A1-4D36-BAE8-9F9B592CFDC0}"/>
    <dgm:cxn modelId="{16134037-1BE7-42BD-933C-9D3D7A05E2B2}" type="presOf" srcId="{F35ECFEC-D274-42BE-A64A-E903A972F020}" destId="{C1DAD7A6-5719-46C0-8C98-5C88CC493649}" srcOrd="0" destOrd="0" presId="urn:microsoft.com/office/officeart/2005/8/layout/cycle7"/>
    <dgm:cxn modelId="{AA9D3C7C-B9CD-464C-9F8D-62507C1498CC}" type="presOf" srcId="{69461DBF-18C8-495E-81F4-F64711EFBEB5}" destId="{D3E2597C-125F-4911-A496-8A298954F409}" srcOrd="1" destOrd="0" presId="urn:microsoft.com/office/officeart/2005/8/layout/cycle7"/>
    <dgm:cxn modelId="{58FDBE48-2B7A-4316-893D-8956F16290FC}" srcId="{B1D44FA7-C51B-4559-8E34-9C4B23DDA076}" destId="{E34BB2DB-3816-4A5A-A2A1-AFC718AE0700}" srcOrd="1" destOrd="0" parTransId="{A1E9B726-3113-4D4A-86AA-A6665FAA5195}" sibTransId="{69461DBF-18C8-495E-81F4-F64711EFBEB5}"/>
    <dgm:cxn modelId="{00465AFF-CD45-4E7C-AE53-A518F288CB09}" type="presOf" srcId="{B1D44FA7-C51B-4559-8E34-9C4B23DDA076}" destId="{E2EF4B2E-E5AD-4021-B35D-FF77B130059D}" srcOrd="0" destOrd="0" presId="urn:microsoft.com/office/officeart/2005/8/layout/cycle7"/>
    <dgm:cxn modelId="{8D06036E-A728-4809-9071-CB57EDA25324}" type="presOf" srcId="{703719D3-0CFA-4309-BE91-233E1ACE0D69}" destId="{04658E4C-B56C-4C65-9B3D-752A70048754}" srcOrd="0" destOrd="0" presId="urn:microsoft.com/office/officeart/2005/8/layout/cycle7"/>
    <dgm:cxn modelId="{D4D377B1-BCB2-43DF-B1F0-9FCCB5986283}" type="presOf" srcId="{05896F61-77DB-4287-866E-4A5FF51FD2B5}" destId="{86CEE5C4-2F5E-4453-AACE-C810CCC0AACB}" srcOrd="0" destOrd="0" presId="urn:microsoft.com/office/officeart/2005/8/layout/cycle7"/>
    <dgm:cxn modelId="{E58C7816-440E-4240-9537-010BA87BBEB7}" type="presOf" srcId="{04383AB0-99A1-4D36-BAE8-9F9B592CFDC0}" destId="{9149BEDA-4170-4F25-865E-1762D3146F27}" srcOrd="1" destOrd="0" presId="urn:microsoft.com/office/officeart/2005/8/layout/cycle7"/>
    <dgm:cxn modelId="{F8F7E1A4-FB3B-4858-BDC6-3E210DF6CD27}" type="presOf" srcId="{E34BB2DB-3816-4A5A-A2A1-AFC718AE0700}" destId="{5297ED5A-6939-4090-A415-B2C4B55A2F1B}" srcOrd="0" destOrd="0" presId="urn:microsoft.com/office/officeart/2005/8/layout/cycle7"/>
    <dgm:cxn modelId="{F821F7AC-94DC-451D-BEAB-AE3B521FDBC5}" type="presOf" srcId="{69461DBF-18C8-495E-81F4-F64711EFBEB5}" destId="{3D7D6931-BB5C-405B-AB1A-E19682334A75}" srcOrd="0" destOrd="0" presId="urn:microsoft.com/office/officeart/2005/8/layout/cycle7"/>
    <dgm:cxn modelId="{A0BBA899-ECAE-43A8-902D-4C6884DE7D53}" type="presOf" srcId="{04383AB0-99A1-4D36-BAE8-9F9B592CFDC0}" destId="{33F46F38-0935-4A51-82A4-CA2D50AB444E}" srcOrd="0" destOrd="0" presId="urn:microsoft.com/office/officeart/2005/8/layout/cycle7"/>
    <dgm:cxn modelId="{A53130D5-4C88-4374-A34A-76CA32428D73}" type="presParOf" srcId="{E2EF4B2E-E5AD-4021-B35D-FF77B130059D}" destId="{04658E4C-B56C-4C65-9B3D-752A70048754}" srcOrd="0" destOrd="0" presId="urn:microsoft.com/office/officeart/2005/8/layout/cycle7"/>
    <dgm:cxn modelId="{C37A7176-F5DD-44D9-8DA7-2DA85D4EFB19}" type="presParOf" srcId="{E2EF4B2E-E5AD-4021-B35D-FF77B130059D}" destId="{33F46F38-0935-4A51-82A4-CA2D50AB444E}" srcOrd="1" destOrd="0" presId="urn:microsoft.com/office/officeart/2005/8/layout/cycle7"/>
    <dgm:cxn modelId="{261E3A23-ED8C-419B-BC53-13178794F5A0}" type="presParOf" srcId="{33F46F38-0935-4A51-82A4-CA2D50AB444E}" destId="{9149BEDA-4170-4F25-865E-1762D3146F27}" srcOrd="0" destOrd="0" presId="urn:microsoft.com/office/officeart/2005/8/layout/cycle7"/>
    <dgm:cxn modelId="{384E6306-29DB-4DFF-BD3C-35DFD6A591DD}" type="presParOf" srcId="{E2EF4B2E-E5AD-4021-B35D-FF77B130059D}" destId="{5297ED5A-6939-4090-A415-B2C4B55A2F1B}" srcOrd="2" destOrd="0" presId="urn:microsoft.com/office/officeart/2005/8/layout/cycle7"/>
    <dgm:cxn modelId="{6BE986D2-A48A-4F9C-ADB4-629DD6332CC7}" type="presParOf" srcId="{E2EF4B2E-E5AD-4021-B35D-FF77B130059D}" destId="{3D7D6931-BB5C-405B-AB1A-E19682334A75}" srcOrd="3" destOrd="0" presId="urn:microsoft.com/office/officeart/2005/8/layout/cycle7"/>
    <dgm:cxn modelId="{BFB39771-AF3E-4B13-ABCB-60B19098882D}" type="presParOf" srcId="{3D7D6931-BB5C-405B-AB1A-E19682334A75}" destId="{D3E2597C-125F-4911-A496-8A298954F409}" srcOrd="0" destOrd="0" presId="urn:microsoft.com/office/officeart/2005/8/layout/cycle7"/>
    <dgm:cxn modelId="{B5090D02-14E5-4E25-946A-F8C9CF58E98B}" type="presParOf" srcId="{E2EF4B2E-E5AD-4021-B35D-FF77B130059D}" destId="{86CEE5C4-2F5E-4453-AACE-C810CCC0AACB}" srcOrd="4" destOrd="0" presId="urn:microsoft.com/office/officeart/2005/8/layout/cycle7"/>
    <dgm:cxn modelId="{A3B3E1F2-71F3-4472-84B4-8CDD3D6B3FCD}" type="presParOf" srcId="{E2EF4B2E-E5AD-4021-B35D-FF77B130059D}" destId="{C1DAD7A6-5719-46C0-8C98-5C88CC493649}" srcOrd="5" destOrd="0" presId="urn:microsoft.com/office/officeart/2005/8/layout/cycle7"/>
    <dgm:cxn modelId="{C3F84603-25C2-4637-BEAB-915AE16C9167}" type="presParOf" srcId="{C1DAD7A6-5719-46C0-8C98-5C88CC493649}" destId="{CD9AC30A-9BC4-4C15-AC6F-FD541311B1F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66A58-B4AB-4EDA-86B7-CA241C508F41}"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S"/>
        </a:p>
      </dgm:t>
    </dgm:pt>
    <dgm:pt modelId="{9D9015E2-ED54-453E-814D-D4ABAA67EDED}">
      <dgm:prSet phldrT="[Texto]"/>
      <dgm:spPr/>
      <dgm:t>
        <a:bodyPr/>
        <a:lstStyle/>
        <a:p>
          <a:r>
            <a:rPr lang="es-ES_tradnl" dirty="0" smtClean="0">
              <a:solidFill>
                <a:schemeClr val="tx1"/>
              </a:solidFill>
            </a:rPr>
            <a:t>Aplicar la metodología de investigación del Modelo SERVQUAL para el levantamiento de datos que permita  determinar la calidad en el servicio de los CIBV`S “Picaros Soñadores” y Mechitas” de los respectivos sectores.</a:t>
          </a:r>
          <a:r>
            <a:rPr lang="es-ES_tradnl" b="1" dirty="0" smtClean="0">
              <a:solidFill>
                <a:schemeClr val="tx1"/>
              </a:solidFill>
            </a:rPr>
            <a:t> </a:t>
          </a:r>
          <a:endParaRPr lang="es-ES" dirty="0"/>
        </a:p>
      </dgm:t>
    </dgm:pt>
    <dgm:pt modelId="{5B80616D-CB06-430F-AB11-37CD97A3D7BD}" type="parTrans" cxnId="{DE27B799-3911-421C-8620-36BC67751F16}">
      <dgm:prSet/>
      <dgm:spPr/>
      <dgm:t>
        <a:bodyPr/>
        <a:lstStyle/>
        <a:p>
          <a:endParaRPr lang="es-ES"/>
        </a:p>
      </dgm:t>
    </dgm:pt>
    <dgm:pt modelId="{08D671AA-6383-4C87-98DE-268EDBC3AB63}" type="sibTrans" cxnId="{DE27B799-3911-421C-8620-36BC67751F16}">
      <dgm:prSet/>
      <dgm:spPr/>
      <dgm:t>
        <a:bodyPr/>
        <a:lstStyle/>
        <a:p>
          <a:endParaRPr lang="es-ES"/>
        </a:p>
      </dgm:t>
    </dgm:pt>
    <dgm:pt modelId="{2920103E-F300-4F43-A039-60F26000A85C}" type="pres">
      <dgm:prSet presAssocID="{E6766A58-B4AB-4EDA-86B7-CA241C508F41}" presName="Name0" presStyleCnt="0">
        <dgm:presLayoutVars>
          <dgm:chMax val="7"/>
          <dgm:chPref val="5"/>
        </dgm:presLayoutVars>
      </dgm:prSet>
      <dgm:spPr/>
      <dgm:t>
        <a:bodyPr/>
        <a:lstStyle/>
        <a:p>
          <a:endParaRPr lang="es-ES"/>
        </a:p>
      </dgm:t>
    </dgm:pt>
    <dgm:pt modelId="{06A9047B-63D7-4409-9425-7AF6B4550B30}" type="pres">
      <dgm:prSet presAssocID="{E6766A58-B4AB-4EDA-86B7-CA241C508F41}" presName="arrowNode" presStyleLbl="node1" presStyleIdx="0" presStyleCnt="1" custAng="20771485" custLinFactNeighborX="-38399" custLinFactNeighborY="-15789"/>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dgm:spPr>
    </dgm:pt>
    <dgm:pt modelId="{822CFB5A-8330-4E67-9108-B2A4C1085D88}" type="pres">
      <dgm:prSet presAssocID="{9D9015E2-ED54-453E-814D-D4ABAA67EDED}" presName="txNode1" presStyleLbl="revTx" presStyleIdx="0" presStyleCnt="1" custScaleX="165098" custScaleY="228948" custLinFactX="41523" custLinFactY="200000" custLinFactNeighborX="100000" custLinFactNeighborY="235855">
        <dgm:presLayoutVars>
          <dgm:bulletEnabled val="1"/>
        </dgm:presLayoutVars>
      </dgm:prSet>
      <dgm:spPr/>
      <dgm:t>
        <a:bodyPr/>
        <a:lstStyle/>
        <a:p>
          <a:endParaRPr lang="es-ES"/>
        </a:p>
      </dgm:t>
    </dgm:pt>
  </dgm:ptLst>
  <dgm:cxnLst>
    <dgm:cxn modelId="{214ADFE5-F36C-440D-94B5-26B4E2587154}" type="presOf" srcId="{9D9015E2-ED54-453E-814D-D4ABAA67EDED}" destId="{822CFB5A-8330-4E67-9108-B2A4C1085D88}" srcOrd="0" destOrd="0" presId="urn:microsoft.com/office/officeart/2009/3/layout/DescendingProcess"/>
    <dgm:cxn modelId="{F69C649D-2065-4282-8988-D852FDB55D59}" type="presOf" srcId="{E6766A58-B4AB-4EDA-86B7-CA241C508F41}" destId="{2920103E-F300-4F43-A039-60F26000A85C}" srcOrd="0" destOrd="0" presId="urn:microsoft.com/office/officeart/2009/3/layout/DescendingProcess"/>
    <dgm:cxn modelId="{DE27B799-3911-421C-8620-36BC67751F16}" srcId="{E6766A58-B4AB-4EDA-86B7-CA241C508F41}" destId="{9D9015E2-ED54-453E-814D-D4ABAA67EDED}" srcOrd="0" destOrd="0" parTransId="{5B80616D-CB06-430F-AB11-37CD97A3D7BD}" sibTransId="{08D671AA-6383-4C87-98DE-268EDBC3AB63}"/>
    <dgm:cxn modelId="{5D976D8C-3438-47F0-8BD3-11B850DC0149}" type="presParOf" srcId="{2920103E-F300-4F43-A039-60F26000A85C}" destId="{06A9047B-63D7-4409-9425-7AF6B4550B30}" srcOrd="0" destOrd="0" presId="urn:microsoft.com/office/officeart/2009/3/layout/DescendingProcess"/>
    <dgm:cxn modelId="{0A30EF2D-3B43-4EAC-8C0C-8B9D21859E39}" type="presParOf" srcId="{2920103E-F300-4F43-A039-60F26000A85C}" destId="{822CFB5A-8330-4E67-9108-B2A4C1085D88}"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3A319A-6A11-480A-B903-25292684237E}" type="doc">
      <dgm:prSet loTypeId="urn:microsoft.com/office/officeart/2009/3/layout/StepUpProcess" loCatId="process" qsTypeId="urn:microsoft.com/office/officeart/2005/8/quickstyle/simple1" qsCatId="simple" csTypeId="urn:microsoft.com/office/officeart/2005/8/colors/accent3_5" csCatId="accent3" phldr="1"/>
      <dgm:spPr/>
      <dgm:t>
        <a:bodyPr/>
        <a:lstStyle/>
        <a:p>
          <a:endParaRPr lang="es-ES"/>
        </a:p>
      </dgm:t>
    </dgm:pt>
    <dgm:pt modelId="{E69162E3-5398-4783-86C2-27667E80FC32}">
      <dgm:prSet phldrT="[Texto]"/>
      <dgm:spPr/>
      <dgm:t>
        <a:bodyPr/>
        <a:lstStyle/>
        <a:p>
          <a:r>
            <a:rPr lang="es-EC" smtClean="0"/>
            <a:t>Determinar las características socioeconómicas y demográficas de los padres de familia de los CIBV’S </a:t>
          </a:r>
          <a:r>
            <a:rPr lang="es-ES_tradnl" smtClean="0"/>
            <a:t>“Picaros Soñadores” y Mechitas”.</a:t>
          </a:r>
          <a:endParaRPr lang="es-ES" dirty="0"/>
        </a:p>
      </dgm:t>
    </dgm:pt>
    <dgm:pt modelId="{64C8996A-1215-49F9-A68B-61BA30961E49}" type="parTrans" cxnId="{98D4DFE8-B31B-40F9-924A-B1CB9A99062D}">
      <dgm:prSet/>
      <dgm:spPr/>
      <dgm:t>
        <a:bodyPr/>
        <a:lstStyle/>
        <a:p>
          <a:endParaRPr lang="es-ES"/>
        </a:p>
      </dgm:t>
    </dgm:pt>
    <dgm:pt modelId="{2FECFA29-FBDD-4AC3-9595-1057BBA47322}" type="sibTrans" cxnId="{98D4DFE8-B31B-40F9-924A-B1CB9A99062D}">
      <dgm:prSet/>
      <dgm:spPr/>
      <dgm:t>
        <a:bodyPr/>
        <a:lstStyle/>
        <a:p>
          <a:endParaRPr lang="es-ES"/>
        </a:p>
      </dgm:t>
    </dgm:pt>
    <dgm:pt modelId="{EE09FABF-33EA-4AED-AE73-5917B431EF66}">
      <dgm:prSet phldrT="[Texto]"/>
      <dgm:spPr/>
      <dgm:t>
        <a:bodyPr/>
        <a:lstStyle/>
        <a:p>
          <a:r>
            <a:rPr lang="es-EC" smtClean="0"/>
            <a:t>Aplicar el Modelo SERVQUAL utilizando las cinco dimensiones: Tangibilidad, Confiabilidad, Capacidad de Respuesta, Seguridad y Empatía. </a:t>
          </a:r>
          <a:endParaRPr lang="es-ES" dirty="0"/>
        </a:p>
      </dgm:t>
    </dgm:pt>
    <dgm:pt modelId="{2EC83809-637F-4EE3-89F7-A14412812534}" type="parTrans" cxnId="{9182E0D4-BDE1-4FB1-883A-CAA0BFF14771}">
      <dgm:prSet/>
      <dgm:spPr/>
      <dgm:t>
        <a:bodyPr/>
        <a:lstStyle/>
        <a:p>
          <a:endParaRPr lang="es-ES"/>
        </a:p>
      </dgm:t>
    </dgm:pt>
    <dgm:pt modelId="{E5FA93A2-1967-4D70-97B2-D7FB09BE7048}" type="sibTrans" cxnId="{9182E0D4-BDE1-4FB1-883A-CAA0BFF14771}">
      <dgm:prSet/>
      <dgm:spPr/>
      <dgm:t>
        <a:bodyPr/>
        <a:lstStyle/>
        <a:p>
          <a:endParaRPr lang="es-ES"/>
        </a:p>
      </dgm:t>
    </dgm:pt>
    <dgm:pt modelId="{4F489D96-5F2C-4706-ACDC-87362AF5BAA9}">
      <dgm:prSet phldrT="[Texto]"/>
      <dgm:spPr/>
      <dgm:t>
        <a:bodyPr/>
        <a:lstStyle/>
        <a:p>
          <a:r>
            <a:rPr lang="es-EC" dirty="0" smtClean="0"/>
            <a:t>Determinar los aspectos que influyen en la toma de decisión para escoger el centro infantil en estudio.</a:t>
          </a:r>
          <a:endParaRPr lang="es-ES" dirty="0"/>
        </a:p>
      </dgm:t>
    </dgm:pt>
    <dgm:pt modelId="{4941ED4E-16A0-496E-BA75-AC8AAC4BEEAA}" type="parTrans" cxnId="{86780617-45CA-42F6-9CA6-A488BBE5E49B}">
      <dgm:prSet/>
      <dgm:spPr/>
      <dgm:t>
        <a:bodyPr/>
        <a:lstStyle/>
        <a:p>
          <a:endParaRPr lang="es-ES"/>
        </a:p>
      </dgm:t>
    </dgm:pt>
    <dgm:pt modelId="{9464DCF6-8AC1-43FB-8279-DB2E45A95C13}" type="sibTrans" cxnId="{86780617-45CA-42F6-9CA6-A488BBE5E49B}">
      <dgm:prSet/>
      <dgm:spPr/>
      <dgm:t>
        <a:bodyPr/>
        <a:lstStyle/>
        <a:p>
          <a:endParaRPr lang="es-ES"/>
        </a:p>
      </dgm:t>
    </dgm:pt>
    <dgm:pt modelId="{65577527-4C03-4D33-96F3-51B5462B6DEA}" type="pres">
      <dgm:prSet presAssocID="{823A319A-6A11-480A-B903-25292684237E}" presName="rootnode" presStyleCnt="0">
        <dgm:presLayoutVars>
          <dgm:chMax/>
          <dgm:chPref/>
          <dgm:dir/>
          <dgm:animLvl val="lvl"/>
        </dgm:presLayoutVars>
      </dgm:prSet>
      <dgm:spPr/>
      <dgm:t>
        <a:bodyPr/>
        <a:lstStyle/>
        <a:p>
          <a:endParaRPr lang="es-ES"/>
        </a:p>
      </dgm:t>
    </dgm:pt>
    <dgm:pt modelId="{FEA91A04-AE27-41D4-8E3F-DC8BADDE4B62}" type="pres">
      <dgm:prSet presAssocID="{E69162E3-5398-4783-86C2-27667E80FC32}" presName="composite" presStyleCnt="0"/>
      <dgm:spPr/>
    </dgm:pt>
    <dgm:pt modelId="{6E6DFC17-B78A-4EFC-A12C-A2E29D1385F2}" type="pres">
      <dgm:prSet presAssocID="{E69162E3-5398-4783-86C2-27667E80FC32}" presName="LShape" presStyleLbl="alignNode1" presStyleIdx="0" presStyleCnt="5"/>
      <dgm:spPr/>
    </dgm:pt>
    <dgm:pt modelId="{D645281B-ABAC-4319-A849-363CB29AB408}" type="pres">
      <dgm:prSet presAssocID="{E69162E3-5398-4783-86C2-27667E80FC32}" presName="ParentText" presStyleLbl="revTx" presStyleIdx="0" presStyleCnt="3">
        <dgm:presLayoutVars>
          <dgm:chMax val="0"/>
          <dgm:chPref val="0"/>
          <dgm:bulletEnabled val="1"/>
        </dgm:presLayoutVars>
      </dgm:prSet>
      <dgm:spPr/>
      <dgm:t>
        <a:bodyPr/>
        <a:lstStyle/>
        <a:p>
          <a:endParaRPr lang="es-ES"/>
        </a:p>
      </dgm:t>
    </dgm:pt>
    <dgm:pt modelId="{C9890084-0866-4329-95A9-9640AAE28D0E}" type="pres">
      <dgm:prSet presAssocID="{E69162E3-5398-4783-86C2-27667E80FC32}" presName="Triangle" presStyleLbl="alignNode1" presStyleIdx="1" presStyleCnt="5"/>
      <dgm:spPr/>
    </dgm:pt>
    <dgm:pt modelId="{86C00499-B658-4CD4-B35C-6414F23B330F}" type="pres">
      <dgm:prSet presAssocID="{2FECFA29-FBDD-4AC3-9595-1057BBA47322}" presName="sibTrans" presStyleCnt="0"/>
      <dgm:spPr/>
    </dgm:pt>
    <dgm:pt modelId="{A0E15D6C-F35D-451D-A33F-8C511DF7F327}" type="pres">
      <dgm:prSet presAssocID="{2FECFA29-FBDD-4AC3-9595-1057BBA47322}" presName="space" presStyleCnt="0"/>
      <dgm:spPr/>
    </dgm:pt>
    <dgm:pt modelId="{0240D8EC-8852-4BF6-A8B7-EEC31A295D72}" type="pres">
      <dgm:prSet presAssocID="{EE09FABF-33EA-4AED-AE73-5917B431EF66}" presName="composite" presStyleCnt="0"/>
      <dgm:spPr/>
    </dgm:pt>
    <dgm:pt modelId="{71C20EC4-077B-4E17-A31D-CDD16F122C56}" type="pres">
      <dgm:prSet presAssocID="{EE09FABF-33EA-4AED-AE73-5917B431EF66}" presName="LShape" presStyleLbl="alignNode1" presStyleIdx="2" presStyleCnt="5"/>
      <dgm:spPr/>
    </dgm:pt>
    <dgm:pt modelId="{3247399F-B861-4C34-BD17-C6CE9B1398BC}" type="pres">
      <dgm:prSet presAssocID="{EE09FABF-33EA-4AED-AE73-5917B431EF66}" presName="ParentText" presStyleLbl="revTx" presStyleIdx="1" presStyleCnt="3">
        <dgm:presLayoutVars>
          <dgm:chMax val="0"/>
          <dgm:chPref val="0"/>
          <dgm:bulletEnabled val="1"/>
        </dgm:presLayoutVars>
      </dgm:prSet>
      <dgm:spPr/>
      <dgm:t>
        <a:bodyPr/>
        <a:lstStyle/>
        <a:p>
          <a:endParaRPr lang="es-ES"/>
        </a:p>
      </dgm:t>
    </dgm:pt>
    <dgm:pt modelId="{AA8CAE44-645A-4C78-B20D-B0039C0B056B}" type="pres">
      <dgm:prSet presAssocID="{EE09FABF-33EA-4AED-AE73-5917B431EF66}" presName="Triangle" presStyleLbl="alignNode1" presStyleIdx="3" presStyleCnt="5"/>
      <dgm:spPr/>
    </dgm:pt>
    <dgm:pt modelId="{DACB5CFD-984E-401A-9409-3F5F735E1D69}" type="pres">
      <dgm:prSet presAssocID="{E5FA93A2-1967-4D70-97B2-D7FB09BE7048}" presName="sibTrans" presStyleCnt="0"/>
      <dgm:spPr/>
    </dgm:pt>
    <dgm:pt modelId="{578B1D70-D02D-4784-9942-A9E725C4F9B0}" type="pres">
      <dgm:prSet presAssocID="{E5FA93A2-1967-4D70-97B2-D7FB09BE7048}" presName="space" presStyleCnt="0"/>
      <dgm:spPr/>
    </dgm:pt>
    <dgm:pt modelId="{20AC95FE-2CA4-44D5-B1A7-075972115C05}" type="pres">
      <dgm:prSet presAssocID="{4F489D96-5F2C-4706-ACDC-87362AF5BAA9}" presName="composite" presStyleCnt="0"/>
      <dgm:spPr/>
    </dgm:pt>
    <dgm:pt modelId="{CAE2CC7A-35AC-48CB-8E3F-60418C46F87C}" type="pres">
      <dgm:prSet presAssocID="{4F489D96-5F2C-4706-ACDC-87362AF5BAA9}" presName="LShape" presStyleLbl="alignNode1" presStyleIdx="4" presStyleCnt="5"/>
      <dgm:spPr/>
    </dgm:pt>
    <dgm:pt modelId="{746F56BB-BA7A-4A3E-B6CB-DEB851FC6CBB}" type="pres">
      <dgm:prSet presAssocID="{4F489D96-5F2C-4706-ACDC-87362AF5BAA9}" presName="ParentText" presStyleLbl="revTx" presStyleIdx="2" presStyleCnt="3">
        <dgm:presLayoutVars>
          <dgm:chMax val="0"/>
          <dgm:chPref val="0"/>
          <dgm:bulletEnabled val="1"/>
        </dgm:presLayoutVars>
      </dgm:prSet>
      <dgm:spPr/>
      <dgm:t>
        <a:bodyPr/>
        <a:lstStyle/>
        <a:p>
          <a:endParaRPr lang="es-ES"/>
        </a:p>
      </dgm:t>
    </dgm:pt>
  </dgm:ptLst>
  <dgm:cxnLst>
    <dgm:cxn modelId="{A01BA2A8-F44C-4F06-BAEA-CD05009D24E9}" type="presOf" srcId="{E69162E3-5398-4783-86C2-27667E80FC32}" destId="{D645281B-ABAC-4319-A849-363CB29AB408}" srcOrd="0" destOrd="0" presId="urn:microsoft.com/office/officeart/2009/3/layout/StepUpProcess"/>
    <dgm:cxn modelId="{FD6DC20B-2BD3-4395-9585-779963641E5A}" type="presOf" srcId="{823A319A-6A11-480A-B903-25292684237E}" destId="{65577527-4C03-4D33-96F3-51B5462B6DEA}" srcOrd="0" destOrd="0" presId="urn:microsoft.com/office/officeart/2009/3/layout/StepUpProcess"/>
    <dgm:cxn modelId="{7E1BD6E1-6434-4966-A37C-200935639330}" type="presOf" srcId="{EE09FABF-33EA-4AED-AE73-5917B431EF66}" destId="{3247399F-B861-4C34-BD17-C6CE9B1398BC}" srcOrd="0" destOrd="0" presId="urn:microsoft.com/office/officeart/2009/3/layout/StepUpProcess"/>
    <dgm:cxn modelId="{98D4DFE8-B31B-40F9-924A-B1CB9A99062D}" srcId="{823A319A-6A11-480A-B903-25292684237E}" destId="{E69162E3-5398-4783-86C2-27667E80FC32}" srcOrd="0" destOrd="0" parTransId="{64C8996A-1215-49F9-A68B-61BA30961E49}" sibTransId="{2FECFA29-FBDD-4AC3-9595-1057BBA47322}"/>
    <dgm:cxn modelId="{86780617-45CA-42F6-9CA6-A488BBE5E49B}" srcId="{823A319A-6A11-480A-B903-25292684237E}" destId="{4F489D96-5F2C-4706-ACDC-87362AF5BAA9}" srcOrd="2" destOrd="0" parTransId="{4941ED4E-16A0-496E-BA75-AC8AAC4BEEAA}" sibTransId="{9464DCF6-8AC1-43FB-8279-DB2E45A95C13}"/>
    <dgm:cxn modelId="{7294CF1A-33FD-46F8-9EBA-F14A3C6BC65A}" type="presOf" srcId="{4F489D96-5F2C-4706-ACDC-87362AF5BAA9}" destId="{746F56BB-BA7A-4A3E-B6CB-DEB851FC6CBB}" srcOrd="0" destOrd="0" presId="urn:microsoft.com/office/officeart/2009/3/layout/StepUpProcess"/>
    <dgm:cxn modelId="{9182E0D4-BDE1-4FB1-883A-CAA0BFF14771}" srcId="{823A319A-6A11-480A-B903-25292684237E}" destId="{EE09FABF-33EA-4AED-AE73-5917B431EF66}" srcOrd="1" destOrd="0" parTransId="{2EC83809-637F-4EE3-89F7-A14412812534}" sibTransId="{E5FA93A2-1967-4D70-97B2-D7FB09BE7048}"/>
    <dgm:cxn modelId="{0931DCFA-813F-42EC-A138-F29D06087A39}" type="presParOf" srcId="{65577527-4C03-4D33-96F3-51B5462B6DEA}" destId="{FEA91A04-AE27-41D4-8E3F-DC8BADDE4B62}" srcOrd="0" destOrd="0" presId="urn:microsoft.com/office/officeart/2009/3/layout/StepUpProcess"/>
    <dgm:cxn modelId="{32797666-58BD-42ED-8B22-425B1FF4FBA5}" type="presParOf" srcId="{FEA91A04-AE27-41D4-8E3F-DC8BADDE4B62}" destId="{6E6DFC17-B78A-4EFC-A12C-A2E29D1385F2}" srcOrd="0" destOrd="0" presId="urn:microsoft.com/office/officeart/2009/3/layout/StepUpProcess"/>
    <dgm:cxn modelId="{C09EAED7-D846-414F-A4F2-45CC5368A4D0}" type="presParOf" srcId="{FEA91A04-AE27-41D4-8E3F-DC8BADDE4B62}" destId="{D645281B-ABAC-4319-A849-363CB29AB408}" srcOrd="1" destOrd="0" presId="urn:microsoft.com/office/officeart/2009/3/layout/StepUpProcess"/>
    <dgm:cxn modelId="{9F9B298B-65E1-4676-A134-6E2C05ACA331}" type="presParOf" srcId="{FEA91A04-AE27-41D4-8E3F-DC8BADDE4B62}" destId="{C9890084-0866-4329-95A9-9640AAE28D0E}" srcOrd="2" destOrd="0" presId="urn:microsoft.com/office/officeart/2009/3/layout/StepUpProcess"/>
    <dgm:cxn modelId="{889814E0-2489-4349-A4BF-E5CB47BF6154}" type="presParOf" srcId="{65577527-4C03-4D33-96F3-51B5462B6DEA}" destId="{86C00499-B658-4CD4-B35C-6414F23B330F}" srcOrd="1" destOrd="0" presId="urn:microsoft.com/office/officeart/2009/3/layout/StepUpProcess"/>
    <dgm:cxn modelId="{8F6AB256-92CD-4984-A50E-2B6FEF823FAA}" type="presParOf" srcId="{86C00499-B658-4CD4-B35C-6414F23B330F}" destId="{A0E15D6C-F35D-451D-A33F-8C511DF7F327}" srcOrd="0" destOrd="0" presId="urn:microsoft.com/office/officeart/2009/3/layout/StepUpProcess"/>
    <dgm:cxn modelId="{5EAB4EAA-7464-4B83-888E-85C974BDD95E}" type="presParOf" srcId="{65577527-4C03-4D33-96F3-51B5462B6DEA}" destId="{0240D8EC-8852-4BF6-A8B7-EEC31A295D72}" srcOrd="2" destOrd="0" presId="urn:microsoft.com/office/officeart/2009/3/layout/StepUpProcess"/>
    <dgm:cxn modelId="{C00726DF-47ED-4654-A9BB-5CAF453822E9}" type="presParOf" srcId="{0240D8EC-8852-4BF6-A8B7-EEC31A295D72}" destId="{71C20EC4-077B-4E17-A31D-CDD16F122C56}" srcOrd="0" destOrd="0" presId="urn:microsoft.com/office/officeart/2009/3/layout/StepUpProcess"/>
    <dgm:cxn modelId="{A1E5FFA5-1FDD-47A8-B8C8-EE69B67FA891}" type="presParOf" srcId="{0240D8EC-8852-4BF6-A8B7-EEC31A295D72}" destId="{3247399F-B861-4C34-BD17-C6CE9B1398BC}" srcOrd="1" destOrd="0" presId="urn:microsoft.com/office/officeart/2009/3/layout/StepUpProcess"/>
    <dgm:cxn modelId="{14BEA9C1-E637-4E66-8831-8FFF6D7BD6C1}" type="presParOf" srcId="{0240D8EC-8852-4BF6-A8B7-EEC31A295D72}" destId="{AA8CAE44-645A-4C78-B20D-B0039C0B056B}" srcOrd="2" destOrd="0" presId="urn:microsoft.com/office/officeart/2009/3/layout/StepUpProcess"/>
    <dgm:cxn modelId="{E1CF060F-A9AD-463C-B08B-F93FF41EE1BE}" type="presParOf" srcId="{65577527-4C03-4D33-96F3-51B5462B6DEA}" destId="{DACB5CFD-984E-401A-9409-3F5F735E1D69}" srcOrd="3" destOrd="0" presId="urn:microsoft.com/office/officeart/2009/3/layout/StepUpProcess"/>
    <dgm:cxn modelId="{7F471E00-4B3D-461C-B872-6A4A5C6FAD8E}" type="presParOf" srcId="{DACB5CFD-984E-401A-9409-3F5F735E1D69}" destId="{578B1D70-D02D-4784-9942-A9E725C4F9B0}" srcOrd="0" destOrd="0" presId="urn:microsoft.com/office/officeart/2009/3/layout/StepUpProcess"/>
    <dgm:cxn modelId="{5F9429D6-9FEC-4E30-B327-F8025580EC31}" type="presParOf" srcId="{65577527-4C03-4D33-96F3-51B5462B6DEA}" destId="{20AC95FE-2CA4-44D5-B1A7-075972115C05}" srcOrd="4" destOrd="0" presId="urn:microsoft.com/office/officeart/2009/3/layout/StepUpProcess"/>
    <dgm:cxn modelId="{160D99A1-8D60-41FF-A7F7-0AB7D4CC158C}" type="presParOf" srcId="{20AC95FE-2CA4-44D5-B1A7-075972115C05}" destId="{CAE2CC7A-35AC-48CB-8E3F-60418C46F87C}" srcOrd="0" destOrd="0" presId="urn:microsoft.com/office/officeart/2009/3/layout/StepUpProcess"/>
    <dgm:cxn modelId="{D6C7D892-430B-4EE0-9218-68C0CC161572}" type="presParOf" srcId="{20AC95FE-2CA4-44D5-B1A7-075972115C05}" destId="{746F56BB-BA7A-4A3E-B6CB-DEB851FC6CB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84A882-5EDA-4D87-8F9A-70DB1D1902D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0946038E-047E-4ED1-BB0D-C1CC8D061E53}">
      <dgm:prSet phldrT="[Texto]" custT="1"/>
      <dgm:spPr/>
      <dgm:t>
        <a:bodyPr/>
        <a:lstStyle/>
        <a:p>
          <a:r>
            <a:rPr lang="es-ES_tradnl" sz="1800" b="1" dirty="0" smtClean="0"/>
            <a:t>Intangibilidad</a:t>
          </a:r>
          <a:endParaRPr lang="es-ES" sz="1800" dirty="0"/>
        </a:p>
      </dgm:t>
    </dgm:pt>
    <dgm:pt modelId="{76FC3CAF-A219-4A74-AB22-3625E8027D0E}" type="parTrans" cxnId="{0822F5D3-3767-4B22-AD27-1F29F28B1674}">
      <dgm:prSet/>
      <dgm:spPr/>
      <dgm:t>
        <a:bodyPr/>
        <a:lstStyle/>
        <a:p>
          <a:endParaRPr lang="es-ES"/>
        </a:p>
      </dgm:t>
    </dgm:pt>
    <dgm:pt modelId="{C8F1B472-C316-4713-A47C-638037C5E742}" type="sibTrans" cxnId="{0822F5D3-3767-4B22-AD27-1F29F28B1674}">
      <dgm:prSet/>
      <dgm:spPr>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dgm:spPr>
      <dgm:t>
        <a:bodyPr/>
        <a:lstStyle/>
        <a:p>
          <a:endParaRPr lang="es-ES"/>
        </a:p>
      </dgm:t>
    </dgm:pt>
    <dgm:pt modelId="{3704811A-671F-4E40-A570-BA00167EB539}">
      <dgm:prSet phldrT="[Texto]" custT="1"/>
      <dgm:spPr/>
      <dgm:t>
        <a:bodyPr/>
        <a:lstStyle/>
        <a:p>
          <a:r>
            <a:rPr lang="es-ES_tradnl" sz="1800" b="1" dirty="0" smtClean="0"/>
            <a:t>Inseparabilidad</a:t>
          </a:r>
          <a:endParaRPr lang="es-ES" sz="1800" dirty="0"/>
        </a:p>
      </dgm:t>
    </dgm:pt>
    <dgm:pt modelId="{733152AB-3627-488F-A180-4A2807538B91}" type="parTrans" cxnId="{F28590B7-1C43-46D2-914A-067D528D243A}">
      <dgm:prSet/>
      <dgm:spPr/>
      <dgm:t>
        <a:bodyPr/>
        <a:lstStyle/>
        <a:p>
          <a:endParaRPr lang="es-ES"/>
        </a:p>
      </dgm:t>
    </dgm:pt>
    <dgm:pt modelId="{3214D503-1796-4443-B4C9-6569361CAC46}" type="sibTrans" cxnId="{F28590B7-1C43-46D2-914A-067D528D243A}">
      <dgm:prSet/>
      <dgm:spPr>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dgm:spPr>
      <dgm:t>
        <a:bodyPr/>
        <a:lstStyle/>
        <a:p>
          <a:endParaRPr lang="es-ES"/>
        </a:p>
      </dgm:t>
    </dgm:pt>
    <dgm:pt modelId="{8C92418D-4710-454E-AE22-D265DF8C12F1}">
      <dgm:prSet phldrT="[Texto]" custT="1"/>
      <dgm:spPr/>
      <dgm:t>
        <a:bodyPr/>
        <a:lstStyle/>
        <a:p>
          <a:r>
            <a:rPr lang="es-ES_tradnl" sz="1800" b="1" dirty="0" smtClean="0"/>
            <a:t>Heterogeneidad</a:t>
          </a:r>
          <a:endParaRPr lang="es-ES" sz="1800" dirty="0"/>
        </a:p>
      </dgm:t>
    </dgm:pt>
    <dgm:pt modelId="{58EC6784-74E3-4B44-8187-A2F89C6DF416}" type="parTrans" cxnId="{C97D6322-0BE1-4841-914F-0A41156F55DD}">
      <dgm:prSet/>
      <dgm:spPr/>
      <dgm:t>
        <a:bodyPr/>
        <a:lstStyle/>
        <a:p>
          <a:endParaRPr lang="es-ES"/>
        </a:p>
      </dgm:t>
    </dgm:pt>
    <dgm:pt modelId="{1CD9BE9C-8B48-4794-A265-423A9115F65C}" type="sibTrans" cxnId="{C97D6322-0BE1-4841-914F-0A41156F55DD}">
      <dgm:prSet/>
      <dgm:spPr>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dgm:spPr>
      <dgm:t>
        <a:bodyPr/>
        <a:lstStyle/>
        <a:p>
          <a:endParaRPr lang="es-ES"/>
        </a:p>
      </dgm:t>
    </dgm:pt>
    <dgm:pt modelId="{9D5D0288-93E5-47ED-B927-A1F9F31E9AC2}">
      <dgm:prSet phldrT="[Texto]" custT="1"/>
      <dgm:spPr/>
      <dgm:t>
        <a:bodyPr/>
        <a:lstStyle/>
        <a:p>
          <a:r>
            <a:rPr lang="es-ES_tradnl" sz="1800" b="1" dirty="0" smtClean="0"/>
            <a:t>Perecederos</a:t>
          </a:r>
          <a:endParaRPr lang="es-ES" sz="1800" dirty="0"/>
        </a:p>
      </dgm:t>
    </dgm:pt>
    <dgm:pt modelId="{4810A20A-5820-41D7-9BED-5946A49FC4FE}" type="parTrans" cxnId="{6142DE99-4CC6-4653-B972-93B57DAE746A}">
      <dgm:prSet/>
      <dgm:spPr/>
      <dgm:t>
        <a:bodyPr/>
        <a:lstStyle/>
        <a:p>
          <a:endParaRPr lang="es-ES"/>
        </a:p>
      </dgm:t>
    </dgm:pt>
    <dgm:pt modelId="{9FDEEC8E-A02C-41FE-B41B-EDFDA0C2F4FA}" type="sibTrans" cxnId="{6142DE99-4CC6-4653-B972-93B57DAE746A}">
      <dgm:prSet/>
      <dgm:spPr>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dgm:spPr>
      <dgm:t>
        <a:bodyPr/>
        <a:lstStyle/>
        <a:p>
          <a:endParaRPr lang="es-ES"/>
        </a:p>
      </dgm:t>
    </dgm:pt>
    <dgm:pt modelId="{AEE044C4-120E-41A0-8539-285525C5E30C}" type="pres">
      <dgm:prSet presAssocID="{0E84A882-5EDA-4D87-8F9A-70DB1D1902DB}" presName="cycle" presStyleCnt="0">
        <dgm:presLayoutVars>
          <dgm:dir/>
          <dgm:resizeHandles val="exact"/>
        </dgm:presLayoutVars>
      </dgm:prSet>
      <dgm:spPr/>
      <dgm:t>
        <a:bodyPr/>
        <a:lstStyle/>
        <a:p>
          <a:endParaRPr lang="es-ES"/>
        </a:p>
      </dgm:t>
    </dgm:pt>
    <dgm:pt modelId="{4EDD3F8C-74D8-41AE-A257-51F657E3A29A}" type="pres">
      <dgm:prSet presAssocID="{0946038E-047E-4ED1-BB0D-C1CC8D061E53}" presName="dummy" presStyleCnt="0"/>
      <dgm:spPr/>
    </dgm:pt>
    <dgm:pt modelId="{3A088AAF-C630-4874-B0DB-DA2846F81BEB}" type="pres">
      <dgm:prSet presAssocID="{0946038E-047E-4ED1-BB0D-C1CC8D061E53}" presName="node" presStyleLbl="revTx" presStyleIdx="0" presStyleCnt="4">
        <dgm:presLayoutVars>
          <dgm:bulletEnabled val="1"/>
        </dgm:presLayoutVars>
      </dgm:prSet>
      <dgm:spPr/>
      <dgm:t>
        <a:bodyPr/>
        <a:lstStyle/>
        <a:p>
          <a:endParaRPr lang="es-ES"/>
        </a:p>
      </dgm:t>
    </dgm:pt>
    <dgm:pt modelId="{8EA6C9BA-6D7E-4339-AB0E-C1DA0E80ECE4}" type="pres">
      <dgm:prSet presAssocID="{C8F1B472-C316-4713-A47C-638037C5E742}" presName="sibTrans" presStyleLbl="node1" presStyleIdx="0" presStyleCnt="4"/>
      <dgm:spPr/>
      <dgm:t>
        <a:bodyPr/>
        <a:lstStyle/>
        <a:p>
          <a:endParaRPr lang="es-ES"/>
        </a:p>
      </dgm:t>
    </dgm:pt>
    <dgm:pt modelId="{D651992F-6CC9-4954-B4D5-AAD66A32D2A9}" type="pres">
      <dgm:prSet presAssocID="{3704811A-671F-4E40-A570-BA00167EB539}" presName="dummy" presStyleCnt="0"/>
      <dgm:spPr/>
    </dgm:pt>
    <dgm:pt modelId="{FA57182D-80A5-466E-8B01-CA358A397E70}" type="pres">
      <dgm:prSet presAssocID="{3704811A-671F-4E40-A570-BA00167EB539}" presName="node" presStyleLbl="revTx" presStyleIdx="1" presStyleCnt="4" custScaleX="108250">
        <dgm:presLayoutVars>
          <dgm:bulletEnabled val="1"/>
        </dgm:presLayoutVars>
      </dgm:prSet>
      <dgm:spPr/>
      <dgm:t>
        <a:bodyPr/>
        <a:lstStyle/>
        <a:p>
          <a:endParaRPr lang="es-ES"/>
        </a:p>
      </dgm:t>
    </dgm:pt>
    <dgm:pt modelId="{03645F3D-474F-41D8-91A1-8ADE55FD8855}" type="pres">
      <dgm:prSet presAssocID="{3214D503-1796-4443-B4C9-6569361CAC46}" presName="sibTrans" presStyleLbl="node1" presStyleIdx="1" presStyleCnt="4"/>
      <dgm:spPr/>
      <dgm:t>
        <a:bodyPr/>
        <a:lstStyle/>
        <a:p>
          <a:endParaRPr lang="es-ES"/>
        </a:p>
      </dgm:t>
    </dgm:pt>
    <dgm:pt modelId="{AF9B01AD-9883-49EC-A1D1-4985587AAFA2}" type="pres">
      <dgm:prSet presAssocID="{8C92418D-4710-454E-AE22-D265DF8C12F1}" presName="dummy" presStyleCnt="0"/>
      <dgm:spPr/>
    </dgm:pt>
    <dgm:pt modelId="{78079860-2829-406C-9275-C179C4B305E5}" type="pres">
      <dgm:prSet presAssocID="{8C92418D-4710-454E-AE22-D265DF8C12F1}" presName="node" presStyleLbl="revTx" presStyleIdx="2" presStyleCnt="4" custScaleX="108250">
        <dgm:presLayoutVars>
          <dgm:bulletEnabled val="1"/>
        </dgm:presLayoutVars>
      </dgm:prSet>
      <dgm:spPr/>
      <dgm:t>
        <a:bodyPr/>
        <a:lstStyle/>
        <a:p>
          <a:endParaRPr lang="es-ES"/>
        </a:p>
      </dgm:t>
    </dgm:pt>
    <dgm:pt modelId="{607A7FD4-7E03-4BB6-B80B-69F146AEAF01}" type="pres">
      <dgm:prSet presAssocID="{1CD9BE9C-8B48-4794-A265-423A9115F65C}" presName="sibTrans" presStyleLbl="node1" presStyleIdx="2" presStyleCnt="4"/>
      <dgm:spPr/>
      <dgm:t>
        <a:bodyPr/>
        <a:lstStyle/>
        <a:p>
          <a:endParaRPr lang="es-ES"/>
        </a:p>
      </dgm:t>
    </dgm:pt>
    <dgm:pt modelId="{60152053-39CC-4BFD-9317-10CB0661A3FF}" type="pres">
      <dgm:prSet presAssocID="{9D5D0288-93E5-47ED-B927-A1F9F31E9AC2}" presName="dummy" presStyleCnt="0"/>
      <dgm:spPr/>
    </dgm:pt>
    <dgm:pt modelId="{03407337-36C5-4ABA-A8F7-1B81A216BF3D}" type="pres">
      <dgm:prSet presAssocID="{9D5D0288-93E5-47ED-B927-A1F9F31E9AC2}" presName="node" presStyleLbl="revTx" presStyleIdx="3" presStyleCnt="4">
        <dgm:presLayoutVars>
          <dgm:bulletEnabled val="1"/>
        </dgm:presLayoutVars>
      </dgm:prSet>
      <dgm:spPr/>
      <dgm:t>
        <a:bodyPr/>
        <a:lstStyle/>
        <a:p>
          <a:endParaRPr lang="es-ES"/>
        </a:p>
      </dgm:t>
    </dgm:pt>
    <dgm:pt modelId="{456F1D2E-D331-4F95-914C-3731E839BC0F}" type="pres">
      <dgm:prSet presAssocID="{9FDEEC8E-A02C-41FE-B41B-EDFDA0C2F4FA}" presName="sibTrans" presStyleLbl="node1" presStyleIdx="3" presStyleCnt="4"/>
      <dgm:spPr/>
      <dgm:t>
        <a:bodyPr/>
        <a:lstStyle/>
        <a:p>
          <a:endParaRPr lang="es-ES"/>
        </a:p>
      </dgm:t>
    </dgm:pt>
  </dgm:ptLst>
  <dgm:cxnLst>
    <dgm:cxn modelId="{84DF2D83-5280-4A88-9D8E-9294D1A4306C}" type="presOf" srcId="{1CD9BE9C-8B48-4794-A265-423A9115F65C}" destId="{607A7FD4-7E03-4BB6-B80B-69F146AEAF01}" srcOrd="0" destOrd="0" presId="urn:microsoft.com/office/officeart/2005/8/layout/cycle1"/>
    <dgm:cxn modelId="{2723F090-C59D-448F-A4A0-3E9E3EA7C834}" type="presOf" srcId="{0946038E-047E-4ED1-BB0D-C1CC8D061E53}" destId="{3A088AAF-C630-4874-B0DB-DA2846F81BEB}" srcOrd="0" destOrd="0" presId="urn:microsoft.com/office/officeart/2005/8/layout/cycle1"/>
    <dgm:cxn modelId="{0822F5D3-3767-4B22-AD27-1F29F28B1674}" srcId="{0E84A882-5EDA-4D87-8F9A-70DB1D1902DB}" destId="{0946038E-047E-4ED1-BB0D-C1CC8D061E53}" srcOrd="0" destOrd="0" parTransId="{76FC3CAF-A219-4A74-AB22-3625E8027D0E}" sibTransId="{C8F1B472-C316-4713-A47C-638037C5E742}"/>
    <dgm:cxn modelId="{F42E051C-BCC3-40B0-B47A-CCE64EE8B541}" type="presOf" srcId="{C8F1B472-C316-4713-A47C-638037C5E742}" destId="{8EA6C9BA-6D7E-4339-AB0E-C1DA0E80ECE4}" srcOrd="0" destOrd="0" presId="urn:microsoft.com/office/officeart/2005/8/layout/cycle1"/>
    <dgm:cxn modelId="{6142DE99-4CC6-4653-B972-93B57DAE746A}" srcId="{0E84A882-5EDA-4D87-8F9A-70DB1D1902DB}" destId="{9D5D0288-93E5-47ED-B927-A1F9F31E9AC2}" srcOrd="3" destOrd="0" parTransId="{4810A20A-5820-41D7-9BED-5946A49FC4FE}" sibTransId="{9FDEEC8E-A02C-41FE-B41B-EDFDA0C2F4FA}"/>
    <dgm:cxn modelId="{4A75EC36-F57D-48D7-AD82-D7B0A7FD47C1}" type="presOf" srcId="{3704811A-671F-4E40-A570-BA00167EB539}" destId="{FA57182D-80A5-466E-8B01-CA358A397E70}" srcOrd="0" destOrd="0" presId="urn:microsoft.com/office/officeart/2005/8/layout/cycle1"/>
    <dgm:cxn modelId="{C97D6322-0BE1-4841-914F-0A41156F55DD}" srcId="{0E84A882-5EDA-4D87-8F9A-70DB1D1902DB}" destId="{8C92418D-4710-454E-AE22-D265DF8C12F1}" srcOrd="2" destOrd="0" parTransId="{58EC6784-74E3-4B44-8187-A2F89C6DF416}" sibTransId="{1CD9BE9C-8B48-4794-A265-423A9115F65C}"/>
    <dgm:cxn modelId="{319C2678-EBE3-4258-95D4-D4623EAB8E28}" type="presOf" srcId="{3214D503-1796-4443-B4C9-6569361CAC46}" destId="{03645F3D-474F-41D8-91A1-8ADE55FD8855}" srcOrd="0" destOrd="0" presId="urn:microsoft.com/office/officeart/2005/8/layout/cycle1"/>
    <dgm:cxn modelId="{AB165365-1EC1-4F71-9152-24763031FC32}" type="presOf" srcId="{9FDEEC8E-A02C-41FE-B41B-EDFDA0C2F4FA}" destId="{456F1D2E-D331-4F95-914C-3731E839BC0F}" srcOrd="0" destOrd="0" presId="urn:microsoft.com/office/officeart/2005/8/layout/cycle1"/>
    <dgm:cxn modelId="{B83C1DF7-FDC9-41CF-BC32-C550AC4350AB}" type="presOf" srcId="{0E84A882-5EDA-4D87-8F9A-70DB1D1902DB}" destId="{AEE044C4-120E-41A0-8539-285525C5E30C}" srcOrd="0" destOrd="0" presId="urn:microsoft.com/office/officeart/2005/8/layout/cycle1"/>
    <dgm:cxn modelId="{585AF88E-6396-445B-8C71-A68D673D8749}" type="presOf" srcId="{9D5D0288-93E5-47ED-B927-A1F9F31E9AC2}" destId="{03407337-36C5-4ABA-A8F7-1B81A216BF3D}" srcOrd="0" destOrd="0" presId="urn:microsoft.com/office/officeart/2005/8/layout/cycle1"/>
    <dgm:cxn modelId="{F28590B7-1C43-46D2-914A-067D528D243A}" srcId="{0E84A882-5EDA-4D87-8F9A-70DB1D1902DB}" destId="{3704811A-671F-4E40-A570-BA00167EB539}" srcOrd="1" destOrd="0" parTransId="{733152AB-3627-488F-A180-4A2807538B91}" sibTransId="{3214D503-1796-4443-B4C9-6569361CAC46}"/>
    <dgm:cxn modelId="{FF46885E-FDC5-40C9-927F-6144B09E238C}" type="presOf" srcId="{8C92418D-4710-454E-AE22-D265DF8C12F1}" destId="{78079860-2829-406C-9275-C179C4B305E5}" srcOrd="0" destOrd="0" presId="urn:microsoft.com/office/officeart/2005/8/layout/cycle1"/>
    <dgm:cxn modelId="{A98A0062-E9AC-43E9-B303-90C1EF14A372}" type="presParOf" srcId="{AEE044C4-120E-41A0-8539-285525C5E30C}" destId="{4EDD3F8C-74D8-41AE-A257-51F657E3A29A}" srcOrd="0" destOrd="0" presId="urn:microsoft.com/office/officeart/2005/8/layout/cycle1"/>
    <dgm:cxn modelId="{9894718A-248A-4EC3-AC54-6DE8AFC2FC15}" type="presParOf" srcId="{AEE044C4-120E-41A0-8539-285525C5E30C}" destId="{3A088AAF-C630-4874-B0DB-DA2846F81BEB}" srcOrd="1" destOrd="0" presId="urn:microsoft.com/office/officeart/2005/8/layout/cycle1"/>
    <dgm:cxn modelId="{AA602FB6-1C34-4B16-8255-B0A1F0F4BB98}" type="presParOf" srcId="{AEE044C4-120E-41A0-8539-285525C5E30C}" destId="{8EA6C9BA-6D7E-4339-AB0E-C1DA0E80ECE4}" srcOrd="2" destOrd="0" presId="urn:microsoft.com/office/officeart/2005/8/layout/cycle1"/>
    <dgm:cxn modelId="{7E8C180F-2F90-44E7-AEDC-83FC748E9D01}" type="presParOf" srcId="{AEE044C4-120E-41A0-8539-285525C5E30C}" destId="{D651992F-6CC9-4954-B4D5-AAD66A32D2A9}" srcOrd="3" destOrd="0" presId="urn:microsoft.com/office/officeart/2005/8/layout/cycle1"/>
    <dgm:cxn modelId="{CCA34C63-2541-498C-B917-700DF48CFBD8}" type="presParOf" srcId="{AEE044C4-120E-41A0-8539-285525C5E30C}" destId="{FA57182D-80A5-466E-8B01-CA358A397E70}" srcOrd="4" destOrd="0" presId="urn:microsoft.com/office/officeart/2005/8/layout/cycle1"/>
    <dgm:cxn modelId="{F5614362-2E59-440E-A1B7-F5E2DDE5F5F9}" type="presParOf" srcId="{AEE044C4-120E-41A0-8539-285525C5E30C}" destId="{03645F3D-474F-41D8-91A1-8ADE55FD8855}" srcOrd="5" destOrd="0" presId="urn:microsoft.com/office/officeart/2005/8/layout/cycle1"/>
    <dgm:cxn modelId="{7F441077-2C7F-459F-8FB9-36242E520C2C}" type="presParOf" srcId="{AEE044C4-120E-41A0-8539-285525C5E30C}" destId="{AF9B01AD-9883-49EC-A1D1-4985587AAFA2}" srcOrd="6" destOrd="0" presId="urn:microsoft.com/office/officeart/2005/8/layout/cycle1"/>
    <dgm:cxn modelId="{3EA9C886-EECF-404E-A6F9-3462D4FC34FD}" type="presParOf" srcId="{AEE044C4-120E-41A0-8539-285525C5E30C}" destId="{78079860-2829-406C-9275-C179C4B305E5}" srcOrd="7" destOrd="0" presId="urn:microsoft.com/office/officeart/2005/8/layout/cycle1"/>
    <dgm:cxn modelId="{51C8CFE8-6D4B-4234-952B-FA39322C6955}" type="presParOf" srcId="{AEE044C4-120E-41A0-8539-285525C5E30C}" destId="{607A7FD4-7E03-4BB6-B80B-69F146AEAF01}" srcOrd="8" destOrd="0" presId="urn:microsoft.com/office/officeart/2005/8/layout/cycle1"/>
    <dgm:cxn modelId="{63571FC4-E737-4C9B-AB53-8279FA018EB6}" type="presParOf" srcId="{AEE044C4-120E-41A0-8539-285525C5E30C}" destId="{60152053-39CC-4BFD-9317-10CB0661A3FF}" srcOrd="9" destOrd="0" presId="urn:microsoft.com/office/officeart/2005/8/layout/cycle1"/>
    <dgm:cxn modelId="{C06EE64F-2B32-43B7-8C3F-E59F089D6A5E}" type="presParOf" srcId="{AEE044C4-120E-41A0-8539-285525C5E30C}" destId="{03407337-36C5-4ABA-A8F7-1B81A216BF3D}" srcOrd="10" destOrd="0" presId="urn:microsoft.com/office/officeart/2005/8/layout/cycle1"/>
    <dgm:cxn modelId="{CC590450-8917-40B7-ADCC-AC0D4B3A59BD}" type="presParOf" srcId="{AEE044C4-120E-41A0-8539-285525C5E30C}" destId="{456F1D2E-D331-4F95-914C-3731E839BC0F}"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E01C2B-A979-40F2-A84E-5C5CF4D6695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E519210B-9981-4469-92D9-EF0127E539B5}">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pPr algn="l"/>
          <a:r>
            <a:rPr lang="es-ES_tradnl" dirty="0" smtClean="0">
              <a:solidFill>
                <a:schemeClr val="tx1"/>
              </a:solidFill>
            </a:rPr>
            <a:t>Calidad de los servicios, término que define la norma ISO 9000:2000 como  el aseguramiento de un resultado satisfactorio procedente de una actividad,  en la interfaz entre el proveedor y el cliente, siendo el servicio generalmente intangible.</a:t>
          </a:r>
          <a:endParaRPr lang="es-ES" dirty="0">
            <a:solidFill>
              <a:schemeClr val="tx1"/>
            </a:solidFill>
          </a:endParaRPr>
        </a:p>
      </dgm:t>
    </dgm:pt>
    <dgm:pt modelId="{6EB2FDDF-B117-4C52-BD64-AFE6B209E5C6}" type="parTrans" cxnId="{9D0FC889-B6F3-47C0-BD0A-D50A210C0B77}">
      <dgm:prSet/>
      <dgm:spPr/>
      <dgm:t>
        <a:bodyPr/>
        <a:lstStyle/>
        <a:p>
          <a:endParaRPr lang="es-ES"/>
        </a:p>
      </dgm:t>
    </dgm:pt>
    <dgm:pt modelId="{C352D1D7-DFA4-42CC-A045-189A008B1821}" type="sibTrans" cxnId="{9D0FC889-B6F3-47C0-BD0A-D50A210C0B77}">
      <dgm:prSet/>
      <dgm:spPr>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8100000" scaled="1"/>
          <a:tileRect/>
        </a:gradFill>
      </dgm:spPr>
      <dgm:t>
        <a:bodyPr/>
        <a:lstStyle/>
        <a:p>
          <a:endParaRPr lang="es-ES" dirty="0"/>
        </a:p>
      </dgm:t>
    </dgm:pt>
    <dgm:pt modelId="{5092BDE2-A1DA-4392-9128-9CDD2FDF8CA6}">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pPr algn="l"/>
          <a:r>
            <a:rPr lang="es-ES_tradnl" b="0" dirty="0" smtClean="0">
              <a:solidFill>
                <a:schemeClr val="tx1"/>
              </a:solidFill>
            </a:rPr>
            <a:t>Percepciones del Cliente</a:t>
          </a:r>
          <a:endParaRPr lang="es-ES" dirty="0">
            <a:solidFill>
              <a:schemeClr val="tx1"/>
            </a:solidFill>
          </a:endParaRPr>
        </a:p>
      </dgm:t>
    </dgm:pt>
    <dgm:pt modelId="{F88EED00-76F9-4E58-BED8-510572860675}" type="parTrans" cxnId="{180D5409-23D2-433D-9485-8CE27EFB6FCC}">
      <dgm:prSet/>
      <dgm:spPr/>
      <dgm:t>
        <a:bodyPr/>
        <a:lstStyle/>
        <a:p>
          <a:endParaRPr lang="es-ES"/>
        </a:p>
      </dgm:t>
    </dgm:pt>
    <dgm:pt modelId="{9E90C5BE-2D79-4F5C-A1D8-AB9722AAE292}" type="sibTrans" cxnId="{180D5409-23D2-433D-9485-8CE27EFB6FCC}">
      <dgm:prSet/>
      <dgm:spPr>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8100000" scaled="1"/>
          <a:tileRect/>
        </a:gradFill>
      </dgm:spPr>
      <dgm:t>
        <a:bodyPr/>
        <a:lstStyle/>
        <a:p>
          <a:endParaRPr lang="es-ES" dirty="0"/>
        </a:p>
      </dgm:t>
    </dgm:pt>
    <dgm:pt modelId="{107CA6EF-4964-4772-8803-089A367D5EE0}">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pPr algn="l"/>
          <a:r>
            <a:rPr lang="es-ES_tradnl" b="0" dirty="0" smtClean="0">
              <a:solidFill>
                <a:schemeClr val="tx1"/>
              </a:solidFill>
            </a:rPr>
            <a:t>Expectativas del Cliente</a:t>
          </a:r>
          <a:endParaRPr lang="es-ES" b="0" dirty="0">
            <a:solidFill>
              <a:schemeClr val="tx1"/>
            </a:solidFill>
          </a:endParaRPr>
        </a:p>
      </dgm:t>
    </dgm:pt>
    <dgm:pt modelId="{2B194D23-BA17-405C-8388-F484F081C9D0}" type="parTrans" cxnId="{48F0CA33-6FF8-4A81-B771-91044E9F99F2}">
      <dgm:prSet/>
      <dgm:spPr/>
      <dgm:t>
        <a:bodyPr/>
        <a:lstStyle/>
        <a:p>
          <a:endParaRPr lang="es-ES"/>
        </a:p>
      </dgm:t>
    </dgm:pt>
    <dgm:pt modelId="{5D290638-E566-49F9-B0FD-741BD19D334B}" type="sibTrans" cxnId="{48F0CA33-6FF8-4A81-B771-91044E9F99F2}">
      <dgm:prSet/>
      <dgm:spPr/>
      <dgm:t>
        <a:bodyPr/>
        <a:lstStyle/>
        <a:p>
          <a:endParaRPr lang="es-ES"/>
        </a:p>
      </dgm:t>
    </dgm:pt>
    <dgm:pt modelId="{26033C24-0B43-4096-8908-BDA37F33A56D}" type="pres">
      <dgm:prSet presAssocID="{EBE01C2B-A979-40F2-A84E-5C5CF4D66950}" presName="outerComposite" presStyleCnt="0">
        <dgm:presLayoutVars>
          <dgm:chMax val="5"/>
          <dgm:dir/>
          <dgm:resizeHandles val="exact"/>
        </dgm:presLayoutVars>
      </dgm:prSet>
      <dgm:spPr/>
      <dgm:t>
        <a:bodyPr/>
        <a:lstStyle/>
        <a:p>
          <a:endParaRPr lang="es-ES"/>
        </a:p>
      </dgm:t>
    </dgm:pt>
    <dgm:pt modelId="{8EFF5696-3285-45FF-BCD5-8924A7815CCD}" type="pres">
      <dgm:prSet presAssocID="{EBE01C2B-A979-40F2-A84E-5C5CF4D66950}" presName="dummyMaxCanvas" presStyleCnt="0">
        <dgm:presLayoutVars/>
      </dgm:prSet>
      <dgm:spPr/>
    </dgm:pt>
    <dgm:pt modelId="{2AEC94F2-7AF6-4C05-888E-A465AE71FCF3}" type="pres">
      <dgm:prSet presAssocID="{EBE01C2B-A979-40F2-A84E-5C5CF4D66950}" presName="ThreeNodes_1" presStyleLbl="node1" presStyleIdx="0" presStyleCnt="3">
        <dgm:presLayoutVars>
          <dgm:bulletEnabled val="1"/>
        </dgm:presLayoutVars>
      </dgm:prSet>
      <dgm:spPr/>
      <dgm:t>
        <a:bodyPr/>
        <a:lstStyle/>
        <a:p>
          <a:endParaRPr lang="es-ES"/>
        </a:p>
      </dgm:t>
    </dgm:pt>
    <dgm:pt modelId="{8AE31252-DFA3-445C-A69E-395179F7A671}" type="pres">
      <dgm:prSet presAssocID="{EBE01C2B-A979-40F2-A84E-5C5CF4D66950}" presName="ThreeNodes_2" presStyleLbl="node1" presStyleIdx="1" presStyleCnt="3">
        <dgm:presLayoutVars>
          <dgm:bulletEnabled val="1"/>
        </dgm:presLayoutVars>
      </dgm:prSet>
      <dgm:spPr/>
      <dgm:t>
        <a:bodyPr/>
        <a:lstStyle/>
        <a:p>
          <a:endParaRPr lang="es-ES"/>
        </a:p>
      </dgm:t>
    </dgm:pt>
    <dgm:pt modelId="{7FAC297A-02D8-48AB-83FB-0AC06A33BFF9}" type="pres">
      <dgm:prSet presAssocID="{EBE01C2B-A979-40F2-A84E-5C5CF4D66950}" presName="ThreeNodes_3" presStyleLbl="node1" presStyleIdx="2" presStyleCnt="3">
        <dgm:presLayoutVars>
          <dgm:bulletEnabled val="1"/>
        </dgm:presLayoutVars>
      </dgm:prSet>
      <dgm:spPr/>
      <dgm:t>
        <a:bodyPr/>
        <a:lstStyle/>
        <a:p>
          <a:endParaRPr lang="es-ES"/>
        </a:p>
      </dgm:t>
    </dgm:pt>
    <dgm:pt modelId="{C5F6E516-AE3B-40A7-9CCC-9280F2700A0D}" type="pres">
      <dgm:prSet presAssocID="{EBE01C2B-A979-40F2-A84E-5C5CF4D66950}" presName="ThreeConn_1-2" presStyleLbl="fgAccFollowNode1" presStyleIdx="0" presStyleCnt="2">
        <dgm:presLayoutVars>
          <dgm:bulletEnabled val="1"/>
        </dgm:presLayoutVars>
      </dgm:prSet>
      <dgm:spPr/>
      <dgm:t>
        <a:bodyPr/>
        <a:lstStyle/>
        <a:p>
          <a:endParaRPr lang="es-ES"/>
        </a:p>
      </dgm:t>
    </dgm:pt>
    <dgm:pt modelId="{F7C7E975-5EEC-4C9C-B461-7277C5F08152}" type="pres">
      <dgm:prSet presAssocID="{EBE01C2B-A979-40F2-A84E-5C5CF4D66950}" presName="ThreeConn_2-3" presStyleLbl="fgAccFollowNode1" presStyleIdx="1" presStyleCnt="2">
        <dgm:presLayoutVars>
          <dgm:bulletEnabled val="1"/>
        </dgm:presLayoutVars>
      </dgm:prSet>
      <dgm:spPr/>
      <dgm:t>
        <a:bodyPr/>
        <a:lstStyle/>
        <a:p>
          <a:endParaRPr lang="es-ES"/>
        </a:p>
      </dgm:t>
    </dgm:pt>
    <dgm:pt modelId="{F28472CE-4DA6-4443-A34C-AFF0AC979ED4}" type="pres">
      <dgm:prSet presAssocID="{EBE01C2B-A979-40F2-A84E-5C5CF4D66950}" presName="ThreeNodes_1_text" presStyleLbl="node1" presStyleIdx="2" presStyleCnt="3">
        <dgm:presLayoutVars>
          <dgm:bulletEnabled val="1"/>
        </dgm:presLayoutVars>
      </dgm:prSet>
      <dgm:spPr/>
      <dgm:t>
        <a:bodyPr/>
        <a:lstStyle/>
        <a:p>
          <a:endParaRPr lang="es-ES"/>
        </a:p>
      </dgm:t>
    </dgm:pt>
    <dgm:pt modelId="{59B7585C-FA37-4531-8A65-1AE4E42187E7}" type="pres">
      <dgm:prSet presAssocID="{EBE01C2B-A979-40F2-A84E-5C5CF4D66950}" presName="ThreeNodes_2_text" presStyleLbl="node1" presStyleIdx="2" presStyleCnt="3">
        <dgm:presLayoutVars>
          <dgm:bulletEnabled val="1"/>
        </dgm:presLayoutVars>
      </dgm:prSet>
      <dgm:spPr/>
      <dgm:t>
        <a:bodyPr/>
        <a:lstStyle/>
        <a:p>
          <a:endParaRPr lang="es-ES"/>
        </a:p>
      </dgm:t>
    </dgm:pt>
    <dgm:pt modelId="{A2951A53-4E23-400E-9E2F-EAF1C24499A8}" type="pres">
      <dgm:prSet presAssocID="{EBE01C2B-A979-40F2-A84E-5C5CF4D66950}" presName="ThreeNodes_3_text" presStyleLbl="node1" presStyleIdx="2" presStyleCnt="3">
        <dgm:presLayoutVars>
          <dgm:bulletEnabled val="1"/>
        </dgm:presLayoutVars>
      </dgm:prSet>
      <dgm:spPr/>
      <dgm:t>
        <a:bodyPr/>
        <a:lstStyle/>
        <a:p>
          <a:endParaRPr lang="es-ES"/>
        </a:p>
      </dgm:t>
    </dgm:pt>
  </dgm:ptLst>
  <dgm:cxnLst>
    <dgm:cxn modelId="{E6F80D71-A00C-469C-9DAF-4FFFC8D1C545}" type="presOf" srcId="{9E90C5BE-2D79-4F5C-A1D8-AB9722AAE292}" destId="{F7C7E975-5EEC-4C9C-B461-7277C5F08152}" srcOrd="0" destOrd="0" presId="urn:microsoft.com/office/officeart/2005/8/layout/vProcess5"/>
    <dgm:cxn modelId="{CB7CDF4C-6794-4B46-BD00-A1275CBFFC27}" type="presOf" srcId="{5092BDE2-A1DA-4392-9128-9CDD2FDF8CA6}" destId="{8AE31252-DFA3-445C-A69E-395179F7A671}" srcOrd="0" destOrd="0" presId="urn:microsoft.com/office/officeart/2005/8/layout/vProcess5"/>
    <dgm:cxn modelId="{67B10112-669C-499B-87EE-566DC42EC93B}" type="presOf" srcId="{107CA6EF-4964-4772-8803-089A367D5EE0}" destId="{7FAC297A-02D8-48AB-83FB-0AC06A33BFF9}" srcOrd="0" destOrd="0" presId="urn:microsoft.com/office/officeart/2005/8/layout/vProcess5"/>
    <dgm:cxn modelId="{35E96CBC-EE7D-40A7-AD67-FB117CB858D0}" type="presOf" srcId="{EBE01C2B-A979-40F2-A84E-5C5CF4D66950}" destId="{26033C24-0B43-4096-8908-BDA37F33A56D}" srcOrd="0" destOrd="0" presId="urn:microsoft.com/office/officeart/2005/8/layout/vProcess5"/>
    <dgm:cxn modelId="{31871C3D-EE8E-43E4-8F95-C5F1F172F750}" type="presOf" srcId="{5092BDE2-A1DA-4392-9128-9CDD2FDF8CA6}" destId="{59B7585C-FA37-4531-8A65-1AE4E42187E7}" srcOrd="1" destOrd="0" presId="urn:microsoft.com/office/officeart/2005/8/layout/vProcess5"/>
    <dgm:cxn modelId="{9D0FC889-B6F3-47C0-BD0A-D50A210C0B77}" srcId="{EBE01C2B-A979-40F2-A84E-5C5CF4D66950}" destId="{E519210B-9981-4469-92D9-EF0127E539B5}" srcOrd="0" destOrd="0" parTransId="{6EB2FDDF-B117-4C52-BD64-AFE6B209E5C6}" sibTransId="{C352D1D7-DFA4-42CC-A045-189A008B1821}"/>
    <dgm:cxn modelId="{E1D1E8EC-588F-436B-87DB-94484BFCDC47}" type="presOf" srcId="{E519210B-9981-4469-92D9-EF0127E539B5}" destId="{F28472CE-4DA6-4443-A34C-AFF0AC979ED4}" srcOrd="1" destOrd="0" presId="urn:microsoft.com/office/officeart/2005/8/layout/vProcess5"/>
    <dgm:cxn modelId="{48F0CA33-6FF8-4A81-B771-91044E9F99F2}" srcId="{EBE01C2B-A979-40F2-A84E-5C5CF4D66950}" destId="{107CA6EF-4964-4772-8803-089A367D5EE0}" srcOrd="2" destOrd="0" parTransId="{2B194D23-BA17-405C-8388-F484F081C9D0}" sibTransId="{5D290638-E566-49F9-B0FD-741BD19D334B}"/>
    <dgm:cxn modelId="{180D5409-23D2-433D-9485-8CE27EFB6FCC}" srcId="{EBE01C2B-A979-40F2-A84E-5C5CF4D66950}" destId="{5092BDE2-A1DA-4392-9128-9CDD2FDF8CA6}" srcOrd="1" destOrd="0" parTransId="{F88EED00-76F9-4E58-BED8-510572860675}" sibTransId="{9E90C5BE-2D79-4F5C-A1D8-AB9722AAE292}"/>
    <dgm:cxn modelId="{1BCEF37E-F647-485E-A344-DC1BCF930F5F}" type="presOf" srcId="{107CA6EF-4964-4772-8803-089A367D5EE0}" destId="{A2951A53-4E23-400E-9E2F-EAF1C24499A8}" srcOrd="1" destOrd="0" presId="urn:microsoft.com/office/officeart/2005/8/layout/vProcess5"/>
    <dgm:cxn modelId="{22316E39-F090-47E4-9C29-A9E31BABDDE3}" type="presOf" srcId="{E519210B-9981-4469-92D9-EF0127E539B5}" destId="{2AEC94F2-7AF6-4C05-888E-A465AE71FCF3}" srcOrd="0" destOrd="0" presId="urn:microsoft.com/office/officeart/2005/8/layout/vProcess5"/>
    <dgm:cxn modelId="{B4E52BDF-702E-47CC-8C9F-021E917F7D29}" type="presOf" srcId="{C352D1D7-DFA4-42CC-A045-189A008B1821}" destId="{C5F6E516-AE3B-40A7-9CCC-9280F2700A0D}" srcOrd="0" destOrd="0" presId="urn:microsoft.com/office/officeart/2005/8/layout/vProcess5"/>
    <dgm:cxn modelId="{EEDC1C20-0AD7-4CA1-925D-C24908B44575}" type="presParOf" srcId="{26033C24-0B43-4096-8908-BDA37F33A56D}" destId="{8EFF5696-3285-45FF-BCD5-8924A7815CCD}" srcOrd="0" destOrd="0" presId="urn:microsoft.com/office/officeart/2005/8/layout/vProcess5"/>
    <dgm:cxn modelId="{0DB66773-5CE0-4C59-A728-2F2F472249A4}" type="presParOf" srcId="{26033C24-0B43-4096-8908-BDA37F33A56D}" destId="{2AEC94F2-7AF6-4C05-888E-A465AE71FCF3}" srcOrd="1" destOrd="0" presId="urn:microsoft.com/office/officeart/2005/8/layout/vProcess5"/>
    <dgm:cxn modelId="{EE5F44B5-371D-4410-A8EB-C30E0BC0E49F}" type="presParOf" srcId="{26033C24-0B43-4096-8908-BDA37F33A56D}" destId="{8AE31252-DFA3-445C-A69E-395179F7A671}" srcOrd="2" destOrd="0" presId="urn:microsoft.com/office/officeart/2005/8/layout/vProcess5"/>
    <dgm:cxn modelId="{2E9B4F2E-1E71-4098-B7A7-899518273E3D}" type="presParOf" srcId="{26033C24-0B43-4096-8908-BDA37F33A56D}" destId="{7FAC297A-02D8-48AB-83FB-0AC06A33BFF9}" srcOrd="3" destOrd="0" presId="urn:microsoft.com/office/officeart/2005/8/layout/vProcess5"/>
    <dgm:cxn modelId="{8311E3B0-C9E7-488A-AFE7-01ACD3809362}" type="presParOf" srcId="{26033C24-0B43-4096-8908-BDA37F33A56D}" destId="{C5F6E516-AE3B-40A7-9CCC-9280F2700A0D}" srcOrd="4" destOrd="0" presId="urn:microsoft.com/office/officeart/2005/8/layout/vProcess5"/>
    <dgm:cxn modelId="{A9EEC9BE-885A-4766-ABCB-871F5E5E7ED8}" type="presParOf" srcId="{26033C24-0B43-4096-8908-BDA37F33A56D}" destId="{F7C7E975-5EEC-4C9C-B461-7277C5F08152}" srcOrd="5" destOrd="0" presId="urn:microsoft.com/office/officeart/2005/8/layout/vProcess5"/>
    <dgm:cxn modelId="{C54E2B75-2EFD-45B3-98F5-3FED6B2B58D6}" type="presParOf" srcId="{26033C24-0B43-4096-8908-BDA37F33A56D}" destId="{F28472CE-4DA6-4443-A34C-AFF0AC979ED4}" srcOrd="6" destOrd="0" presId="urn:microsoft.com/office/officeart/2005/8/layout/vProcess5"/>
    <dgm:cxn modelId="{A8CBF1D9-EE91-4C22-A128-7D3A4D335BA1}" type="presParOf" srcId="{26033C24-0B43-4096-8908-BDA37F33A56D}" destId="{59B7585C-FA37-4531-8A65-1AE4E42187E7}" srcOrd="7" destOrd="0" presId="urn:microsoft.com/office/officeart/2005/8/layout/vProcess5"/>
    <dgm:cxn modelId="{1DD0C2E8-F314-4F17-9ED7-23CC7CE881DD}" type="presParOf" srcId="{26033C24-0B43-4096-8908-BDA37F33A56D}" destId="{A2951A53-4E23-400E-9E2F-EAF1C24499A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5CC0EF-6C88-48FD-9E81-1D806F9C354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438FA51F-13A3-4134-9A9C-77FE657078A4}">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r>
            <a:rPr lang="es-ES" dirty="0" smtClean="0">
              <a:solidFill>
                <a:schemeClr val="tx1"/>
              </a:solidFill>
            </a:rPr>
            <a:t>Modelo SERVQUAL </a:t>
          </a:r>
          <a:endParaRPr lang="es-ES" dirty="0">
            <a:solidFill>
              <a:schemeClr val="tx1"/>
            </a:solidFill>
          </a:endParaRPr>
        </a:p>
      </dgm:t>
    </dgm:pt>
    <dgm:pt modelId="{AC57DA43-AD8E-4903-8EBA-BE03EC5C94BB}" type="parTrans" cxnId="{BA3C35F9-0343-4256-98B4-EEACED4A21F7}">
      <dgm:prSet/>
      <dgm:spPr/>
      <dgm:t>
        <a:bodyPr/>
        <a:lstStyle/>
        <a:p>
          <a:endParaRPr lang="es-ES"/>
        </a:p>
      </dgm:t>
    </dgm:pt>
    <dgm:pt modelId="{2A260348-5B29-4D63-B434-E4AAA7367DA5}" type="sibTrans" cxnId="{BA3C35F9-0343-4256-98B4-EEACED4A21F7}">
      <dgm:prSet/>
      <dgm:spPr/>
      <dgm:t>
        <a:bodyPr/>
        <a:lstStyle/>
        <a:p>
          <a:endParaRPr lang="es-ES"/>
        </a:p>
      </dgm:t>
    </dgm:pt>
    <dgm:pt modelId="{E6095625-B8A8-414D-AD26-14E901E313AD}">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r>
            <a:rPr lang="es-ES_tradnl" dirty="0" smtClean="0">
              <a:solidFill>
                <a:schemeClr val="tx1"/>
              </a:solidFill>
            </a:rPr>
            <a:t>Por Parasuraman, Zeitham y Berry (1985)</a:t>
          </a:r>
          <a:endParaRPr lang="es-ES" dirty="0">
            <a:solidFill>
              <a:schemeClr val="tx1"/>
            </a:solidFill>
          </a:endParaRPr>
        </a:p>
      </dgm:t>
    </dgm:pt>
    <dgm:pt modelId="{DED8A461-E5D1-4A1E-A543-C8B7CC4C588E}" type="parTrans" cxnId="{2D19BDBD-4DE4-44E1-B361-39BB3B874E7A}">
      <dgm:prSet/>
      <dgm:spPr/>
      <dgm:t>
        <a:bodyPr/>
        <a:lstStyle/>
        <a:p>
          <a:endParaRPr lang="es-ES" dirty="0"/>
        </a:p>
      </dgm:t>
    </dgm:pt>
    <dgm:pt modelId="{F154E834-E443-4EC0-8737-1522B321F9B1}" type="sibTrans" cxnId="{2D19BDBD-4DE4-44E1-B361-39BB3B874E7A}">
      <dgm:prSet/>
      <dgm:spPr/>
      <dgm:t>
        <a:bodyPr/>
        <a:lstStyle/>
        <a:p>
          <a:endParaRPr lang="es-ES"/>
        </a:p>
      </dgm:t>
    </dgm:pt>
    <dgm:pt modelId="{FA34C3AF-397A-4F80-8DCB-A3E76555EE48}">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r>
            <a:rPr lang="es-ES_tradnl" dirty="0" smtClean="0">
              <a:solidFill>
                <a:schemeClr val="tx1"/>
              </a:solidFill>
            </a:rPr>
            <a:t>Es un instrumento representado por un cuestionario,  para medir la calidad de un servicio</a:t>
          </a:r>
          <a:endParaRPr lang="es-ES" dirty="0">
            <a:solidFill>
              <a:schemeClr val="tx1"/>
            </a:solidFill>
          </a:endParaRPr>
        </a:p>
      </dgm:t>
    </dgm:pt>
    <dgm:pt modelId="{CE0B9797-9D5A-4091-90C2-FCD8956439D5}" type="parTrans" cxnId="{78062383-71BC-4040-A79F-ACF63DBCDCD9}">
      <dgm:prSet/>
      <dgm:spPr/>
      <dgm:t>
        <a:bodyPr/>
        <a:lstStyle/>
        <a:p>
          <a:endParaRPr lang="es-ES" dirty="0"/>
        </a:p>
      </dgm:t>
    </dgm:pt>
    <dgm:pt modelId="{A0F77263-6D6C-4A73-AABB-5F48FB12D28F}" type="sibTrans" cxnId="{78062383-71BC-4040-A79F-ACF63DBCDCD9}">
      <dgm:prSet/>
      <dgm:spPr/>
      <dgm:t>
        <a:bodyPr/>
        <a:lstStyle/>
        <a:p>
          <a:endParaRPr lang="es-ES"/>
        </a:p>
      </dgm:t>
    </dgm:pt>
    <dgm:pt modelId="{3BC428EF-0411-45B6-8BE4-C5ADAC82B79C}">
      <dgm:prSet phldrT="[Texto]"/>
      <dgm:spPr>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dgm:spPr>
      <dgm:t>
        <a:bodyPr/>
        <a:lstStyle/>
        <a:p>
          <a:r>
            <a:rPr lang="es-ES_tradnl" dirty="0" smtClean="0">
              <a:solidFill>
                <a:schemeClr val="tx1"/>
              </a:solidFill>
            </a:rPr>
            <a:t>Representa la diferencia entre las percepciones y expectativas de los clientes </a:t>
          </a:r>
          <a:endParaRPr lang="es-ES" dirty="0">
            <a:solidFill>
              <a:schemeClr val="tx1"/>
            </a:solidFill>
          </a:endParaRPr>
        </a:p>
      </dgm:t>
    </dgm:pt>
    <dgm:pt modelId="{F41F05DB-179D-4460-AF2C-D8EC43B8B8CA}" type="parTrans" cxnId="{575B668B-92DA-4D4C-9577-E79663DACB06}">
      <dgm:prSet/>
      <dgm:spPr/>
      <dgm:t>
        <a:bodyPr/>
        <a:lstStyle/>
        <a:p>
          <a:endParaRPr lang="es-ES" dirty="0"/>
        </a:p>
      </dgm:t>
    </dgm:pt>
    <dgm:pt modelId="{574CA620-31A5-467C-BAFE-A9B6A3831557}" type="sibTrans" cxnId="{575B668B-92DA-4D4C-9577-E79663DACB06}">
      <dgm:prSet/>
      <dgm:spPr/>
      <dgm:t>
        <a:bodyPr/>
        <a:lstStyle/>
        <a:p>
          <a:endParaRPr lang="es-ES"/>
        </a:p>
      </dgm:t>
    </dgm:pt>
    <dgm:pt modelId="{B72134E2-F328-45FD-8F60-8BC50F6973BB}" type="pres">
      <dgm:prSet presAssocID="{EF5CC0EF-6C88-48FD-9E81-1D806F9C3542}" presName="Name0" presStyleCnt="0">
        <dgm:presLayoutVars>
          <dgm:chPref val="1"/>
          <dgm:dir/>
          <dgm:animOne val="branch"/>
          <dgm:animLvl val="lvl"/>
          <dgm:resizeHandles val="exact"/>
        </dgm:presLayoutVars>
      </dgm:prSet>
      <dgm:spPr/>
      <dgm:t>
        <a:bodyPr/>
        <a:lstStyle/>
        <a:p>
          <a:endParaRPr lang="es-ES"/>
        </a:p>
      </dgm:t>
    </dgm:pt>
    <dgm:pt modelId="{6DBAC874-E208-4133-8E00-991CD22129A7}" type="pres">
      <dgm:prSet presAssocID="{438FA51F-13A3-4134-9A9C-77FE657078A4}" presName="root1" presStyleCnt="0"/>
      <dgm:spPr/>
    </dgm:pt>
    <dgm:pt modelId="{34A88F3F-A5AE-4082-9CEA-327123CA9E00}" type="pres">
      <dgm:prSet presAssocID="{438FA51F-13A3-4134-9A9C-77FE657078A4}" presName="LevelOneTextNode" presStyleLbl="node0" presStyleIdx="0" presStyleCnt="1">
        <dgm:presLayoutVars>
          <dgm:chPref val="3"/>
        </dgm:presLayoutVars>
      </dgm:prSet>
      <dgm:spPr/>
      <dgm:t>
        <a:bodyPr/>
        <a:lstStyle/>
        <a:p>
          <a:endParaRPr lang="es-ES"/>
        </a:p>
      </dgm:t>
    </dgm:pt>
    <dgm:pt modelId="{2EAD6830-B979-4356-958D-C9FB0F724FA7}" type="pres">
      <dgm:prSet presAssocID="{438FA51F-13A3-4134-9A9C-77FE657078A4}" presName="level2hierChild" presStyleCnt="0"/>
      <dgm:spPr/>
    </dgm:pt>
    <dgm:pt modelId="{7AB8AEBB-E1FB-4B69-9A6A-DF533016C81E}" type="pres">
      <dgm:prSet presAssocID="{DED8A461-E5D1-4A1E-A543-C8B7CC4C588E}" presName="conn2-1" presStyleLbl="parChTrans1D2" presStyleIdx="0" presStyleCnt="3"/>
      <dgm:spPr/>
      <dgm:t>
        <a:bodyPr/>
        <a:lstStyle/>
        <a:p>
          <a:endParaRPr lang="es-ES"/>
        </a:p>
      </dgm:t>
    </dgm:pt>
    <dgm:pt modelId="{C9A5156C-F061-40F9-923A-E6568F7F1CA4}" type="pres">
      <dgm:prSet presAssocID="{DED8A461-E5D1-4A1E-A543-C8B7CC4C588E}" presName="connTx" presStyleLbl="parChTrans1D2" presStyleIdx="0" presStyleCnt="3"/>
      <dgm:spPr/>
      <dgm:t>
        <a:bodyPr/>
        <a:lstStyle/>
        <a:p>
          <a:endParaRPr lang="es-ES"/>
        </a:p>
      </dgm:t>
    </dgm:pt>
    <dgm:pt modelId="{06187312-333D-474A-8A0D-3A9513411C70}" type="pres">
      <dgm:prSet presAssocID="{E6095625-B8A8-414D-AD26-14E901E313AD}" presName="root2" presStyleCnt="0"/>
      <dgm:spPr/>
    </dgm:pt>
    <dgm:pt modelId="{69200CD3-F66F-4A79-AEA7-B027D5D99EFD}" type="pres">
      <dgm:prSet presAssocID="{E6095625-B8A8-414D-AD26-14E901E313AD}" presName="LevelTwoTextNode" presStyleLbl="node2" presStyleIdx="0" presStyleCnt="3">
        <dgm:presLayoutVars>
          <dgm:chPref val="3"/>
        </dgm:presLayoutVars>
      </dgm:prSet>
      <dgm:spPr/>
      <dgm:t>
        <a:bodyPr/>
        <a:lstStyle/>
        <a:p>
          <a:endParaRPr lang="es-ES"/>
        </a:p>
      </dgm:t>
    </dgm:pt>
    <dgm:pt modelId="{6A8E22B9-A74C-4D4C-BB83-5F8520CD83E5}" type="pres">
      <dgm:prSet presAssocID="{E6095625-B8A8-414D-AD26-14E901E313AD}" presName="level3hierChild" presStyleCnt="0"/>
      <dgm:spPr/>
    </dgm:pt>
    <dgm:pt modelId="{742B1F7A-3826-4F62-B9C4-D8C3B882D594}" type="pres">
      <dgm:prSet presAssocID="{CE0B9797-9D5A-4091-90C2-FCD8956439D5}" presName="conn2-1" presStyleLbl="parChTrans1D2" presStyleIdx="1" presStyleCnt="3"/>
      <dgm:spPr/>
      <dgm:t>
        <a:bodyPr/>
        <a:lstStyle/>
        <a:p>
          <a:endParaRPr lang="es-ES"/>
        </a:p>
      </dgm:t>
    </dgm:pt>
    <dgm:pt modelId="{F6918B00-BA2E-4B24-82DA-8D63059662AD}" type="pres">
      <dgm:prSet presAssocID="{CE0B9797-9D5A-4091-90C2-FCD8956439D5}" presName="connTx" presStyleLbl="parChTrans1D2" presStyleIdx="1" presStyleCnt="3"/>
      <dgm:spPr/>
      <dgm:t>
        <a:bodyPr/>
        <a:lstStyle/>
        <a:p>
          <a:endParaRPr lang="es-ES"/>
        </a:p>
      </dgm:t>
    </dgm:pt>
    <dgm:pt modelId="{17A5ABB3-05A4-4FA0-9E52-8F25EE7F3595}" type="pres">
      <dgm:prSet presAssocID="{FA34C3AF-397A-4F80-8DCB-A3E76555EE48}" presName="root2" presStyleCnt="0"/>
      <dgm:spPr/>
    </dgm:pt>
    <dgm:pt modelId="{F06B8A2E-900E-4D87-B893-04FE03B641CA}" type="pres">
      <dgm:prSet presAssocID="{FA34C3AF-397A-4F80-8DCB-A3E76555EE48}" presName="LevelTwoTextNode" presStyleLbl="node2" presStyleIdx="1" presStyleCnt="3">
        <dgm:presLayoutVars>
          <dgm:chPref val="3"/>
        </dgm:presLayoutVars>
      </dgm:prSet>
      <dgm:spPr/>
      <dgm:t>
        <a:bodyPr/>
        <a:lstStyle/>
        <a:p>
          <a:endParaRPr lang="es-ES"/>
        </a:p>
      </dgm:t>
    </dgm:pt>
    <dgm:pt modelId="{98FDC55C-511D-45D7-B27D-EABAFA9F9588}" type="pres">
      <dgm:prSet presAssocID="{FA34C3AF-397A-4F80-8DCB-A3E76555EE48}" presName="level3hierChild" presStyleCnt="0"/>
      <dgm:spPr/>
    </dgm:pt>
    <dgm:pt modelId="{3C5AE304-328D-4C22-AF0A-A4F36B97C109}" type="pres">
      <dgm:prSet presAssocID="{F41F05DB-179D-4460-AF2C-D8EC43B8B8CA}" presName="conn2-1" presStyleLbl="parChTrans1D2" presStyleIdx="2" presStyleCnt="3"/>
      <dgm:spPr/>
      <dgm:t>
        <a:bodyPr/>
        <a:lstStyle/>
        <a:p>
          <a:endParaRPr lang="es-ES"/>
        </a:p>
      </dgm:t>
    </dgm:pt>
    <dgm:pt modelId="{79832A8E-6021-4A47-A85C-67A68B64716D}" type="pres">
      <dgm:prSet presAssocID="{F41F05DB-179D-4460-AF2C-D8EC43B8B8CA}" presName="connTx" presStyleLbl="parChTrans1D2" presStyleIdx="2" presStyleCnt="3"/>
      <dgm:spPr/>
      <dgm:t>
        <a:bodyPr/>
        <a:lstStyle/>
        <a:p>
          <a:endParaRPr lang="es-ES"/>
        </a:p>
      </dgm:t>
    </dgm:pt>
    <dgm:pt modelId="{30AAB41A-337F-4CEA-9003-0A01AA0856E6}" type="pres">
      <dgm:prSet presAssocID="{3BC428EF-0411-45B6-8BE4-C5ADAC82B79C}" presName="root2" presStyleCnt="0"/>
      <dgm:spPr/>
    </dgm:pt>
    <dgm:pt modelId="{CF9F4926-76F1-4819-BB92-A5093C42ECCD}" type="pres">
      <dgm:prSet presAssocID="{3BC428EF-0411-45B6-8BE4-C5ADAC82B79C}" presName="LevelTwoTextNode" presStyleLbl="node2" presStyleIdx="2" presStyleCnt="3">
        <dgm:presLayoutVars>
          <dgm:chPref val="3"/>
        </dgm:presLayoutVars>
      </dgm:prSet>
      <dgm:spPr/>
      <dgm:t>
        <a:bodyPr/>
        <a:lstStyle/>
        <a:p>
          <a:endParaRPr lang="es-ES"/>
        </a:p>
      </dgm:t>
    </dgm:pt>
    <dgm:pt modelId="{A9FF0CDB-29CE-4A55-A7FA-9D3AB14A037A}" type="pres">
      <dgm:prSet presAssocID="{3BC428EF-0411-45B6-8BE4-C5ADAC82B79C}" presName="level3hierChild" presStyleCnt="0"/>
      <dgm:spPr/>
    </dgm:pt>
  </dgm:ptLst>
  <dgm:cxnLst>
    <dgm:cxn modelId="{87B5D2DA-EC59-4E29-A81E-A0CB3277E889}" type="presOf" srcId="{CE0B9797-9D5A-4091-90C2-FCD8956439D5}" destId="{742B1F7A-3826-4F62-B9C4-D8C3B882D594}" srcOrd="0" destOrd="0" presId="urn:microsoft.com/office/officeart/2008/layout/HorizontalMultiLevelHierarchy"/>
    <dgm:cxn modelId="{B0441C7B-CA75-4670-8E69-66F7FAD1E614}" type="presOf" srcId="{EF5CC0EF-6C88-48FD-9E81-1D806F9C3542}" destId="{B72134E2-F328-45FD-8F60-8BC50F6973BB}" srcOrd="0" destOrd="0" presId="urn:microsoft.com/office/officeart/2008/layout/HorizontalMultiLevelHierarchy"/>
    <dgm:cxn modelId="{834D5FFB-459A-4CEA-ACDF-94BBEC8116E4}" type="presOf" srcId="{F41F05DB-179D-4460-AF2C-D8EC43B8B8CA}" destId="{79832A8E-6021-4A47-A85C-67A68B64716D}" srcOrd="1" destOrd="0" presId="urn:microsoft.com/office/officeart/2008/layout/HorizontalMultiLevelHierarchy"/>
    <dgm:cxn modelId="{4146B0D9-AB72-49FA-B1DC-2DD4D84482ED}" type="presOf" srcId="{CE0B9797-9D5A-4091-90C2-FCD8956439D5}" destId="{F6918B00-BA2E-4B24-82DA-8D63059662AD}" srcOrd="1" destOrd="0" presId="urn:microsoft.com/office/officeart/2008/layout/HorizontalMultiLevelHierarchy"/>
    <dgm:cxn modelId="{3DB42CA9-F817-43F3-A86D-6F8C7ED7DE86}" type="presOf" srcId="{3BC428EF-0411-45B6-8BE4-C5ADAC82B79C}" destId="{CF9F4926-76F1-4819-BB92-A5093C42ECCD}" srcOrd="0" destOrd="0" presId="urn:microsoft.com/office/officeart/2008/layout/HorizontalMultiLevelHierarchy"/>
    <dgm:cxn modelId="{BA3C35F9-0343-4256-98B4-EEACED4A21F7}" srcId="{EF5CC0EF-6C88-48FD-9E81-1D806F9C3542}" destId="{438FA51F-13A3-4134-9A9C-77FE657078A4}" srcOrd="0" destOrd="0" parTransId="{AC57DA43-AD8E-4903-8EBA-BE03EC5C94BB}" sibTransId="{2A260348-5B29-4D63-B434-E4AAA7367DA5}"/>
    <dgm:cxn modelId="{54D91C83-B73E-42FD-A6DF-A1015A2E69DF}" type="presOf" srcId="{E6095625-B8A8-414D-AD26-14E901E313AD}" destId="{69200CD3-F66F-4A79-AEA7-B027D5D99EFD}" srcOrd="0" destOrd="0" presId="urn:microsoft.com/office/officeart/2008/layout/HorizontalMultiLevelHierarchy"/>
    <dgm:cxn modelId="{CE9B9DEE-9BB0-418C-8F94-CD47B74D36DD}" type="presOf" srcId="{DED8A461-E5D1-4A1E-A543-C8B7CC4C588E}" destId="{C9A5156C-F061-40F9-923A-E6568F7F1CA4}" srcOrd="1" destOrd="0" presId="urn:microsoft.com/office/officeart/2008/layout/HorizontalMultiLevelHierarchy"/>
    <dgm:cxn modelId="{0B80F425-758A-4312-AB9F-9525B67A340E}" type="presOf" srcId="{DED8A461-E5D1-4A1E-A543-C8B7CC4C588E}" destId="{7AB8AEBB-E1FB-4B69-9A6A-DF533016C81E}" srcOrd="0" destOrd="0" presId="urn:microsoft.com/office/officeart/2008/layout/HorizontalMultiLevelHierarchy"/>
    <dgm:cxn modelId="{1E572519-66EC-4771-A66F-02F64A980108}" type="presOf" srcId="{F41F05DB-179D-4460-AF2C-D8EC43B8B8CA}" destId="{3C5AE304-328D-4C22-AF0A-A4F36B97C109}" srcOrd="0" destOrd="0" presId="urn:microsoft.com/office/officeart/2008/layout/HorizontalMultiLevelHierarchy"/>
    <dgm:cxn modelId="{44019E14-9D2B-48C1-9085-7691FF470A39}" type="presOf" srcId="{438FA51F-13A3-4134-9A9C-77FE657078A4}" destId="{34A88F3F-A5AE-4082-9CEA-327123CA9E00}" srcOrd="0" destOrd="0" presId="urn:microsoft.com/office/officeart/2008/layout/HorizontalMultiLevelHierarchy"/>
    <dgm:cxn modelId="{2D19BDBD-4DE4-44E1-B361-39BB3B874E7A}" srcId="{438FA51F-13A3-4134-9A9C-77FE657078A4}" destId="{E6095625-B8A8-414D-AD26-14E901E313AD}" srcOrd="0" destOrd="0" parTransId="{DED8A461-E5D1-4A1E-A543-C8B7CC4C588E}" sibTransId="{F154E834-E443-4EC0-8737-1522B321F9B1}"/>
    <dgm:cxn modelId="{5D8FE995-D721-4E0C-8E9B-DE50FB6D72F1}" type="presOf" srcId="{FA34C3AF-397A-4F80-8DCB-A3E76555EE48}" destId="{F06B8A2E-900E-4D87-B893-04FE03B641CA}" srcOrd="0" destOrd="0" presId="urn:microsoft.com/office/officeart/2008/layout/HorizontalMultiLevelHierarchy"/>
    <dgm:cxn modelId="{78062383-71BC-4040-A79F-ACF63DBCDCD9}" srcId="{438FA51F-13A3-4134-9A9C-77FE657078A4}" destId="{FA34C3AF-397A-4F80-8DCB-A3E76555EE48}" srcOrd="1" destOrd="0" parTransId="{CE0B9797-9D5A-4091-90C2-FCD8956439D5}" sibTransId="{A0F77263-6D6C-4A73-AABB-5F48FB12D28F}"/>
    <dgm:cxn modelId="{575B668B-92DA-4D4C-9577-E79663DACB06}" srcId="{438FA51F-13A3-4134-9A9C-77FE657078A4}" destId="{3BC428EF-0411-45B6-8BE4-C5ADAC82B79C}" srcOrd="2" destOrd="0" parTransId="{F41F05DB-179D-4460-AF2C-D8EC43B8B8CA}" sibTransId="{574CA620-31A5-467C-BAFE-A9B6A3831557}"/>
    <dgm:cxn modelId="{7EE5185F-4643-4291-974F-6AC6BD474D52}" type="presParOf" srcId="{B72134E2-F328-45FD-8F60-8BC50F6973BB}" destId="{6DBAC874-E208-4133-8E00-991CD22129A7}" srcOrd="0" destOrd="0" presId="urn:microsoft.com/office/officeart/2008/layout/HorizontalMultiLevelHierarchy"/>
    <dgm:cxn modelId="{A4EBFECE-2D6C-4282-A234-AE06068BDDAA}" type="presParOf" srcId="{6DBAC874-E208-4133-8E00-991CD22129A7}" destId="{34A88F3F-A5AE-4082-9CEA-327123CA9E00}" srcOrd="0" destOrd="0" presId="urn:microsoft.com/office/officeart/2008/layout/HorizontalMultiLevelHierarchy"/>
    <dgm:cxn modelId="{E832C1E5-6181-4D9F-A997-DA9897D5ED22}" type="presParOf" srcId="{6DBAC874-E208-4133-8E00-991CD22129A7}" destId="{2EAD6830-B979-4356-958D-C9FB0F724FA7}" srcOrd="1" destOrd="0" presId="urn:microsoft.com/office/officeart/2008/layout/HorizontalMultiLevelHierarchy"/>
    <dgm:cxn modelId="{8535070E-2EF4-4995-8F6F-2DAB96A9C082}" type="presParOf" srcId="{2EAD6830-B979-4356-958D-C9FB0F724FA7}" destId="{7AB8AEBB-E1FB-4B69-9A6A-DF533016C81E}" srcOrd="0" destOrd="0" presId="urn:microsoft.com/office/officeart/2008/layout/HorizontalMultiLevelHierarchy"/>
    <dgm:cxn modelId="{CF74F01F-0345-49F1-B465-B6F9277FC53F}" type="presParOf" srcId="{7AB8AEBB-E1FB-4B69-9A6A-DF533016C81E}" destId="{C9A5156C-F061-40F9-923A-E6568F7F1CA4}" srcOrd="0" destOrd="0" presId="urn:microsoft.com/office/officeart/2008/layout/HorizontalMultiLevelHierarchy"/>
    <dgm:cxn modelId="{740BD3BD-EE58-4565-8007-12C810423186}" type="presParOf" srcId="{2EAD6830-B979-4356-958D-C9FB0F724FA7}" destId="{06187312-333D-474A-8A0D-3A9513411C70}" srcOrd="1" destOrd="0" presId="urn:microsoft.com/office/officeart/2008/layout/HorizontalMultiLevelHierarchy"/>
    <dgm:cxn modelId="{7678A1E9-ACEE-4B14-81C9-E7F81A209483}" type="presParOf" srcId="{06187312-333D-474A-8A0D-3A9513411C70}" destId="{69200CD3-F66F-4A79-AEA7-B027D5D99EFD}" srcOrd="0" destOrd="0" presId="urn:microsoft.com/office/officeart/2008/layout/HorizontalMultiLevelHierarchy"/>
    <dgm:cxn modelId="{99F51E0A-BCEA-4435-BB8B-1034BD7C3DF7}" type="presParOf" srcId="{06187312-333D-474A-8A0D-3A9513411C70}" destId="{6A8E22B9-A74C-4D4C-BB83-5F8520CD83E5}" srcOrd="1" destOrd="0" presId="urn:microsoft.com/office/officeart/2008/layout/HorizontalMultiLevelHierarchy"/>
    <dgm:cxn modelId="{A3F21334-6580-4D2C-B5F5-EE3A44B0C5D5}" type="presParOf" srcId="{2EAD6830-B979-4356-958D-C9FB0F724FA7}" destId="{742B1F7A-3826-4F62-B9C4-D8C3B882D594}" srcOrd="2" destOrd="0" presId="urn:microsoft.com/office/officeart/2008/layout/HorizontalMultiLevelHierarchy"/>
    <dgm:cxn modelId="{53E673B6-4A4A-4524-A082-9AF26029EB3F}" type="presParOf" srcId="{742B1F7A-3826-4F62-B9C4-D8C3B882D594}" destId="{F6918B00-BA2E-4B24-82DA-8D63059662AD}" srcOrd="0" destOrd="0" presId="urn:microsoft.com/office/officeart/2008/layout/HorizontalMultiLevelHierarchy"/>
    <dgm:cxn modelId="{E1957EB4-DF8B-4EAC-BBA1-6D818726FA44}" type="presParOf" srcId="{2EAD6830-B979-4356-958D-C9FB0F724FA7}" destId="{17A5ABB3-05A4-4FA0-9E52-8F25EE7F3595}" srcOrd="3" destOrd="0" presId="urn:microsoft.com/office/officeart/2008/layout/HorizontalMultiLevelHierarchy"/>
    <dgm:cxn modelId="{ABFDF8DA-E552-4649-AC54-6F7648C0262A}" type="presParOf" srcId="{17A5ABB3-05A4-4FA0-9E52-8F25EE7F3595}" destId="{F06B8A2E-900E-4D87-B893-04FE03B641CA}" srcOrd="0" destOrd="0" presId="urn:microsoft.com/office/officeart/2008/layout/HorizontalMultiLevelHierarchy"/>
    <dgm:cxn modelId="{9868F84D-59D8-46B7-BA68-0C2A728DC090}" type="presParOf" srcId="{17A5ABB3-05A4-4FA0-9E52-8F25EE7F3595}" destId="{98FDC55C-511D-45D7-B27D-EABAFA9F9588}" srcOrd="1" destOrd="0" presId="urn:microsoft.com/office/officeart/2008/layout/HorizontalMultiLevelHierarchy"/>
    <dgm:cxn modelId="{3514F965-88A5-420D-8C38-C7D03D04D183}" type="presParOf" srcId="{2EAD6830-B979-4356-958D-C9FB0F724FA7}" destId="{3C5AE304-328D-4C22-AF0A-A4F36B97C109}" srcOrd="4" destOrd="0" presId="urn:microsoft.com/office/officeart/2008/layout/HorizontalMultiLevelHierarchy"/>
    <dgm:cxn modelId="{CB2F3B5C-CEC8-4137-AB3E-BA0D1912D51B}" type="presParOf" srcId="{3C5AE304-328D-4C22-AF0A-A4F36B97C109}" destId="{79832A8E-6021-4A47-A85C-67A68B64716D}" srcOrd="0" destOrd="0" presId="urn:microsoft.com/office/officeart/2008/layout/HorizontalMultiLevelHierarchy"/>
    <dgm:cxn modelId="{5DABDA8C-F0C0-4738-A94F-56F322B61F40}" type="presParOf" srcId="{2EAD6830-B979-4356-958D-C9FB0F724FA7}" destId="{30AAB41A-337F-4CEA-9003-0A01AA0856E6}" srcOrd="5" destOrd="0" presId="urn:microsoft.com/office/officeart/2008/layout/HorizontalMultiLevelHierarchy"/>
    <dgm:cxn modelId="{0671734E-005A-4FF4-8606-110FF9730B0B}" type="presParOf" srcId="{30AAB41A-337F-4CEA-9003-0A01AA0856E6}" destId="{CF9F4926-76F1-4819-BB92-A5093C42ECCD}" srcOrd="0" destOrd="0" presId="urn:microsoft.com/office/officeart/2008/layout/HorizontalMultiLevelHierarchy"/>
    <dgm:cxn modelId="{FA42FE85-E111-409E-8412-68943FDDFDE0}" type="presParOf" srcId="{30AAB41A-337F-4CEA-9003-0A01AA0856E6}" destId="{A9FF0CDB-29CE-4A55-A7FA-9D3AB14A037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6D132-931B-46ED-828A-E68B27774256}">
      <dsp:nvSpPr>
        <dsp:cNvPr id="0" name=""/>
        <dsp:cNvSpPr/>
      </dsp:nvSpPr>
      <dsp:spPr>
        <a:xfrm>
          <a:off x="758967" y="2883"/>
          <a:ext cx="5898889" cy="1474722"/>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En el artículo 227 de la Carta Magna</a:t>
          </a:r>
          <a:endParaRPr lang="es-ES" sz="1800" kern="1200" dirty="0">
            <a:solidFill>
              <a:schemeClr val="tx1"/>
            </a:solidFill>
          </a:endParaRPr>
        </a:p>
      </dsp:txBody>
      <dsp:txXfrm>
        <a:off x="802160" y="46076"/>
        <a:ext cx="5812503" cy="1388336"/>
      </dsp:txXfrm>
    </dsp:sp>
    <dsp:sp modelId="{465252ED-39AC-4862-B6FF-10266AA2B877}">
      <dsp:nvSpPr>
        <dsp:cNvPr id="0" name=""/>
        <dsp:cNvSpPr/>
      </dsp:nvSpPr>
      <dsp:spPr>
        <a:xfrm rot="5400000">
          <a:off x="3431901" y="1514473"/>
          <a:ext cx="553020" cy="663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5400000">
        <a:off x="3509324" y="1569775"/>
        <a:ext cx="398175" cy="387114"/>
      </dsp:txXfrm>
    </dsp:sp>
    <dsp:sp modelId="{37F806BB-77F9-4892-985B-714C0FB826D6}">
      <dsp:nvSpPr>
        <dsp:cNvPr id="0" name=""/>
        <dsp:cNvSpPr/>
      </dsp:nvSpPr>
      <dsp:spPr>
        <a:xfrm>
          <a:off x="758967" y="2214966"/>
          <a:ext cx="5898889" cy="1474722"/>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“La Administración Pública constituye un servicio a la colectividad que se rige por los principios de eficacia, eficiencia, calidad, jerarquía, desconcentración, descentralización, coordinación, participación, planificación, transparencia y evaluación” </a:t>
          </a:r>
          <a:endParaRPr lang="es-ES" sz="1800" kern="1200" dirty="0">
            <a:solidFill>
              <a:schemeClr val="tx1"/>
            </a:solidFill>
          </a:endParaRPr>
        </a:p>
      </dsp:txBody>
      <dsp:txXfrm>
        <a:off x="802160" y="2258159"/>
        <a:ext cx="5812503" cy="1388336"/>
      </dsp:txXfrm>
    </dsp:sp>
    <dsp:sp modelId="{EFF2BAFB-A21E-4590-9FB9-C8A998341905}">
      <dsp:nvSpPr>
        <dsp:cNvPr id="0" name=""/>
        <dsp:cNvSpPr/>
      </dsp:nvSpPr>
      <dsp:spPr>
        <a:xfrm rot="5400000">
          <a:off x="3431901" y="3726557"/>
          <a:ext cx="553020" cy="6636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5400000">
        <a:off x="3509324" y="3781859"/>
        <a:ext cx="398175" cy="387114"/>
      </dsp:txXfrm>
    </dsp:sp>
    <dsp:sp modelId="{3957D8D6-8103-4D1D-B030-B9E798E070C7}">
      <dsp:nvSpPr>
        <dsp:cNvPr id="0" name=""/>
        <dsp:cNvSpPr/>
      </dsp:nvSpPr>
      <dsp:spPr>
        <a:xfrm>
          <a:off x="758967" y="4427050"/>
          <a:ext cx="5898889" cy="1474722"/>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LOSEP, en su artículo 138,</a:t>
          </a:r>
          <a:endParaRPr lang="es-ES" sz="1800" kern="1200" dirty="0">
            <a:solidFill>
              <a:schemeClr val="tx1"/>
            </a:solidFill>
          </a:endParaRPr>
        </a:p>
      </dsp:txBody>
      <dsp:txXfrm>
        <a:off x="802160" y="4470243"/>
        <a:ext cx="5812503" cy="13883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1C948-6191-4E76-A877-B78B2FDBAF11}">
      <dsp:nvSpPr>
        <dsp:cNvPr id="0" name=""/>
        <dsp:cNvSpPr/>
      </dsp:nvSpPr>
      <dsp:spPr>
        <a:xfrm>
          <a:off x="2804514" y="1595"/>
          <a:ext cx="1735786" cy="1128261"/>
        </a:xfrm>
        <a:prstGeom prst="round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solidFill>
                <a:schemeClr val="tx1"/>
              </a:solidFill>
            </a:rPr>
            <a:t>Tangibilidad</a:t>
          </a:r>
          <a:endParaRPr lang="es-ES" sz="2100" kern="1200" dirty="0">
            <a:solidFill>
              <a:schemeClr val="tx1"/>
            </a:solidFill>
          </a:endParaRPr>
        </a:p>
      </dsp:txBody>
      <dsp:txXfrm>
        <a:off x="2859591" y="56672"/>
        <a:ext cx="1625632" cy="1018107"/>
      </dsp:txXfrm>
    </dsp:sp>
    <dsp:sp modelId="{E298A453-56C9-4F54-A9EA-31CCF41ABEAF}">
      <dsp:nvSpPr>
        <dsp:cNvPr id="0" name=""/>
        <dsp:cNvSpPr/>
      </dsp:nvSpPr>
      <dsp:spPr>
        <a:xfrm>
          <a:off x="1417818" y="565726"/>
          <a:ext cx="4509179" cy="4509179"/>
        </a:xfrm>
        <a:custGeom>
          <a:avLst/>
          <a:gdLst/>
          <a:ahLst/>
          <a:cxnLst/>
          <a:rect l="0" t="0" r="0" b="0"/>
          <a:pathLst>
            <a:path>
              <a:moveTo>
                <a:pt x="3134412" y="178755"/>
              </a:moveTo>
              <a:arcTo wR="2254589" hR="2254589" stAng="17578153" swAng="19619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4095-993D-42BA-8F8F-7C1385395D7A}">
      <dsp:nvSpPr>
        <dsp:cNvPr id="0" name=""/>
        <dsp:cNvSpPr/>
      </dsp:nvSpPr>
      <dsp:spPr>
        <a:xfrm>
          <a:off x="4948756" y="1559478"/>
          <a:ext cx="1735786" cy="1128261"/>
        </a:xfrm>
        <a:prstGeom prst="round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solidFill>
                <a:schemeClr val="tx1"/>
              </a:solidFill>
            </a:rPr>
            <a:t>Confiabilidad</a:t>
          </a:r>
          <a:endParaRPr lang="es-ES" sz="2100" kern="1200" dirty="0">
            <a:solidFill>
              <a:schemeClr val="tx1"/>
            </a:solidFill>
          </a:endParaRPr>
        </a:p>
      </dsp:txBody>
      <dsp:txXfrm>
        <a:off x="5003833" y="1614555"/>
        <a:ext cx="1625632" cy="1018107"/>
      </dsp:txXfrm>
    </dsp:sp>
    <dsp:sp modelId="{B37BDAEE-B3E9-4BBD-9BC5-2B7FBC0C577F}">
      <dsp:nvSpPr>
        <dsp:cNvPr id="0" name=""/>
        <dsp:cNvSpPr/>
      </dsp:nvSpPr>
      <dsp:spPr>
        <a:xfrm>
          <a:off x="1417818" y="565726"/>
          <a:ext cx="4509179" cy="4509179"/>
        </a:xfrm>
        <a:custGeom>
          <a:avLst/>
          <a:gdLst/>
          <a:ahLst/>
          <a:cxnLst/>
          <a:rect l="0" t="0" r="0" b="0"/>
          <a:pathLst>
            <a:path>
              <a:moveTo>
                <a:pt x="4506080" y="2136427"/>
              </a:moveTo>
              <a:arcTo wR="2254589" hR="2254589" stAng="21419747" swAng="21966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1FF876-832A-4231-A6FE-323EE8998AEB}">
      <dsp:nvSpPr>
        <dsp:cNvPr id="0" name=""/>
        <dsp:cNvSpPr/>
      </dsp:nvSpPr>
      <dsp:spPr>
        <a:xfrm>
          <a:off x="4129729" y="4080186"/>
          <a:ext cx="1735786" cy="1128261"/>
        </a:xfrm>
        <a:prstGeom prst="round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solidFill>
                <a:schemeClr val="tx1"/>
              </a:solidFill>
            </a:rPr>
            <a:t>Capacidad de Respuesta</a:t>
          </a:r>
          <a:endParaRPr lang="es-ES" sz="2100" kern="1200" dirty="0">
            <a:solidFill>
              <a:schemeClr val="tx1"/>
            </a:solidFill>
          </a:endParaRPr>
        </a:p>
      </dsp:txBody>
      <dsp:txXfrm>
        <a:off x="4184806" y="4135263"/>
        <a:ext cx="1625632" cy="1018107"/>
      </dsp:txXfrm>
    </dsp:sp>
    <dsp:sp modelId="{834D0B01-9A91-4A18-9AEE-F2BDBEEE1275}">
      <dsp:nvSpPr>
        <dsp:cNvPr id="0" name=""/>
        <dsp:cNvSpPr/>
      </dsp:nvSpPr>
      <dsp:spPr>
        <a:xfrm>
          <a:off x="1417818" y="565726"/>
          <a:ext cx="4509179" cy="4509179"/>
        </a:xfrm>
        <a:custGeom>
          <a:avLst/>
          <a:gdLst/>
          <a:ahLst/>
          <a:cxnLst/>
          <a:rect l="0" t="0" r="0" b="0"/>
          <a:pathLst>
            <a:path>
              <a:moveTo>
                <a:pt x="2702950" y="4464147"/>
              </a:moveTo>
              <a:arcTo wR="2254589" hR="2254589" stAng="4711761" swAng="13764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79E4DC-E9D6-4212-878E-6BE2BEB432D3}">
      <dsp:nvSpPr>
        <dsp:cNvPr id="0" name=""/>
        <dsp:cNvSpPr/>
      </dsp:nvSpPr>
      <dsp:spPr>
        <a:xfrm>
          <a:off x="1479300" y="4080186"/>
          <a:ext cx="1735786" cy="1128261"/>
        </a:xfrm>
        <a:prstGeom prst="round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solidFill>
                <a:schemeClr val="tx1"/>
              </a:solidFill>
            </a:rPr>
            <a:t>Seguridad</a:t>
          </a:r>
          <a:endParaRPr lang="es-ES" sz="2100" kern="1200" dirty="0">
            <a:solidFill>
              <a:schemeClr val="tx1"/>
            </a:solidFill>
          </a:endParaRPr>
        </a:p>
      </dsp:txBody>
      <dsp:txXfrm>
        <a:off x="1534377" y="4135263"/>
        <a:ext cx="1625632" cy="1018107"/>
      </dsp:txXfrm>
    </dsp:sp>
    <dsp:sp modelId="{FE72322D-4A96-42C5-80EA-97795DBD43AF}">
      <dsp:nvSpPr>
        <dsp:cNvPr id="0" name=""/>
        <dsp:cNvSpPr/>
      </dsp:nvSpPr>
      <dsp:spPr>
        <a:xfrm>
          <a:off x="1417818" y="565726"/>
          <a:ext cx="4509179" cy="4509179"/>
        </a:xfrm>
        <a:custGeom>
          <a:avLst/>
          <a:gdLst/>
          <a:ahLst/>
          <a:cxnLst/>
          <a:rect l="0" t="0" r="0" b="0"/>
          <a:pathLst>
            <a:path>
              <a:moveTo>
                <a:pt x="376828" y="3502462"/>
              </a:moveTo>
              <a:arcTo wR="2254589" hR="2254589" stAng="8783630" swAng="21966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40FDA4-DEE6-49B1-BCB5-9ECA6CACADCB}">
      <dsp:nvSpPr>
        <dsp:cNvPr id="0" name=""/>
        <dsp:cNvSpPr/>
      </dsp:nvSpPr>
      <dsp:spPr>
        <a:xfrm>
          <a:off x="660272" y="1559478"/>
          <a:ext cx="1735786" cy="1128261"/>
        </a:xfrm>
        <a:prstGeom prst="round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kern="1200" dirty="0" smtClean="0">
              <a:solidFill>
                <a:schemeClr val="tx1"/>
              </a:solidFill>
            </a:rPr>
            <a:t>Empatía</a:t>
          </a:r>
          <a:endParaRPr lang="es-ES" sz="2100" kern="1200" dirty="0">
            <a:solidFill>
              <a:schemeClr val="tx1"/>
            </a:solidFill>
          </a:endParaRPr>
        </a:p>
      </dsp:txBody>
      <dsp:txXfrm>
        <a:off x="715349" y="1614555"/>
        <a:ext cx="1625632" cy="1018107"/>
      </dsp:txXfrm>
    </dsp:sp>
    <dsp:sp modelId="{93F2B78F-4892-4FA6-9B84-FA7267C5371E}">
      <dsp:nvSpPr>
        <dsp:cNvPr id="0" name=""/>
        <dsp:cNvSpPr/>
      </dsp:nvSpPr>
      <dsp:spPr>
        <a:xfrm>
          <a:off x="1417818" y="565726"/>
          <a:ext cx="4509179" cy="4509179"/>
        </a:xfrm>
        <a:custGeom>
          <a:avLst/>
          <a:gdLst/>
          <a:ahLst/>
          <a:cxnLst/>
          <a:rect l="0" t="0" r="0" b="0"/>
          <a:pathLst>
            <a:path>
              <a:moveTo>
                <a:pt x="392776" y="983044"/>
              </a:moveTo>
              <a:arcTo wR="2254589" hR="2254589" stAng="12859892" swAng="19619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A4161-28D9-4882-8AF3-C55B7F89DAF4}">
      <dsp:nvSpPr>
        <dsp:cNvPr id="0" name=""/>
        <dsp:cNvSpPr/>
      </dsp:nvSpPr>
      <dsp:spPr>
        <a:xfrm>
          <a:off x="0" y="237626"/>
          <a:ext cx="4709323" cy="4709323"/>
        </a:xfrm>
        <a:prstGeom prst="pie">
          <a:avLst>
            <a:gd name="adj1" fmla="val 5400000"/>
            <a:gd name="adj2" fmla="val 1620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9B3D9-739E-41EF-9137-5C40C0E5B2DD}">
      <dsp:nvSpPr>
        <dsp:cNvPr id="0" name=""/>
        <dsp:cNvSpPr/>
      </dsp:nvSpPr>
      <dsp:spPr>
        <a:xfrm>
          <a:off x="2354661" y="237626"/>
          <a:ext cx="5494210" cy="4709323"/>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Cuestionario SERVQUAL</a:t>
          </a:r>
          <a:endParaRPr lang="es-ES" sz="3700" kern="1200" dirty="0"/>
        </a:p>
      </dsp:txBody>
      <dsp:txXfrm>
        <a:off x="2354661" y="237626"/>
        <a:ext cx="2747105" cy="1412800"/>
      </dsp:txXfrm>
    </dsp:sp>
    <dsp:sp modelId="{D4087BCE-12B0-47DE-80C3-32CDDBA0959B}">
      <dsp:nvSpPr>
        <dsp:cNvPr id="0" name=""/>
        <dsp:cNvSpPr/>
      </dsp:nvSpPr>
      <dsp:spPr>
        <a:xfrm>
          <a:off x="824133" y="1650426"/>
          <a:ext cx="3061057" cy="3061057"/>
        </a:xfrm>
        <a:prstGeom prst="pie">
          <a:avLst>
            <a:gd name="adj1" fmla="val 5400000"/>
            <a:gd name="adj2" fmla="val 1620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00C9F-21C6-4B1A-8EC5-17870103560C}">
      <dsp:nvSpPr>
        <dsp:cNvPr id="0" name=""/>
        <dsp:cNvSpPr/>
      </dsp:nvSpPr>
      <dsp:spPr>
        <a:xfrm>
          <a:off x="2354661" y="1650426"/>
          <a:ext cx="5494210" cy="3061057"/>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Escala SERVQUAL</a:t>
          </a:r>
          <a:endParaRPr lang="es-ES" sz="3700" kern="1200" dirty="0"/>
        </a:p>
      </dsp:txBody>
      <dsp:txXfrm>
        <a:off x="2354661" y="1650426"/>
        <a:ext cx="2747105" cy="1412795"/>
      </dsp:txXfrm>
    </dsp:sp>
    <dsp:sp modelId="{077AF199-B4F9-4AF5-84AC-FC3D02AEED92}">
      <dsp:nvSpPr>
        <dsp:cNvPr id="0" name=""/>
        <dsp:cNvSpPr/>
      </dsp:nvSpPr>
      <dsp:spPr>
        <a:xfrm>
          <a:off x="1648263" y="3063221"/>
          <a:ext cx="1412795" cy="1412795"/>
        </a:xfrm>
        <a:prstGeom prst="pie">
          <a:avLst>
            <a:gd name="adj1" fmla="val 5400000"/>
            <a:gd name="adj2" fmla="val 1620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615A7-8388-4197-BDCF-AF681F15CF21}">
      <dsp:nvSpPr>
        <dsp:cNvPr id="0" name=""/>
        <dsp:cNvSpPr/>
      </dsp:nvSpPr>
      <dsp:spPr>
        <a:xfrm>
          <a:off x="2354661" y="3063221"/>
          <a:ext cx="5494210" cy="1412795"/>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path path="circle">
            <a:fillToRect l="50000" t="50000" r="50000" b="50000"/>
          </a:path>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smtClean="0"/>
            <a:t>Resultados SERVQUAL</a:t>
          </a:r>
          <a:endParaRPr lang="es-ES" sz="3700" kern="1200" dirty="0"/>
        </a:p>
      </dsp:txBody>
      <dsp:txXfrm>
        <a:off x="2354661" y="3063221"/>
        <a:ext cx="2747105" cy="1412795"/>
      </dsp:txXfrm>
    </dsp:sp>
    <dsp:sp modelId="{FA71BE29-608B-4F82-9A00-9C26662E5FF2}">
      <dsp:nvSpPr>
        <dsp:cNvPr id="0" name=""/>
        <dsp:cNvSpPr/>
      </dsp:nvSpPr>
      <dsp:spPr>
        <a:xfrm>
          <a:off x="5101766" y="237626"/>
          <a:ext cx="2747105" cy="1412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Percepciones</a:t>
          </a:r>
          <a:endParaRPr lang="es-ES" sz="1400" kern="1200" dirty="0"/>
        </a:p>
        <a:p>
          <a:pPr marL="114300" lvl="1" indent="-114300" algn="l" defTabSz="622300">
            <a:lnSpc>
              <a:spcPct val="90000"/>
            </a:lnSpc>
            <a:spcBef>
              <a:spcPct val="0"/>
            </a:spcBef>
            <a:spcAft>
              <a:spcPct val="15000"/>
            </a:spcAft>
            <a:buChar char="••"/>
          </a:pPr>
          <a:r>
            <a:rPr lang="es-ES" sz="1400" kern="1200" dirty="0" smtClean="0"/>
            <a:t>Expectativas</a:t>
          </a:r>
          <a:endParaRPr lang="es-ES" sz="1400" kern="1200" dirty="0"/>
        </a:p>
      </dsp:txBody>
      <dsp:txXfrm>
        <a:off x="5101766" y="237626"/>
        <a:ext cx="2747105" cy="1412800"/>
      </dsp:txXfrm>
    </dsp:sp>
    <dsp:sp modelId="{F9922A6E-9CC9-4BDE-A919-9081F4A9E6DE}">
      <dsp:nvSpPr>
        <dsp:cNvPr id="0" name=""/>
        <dsp:cNvSpPr/>
      </dsp:nvSpPr>
      <dsp:spPr>
        <a:xfrm>
          <a:off x="5101766" y="1650426"/>
          <a:ext cx="2747105" cy="1412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1 al 7</a:t>
          </a:r>
          <a:endParaRPr lang="es-ES" sz="1400" kern="1200" dirty="0"/>
        </a:p>
        <a:p>
          <a:pPr marL="114300" lvl="1" indent="-114300" algn="l" defTabSz="622300">
            <a:lnSpc>
              <a:spcPct val="90000"/>
            </a:lnSpc>
            <a:spcBef>
              <a:spcPct val="0"/>
            </a:spcBef>
            <a:spcAft>
              <a:spcPct val="15000"/>
            </a:spcAft>
            <a:buChar char="••"/>
          </a:pPr>
          <a:r>
            <a:rPr lang="es-ES_tradnl" sz="1400" b="0" kern="1200" dirty="0" smtClean="0"/>
            <a:t>Totalmente Insatisfactorio a </a:t>
          </a:r>
          <a:r>
            <a:rPr lang="es-ES_tradnl" sz="1400" kern="1200" dirty="0" smtClean="0"/>
            <a:t>Totalmente Satisfactorio</a:t>
          </a:r>
          <a:endParaRPr lang="es-ES" sz="1400" b="0" kern="1200" dirty="0"/>
        </a:p>
      </dsp:txBody>
      <dsp:txXfrm>
        <a:off x="5101766" y="1650426"/>
        <a:ext cx="2747105" cy="1412795"/>
      </dsp:txXfrm>
    </dsp:sp>
    <dsp:sp modelId="{1EB9BE6A-574A-462A-A879-6E1F1F2EE375}">
      <dsp:nvSpPr>
        <dsp:cNvPr id="0" name=""/>
        <dsp:cNvSpPr/>
      </dsp:nvSpPr>
      <dsp:spPr>
        <a:xfrm>
          <a:off x="5101766" y="3063221"/>
          <a:ext cx="2747105" cy="14127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_tradnl" sz="1400" kern="1200" dirty="0" smtClean="0"/>
            <a:t>expectativas sean mayores que las percepciones </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expectativas sean menores que las percepciones</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expectativas igualen a las a las percepciones </a:t>
          </a:r>
          <a:endParaRPr lang="es-ES" sz="1400" kern="1200" dirty="0"/>
        </a:p>
      </dsp:txBody>
      <dsp:txXfrm>
        <a:off x="5101766" y="3063221"/>
        <a:ext cx="2747105" cy="1412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C743F-B4AF-4278-A7FF-23D719FF0243}">
      <dsp:nvSpPr>
        <dsp:cNvPr id="0" name=""/>
        <dsp:cNvSpPr/>
      </dsp:nvSpPr>
      <dsp:spPr>
        <a:xfrm>
          <a:off x="3348372" y="1850110"/>
          <a:ext cx="1832387" cy="636035"/>
        </a:xfrm>
        <a:custGeom>
          <a:avLst/>
          <a:gdLst/>
          <a:ahLst/>
          <a:cxnLst/>
          <a:rect l="0" t="0" r="0" b="0"/>
          <a:pathLst>
            <a:path>
              <a:moveTo>
                <a:pt x="0" y="0"/>
              </a:moveTo>
              <a:lnTo>
                <a:pt x="0" y="318017"/>
              </a:lnTo>
              <a:lnTo>
                <a:pt x="1832387" y="318017"/>
              </a:lnTo>
              <a:lnTo>
                <a:pt x="1832387" y="6360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507B3-26D7-4FE1-96FB-309B2FB397F5}">
      <dsp:nvSpPr>
        <dsp:cNvPr id="0" name=""/>
        <dsp:cNvSpPr/>
      </dsp:nvSpPr>
      <dsp:spPr>
        <a:xfrm>
          <a:off x="1515984" y="1850110"/>
          <a:ext cx="1832387" cy="636035"/>
        </a:xfrm>
        <a:custGeom>
          <a:avLst/>
          <a:gdLst/>
          <a:ahLst/>
          <a:cxnLst/>
          <a:rect l="0" t="0" r="0" b="0"/>
          <a:pathLst>
            <a:path>
              <a:moveTo>
                <a:pt x="1832387" y="0"/>
              </a:moveTo>
              <a:lnTo>
                <a:pt x="1832387" y="318017"/>
              </a:lnTo>
              <a:lnTo>
                <a:pt x="0" y="318017"/>
              </a:lnTo>
              <a:lnTo>
                <a:pt x="0" y="6360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D2787-B907-4655-BB2B-54DD25701C7F}">
      <dsp:nvSpPr>
        <dsp:cNvPr id="0" name=""/>
        <dsp:cNvSpPr/>
      </dsp:nvSpPr>
      <dsp:spPr>
        <a:xfrm>
          <a:off x="1834002" y="335740"/>
          <a:ext cx="3028739" cy="1514369"/>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rPr>
            <a:t>Población </a:t>
          </a:r>
          <a:endParaRPr lang="es-ES" sz="2800" kern="1200" dirty="0">
            <a:solidFill>
              <a:schemeClr val="tx1"/>
            </a:solidFill>
          </a:endParaRPr>
        </a:p>
      </dsp:txBody>
      <dsp:txXfrm>
        <a:off x="1834002" y="335740"/>
        <a:ext cx="3028739" cy="1514369"/>
      </dsp:txXfrm>
    </dsp:sp>
    <dsp:sp modelId="{34A29B9F-86F4-46DA-A2B4-780B83EE72E4}">
      <dsp:nvSpPr>
        <dsp:cNvPr id="0" name=""/>
        <dsp:cNvSpPr/>
      </dsp:nvSpPr>
      <dsp:spPr>
        <a:xfrm>
          <a:off x="1614" y="2486145"/>
          <a:ext cx="3028739" cy="1514369"/>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b="0" kern="1200" dirty="0" smtClean="0">
              <a:solidFill>
                <a:schemeClr val="tx1"/>
              </a:solidFill>
            </a:rPr>
            <a:t>CIBV “Mechitas” </a:t>
          </a:r>
          <a:endParaRPr lang="es-ES" sz="2800" b="0" kern="1200" dirty="0">
            <a:solidFill>
              <a:schemeClr val="tx1"/>
            </a:solidFill>
          </a:endParaRPr>
        </a:p>
      </dsp:txBody>
      <dsp:txXfrm>
        <a:off x="1614" y="2486145"/>
        <a:ext cx="3028739" cy="1514369"/>
      </dsp:txXfrm>
    </dsp:sp>
    <dsp:sp modelId="{B3C2F6DB-9B86-458E-882A-38B0B47A7FA2}">
      <dsp:nvSpPr>
        <dsp:cNvPr id="0" name=""/>
        <dsp:cNvSpPr/>
      </dsp:nvSpPr>
      <dsp:spPr>
        <a:xfrm>
          <a:off x="3666389" y="2486145"/>
          <a:ext cx="3028739" cy="1514369"/>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b="0" kern="1200" dirty="0" smtClean="0">
              <a:solidFill>
                <a:schemeClr val="tx1"/>
              </a:solidFill>
            </a:rPr>
            <a:t>CIBV “Picaros Soñadores” </a:t>
          </a:r>
          <a:endParaRPr lang="es-ES" sz="2800" b="0" kern="1200" dirty="0">
            <a:solidFill>
              <a:schemeClr val="tx1"/>
            </a:solidFill>
          </a:endParaRPr>
        </a:p>
      </dsp:txBody>
      <dsp:txXfrm>
        <a:off x="3666389" y="2486145"/>
        <a:ext cx="3028739" cy="15143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A1D5-FA24-4BBA-8BAF-C6AA79F3ADA3}">
      <dsp:nvSpPr>
        <dsp:cNvPr id="0" name=""/>
        <dsp:cNvSpPr/>
      </dsp:nvSpPr>
      <dsp:spPr>
        <a:xfrm>
          <a:off x="2406900" y="0"/>
          <a:ext cx="2365462" cy="1314146"/>
        </a:xfrm>
        <a:prstGeom prst="roundRect">
          <a:avLst>
            <a:gd name="adj" fmla="val 1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tx1"/>
              </a:solidFill>
            </a:rPr>
            <a:t>Técnica de Muestreo </a:t>
          </a:r>
          <a:endParaRPr lang="es-ES" sz="2200" kern="1200" dirty="0">
            <a:solidFill>
              <a:schemeClr val="tx1"/>
            </a:solidFill>
          </a:endParaRPr>
        </a:p>
      </dsp:txBody>
      <dsp:txXfrm>
        <a:off x="2445390" y="38490"/>
        <a:ext cx="2288482" cy="1237166"/>
      </dsp:txXfrm>
    </dsp:sp>
    <dsp:sp modelId="{59D69A6A-F40E-4DA3-AC79-0989E3680F67}">
      <dsp:nvSpPr>
        <dsp:cNvPr id="0" name=""/>
        <dsp:cNvSpPr/>
      </dsp:nvSpPr>
      <dsp:spPr>
        <a:xfrm rot="5400000">
          <a:off x="3343229" y="1346999"/>
          <a:ext cx="492804" cy="591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dirty="0"/>
        </a:p>
      </dsp:txBody>
      <dsp:txXfrm rot="-5400000">
        <a:off x="3412222" y="1396280"/>
        <a:ext cx="354819" cy="344963"/>
      </dsp:txXfrm>
    </dsp:sp>
    <dsp:sp modelId="{3FDA3495-D48B-4D49-9458-7A023CB16E55}">
      <dsp:nvSpPr>
        <dsp:cNvPr id="0" name=""/>
        <dsp:cNvSpPr/>
      </dsp:nvSpPr>
      <dsp:spPr>
        <a:xfrm>
          <a:off x="2406900" y="1971218"/>
          <a:ext cx="2365462" cy="1314146"/>
        </a:xfrm>
        <a:prstGeom prst="roundRect">
          <a:avLst>
            <a:gd name="adj" fmla="val 1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0" kern="1200" dirty="0" smtClean="0">
              <a:solidFill>
                <a:schemeClr val="tx1"/>
              </a:solidFill>
            </a:rPr>
            <a:t>Muestreo no probabilístico</a:t>
          </a:r>
          <a:endParaRPr lang="es-ES" sz="2200" b="0" kern="1200" dirty="0">
            <a:solidFill>
              <a:schemeClr val="tx1"/>
            </a:solidFill>
          </a:endParaRPr>
        </a:p>
      </dsp:txBody>
      <dsp:txXfrm>
        <a:off x="2445390" y="2009708"/>
        <a:ext cx="2288482" cy="1237166"/>
      </dsp:txXfrm>
    </dsp:sp>
    <dsp:sp modelId="{2113EAD5-F592-48D0-AB33-A97273B2F24A}">
      <dsp:nvSpPr>
        <dsp:cNvPr id="0" name=""/>
        <dsp:cNvSpPr/>
      </dsp:nvSpPr>
      <dsp:spPr>
        <a:xfrm rot="5400000">
          <a:off x="3343229" y="3318218"/>
          <a:ext cx="492804" cy="5913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dirty="0"/>
        </a:p>
      </dsp:txBody>
      <dsp:txXfrm rot="-5400000">
        <a:off x="3412222" y="3367499"/>
        <a:ext cx="354819" cy="344963"/>
      </dsp:txXfrm>
    </dsp:sp>
    <dsp:sp modelId="{446CCC13-710A-412A-A87C-45F77377355B}">
      <dsp:nvSpPr>
        <dsp:cNvPr id="0" name=""/>
        <dsp:cNvSpPr/>
      </dsp:nvSpPr>
      <dsp:spPr>
        <a:xfrm>
          <a:off x="2406900" y="3942438"/>
          <a:ext cx="2365462" cy="1314146"/>
        </a:xfrm>
        <a:prstGeom prst="roundRect">
          <a:avLst>
            <a:gd name="adj" fmla="val 1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b="0" kern="1200" dirty="0" smtClean="0">
              <a:solidFill>
                <a:schemeClr val="tx1"/>
              </a:solidFill>
            </a:rPr>
            <a:t>Muestreo por Conveniencia</a:t>
          </a:r>
          <a:endParaRPr lang="es-ES" sz="2200" b="0" kern="1200" dirty="0" smtClean="0">
            <a:solidFill>
              <a:schemeClr val="tx1"/>
            </a:solidFill>
          </a:endParaRPr>
        </a:p>
        <a:p>
          <a:pPr lvl="0" algn="ctr" defTabSz="977900">
            <a:lnSpc>
              <a:spcPct val="90000"/>
            </a:lnSpc>
            <a:spcBef>
              <a:spcPct val="0"/>
            </a:spcBef>
            <a:spcAft>
              <a:spcPct val="35000"/>
            </a:spcAft>
          </a:pPr>
          <a:endParaRPr lang="es-ES" sz="2200" b="0" kern="1200" dirty="0">
            <a:solidFill>
              <a:schemeClr val="tx1"/>
            </a:solidFill>
          </a:endParaRPr>
        </a:p>
      </dsp:txBody>
      <dsp:txXfrm>
        <a:off x="2445390" y="3980928"/>
        <a:ext cx="2288482" cy="1237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A4A98-8136-4EC8-97B3-468DB5039CC1}">
      <dsp:nvSpPr>
        <dsp:cNvPr id="0" name=""/>
        <dsp:cNvSpPr/>
      </dsp:nvSpPr>
      <dsp:spPr>
        <a:xfrm rot="5400000">
          <a:off x="568240" y="2467089"/>
          <a:ext cx="2142257" cy="2438884"/>
        </a:xfrm>
        <a:prstGeom prst="bentUpArrow">
          <a:avLst>
            <a:gd name="adj1" fmla="val 32840"/>
            <a:gd name="adj2" fmla="val 25000"/>
            <a:gd name="adj3" fmla="val 3578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04AA6-EEAD-48FB-BB29-031C8EC1E5A1}">
      <dsp:nvSpPr>
        <dsp:cNvPr id="0" name=""/>
        <dsp:cNvSpPr/>
      </dsp:nvSpPr>
      <dsp:spPr>
        <a:xfrm>
          <a:off x="672" y="92353"/>
          <a:ext cx="3606300" cy="2524293"/>
        </a:xfrm>
        <a:prstGeom prst="roundRect">
          <a:avLst>
            <a:gd name="adj" fmla="val 1667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MIES</a:t>
          </a:r>
        </a:p>
        <a:p>
          <a:pPr lvl="0" algn="ctr" defTabSz="889000">
            <a:lnSpc>
              <a:spcPct val="90000"/>
            </a:lnSpc>
            <a:spcBef>
              <a:spcPct val="0"/>
            </a:spcBef>
            <a:spcAft>
              <a:spcPct val="35000"/>
            </a:spcAft>
          </a:pPr>
          <a:r>
            <a:rPr lang="es-ES" sz="2000" kern="1200" dirty="0" smtClean="0">
              <a:solidFill>
                <a:schemeClr val="tx1"/>
              </a:solidFill>
            </a:rPr>
            <a:t>(Ministerio de Inclusión Económica y Social)</a:t>
          </a:r>
          <a:endParaRPr lang="es-ES" sz="2000" kern="1200" dirty="0">
            <a:solidFill>
              <a:schemeClr val="tx1"/>
            </a:solidFill>
          </a:endParaRPr>
        </a:p>
      </dsp:txBody>
      <dsp:txXfrm>
        <a:off x="123920" y="215601"/>
        <a:ext cx="3359804" cy="2277797"/>
      </dsp:txXfrm>
    </dsp:sp>
    <dsp:sp modelId="{1ECD9DB3-4459-484C-BD55-1C382FF972AF}">
      <dsp:nvSpPr>
        <dsp:cNvPr id="0" name=""/>
        <dsp:cNvSpPr/>
      </dsp:nvSpPr>
      <dsp:spPr>
        <a:xfrm>
          <a:off x="3606973" y="333102"/>
          <a:ext cx="2622879" cy="2040245"/>
        </a:xfrm>
        <a:prstGeom prst="rect">
          <a:avLst/>
        </a:prstGeom>
        <a:noFill/>
        <a:ln>
          <a:noFill/>
        </a:ln>
        <a:effectLst/>
      </dsp:spPr>
      <dsp:style>
        <a:lnRef idx="0">
          <a:scrgbClr r="0" g="0" b="0"/>
        </a:lnRef>
        <a:fillRef idx="0">
          <a:scrgbClr r="0" g="0" b="0"/>
        </a:fillRef>
        <a:effectRef idx="0">
          <a:scrgbClr r="0" g="0" b="0"/>
        </a:effectRef>
        <a:fontRef idx="minor"/>
      </dsp:style>
    </dsp:sp>
    <dsp:sp modelId="{30D0C939-70D5-427B-8AA9-A706058AAAB5}">
      <dsp:nvSpPr>
        <dsp:cNvPr id="0" name=""/>
        <dsp:cNvSpPr/>
      </dsp:nvSpPr>
      <dsp:spPr>
        <a:xfrm>
          <a:off x="2990679" y="2927968"/>
          <a:ext cx="5217560" cy="2524293"/>
        </a:xfrm>
        <a:prstGeom prst="roundRect">
          <a:avLst>
            <a:gd name="adj" fmla="val 1667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Establece las políticas públicas de Estado, orientadas al fortalecimiento de planes, programas, proyectos y acciones que garanticen el cumplimiento de  derechos, a través de la igualdad y el  buen trato, para la niñez y adolescencia.</a:t>
          </a:r>
          <a:endParaRPr lang="es-ES" sz="1800" kern="1200" dirty="0">
            <a:solidFill>
              <a:schemeClr val="tx1"/>
            </a:solidFill>
          </a:endParaRPr>
        </a:p>
      </dsp:txBody>
      <dsp:txXfrm>
        <a:off x="3113927" y="3051216"/>
        <a:ext cx="4971064" cy="2277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DED15-93D5-4D68-B6CD-D31F091B84B6}">
      <dsp:nvSpPr>
        <dsp:cNvPr id="0" name=""/>
        <dsp:cNvSpPr/>
      </dsp:nvSpPr>
      <dsp:spPr>
        <a:xfrm>
          <a:off x="2944012" y="565"/>
          <a:ext cx="2248879" cy="2248843"/>
        </a:xfrm>
        <a:prstGeom prst="donut">
          <a:avLst>
            <a:gd name="adj" fmla="val 110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842F4-5F56-441F-94B5-5D451E73FECA}">
      <dsp:nvSpPr>
        <dsp:cNvPr id="0" name=""/>
        <dsp:cNvSpPr/>
      </dsp:nvSpPr>
      <dsp:spPr>
        <a:xfrm>
          <a:off x="751520" y="79273"/>
          <a:ext cx="2765657" cy="209139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FFC52-263D-4A82-BCCC-D88DD29FEF6F}">
      <dsp:nvSpPr>
        <dsp:cNvPr id="0" name=""/>
        <dsp:cNvSpPr/>
      </dsp:nvSpPr>
      <dsp:spPr>
        <a:xfrm>
          <a:off x="2828825" y="248004"/>
          <a:ext cx="2479252" cy="1753965"/>
        </a:xfrm>
        <a:prstGeom prst="ellipse">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tx1"/>
              </a:solidFill>
            </a:rPr>
            <a:t>“CIBV Picaros Soñadores” </a:t>
          </a:r>
        </a:p>
        <a:p>
          <a:pPr lvl="0" algn="ctr" defTabSz="711200">
            <a:lnSpc>
              <a:spcPct val="90000"/>
            </a:lnSpc>
            <a:spcBef>
              <a:spcPct val="0"/>
            </a:spcBef>
            <a:spcAft>
              <a:spcPct val="35000"/>
            </a:spcAft>
          </a:pPr>
          <a:r>
            <a:rPr lang="es-ES_tradnl" sz="1600" b="1" kern="1200" dirty="0" smtClean="0">
              <a:solidFill>
                <a:schemeClr val="tx1"/>
              </a:solidFill>
            </a:rPr>
            <a:t>La Bota (Sector Norte)  </a:t>
          </a:r>
          <a:endParaRPr lang="es-ES" sz="1600" kern="1200" dirty="0"/>
        </a:p>
      </dsp:txBody>
      <dsp:txXfrm>
        <a:off x="3191903" y="504866"/>
        <a:ext cx="1753096" cy="1240241"/>
      </dsp:txXfrm>
    </dsp:sp>
    <dsp:sp modelId="{A8584B36-4C80-4180-9393-2EEA1B876281}">
      <dsp:nvSpPr>
        <dsp:cNvPr id="0" name=""/>
        <dsp:cNvSpPr/>
      </dsp:nvSpPr>
      <dsp:spPr>
        <a:xfrm>
          <a:off x="3844890" y="2584750"/>
          <a:ext cx="447122" cy="447122"/>
        </a:xfrm>
        <a:prstGeom prst="flowChartConnector">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2C747-8752-45A5-BBF5-7A81D0637CF2}">
      <dsp:nvSpPr>
        <dsp:cNvPr id="0" name=""/>
        <dsp:cNvSpPr/>
      </dsp:nvSpPr>
      <dsp:spPr>
        <a:xfrm>
          <a:off x="2944012" y="3367215"/>
          <a:ext cx="2248879" cy="2248843"/>
        </a:xfrm>
        <a:prstGeom prst="donut">
          <a:avLst>
            <a:gd name="adj" fmla="val 110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F1197-C184-4703-B46F-2C7E166BF917}">
      <dsp:nvSpPr>
        <dsp:cNvPr id="0" name=""/>
        <dsp:cNvSpPr/>
      </dsp:nvSpPr>
      <dsp:spPr>
        <a:xfrm>
          <a:off x="4619726" y="3445923"/>
          <a:ext cx="2765657" cy="209139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E4079E-6FFA-4DCC-8321-80DF0DEB2742}">
      <dsp:nvSpPr>
        <dsp:cNvPr id="0" name=""/>
        <dsp:cNvSpPr/>
      </dsp:nvSpPr>
      <dsp:spPr>
        <a:xfrm>
          <a:off x="2828825" y="3614654"/>
          <a:ext cx="2479252" cy="1753965"/>
        </a:xfrm>
        <a:prstGeom prst="ellipse">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81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tx1"/>
              </a:solidFill>
            </a:rPr>
            <a:t>“CIBV Mechitas” </a:t>
          </a:r>
        </a:p>
        <a:p>
          <a:pPr lvl="0" algn="ctr" defTabSz="711200">
            <a:lnSpc>
              <a:spcPct val="90000"/>
            </a:lnSpc>
            <a:spcBef>
              <a:spcPct val="0"/>
            </a:spcBef>
            <a:spcAft>
              <a:spcPct val="35000"/>
            </a:spcAft>
          </a:pPr>
          <a:r>
            <a:rPr lang="es-ES_tradnl" sz="1600" b="1" kern="1200" dirty="0" smtClean="0">
              <a:solidFill>
                <a:schemeClr val="tx1"/>
              </a:solidFill>
            </a:rPr>
            <a:t>Orquídeas del Sur  (Sector Sur) </a:t>
          </a:r>
          <a:endParaRPr lang="es-ES" sz="1600" kern="1200" dirty="0"/>
        </a:p>
      </dsp:txBody>
      <dsp:txXfrm>
        <a:off x="3191903" y="3871516"/>
        <a:ext cx="1753096" cy="1240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58E4C-B56C-4C65-9B3D-752A70048754}">
      <dsp:nvSpPr>
        <dsp:cNvPr id="0" name=""/>
        <dsp:cNvSpPr/>
      </dsp:nvSpPr>
      <dsp:spPr>
        <a:xfrm>
          <a:off x="2628643" y="-195959"/>
          <a:ext cx="3095640" cy="154782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solidFill>
                <a:schemeClr val="tx1"/>
              </a:solidFill>
            </a:rPr>
            <a:t>Planteamiento del problema </a:t>
          </a:r>
          <a:endParaRPr lang="es-ES" sz="1600" kern="1200" dirty="0">
            <a:solidFill>
              <a:schemeClr val="tx1"/>
            </a:solidFill>
          </a:endParaRPr>
        </a:p>
      </dsp:txBody>
      <dsp:txXfrm>
        <a:off x="2673977" y="-150625"/>
        <a:ext cx="3004972" cy="1457152"/>
      </dsp:txXfrm>
    </dsp:sp>
    <dsp:sp modelId="{33F46F38-0935-4A51-82A4-CA2D50AB444E}">
      <dsp:nvSpPr>
        <dsp:cNvPr id="0" name=""/>
        <dsp:cNvSpPr/>
      </dsp:nvSpPr>
      <dsp:spPr>
        <a:xfrm rot="3600000">
          <a:off x="4549566" y="2349279"/>
          <a:ext cx="1611921" cy="541737"/>
        </a:xfrm>
        <a:prstGeom prst="lef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p>
      </dsp:txBody>
      <dsp:txXfrm>
        <a:off x="4712087" y="2457626"/>
        <a:ext cx="1286879" cy="325043"/>
      </dsp:txXfrm>
    </dsp:sp>
    <dsp:sp modelId="{5297ED5A-6939-4090-A415-B2C4B55A2F1B}">
      <dsp:nvSpPr>
        <dsp:cNvPr id="0" name=""/>
        <dsp:cNvSpPr/>
      </dsp:nvSpPr>
      <dsp:spPr>
        <a:xfrm>
          <a:off x="5183915" y="3888435"/>
          <a:ext cx="3095640" cy="2230749"/>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Para lo cual también se determinará  si  aspectos como  clases sociales, económicos,</a:t>
          </a:r>
          <a:r>
            <a:rPr lang="es-ES_tradnl" sz="1600" kern="1200" dirty="0" smtClean="0">
              <a:solidFill>
                <a:schemeClr val="tx1"/>
              </a:solidFill>
            </a:rPr>
            <a:t>la cultura, el lugar y  exclusión social, son contribuyentes para recibir un servicio de calidad o no.</a:t>
          </a:r>
          <a:endParaRPr lang="es-ES" sz="1600" kern="1200" dirty="0">
            <a:solidFill>
              <a:schemeClr val="tx1"/>
            </a:solidFill>
          </a:endParaRPr>
        </a:p>
      </dsp:txBody>
      <dsp:txXfrm>
        <a:off x="5249251" y="3953771"/>
        <a:ext cx="2964968" cy="2100077"/>
      </dsp:txXfrm>
    </dsp:sp>
    <dsp:sp modelId="{3D7D6931-BB5C-405B-AB1A-E19682334A75}">
      <dsp:nvSpPr>
        <dsp:cNvPr id="0" name=""/>
        <dsp:cNvSpPr/>
      </dsp:nvSpPr>
      <dsp:spPr>
        <a:xfrm rot="10800000">
          <a:off x="4104459" y="4824538"/>
          <a:ext cx="144009" cy="3585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4147662" y="4896247"/>
        <a:ext cx="57603" cy="215125"/>
      </dsp:txXfrm>
    </dsp:sp>
    <dsp:sp modelId="{86CEE5C4-2F5E-4453-AACE-C810CCC0AACB}">
      <dsp:nvSpPr>
        <dsp:cNvPr id="0" name=""/>
        <dsp:cNvSpPr/>
      </dsp:nvSpPr>
      <dsp:spPr>
        <a:xfrm>
          <a:off x="73372" y="3834997"/>
          <a:ext cx="3095640" cy="233762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La necesidad de poder evaluar si las organizaciones cumplen o son capaces de cumplir con las expectativas del usuario, tomando en cuenta que los centros infantiles del buen vivir tienen la responsabilidad de ejercer un servicio que brinde satisfacción.</a:t>
          </a:r>
          <a:endParaRPr lang="es-ES" sz="1600" kern="1200" dirty="0">
            <a:solidFill>
              <a:schemeClr val="tx1"/>
            </a:solidFill>
          </a:endParaRPr>
        </a:p>
      </dsp:txBody>
      <dsp:txXfrm>
        <a:off x="141839" y="3903464"/>
        <a:ext cx="2958706" cy="2200692"/>
      </dsp:txXfrm>
    </dsp:sp>
    <dsp:sp modelId="{C1DAD7A6-5719-46C0-8C98-5C88CC493649}">
      <dsp:nvSpPr>
        <dsp:cNvPr id="0" name=""/>
        <dsp:cNvSpPr/>
      </dsp:nvSpPr>
      <dsp:spPr>
        <a:xfrm rot="18000000">
          <a:off x="2206866" y="2322560"/>
          <a:ext cx="1611921" cy="541737"/>
        </a:xfrm>
        <a:prstGeom prst="lef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p>
      </dsp:txBody>
      <dsp:txXfrm>
        <a:off x="2369387" y="2430907"/>
        <a:ext cx="1286879" cy="325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9047B-63D7-4409-9425-7AF6B4550B30}">
      <dsp:nvSpPr>
        <dsp:cNvPr id="0" name=""/>
        <dsp:cNvSpPr/>
      </dsp:nvSpPr>
      <dsp:spPr>
        <a:xfrm rot="3567859">
          <a:off x="545820" y="507208"/>
          <a:ext cx="4724279" cy="3294596"/>
        </a:xfrm>
        <a:prstGeom prst="swooshArrow">
          <a:avLst>
            <a:gd name="adj1" fmla="val 16310"/>
            <a:gd name="adj2" fmla="val 3137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CFB5A-8330-4E67-9108-B2A4C1085D88}">
      <dsp:nvSpPr>
        <dsp:cNvPr id="0" name=""/>
        <dsp:cNvSpPr/>
      </dsp:nvSpPr>
      <dsp:spPr>
        <a:xfrm>
          <a:off x="4390030" y="3467899"/>
          <a:ext cx="3677312" cy="20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lvl="0" algn="ctr" defTabSz="844550">
            <a:lnSpc>
              <a:spcPct val="90000"/>
            </a:lnSpc>
            <a:spcBef>
              <a:spcPct val="0"/>
            </a:spcBef>
            <a:spcAft>
              <a:spcPct val="35000"/>
            </a:spcAft>
          </a:pPr>
          <a:r>
            <a:rPr lang="es-ES_tradnl" sz="1900" kern="1200" dirty="0" smtClean="0">
              <a:solidFill>
                <a:schemeClr val="tx1"/>
              </a:solidFill>
            </a:rPr>
            <a:t>Aplicar la metodología de investigación del Modelo SERVQUAL para el levantamiento de datos que permita  determinar la calidad en el servicio de los CIBV`S “Picaros Soñadores” y Mechitas” de los respectivos sectores.</a:t>
          </a:r>
          <a:r>
            <a:rPr lang="es-ES_tradnl" sz="1900" b="1" kern="1200" dirty="0" smtClean="0">
              <a:solidFill>
                <a:schemeClr val="tx1"/>
              </a:solidFill>
            </a:rPr>
            <a:t> </a:t>
          </a:r>
          <a:endParaRPr lang="es-ES" sz="1900" kern="1200" dirty="0"/>
        </a:p>
      </dsp:txBody>
      <dsp:txXfrm>
        <a:off x="4390030" y="3467899"/>
        <a:ext cx="3677312" cy="2004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DFC17-B78A-4EFC-A12C-A2E29D1385F2}">
      <dsp:nvSpPr>
        <dsp:cNvPr id="0" name=""/>
        <dsp:cNvSpPr/>
      </dsp:nvSpPr>
      <dsp:spPr>
        <a:xfrm rot="5400000">
          <a:off x="514731" y="1275113"/>
          <a:ext cx="1548984" cy="2577475"/>
        </a:xfrm>
        <a:prstGeom prst="corner">
          <a:avLst>
            <a:gd name="adj1" fmla="val 16120"/>
            <a:gd name="adj2" fmla="val 16110"/>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5281B-ABAC-4319-A849-363CB29AB408}">
      <dsp:nvSpPr>
        <dsp:cNvPr id="0" name=""/>
        <dsp:cNvSpPr/>
      </dsp:nvSpPr>
      <dsp:spPr>
        <a:xfrm>
          <a:off x="256167" y="2045223"/>
          <a:ext cx="2326959" cy="203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smtClean="0"/>
            <a:t>Determinar las características socioeconómicas y demográficas de los padres de familia de los CIBV’S </a:t>
          </a:r>
          <a:r>
            <a:rPr lang="es-ES_tradnl" sz="1700" kern="1200" smtClean="0"/>
            <a:t>“Picaros Soñadores” y Mechitas”.</a:t>
          </a:r>
          <a:endParaRPr lang="es-ES" sz="1700" kern="1200" dirty="0"/>
        </a:p>
      </dsp:txBody>
      <dsp:txXfrm>
        <a:off x="256167" y="2045223"/>
        <a:ext cx="2326959" cy="2039716"/>
      </dsp:txXfrm>
    </dsp:sp>
    <dsp:sp modelId="{C9890084-0866-4329-95A9-9640AAE28D0E}">
      <dsp:nvSpPr>
        <dsp:cNvPr id="0" name=""/>
        <dsp:cNvSpPr/>
      </dsp:nvSpPr>
      <dsp:spPr>
        <a:xfrm>
          <a:off x="2144078" y="1085357"/>
          <a:ext cx="439049" cy="439049"/>
        </a:xfrm>
        <a:prstGeom prst="triangle">
          <a:avLst>
            <a:gd name="adj" fmla="val 100000"/>
          </a:avLst>
        </a:prstGeom>
        <a:solidFill>
          <a:schemeClr val="accent3">
            <a:alpha val="90000"/>
            <a:hueOff val="0"/>
            <a:satOff val="0"/>
            <a:lumOff val="0"/>
            <a:alphaOff val="-10000"/>
          </a:schemeClr>
        </a:solidFill>
        <a:ln w="25400" cap="flat" cmpd="sng"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71C20EC4-077B-4E17-A31D-CDD16F122C56}">
      <dsp:nvSpPr>
        <dsp:cNvPr id="0" name=""/>
        <dsp:cNvSpPr/>
      </dsp:nvSpPr>
      <dsp:spPr>
        <a:xfrm rot="5400000">
          <a:off x="3363384" y="570211"/>
          <a:ext cx="1548984" cy="2577475"/>
        </a:xfrm>
        <a:prstGeom prst="corner">
          <a:avLst>
            <a:gd name="adj1" fmla="val 16120"/>
            <a:gd name="adj2" fmla="val 16110"/>
          </a:avLst>
        </a:prstGeom>
        <a:solidFill>
          <a:schemeClr val="accent3">
            <a:alpha val="90000"/>
            <a:hueOff val="0"/>
            <a:satOff val="0"/>
            <a:lumOff val="0"/>
            <a:alphaOff val="-2000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3247399F-B861-4C34-BD17-C6CE9B1398BC}">
      <dsp:nvSpPr>
        <dsp:cNvPr id="0" name=""/>
        <dsp:cNvSpPr/>
      </dsp:nvSpPr>
      <dsp:spPr>
        <a:xfrm>
          <a:off x="3104820" y="1340321"/>
          <a:ext cx="2326959" cy="203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smtClean="0"/>
            <a:t>Aplicar el Modelo SERVQUAL utilizando las cinco dimensiones: Tangibilidad, Confiabilidad, Capacidad de Respuesta, Seguridad y Empatía. </a:t>
          </a:r>
          <a:endParaRPr lang="es-ES" sz="1700" kern="1200" dirty="0"/>
        </a:p>
      </dsp:txBody>
      <dsp:txXfrm>
        <a:off x="3104820" y="1340321"/>
        <a:ext cx="2326959" cy="2039716"/>
      </dsp:txXfrm>
    </dsp:sp>
    <dsp:sp modelId="{AA8CAE44-645A-4C78-B20D-B0039C0B056B}">
      <dsp:nvSpPr>
        <dsp:cNvPr id="0" name=""/>
        <dsp:cNvSpPr/>
      </dsp:nvSpPr>
      <dsp:spPr>
        <a:xfrm>
          <a:off x="4992731" y="380455"/>
          <a:ext cx="439049" cy="439049"/>
        </a:xfrm>
        <a:prstGeom prst="triangle">
          <a:avLst>
            <a:gd name="adj" fmla="val 100000"/>
          </a:avLst>
        </a:prstGeom>
        <a:solidFill>
          <a:schemeClr val="accent3">
            <a:alpha val="90000"/>
            <a:hueOff val="0"/>
            <a:satOff val="0"/>
            <a:lumOff val="0"/>
            <a:alphaOff val="-30000"/>
          </a:schemeClr>
        </a:solidFill>
        <a:ln w="25400" cap="flat" cmpd="sng"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CAE2CC7A-35AC-48CB-8E3F-60418C46F87C}">
      <dsp:nvSpPr>
        <dsp:cNvPr id="0" name=""/>
        <dsp:cNvSpPr/>
      </dsp:nvSpPr>
      <dsp:spPr>
        <a:xfrm rot="5400000">
          <a:off x="6212038" y="-134690"/>
          <a:ext cx="1548984" cy="2577475"/>
        </a:xfrm>
        <a:prstGeom prst="corner">
          <a:avLst>
            <a:gd name="adj1" fmla="val 16120"/>
            <a:gd name="adj2" fmla="val 16110"/>
          </a:avLst>
        </a:prstGeom>
        <a:solidFill>
          <a:schemeClr val="accent3">
            <a:alpha val="90000"/>
            <a:hueOff val="0"/>
            <a:satOff val="0"/>
            <a:lumOff val="0"/>
            <a:alphaOff val="-4000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746F56BB-BA7A-4A3E-B6CB-DEB851FC6CBB}">
      <dsp:nvSpPr>
        <dsp:cNvPr id="0" name=""/>
        <dsp:cNvSpPr/>
      </dsp:nvSpPr>
      <dsp:spPr>
        <a:xfrm>
          <a:off x="5953474" y="635419"/>
          <a:ext cx="2326959" cy="203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Determinar los aspectos que influyen en la toma de decisión para escoger el centro infantil en estudio.</a:t>
          </a:r>
          <a:endParaRPr lang="es-ES" sz="1700" kern="1200" dirty="0"/>
        </a:p>
      </dsp:txBody>
      <dsp:txXfrm>
        <a:off x="5953474" y="635419"/>
        <a:ext cx="2326959" cy="2039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88AAF-C630-4874-B0DB-DA2846F81BEB}">
      <dsp:nvSpPr>
        <dsp:cNvPr id="0" name=""/>
        <dsp:cNvSpPr/>
      </dsp:nvSpPr>
      <dsp:spPr>
        <a:xfrm>
          <a:off x="4640664" y="120906"/>
          <a:ext cx="1949279" cy="19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b="1" kern="1200" dirty="0" smtClean="0"/>
            <a:t>Intangibilidad</a:t>
          </a:r>
          <a:endParaRPr lang="es-ES" sz="1800" kern="1200" dirty="0"/>
        </a:p>
      </dsp:txBody>
      <dsp:txXfrm>
        <a:off x="4640664" y="120906"/>
        <a:ext cx="1949279" cy="1949279"/>
      </dsp:txXfrm>
    </dsp:sp>
    <dsp:sp modelId="{8EA6C9BA-6D7E-4339-AB0E-C1DA0E80ECE4}">
      <dsp:nvSpPr>
        <dsp:cNvPr id="0" name=""/>
        <dsp:cNvSpPr/>
      </dsp:nvSpPr>
      <dsp:spPr>
        <a:xfrm>
          <a:off x="1208323" y="-1706"/>
          <a:ext cx="5504233" cy="5504233"/>
        </a:xfrm>
        <a:prstGeom prst="circularArrow">
          <a:avLst>
            <a:gd name="adj1" fmla="val 6906"/>
            <a:gd name="adj2" fmla="val 465646"/>
            <a:gd name="adj3" fmla="val 548178"/>
            <a:gd name="adj4" fmla="val 20586176"/>
            <a:gd name="adj5" fmla="val 8057"/>
          </a:avLst>
        </a:prstGeom>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7182D-80A5-466E-8B01-CA358A397E70}">
      <dsp:nvSpPr>
        <dsp:cNvPr id="0" name=""/>
        <dsp:cNvSpPr/>
      </dsp:nvSpPr>
      <dsp:spPr>
        <a:xfrm>
          <a:off x="4560257" y="3430634"/>
          <a:ext cx="2110094" cy="19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b="1" kern="1200" dirty="0" smtClean="0"/>
            <a:t>Inseparabilidad</a:t>
          </a:r>
          <a:endParaRPr lang="es-ES" sz="1800" kern="1200" dirty="0"/>
        </a:p>
      </dsp:txBody>
      <dsp:txXfrm>
        <a:off x="4560257" y="3430634"/>
        <a:ext cx="2110094" cy="1949279"/>
      </dsp:txXfrm>
    </dsp:sp>
    <dsp:sp modelId="{03645F3D-474F-41D8-91A1-8ADE55FD8855}">
      <dsp:nvSpPr>
        <dsp:cNvPr id="0" name=""/>
        <dsp:cNvSpPr/>
      </dsp:nvSpPr>
      <dsp:spPr>
        <a:xfrm>
          <a:off x="1208323" y="-1706"/>
          <a:ext cx="5504233" cy="5504233"/>
        </a:xfrm>
        <a:prstGeom prst="circularArrow">
          <a:avLst>
            <a:gd name="adj1" fmla="val 6906"/>
            <a:gd name="adj2" fmla="val 465646"/>
            <a:gd name="adj3" fmla="val 5825377"/>
            <a:gd name="adj4" fmla="val 4508977"/>
            <a:gd name="adj5" fmla="val 8057"/>
          </a:avLst>
        </a:prstGeom>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79860-2829-406C-9275-C179C4B305E5}">
      <dsp:nvSpPr>
        <dsp:cNvPr id="0" name=""/>
        <dsp:cNvSpPr/>
      </dsp:nvSpPr>
      <dsp:spPr>
        <a:xfrm>
          <a:off x="1250528" y="3430634"/>
          <a:ext cx="2110094" cy="19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b="1" kern="1200" dirty="0" smtClean="0"/>
            <a:t>Heterogeneidad</a:t>
          </a:r>
          <a:endParaRPr lang="es-ES" sz="1800" kern="1200" dirty="0"/>
        </a:p>
      </dsp:txBody>
      <dsp:txXfrm>
        <a:off x="1250528" y="3430634"/>
        <a:ext cx="2110094" cy="1949279"/>
      </dsp:txXfrm>
    </dsp:sp>
    <dsp:sp modelId="{607A7FD4-7E03-4BB6-B80B-69F146AEAF01}">
      <dsp:nvSpPr>
        <dsp:cNvPr id="0" name=""/>
        <dsp:cNvSpPr/>
      </dsp:nvSpPr>
      <dsp:spPr>
        <a:xfrm>
          <a:off x="1208323" y="-1706"/>
          <a:ext cx="5504233" cy="5504233"/>
        </a:xfrm>
        <a:prstGeom prst="circularArrow">
          <a:avLst>
            <a:gd name="adj1" fmla="val 6906"/>
            <a:gd name="adj2" fmla="val 465646"/>
            <a:gd name="adj3" fmla="val 11348178"/>
            <a:gd name="adj4" fmla="val 9786176"/>
            <a:gd name="adj5" fmla="val 8057"/>
          </a:avLst>
        </a:prstGeom>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07337-36C5-4ABA-A8F7-1B81A216BF3D}">
      <dsp:nvSpPr>
        <dsp:cNvPr id="0" name=""/>
        <dsp:cNvSpPr/>
      </dsp:nvSpPr>
      <dsp:spPr>
        <a:xfrm>
          <a:off x="1330936" y="120906"/>
          <a:ext cx="1949279" cy="194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b="1" kern="1200" dirty="0" smtClean="0"/>
            <a:t>Perecederos</a:t>
          </a:r>
          <a:endParaRPr lang="es-ES" sz="1800" kern="1200" dirty="0"/>
        </a:p>
      </dsp:txBody>
      <dsp:txXfrm>
        <a:off x="1330936" y="120906"/>
        <a:ext cx="1949279" cy="1949279"/>
      </dsp:txXfrm>
    </dsp:sp>
    <dsp:sp modelId="{456F1D2E-D331-4F95-914C-3731E839BC0F}">
      <dsp:nvSpPr>
        <dsp:cNvPr id="0" name=""/>
        <dsp:cNvSpPr/>
      </dsp:nvSpPr>
      <dsp:spPr>
        <a:xfrm>
          <a:off x="1208323" y="-1706"/>
          <a:ext cx="5504233" cy="5504233"/>
        </a:xfrm>
        <a:prstGeom prst="circularArrow">
          <a:avLst>
            <a:gd name="adj1" fmla="val 6906"/>
            <a:gd name="adj2" fmla="val 465646"/>
            <a:gd name="adj3" fmla="val 16748178"/>
            <a:gd name="adj4" fmla="val 15186176"/>
            <a:gd name="adj5" fmla="val 8057"/>
          </a:avLst>
        </a:prstGeom>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C94F2-7AF6-4C05-888E-A465AE71FCF3}">
      <dsp:nvSpPr>
        <dsp:cNvPr id="0" name=""/>
        <dsp:cNvSpPr/>
      </dsp:nvSpPr>
      <dsp:spPr>
        <a:xfrm>
          <a:off x="0" y="0"/>
          <a:ext cx="6916368" cy="1499029"/>
        </a:xfrm>
        <a:prstGeom prst="roundRect">
          <a:avLst>
            <a:gd name="adj" fmla="val 1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solidFill>
                <a:schemeClr val="tx1"/>
              </a:solidFill>
            </a:rPr>
            <a:t>Calidad de los servicios, término que define la norma ISO 9000:2000 como  el aseguramiento de un resultado satisfactorio procedente de una actividad,  en la interfaz entre el proveedor y el cliente, siendo el servicio generalmente intangible.</a:t>
          </a:r>
          <a:endParaRPr lang="es-ES" sz="1800" kern="1200" dirty="0">
            <a:solidFill>
              <a:schemeClr val="tx1"/>
            </a:solidFill>
          </a:endParaRPr>
        </a:p>
      </dsp:txBody>
      <dsp:txXfrm>
        <a:off x="43905" y="43905"/>
        <a:ext cx="5298799" cy="1411219"/>
      </dsp:txXfrm>
    </dsp:sp>
    <dsp:sp modelId="{8AE31252-DFA3-445C-A69E-395179F7A671}">
      <dsp:nvSpPr>
        <dsp:cNvPr id="0" name=""/>
        <dsp:cNvSpPr/>
      </dsp:nvSpPr>
      <dsp:spPr>
        <a:xfrm>
          <a:off x="610267" y="1748867"/>
          <a:ext cx="6916368" cy="1499029"/>
        </a:xfrm>
        <a:prstGeom prst="roundRect">
          <a:avLst>
            <a:gd name="adj" fmla="val 1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kern="1200" dirty="0" smtClean="0">
              <a:solidFill>
                <a:schemeClr val="tx1"/>
              </a:solidFill>
            </a:rPr>
            <a:t>Percepciones del Cliente</a:t>
          </a:r>
          <a:endParaRPr lang="es-ES" sz="1800" kern="1200" dirty="0">
            <a:solidFill>
              <a:schemeClr val="tx1"/>
            </a:solidFill>
          </a:endParaRPr>
        </a:p>
      </dsp:txBody>
      <dsp:txXfrm>
        <a:off x="654172" y="1792772"/>
        <a:ext cx="5243921" cy="1411219"/>
      </dsp:txXfrm>
    </dsp:sp>
    <dsp:sp modelId="{7FAC297A-02D8-48AB-83FB-0AC06A33BFF9}">
      <dsp:nvSpPr>
        <dsp:cNvPr id="0" name=""/>
        <dsp:cNvSpPr/>
      </dsp:nvSpPr>
      <dsp:spPr>
        <a:xfrm>
          <a:off x="1220535" y="3497734"/>
          <a:ext cx="6916368" cy="1499029"/>
        </a:xfrm>
        <a:prstGeom prst="roundRect">
          <a:avLst>
            <a:gd name="adj" fmla="val 10000"/>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kern="1200" dirty="0" smtClean="0">
              <a:solidFill>
                <a:schemeClr val="tx1"/>
              </a:solidFill>
            </a:rPr>
            <a:t>Expectativas del Cliente</a:t>
          </a:r>
          <a:endParaRPr lang="es-ES" sz="1800" b="0" kern="1200" dirty="0">
            <a:solidFill>
              <a:schemeClr val="tx1"/>
            </a:solidFill>
          </a:endParaRPr>
        </a:p>
      </dsp:txBody>
      <dsp:txXfrm>
        <a:off x="1264440" y="3541639"/>
        <a:ext cx="5243921" cy="1411219"/>
      </dsp:txXfrm>
    </dsp:sp>
    <dsp:sp modelId="{C5F6E516-AE3B-40A7-9CCC-9280F2700A0D}">
      <dsp:nvSpPr>
        <dsp:cNvPr id="0" name=""/>
        <dsp:cNvSpPr/>
      </dsp:nvSpPr>
      <dsp:spPr>
        <a:xfrm>
          <a:off x="5941999" y="1136763"/>
          <a:ext cx="974368" cy="974368"/>
        </a:xfrm>
        <a:prstGeom prst="downArrow">
          <a:avLst>
            <a:gd name="adj1" fmla="val 55000"/>
            <a:gd name="adj2" fmla="val 45000"/>
          </a:avLst>
        </a:prstGeom>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81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6161232" y="1136763"/>
        <a:ext cx="535902" cy="733212"/>
      </dsp:txXfrm>
    </dsp:sp>
    <dsp:sp modelId="{F7C7E975-5EEC-4C9C-B461-7277C5F08152}">
      <dsp:nvSpPr>
        <dsp:cNvPr id="0" name=""/>
        <dsp:cNvSpPr/>
      </dsp:nvSpPr>
      <dsp:spPr>
        <a:xfrm>
          <a:off x="6552267" y="2875637"/>
          <a:ext cx="974368" cy="974368"/>
        </a:xfrm>
        <a:prstGeom prst="downArrow">
          <a:avLst>
            <a:gd name="adj1" fmla="val 55000"/>
            <a:gd name="adj2" fmla="val 45000"/>
          </a:avLst>
        </a:prstGeom>
        <a:gradFill flip="none" rotWithShape="0">
          <a:gsLst>
            <a:gs pos="0">
              <a:srgbClr val="ABDB77">
                <a:shade val="30000"/>
                <a:satMod val="115000"/>
              </a:srgbClr>
            </a:gs>
            <a:gs pos="50000">
              <a:srgbClr val="ABDB77">
                <a:shade val="67500"/>
                <a:satMod val="115000"/>
              </a:srgbClr>
            </a:gs>
            <a:gs pos="100000">
              <a:srgbClr val="ABDB77">
                <a:shade val="100000"/>
                <a:satMod val="115000"/>
              </a:srgbClr>
            </a:gs>
          </a:gsLst>
          <a:lin ang="8100000" scaled="1"/>
          <a:tileRect/>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6771500" y="2875637"/>
        <a:ext cx="535902" cy="733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AE304-328D-4C22-AF0A-A4F36B97C109}">
      <dsp:nvSpPr>
        <dsp:cNvPr id="0" name=""/>
        <dsp:cNvSpPr/>
      </dsp:nvSpPr>
      <dsp:spPr>
        <a:xfrm>
          <a:off x="1867986" y="2115326"/>
          <a:ext cx="527308" cy="1004779"/>
        </a:xfrm>
        <a:custGeom>
          <a:avLst/>
          <a:gdLst/>
          <a:ahLst/>
          <a:cxnLst/>
          <a:rect l="0" t="0" r="0" b="0"/>
          <a:pathLst>
            <a:path>
              <a:moveTo>
                <a:pt x="0" y="0"/>
              </a:moveTo>
              <a:lnTo>
                <a:pt x="263654" y="0"/>
              </a:lnTo>
              <a:lnTo>
                <a:pt x="263654" y="1004779"/>
              </a:lnTo>
              <a:lnTo>
                <a:pt x="527308" y="10047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103272" y="2589347"/>
        <a:ext cx="56737" cy="56737"/>
      </dsp:txXfrm>
    </dsp:sp>
    <dsp:sp modelId="{742B1F7A-3826-4F62-B9C4-D8C3B882D594}">
      <dsp:nvSpPr>
        <dsp:cNvPr id="0" name=""/>
        <dsp:cNvSpPr/>
      </dsp:nvSpPr>
      <dsp:spPr>
        <a:xfrm>
          <a:off x="1867986" y="2069606"/>
          <a:ext cx="527308" cy="91440"/>
        </a:xfrm>
        <a:custGeom>
          <a:avLst/>
          <a:gdLst/>
          <a:ahLst/>
          <a:cxnLst/>
          <a:rect l="0" t="0" r="0" b="0"/>
          <a:pathLst>
            <a:path>
              <a:moveTo>
                <a:pt x="0" y="45720"/>
              </a:moveTo>
              <a:lnTo>
                <a:pt x="52730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118458" y="2102143"/>
        <a:ext cx="26365" cy="26365"/>
      </dsp:txXfrm>
    </dsp:sp>
    <dsp:sp modelId="{7AB8AEBB-E1FB-4B69-9A6A-DF533016C81E}">
      <dsp:nvSpPr>
        <dsp:cNvPr id="0" name=""/>
        <dsp:cNvSpPr/>
      </dsp:nvSpPr>
      <dsp:spPr>
        <a:xfrm>
          <a:off x="1867986" y="1110546"/>
          <a:ext cx="527308" cy="1004779"/>
        </a:xfrm>
        <a:custGeom>
          <a:avLst/>
          <a:gdLst/>
          <a:ahLst/>
          <a:cxnLst/>
          <a:rect l="0" t="0" r="0" b="0"/>
          <a:pathLst>
            <a:path>
              <a:moveTo>
                <a:pt x="0" y="1004779"/>
              </a:moveTo>
              <a:lnTo>
                <a:pt x="263654" y="1004779"/>
              </a:lnTo>
              <a:lnTo>
                <a:pt x="263654" y="0"/>
              </a:lnTo>
              <a:lnTo>
                <a:pt x="52730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103272" y="1584567"/>
        <a:ext cx="56737" cy="56737"/>
      </dsp:txXfrm>
    </dsp:sp>
    <dsp:sp modelId="{34A88F3F-A5AE-4082-9CEA-327123CA9E00}">
      <dsp:nvSpPr>
        <dsp:cNvPr id="0" name=""/>
        <dsp:cNvSpPr/>
      </dsp:nvSpPr>
      <dsp:spPr>
        <a:xfrm rot="16200000">
          <a:off x="-649251" y="1713414"/>
          <a:ext cx="4230652" cy="803823"/>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s-ES" sz="4200" kern="1200" dirty="0" smtClean="0">
              <a:solidFill>
                <a:schemeClr val="tx1"/>
              </a:solidFill>
            </a:rPr>
            <a:t>Modelo SERVQUAL </a:t>
          </a:r>
          <a:endParaRPr lang="es-ES" sz="4200" kern="1200" dirty="0">
            <a:solidFill>
              <a:schemeClr val="tx1"/>
            </a:solidFill>
          </a:endParaRPr>
        </a:p>
      </dsp:txBody>
      <dsp:txXfrm>
        <a:off x="-649251" y="1713414"/>
        <a:ext cx="4230652" cy="803823"/>
      </dsp:txXfrm>
    </dsp:sp>
    <dsp:sp modelId="{69200CD3-F66F-4A79-AEA7-B027D5D99EFD}">
      <dsp:nvSpPr>
        <dsp:cNvPr id="0" name=""/>
        <dsp:cNvSpPr/>
      </dsp:nvSpPr>
      <dsp:spPr>
        <a:xfrm>
          <a:off x="2395295" y="708634"/>
          <a:ext cx="2636542" cy="803823"/>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_tradnl" sz="1500" kern="1200" dirty="0" smtClean="0">
              <a:solidFill>
                <a:schemeClr val="tx1"/>
              </a:solidFill>
            </a:rPr>
            <a:t>Por Parasuraman, Zeitham y Berry (1985)</a:t>
          </a:r>
          <a:endParaRPr lang="es-ES" sz="1500" kern="1200" dirty="0">
            <a:solidFill>
              <a:schemeClr val="tx1"/>
            </a:solidFill>
          </a:endParaRPr>
        </a:p>
      </dsp:txBody>
      <dsp:txXfrm>
        <a:off x="2395295" y="708634"/>
        <a:ext cx="2636542" cy="803823"/>
      </dsp:txXfrm>
    </dsp:sp>
    <dsp:sp modelId="{F06B8A2E-900E-4D87-B893-04FE03B641CA}">
      <dsp:nvSpPr>
        <dsp:cNvPr id="0" name=""/>
        <dsp:cNvSpPr/>
      </dsp:nvSpPr>
      <dsp:spPr>
        <a:xfrm>
          <a:off x="2395295" y="1713414"/>
          <a:ext cx="2636542" cy="803823"/>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_tradnl" sz="1500" kern="1200" dirty="0" smtClean="0">
              <a:solidFill>
                <a:schemeClr val="tx1"/>
              </a:solidFill>
            </a:rPr>
            <a:t>Es un instrumento representado por un cuestionario,  para medir la calidad de un servicio</a:t>
          </a:r>
          <a:endParaRPr lang="es-ES" sz="1500" kern="1200" dirty="0">
            <a:solidFill>
              <a:schemeClr val="tx1"/>
            </a:solidFill>
          </a:endParaRPr>
        </a:p>
      </dsp:txBody>
      <dsp:txXfrm>
        <a:off x="2395295" y="1713414"/>
        <a:ext cx="2636542" cy="803823"/>
      </dsp:txXfrm>
    </dsp:sp>
    <dsp:sp modelId="{CF9F4926-76F1-4819-BB92-A5093C42ECCD}">
      <dsp:nvSpPr>
        <dsp:cNvPr id="0" name=""/>
        <dsp:cNvSpPr/>
      </dsp:nvSpPr>
      <dsp:spPr>
        <a:xfrm>
          <a:off x="2395295" y="2718193"/>
          <a:ext cx="2636542" cy="803823"/>
        </a:xfrm>
        <a:prstGeom prst="rect">
          <a:avLst/>
        </a:prstGeom>
        <a:gradFill flip="none" rotWithShape="0">
          <a:gsLst>
            <a:gs pos="0">
              <a:srgbClr val="ABDB77">
                <a:tint val="66000"/>
                <a:satMod val="160000"/>
              </a:srgbClr>
            </a:gs>
            <a:gs pos="50000">
              <a:srgbClr val="ABDB77">
                <a:tint val="44500"/>
                <a:satMod val="160000"/>
              </a:srgbClr>
            </a:gs>
            <a:gs pos="100000">
              <a:srgbClr val="ABDB77">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_tradnl" sz="1500" kern="1200" dirty="0" smtClean="0">
              <a:solidFill>
                <a:schemeClr val="tx1"/>
              </a:solidFill>
            </a:rPr>
            <a:t>Representa la diferencia entre las percepciones y expectativas de los clientes </a:t>
          </a:r>
          <a:endParaRPr lang="es-ES" sz="1500" kern="1200" dirty="0">
            <a:solidFill>
              <a:schemeClr val="tx1"/>
            </a:solidFill>
          </a:endParaRPr>
        </a:p>
      </dsp:txBody>
      <dsp:txXfrm>
        <a:off x="2395295" y="2718193"/>
        <a:ext cx="2636542" cy="803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1AB05-24BB-466D-B525-2C4CE1A4D924}" type="datetimeFigureOut">
              <a:rPr lang="es-ES" smtClean="0"/>
              <a:t>21/05/2014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E8B6B-2784-432F-A523-602604B4B32F}" type="slidenum">
              <a:rPr lang="es-ES" smtClean="0"/>
              <a:t>‹Nº›</a:t>
            </a:fld>
            <a:endParaRPr lang="es-ES"/>
          </a:p>
        </p:txBody>
      </p:sp>
    </p:spTree>
    <p:extLst>
      <p:ext uri="{BB962C8B-B14F-4D97-AF65-F5344CB8AC3E}">
        <p14:creationId xmlns:p14="http://schemas.microsoft.com/office/powerpoint/2010/main" val="345798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7AD6CDA-2AA0-4F74-8429-C024ABC384DE}" type="slidenum">
              <a:rPr lang="es-ES" smtClean="0"/>
              <a:t>4</a:t>
            </a:fld>
            <a:endParaRPr lang="es-ES" dirty="0"/>
          </a:p>
        </p:txBody>
      </p:sp>
    </p:spTree>
    <p:extLst>
      <p:ext uri="{BB962C8B-B14F-4D97-AF65-F5344CB8AC3E}">
        <p14:creationId xmlns:p14="http://schemas.microsoft.com/office/powerpoint/2010/main" val="83940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421665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391189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11104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44812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121859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270701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169459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231156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5214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2830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BDA0A7-69BB-459E-992B-9C8ADF2BE0E3}" type="datetimeFigureOut">
              <a:rPr lang="es-ES" smtClean="0"/>
              <a:t>21/05/2014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119881-FFBA-4902-9890-A8EBD0432921}" type="slidenum">
              <a:rPr lang="es-ES" smtClean="0"/>
              <a:t>‹Nº›</a:t>
            </a:fld>
            <a:endParaRPr lang="es-ES"/>
          </a:p>
        </p:txBody>
      </p:sp>
    </p:spTree>
    <p:extLst>
      <p:ext uri="{BB962C8B-B14F-4D97-AF65-F5344CB8AC3E}">
        <p14:creationId xmlns:p14="http://schemas.microsoft.com/office/powerpoint/2010/main" val="398247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DA0A7-69BB-459E-992B-9C8ADF2BE0E3}" type="datetimeFigureOut">
              <a:rPr lang="es-ES" smtClean="0"/>
              <a:t>21/05/2014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19881-FFBA-4902-9890-A8EBD0432921}" type="slidenum">
              <a:rPr lang="es-ES" smtClean="0"/>
              <a:t>‹Nº›</a:t>
            </a:fld>
            <a:endParaRPr lang="es-ES"/>
          </a:p>
        </p:txBody>
      </p:sp>
    </p:spTree>
    <p:extLst>
      <p:ext uri="{BB962C8B-B14F-4D97-AF65-F5344CB8AC3E}">
        <p14:creationId xmlns:p14="http://schemas.microsoft.com/office/powerpoint/2010/main" val="86971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9.emf"/><Relationship Id="rId4" Type="http://schemas.openxmlformats.org/officeDocument/2006/relationships/oleObject" Target="../embeddings/Hoja_de_c_lculo_de_Microsoft_Excel_97-20031.xls"/></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525" y="0"/>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pic>
        <p:nvPicPr>
          <p:cNvPr id="7" name="6 Imagen" descr="h:\Mis documentos\Downloads\LOGO OFICIAL UFA-ESPE.jpg"/>
          <p:cNvPicPr/>
          <p:nvPr/>
        </p:nvPicPr>
        <p:blipFill>
          <a:blip r:embed="rId4">
            <a:extLst>
              <a:ext uri="{28A0092B-C50C-407E-A947-70E740481C1C}">
                <a14:useLocalDpi xmlns:a14="http://schemas.microsoft.com/office/drawing/2010/main" val="0"/>
              </a:ext>
            </a:extLst>
          </a:blip>
          <a:srcRect l="4932" t="29524" r="4762" b="30952"/>
          <a:stretch>
            <a:fillRect/>
          </a:stretch>
        </p:blipFill>
        <p:spPr bwMode="auto">
          <a:xfrm>
            <a:off x="2180270" y="190615"/>
            <a:ext cx="5143500" cy="1172210"/>
          </a:xfrm>
          <a:prstGeom prst="rect">
            <a:avLst/>
          </a:prstGeom>
          <a:noFill/>
          <a:ln>
            <a:noFill/>
          </a:ln>
        </p:spPr>
      </p:pic>
      <p:pic>
        <p:nvPicPr>
          <p:cNvPr id="8" name="Picture 3" descr="65b3fa4491761c849f7ad453da4ec7fe"/>
          <p:cNvPicPr>
            <a:picLocks noChangeAspect="1" noChangeArrowheads="1"/>
          </p:cNvPicPr>
          <p:nvPr/>
        </p:nvPicPr>
        <p:blipFill>
          <a:blip r:embed="rId5" cstate="print"/>
          <a:srcRect/>
          <a:stretch>
            <a:fillRect/>
          </a:stretch>
        </p:blipFill>
        <p:spPr bwMode="auto">
          <a:xfrm>
            <a:off x="467544" y="4720608"/>
            <a:ext cx="1856742" cy="1679694"/>
          </a:xfrm>
          <a:prstGeom prst="rect">
            <a:avLst/>
          </a:prstGeom>
          <a:noFill/>
          <a:ln w="9525">
            <a:noFill/>
            <a:miter lim="800000"/>
            <a:headEnd/>
            <a:tailEnd/>
          </a:ln>
        </p:spPr>
      </p:pic>
      <p:sp>
        <p:nvSpPr>
          <p:cNvPr id="9" name="8 Rectángulo"/>
          <p:cNvSpPr/>
          <p:nvPr/>
        </p:nvSpPr>
        <p:spPr>
          <a:xfrm>
            <a:off x="719572" y="1499587"/>
            <a:ext cx="8064896" cy="3970318"/>
          </a:xfrm>
          <a:prstGeom prst="rect">
            <a:avLst/>
          </a:prstGeom>
        </p:spPr>
        <p:txBody>
          <a:bodyPr wrap="square">
            <a:spAutoFit/>
          </a:bodyPr>
          <a:lstStyle/>
          <a:p>
            <a:pPr algn="ctr"/>
            <a:r>
              <a:rPr lang="es-EC" b="1" dirty="0" smtClean="0"/>
              <a:t>UNIVERSIDAD DE LAS FUERZAS ARMADAS-ESPE </a:t>
            </a:r>
          </a:p>
          <a:p>
            <a:pPr algn="ctr"/>
            <a:endParaRPr lang="es-EC" b="1" dirty="0" smtClean="0"/>
          </a:p>
          <a:p>
            <a:pPr algn="ctr"/>
            <a:r>
              <a:rPr lang="es-EC" b="1" dirty="0" smtClean="0"/>
              <a:t>DEPARTAMENTO </a:t>
            </a:r>
            <a:r>
              <a:rPr lang="es-EC" b="1" dirty="0"/>
              <a:t>DE CIENCIAS ECONÓMICAS, ADMINISTRATIVAS </a:t>
            </a:r>
            <a:r>
              <a:rPr lang="es-EC" b="1" dirty="0" smtClean="0"/>
              <a:t>Y</a:t>
            </a:r>
          </a:p>
          <a:p>
            <a:pPr algn="ctr"/>
            <a:r>
              <a:rPr lang="es-EC" b="1" dirty="0" smtClean="0"/>
              <a:t> </a:t>
            </a:r>
            <a:r>
              <a:rPr lang="es-EC" b="1" dirty="0"/>
              <a:t>DE </a:t>
            </a:r>
            <a:r>
              <a:rPr lang="es-EC" b="1" dirty="0" smtClean="0"/>
              <a:t>COMERCIO</a:t>
            </a:r>
          </a:p>
          <a:p>
            <a:pPr algn="ctr"/>
            <a:r>
              <a:rPr lang="es-EC" b="1" dirty="0" smtClean="0"/>
              <a:t> </a:t>
            </a:r>
            <a:r>
              <a:rPr lang="es-EC" b="1" dirty="0"/>
              <a:t> </a:t>
            </a:r>
            <a:endParaRPr lang="es-ES" dirty="0"/>
          </a:p>
          <a:p>
            <a:pPr algn="ctr"/>
            <a:r>
              <a:rPr lang="es-ES" b="1" dirty="0">
                <a:latin typeface="Calibri" pitchFamily="34" charset="0"/>
                <a:cs typeface="Times New Roman" pitchFamily="18" charset="0"/>
              </a:rPr>
              <a:t>TESIS PREVIA A LA OBTENCIÓN DEL TITULO DE INGENIERA </a:t>
            </a:r>
            <a:r>
              <a:rPr lang="es-ES" b="1" dirty="0" smtClean="0">
                <a:latin typeface="Calibri" pitchFamily="34" charset="0"/>
                <a:cs typeface="Times New Roman" pitchFamily="18" charset="0"/>
              </a:rPr>
              <a:t>EN MERCADOTECNIA</a:t>
            </a:r>
            <a:endParaRPr lang="es-EC" b="1" dirty="0">
              <a:latin typeface="Calibri" pitchFamily="34" charset="0"/>
              <a:cs typeface="Times New Roman" pitchFamily="18" charset="0"/>
            </a:endParaRPr>
          </a:p>
          <a:p>
            <a:pPr algn="ctr"/>
            <a:endParaRPr lang="es-ES_tradnl" b="1" dirty="0"/>
          </a:p>
          <a:p>
            <a:pPr algn="ctr"/>
            <a:r>
              <a:rPr lang="es-ES_tradnl" b="1" dirty="0" smtClean="0"/>
              <a:t>TEMA: “ESTUDIO </a:t>
            </a:r>
            <a:r>
              <a:rPr lang="es-ES_tradnl" b="1" dirty="0"/>
              <a:t>COMPARATIVO DE LA CALIDAD DE SERVICIO DE LOS CENTROS INFANTILES DEL BUEN VIVIR CIBV DEL CASO APLICATIVO “PICAROS SOÑADORES”  SECTOR LA BOTA Y “MECHITAS” ORQUÍDEAS DEL SUR MEDIANTE LA APLICACIÓN DEL MODELO SERVQUAL”</a:t>
            </a:r>
            <a:endParaRPr lang="es-ES" dirty="0"/>
          </a:p>
          <a:p>
            <a:pPr algn="ctr"/>
            <a:r>
              <a:rPr lang="es-ES_tradnl" b="1" dirty="0"/>
              <a:t> </a:t>
            </a:r>
            <a:endParaRPr lang="es-ES" dirty="0"/>
          </a:p>
          <a:p>
            <a:pPr algn="ctr"/>
            <a:r>
              <a:rPr lang="es-ES_tradnl" b="1" dirty="0" smtClean="0"/>
              <a:t>JANETH </a:t>
            </a:r>
            <a:r>
              <a:rPr lang="es-ES_tradnl" b="1" dirty="0"/>
              <a:t>ESTEFANÍA MANANGÓN QUISHPE</a:t>
            </a:r>
            <a:endParaRPr lang="es-ES" dirty="0"/>
          </a:p>
          <a:p>
            <a:pPr algn="ctr"/>
            <a:r>
              <a:rPr lang="es-ES_tradnl" b="1" dirty="0"/>
              <a:t>  </a:t>
            </a:r>
            <a:endParaRPr lang="es-ES" dirty="0"/>
          </a:p>
        </p:txBody>
      </p:sp>
      <p:sp>
        <p:nvSpPr>
          <p:cNvPr id="10" name="9 CuadroTexto"/>
          <p:cNvSpPr txBox="1"/>
          <p:nvPr/>
        </p:nvSpPr>
        <p:spPr>
          <a:xfrm>
            <a:off x="3275856" y="5373214"/>
            <a:ext cx="4673110" cy="646331"/>
          </a:xfrm>
          <a:prstGeom prst="rect">
            <a:avLst/>
          </a:prstGeom>
          <a:noFill/>
        </p:spPr>
        <p:txBody>
          <a:bodyPr wrap="square">
            <a:spAutoFit/>
          </a:bodyPr>
          <a:lstStyle/>
          <a:p>
            <a:pPr eaLnBrk="0" fontAlgn="auto" hangingPunct="0">
              <a:spcBef>
                <a:spcPts val="0"/>
              </a:spcBef>
              <a:spcAft>
                <a:spcPts val="0"/>
              </a:spcAft>
              <a:defRPr/>
            </a:pPr>
            <a:r>
              <a:rPr lang="es-ES" b="1" dirty="0" smtClean="0">
                <a:latin typeface="Calibri" pitchFamily="34" charset="0"/>
                <a:cs typeface="Times New Roman" pitchFamily="18" charset="0"/>
              </a:rPr>
              <a:t>DIRECTOR: ING EDISON POZO</a:t>
            </a:r>
          </a:p>
          <a:p>
            <a:pPr eaLnBrk="0" fontAlgn="auto" hangingPunct="0">
              <a:spcBef>
                <a:spcPts val="0"/>
              </a:spcBef>
              <a:spcAft>
                <a:spcPts val="0"/>
              </a:spcAft>
              <a:defRPr/>
            </a:pPr>
            <a:r>
              <a:rPr lang="es-ES" b="1" dirty="0" smtClean="0">
                <a:latin typeface="Calibri" pitchFamily="34" charset="0"/>
                <a:cs typeface="Times New Roman" pitchFamily="18" charset="0"/>
              </a:rPr>
              <a:t>CODIRECTOR: ECON. PABLO ROBAYO</a:t>
            </a:r>
            <a:endParaRPr lang="es-EC" b="1" dirty="0">
              <a:latin typeface="Calibri" pitchFamily="34" charset="0"/>
              <a:cs typeface="Times New Roman" pitchFamily="18" charset="0"/>
            </a:endParaRPr>
          </a:p>
        </p:txBody>
      </p:sp>
      <p:sp>
        <p:nvSpPr>
          <p:cNvPr id="11" name="Rectangle 6"/>
          <p:cNvSpPr>
            <a:spLocks noChangeArrowheads="1"/>
          </p:cNvSpPr>
          <p:nvPr/>
        </p:nvSpPr>
        <p:spPr bwMode="auto">
          <a:xfrm>
            <a:off x="3635896" y="6250851"/>
            <a:ext cx="3357563" cy="307975"/>
          </a:xfrm>
          <a:prstGeom prst="rect">
            <a:avLst/>
          </a:prstGeom>
          <a:noFill/>
          <a:ln w="9525">
            <a:noFill/>
            <a:miter lim="800000"/>
            <a:headEnd/>
            <a:tailEnd/>
          </a:ln>
        </p:spPr>
        <p:txBody>
          <a:bodyPr anchor="ctr">
            <a:spAutoFit/>
          </a:bodyPr>
          <a:lstStyle/>
          <a:p>
            <a:pPr algn="ctr" eaLnBrk="0" hangingPunct="0"/>
            <a:r>
              <a:rPr lang="es-ES_tradnl" sz="1400" b="1" dirty="0">
                <a:latin typeface="Calibri" pitchFamily="34" charset="0"/>
                <a:cs typeface="Times New Roman" pitchFamily="18" charset="0"/>
              </a:rPr>
              <a:t>SANGOLQUÍ, </a:t>
            </a:r>
            <a:r>
              <a:rPr lang="es-ES_tradnl" sz="1400" b="1" dirty="0" smtClean="0">
                <a:latin typeface="Calibri" pitchFamily="34" charset="0"/>
                <a:cs typeface="Times New Roman" pitchFamily="18" charset="0"/>
              </a:rPr>
              <a:t>FEBRERO  2014</a:t>
            </a:r>
            <a:endParaRPr lang="es-ES_tradnl" dirty="0">
              <a:latin typeface="Calibri" pitchFamily="34" charset="0"/>
              <a:cs typeface="Times New Roman" pitchFamily="18" charset="0"/>
            </a:endParaRPr>
          </a:p>
        </p:txBody>
      </p:sp>
    </p:spTree>
    <p:extLst>
      <p:ext uri="{BB962C8B-B14F-4D97-AF65-F5344CB8AC3E}">
        <p14:creationId xmlns:p14="http://schemas.microsoft.com/office/powerpoint/2010/main" val="266871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graphicFrame>
        <p:nvGraphicFramePr>
          <p:cNvPr id="4" name="3 Diagrama"/>
          <p:cNvGraphicFramePr/>
          <p:nvPr>
            <p:extLst>
              <p:ext uri="{D42A27DB-BD31-4B8C-83A1-F6EECF244321}">
                <p14:modId xmlns:p14="http://schemas.microsoft.com/office/powerpoint/2010/main" val="599662997"/>
              </p:ext>
            </p:extLst>
          </p:nvPr>
        </p:nvGraphicFramePr>
        <p:xfrm>
          <a:off x="755576" y="404664"/>
          <a:ext cx="7920880" cy="5500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4067944" y="2965014"/>
            <a:ext cx="1512168" cy="461665"/>
          </a:xfrm>
          <a:prstGeom prst="rect">
            <a:avLst/>
          </a:prstGeom>
          <a:noFill/>
        </p:spPr>
        <p:txBody>
          <a:bodyPr wrap="square" rtlCol="0">
            <a:spAutoFit/>
          </a:bodyPr>
          <a:lstStyle/>
          <a:p>
            <a:pPr algn="ctr"/>
            <a:r>
              <a:rPr lang="es-ES" sz="2400" b="1" i="1" dirty="0" smtClean="0"/>
              <a:t>Servicio</a:t>
            </a:r>
            <a:endParaRPr lang="es-ES" sz="2400" b="1" i="1" dirty="0"/>
          </a:p>
        </p:txBody>
      </p:sp>
      <p:sp>
        <p:nvSpPr>
          <p:cNvPr id="6" name="5 CuadroTexto"/>
          <p:cNvSpPr txBox="1"/>
          <p:nvPr/>
        </p:nvSpPr>
        <p:spPr>
          <a:xfrm>
            <a:off x="0" y="355572"/>
            <a:ext cx="4104456" cy="400110"/>
          </a:xfrm>
          <a:prstGeom prst="rect">
            <a:avLst/>
          </a:prstGeom>
          <a:noFill/>
        </p:spPr>
        <p:txBody>
          <a:bodyPr wrap="square" rtlCol="0">
            <a:spAutoFit/>
          </a:bodyPr>
          <a:lstStyle/>
          <a:p>
            <a:r>
              <a:rPr lang="es-EC" sz="2000" b="1" dirty="0" smtClean="0"/>
              <a:t>CAPÍTULO II: </a:t>
            </a:r>
            <a:r>
              <a:rPr lang="es-EC" sz="2000" b="1" i="1" dirty="0" smtClean="0"/>
              <a:t>Marco Teórico</a:t>
            </a:r>
            <a:endParaRPr lang="es-ES" sz="2000" i="1" dirty="0"/>
          </a:p>
        </p:txBody>
      </p:sp>
    </p:spTree>
    <p:extLst>
      <p:ext uri="{BB962C8B-B14F-4D97-AF65-F5344CB8AC3E}">
        <p14:creationId xmlns:p14="http://schemas.microsoft.com/office/powerpoint/2010/main" val="1729906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val="2103504956"/>
              </p:ext>
            </p:extLst>
          </p:nvPr>
        </p:nvGraphicFramePr>
        <p:xfrm>
          <a:off x="539552" y="908720"/>
          <a:ext cx="8136904" cy="499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899592" y="270584"/>
            <a:ext cx="4536504" cy="461665"/>
          </a:xfrm>
          <a:prstGeom prst="rect">
            <a:avLst/>
          </a:prstGeom>
          <a:noFill/>
        </p:spPr>
        <p:txBody>
          <a:bodyPr wrap="square" rtlCol="0">
            <a:spAutoFit/>
          </a:bodyPr>
          <a:lstStyle/>
          <a:p>
            <a:r>
              <a:rPr lang="es-ES" sz="2400" b="1" dirty="0" smtClean="0"/>
              <a:t>Calidad</a:t>
            </a:r>
            <a:endParaRPr lang="es-ES" sz="2400" b="1" dirty="0"/>
          </a:p>
        </p:txBody>
      </p:sp>
    </p:spTree>
    <p:extLst>
      <p:ext uri="{BB962C8B-B14F-4D97-AF65-F5344CB8AC3E}">
        <p14:creationId xmlns:p14="http://schemas.microsoft.com/office/powerpoint/2010/main" val="1399004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sp>
        <p:nvSpPr>
          <p:cNvPr id="3" name="2 CuadroTexto"/>
          <p:cNvSpPr txBox="1"/>
          <p:nvPr/>
        </p:nvSpPr>
        <p:spPr>
          <a:xfrm>
            <a:off x="1009181" y="482289"/>
            <a:ext cx="7056784" cy="1200329"/>
          </a:xfrm>
          <a:prstGeom prst="rect">
            <a:avLst/>
          </a:prstGeom>
          <a:noFill/>
        </p:spPr>
        <p:txBody>
          <a:bodyPr wrap="square" rtlCol="0">
            <a:spAutoFit/>
          </a:bodyPr>
          <a:lstStyle/>
          <a:p>
            <a:r>
              <a:rPr lang="es-ES_tradnl" dirty="0"/>
              <a:t>Uno de los principales indicadores de la calidad de un servicio es la satisfacción del cliente. Es por esto que la importancia de ofrecer un servicio de calidad ha sido el motivo de estudio de muchos </a:t>
            </a:r>
            <a:r>
              <a:rPr lang="es-ES_tradnl" dirty="0" smtClean="0"/>
              <a:t>investigadores.</a:t>
            </a:r>
            <a:endParaRPr lang="es-ES" dirty="0"/>
          </a:p>
        </p:txBody>
      </p:sp>
      <p:graphicFrame>
        <p:nvGraphicFramePr>
          <p:cNvPr id="4" name="3 Diagrama"/>
          <p:cNvGraphicFramePr/>
          <p:nvPr>
            <p:extLst>
              <p:ext uri="{D42A27DB-BD31-4B8C-83A1-F6EECF244321}">
                <p14:modId xmlns:p14="http://schemas.microsoft.com/office/powerpoint/2010/main" val="1940381343"/>
              </p:ext>
            </p:extLst>
          </p:nvPr>
        </p:nvGraphicFramePr>
        <p:xfrm>
          <a:off x="1187624" y="1677001"/>
          <a:ext cx="6096000" cy="4230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167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286512" y="5905484"/>
            <a:ext cx="2857520" cy="952516"/>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val="1240366032"/>
              </p:ext>
            </p:extLst>
          </p:nvPr>
        </p:nvGraphicFramePr>
        <p:xfrm>
          <a:off x="755576" y="620688"/>
          <a:ext cx="7344816" cy="5284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635896" y="2924944"/>
            <a:ext cx="1800200" cy="400110"/>
          </a:xfrm>
          <a:prstGeom prst="rect">
            <a:avLst/>
          </a:prstGeom>
          <a:noFill/>
        </p:spPr>
        <p:txBody>
          <a:bodyPr wrap="square" rtlCol="0">
            <a:spAutoFit/>
          </a:bodyPr>
          <a:lstStyle/>
          <a:p>
            <a:pPr algn="ctr"/>
            <a:r>
              <a:rPr lang="es-ES" sz="2000" b="1" dirty="0" smtClean="0"/>
              <a:t>Dimensiones</a:t>
            </a:r>
            <a:endParaRPr lang="es-ES" sz="2000" b="1" dirty="0"/>
          </a:p>
        </p:txBody>
      </p:sp>
    </p:spTree>
    <p:extLst>
      <p:ext uri="{BB962C8B-B14F-4D97-AF65-F5344CB8AC3E}">
        <p14:creationId xmlns:p14="http://schemas.microsoft.com/office/powerpoint/2010/main" val="559686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35763736"/>
              </p:ext>
            </p:extLst>
          </p:nvPr>
        </p:nvGraphicFramePr>
        <p:xfrm>
          <a:off x="755576" y="692696"/>
          <a:ext cx="78488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286480" y="5844862"/>
            <a:ext cx="2857520" cy="952516"/>
          </a:xfrm>
          <a:prstGeom prst="rect">
            <a:avLst/>
          </a:prstGeom>
          <a:noFill/>
          <a:ln w="9525">
            <a:noFill/>
            <a:miter lim="800000"/>
            <a:headEnd/>
            <a:tailEnd/>
          </a:ln>
        </p:spPr>
      </p:pic>
    </p:spTree>
    <p:extLst>
      <p:ext uri="{BB962C8B-B14F-4D97-AF65-F5344CB8AC3E}">
        <p14:creationId xmlns:p14="http://schemas.microsoft.com/office/powerpoint/2010/main" val="1471263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552476"/>
            <a:ext cx="5472608" cy="461665"/>
          </a:xfrm>
          <a:prstGeom prst="rect">
            <a:avLst/>
          </a:prstGeom>
          <a:noFill/>
        </p:spPr>
        <p:txBody>
          <a:bodyPr wrap="square" rtlCol="0">
            <a:spAutoFit/>
          </a:bodyPr>
          <a:lstStyle/>
          <a:p>
            <a:r>
              <a:rPr lang="es-EC" sz="2400" b="1" i="1" dirty="0" smtClean="0"/>
              <a:t>CAPÍTULO III: Marco Metodológico</a:t>
            </a:r>
            <a:endParaRPr lang="es-ES" sz="2400" i="1" dirty="0"/>
          </a:p>
        </p:txBody>
      </p:sp>
      <p:graphicFrame>
        <p:nvGraphicFramePr>
          <p:cNvPr id="6" name="5 Diagrama"/>
          <p:cNvGraphicFramePr/>
          <p:nvPr>
            <p:extLst>
              <p:ext uri="{D42A27DB-BD31-4B8C-83A1-F6EECF244321}">
                <p14:modId xmlns:p14="http://schemas.microsoft.com/office/powerpoint/2010/main" val="2004973073"/>
              </p:ext>
            </p:extLst>
          </p:nvPr>
        </p:nvGraphicFramePr>
        <p:xfrm>
          <a:off x="1115616" y="1124744"/>
          <a:ext cx="669674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156176" y="5831039"/>
            <a:ext cx="2857520" cy="952516"/>
          </a:xfrm>
          <a:prstGeom prst="rect">
            <a:avLst/>
          </a:prstGeom>
          <a:noFill/>
          <a:ln w="9525">
            <a:noFill/>
            <a:miter lim="800000"/>
            <a:headEnd/>
            <a:tailEnd/>
          </a:ln>
        </p:spPr>
      </p:pic>
    </p:spTree>
    <p:extLst>
      <p:ext uri="{BB962C8B-B14F-4D97-AF65-F5344CB8AC3E}">
        <p14:creationId xmlns:p14="http://schemas.microsoft.com/office/powerpoint/2010/main" val="3035737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724259268"/>
              </p:ext>
            </p:extLst>
          </p:nvPr>
        </p:nvGraphicFramePr>
        <p:xfrm>
          <a:off x="899592" y="548680"/>
          <a:ext cx="69847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156176" y="5733256"/>
            <a:ext cx="2857520" cy="952516"/>
          </a:xfrm>
          <a:prstGeom prst="rect">
            <a:avLst/>
          </a:prstGeom>
          <a:noFill/>
          <a:ln w="9525">
            <a:noFill/>
            <a:miter lim="800000"/>
            <a:headEnd/>
            <a:tailEnd/>
          </a:ln>
        </p:spPr>
      </p:pic>
    </p:spTree>
    <p:extLst>
      <p:ext uri="{BB962C8B-B14F-4D97-AF65-F5344CB8AC3E}">
        <p14:creationId xmlns:p14="http://schemas.microsoft.com/office/powerpoint/2010/main" val="4086893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76672"/>
            <a:ext cx="7056784" cy="400110"/>
          </a:xfrm>
          <a:prstGeom prst="rect">
            <a:avLst/>
          </a:prstGeom>
        </p:spPr>
        <p:txBody>
          <a:bodyPr wrap="square">
            <a:spAutoFit/>
          </a:bodyPr>
          <a:lstStyle/>
          <a:p>
            <a:r>
              <a:rPr lang="es-ES_tradnl" sz="2000" dirty="0"/>
              <a:t>CAPITULO </a:t>
            </a:r>
            <a:r>
              <a:rPr lang="es-ES_tradnl" sz="2000" dirty="0" smtClean="0"/>
              <a:t>IV: </a:t>
            </a:r>
            <a:r>
              <a:rPr lang="es-ES_tradnl" sz="2000" i="1" dirty="0" smtClean="0"/>
              <a:t>Ejecución de los métodos cuantitativos</a:t>
            </a:r>
            <a:endParaRPr lang="es-ES" sz="2000" b="1" i="1" dirty="0"/>
          </a:p>
        </p:txBody>
      </p:sp>
      <p:sp>
        <p:nvSpPr>
          <p:cNvPr id="5" name="4 Rectángulo"/>
          <p:cNvSpPr/>
          <p:nvPr/>
        </p:nvSpPr>
        <p:spPr>
          <a:xfrm>
            <a:off x="784176" y="1228110"/>
            <a:ext cx="2454583" cy="369332"/>
          </a:xfrm>
          <a:prstGeom prst="rect">
            <a:avLst/>
          </a:prstGeom>
        </p:spPr>
        <p:txBody>
          <a:bodyPr wrap="none">
            <a:spAutoFit/>
          </a:bodyPr>
          <a:lstStyle/>
          <a:p>
            <a:r>
              <a:rPr lang="es-EC" b="1" dirty="0"/>
              <a:t>Variable Estado Civil</a:t>
            </a:r>
            <a:endParaRPr lang="es-ES" dirty="0"/>
          </a:p>
        </p:txBody>
      </p:sp>
      <p:graphicFrame>
        <p:nvGraphicFramePr>
          <p:cNvPr id="10" name="9 Gráfico"/>
          <p:cNvGraphicFramePr/>
          <p:nvPr>
            <p:extLst>
              <p:ext uri="{D42A27DB-BD31-4B8C-83A1-F6EECF244321}">
                <p14:modId xmlns:p14="http://schemas.microsoft.com/office/powerpoint/2010/main" val="532664357"/>
              </p:ext>
            </p:extLst>
          </p:nvPr>
        </p:nvGraphicFramePr>
        <p:xfrm>
          <a:off x="755576" y="1597442"/>
          <a:ext cx="7848871" cy="4063806"/>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755576" y="5661925"/>
            <a:ext cx="5328592" cy="338554"/>
          </a:xfrm>
          <a:prstGeom prst="rect">
            <a:avLst/>
          </a:prstGeom>
        </p:spPr>
        <p:txBody>
          <a:bodyPr wrap="square">
            <a:spAutoFit/>
          </a:bodyPr>
          <a:lstStyle/>
          <a:p>
            <a:r>
              <a:rPr lang="es-EC" sz="1600" i="1" dirty="0"/>
              <a:t>ELABORADO POR: (AUTORA DE LA INVESTIGACIÓN)</a:t>
            </a:r>
            <a:endParaRPr lang="es-ES" sz="16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1659897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548680"/>
            <a:ext cx="3459088" cy="369332"/>
          </a:xfrm>
          <a:prstGeom prst="rect">
            <a:avLst/>
          </a:prstGeom>
        </p:spPr>
        <p:txBody>
          <a:bodyPr wrap="none">
            <a:spAutoFit/>
          </a:bodyPr>
          <a:lstStyle/>
          <a:p>
            <a:r>
              <a:rPr lang="es-ES_tradnl" b="1" dirty="0"/>
              <a:t>Variable Actividad Económica</a:t>
            </a:r>
            <a:endParaRPr lang="es-ES" dirty="0"/>
          </a:p>
        </p:txBody>
      </p:sp>
      <p:graphicFrame>
        <p:nvGraphicFramePr>
          <p:cNvPr id="5" name="4 Gráfico"/>
          <p:cNvGraphicFramePr/>
          <p:nvPr>
            <p:extLst>
              <p:ext uri="{D42A27DB-BD31-4B8C-83A1-F6EECF244321}">
                <p14:modId xmlns:p14="http://schemas.microsoft.com/office/powerpoint/2010/main" val="3082884886"/>
              </p:ext>
            </p:extLst>
          </p:nvPr>
        </p:nvGraphicFramePr>
        <p:xfrm>
          <a:off x="767971" y="1272013"/>
          <a:ext cx="756084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767971" y="5479487"/>
            <a:ext cx="5328592" cy="338554"/>
          </a:xfrm>
          <a:prstGeom prst="rect">
            <a:avLst/>
          </a:prstGeom>
        </p:spPr>
        <p:txBody>
          <a:bodyPr wrap="square">
            <a:spAutoFit/>
          </a:bodyPr>
          <a:lstStyle/>
          <a:p>
            <a:r>
              <a:rPr lang="es-EC" sz="1600" i="1" dirty="0"/>
              <a:t>ELABORADO POR: (AUTORA DE LA INVESTIGACIÓN)</a:t>
            </a:r>
            <a:endParaRPr lang="es-ES" sz="1600" dirty="0"/>
          </a:p>
        </p:txBody>
      </p:sp>
      <p:pic>
        <p:nvPicPr>
          <p:cNvPr id="7"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1574156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04664"/>
            <a:ext cx="3057312" cy="369332"/>
          </a:xfrm>
          <a:prstGeom prst="rect">
            <a:avLst/>
          </a:prstGeom>
        </p:spPr>
        <p:txBody>
          <a:bodyPr wrap="none">
            <a:spAutoFit/>
          </a:bodyPr>
          <a:lstStyle/>
          <a:p>
            <a:r>
              <a:rPr lang="es-EC" b="1" dirty="0"/>
              <a:t>Variable Nivel de Estudios</a:t>
            </a:r>
            <a:endParaRPr lang="es-ES" dirty="0"/>
          </a:p>
        </p:txBody>
      </p:sp>
      <p:graphicFrame>
        <p:nvGraphicFramePr>
          <p:cNvPr id="5" name="4 Gráfico"/>
          <p:cNvGraphicFramePr/>
          <p:nvPr>
            <p:extLst>
              <p:ext uri="{D42A27DB-BD31-4B8C-83A1-F6EECF244321}">
                <p14:modId xmlns:p14="http://schemas.microsoft.com/office/powerpoint/2010/main" val="1066444122"/>
              </p:ext>
            </p:extLst>
          </p:nvPr>
        </p:nvGraphicFramePr>
        <p:xfrm>
          <a:off x="395536" y="908720"/>
          <a:ext cx="8424936"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611560" y="5301208"/>
            <a:ext cx="5328592" cy="338554"/>
          </a:xfrm>
          <a:prstGeom prst="rect">
            <a:avLst/>
          </a:prstGeom>
        </p:spPr>
        <p:txBody>
          <a:bodyPr wrap="square">
            <a:spAutoFit/>
          </a:bodyPr>
          <a:lstStyle/>
          <a:p>
            <a:r>
              <a:rPr lang="es-EC" sz="1600" i="1" dirty="0"/>
              <a:t>ELABORADO POR: (AUTORA DE LA INVESTIGACIÓN)</a:t>
            </a:r>
            <a:endParaRPr lang="es-ES" sz="16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1441410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130" y="0"/>
            <a:ext cx="9153525" cy="6884988"/>
            <a:chOff x="-6" y="0"/>
            <a:chExt cx="5766" cy="4337"/>
          </a:xfrm>
        </p:grpSpPr>
        <p:pic>
          <p:nvPicPr>
            <p:cNvPr id="3" name="Picture 12" descr="ecuadoruniversitario_com_campus_espe"/>
            <p:cNvPicPr>
              <a:picLocks noChangeAspect="1" noChangeArrowheads="1"/>
            </p:cNvPicPr>
            <p:nvPr/>
          </p:nvPicPr>
          <p:blipFill>
            <a:blip r:embed="rId2" cstate="print">
              <a:lum bright="70000" contrast="-70000"/>
            </a:blip>
            <a:srcRect/>
            <a:stretch>
              <a:fillRect/>
            </a:stretch>
          </p:blipFill>
          <p:spPr bwMode="auto">
            <a:xfrm>
              <a:off x="0" y="618"/>
              <a:ext cx="5760" cy="3719"/>
            </a:xfrm>
            <a:prstGeom prst="rect">
              <a:avLst/>
            </a:prstGeom>
            <a:noFill/>
            <a:ln w="9525">
              <a:noFill/>
              <a:miter lim="800000"/>
              <a:headEnd/>
              <a:tailEnd/>
            </a:ln>
          </p:spPr>
        </p:pic>
        <p:grpSp>
          <p:nvGrpSpPr>
            <p:cNvPr id="4" name="Group 8"/>
            <p:cNvGrpSpPr>
              <a:grpSpLocks/>
            </p:cNvGrpSpPr>
            <p:nvPr/>
          </p:nvGrpSpPr>
          <p:grpSpPr bwMode="auto">
            <a:xfrm>
              <a:off x="-6" y="0"/>
              <a:ext cx="5766" cy="620"/>
              <a:chOff x="-6" y="0"/>
              <a:chExt cx="5766" cy="620"/>
            </a:xfrm>
          </p:grpSpPr>
          <p:pic>
            <p:nvPicPr>
              <p:cNvPr id="5" name="Picture 9" descr="line"/>
              <p:cNvPicPr>
                <a:picLocks noChangeAspect="1" noChangeArrowheads="1"/>
              </p:cNvPicPr>
              <p:nvPr/>
            </p:nvPicPr>
            <p:blipFill>
              <a:blip r:embed="rId3" cstate="print"/>
              <a:srcRect/>
              <a:stretch>
                <a:fillRect/>
              </a:stretch>
            </p:blipFill>
            <p:spPr bwMode="auto">
              <a:xfrm>
                <a:off x="0" y="0"/>
                <a:ext cx="5760" cy="618"/>
              </a:xfrm>
              <a:prstGeom prst="rect">
                <a:avLst/>
              </a:prstGeom>
              <a:noFill/>
              <a:ln w="9525">
                <a:noFill/>
                <a:miter lim="800000"/>
                <a:headEnd/>
                <a:tailEnd/>
              </a:ln>
            </p:spPr>
          </p:pic>
          <p:sp>
            <p:nvSpPr>
              <p:cNvPr id="6" name="Rectangle 11"/>
              <p:cNvSpPr>
                <a:spLocks noChangeArrowheads="1"/>
              </p:cNvSpPr>
              <p:nvPr/>
            </p:nvSpPr>
            <p:spPr bwMode="auto">
              <a:xfrm>
                <a:off x="-6" y="606"/>
                <a:ext cx="5766" cy="14"/>
              </a:xfrm>
              <a:prstGeom prst="rect">
                <a:avLst/>
              </a:prstGeom>
              <a:solidFill>
                <a:schemeClr val="bg2"/>
              </a:solidFill>
              <a:ln w="9525">
                <a:noFill/>
                <a:miter lim="800000"/>
                <a:headEnd/>
                <a:tailEnd/>
              </a:ln>
              <a:effectLst/>
            </p:spPr>
            <p:txBody>
              <a:bodyPr wrap="none" anchor="ctr"/>
              <a:lstStyle/>
              <a:p>
                <a:endParaRPr lang="es-EC" dirty="0"/>
              </a:p>
            </p:txBody>
          </p:sp>
        </p:grpSp>
      </p:grpSp>
      <p:sp>
        <p:nvSpPr>
          <p:cNvPr id="7" name="6 CuadroTexto"/>
          <p:cNvSpPr txBox="1"/>
          <p:nvPr/>
        </p:nvSpPr>
        <p:spPr>
          <a:xfrm>
            <a:off x="1908023" y="1161240"/>
            <a:ext cx="6211765" cy="646331"/>
          </a:xfrm>
          <a:prstGeom prst="rect">
            <a:avLst/>
          </a:prstGeom>
          <a:noFill/>
        </p:spPr>
        <p:txBody>
          <a:bodyPr wrap="square" rtlCol="0">
            <a:spAutoFit/>
          </a:bodyPr>
          <a:lstStyle/>
          <a:p>
            <a:r>
              <a:rPr lang="es-EC" sz="3600" b="1" dirty="0" smtClean="0"/>
              <a:t>SÍNTESIS DE CONTENIDO</a:t>
            </a:r>
            <a:endParaRPr lang="es-EC" sz="3600" b="1" dirty="0"/>
          </a:p>
        </p:txBody>
      </p:sp>
      <p:sp>
        <p:nvSpPr>
          <p:cNvPr id="8" name="7 CuadroTexto"/>
          <p:cNvSpPr txBox="1"/>
          <p:nvPr/>
        </p:nvSpPr>
        <p:spPr>
          <a:xfrm>
            <a:off x="1647483" y="2153195"/>
            <a:ext cx="4392488" cy="400110"/>
          </a:xfrm>
          <a:prstGeom prst="rect">
            <a:avLst/>
          </a:prstGeom>
          <a:noFill/>
        </p:spPr>
        <p:txBody>
          <a:bodyPr wrap="square" rtlCol="0">
            <a:spAutoFit/>
          </a:bodyPr>
          <a:lstStyle/>
          <a:p>
            <a:r>
              <a:rPr lang="es-EC" sz="2000" b="1" dirty="0" smtClean="0"/>
              <a:t>CAPÍTULO I : INTRODUCCIÓN</a:t>
            </a:r>
            <a:endParaRPr lang="es-EC" sz="2000" dirty="0"/>
          </a:p>
        </p:txBody>
      </p:sp>
      <p:sp>
        <p:nvSpPr>
          <p:cNvPr id="9" name="8 CuadroTexto"/>
          <p:cNvSpPr txBox="1"/>
          <p:nvPr/>
        </p:nvSpPr>
        <p:spPr>
          <a:xfrm>
            <a:off x="1652954" y="2806030"/>
            <a:ext cx="6575390" cy="400110"/>
          </a:xfrm>
          <a:prstGeom prst="rect">
            <a:avLst/>
          </a:prstGeom>
          <a:noFill/>
        </p:spPr>
        <p:txBody>
          <a:bodyPr wrap="square" rtlCol="0">
            <a:spAutoFit/>
          </a:bodyPr>
          <a:lstStyle/>
          <a:p>
            <a:r>
              <a:rPr lang="es-EC" sz="2000" b="1" dirty="0" smtClean="0"/>
              <a:t>CAPÍTULO II : </a:t>
            </a:r>
            <a:r>
              <a:rPr lang="es-EC" sz="2000" b="1" dirty="0"/>
              <a:t>MARCO </a:t>
            </a:r>
            <a:r>
              <a:rPr lang="es-EC" sz="2000" b="1" dirty="0" smtClean="0"/>
              <a:t>TEÓRICO</a:t>
            </a:r>
            <a:endParaRPr lang="es-EC" sz="2000" dirty="0"/>
          </a:p>
        </p:txBody>
      </p:sp>
      <p:sp>
        <p:nvSpPr>
          <p:cNvPr id="10" name="9 CuadroTexto"/>
          <p:cNvSpPr txBox="1"/>
          <p:nvPr/>
        </p:nvSpPr>
        <p:spPr>
          <a:xfrm>
            <a:off x="1693025" y="3508076"/>
            <a:ext cx="5904656" cy="400110"/>
          </a:xfrm>
          <a:prstGeom prst="rect">
            <a:avLst/>
          </a:prstGeom>
          <a:noFill/>
        </p:spPr>
        <p:txBody>
          <a:bodyPr wrap="square" rtlCol="0">
            <a:spAutoFit/>
          </a:bodyPr>
          <a:lstStyle/>
          <a:p>
            <a:r>
              <a:rPr lang="es-EC" sz="2000" b="1" dirty="0" smtClean="0"/>
              <a:t>CAPÍTULO III : </a:t>
            </a:r>
            <a:r>
              <a:rPr lang="es-EC" sz="2000" b="1" dirty="0"/>
              <a:t>MARCO </a:t>
            </a:r>
            <a:r>
              <a:rPr lang="es-EC" sz="2000" b="1" dirty="0" smtClean="0"/>
              <a:t>METODOLÓGICO</a:t>
            </a:r>
            <a:endParaRPr lang="es-EC" sz="2000" dirty="0"/>
          </a:p>
        </p:txBody>
      </p:sp>
      <p:sp>
        <p:nvSpPr>
          <p:cNvPr id="11" name="10 CuadroTexto"/>
          <p:cNvSpPr txBox="1"/>
          <p:nvPr/>
        </p:nvSpPr>
        <p:spPr>
          <a:xfrm>
            <a:off x="1724539" y="4133985"/>
            <a:ext cx="5790692" cy="707886"/>
          </a:xfrm>
          <a:prstGeom prst="rect">
            <a:avLst/>
          </a:prstGeom>
          <a:noFill/>
        </p:spPr>
        <p:txBody>
          <a:bodyPr wrap="square" rtlCol="0">
            <a:spAutoFit/>
          </a:bodyPr>
          <a:lstStyle/>
          <a:p>
            <a:r>
              <a:rPr lang="es-EC" sz="2000" b="1" dirty="0" smtClean="0"/>
              <a:t>CAPÍTULO IV : </a:t>
            </a:r>
            <a:r>
              <a:rPr lang="es-EC" sz="2000" b="1" dirty="0"/>
              <a:t>MARCO EMPÌRICO</a:t>
            </a:r>
            <a:endParaRPr lang="es-ES" sz="2000" dirty="0"/>
          </a:p>
          <a:p>
            <a:endParaRPr lang="es-EC" sz="2000" dirty="0"/>
          </a:p>
        </p:txBody>
      </p:sp>
      <p:sp>
        <p:nvSpPr>
          <p:cNvPr id="12" name="11 CuadroTexto"/>
          <p:cNvSpPr txBox="1"/>
          <p:nvPr/>
        </p:nvSpPr>
        <p:spPr>
          <a:xfrm>
            <a:off x="1678462" y="4806625"/>
            <a:ext cx="6112862" cy="400110"/>
          </a:xfrm>
          <a:prstGeom prst="rect">
            <a:avLst/>
          </a:prstGeom>
          <a:noFill/>
        </p:spPr>
        <p:txBody>
          <a:bodyPr wrap="square" rtlCol="0">
            <a:spAutoFit/>
          </a:bodyPr>
          <a:lstStyle/>
          <a:p>
            <a:r>
              <a:rPr lang="es-EC" sz="2000" b="1" dirty="0" smtClean="0"/>
              <a:t>CAPÍTULO V : </a:t>
            </a:r>
            <a:r>
              <a:rPr lang="es-EC" sz="2000" b="1" dirty="0"/>
              <a:t>CONCLUSIONES Y RECOMENDACIONES</a:t>
            </a:r>
            <a:endParaRPr lang="es-EC" sz="2000" dirty="0"/>
          </a:p>
        </p:txBody>
      </p:sp>
      <p:pic>
        <p:nvPicPr>
          <p:cNvPr id="13" name="Picture 3" descr="65b3fa4491761c849f7ad453da4ec7fe"/>
          <p:cNvPicPr>
            <a:picLocks noChangeAspect="1" noChangeArrowheads="1"/>
          </p:cNvPicPr>
          <p:nvPr/>
        </p:nvPicPr>
        <p:blipFill>
          <a:blip r:embed="rId4" cstate="print"/>
          <a:srcRect/>
          <a:stretch>
            <a:fillRect/>
          </a:stretch>
        </p:blipFill>
        <p:spPr bwMode="auto">
          <a:xfrm>
            <a:off x="7196852" y="144403"/>
            <a:ext cx="1856742" cy="1679694"/>
          </a:xfrm>
          <a:prstGeom prst="rect">
            <a:avLst/>
          </a:prstGeom>
          <a:noFill/>
          <a:ln w="9525">
            <a:noFill/>
            <a:miter lim="800000"/>
            <a:headEnd/>
            <a:tailEnd/>
          </a:ln>
        </p:spPr>
      </p:pic>
    </p:spTree>
    <p:extLst>
      <p:ext uri="{BB962C8B-B14F-4D97-AF65-F5344CB8AC3E}">
        <p14:creationId xmlns:p14="http://schemas.microsoft.com/office/powerpoint/2010/main" val="4270756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0846" y="364014"/>
            <a:ext cx="3403560" cy="369332"/>
          </a:xfrm>
          <a:prstGeom prst="rect">
            <a:avLst/>
          </a:prstGeom>
        </p:spPr>
        <p:txBody>
          <a:bodyPr wrap="none">
            <a:spAutoFit/>
          </a:bodyPr>
          <a:lstStyle/>
          <a:p>
            <a:r>
              <a:rPr lang="es-ES_tradnl" b="1" dirty="0"/>
              <a:t>Variable Ingresos Mensuales </a:t>
            </a:r>
            <a:endParaRPr lang="es-ES" dirty="0"/>
          </a:p>
        </p:txBody>
      </p:sp>
      <p:graphicFrame>
        <p:nvGraphicFramePr>
          <p:cNvPr id="6" name="5 Gráfico"/>
          <p:cNvGraphicFramePr/>
          <p:nvPr>
            <p:extLst>
              <p:ext uri="{D42A27DB-BD31-4B8C-83A1-F6EECF244321}">
                <p14:modId xmlns:p14="http://schemas.microsoft.com/office/powerpoint/2010/main" val="650201810"/>
              </p:ext>
            </p:extLst>
          </p:nvPr>
        </p:nvGraphicFramePr>
        <p:xfrm>
          <a:off x="605790" y="918012"/>
          <a:ext cx="7998658" cy="4377381"/>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611560" y="5301208"/>
            <a:ext cx="5328592" cy="338554"/>
          </a:xfrm>
          <a:prstGeom prst="rect">
            <a:avLst/>
          </a:prstGeom>
        </p:spPr>
        <p:txBody>
          <a:bodyPr wrap="square">
            <a:spAutoFit/>
          </a:bodyPr>
          <a:lstStyle/>
          <a:p>
            <a:r>
              <a:rPr lang="es-EC" sz="1600" i="1" dirty="0"/>
              <a:t>ELABORADO POR: (AUTORA DE LA INVESTIGACIÓN)</a:t>
            </a:r>
            <a:endParaRPr lang="es-ES" sz="1600" dirty="0"/>
          </a:p>
        </p:txBody>
      </p:sp>
      <p:pic>
        <p:nvPicPr>
          <p:cNvPr id="5"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3088899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_tradnl" sz="2400" dirty="0">
                <a:solidFill>
                  <a:schemeClr val="tx1"/>
                </a:solidFill>
                <a:effectLst/>
              </a:rPr>
              <a:t>CIBV “Mechitas” ubicado en el barrio Orquídeas del Sur en el sector sur de la ciudad de Quito.</a:t>
            </a:r>
            <a:r>
              <a:rPr lang="es-ES" sz="2400" dirty="0">
                <a:solidFill>
                  <a:schemeClr val="tx1"/>
                </a:solidFill>
                <a:effectLst/>
              </a:rPr>
              <a:t/>
            </a:r>
            <a:br>
              <a:rPr lang="es-ES" sz="2400" dirty="0">
                <a:solidFill>
                  <a:schemeClr val="tx1"/>
                </a:solidFill>
                <a:effectLst/>
              </a:rPr>
            </a:br>
            <a:endParaRPr lang="es-ES" sz="2400" dirty="0">
              <a:solidFill>
                <a:schemeClr val="tx1"/>
              </a:solidFill>
            </a:endParaRPr>
          </a:p>
        </p:txBody>
      </p:sp>
      <p:sp>
        <p:nvSpPr>
          <p:cNvPr id="3" name="2 Marcador de contenido"/>
          <p:cNvSpPr>
            <a:spLocks noGrp="1"/>
          </p:cNvSpPr>
          <p:nvPr>
            <p:ph idx="1"/>
          </p:nvPr>
        </p:nvSpPr>
        <p:spPr/>
        <p:txBody>
          <a:bodyPr>
            <a:normAutofit/>
          </a:bodyPr>
          <a:lstStyle/>
          <a:p>
            <a:pPr marL="0" indent="0">
              <a:buNone/>
            </a:pPr>
            <a:r>
              <a:rPr lang="es-ES_tradnl" sz="2800" dirty="0" smtClean="0">
                <a:solidFill>
                  <a:schemeClr val="tx1"/>
                </a:solidFill>
              </a:rPr>
              <a:t>            ASPECTOS				  RAZONES </a:t>
            </a:r>
            <a:endParaRPr lang="es-ES" sz="2800" dirty="0">
              <a:solidFill>
                <a:schemeClr val="tx1"/>
              </a:solidFill>
            </a:endParaRPr>
          </a:p>
        </p:txBody>
      </p:sp>
      <p:graphicFrame>
        <p:nvGraphicFramePr>
          <p:cNvPr id="5" name="4 Gráfico"/>
          <p:cNvGraphicFramePr/>
          <p:nvPr>
            <p:extLst>
              <p:ext uri="{D42A27DB-BD31-4B8C-83A1-F6EECF244321}">
                <p14:modId xmlns:p14="http://schemas.microsoft.com/office/powerpoint/2010/main" val="2836641778"/>
              </p:ext>
            </p:extLst>
          </p:nvPr>
        </p:nvGraphicFramePr>
        <p:xfrm>
          <a:off x="395536" y="2132856"/>
          <a:ext cx="4176464"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3227145210"/>
              </p:ext>
            </p:extLst>
          </p:nvPr>
        </p:nvGraphicFramePr>
        <p:xfrm>
          <a:off x="4788024" y="2204864"/>
          <a:ext cx="3960440" cy="3024336"/>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1" descr="http://blogs.espe.edu.ec/wp-content/uploads/2013/07/Comunicado-2-1.jpg"/>
          <p:cNvPicPr>
            <a:picLocks noChangeAspect="1" noChangeArrowheads="1"/>
          </p:cNvPicPr>
          <p:nvPr/>
        </p:nvPicPr>
        <p:blipFill>
          <a:blip r:embed="rId4"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1484552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_tradnl" sz="2400" dirty="0" smtClean="0">
                <a:solidFill>
                  <a:schemeClr val="tx1"/>
                </a:solidFill>
                <a:effectLst/>
              </a:rPr>
              <a:t>CIBV “Picaros </a:t>
            </a:r>
            <a:r>
              <a:rPr lang="es-ES_tradnl" sz="2400" dirty="0">
                <a:solidFill>
                  <a:schemeClr val="tx1"/>
                </a:solidFill>
                <a:effectLst/>
              </a:rPr>
              <a:t>Soñadores” ubicado en el barrio La Bota en el sector norte de la ciudad de Quito.</a:t>
            </a:r>
            <a:r>
              <a:rPr lang="es-ES" sz="2400" dirty="0">
                <a:solidFill>
                  <a:schemeClr val="tx1"/>
                </a:solidFill>
                <a:effectLst/>
              </a:rPr>
              <a:t/>
            </a:r>
            <a:br>
              <a:rPr lang="es-ES" sz="2400" dirty="0">
                <a:solidFill>
                  <a:schemeClr val="tx1"/>
                </a:solidFill>
                <a:effectLst/>
              </a:rPr>
            </a:br>
            <a:endParaRPr lang="es-ES" sz="2400" dirty="0">
              <a:solidFill>
                <a:schemeClr val="tx1"/>
              </a:solidFill>
            </a:endParaRPr>
          </a:p>
        </p:txBody>
      </p:sp>
      <p:sp>
        <p:nvSpPr>
          <p:cNvPr id="4" name="2 Marcador de contenido"/>
          <p:cNvSpPr txBox="1">
            <a:spLocks/>
          </p:cNvSpPr>
          <p:nvPr/>
        </p:nvSpPr>
        <p:spPr>
          <a:xfrm>
            <a:off x="427112" y="1268759"/>
            <a:ext cx="8229600" cy="4525963"/>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FontTx/>
              <a:buNone/>
            </a:pPr>
            <a:r>
              <a:rPr lang="es-ES_tradnl" dirty="0" smtClean="0">
                <a:solidFill>
                  <a:schemeClr val="tx1"/>
                </a:solidFill>
              </a:rPr>
              <a:t>            ASPECTOS				  RAZONES </a:t>
            </a:r>
            <a:endParaRPr lang="es-ES" dirty="0">
              <a:solidFill>
                <a:schemeClr val="tx1"/>
              </a:solidFill>
            </a:endParaRPr>
          </a:p>
        </p:txBody>
      </p:sp>
      <p:graphicFrame>
        <p:nvGraphicFramePr>
          <p:cNvPr id="6" name="5 Gráfico"/>
          <p:cNvGraphicFramePr/>
          <p:nvPr>
            <p:extLst>
              <p:ext uri="{D42A27DB-BD31-4B8C-83A1-F6EECF244321}">
                <p14:modId xmlns:p14="http://schemas.microsoft.com/office/powerpoint/2010/main" val="1526284636"/>
              </p:ext>
            </p:extLst>
          </p:nvPr>
        </p:nvGraphicFramePr>
        <p:xfrm>
          <a:off x="424136" y="1844824"/>
          <a:ext cx="4256856"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3938425623"/>
              </p:ext>
            </p:extLst>
          </p:nvPr>
        </p:nvGraphicFramePr>
        <p:xfrm>
          <a:off x="4808712" y="1844824"/>
          <a:ext cx="3816424" cy="352839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1" descr="http://blogs.espe.edu.ec/wp-content/uploads/2013/07/Comunicado-2-1.jpg"/>
          <p:cNvPicPr>
            <a:picLocks noChangeAspect="1" noChangeArrowheads="1"/>
          </p:cNvPicPr>
          <p:nvPr/>
        </p:nvPicPr>
        <p:blipFill>
          <a:blip r:embed="rId4"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3025577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l"/>
            <a:r>
              <a:rPr lang="es-ES_tradnl" sz="2400" dirty="0">
                <a:solidFill>
                  <a:schemeClr val="tx1"/>
                </a:solidFill>
                <a:effectLst/>
              </a:rPr>
              <a:t>Análisis Comparativo</a:t>
            </a:r>
            <a:r>
              <a:rPr lang="es-ES" sz="2400" dirty="0">
                <a:solidFill>
                  <a:schemeClr val="tx1"/>
                </a:solidFill>
                <a:effectLst/>
              </a:rPr>
              <a:t/>
            </a:r>
            <a:br>
              <a:rPr lang="es-ES" sz="2400" dirty="0">
                <a:solidFill>
                  <a:schemeClr val="tx1"/>
                </a:solidFill>
                <a:effectLst/>
              </a:rPr>
            </a:br>
            <a:endParaRPr lang="es-ES" sz="2400" dirty="0">
              <a:solidFill>
                <a:schemeClr val="tx1"/>
              </a:solidFill>
            </a:endParaRPr>
          </a:p>
        </p:txBody>
      </p:sp>
      <p:sp>
        <p:nvSpPr>
          <p:cNvPr id="6" name="5 Rectángulo"/>
          <p:cNvSpPr/>
          <p:nvPr/>
        </p:nvSpPr>
        <p:spPr>
          <a:xfrm>
            <a:off x="611560" y="5589240"/>
            <a:ext cx="5616624" cy="338554"/>
          </a:xfrm>
          <a:prstGeom prst="rect">
            <a:avLst/>
          </a:prstGeom>
        </p:spPr>
        <p:txBody>
          <a:bodyPr wrap="square">
            <a:spAutoFit/>
          </a:bodyPr>
          <a:lstStyle/>
          <a:p>
            <a:r>
              <a:rPr lang="es-EC" sz="1600" i="1" dirty="0"/>
              <a:t>ELABORADO POR: (AUTORA DE LA INVESTIGACIÓN)</a:t>
            </a:r>
            <a:endParaRPr lang="es-ES" sz="1600" dirty="0"/>
          </a:p>
        </p:txBody>
      </p:sp>
      <p:graphicFrame>
        <p:nvGraphicFramePr>
          <p:cNvPr id="7" name="6 Tabla"/>
          <p:cNvGraphicFramePr>
            <a:graphicFrameLocks noGrp="1"/>
          </p:cNvGraphicFramePr>
          <p:nvPr>
            <p:extLst>
              <p:ext uri="{D42A27DB-BD31-4B8C-83A1-F6EECF244321}">
                <p14:modId xmlns:p14="http://schemas.microsoft.com/office/powerpoint/2010/main" val="1474355076"/>
              </p:ext>
            </p:extLst>
          </p:nvPr>
        </p:nvGraphicFramePr>
        <p:xfrm>
          <a:off x="611560" y="1268759"/>
          <a:ext cx="8064897" cy="4320480"/>
        </p:xfrm>
        <a:graphic>
          <a:graphicData uri="http://schemas.openxmlformats.org/drawingml/2006/table">
            <a:tbl>
              <a:tblPr firstRow="1" firstCol="1" bandRow="1"/>
              <a:tblGrid>
                <a:gridCol w="2681555"/>
                <a:gridCol w="2689832"/>
                <a:gridCol w="2693510"/>
              </a:tblGrid>
              <a:tr h="1296144">
                <a:tc>
                  <a:txBody>
                    <a:bodyPr/>
                    <a:lstStyle/>
                    <a:p>
                      <a:pPr>
                        <a:spcAft>
                          <a:spcPts val="0"/>
                        </a:spcAft>
                      </a:pPr>
                      <a:r>
                        <a:rPr lang="es-EC" sz="1400" dirty="0">
                          <a:effectLst/>
                          <a:latin typeface="Times New Roman"/>
                          <a:ea typeface="Calibri"/>
                          <a:cs typeface="Times New Roman"/>
                        </a:rPr>
                        <a:t> </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b="1" dirty="0">
                          <a:effectLst/>
                          <a:latin typeface="Times New Roman"/>
                          <a:ea typeface="Calibri"/>
                          <a:cs typeface="Times New Roman"/>
                        </a:rPr>
                        <a:t>CIBV “MECHITAS” BARRIO ORQUÍDEAS DEL SUR</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b="1" dirty="0">
                          <a:effectLst/>
                          <a:latin typeface="Times New Roman"/>
                          <a:ea typeface="Calibri"/>
                          <a:cs typeface="Times New Roman"/>
                        </a:rPr>
                        <a:t>CIBV “PICAROS SOÑADORES” BARRIO LA BOTA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r>
              <a:tr h="432048">
                <a:tc>
                  <a:txBody>
                    <a:bodyPr/>
                    <a:lstStyle/>
                    <a:p>
                      <a:pPr>
                        <a:spcAft>
                          <a:spcPts val="0"/>
                        </a:spcAft>
                      </a:pPr>
                      <a:r>
                        <a:rPr lang="es-EC" sz="1400" dirty="0">
                          <a:effectLst/>
                          <a:latin typeface="Times New Roman"/>
                          <a:ea typeface="Calibri"/>
                          <a:cs typeface="Times New Roman"/>
                        </a:rPr>
                        <a:t>EDAD</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34 a 39</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28 a 33</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32048">
                <a:tc>
                  <a:txBody>
                    <a:bodyPr/>
                    <a:lstStyle/>
                    <a:p>
                      <a:pPr>
                        <a:spcAft>
                          <a:spcPts val="0"/>
                        </a:spcAft>
                      </a:pPr>
                      <a:r>
                        <a:rPr lang="es-EC" sz="1400" dirty="0">
                          <a:effectLst/>
                          <a:latin typeface="Times New Roman"/>
                          <a:ea typeface="Calibri"/>
                          <a:cs typeface="Times New Roman"/>
                        </a:rPr>
                        <a:t>ESTADO CIVIL</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Casadas</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Unión Libre</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32048">
                <a:tc>
                  <a:txBody>
                    <a:bodyPr/>
                    <a:lstStyle/>
                    <a:p>
                      <a:pPr>
                        <a:spcAft>
                          <a:spcPts val="0"/>
                        </a:spcAft>
                      </a:pPr>
                      <a:r>
                        <a:rPr lang="es-EC" sz="1400" dirty="0">
                          <a:effectLst/>
                          <a:latin typeface="Times New Roman"/>
                          <a:ea typeface="Calibri"/>
                          <a:cs typeface="Times New Roman"/>
                        </a:rPr>
                        <a:t>ACTIVIDAD</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Amas de casa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Relación de Dependencia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32048">
                <a:tc>
                  <a:txBody>
                    <a:bodyPr/>
                    <a:lstStyle/>
                    <a:p>
                      <a:pPr>
                        <a:spcAft>
                          <a:spcPts val="0"/>
                        </a:spcAft>
                      </a:pPr>
                      <a:r>
                        <a:rPr lang="es-EC" sz="1400" dirty="0">
                          <a:effectLst/>
                          <a:latin typeface="Times New Roman"/>
                          <a:ea typeface="Calibri"/>
                          <a:cs typeface="Times New Roman"/>
                        </a:rPr>
                        <a:t>NIV DE EDUCACIÓN</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Primaria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Secundaria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32048">
                <a:tc>
                  <a:txBody>
                    <a:bodyPr/>
                    <a:lstStyle/>
                    <a:p>
                      <a:pPr>
                        <a:spcAft>
                          <a:spcPts val="0"/>
                        </a:spcAft>
                      </a:pPr>
                      <a:r>
                        <a:rPr lang="es-EC" sz="1400" dirty="0">
                          <a:effectLst/>
                          <a:latin typeface="Times New Roman"/>
                          <a:ea typeface="Calibri"/>
                          <a:cs typeface="Times New Roman"/>
                        </a:rPr>
                        <a:t>INGRESOS</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No tienen ingresos</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100 a 200</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32048">
                <a:tc>
                  <a:txBody>
                    <a:bodyPr/>
                    <a:lstStyle/>
                    <a:p>
                      <a:pPr>
                        <a:spcAft>
                          <a:spcPts val="0"/>
                        </a:spcAft>
                      </a:pPr>
                      <a:r>
                        <a:rPr lang="es-EC" sz="1400" dirty="0">
                          <a:effectLst/>
                          <a:latin typeface="Times New Roman"/>
                          <a:ea typeface="Calibri"/>
                          <a:cs typeface="Times New Roman"/>
                        </a:rPr>
                        <a:t>ASPECTO PRINCIPAL</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Porque no tiene costo</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Porque no tiene costo</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32048">
                <a:tc>
                  <a:txBody>
                    <a:bodyPr/>
                    <a:lstStyle/>
                    <a:p>
                      <a:pPr>
                        <a:spcAft>
                          <a:spcPts val="0"/>
                        </a:spcAft>
                      </a:pPr>
                      <a:r>
                        <a:rPr lang="es-EC" sz="1400" dirty="0">
                          <a:effectLst/>
                          <a:latin typeface="Times New Roman"/>
                          <a:ea typeface="Calibri"/>
                          <a:cs typeface="Times New Roman"/>
                        </a:rPr>
                        <a:t>RAZÓN PRINCIPAL</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AEEF3"/>
                    </a:solidFill>
                  </a:tcPr>
                </a:tc>
                <a:tc>
                  <a:txBody>
                    <a:bodyPr/>
                    <a:lstStyle/>
                    <a:p>
                      <a:pPr algn="ctr">
                        <a:spcAft>
                          <a:spcPts val="0"/>
                        </a:spcAft>
                      </a:pPr>
                      <a:r>
                        <a:rPr lang="es-EC" sz="1400" dirty="0">
                          <a:effectLst/>
                          <a:latin typeface="Times New Roman"/>
                          <a:ea typeface="Calibri"/>
                          <a:cs typeface="Times New Roman"/>
                        </a:rPr>
                        <a:t>Desea que su hijo aprenda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s-EC" sz="1400" dirty="0">
                          <a:effectLst/>
                          <a:latin typeface="Times New Roman"/>
                          <a:ea typeface="Calibri"/>
                          <a:cs typeface="Times New Roman"/>
                        </a:rPr>
                        <a:t>Porque usted trabaja</a:t>
                      </a:r>
                      <a:endParaRPr lang="es-ES" sz="1200" dirty="0">
                        <a:effectLst/>
                        <a:latin typeface="Calibri"/>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3138198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C" sz="2400" b="0" dirty="0">
                <a:solidFill>
                  <a:schemeClr val="tx1"/>
                </a:solidFill>
                <a:effectLst/>
              </a:rPr>
              <a:t>Aplicación del Modelo SERVQUAL para el CIBV </a:t>
            </a:r>
            <a:r>
              <a:rPr lang="es-ES_tradnl" sz="2400" b="0" dirty="0">
                <a:solidFill>
                  <a:schemeClr val="tx1"/>
                </a:solidFill>
                <a:effectLst/>
              </a:rPr>
              <a:t>“Picaros Soñadores” ubicado en el barrio La Bota en el sector norte de la ciudad de Quito</a:t>
            </a:r>
            <a:r>
              <a:rPr lang="es-ES" sz="2400" dirty="0">
                <a:solidFill>
                  <a:schemeClr val="tx1"/>
                </a:solidFill>
                <a:effectLst/>
              </a:rPr>
              <a:t/>
            </a:r>
            <a:br>
              <a:rPr lang="es-ES" sz="2400" dirty="0">
                <a:solidFill>
                  <a:schemeClr val="tx1"/>
                </a:solidFill>
                <a:effectLst/>
              </a:rPr>
            </a:br>
            <a:endParaRPr lang="es-ES" sz="2400" dirty="0">
              <a:solidFill>
                <a:schemeClr val="tx1"/>
              </a:solidFill>
            </a:endParaRPr>
          </a:p>
        </p:txBody>
      </p:sp>
      <p:sp>
        <p:nvSpPr>
          <p:cNvPr id="3" name="2 Marcador de contenido"/>
          <p:cNvSpPr>
            <a:spLocks noGrp="1"/>
          </p:cNvSpPr>
          <p:nvPr>
            <p:ph idx="1"/>
          </p:nvPr>
        </p:nvSpPr>
        <p:spPr/>
        <p:txBody>
          <a:bodyPr/>
          <a:lstStyle/>
          <a:p>
            <a:r>
              <a:rPr lang="es-ES_tradnl" b="1" i="1" dirty="0">
                <a:solidFill>
                  <a:schemeClr val="tx1"/>
                </a:solidFill>
              </a:rPr>
              <a:t>PERCEPCIONES </a:t>
            </a:r>
            <a:endParaRPr lang="es-ES" b="1" i="1" dirty="0">
              <a:solidFill>
                <a:schemeClr val="tx1"/>
              </a:solidFill>
            </a:endParaRPr>
          </a:p>
          <a:p>
            <a:endParaRPr lang="es-ES" dirty="0"/>
          </a:p>
        </p:txBody>
      </p:sp>
      <p:graphicFrame>
        <p:nvGraphicFramePr>
          <p:cNvPr id="4" name="3 Gráfico"/>
          <p:cNvGraphicFramePr/>
          <p:nvPr>
            <p:extLst>
              <p:ext uri="{D42A27DB-BD31-4B8C-83A1-F6EECF244321}">
                <p14:modId xmlns:p14="http://schemas.microsoft.com/office/powerpoint/2010/main" val="4036640331"/>
              </p:ext>
            </p:extLst>
          </p:nvPr>
        </p:nvGraphicFramePr>
        <p:xfrm>
          <a:off x="971600" y="2132856"/>
          <a:ext cx="727280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971600" y="5758517"/>
            <a:ext cx="5616624" cy="338554"/>
          </a:xfrm>
          <a:prstGeom prst="rect">
            <a:avLst/>
          </a:prstGeom>
        </p:spPr>
        <p:txBody>
          <a:bodyPr wrap="square">
            <a:spAutoFit/>
          </a:bodyPr>
          <a:lstStyle/>
          <a:p>
            <a:r>
              <a:rPr lang="es-EC" sz="1600" i="1" dirty="0"/>
              <a:t>ELABORADO POR: (AUTORA DE LA INVESTIGACIÓN)</a:t>
            </a:r>
            <a:endParaRPr lang="es-ES" sz="16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2265938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692696"/>
            <a:ext cx="2645724" cy="461665"/>
          </a:xfrm>
          <a:prstGeom prst="rect">
            <a:avLst/>
          </a:prstGeom>
        </p:spPr>
        <p:txBody>
          <a:bodyPr wrap="none">
            <a:spAutoFit/>
          </a:bodyPr>
          <a:lstStyle/>
          <a:p>
            <a:r>
              <a:rPr lang="es-ES_tradnl" sz="2400" b="1" i="1" dirty="0"/>
              <a:t> EXPECTATIVAS </a:t>
            </a:r>
            <a:endParaRPr lang="es-ES" sz="2400" b="1" i="1" dirty="0"/>
          </a:p>
        </p:txBody>
      </p:sp>
      <p:graphicFrame>
        <p:nvGraphicFramePr>
          <p:cNvPr id="6" name="5 Gráfico"/>
          <p:cNvGraphicFramePr/>
          <p:nvPr>
            <p:extLst>
              <p:ext uri="{D42A27DB-BD31-4B8C-83A1-F6EECF244321}">
                <p14:modId xmlns:p14="http://schemas.microsoft.com/office/powerpoint/2010/main" val="2226165084"/>
              </p:ext>
            </p:extLst>
          </p:nvPr>
        </p:nvGraphicFramePr>
        <p:xfrm>
          <a:off x="708776" y="1340768"/>
          <a:ext cx="78236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683568" y="5589240"/>
            <a:ext cx="5616624" cy="338554"/>
          </a:xfrm>
          <a:prstGeom prst="rect">
            <a:avLst/>
          </a:prstGeom>
        </p:spPr>
        <p:txBody>
          <a:bodyPr wrap="square">
            <a:spAutoFit/>
          </a:bodyPr>
          <a:lstStyle/>
          <a:p>
            <a:r>
              <a:rPr lang="es-EC" sz="1600" i="1" dirty="0"/>
              <a:t>ELABORADO POR: (AUTORA DE LA INVESTIGACIÓN)</a:t>
            </a:r>
            <a:endParaRPr lang="es-ES" sz="1600" dirty="0"/>
          </a:p>
        </p:txBody>
      </p:sp>
      <p:pic>
        <p:nvPicPr>
          <p:cNvPr id="5"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308313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_tradnl" sz="2800" dirty="0">
                <a:solidFill>
                  <a:schemeClr val="tx1"/>
                </a:solidFill>
                <a:effectLst/>
              </a:rPr>
              <a:t>GRÁFICA GENERAL ENTRE PERCEPCIONES Y EXPECTATIVAS</a:t>
            </a:r>
            <a:r>
              <a:rPr lang="es-ES" sz="2800" dirty="0">
                <a:solidFill>
                  <a:schemeClr val="tx1"/>
                </a:solidFill>
                <a:effectLst/>
              </a:rPr>
              <a:t/>
            </a:r>
            <a:br>
              <a:rPr lang="es-ES" sz="2800" dirty="0">
                <a:solidFill>
                  <a:schemeClr val="tx1"/>
                </a:solidFill>
                <a:effectLst/>
              </a:rPr>
            </a:br>
            <a:endParaRPr lang="es-ES" sz="28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41371499"/>
              </p:ext>
            </p:extLst>
          </p:nvPr>
        </p:nvGraphicFramePr>
        <p:xfrm>
          <a:off x="467544" y="1268760"/>
          <a:ext cx="82296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67544" y="5575966"/>
            <a:ext cx="5616624" cy="338554"/>
          </a:xfrm>
          <a:prstGeom prst="rect">
            <a:avLst/>
          </a:prstGeom>
        </p:spPr>
        <p:txBody>
          <a:bodyPr wrap="square">
            <a:spAutoFit/>
          </a:bodyPr>
          <a:lstStyle/>
          <a:p>
            <a:r>
              <a:rPr lang="es-EC" sz="1600" i="1" dirty="0"/>
              <a:t>ELABORADO POR: (AUTORA DE LA INVESTIGACIÓN)</a:t>
            </a:r>
            <a:endParaRPr lang="es-ES" sz="16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1016273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C" sz="2400" dirty="0">
                <a:solidFill>
                  <a:schemeClr val="tx1"/>
                </a:solidFill>
                <a:effectLst/>
              </a:rPr>
              <a:t>Aplicación del Modelo SERVQUAL para el CIBV </a:t>
            </a:r>
            <a:r>
              <a:rPr lang="es-ES_tradnl" sz="2400" dirty="0">
                <a:solidFill>
                  <a:schemeClr val="tx1"/>
                </a:solidFill>
                <a:effectLst/>
              </a:rPr>
              <a:t>“Mechitas” ubicado en el barrio Orquídeas del Sur en el sector sur de la ciudad de Quito.</a:t>
            </a:r>
            <a:endParaRPr lang="es-ES" sz="2400" dirty="0">
              <a:solidFill>
                <a:schemeClr val="tx1"/>
              </a:solidFill>
            </a:endParaRPr>
          </a:p>
        </p:txBody>
      </p:sp>
      <p:sp>
        <p:nvSpPr>
          <p:cNvPr id="3" name="2 Marcador de contenido"/>
          <p:cNvSpPr>
            <a:spLocks noGrp="1"/>
          </p:cNvSpPr>
          <p:nvPr>
            <p:ph idx="1"/>
          </p:nvPr>
        </p:nvSpPr>
        <p:spPr>
          <a:xfrm>
            <a:off x="467544" y="1700808"/>
            <a:ext cx="8229600" cy="4525963"/>
          </a:xfrm>
        </p:spPr>
        <p:txBody>
          <a:bodyPr/>
          <a:lstStyle/>
          <a:p>
            <a:r>
              <a:rPr lang="es-ES_tradnl" sz="2000" i="1" dirty="0">
                <a:solidFill>
                  <a:schemeClr val="tx1"/>
                </a:solidFill>
              </a:rPr>
              <a:t>PERCEPCIONES </a:t>
            </a:r>
            <a:endParaRPr lang="es-ES" sz="2000" i="1" dirty="0">
              <a:solidFill>
                <a:schemeClr val="tx1"/>
              </a:solidFill>
            </a:endParaRPr>
          </a:p>
        </p:txBody>
      </p:sp>
      <p:graphicFrame>
        <p:nvGraphicFramePr>
          <p:cNvPr id="4" name="3 Gráfico"/>
          <p:cNvGraphicFramePr/>
          <p:nvPr>
            <p:extLst>
              <p:ext uri="{D42A27DB-BD31-4B8C-83A1-F6EECF244321}">
                <p14:modId xmlns:p14="http://schemas.microsoft.com/office/powerpoint/2010/main" val="2582474474"/>
              </p:ext>
            </p:extLst>
          </p:nvPr>
        </p:nvGraphicFramePr>
        <p:xfrm>
          <a:off x="899592" y="2060848"/>
          <a:ext cx="748883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827584" y="5852011"/>
            <a:ext cx="5616624" cy="338554"/>
          </a:xfrm>
          <a:prstGeom prst="rect">
            <a:avLst/>
          </a:prstGeom>
        </p:spPr>
        <p:txBody>
          <a:bodyPr wrap="square">
            <a:spAutoFit/>
          </a:bodyPr>
          <a:lstStyle/>
          <a:p>
            <a:r>
              <a:rPr lang="es-EC" sz="1600" i="1" dirty="0"/>
              <a:t>ELABORADO POR: (AUTORA DE LA INVESTIGACIÓN)</a:t>
            </a:r>
            <a:endParaRPr lang="es-ES" sz="16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2794647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20688"/>
            <a:ext cx="1967142" cy="369332"/>
          </a:xfrm>
          <a:prstGeom prst="rect">
            <a:avLst/>
          </a:prstGeom>
        </p:spPr>
        <p:txBody>
          <a:bodyPr wrap="none">
            <a:spAutoFit/>
          </a:bodyPr>
          <a:lstStyle/>
          <a:p>
            <a:r>
              <a:rPr lang="es-ES_tradnl" b="1" i="1" dirty="0"/>
              <a:t> EXPECTATIVAS</a:t>
            </a:r>
            <a:endParaRPr lang="es-ES" dirty="0"/>
          </a:p>
        </p:txBody>
      </p:sp>
      <p:graphicFrame>
        <p:nvGraphicFramePr>
          <p:cNvPr id="4" name="3 Gráfico"/>
          <p:cNvGraphicFramePr/>
          <p:nvPr>
            <p:extLst>
              <p:ext uri="{D42A27DB-BD31-4B8C-83A1-F6EECF244321}">
                <p14:modId xmlns:p14="http://schemas.microsoft.com/office/powerpoint/2010/main" val="2485664764"/>
              </p:ext>
            </p:extLst>
          </p:nvPr>
        </p:nvGraphicFramePr>
        <p:xfrm>
          <a:off x="1115616" y="1011115"/>
          <a:ext cx="741682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115616" y="5516211"/>
            <a:ext cx="5616624" cy="338554"/>
          </a:xfrm>
          <a:prstGeom prst="rect">
            <a:avLst/>
          </a:prstGeom>
        </p:spPr>
        <p:txBody>
          <a:bodyPr wrap="square">
            <a:spAutoFit/>
          </a:bodyPr>
          <a:lstStyle/>
          <a:p>
            <a:r>
              <a:rPr lang="es-EC" sz="1600" i="1" dirty="0"/>
              <a:t>ELABORADO POR: (AUTORA DE LA INVESTIGACIÓN)</a:t>
            </a:r>
            <a:endParaRPr lang="es-ES" sz="16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49672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48680"/>
            <a:ext cx="6696744" cy="707886"/>
          </a:xfrm>
          <a:prstGeom prst="rect">
            <a:avLst/>
          </a:prstGeom>
        </p:spPr>
        <p:txBody>
          <a:bodyPr wrap="square">
            <a:spAutoFit/>
          </a:bodyPr>
          <a:lstStyle/>
          <a:p>
            <a:r>
              <a:rPr lang="es-ES_tradnl" sz="2000" b="1" i="1" dirty="0"/>
              <a:t>GRÁFICA GENERAL ENTRE PERCEPCIONES Y EXPECTATIVAS</a:t>
            </a:r>
            <a:endParaRPr lang="es-ES" sz="2000" b="1" i="1" dirty="0"/>
          </a:p>
        </p:txBody>
      </p:sp>
      <p:graphicFrame>
        <p:nvGraphicFramePr>
          <p:cNvPr id="3" name="2 Gráfico"/>
          <p:cNvGraphicFramePr/>
          <p:nvPr>
            <p:extLst>
              <p:ext uri="{D42A27DB-BD31-4B8C-83A1-F6EECF244321}">
                <p14:modId xmlns:p14="http://schemas.microsoft.com/office/powerpoint/2010/main" val="3729581172"/>
              </p:ext>
            </p:extLst>
          </p:nvPr>
        </p:nvGraphicFramePr>
        <p:xfrm>
          <a:off x="971600" y="1412776"/>
          <a:ext cx="7488831"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971600" y="5178439"/>
            <a:ext cx="5616624" cy="338554"/>
          </a:xfrm>
          <a:prstGeom prst="rect">
            <a:avLst/>
          </a:prstGeom>
        </p:spPr>
        <p:txBody>
          <a:bodyPr wrap="square">
            <a:spAutoFit/>
          </a:bodyPr>
          <a:lstStyle/>
          <a:p>
            <a:r>
              <a:rPr lang="es-EC" sz="1600" i="1" dirty="0"/>
              <a:t>ELABORADO POR: (AUTORA DE LA INVESTIGACIÓN)</a:t>
            </a:r>
            <a:endParaRPr lang="es-ES" sz="1600" dirty="0"/>
          </a:p>
        </p:txBody>
      </p:sp>
      <p:pic>
        <p:nvPicPr>
          <p:cNvPr id="5"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2618384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236672774"/>
              </p:ext>
            </p:extLst>
          </p:nvPr>
        </p:nvGraphicFramePr>
        <p:xfrm>
          <a:off x="0" y="552476"/>
          <a:ext cx="741682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588223" y="5733256"/>
            <a:ext cx="2529199" cy="952516"/>
          </a:xfrm>
          <a:prstGeom prst="rect">
            <a:avLst/>
          </a:prstGeom>
          <a:noFill/>
          <a:ln w="9525">
            <a:noFill/>
            <a:miter lim="800000"/>
            <a:headEnd/>
            <a:tailEnd/>
          </a:ln>
        </p:spPr>
      </p:pic>
      <p:sp>
        <p:nvSpPr>
          <p:cNvPr id="4" name="3 CuadroTexto"/>
          <p:cNvSpPr txBox="1"/>
          <p:nvPr/>
        </p:nvSpPr>
        <p:spPr>
          <a:xfrm>
            <a:off x="179512" y="152366"/>
            <a:ext cx="4104456" cy="400110"/>
          </a:xfrm>
          <a:prstGeom prst="rect">
            <a:avLst/>
          </a:prstGeom>
          <a:noFill/>
        </p:spPr>
        <p:txBody>
          <a:bodyPr wrap="square" rtlCol="0">
            <a:spAutoFit/>
          </a:bodyPr>
          <a:lstStyle/>
          <a:p>
            <a:r>
              <a:rPr lang="es-EC" sz="2000" b="1" dirty="0" smtClean="0"/>
              <a:t>CAPÍTULO I: </a:t>
            </a:r>
            <a:r>
              <a:rPr lang="es-EC" sz="2000" b="1" i="1" dirty="0" smtClean="0"/>
              <a:t>Introducción</a:t>
            </a:r>
            <a:endParaRPr lang="es-ES" sz="2000" i="1" dirty="0"/>
          </a:p>
        </p:txBody>
      </p:sp>
    </p:spTree>
    <p:extLst>
      <p:ext uri="{BB962C8B-B14F-4D97-AF65-F5344CB8AC3E}">
        <p14:creationId xmlns:p14="http://schemas.microsoft.com/office/powerpoint/2010/main" val="1104096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33" y="317608"/>
            <a:ext cx="8352928" cy="369332"/>
          </a:xfrm>
          <a:prstGeom prst="rect">
            <a:avLst/>
          </a:prstGeom>
        </p:spPr>
        <p:txBody>
          <a:bodyPr wrap="square">
            <a:spAutoFit/>
          </a:bodyPr>
          <a:lstStyle/>
          <a:p>
            <a:r>
              <a:rPr lang="es-ES_tradnl" i="1" dirty="0"/>
              <a:t>Ejecución del análisis y síntesis de la información.</a:t>
            </a:r>
            <a:endParaRPr lang="es-ES" i="1" dirty="0"/>
          </a:p>
        </p:txBody>
      </p:sp>
      <p:sp>
        <p:nvSpPr>
          <p:cNvPr id="3" name="2 Rectángulo"/>
          <p:cNvSpPr/>
          <p:nvPr/>
        </p:nvSpPr>
        <p:spPr>
          <a:xfrm>
            <a:off x="2544702" y="716956"/>
            <a:ext cx="4572000" cy="646331"/>
          </a:xfrm>
          <a:prstGeom prst="rect">
            <a:avLst/>
          </a:prstGeom>
        </p:spPr>
        <p:txBody>
          <a:bodyPr>
            <a:spAutoFit/>
          </a:bodyPr>
          <a:lstStyle/>
          <a:p>
            <a:pPr algn="ctr"/>
            <a:r>
              <a:rPr lang="es-ES_tradnl" dirty="0"/>
              <a:t>Resumen de resultado sobre el nivel de calidad</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44702" y="1351639"/>
            <a:ext cx="4095750" cy="4800600"/>
          </a:xfrm>
          <a:prstGeom prst="rect">
            <a:avLst/>
          </a:prstGeom>
          <a:noFill/>
          <a:ln w="19050" cmpd="sng">
            <a:solidFill>
              <a:sysClr val="windowText" lastClr="000000">
                <a:lumMod val="100000"/>
                <a:lumOff val="0"/>
              </a:sysClr>
            </a:solidFill>
            <a:miter lim="800000"/>
            <a:headEnd/>
            <a:tailEnd/>
          </a:ln>
          <a:effectLst/>
        </p:spPr>
      </p:pic>
      <p:sp>
        <p:nvSpPr>
          <p:cNvPr id="5" name="4 Rectángulo"/>
          <p:cNvSpPr/>
          <p:nvPr/>
        </p:nvSpPr>
        <p:spPr>
          <a:xfrm>
            <a:off x="30290" y="6381328"/>
            <a:ext cx="5544616" cy="307777"/>
          </a:xfrm>
          <a:prstGeom prst="rect">
            <a:avLst/>
          </a:prstGeom>
        </p:spPr>
        <p:txBody>
          <a:bodyPr wrap="square">
            <a:spAutoFit/>
          </a:bodyPr>
          <a:lstStyle/>
          <a:p>
            <a:r>
              <a:rPr lang="es-EC" sz="1400" i="1" dirty="0"/>
              <a:t>ELABORADO POR: (AUTORA DE LA INVESTIGACIÓN)</a:t>
            </a:r>
            <a:endParaRPr lang="es-ES" sz="1400" dirty="0"/>
          </a:p>
        </p:txBody>
      </p:sp>
      <p:pic>
        <p:nvPicPr>
          <p:cNvPr id="6"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804248" y="5973858"/>
            <a:ext cx="2263124" cy="826391"/>
          </a:xfrm>
          <a:prstGeom prst="rect">
            <a:avLst/>
          </a:prstGeom>
          <a:noFill/>
          <a:ln w="9525">
            <a:noFill/>
            <a:miter lim="800000"/>
            <a:headEnd/>
            <a:tailEnd/>
          </a:ln>
        </p:spPr>
      </p:pic>
    </p:spTree>
    <p:extLst>
      <p:ext uri="{BB962C8B-B14F-4D97-AF65-F5344CB8AC3E}">
        <p14:creationId xmlns:p14="http://schemas.microsoft.com/office/powerpoint/2010/main" val="349356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634082"/>
          </a:xfrm>
        </p:spPr>
        <p:txBody>
          <a:bodyPr/>
          <a:lstStyle/>
          <a:p>
            <a:pPr algn="l"/>
            <a:r>
              <a:rPr lang="es-ES_tradnl" sz="2400" b="0" dirty="0">
                <a:solidFill>
                  <a:schemeClr val="tx1"/>
                </a:solidFill>
                <a:effectLst/>
              </a:rPr>
              <a:t>Nivel de calidad por dimensión</a:t>
            </a:r>
            <a:endParaRPr lang="es-ES" sz="2400" b="0" dirty="0">
              <a:solidFill>
                <a:schemeClr val="tx1"/>
              </a:solidFill>
            </a:endParaRPr>
          </a:p>
        </p:txBody>
      </p:sp>
      <p:sp>
        <p:nvSpPr>
          <p:cNvPr id="4" name="3 Rectángulo"/>
          <p:cNvSpPr/>
          <p:nvPr/>
        </p:nvSpPr>
        <p:spPr>
          <a:xfrm>
            <a:off x="30290" y="6381328"/>
            <a:ext cx="5544616" cy="307777"/>
          </a:xfrm>
          <a:prstGeom prst="rect">
            <a:avLst/>
          </a:prstGeom>
        </p:spPr>
        <p:txBody>
          <a:bodyPr wrap="square">
            <a:spAutoFit/>
          </a:bodyPr>
          <a:lstStyle/>
          <a:p>
            <a:r>
              <a:rPr lang="es-EC" sz="1400" i="1" dirty="0"/>
              <a:t>ELABORADO POR: (AUTORA DE LA INVESTIGACIÓN)</a:t>
            </a:r>
            <a:endParaRPr lang="es-ES" sz="1400" dirty="0"/>
          </a:p>
        </p:txBody>
      </p:sp>
      <p:graphicFrame>
        <p:nvGraphicFramePr>
          <p:cNvPr id="6" name="5 Tabla"/>
          <p:cNvGraphicFramePr>
            <a:graphicFrameLocks noGrp="1"/>
          </p:cNvGraphicFramePr>
          <p:nvPr>
            <p:extLst>
              <p:ext uri="{D42A27DB-BD31-4B8C-83A1-F6EECF244321}">
                <p14:modId xmlns:p14="http://schemas.microsoft.com/office/powerpoint/2010/main" val="3431629234"/>
              </p:ext>
            </p:extLst>
          </p:nvPr>
        </p:nvGraphicFramePr>
        <p:xfrm>
          <a:off x="318322" y="764704"/>
          <a:ext cx="5765846" cy="2232248"/>
        </p:xfrm>
        <a:graphic>
          <a:graphicData uri="http://schemas.openxmlformats.org/drawingml/2006/table">
            <a:tbl>
              <a:tblPr firstRow="1" firstCol="1" bandRow="1"/>
              <a:tblGrid>
                <a:gridCol w="1254465"/>
                <a:gridCol w="1033635"/>
                <a:gridCol w="1059994"/>
                <a:gridCol w="1103446"/>
                <a:gridCol w="1314306"/>
              </a:tblGrid>
              <a:tr h="558062">
                <a:tc>
                  <a:txBody>
                    <a:bodyPr/>
                    <a:lstStyle/>
                    <a:p>
                      <a:pPr>
                        <a:lnSpc>
                          <a:spcPct val="115000"/>
                        </a:lnSpc>
                      </a:pPr>
                      <a:endParaRPr lang="es-ES" sz="1200" dirty="0">
                        <a:effectLst/>
                        <a:latin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EXPECTATIVAS</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PERCEPCIONES</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NIVEL DE CALIDAD (P-E)</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ORDEN DE LA DIMENSIONES</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79031">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TANGIBILIDAD</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algn="ctr">
                        <a:lnSpc>
                          <a:spcPct val="115000"/>
                        </a:lnSpc>
                        <a:spcAft>
                          <a:spcPts val="0"/>
                        </a:spcAft>
                      </a:pPr>
                      <a:r>
                        <a:rPr lang="es-EC" sz="1400" dirty="0">
                          <a:solidFill>
                            <a:srgbClr val="000000"/>
                          </a:solidFill>
                          <a:effectLst/>
                          <a:latin typeface="Calibri"/>
                          <a:ea typeface="Times New Roman"/>
                          <a:cs typeface="Times New Roman"/>
                        </a:rPr>
                        <a:t>6,59</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5,03</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-1,56</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9031">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CONFIABILIDAD</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6,65</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5,57</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-1,08</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58062">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CAPACIDAD DE RESPUESTA</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6,39</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5,10</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-1,28</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3</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031">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SEGURIDAD</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6,62</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5,37</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-1,26</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2</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031">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EMPATÍA</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6,40</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5,05</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-1,34</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4</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p14="http://schemas.microsoft.com/office/powerpoint/2010/main" val="2959674912"/>
              </p:ext>
            </p:extLst>
          </p:nvPr>
        </p:nvGraphicFramePr>
        <p:xfrm>
          <a:off x="3851920" y="3068960"/>
          <a:ext cx="5040560" cy="2962201"/>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6165304"/>
            <a:ext cx="2479148" cy="634945"/>
          </a:xfrm>
          <a:prstGeom prst="rect">
            <a:avLst/>
          </a:prstGeom>
          <a:noFill/>
          <a:ln w="9525">
            <a:noFill/>
            <a:miter lim="800000"/>
            <a:headEnd/>
            <a:tailEnd/>
          </a:ln>
        </p:spPr>
      </p:pic>
    </p:spTree>
    <p:extLst>
      <p:ext uri="{BB962C8B-B14F-4D97-AF65-F5344CB8AC3E}">
        <p14:creationId xmlns:p14="http://schemas.microsoft.com/office/powerpoint/2010/main" val="1651425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1680" y="194978"/>
            <a:ext cx="5832648" cy="369332"/>
          </a:xfrm>
          <a:prstGeom prst="rect">
            <a:avLst/>
          </a:prstGeom>
        </p:spPr>
        <p:txBody>
          <a:bodyPr wrap="square">
            <a:spAutoFit/>
          </a:bodyPr>
          <a:lstStyle/>
          <a:p>
            <a:r>
              <a:rPr lang="es-ES_tradnl" dirty="0"/>
              <a:t>Resumen de resultado sobre el nivel de calidad</a:t>
            </a:r>
            <a:endParaRPr lang="es-ES" dirty="0"/>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8" name="7 Objeto"/>
          <p:cNvGraphicFramePr>
            <a:graphicFrameLocks noChangeAspect="1"/>
          </p:cNvGraphicFramePr>
          <p:nvPr>
            <p:extLst>
              <p:ext uri="{D42A27DB-BD31-4B8C-83A1-F6EECF244321}">
                <p14:modId xmlns:p14="http://schemas.microsoft.com/office/powerpoint/2010/main" val="1788917647"/>
              </p:ext>
            </p:extLst>
          </p:nvPr>
        </p:nvGraphicFramePr>
        <p:xfrm>
          <a:off x="2411760" y="692695"/>
          <a:ext cx="4248472" cy="5304657"/>
        </p:xfrm>
        <a:graphic>
          <a:graphicData uri="http://schemas.openxmlformats.org/presentationml/2006/ole">
            <mc:AlternateContent xmlns:mc="http://schemas.openxmlformats.org/markup-compatibility/2006">
              <mc:Choice xmlns:v="urn:schemas-microsoft-com:vml" Requires="v">
                <p:oleObj spid="_x0000_s1032" name="Hoja de cálculo" r:id="rId4" imgW="3667147" imgH="4962459" progId="Excel.Sheet.8">
                  <p:embed/>
                </p:oleObj>
              </mc:Choice>
              <mc:Fallback>
                <p:oleObj name="Hoja de cálculo" r:id="rId4" imgW="3667147" imgH="496245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692695"/>
                        <a:ext cx="4248472" cy="5304657"/>
                      </a:xfrm>
                      <a:prstGeom prst="rect">
                        <a:avLst/>
                      </a:prstGeom>
                      <a:noFill/>
                      <a:ln>
                        <a:solidFill>
                          <a:schemeClr val="tx1"/>
                        </a:solidFill>
                      </a:ln>
                    </p:spPr>
                  </p:pic>
                </p:oleObj>
              </mc:Fallback>
            </mc:AlternateContent>
          </a:graphicData>
        </a:graphic>
      </p:graphicFrame>
      <p:sp>
        <p:nvSpPr>
          <p:cNvPr id="9" name="8 Rectángulo"/>
          <p:cNvSpPr/>
          <p:nvPr/>
        </p:nvSpPr>
        <p:spPr>
          <a:xfrm>
            <a:off x="30290" y="6381328"/>
            <a:ext cx="5544616" cy="307777"/>
          </a:xfrm>
          <a:prstGeom prst="rect">
            <a:avLst/>
          </a:prstGeom>
        </p:spPr>
        <p:txBody>
          <a:bodyPr wrap="square">
            <a:spAutoFit/>
          </a:bodyPr>
          <a:lstStyle/>
          <a:p>
            <a:r>
              <a:rPr lang="es-EC" sz="1400" i="1" dirty="0"/>
              <a:t>ELABORADO POR: (AUTORA DE LA INVESTIGACIÓN)</a:t>
            </a:r>
            <a:endParaRPr lang="es-ES" sz="1400" dirty="0"/>
          </a:p>
        </p:txBody>
      </p:sp>
      <p:pic>
        <p:nvPicPr>
          <p:cNvPr id="6" name="Imagen 1" descr="http://blogs.espe.edu.ec/wp-content/uploads/2013/07/Comunicado-2-1.jpg"/>
          <p:cNvPicPr>
            <a:picLocks noChangeAspect="1" noChangeArrowheads="1"/>
          </p:cNvPicPr>
          <p:nvPr/>
        </p:nvPicPr>
        <p:blipFill>
          <a:blip r:embed="rId6" cstate="print"/>
          <a:srcRect l="9164" t="34450" r="10048" b="25359"/>
          <a:stretch>
            <a:fillRect/>
          </a:stretch>
        </p:blipFill>
        <p:spPr bwMode="auto">
          <a:xfrm>
            <a:off x="6804248" y="6045867"/>
            <a:ext cx="2263124" cy="754382"/>
          </a:xfrm>
          <a:prstGeom prst="rect">
            <a:avLst/>
          </a:prstGeom>
          <a:noFill/>
          <a:ln w="9525">
            <a:noFill/>
            <a:miter lim="800000"/>
            <a:headEnd/>
            <a:tailEnd/>
          </a:ln>
        </p:spPr>
      </p:pic>
    </p:spTree>
    <p:extLst>
      <p:ext uri="{BB962C8B-B14F-4D97-AF65-F5344CB8AC3E}">
        <p14:creationId xmlns:p14="http://schemas.microsoft.com/office/powerpoint/2010/main" val="2987877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60648"/>
            <a:ext cx="4382931" cy="461665"/>
          </a:xfrm>
          <a:prstGeom prst="rect">
            <a:avLst/>
          </a:prstGeom>
        </p:spPr>
        <p:txBody>
          <a:bodyPr wrap="none">
            <a:spAutoFit/>
          </a:bodyPr>
          <a:lstStyle/>
          <a:p>
            <a:r>
              <a:rPr lang="es-ES_tradnl" sz="2400" i="1" dirty="0"/>
              <a:t>Nivel de calidad por dimensión</a:t>
            </a:r>
            <a:endParaRPr lang="es-ES" sz="2400" i="1" dirty="0"/>
          </a:p>
        </p:txBody>
      </p:sp>
      <p:graphicFrame>
        <p:nvGraphicFramePr>
          <p:cNvPr id="6" name="5 Tabla"/>
          <p:cNvGraphicFramePr>
            <a:graphicFrameLocks noGrp="1"/>
          </p:cNvGraphicFramePr>
          <p:nvPr>
            <p:extLst>
              <p:ext uri="{D42A27DB-BD31-4B8C-83A1-F6EECF244321}">
                <p14:modId xmlns:p14="http://schemas.microsoft.com/office/powerpoint/2010/main" val="3333229823"/>
              </p:ext>
            </p:extLst>
          </p:nvPr>
        </p:nvGraphicFramePr>
        <p:xfrm>
          <a:off x="179512" y="743271"/>
          <a:ext cx="6264697" cy="1821632"/>
        </p:xfrm>
        <a:graphic>
          <a:graphicData uri="http://schemas.openxmlformats.org/drawingml/2006/table">
            <a:tbl>
              <a:tblPr firstRow="1" firstCol="1" bandRow="1"/>
              <a:tblGrid>
                <a:gridCol w="1437171"/>
                <a:gridCol w="1031323"/>
                <a:gridCol w="1057621"/>
                <a:gridCol w="1267296"/>
                <a:gridCol w="1471286"/>
              </a:tblGrid>
              <a:tr h="455408">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 </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EXPECTATIVAS</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PERCEPCIONES</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NIVEL DE CALIDAD (P-E)</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ORDEN DE LA DIMENSIONES</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7704">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TANGIBILIDAD</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6,82</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5,57</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-1,25</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704">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CONFIABILIDAD</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6,81</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5,91</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-0,90</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4</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55408">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CAPACIDAD DE RESPUESTA</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6,67</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5,84</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-0,83</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3</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7704">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SEGURIDAD</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6,18</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6,18</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0,00</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1</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7704">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EMPATÍA</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6,74</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5,95</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-0,79</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Calibri"/>
                          <a:ea typeface="Times New Roman"/>
                          <a:cs typeface="Times New Roman"/>
                        </a:rPr>
                        <a:t>2</a:t>
                      </a:r>
                      <a:endParaRPr lang="es-ES" sz="1200" dirty="0">
                        <a:effectLst/>
                        <a:latin typeface="Calibri"/>
                        <a:ea typeface="Calibri"/>
                        <a:cs typeface="Arial"/>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6 Gráfico"/>
          <p:cNvGraphicFramePr/>
          <p:nvPr>
            <p:extLst>
              <p:ext uri="{D42A27DB-BD31-4B8C-83A1-F6EECF244321}">
                <p14:modId xmlns:p14="http://schemas.microsoft.com/office/powerpoint/2010/main" val="2557769454"/>
              </p:ext>
            </p:extLst>
          </p:nvPr>
        </p:nvGraphicFramePr>
        <p:xfrm>
          <a:off x="3203848" y="2780928"/>
          <a:ext cx="5400600"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30290" y="6381328"/>
            <a:ext cx="5544616" cy="307777"/>
          </a:xfrm>
          <a:prstGeom prst="rect">
            <a:avLst/>
          </a:prstGeom>
        </p:spPr>
        <p:txBody>
          <a:bodyPr wrap="square">
            <a:spAutoFit/>
          </a:bodyPr>
          <a:lstStyle/>
          <a:p>
            <a:r>
              <a:rPr lang="es-EC" sz="1400" i="1" dirty="0"/>
              <a:t>ELABORADO POR: (AUTORA DE LA INVESTIGACIÓN)</a:t>
            </a:r>
            <a:endParaRPr lang="es-ES" sz="1400" dirty="0"/>
          </a:p>
        </p:txBody>
      </p:sp>
      <p:pic>
        <p:nvPicPr>
          <p:cNvPr id="9"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3556802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27783" y="371914"/>
            <a:ext cx="4405373" cy="461665"/>
          </a:xfrm>
          <a:prstGeom prst="rect">
            <a:avLst/>
          </a:prstGeom>
        </p:spPr>
        <p:txBody>
          <a:bodyPr wrap="none">
            <a:spAutoFit/>
          </a:bodyPr>
          <a:lstStyle/>
          <a:p>
            <a:r>
              <a:rPr lang="es-ES_tradnl" sz="2400" i="1" dirty="0"/>
              <a:t>Nivel de Calidad de los CIBV'S</a:t>
            </a:r>
            <a:endParaRPr lang="es-ES" sz="2400" i="1" dirty="0"/>
          </a:p>
        </p:txBody>
      </p:sp>
      <p:graphicFrame>
        <p:nvGraphicFramePr>
          <p:cNvPr id="6" name="5 Gráfico"/>
          <p:cNvGraphicFramePr/>
          <p:nvPr>
            <p:extLst>
              <p:ext uri="{D42A27DB-BD31-4B8C-83A1-F6EECF244321}">
                <p14:modId xmlns:p14="http://schemas.microsoft.com/office/powerpoint/2010/main" val="1234573485"/>
              </p:ext>
            </p:extLst>
          </p:nvPr>
        </p:nvGraphicFramePr>
        <p:xfrm>
          <a:off x="827584" y="1064412"/>
          <a:ext cx="7632847" cy="481286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30290" y="6381328"/>
            <a:ext cx="5544616" cy="307777"/>
          </a:xfrm>
          <a:prstGeom prst="rect">
            <a:avLst/>
          </a:prstGeom>
        </p:spPr>
        <p:txBody>
          <a:bodyPr wrap="square">
            <a:spAutoFit/>
          </a:bodyPr>
          <a:lstStyle/>
          <a:p>
            <a:r>
              <a:rPr lang="es-EC" sz="1400" i="1" dirty="0"/>
              <a:t>ELABORADO POR: (AUTORA DE LA INVESTIGACIÓN)</a:t>
            </a:r>
            <a:endParaRPr lang="es-ES" sz="1400" dirty="0"/>
          </a:p>
        </p:txBody>
      </p:sp>
      <p:pic>
        <p:nvPicPr>
          <p:cNvPr id="5"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810234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smtClean="0">
                <a:solidFill>
                  <a:schemeClr val="tx1"/>
                </a:solidFill>
                <a:effectLst/>
              </a:rPr>
              <a:t>Conclusiones</a:t>
            </a:r>
            <a:endParaRPr lang="es-ES" dirty="0"/>
          </a:p>
        </p:txBody>
      </p:sp>
      <p:sp>
        <p:nvSpPr>
          <p:cNvPr id="3" name="2 Marcador de contenido"/>
          <p:cNvSpPr>
            <a:spLocks noGrp="1"/>
          </p:cNvSpPr>
          <p:nvPr>
            <p:ph idx="1"/>
          </p:nvPr>
        </p:nvSpPr>
        <p:spPr/>
        <p:txBody>
          <a:bodyPr>
            <a:normAutofit/>
          </a:bodyPr>
          <a:lstStyle/>
          <a:p>
            <a:r>
              <a:rPr lang="es-ES" sz="1800" dirty="0"/>
              <a:t>Se pudo observar que el servicio que ofrecen estos centros infantiles está orientado a una necesidad presente sin plantearse el futuro porvenir, donde se requiere ayuda y apoyo necesario por parte de los organismos e instituciones implicadas</a:t>
            </a:r>
            <a:r>
              <a:rPr lang="es-ES" sz="1800" dirty="0" smtClean="0"/>
              <a:t>.</a:t>
            </a:r>
          </a:p>
          <a:p>
            <a:endParaRPr lang="es-ES" sz="1800" dirty="0"/>
          </a:p>
          <a:p>
            <a:r>
              <a:rPr lang="es-ES" sz="1800" dirty="0"/>
              <a:t>De acuerdo al estudio realizado se pudo determinar que la calidad del servicio está siendo descuidada, ya que los padres de familia se encuentran insatisfechos, pero que debido a sus condiciones no saben cómo pronunciarse ante esta inconformidad</a:t>
            </a:r>
            <a:r>
              <a:rPr lang="es-ES" sz="1800" dirty="0" smtClean="0"/>
              <a:t>.</a:t>
            </a:r>
          </a:p>
          <a:p>
            <a:pPr marL="0" indent="0">
              <a:buNone/>
            </a:pPr>
            <a:endParaRPr lang="es-ES" sz="1800" dirty="0"/>
          </a:p>
          <a:p>
            <a:r>
              <a:rPr lang="es-ES" sz="1800" dirty="0"/>
              <a:t>La falta de capacitación al personal y los recursos no han permitido un desempeño óptimo en las actividades de los CIBV`S, lo que ha generado una falta de seguridad y eficiencia en la calidad del servicio.</a:t>
            </a:r>
          </a:p>
          <a:p>
            <a:pPr marL="0" indent="0">
              <a:buNone/>
            </a:pPr>
            <a:endParaRPr lang="es-ES" dirty="0"/>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588224" y="5805264"/>
            <a:ext cx="2479148" cy="826391"/>
          </a:xfrm>
          <a:prstGeom prst="rect">
            <a:avLst/>
          </a:prstGeom>
          <a:noFill/>
          <a:ln w="9525">
            <a:noFill/>
            <a:miter lim="800000"/>
            <a:headEnd/>
            <a:tailEnd/>
          </a:ln>
        </p:spPr>
      </p:pic>
    </p:spTree>
    <p:extLst>
      <p:ext uri="{BB962C8B-B14F-4D97-AF65-F5344CB8AC3E}">
        <p14:creationId xmlns:p14="http://schemas.microsoft.com/office/powerpoint/2010/main" val="5707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r>
              <a:rPr lang="es-ES_tradnl" sz="4400" dirty="0">
                <a:solidFill>
                  <a:schemeClr val="tx1"/>
                </a:solidFill>
                <a:effectLst/>
                <a:latin typeface="+mj-lt"/>
              </a:rPr>
              <a:t>Recomendaciones</a:t>
            </a:r>
            <a:r>
              <a:rPr lang="es-ES" sz="2400" dirty="0">
                <a:solidFill>
                  <a:schemeClr val="tx1"/>
                </a:solidFill>
                <a:effectLst/>
              </a:rPr>
              <a:t/>
            </a:r>
            <a:br>
              <a:rPr lang="es-ES" sz="2400" dirty="0">
                <a:solidFill>
                  <a:schemeClr val="tx1"/>
                </a:solidFill>
                <a:effectLst/>
              </a:rPr>
            </a:br>
            <a:endParaRPr lang="es-ES" dirty="0">
              <a:solidFill>
                <a:schemeClr val="tx1"/>
              </a:solidFill>
            </a:endParaRPr>
          </a:p>
        </p:txBody>
      </p:sp>
      <p:sp>
        <p:nvSpPr>
          <p:cNvPr id="3" name="2 Marcador de contenido"/>
          <p:cNvSpPr>
            <a:spLocks noGrp="1"/>
          </p:cNvSpPr>
          <p:nvPr>
            <p:ph idx="1"/>
          </p:nvPr>
        </p:nvSpPr>
        <p:spPr>
          <a:xfrm>
            <a:off x="395536" y="1268760"/>
            <a:ext cx="8229600" cy="5289451"/>
          </a:xfrm>
        </p:spPr>
        <p:txBody>
          <a:bodyPr/>
          <a:lstStyle/>
          <a:p>
            <a:endParaRPr lang="es-ES" sz="1800" dirty="0" smtClean="0"/>
          </a:p>
          <a:p>
            <a:endParaRPr lang="es-ES" sz="1800" dirty="0"/>
          </a:p>
          <a:p>
            <a:r>
              <a:rPr lang="es-ES" sz="1800" dirty="0" smtClean="0"/>
              <a:t>Se </a:t>
            </a:r>
            <a:r>
              <a:rPr lang="es-ES" sz="1800" dirty="0"/>
              <a:t>recomienda implementar un programa de mejora de la Calidad en base al Modelo SERVQUAL, que asegure la efectividad en la prestación del servicio.  </a:t>
            </a:r>
          </a:p>
          <a:p>
            <a:pPr marL="0" indent="0">
              <a:buNone/>
            </a:pPr>
            <a:endParaRPr lang="es-ES_tradnl" sz="1800" dirty="0" smtClean="0">
              <a:solidFill>
                <a:schemeClr val="tx1"/>
              </a:solidFill>
            </a:endParaRPr>
          </a:p>
          <a:p>
            <a:pPr marL="0" indent="0">
              <a:buNone/>
            </a:pPr>
            <a:endParaRPr lang="es-ES_tradnl" sz="1800" dirty="0" smtClean="0">
              <a:solidFill>
                <a:schemeClr val="tx1"/>
              </a:solidFill>
            </a:endParaRPr>
          </a:p>
          <a:p>
            <a:pPr lvl="0"/>
            <a:r>
              <a:rPr lang="es-ES_tradnl" sz="1800" dirty="0" smtClean="0">
                <a:solidFill>
                  <a:schemeClr val="tx1"/>
                </a:solidFill>
              </a:rPr>
              <a:t>Mejorar los </a:t>
            </a:r>
            <a:r>
              <a:rPr lang="es-ES_tradnl" sz="1800" dirty="0">
                <a:solidFill>
                  <a:schemeClr val="tx1"/>
                </a:solidFill>
              </a:rPr>
              <a:t>procesos que se relacionen con </a:t>
            </a:r>
            <a:r>
              <a:rPr lang="es-ES_tradnl" sz="1800" dirty="0" smtClean="0"/>
              <a:t>la atención al</a:t>
            </a:r>
            <a:r>
              <a:rPr lang="es-ES_tradnl" sz="1800" dirty="0" smtClean="0">
                <a:solidFill>
                  <a:schemeClr val="tx1"/>
                </a:solidFill>
              </a:rPr>
              <a:t> cliente y servicio de calidad dentro </a:t>
            </a:r>
            <a:r>
              <a:rPr lang="es-ES_tradnl" sz="1800" dirty="0">
                <a:solidFill>
                  <a:schemeClr val="tx1"/>
                </a:solidFill>
              </a:rPr>
              <a:t>de cada Coordinación Zonal, de manera que aporten al </a:t>
            </a:r>
            <a:r>
              <a:rPr lang="es-ES_tradnl" sz="1800" dirty="0" smtClean="0">
                <a:solidFill>
                  <a:schemeClr val="tx1"/>
                </a:solidFill>
              </a:rPr>
              <a:t>desarrollo de la </a:t>
            </a:r>
            <a:r>
              <a:rPr lang="es-ES_tradnl" sz="1800" dirty="0" smtClean="0"/>
              <a:t>calidad en</a:t>
            </a:r>
            <a:r>
              <a:rPr lang="es-ES_tradnl" sz="1800" dirty="0" smtClean="0">
                <a:solidFill>
                  <a:schemeClr val="tx1"/>
                </a:solidFill>
              </a:rPr>
              <a:t> los centros infantiles.</a:t>
            </a:r>
            <a:r>
              <a:rPr lang="es-ES_tradnl" sz="1800" dirty="0" smtClean="0"/>
              <a:t> </a:t>
            </a:r>
            <a:endParaRPr lang="es-ES_tradnl" sz="1800" dirty="0" smtClean="0">
              <a:solidFill>
                <a:schemeClr val="tx1"/>
              </a:solidFill>
            </a:endParaRPr>
          </a:p>
          <a:p>
            <a:pPr marL="0" lvl="0" indent="0">
              <a:buNone/>
            </a:pPr>
            <a:endParaRPr lang="es-ES_tradnl" sz="1800" dirty="0" smtClean="0">
              <a:solidFill>
                <a:schemeClr val="tx1"/>
              </a:solidFill>
            </a:endParaRPr>
          </a:p>
          <a:p>
            <a:pPr marL="0" lvl="0" indent="0">
              <a:buNone/>
            </a:pPr>
            <a:endParaRPr lang="es-ES_tradnl" sz="1800" dirty="0" smtClean="0">
              <a:solidFill>
                <a:schemeClr val="tx1"/>
              </a:solidFill>
            </a:endParaRPr>
          </a:p>
          <a:p>
            <a:r>
              <a:rPr lang="es-ES_tradnl" sz="1800" dirty="0" smtClean="0">
                <a:solidFill>
                  <a:schemeClr val="tx1"/>
                </a:solidFill>
              </a:rPr>
              <a:t>Aplicar el Modelo SERVQUAL cada cierto tiempo de manera sucesiva con el fin de comparar las expectativas y percepciones de </a:t>
            </a:r>
            <a:r>
              <a:rPr lang="es-ES_tradnl" sz="1800" dirty="0">
                <a:solidFill>
                  <a:schemeClr val="tx1"/>
                </a:solidFill>
              </a:rPr>
              <a:t>los clientes a lo largo del tiempo, y poder conocer la satisfacción del cliente con el servicio que se está </a:t>
            </a:r>
            <a:r>
              <a:rPr lang="es-ES_tradnl" sz="1800" dirty="0" smtClean="0">
                <a:solidFill>
                  <a:schemeClr val="tx1"/>
                </a:solidFill>
              </a:rPr>
              <a:t>brindando </a:t>
            </a:r>
          </a:p>
          <a:p>
            <a:pPr marL="0" lvl="0" indent="0">
              <a:buNone/>
            </a:pPr>
            <a:endParaRPr lang="es-ES" sz="1800" dirty="0">
              <a:solidFill>
                <a:schemeClr val="tx1"/>
              </a:solidFill>
            </a:endParaRPr>
          </a:p>
          <a:p>
            <a:endParaRPr lang="es-ES" sz="1800" dirty="0">
              <a:solidFill>
                <a:schemeClr val="tx1"/>
              </a:solidFill>
            </a:endParaRPr>
          </a:p>
        </p:txBody>
      </p:sp>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588224" y="5973858"/>
            <a:ext cx="2479148" cy="826391"/>
          </a:xfrm>
          <a:prstGeom prst="rect">
            <a:avLst/>
          </a:prstGeom>
          <a:noFill/>
          <a:ln w="9525">
            <a:noFill/>
            <a:miter lim="800000"/>
            <a:headEnd/>
            <a:tailEnd/>
          </a:ln>
        </p:spPr>
      </p:pic>
    </p:spTree>
    <p:extLst>
      <p:ext uri="{BB962C8B-B14F-4D97-AF65-F5344CB8AC3E}">
        <p14:creationId xmlns:p14="http://schemas.microsoft.com/office/powerpoint/2010/main" val="1542193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21371188">
            <a:off x="1571604" y="1928802"/>
            <a:ext cx="6168748" cy="2862322"/>
          </a:xfrm>
          <a:prstGeom prst="rect">
            <a:avLst/>
          </a:prstGeom>
          <a:noFill/>
        </p:spPr>
        <p:txBody>
          <a:bodyPr wrap="square">
            <a:spAutoFit/>
          </a:bodyPr>
          <a:lstStyle/>
          <a:p>
            <a:pPr algn="ctr" fontAlgn="auto">
              <a:spcBef>
                <a:spcPts val="0"/>
              </a:spcBef>
              <a:spcAft>
                <a:spcPts val="0"/>
              </a:spcAft>
              <a:defRPr/>
            </a:pPr>
            <a:r>
              <a:rPr lang="es-ES" sz="6000" b="1" spc="100" dirty="0">
                <a:ln w="18000">
                  <a:solidFill>
                    <a:schemeClr val="tx2"/>
                  </a:solidFill>
                  <a:prstDash val="solid"/>
                </a:ln>
                <a:gradFill flip="none" rotWithShape="1">
                  <a:gsLst>
                    <a:gs pos="0">
                      <a:srgbClr val="ABDB77">
                        <a:shade val="30000"/>
                        <a:satMod val="115000"/>
                      </a:srgbClr>
                    </a:gs>
                    <a:gs pos="50000">
                      <a:srgbClr val="ABDB77">
                        <a:shade val="67500"/>
                        <a:satMod val="115000"/>
                      </a:srgbClr>
                    </a:gs>
                    <a:gs pos="100000">
                      <a:srgbClr val="ABDB77">
                        <a:shade val="100000"/>
                        <a:satMod val="115000"/>
                      </a:srgbClr>
                    </a:gs>
                  </a:gsLst>
                  <a:path path="circle">
                    <a:fillToRect l="50000" t="50000" r="50000" b="50000"/>
                  </a:path>
                  <a:tileRect/>
                </a:gradFill>
                <a:effectLst>
                  <a:outerShdw blurRad="25000" dist="20000" dir="16020000" algn="tl">
                    <a:schemeClr val="accent1">
                      <a:satMod val="200000"/>
                      <a:shade val="1000"/>
                      <a:alpha val="60000"/>
                    </a:schemeClr>
                  </a:outerShdw>
                </a:effectLst>
                <a:latin typeface="+mn-lt"/>
                <a:cs typeface="+mn-cs"/>
              </a:rPr>
              <a:t>GRACIAS POR SU </a:t>
            </a:r>
          </a:p>
          <a:p>
            <a:pPr algn="ctr" fontAlgn="auto">
              <a:spcBef>
                <a:spcPts val="0"/>
              </a:spcBef>
              <a:spcAft>
                <a:spcPts val="0"/>
              </a:spcAft>
              <a:defRPr/>
            </a:pPr>
            <a:r>
              <a:rPr lang="es-ES" sz="6000" b="1" spc="100" dirty="0">
                <a:ln w="18000">
                  <a:solidFill>
                    <a:schemeClr val="tx2"/>
                  </a:solidFill>
                  <a:prstDash val="solid"/>
                </a:ln>
                <a:gradFill flip="none" rotWithShape="1">
                  <a:gsLst>
                    <a:gs pos="0">
                      <a:srgbClr val="ABDB77">
                        <a:shade val="30000"/>
                        <a:satMod val="115000"/>
                      </a:srgbClr>
                    </a:gs>
                    <a:gs pos="50000">
                      <a:srgbClr val="ABDB77">
                        <a:shade val="67500"/>
                        <a:satMod val="115000"/>
                      </a:srgbClr>
                    </a:gs>
                    <a:gs pos="100000">
                      <a:srgbClr val="ABDB77">
                        <a:shade val="100000"/>
                        <a:satMod val="115000"/>
                      </a:srgbClr>
                    </a:gs>
                  </a:gsLst>
                  <a:path path="circle">
                    <a:fillToRect l="50000" t="50000" r="50000" b="50000"/>
                  </a:path>
                  <a:tileRect/>
                </a:gradFill>
                <a:effectLst>
                  <a:outerShdw blurRad="25000" dist="20000" dir="16020000" algn="tl">
                    <a:schemeClr val="accent1">
                      <a:satMod val="200000"/>
                      <a:shade val="1000"/>
                      <a:alpha val="60000"/>
                    </a:schemeClr>
                  </a:outerShdw>
                </a:effectLst>
                <a:latin typeface="+mn-lt"/>
                <a:cs typeface="+mn-cs"/>
              </a:rPr>
              <a:t>ATENCIÓN</a:t>
            </a:r>
          </a:p>
        </p:txBody>
      </p:sp>
      <p:pic>
        <p:nvPicPr>
          <p:cNvPr id="3"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5508104" y="5447991"/>
            <a:ext cx="3442450" cy="1147495"/>
          </a:xfrm>
          <a:prstGeom prst="rect">
            <a:avLst/>
          </a:prstGeom>
          <a:noFill/>
          <a:ln w="9525">
            <a:noFill/>
            <a:miter lim="800000"/>
            <a:headEnd/>
            <a:tailEnd/>
          </a:ln>
        </p:spPr>
      </p:pic>
    </p:spTree>
    <p:extLst>
      <p:ext uri="{BB962C8B-B14F-4D97-AF65-F5344CB8AC3E}">
        <p14:creationId xmlns:p14="http://schemas.microsoft.com/office/powerpoint/2010/main" val="3429548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99486499"/>
              </p:ext>
            </p:extLst>
          </p:nvPr>
        </p:nvGraphicFramePr>
        <p:xfrm>
          <a:off x="467544" y="332656"/>
          <a:ext cx="820891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1" descr="http://blogs.espe.edu.ec/wp-content/uploads/2013/07/Comunicado-2-1.jpg"/>
          <p:cNvPicPr>
            <a:picLocks noChangeAspect="1" noChangeArrowheads="1"/>
          </p:cNvPicPr>
          <p:nvPr/>
        </p:nvPicPr>
        <p:blipFill>
          <a:blip r:embed="rId8" cstate="print"/>
          <a:srcRect l="9164" t="34450" r="10048" b="25359"/>
          <a:stretch>
            <a:fillRect/>
          </a:stretch>
        </p:blipFill>
        <p:spPr bwMode="auto">
          <a:xfrm>
            <a:off x="6588222" y="5872336"/>
            <a:ext cx="2529199" cy="952516"/>
          </a:xfrm>
          <a:prstGeom prst="rect">
            <a:avLst/>
          </a:prstGeom>
          <a:noFill/>
          <a:ln w="9525">
            <a:noFill/>
            <a:miter lim="800000"/>
            <a:headEnd/>
            <a:tailEnd/>
          </a:ln>
        </p:spPr>
      </p:pic>
    </p:spTree>
    <p:extLst>
      <p:ext uri="{BB962C8B-B14F-4D97-AF65-F5344CB8AC3E}">
        <p14:creationId xmlns:p14="http://schemas.microsoft.com/office/powerpoint/2010/main" val="2611269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2530569"/>
            <a:ext cx="3599268" cy="1006671"/>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smtClean="0">
                <a:solidFill>
                  <a:schemeClr val="tx1"/>
                </a:solidFill>
              </a:rPr>
              <a:t>CIBV</a:t>
            </a:r>
          </a:p>
          <a:p>
            <a:pPr algn="ctr"/>
            <a:r>
              <a:rPr lang="es-ES" b="1" dirty="0" smtClean="0">
                <a:solidFill>
                  <a:schemeClr val="tx1"/>
                </a:solidFill>
              </a:rPr>
              <a:t>CENTRO INFANTIL DEL BUEN VIVIR</a:t>
            </a:r>
            <a:endParaRPr lang="es-ES" b="1" dirty="0">
              <a:solidFill>
                <a:schemeClr val="tx1"/>
              </a:solidFill>
            </a:endParaRPr>
          </a:p>
        </p:txBody>
      </p:sp>
      <p:sp>
        <p:nvSpPr>
          <p:cNvPr id="7" name="6 Rectángulo"/>
          <p:cNvSpPr/>
          <p:nvPr/>
        </p:nvSpPr>
        <p:spPr>
          <a:xfrm>
            <a:off x="5337237" y="1052736"/>
            <a:ext cx="2039417" cy="720080"/>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dirty="0">
                <a:solidFill>
                  <a:schemeClr val="tx1"/>
                </a:solidFill>
              </a:rPr>
              <a:t>Cuidado diario</a:t>
            </a:r>
            <a:endParaRPr lang="es-ES" sz="2000" dirty="0">
              <a:solidFill>
                <a:schemeClr val="tx1"/>
              </a:solidFill>
            </a:endParaRPr>
          </a:p>
        </p:txBody>
      </p:sp>
      <p:sp>
        <p:nvSpPr>
          <p:cNvPr id="8" name="7 Rectángulo"/>
          <p:cNvSpPr/>
          <p:nvPr/>
        </p:nvSpPr>
        <p:spPr>
          <a:xfrm>
            <a:off x="5302454" y="188640"/>
            <a:ext cx="2039417" cy="504056"/>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dirty="0">
                <a:solidFill>
                  <a:schemeClr val="tx1"/>
                </a:solidFill>
              </a:rPr>
              <a:t>Salud </a:t>
            </a:r>
            <a:endParaRPr lang="es-ES" sz="2000" dirty="0">
              <a:solidFill>
                <a:schemeClr val="tx1"/>
              </a:solidFill>
            </a:endParaRPr>
          </a:p>
        </p:txBody>
      </p:sp>
      <p:sp>
        <p:nvSpPr>
          <p:cNvPr id="9" name="8 Rectángulo"/>
          <p:cNvSpPr/>
          <p:nvPr/>
        </p:nvSpPr>
        <p:spPr>
          <a:xfrm>
            <a:off x="5337237" y="2127619"/>
            <a:ext cx="2039419" cy="504056"/>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dirty="0">
                <a:solidFill>
                  <a:schemeClr val="tx1"/>
                </a:solidFill>
              </a:rPr>
              <a:t>Nutrición </a:t>
            </a:r>
            <a:endParaRPr lang="es-ES" sz="2000" dirty="0">
              <a:solidFill>
                <a:schemeClr val="tx1"/>
              </a:solidFill>
            </a:endParaRPr>
          </a:p>
        </p:txBody>
      </p:sp>
      <p:sp>
        <p:nvSpPr>
          <p:cNvPr id="10" name="9 Rectángulo"/>
          <p:cNvSpPr/>
          <p:nvPr/>
        </p:nvSpPr>
        <p:spPr>
          <a:xfrm>
            <a:off x="5337238" y="2998622"/>
            <a:ext cx="2039418" cy="504056"/>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dirty="0">
                <a:solidFill>
                  <a:schemeClr val="tx1"/>
                </a:solidFill>
              </a:rPr>
              <a:t>Educación </a:t>
            </a:r>
            <a:endParaRPr lang="es-ES" sz="2000" dirty="0">
              <a:solidFill>
                <a:schemeClr val="tx1"/>
              </a:solidFill>
            </a:endParaRPr>
          </a:p>
        </p:txBody>
      </p:sp>
      <p:sp>
        <p:nvSpPr>
          <p:cNvPr id="11" name="10 Rectángulo"/>
          <p:cNvSpPr/>
          <p:nvPr/>
        </p:nvSpPr>
        <p:spPr>
          <a:xfrm>
            <a:off x="5411147" y="3939640"/>
            <a:ext cx="2039419" cy="720080"/>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dirty="0">
                <a:solidFill>
                  <a:schemeClr val="tx1"/>
                </a:solidFill>
              </a:rPr>
              <a:t>Recreación </a:t>
            </a:r>
            <a:endParaRPr lang="es-ES" sz="2000" dirty="0">
              <a:solidFill>
                <a:schemeClr val="tx1"/>
              </a:solidFill>
            </a:endParaRPr>
          </a:p>
        </p:txBody>
      </p:sp>
      <p:sp>
        <p:nvSpPr>
          <p:cNvPr id="12" name="11 Rectángulo"/>
          <p:cNvSpPr/>
          <p:nvPr/>
        </p:nvSpPr>
        <p:spPr>
          <a:xfrm>
            <a:off x="5440639" y="4941168"/>
            <a:ext cx="2039418" cy="936104"/>
          </a:xfrm>
          <a:prstGeom prst="rect">
            <a:avLst/>
          </a:prstGeom>
          <a:gradFill flip="none" rotWithShape="1">
            <a:gsLst>
              <a:gs pos="0">
                <a:srgbClr val="ABDB77">
                  <a:tint val="66000"/>
                  <a:satMod val="160000"/>
                </a:srgbClr>
              </a:gs>
              <a:gs pos="50000">
                <a:srgbClr val="ABDB77">
                  <a:tint val="44500"/>
                  <a:satMod val="160000"/>
                </a:srgbClr>
              </a:gs>
              <a:gs pos="100000">
                <a:srgbClr val="ABDB77">
                  <a:tint val="23500"/>
                  <a:satMod val="160000"/>
                </a:srgbClr>
              </a:gs>
            </a:gsLst>
            <a:lin ang="10800000" scaled="1"/>
            <a:tileRect/>
          </a:gradFill>
          <a:ln>
            <a:solidFill>
              <a:srgbClr val="ABDB77"/>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2000" dirty="0">
                <a:solidFill>
                  <a:schemeClr val="tx1"/>
                </a:solidFill>
              </a:rPr>
              <a:t>Educación a las familias</a:t>
            </a:r>
            <a:endParaRPr lang="es-ES" sz="2000" dirty="0">
              <a:solidFill>
                <a:schemeClr val="tx1"/>
              </a:solidFill>
            </a:endParaRPr>
          </a:p>
        </p:txBody>
      </p:sp>
      <p:cxnSp>
        <p:nvCxnSpPr>
          <p:cNvPr id="14" name="13 Conector recto de flecha"/>
          <p:cNvCxnSpPr>
            <a:endCxn id="8" idx="1"/>
          </p:cNvCxnSpPr>
          <p:nvPr/>
        </p:nvCxnSpPr>
        <p:spPr>
          <a:xfrm flipV="1">
            <a:off x="3712271" y="440668"/>
            <a:ext cx="1590183" cy="2427103"/>
          </a:xfrm>
          <a:prstGeom prst="straightConnector1">
            <a:avLst/>
          </a:prstGeom>
          <a:ln>
            <a:solidFill>
              <a:srgbClr val="0070C0"/>
            </a:solidFill>
            <a:tailEnd type="arrow"/>
          </a:ln>
        </p:spPr>
        <p:style>
          <a:lnRef idx="1">
            <a:schemeClr val="accent2"/>
          </a:lnRef>
          <a:fillRef idx="0">
            <a:schemeClr val="accent2"/>
          </a:fillRef>
          <a:effectRef idx="0">
            <a:schemeClr val="accent2"/>
          </a:effectRef>
          <a:fontRef idx="minor">
            <a:schemeClr val="tx1"/>
          </a:fontRef>
        </p:style>
      </p:cxnSp>
      <p:cxnSp>
        <p:nvCxnSpPr>
          <p:cNvPr id="15" name="14 Conector recto de flecha"/>
          <p:cNvCxnSpPr>
            <a:endCxn id="7" idx="1"/>
          </p:cNvCxnSpPr>
          <p:nvPr/>
        </p:nvCxnSpPr>
        <p:spPr>
          <a:xfrm flipV="1">
            <a:off x="3712271" y="1412776"/>
            <a:ext cx="1624966" cy="1454995"/>
          </a:xfrm>
          <a:prstGeom prst="straightConnector1">
            <a:avLst/>
          </a:prstGeom>
          <a:ln>
            <a:solidFill>
              <a:srgbClr val="0070C0"/>
            </a:solidFill>
            <a:tailEnd type="arrow"/>
          </a:ln>
        </p:spPr>
        <p:style>
          <a:lnRef idx="1">
            <a:schemeClr val="accent2"/>
          </a:lnRef>
          <a:fillRef idx="0">
            <a:schemeClr val="accent2"/>
          </a:fillRef>
          <a:effectRef idx="0">
            <a:schemeClr val="accent2"/>
          </a:effectRef>
          <a:fontRef idx="minor">
            <a:schemeClr val="tx1"/>
          </a:fontRef>
        </p:style>
      </p:cxnSp>
      <p:cxnSp>
        <p:nvCxnSpPr>
          <p:cNvPr id="16" name="15 Conector recto de flecha"/>
          <p:cNvCxnSpPr>
            <a:endCxn id="9" idx="1"/>
          </p:cNvCxnSpPr>
          <p:nvPr/>
        </p:nvCxnSpPr>
        <p:spPr>
          <a:xfrm flipV="1">
            <a:off x="3712271" y="2379647"/>
            <a:ext cx="1624966" cy="488124"/>
          </a:xfrm>
          <a:prstGeom prst="straightConnector1">
            <a:avLst/>
          </a:prstGeom>
          <a:ln>
            <a:solidFill>
              <a:srgbClr val="0070C0"/>
            </a:solidFill>
            <a:tailEnd type="arrow"/>
          </a:ln>
        </p:spPr>
        <p:style>
          <a:lnRef idx="1">
            <a:schemeClr val="accent2"/>
          </a:lnRef>
          <a:fillRef idx="0">
            <a:schemeClr val="accent2"/>
          </a:fillRef>
          <a:effectRef idx="0">
            <a:schemeClr val="accent2"/>
          </a:effectRef>
          <a:fontRef idx="minor">
            <a:schemeClr val="tx1"/>
          </a:fontRef>
        </p:style>
      </p:cxnSp>
      <p:cxnSp>
        <p:nvCxnSpPr>
          <p:cNvPr id="17" name="16 Conector recto de flecha"/>
          <p:cNvCxnSpPr>
            <a:endCxn id="10" idx="1"/>
          </p:cNvCxnSpPr>
          <p:nvPr/>
        </p:nvCxnSpPr>
        <p:spPr>
          <a:xfrm>
            <a:off x="3712271" y="2867771"/>
            <a:ext cx="1624967" cy="382879"/>
          </a:xfrm>
          <a:prstGeom prst="straightConnector1">
            <a:avLst/>
          </a:prstGeom>
          <a:ln>
            <a:solidFill>
              <a:srgbClr val="0070C0"/>
            </a:solidFill>
            <a:tailEnd type="arrow"/>
          </a:ln>
        </p:spPr>
        <p:style>
          <a:lnRef idx="1">
            <a:schemeClr val="accent2"/>
          </a:lnRef>
          <a:fillRef idx="0">
            <a:schemeClr val="accent2"/>
          </a:fillRef>
          <a:effectRef idx="0">
            <a:schemeClr val="accent2"/>
          </a:effectRef>
          <a:fontRef idx="minor">
            <a:schemeClr val="tx1"/>
          </a:fontRef>
        </p:style>
      </p:cxnSp>
      <p:cxnSp>
        <p:nvCxnSpPr>
          <p:cNvPr id="18" name="17 Conector recto de flecha"/>
          <p:cNvCxnSpPr/>
          <p:nvPr/>
        </p:nvCxnSpPr>
        <p:spPr>
          <a:xfrm>
            <a:off x="3712271" y="2867771"/>
            <a:ext cx="1698876" cy="1338941"/>
          </a:xfrm>
          <a:prstGeom prst="straightConnector1">
            <a:avLst/>
          </a:prstGeom>
          <a:ln>
            <a:solidFill>
              <a:srgbClr val="0070C0"/>
            </a:solidFill>
            <a:tailEnd type="arrow"/>
          </a:ln>
        </p:spPr>
        <p:style>
          <a:lnRef idx="1">
            <a:schemeClr val="accent2"/>
          </a:lnRef>
          <a:fillRef idx="0">
            <a:schemeClr val="accent2"/>
          </a:fillRef>
          <a:effectRef idx="0">
            <a:schemeClr val="accent2"/>
          </a:effectRef>
          <a:fontRef idx="minor">
            <a:schemeClr val="tx1"/>
          </a:fontRef>
        </p:style>
      </p:cxnSp>
      <p:cxnSp>
        <p:nvCxnSpPr>
          <p:cNvPr id="19" name="18 Conector recto de flecha"/>
          <p:cNvCxnSpPr>
            <a:endCxn id="12" idx="1"/>
          </p:cNvCxnSpPr>
          <p:nvPr/>
        </p:nvCxnSpPr>
        <p:spPr>
          <a:xfrm>
            <a:off x="3712271" y="2867771"/>
            <a:ext cx="1728368" cy="2541449"/>
          </a:xfrm>
          <a:prstGeom prst="straightConnector1">
            <a:avLst/>
          </a:prstGeom>
          <a:ln>
            <a:solidFill>
              <a:srgbClr val="0070C0"/>
            </a:solidFill>
            <a:tailEnd type="arrow"/>
          </a:ln>
        </p:spPr>
        <p:style>
          <a:lnRef idx="1">
            <a:schemeClr val="accent2"/>
          </a:lnRef>
          <a:fillRef idx="0">
            <a:schemeClr val="accent2"/>
          </a:fillRef>
          <a:effectRef idx="0">
            <a:schemeClr val="accent2"/>
          </a:effectRef>
          <a:fontRef idx="minor">
            <a:schemeClr val="tx1"/>
          </a:fontRef>
        </p:style>
      </p:cxnSp>
      <p:pic>
        <p:nvPicPr>
          <p:cNvPr id="21"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6596251" y="5905484"/>
            <a:ext cx="2529199" cy="952516"/>
          </a:xfrm>
          <a:prstGeom prst="rect">
            <a:avLst/>
          </a:prstGeom>
          <a:noFill/>
          <a:ln w="9525">
            <a:noFill/>
            <a:miter lim="800000"/>
            <a:headEnd/>
            <a:tailEnd/>
          </a:ln>
        </p:spPr>
      </p:pic>
    </p:spTree>
    <p:extLst>
      <p:ext uri="{BB962C8B-B14F-4D97-AF65-F5344CB8AC3E}">
        <p14:creationId xmlns:p14="http://schemas.microsoft.com/office/powerpoint/2010/main" val="1344908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235875861"/>
              </p:ext>
            </p:extLst>
          </p:nvPr>
        </p:nvGraphicFramePr>
        <p:xfrm>
          <a:off x="611560" y="332656"/>
          <a:ext cx="81369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990005" y="5965812"/>
            <a:ext cx="2152213" cy="810540"/>
          </a:xfrm>
          <a:prstGeom prst="rect">
            <a:avLst/>
          </a:prstGeom>
          <a:noFill/>
          <a:ln w="9525">
            <a:noFill/>
            <a:miter lim="800000"/>
            <a:headEnd/>
            <a:tailEnd/>
          </a:ln>
        </p:spPr>
      </p:pic>
    </p:spTree>
    <p:extLst>
      <p:ext uri="{BB962C8B-B14F-4D97-AF65-F5344CB8AC3E}">
        <p14:creationId xmlns:p14="http://schemas.microsoft.com/office/powerpoint/2010/main" val="3844854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91005444"/>
              </p:ext>
            </p:extLst>
          </p:nvPr>
        </p:nvGraphicFramePr>
        <p:xfrm>
          <a:off x="323528" y="332656"/>
          <a:ext cx="835292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522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64299697"/>
              </p:ext>
            </p:extLst>
          </p:nvPr>
        </p:nvGraphicFramePr>
        <p:xfrm>
          <a:off x="467544" y="476672"/>
          <a:ext cx="813690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915816" y="692696"/>
            <a:ext cx="3888432" cy="461665"/>
          </a:xfrm>
          <a:prstGeom prst="rect">
            <a:avLst/>
          </a:prstGeom>
          <a:noFill/>
        </p:spPr>
        <p:txBody>
          <a:bodyPr wrap="square" rtlCol="0">
            <a:spAutoFit/>
          </a:bodyPr>
          <a:lstStyle/>
          <a:p>
            <a:pPr lvl="0" algn="ctr"/>
            <a:r>
              <a:rPr lang="es-ES_tradnl" sz="2400" b="1" dirty="0" smtClean="0"/>
              <a:t>OBJETIVO GENERA</a:t>
            </a:r>
            <a:r>
              <a:rPr lang="es-ES_tradnl" sz="2400" dirty="0" smtClean="0"/>
              <a:t>L</a:t>
            </a:r>
            <a:endParaRPr lang="es-ES_tradnl" sz="2400" dirty="0"/>
          </a:p>
        </p:txBody>
      </p:sp>
    </p:spTree>
    <p:extLst>
      <p:ext uri="{BB962C8B-B14F-4D97-AF65-F5344CB8AC3E}">
        <p14:creationId xmlns:p14="http://schemas.microsoft.com/office/powerpoint/2010/main" val="198841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41201355"/>
              </p:ext>
            </p:extLst>
          </p:nvPr>
        </p:nvGraphicFramePr>
        <p:xfrm>
          <a:off x="323528" y="1484784"/>
          <a:ext cx="828092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763688" y="695657"/>
            <a:ext cx="5616624" cy="461665"/>
          </a:xfrm>
          <a:prstGeom prst="rect">
            <a:avLst/>
          </a:prstGeom>
          <a:noFill/>
        </p:spPr>
        <p:txBody>
          <a:bodyPr wrap="square" rtlCol="0">
            <a:spAutoFit/>
          </a:bodyPr>
          <a:lstStyle/>
          <a:p>
            <a:pPr lvl="0" algn="ctr"/>
            <a:r>
              <a:rPr lang="es-ES_tradnl" sz="2400" b="1" dirty="0" smtClean="0"/>
              <a:t>OBJETIVOS ESPECÍFICOS</a:t>
            </a:r>
            <a:endParaRPr lang="es-ES_tradnl" sz="2400" b="1" dirty="0"/>
          </a:p>
        </p:txBody>
      </p:sp>
      <p:pic>
        <p:nvPicPr>
          <p:cNvPr id="7"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6156176" y="5805264"/>
            <a:ext cx="2857520" cy="848098"/>
          </a:xfrm>
          <a:prstGeom prst="rect">
            <a:avLst/>
          </a:prstGeom>
          <a:noFill/>
          <a:ln w="9525">
            <a:noFill/>
            <a:miter lim="800000"/>
            <a:headEnd/>
            <a:tailEnd/>
          </a:ln>
        </p:spPr>
      </p:pic>
    </p:spTree>
    <p:extLst>
      <p:ext uri="{BB962C8B-B14F-4D97-AF65-F5344CB8AC3E}">
        <p14:creationId xmlns:p14="http://schemas.microsoft.com/office/powerpoint/2010/main" val="3552283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219</TotalTime>
  <Words>1271</Words>
  <Application>Microsoft Office PowerPoint</Application>
  <PresentationFormat>Presentación en pantalla (4:3)</PresentationFormat>
  <Paragraphs>230</Paragraphs>
  <Slides>37</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CIBV “Mechitas” ubicado en el barrio Orquídeas del Sur en el sector sur de la ciudad de Quito. </vt:lpstr>
      <vt:lpstr>CIBV “Picaros Soñadores” ubicado en el barrio La Bota en el sector norte de la ciudad de Quito. </vt:lpstr>
      <vt:lpstr>Análisis Comparativo </vt:lpstr>
      <vt:lpstr>Aplicación del Modelo SERVQUAL para el CIBV “Picaros Soñadores” ubicado en el barrio La Bota en el sector norte de la ciudad de Quito </vt:lpstr>
      <vt:lpstr>Presentación de PowerPoint</vt:lpstr>
      <vt:lpstr>GRÁFICA GENERAL ENTRE PERCEPCIONES Y EXPECTATIVAS </vt:lpstr>
      <vt:lpstr>Aplicación del Modelo SERVQUAL para el CIBV “Mechitas” ubicado en el barrio Orquídeas del Sur en el sector sur de la ciudad de Quito.</vt:lpstr>
      <vt:lpstr>Presentación de PowerPoint</vt:lpstr>
      <vt:lpstr>Presentación de PowerPoint</vt:lpstr>
      <vt:lpstr>Presentación de PowerPoint</vt:lpstr>
      <vt:lpstr>Nivel de calidad por dimensión</vt:lpstr>
      <vt:lpstr>Presentación de PowerPoint</vt:lpstr>
      <vt:lpstr>Presentación de PowerPoint</vt:lpstr>
      <vt:lpstr>Presentación de PowerPoint</vt:lpstr>
      <vt:lpstr>Conclusiones</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13</cp:revision>
  <dcterms:created xsi:type="dcterms:W3CDTF">2014-03-13T02:19:30Z</dcterms:created>
  <dcterms:modified xsi:type="dcterms:W3CDTF">2014-05-22T03:55:48Z</dcterms:modified>
</cp:coreProperties>
</file>