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1.xml" ContentType="application/vnd.openxmlformats-officedocument.themeOverr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82" r:id="rId1"/>
  </p:sldMasterIdLst>
  <p:notesMasterIdLst>
    <p:notesMasterId r:id="rId37"/>
  </p:notesMasterIdLst>
  <p:sldIdLst>
    <p:sldId id="256" r:id="rId2"/>
    <p:sldId id="385" r:id="rId3"/>
    <p:sldId id="346" r:id="rId4"/>
    <p:sldId id="347" r:id="rId5"/>
    <p:sldId id="348" r:id="rId6"/>
    <p:sldId id="349" r:id="rId7"/>
    <p:sldId id="325" r:id="rId8"/>
    <p:sldId id="392" r:id="rId9"/>
    <p:sldId id="320" r:id="rId10"/>
    <p:sldId id="389" r:id="rId11"/>
    <p:sldId id="390" r:id="rId12"/>
    <p:sldId id="379" r:id="rId13"/>
    <p:sldId id="350" r:id="rId14"/>
    <p:sldId id="352" r:id="rId15"/>
    <p:sldId id="395" r:id="rId16"/>
    <p:sldId id="396" r:id="rId17"/>
    <p:sldId id="397" r:id="rId18"/>
    <p:sldId id="357" r:id="rId19"/>
    <p:sldId id="386" r:id="rId20"/>
    <p:sldId id="376" r:id="rId21"/>
    <p:sldId id="377" r:id="rId22"/>
    <p:sldId id="393" r:id="rId23"/>
    <p:sldId id="398" r:id="rId24"/>
    <p:sldId id="406" r:id="rId25"/>
    <p:sldId id="366" r:id="rId26"/>
    <p:sldId id="367" r:id="rId27"/>
    <p:sldId id="368" r:id="rId28"/>
    <p:sldId id="378" r:id="rId29"/>
    <p:sldId id="399" r:id="rId30"/>
    <p:sldId id="369" r:id="rId31"/>
    <p:sldId id="403" r:id="rId32"/>
    <p:sldId id="405" r:id="rId33"/>
    <p:sldId id="374" r:id="rId34"/>
    <p:sldId id="400" r:id="rId35"/>
    <p:sldId id="265" r:id="rId36"/>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PE" initials="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80" autoAdjust="0"/>
  </p:normalViewPr>
  <p:slideViewPr>
    <p:cSldViewPr snapToGrid="0" snapToObjects="1">
      <p:cViewPr>
        <p:scale>
          <a:sx n="80" d="100"/>
          <a:sy n="80" d="100"/>
        </p:scale>
        <p:origin x="-10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22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11.xml"/><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6D032-077B-4FDB-AA07-14CA236BE7C5}" type="doc">
      <dgm:prSet loTypeId="urn:microsoft.com/office/officeart/2005/8/layout/vList3" loCatId="list" qsTypeId="urn:microsoft.com/office/officeart/2005/8/quickstyle/simple3" qsCatId="simple" csTypeId="urn:microsoft.com/office/officeart/2005/8/colors/accent5_5" csCatId="accent5" phldr="1"/>
      <dgm:spPr/>
      <dgm:t>
        <a:bodyPr/>
        <a:lstStyle/>
        <a:p>
          <a:endParaRPr lang="es-EC"/>
        </a:p>
      </dgm:t>
    </dgm:pt>
    <dgm:pt modelId="{20AF7511-A4CE-46B1-9F26-AD2CBB64C91C}">
      <dgm:prSet phldrT="[Texto]"/>
      <dgm:spPr/>
      <dgm:t>
        <a:bodyPr/>
        <a:lstStyle/>
        <a:p>
          <a:pPr algn="l"/>
          <a:r>
            <a:rPr lang="es-ES" altLang="es-EC" dirty="0" smtClean="0">
              <a:latin typeface="Arial" pitchFamily="34" charset="0"/>
              <a:cs typeface="Arial" pitchFamily="34" charset="0"/>
            </a:rPr>
            <a:t>1. Introducción.</a:t>
          </a:r>
          <a:endParaRPr lang="es-EC" dirty="0"/>
        </a:p>
      </dgm:t>
    </dgm:pt>
    <dgm:pt modelId="{5BAA6DE7-2875-4EEA-9BE6-0F441A77D62B}" type="parTrans" cxnId="{53876D72-12B8-42F8-8598-3219AF78A082}">
      <dgm:prSet/>
      <dgm:spPr/>
      <dgm:t>
        <a:bodyPr/>
        <a:lstStyle/>
        <a:p>
          <a:endParaRPr lang="es-EC"/>
        </a:p>
      </dgm:t>
    </dgm:pt>
    <dgm:pt modelId="{3C394A4B-1952-4776-AD29-C508B05D734C}" type="sibTrans" cxnId="{53876D72-12B8-42F8-8598-3219AF78A082}">
      <dgm:prSet/>
      <dgm:spPr/>
      <dgm:t>
        <a:bodyPr/>
        <a:lstStyle/>
        <a:p>
          <a:endParaRPr lang="es-EC"/>
        </a:p>
      </dgm:t>
    </dgm:pt>
    <dgm:pt modelId="{277C6BFE-2858-4F6C-B470-0E2871821128}">
      <dgm:prSet phldrT="[Texto]"/>
      <dgm:spPr/>
      <dgm:t>
        <a:bodyPr/>
        <a:lstStyle/>
        <a:p>
          <a:pPr algn="l"/>
          <a:r>
            <a:rPr lang="es-ES" altLang="es-EC" dirty="0" smtClean="0">
              <a:latin typeface="Arial" pitchFamily="34" charset="0"/>
              <a:cs typeface="Arial" pitchFamily="34" charset="0"/>
            </a:rPr>
            <a:t>2. Situación Actual.</a:t>
          </a:r>
          <a:endParaRPr lang="es-EC" dirty="0"/>
        </a:p>
      </dgm:t>
    </dgm:pt>
    <dgm:pt modelId="{0506C5EA-7508-4265-A2C8-481051B210D5}" type="parTrans" cxnId="{A51856B0-246C-494B-B273-FCFC9CE694BF}">
      <dgm:prSet/>
      <dgm:spPr/>
      <dgm:t>
        <a:bodyPr/>
        <a:lstStyle/>
        <a:p>
          <a:endParaRPr lang="es-EC"/>
        </a:p>
      </dgm:t>
    </dgm:pt>
    <dgm:pt modelId="{644429EF-A195-4CD8-A4A6-A1D5D1F9BEC3}" type="sibTrans" cxnId="{A51856B0-246C-494B-B273-FCFC9CE694BF}">
      <dgm:prSet/>
      <dgm:spPr/>
      <dgm:t>
        <a:bodyPr/>
        <a:lstStyle/>
        <a:p>
          <a:endParaRPr lang="es-EC"/>
        </a:p>
      </dgm:t>
    </dgm:pt>
    <dgm:pt modelId="{E96B6D6C-47FC-4070-8676-DD86E2AE46F0}">
      <dgm:prSet phldrT="[Texto]"/>
      <dgm:spPr/>
      <dgm:t>
        <a:bodyPr/>
        <a:lstStyle/>
        <a:p>
          <a:pPr algn="l"/>
          <a:r>
            <a:rPr lang="es-ES" altLang="es-EC" dirty="0" smtClean="0">
              <a:latin typeface="Arial" pitchFamily="34" charset="0"/>
              <a:cs typeface="Arial" pitchFamily="34" charset="0"/>
            </a:rPr>
            <a:t>3. Importancia del proyecto.</a:t>
          </a:r>
          <a:endParaRPr lang="es-EC" dirty="0"/>
        </a:p>
      </dgm:t>
    </dgm:pt>
    <dgm:pt modelId="{79809A13-F291-49E7-975A-5D75258747E2}" type="parTrans" cxnId="{C87A076C-EBFD-4597-B5D1-E4FB937D8D85}">
      <dgm:prSet/>
      <dgm:spPr/>
      <dgm:t>
        <a:bodyPr/>
        <a:lstStyle/>
        <a:p>
          <a:endParaRPr lang="es-EC"/>
        </a:p>
      </dgm:t>
    </dgm:pt>
    <dgm:pt modelId="{535FDFEE-F45B-4D1C-AD2E-B8ADE631A56B}" type="sibTrans" cxnId="{C87A076C-EBFD-4597-B5D1-E4FB937D8D85}">
      <dgm:prSet/>
      <dgm:spPr/>
      <dgm:t>
        <a:bodyPr/>
        <a:lstStyle/>
        <a:p>
          <a:endParaRPr lang="es-EC"/>
        </a:p>
      </dgm:t>
    </dgm:pt>
    <dgm:pt modelId="{AEEAED59-ECA4-430A-BE35-8442DA862345}">
      <dgm:prSet phldrT="[Texto]"/>
      <dgm:spPr/>
      <dgm:t>
        <a:bodyPr/>
        <a:lstStyle/>
        <a:p>
          <a:pPr algn="l"/>
          <a:r>
            <a:rPr lang="es-ES" altLang="es-EC" dirty="0" smtClean="0">
              <a:latin typeface="Arial" pitchFamily="34" charset="0"/>
              <a:cs typeface="Arial" pitchFamily="34" charset="0"/>
            </a:rPr>
            <a:t>4. Objetivos.</a:t>
          </a:r>
          <a:endParaRPr lang="es-EC" dirty="0"/>
        </a:p>
      </dgm:t>
    </dgm:pt>
    <dgm:pt modelId="{1925ADA2-1AF3-4D31-A5A5-F6BC80E56D80}" type="parTrans" cxnId="{E2D2019E-E19C-4CEB-936A-9DBE68DCAAA1}">
      <dgm:prSet/>
      <dgm:spPr/>
      <dgm:t>
        <a:bodyPr/>
        <a:lstStyle/>
        <a:p>
          <a:endParaRPr lang="es-EC"/>
        </a:p>
      </dgm:t>
    </dgm:pt>
    <dgm:pt modelId="{75CD4D60-57F8-4722-BF7C-05F2687F0683}" type="sibTrans" cxnId="{E2D2019E-E19C-4CEB-936A-9DBE68DCAAA1}">
      <dgm:prSet/>
      <dgm:spPr/>
      <dgm:t>
        <a:bodyPr/>
        <a:lstStyle/>
        <a:p>
          <a:endParaRPr lang="es-EC"/>
        </a:p>
      </dgm:t>
    </dgm:pt>
    <dgm:pt modelId="{2C736A97-9D7C-4D21-9387-9E533BB7B151}">
      <dgm:prSet phldrT="[Texto]"/>
      <dgm:spPr/>
      <dgm:t>
        <a:bodyPr/>
        <a:lstStyle/>
        <a:p>
          <a:pPr algn="l"/>
          <a:r>
            <a:rPr lang="es-ES" altLang="es-EC" dirty="0" smtClean="0">
              <a:latin typeface="Arial" pitchFamily="34" charset="0"/>
              <a:cs typeface="Arial" pitchFamily="34" charset="0"/>
            </a:rPr>
            <a:t>5. Alcance.</a:t>
          </a:r>
          <a:endParaRPr lang="es-EC" dirty="0"/>
        </a:p>
      </dgm:t>
    </dgm:pt>
    <dgm:pt modelId="{F857261D-D61F-4A4B-AC23-E1CE5AE62259}" type="parTrans" cxnId="{90BC1F0E-1153-4809-87D0-546794E4FFEA}">
      <dgm:prSet/>
      <dgm:spPr/>
      <dgm:t>
        <a:bodyPr/>
        <a:lstStyle/>
        <a:p>
          <a:endParaRPr lang="es-EC"/>
        </a:p>
      </dgm:t>
    </dgm:pt>
    <dgm:pt modelId="{E2EE5C4F-8EAE-4F22-BBD9-1DDC0A58F02E}" type="sibTrans" cxnId="{90BC1F0E-1153-4809-87D0-546794E4FFEA}">
      <dgm:prSet/>
      <dgm:spPr/>
      <dgm:t>
        <a:bodyPr/>
        <a:lstStyle/>
        <a:p>
          <a:endParaRPr lang="es-EC"/>
        </a:p>
      </dgm:t>
    </dgm:pt>
    <dgm:pt modelId="{143C9E4F-BF75-49F3-B3F3-5C306B480FBD}">
      <dgm:prSet phldrT="[Texto]"/>
      <dgm:spPr/>
      <dgm:t>
        <a:bodyPr/>
        <a:lstStyle/>
        <a:p>
          <a:pPr algn="l"/>
          <a:r>
            <a:rPr lang="es-EC" dirty="0" smtClean="0">
              <a:latin typeface="Arial" panose="020B0604020202020204" pitchFamily="34" charset="0"/>
              <a:cs typeface="Arial" panose="020B0604020202020204" pitchFamily="34" charset="0"/>
            </a:rPr>
            <a:t>6. Marco Teórico.</a:t>
          </a:r>
          <a:endParaRPr lang="es-EC" dirty="0">
            <a:latin typeface="Arial" panose="020B0604020202020204" pitchFamily="34" charset="0"/>
            <a:cs typeface="Arial" panose="020B0604020202020204" pitchFamily="34" charset="0"/>
          </a:endParaRPr>
        </a:p>
      </dgm:t>
    </dgm:pt>
    <dgm:pt modelId="{9E973812-5D01-4EF2-8063-AD993A6A4D61}" type="parTrans" cxnId="{900F85F6-CBA1-49FC-A3E8-96A65DD371B5}">
      <dgm:prSet/>
      <dgm:spPr/>
      <dgm:t>
        <a:bodyPr/>
        <a:lstStyle/>
        <a:p>
          <a:endParaRPr lang="es-EC"/>
        </a:p>
      </dgm:t>
    </dgm:pt>
    <dgm:pt modelId="{BB4E0A88-1855-42F4-893D-970BCBC83C76}" type="sibTrans" cxnId="{900F85F6-CBA1-49FC-A3E8-96A65DD371B5}">
      <dgm:prSet/>
      <dgm:spPr/>
      <dgm:t>
        <a:bodyPr/>
        <a:lstStyle/>
        <a:p>
          <a:endParaRPr lang="es-EC"/>
        </a:p>
      </dgm:t>
    </dgm:pt>
    <dgm:pt modelId="{7645AB9E-FEE3-416A-86C1-B4DA433905B2}">
      <dgm:prSet phldrT="[Texto]"/>
      <dgm:spPr/>
      <dgm:t>
        <a:bodyPr/>
        <a:lstStyle/>
        <a:p>
          <a:pPr algn="l"/>
          <a:r>
            <a:rPr lang="es-EC" dirty="0" smtClean="0">
              <a:latin typeface="Arial" panose="020B0604020202020204" pitchFamily="34" charset="0"/>
              <a:cs typeface="Arial" panose="020B0604020202020204" pitchFamily="34" charset="0"/>
            </a:rPr>
            <a:t>13. Conclusiones y Recomendaciones.</a:t>
          </a:r>
          <a:endParaRPr lang="es-EC" dirty="0">
            <a:latin typeface="Arial" panose="020B0604020202020204" pitchFamily="34" charset="0"/>
            <a:cs typeface="Arial" panose="020B0604020202020204" pitchFamily="34" charset="0"/>
          </a:endParaRPr>
        </a:p>
      </dgm:t>
    </dgm:pt>
    <dgm:pt modelId="{1D1D040C-F118-41B5-BC42-547C126D5B19}" type="parTrans" cxnId="{7BFF8535-7482-4382-A532-6D5587610F3E}">
      <dgm:prSet/>
      <dgm:spPr/>
      <dgm:t>
        <a:bodyPr/>
        <a:lstStyle/>
        <a:p>
          <a:endParaRPr lang="es-EC"/>
        </a:p>
      </dgm:t>
    </dgm:pt>
    <dgm:pt modelId="{212D95EB-3B0A-4295-B2CC-FD5AA49AB42C}" type="sibTrans" cxnId="{7BFF8535-7482-4382-A532-6D5587610F3E}">
      <dgm:prSet/>
      <dgm:spPr/>
      <dgm:t>
        <a:bodyPr/>
        <a:lstStyle/>
        <a:p>
          <a:endParaRPr lang="es-EC"/>
        </a:p>
      </dgm:t>
    </dgm:pt>
    <dgm:pt modelId="{2DA1F7C4-D97A-4061-8E69-DC582F0A5817}">
      <dgm:prSet phldrT="[Texto]"/>
      <dgm:spPr/>
      <dgm:t>
        <a:bodyPr/>
        <a:lstStyle/>
        <a:p>
          <a:pPr algn="l"/>
          <a:r>
            <a:rPr lang="es-EC" dirty="0" smtClean="0">
              <a:latin typeface="Arial" panose="020B0604020202020204" pitchFamily="34" charset="0"/>
              <a:cs typeface="Arial" panose="020B0604020202020204" pitchFamily="34" charset="0"/>
            </a:rPr>
            <a:t>12. Pruebas.</a:t>
          </a:r>
          <a:endParaRPr lang="es-EC" dirty="0">
            <a:latin typeface="Arial" panose="020B0604020202020204" pitchFamily="34" charset="0"/>
            <a:cs typeface="Arial" panose="020B0604020202020204" pitchFamily="34" charset="0"/>
          </a:endParaRPr>
        </a:p>
      </dgm:t>
    </dgm:pt>
    <dgm:pt modelId="{D9558AD8-C45E-47A6-BF1C-9360FB27EBBE}" type="parTrans" cxnId="{D3BACE35-8FE2-4B62-B300-281639F08A01}">
      <dgm:prSet/>
      <dgm:spPr/>
      <dgm:t>
        <a:bodyPr/>
        <a:lstStyle/>
        <a:p>
          <a:endParaRPr lang="es-EC"/>
        </a:p>
      </dgm:t>
    </dgm:pt>
    <dgm:pt modelId="{6AF7EF1D-4150-45CE-8C79-E5655C95B227}" type="sibTrans" cxnId="{D3BACE35-8FE2-4B62-B300-281639F08A01}">
      <dgm:prSet/>
      <dgm:spPr/>
      <dgm:t>
        <a:bodyPr/>
        <a:lstStyle/>
        <a:p>
          <a:endParaRPr lang="es-EC"/>
        </a:p>
      </dgm:t>
    </dgm:pt>
    <dgm:pt modelId="{94A69D59-9BBA-4F36-83A7-BA0C082075FA}">
      <dgm:prSet phldrT="[Texto]"/>
      <dgm:spPr/>
      <dgm:t>
        <a:bodyPr/>
        <a:lstStyle/>
        <a:p>
          <a:pPr algn="l"/>
          <a:r>
            <a:rPr lang="es-ES" altLang="es-EC" dirty="0" smtClean="0">
              <a:latin typeface="Arial" pitchFamily="34" charset="0"/>
              <a:cs typeface="Arial" pitchFamily="34" charset="0"/>
            </a:rPr>
            <a:t>8. Análisis y Diseño del sistema.</a:t>
          </a:r>
          <a:endParaRPr lang="es-EC" dirty="0">
            <a:latin typeface="Arial" panose="020B0604020202020204" pitchFamily="34" charset="0"/>
            <a:cs typeface="Arial" panose="020B0604020202020204" pitchFamily="34" charset="0"/>
          </a:endParaRPr>
        </a:p>
      </dgm:t>
    </dgm:pt>
    <dgm:pt modelId="{0699D45B-17A3-4F91-A70D-54D3532B3674}" type="parTrans" cxnId="{D277EB3F-4D42-400C-9BF1-4A0A5CB02EF0}">
      <dgm:prSet/>
      <dgm:spPr/>
      <dgm:t>
        <a:bodyPr/>
        <a:lstStyle/>
        <a:p>
          <a:endParaRPr lang="es-EC"/>
        </a:p>
      </dgm:t>
    </dgm:pt>
    <dgm:pt modelId="{B0CF7F15-F12E-44DC-890C-B2D4BDA928DC}" type="sibTrans" cxnId="{D277EB3F-4D42-400C-9BF1-4A0A5CB02EF0}">
      <dgm:prSet/>
      <dgm:spPr/>
      <dgm:t>
        <a:bodyPr/>
        <a:lstStyle/>
        <a:p>
          <a:endParaRPr lang="es-EC"/>
        </a:p>
      </dgm:t>
    </dgm:pt>
    <dgm:pt modelId="{3B6555EF-2C9B-46D4-AEC2-2ABCEA029682}">
      <dgm:prSet phldrT="[Texto]"/>
      <dgm:spPr/>
      <dgm:t>
        <a:bodyPr/>
        <a:lstStyle/>
        <a:p>
          <a:pPr algn="l"/>
          <a:r>
            <a:rPr lang="es-ES" altLang="es-EC" dirty="0" smtClean="0">
              <a:latin typeface="Arial" pitchFamily="34" charset="0"/>
              <a:cs typeface="Arial" pitchFamily="34" charset="0"/>
            </a:rPr>
            <a:t>9. Aplicación de la metodología.</a:t>
          </a:r>
          <a:endParaRPr lang="es-EC" dirty="0">
            <a:latin typeface="Arial" panose="020B0604020202020204" pitchFamily="34" charset="0"/>
            <a:cs typeface="Arial" panose="020B0604020202020204" pitchFamily="34" charset="0"/>
          </a:endParaRPr>
        </a:p>
      </dgm:t>
    </dgm:pt>
    <dgm:pt modelId="{1AD7394A-083E-41B8-BED1-F03539A969BF}" type="parTrans" cxnId="{EE343A2E-DA59-4949-9BC4-16ED542A8757}">
      <dgm:prSet/>
      <dgm:spPr/>
      <dgm:t>
        <a:bodyPr/>
        <a:lstStyle/>
        <a:p>
          <a:endParaRPr lang="es-EC"/>
        </a:p>
      </dgm:t>
    </dgm:pt>
    <dgm:pt modelId="{5D4BCF02-8781-4CCB-8BF2-5608DC578A9E}" type="sibTrans" cxnId="{EE343A2E-DA59-4949-9BC4-16ED542A8757}">
      <dgm:prSet/>
      <dgm:spPr/>
      <dgm:t>
        <a:bodyPr/>
        <a:lstStyle/>
        <a:p>
          <a:endParaRPr lang="es-EC"/>
        </a:p>
      </dgm:t>
    </dgm:pt>
    <dgm:pt modelId="{8CC4FD48-0766-4162-886F-9DC4A118637B}">
      <dgm:prSet phldrT="[Texto]"/>
      <dgm:spPr/>
      <dgm:t>
        <a:bodyPr/>
        <a:lstStyle/>
        <a:p>
          <a:pPr algn="l"/>
          <a:r>
            <a:rPr lang="es-ES" altLang="es-EC" dirty="0" smtClean="0">
              <a:latin typeface="Arial" pitchFamily="34" charset="0"/>
              <a:cs typeface="Arial" pitchFamily="34" charset="0"/>
            </a:rPr>
            <a:t>10. Herramientas.</a:t>
          </a:r>
          <a:endParaRPr lang="es-EC" dirty="0">
            <a:latin typeface="Arial" panose="020B0604020202020204" pitchFamily="34" charset="0"/>
            <a:cs typeface="Arial" panose="020B0604020202020204" pitchFamily="34" charset="0"/>
          </a:endParaRPr>
        </a:p>
      </dgm:t>
    </dgm:pt>
    <dgm:pt modelId="{4B7E2563-BA8B-4A27-8C69-E3CAECA2AFB6}" type="parTrans" cxnId="{BCAB287A-0CB7-4123-A5D2-678B414FC2E8}">
      <dgm:prSet/>
      <dgm:spPr/>
      <dgm:t>
        <a:bodyPr/>
        <a:lstStyle/>
        <a:p>
          <a:endParaRPr lang="es-EC"/>
        </a:p>
      </dgm:t>
    </dgm:pt>
    <dgm:pt modelId="{04208083-0E62-4F61-A630-2696E090EE54}" type="sibTrans" cxnId="{BCAB287A-0CB7-4123-A5D2-678B414FC2E8}">
      <dgm:prSet/>
      <dgm:spPr/>
      <dgm:t>
        <a:bodyPr/>
        <a:lstStyle/>
        <a:p>
          <a:endParaRPr lang="es-EC"/>
        </a:p>
      </dgm:t>
    </dgm:pt>
    <dgm:pt modelId="{394D5FDA-0542-41C9-873D-6E9686D9B224}">
      <dgm:prSet phldrT="[Texto]"/>
      <dgm:spPr/>
      <dgm:t>
        <a:bodyPr/>
        <a:lstStyle/>
        <a:p>
          <a:pPr algn="l"/>
          <a:r>
            <a:rPr lang="es-EC" smtClean="0">
              <a:latin typeface="Arial" panose="020B0604020202020204" pitchFamily="34" charset="0"/>
              <a:cs typeface="Arial" panose="020B0604020202020204" pitchFamily="34" charset="0"/>
            </a:rPr>
            <a:t>11. Ejecución del sistema.</a:t>
          </a:r>
          <a:endParaRPr lang="es-EC" dirty="0">
            <a:latin typeface="Arial" panose="020B0604020202020204" pitchFamily="34" charset="0"/>
            <a:cs typeface="Arial" panose="020B0604020202020204" pitchFamily="34" charset="0"/>
          </a:endParaRPr>
        </a:p>
      </dgm:t>
    </dgm:pt>
    <dgm:pt modelId="{5A62357A-7903-4012-AF4E-53EFE64F8D2D}" type="parTrans" cxnId="{84DB2C7D-B22A-4E1B-BF91-878D5A2C324B}">
      <dgm:prSet/>
      <dgm:spPr/>
      <dgm:t>
        <a:bodyPr/>
        <a:lstStyle/>
        <a:p>
          <a:endParaRPr lang="es-EC"/>
        </a:p>
      </dgm:t>
    </dgm:pt>
    <dgm:pt modelId="{926847D3-D0CD-45D3-9053-CB05467BA54D}" type="sibTrans" cxnId="{84DB2C7D-B22A-4E1B-BF91-878D5A2C324B}">
      <dgm:prSet/>
      <dgm:spPr/>
      <dgm:t>
        <a:bodyPr/>
        <a:lstStyle/>
        <a:p>
          <a:endParaRPr lang="es-EC"/>
        </a:p>
      </dgm:t>
    </dgm:pt>
    <dgm:pt modelId="{260FC520-D4B8-486D-A233-7C21B789FC97}">
      <dgm:prSet/>
      <dgm:spPr/>
      <dgm:t>
        <a:bodyPr/>
        <a:lstStyle/>
        <a:p>
          <a:pPr algn="l"/>
          <a:r>
            <a:rPr lang="es-EC" dirty="0" smtClean="0">
              <a:latin typeface="Arial" panose="020B0604020202020204" pitchFamily="34" charset="0"/>
              <a:cs typeface="Arial" panose="020B0604020202020204" pitchFamily="34" charset="0"/>
            </a:rPr>
            <a:t>7. </a:t>
          </a:r>
          <a:r>
            <a:rPr lang="es-ES" altLang="es-EC" dirty="0" smtClean="0">
              <a:latin typeface="Arial" pitchFamily="34" charset="0"/>
              <a:cs typeface="Arial" pitchFamily="34" charset="0"/>
            </a:rPr>
            <a:t>Especificación de requerimientos</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dgm:t>
    </dgm:pt>
    <dgm:pt modelId="{F311AACB-0058-4C1D-B775-7856FDE5BE20}" type="parTrans" cxnId="{3F346425-E477-4B46-941D-99846370AE8D}">
      <dgm:prSet/>
      <dgm:spPr/>
    </dgm:pt>
    <dgm:pt modelId="{FF34F009-EF08-496A-892D-0D30594D7FCC}" type="sibTrans" cxnId="{3F346425-E477-4B46-941D-99846370AE8D}">
      <dgm:prSet/>
      <dgm:spPr/>
    </dgm:pt>
    <dgm:pt modelId="{2C6D9C93-F7CC-435F-A14B-C48D5FC65296}" type="pres">
      <dgm:prSet presAssocID="{F756D032-077B-4FDB-AA07-14CA236BE7C5}" presName="linearFlow" presStyleCnt="0">
        <dgm:presLayoutVars>
          <dgm:dir/>
          <dgm:resizeHandles val="exact"/>
        </dgm:presLayoutVars>
      </dgm:prSet>
      <dgm:spPr/>
      <dgm:t>
        <a:bodyPr/>
        <a:lstStyle/>
        <a:p>
          <a:endParaRPr lang="es-EC"/>
        </a:p>
      </dgm:t>
    </dgm:pt>
    <dgm:pt modelId="{E3B832D3-F9E1-45BC-AEAB-0D6F61E61C12}" type="pres">
      <dgm:prSet presAssocID="{20AF7511-A4CE-46B1-9F26-AD2CBB64C91C}" presName="composite" presStyleCnt="0"/>
      <dgm:spPr/>
    </dgm:pt>
    <dgm:pt modelId="{636055E5-017F-4874-90E0-7608C16F09EB}" type="pres">
      <dgm:prSet presAssocID="{20AF7511-A4CE-46B1-9F26-AD2CBB64C91C}" presName="imgShp" presStyleLbl="fgImgPlace1" presStyleIdx="0" presStyleCnt="13"/>
      <dgm:spPr/>
    </dgm:pt>
    <dgm:pt modelId="{7588CAD4-3B01-4FF1-ABF6-669015FA21D0}" type="pres">
      <dgm:prSet presAssocID="{20AF7511-A4CE-46B1-9F26-AD2CBB64C91C}" presName="txShp" presStyleLbl="node1" presStyleIdx="0" presStyleCnt="13">
        <dgm:presLayoutVars>
          <dgm:bulletEnabled val="1"/>
        </dgm:presLayoutVars>
      </dgm:prSet>
      <dgm:spPr/>
      <dgm:t>
        <a:bodyPr/>
        <a:lstStyle/>
        <a:p>
          <a:endParaRPr lang="es-EC"/>
        </a:p>
      </dgm:t>
    </dgm:pt>
    <dgm:pt modelId="{8D648F05-9D94-41EB-98EE-4618E7FBFEFE}" type="pres">
      <dgm:prSet presAssocID="{3C394A4B-1952-4776-AD29-C508B05D734C}" presName="spacing" presStyleCnt="0"/>
      <dgm:spPr/>
    </dgm:pt>
    <dgm:pt modelId="{8F39DB04-F90A-4EBA-B1F0-A3A78F46BC09}" type="pres">
      <dgm:prSet presAssocID="{277C6BFE-2858-4F6C-B470-0E2871821128}" presName="composite" presStyleCnt="0"/>
      <dgm:spPr/>
    </dgm:pt>
    <dgm:pt modelId="{DA99298D-17A9-4D2F-8B1F-09775846217C}" type="pres">
      <dgm:prSet presAssocID="{277C6BFE-2858-4F6C-B470-0E2871821128}" presName="imgShp" presStyleLbl="fgImgPlace1" presStyleIdx="1" presStyleCnt="13"/>
      <dgm:spPr/>
    </dgm:pt>
    <dgm:pt modelId="{7A801B4F-4ECC-41E2-BDCD-6EB6E03078D9}" type="pres">
      <dgm:prSet presAssocID="{277C6BFE-2858-4F6C-B470-0E2871821128}" presName="txShp" presStyleLbl="node1" presStyleIdx="1" presStyleCnt="13">
        <dgm:presLayoutVars>
          <dgm:bulletEnabled val="1"/>
        </dgm:presLayoutVars>
      </dgm:prSet>
      <dgm:spPr/>
      <dgm:t>
        <a:bodyPr/>
        <a:lstStyle/>
        <a:p>
          <a:endParaRPr lang="es-EC"/>
        </a:p>
      </dgm:t>
    </dgm:pt>
    <dgm:pt modelId="{9D4C7463-B6D9-4FA6-84EB-92E8C6BFFC2B}" type="pres">
      <dgm:prSet presAssocID="{644429EF-A195-4CD8-A4A6-A1D5D1F9BEC3}" presName="spacing" presStyleCnt="0"/>
      <dgm:spPr/>
    </dgm:pt>
    <dgm:pt modelId="{7B2C8ACF-467B-41A7-9263-95B30A6D0D48}" type="pres">
      <dgm:prSet presAssocID="{E96B6D6C-47FC-4070-8676-DD86E2AE46F0}" presName="composite" presStyleCnt="0"/>
      <dgm:spPr/>
    </dgm:pt>
    <dgm:pt modelId="{F22DED69-D279-4344-879A-145D7C73A261}" type="pres">
      <dgm:prSet presAssocID="{E96B6D6C-47FC-4070-8676-DD86E2AE46F0}" presName="imgShp" presStyleLbl="fgImgPlace1" presStyleIdx="2" presStyleCnt="13"/>
      <dgm:spPr/>
    </dgm:pt>
    <dgm:pt modelId="{1F1142BD-9558-438A-9383-41610B0295DE}" type="pres">
      <dgm:prSet presAssocID="{E96B6D6C-47FC-4070-8676-DD86E2AE46F0}" presName="txShp" presStyleLbl="node1" presStyleIdx="2" presStyleCnt="13">
        <dgm:presLayoutVars>
          <dgm:bulletEnabled val="1"/>
        </dgm:presLayoutVars>
      </dgm:prSet>
      <dgm:spPr/>
      <dgm:t>
        <a:bodyPr/>
        <a:lstStyle/>
        <a:p>
          <a:endParaRPr lang="es-EC"/>
        </a:p>
      </dgm:t>
    </dgm:pt>
    <dgm:pt modelId="{5CD9BB20-FC76-4613-B55F-D8B82794366E}" type="pres">
      <dgm:prSet presAssocID="{535FDFEE-F45B-4D1C-AD2E-B8ADE631A56B}" presName="spacing" presStyleCnt="0"/>
      <dgm:spPr/>
    </dgm:pt>
    <dgm:pt modelId="{1C3AE87E-01E3-41A5-A9D9-B6F478E297A3}" type="pres">
      <dgm:prSet presAssocID="{AEEAED59-ECA4-430A-BE35-8442DA862345}" presName="composite" presStyleCnt="0"/>
      <dgm:spPr/>
    </dgm:pt>
    <dgm:pt modelId="{EF0B0297-F0D0-4B80-9401-EE202830B278}" type="pres">
      <dgm:prSet presAssocID="{AEEAED59-ECA4-430A-BE35-8442DA862345}" presName="imgShp" presStyleLbl="fgImgPlace1" presStyleIdx="3" presStyleCnt="13"/>
      <dgm:spPr/>
    </dgm:pt>
    <dgm:pt modelId="{69C6FB2B-FC2C-4520-A7A5-7B69DDE34A18}" type="pres">
      <dgm:prSet presAssocID="{AEEAED59-ECA4-430A-BE35-8442DA862345}" presName="txShp" presStyleLbl="node1" presStyleIdx="3" presStyleCnt="13">
        <dgm:presLayoutVars>
          <dgm:bulletEnabled val="1"/>
        </dgm:presLayoutVars>
      </dgm:prSet>
      <dgm:spPr/>
      <dgm:t>
        <a:bodyPr/>
        <a:lstStyle/>
        <a:p>
          <a:endParaRPr lang="es-EC"/>
        </a:p>
      </dgm:t>
    </dgm:pt>
    <dgm:pt modelId="{4F074913-B359-4E6D-88BA-06CC0807BFB1}" type="pres">
      <dgm:prSet presAssocID="{75CD4D60-57F8-4722-BF7C-05F2687F0683}" presName="spacing" presStyleCnt="0"/>
      <dgm:spPr/>
    </dgm:pt>
    <dgm:pt modelId="{EE695E34-81C4-4303-BA84-E26D8A2C7416}" type="pres">
      <dgm:prSet presAssocID="{2C736A97-9D7C-4D21-9387-9E533BB7B151}" presName="composite" presStyleCnt="0"/>
      <dgm:spPr/>
    </dgm:pt>
    <dgm:pt modelId="{A693F143-5526-461C-A487-E3C2719A8ACC}" type="pres">
      <dgm:prSet presAssocID="{2C736A97-9D7C-4D21-9387-9E533BB7B151}" presName="imgShp" presStyleLbl="fgImgPlace1" presStyleIdx="4" presStyleCnt="13"/>
      <dgm:spPr/>
    </dgm:pt>
    <dgm:pt modelId="{4919CBE5-7F1E-4AF4-A4C3-B0B93A54A8C8}" type="pres">
      <dgm:prSet presAssocID="{2C736A97-9D7C-4D21-9387-9E533BB7B151}" presName="txShp" presStyleLbl="node1" presStyleIdx="4" presStyleCnt="13">
        <dgm:presLayoutVars>
          <dgm:bulletEnabled val="1"/>
        </dgm:presLayoutVars>
      </dgm:prSet>
      <dgm:spPr/>
      <dgm:t>
        <a:bodyPr/>
        <a:lstStyle/>
        <a:p>
          <a:endParaRPr lang="es-EC"/>
        </a:p>
      </dgm:t>
    </dgm:pt>
    <dgm:pt modelId="{B6E790C3-9786-4D23-A0F9-4B62018994C3}" type="pres">
      <dgm:prSet presAssocID="{E2EE5C4F-8EAE-4F22-BBD9-1DDC0A58F02E}" presName="spacing" presStyleCnt="0"/>
      <dgm:spPr/>
    </dgm:pt>
    <dgm:pt modelId="{FEC2C05E-8487-41AC-A1D3-C47B68874922}" type="pres">
      <dgm:prSet presAssocID="{143C9E4F-BF75-49F3-B3F3-5C306B480FBD}" presName="composite" presStyleCnt="0"/>
      <dgm:spPr/>
    </dgm:pt>
    <dgm:pt modelId="{B73C4E00-393C-479E-A76E-12A0220D4E6A}" type="pres">
      <dgm:prSet presAssocID="{143C9E4F-BF75-49F3-B3F3-5C306B480FBD}" presName="imgShp" presStyleLbl="fgImgPlace1" presStyleIdx="5" presStyleCnt="13"/>
      <dgm:spPr/>
    </dgm:pt>
    <dgm:pt modelId="{247165D3-E749-4360-83D3-8DD4F4001290}" type="pres">
      <dgm:prSet presAssocID="{143C9E4F-BF75-49F3-B3F3-5C306B480FBD}" presName="txShp" presStyleLbl="node1" presStyleIdx="5" presStyleCnt="13">
        <dgm:presLayoutVars>
          <dgm:bulletEnabled val="1"/>
        </dgm:presLayoutVars>
      </dgm:prSet>
      <dgm:spPr/>
      <dgm:t>
        <a:bodyPr/>
        <a:lstStyle/>
        <a:p>
          <a:endParaRPr lang="es-EC"/>
        </a:p>
      </dgm:t>
    </dgm:pt>
    <dgm:pt modelId="{93E37083-E9D7-4E88-B977-6D261C0B9C1D}" type="pres">
      <dgm:prSet presAssocID="{BB4E0A88-1855-42F4-893D-970BCBC83C76}" presName="spacing" presStyleCnt="0"/>
      <dgm:spPr/>
    </dgm:pt>
    <dgm:pt modelId="{9EEDFC3F-5815-4E9D-BB16-304AC037B49F}" type="pres">
      <dgm:prSet presAssocID="{260FC520-D4B8-486D-A233-7C21B789FC97}" presName="composite" presStyleCnt="0"/>
      <dgm:spPr/>
    </dgm:pt>
    <dgm:pt modelId="{807BC962-6126-4166-A12B-51ABADCC0BA6}" type="pres">
      <dgm:prSet presAssocID="{260FC520-D4B8-486D-A233-7C21B789FC97}" presName="imgShp" presStyleLbl="fgImgPlace1" presStyleIdx="6" presStyleCnt="13"/>
      <dgm:spPr/>
    </dgm:pt>
    <dgm:pt modelId="{7A876E5B-3F8A-4E45-A3B6-52594980959E}" type="pres">
      <dgm:prSet presAssocID="{260FC520-D4B8-486D-A233-7C21B789FC97}" presName="txShp" presStyleLbl="node1" presStyleIdx="6" presStyleCnt="13">
        <dgm:presLayoutVars>
          <dgm:bulletEnabled val="1"/>
        </dgm:presLayoutVars>
      </dgm:prSet>
      <dgm:spPr/>
      <dgm:t>
        <a:bodyPr/>
        <a:lstStyle/>
        <a:p>
          <a:endParaRPr lang="es-EC"/>
        </a:p>
      </dgm:t>
    </dgm:pt>
    <dgm:pt modelId="{8BDC2315-D33E-4C68-AB56-067DEDE98A7F}" type="pres">
      <dgm:prSet presAssocID="{FF34F009-EF08-496A-892D-0D30594D7FCC}" presName="spacing" presStyleCnt="0"/>
      <dgm:spPr/>
    </dgm:pt>
    <dgm:pt modelId="{2FE6052A-3CBD-4AC6-BCE1-0B2C24930BE4}" type="pres">
      <dgm:prSet presAssocID="{94A69D59-9BBA-4F36-83A7-BA0C082075FA}" presName="composite" presStyleCnt="0"/>
      <dgm:spPr/>
    </dgm:pt>
    <dgm:pt modelId="{A89541DF-0065-46C0-9504-0B5FA3F51E0C}" type="pres">
      <dgm:prSet presAssocID="{94A69D59-9BBA-4F36-83A7-BA0C082075FA}" presName="imgShp" presStyleLbl="fgImgPlace1" presStyleIdx="7" presStyleCnt="13"/>
      <dgm:spPr/>
    </dgm:pt>
    <dgm:pt modelId="{1E24D3F1-6F1E-4D5A-ACCB-D3DF0A36FA49}" type="pres">
      <dgm:prSet presAssocID="{94A69D59-9BBA-4F36-83A7-BA0C082075FA}" presName="txShp" presStyleLbl="node1" presStyleIdx="7" presStyleCnt="13">
        <dgm:presLayoutVars>
          <dgm:bulletEnabled val="1"/>
        </dgm:presLayoutVars>
      </dgm:prSet>
      <dgm:spPr/>
      <dgm:t>
        <a:bodyPr/>
        <a:lstStyle/>
        <a:p>
          <a:endParaRPr lang="es-EC"/>
        </a:p>
      </dgm:t>
    </dgm:pt>
    <dgm:pt modelId="{6203D616-9068-4317-A6DC-FE77EA8DD13A}" type="pres">
      <dgm:prSet presAssocID="{B0CF7F15-F12E-44DC-890C-B2D4BDA928DC}" presName="spacing" presStyleCnt="0"/>
      <dgm:spPr/>
    </dgm:pt>
    <dgm:pt modelId="{BE8FBCBD-8C87-4A64-8D55-C6B3D84A7C55}" type="pres">
      <dgm:prSet presAssocID="{3B6555EF-2C9B-46D4-AEC2-2ABCEA029682}" presName="composite" presStyleCnt="0"/>
      <dgm:spPr/>
    </dgm:pt>
    <dgm:pt modelId="{30A302FB-7F98-461D-9AB8-A41C9CA9E4F6}" type="pres">
      <dgm:prSet presAssocID="{3B6555EF-2C9B-46D4-AEC2-2ABCEA029682}" presName="imgShp" presStyleLbl="fgImgPlace1" presStyleIdx="8" presStyleCnt="13"/>
      <dgm:spPr/>
    </dgm:pt>
    <dgm:pt modelId="{763B57AD-BA6E-45B7-9351-6CB28896F018}" type="pres">
      <dgm:prSet presAssocID="{3B6555EF-2C9B-46D4-AEC2-2ABCEA029682}" presName="txShp" presStyleLbl="node1" presStyleIdx="8" presStyleCnt="13">
        <dgm:presLayoutVars>
          <dgm:bulletEnabled val="1"/>
        </dgm:presLayoutVars>
      </dgm:prSet>
      <dgm:spPr/>
      <dgm:t>
        <a:bodyPr/>
        <a:lstStyle/>
        <a:p>
          <a:endParaRPr lang="es-EC"/>
        </a:p>
      </dgm:t>
    </dgm:pt>
    <dgm:pt modelId="{A881AE64-3797-49AE-9F33-2E0D4FDB3D20}" type="pres">
      <dgm:prSet presAssocID="{5D4BCF02-8781-4CCB-8BF2-5608DC578A9E}" presName="spacing" presStyleCnt="0"/>
      <dgm:spPr/>
    </dgm:pt>
    <dgm:pt modelId="{AD2EF9B1-4C0D-4EA1-BA53-736C30A74E64}" type="pres">
      <dgm:prSet presAssocID="{8CC4FD48-0766-4162-886F-9DC4A118637B}" presName="composite" presStyleCnt="0"/>
      <dgm:spPr/>
    </dgm:pt>
    <dgm:pt modelId="{76E5CFE9-0B38-47A3-A3AE-05212A69C8AA}" type="pres">
      <dgm:prSet presAssocID="{8CC4FD48-0766-4162-886F-9DC4A118637B}" presName="imgShp" presStyleLbl="fgImgPlace1" presStyleIdx="9" presStyleCnt="13"/>
      <dgm:spPr/>
    </dgm:pt>
    <dgm:pt modelId="{21057C1D-61F3-4CDC-8F44-15467E2B88DD}" type="pres">
      <dgm:prSet presAssocID="{8CC4FD48-0766-4162-886F-9DC4A118637B}" presName="txShp" presStyleLbl="node1" presStyleIdx="9" presStyleCnt="13">
        <dgm:presLayoutVars>
          <dgm:bulletEnabled val="1"/>
        </dgm:presLayoutVars>
      </dgm:prSet>
      <dgm:spPr/>
      <dgm:t>
        <a:bodyPr/>
        <a:lstStyle/>
        <a:p>
          <a:endParaRPr lang="es-EC"/>
        </a:p>
      </dgm:t>
    </dgm:pt>
    <dgm:pt modelId="{8E6D40FB-19B0-4FE0-B85E-E73ECDCEA8B9}" type="pres">
      <dgm:prSet presAssocID="{04208083-0E62-4F61-A630-2696E090EE54}" presName="spacing" presStyleCnt="0"/>
      <dgm:spPr/>
    </dgm:pt>
    <dgm:pt modelId="{7E8A7DCD-AE2B-4519-A017-92E5B004D9DA}" type="pres">
      <dgm:prSet presAssocID="{394D5FDA-0542-41C9-873D-6E9686D9B224}" presName="composite" presStyleCnt="0"/>
      <dgm:spPr/>
    </dgm:pt>
    <dgm:pt modelId="{FBD25E11-3136-4D97-AC02-F9DA3A3B7B56}" type="pres">
      <dgm:prSet presAssocID="{394D5FDA-0542-41C9-873D-6E9686D9B224}" presName="imgShp" presStyleLbl="fgImgPlace1" presStyleIdx="10" presStyleCnt="13"/>
      <dgm:spPr/>
    </dgm:pt>
    <dgm:pt modelId="{2008BF80-BB44-444E-8C5B-2963389D1D5F}" type="pres">
      <dgm:prSet presAssocID="{394D5FDA-0542-41C9-873D-6E9686D9B224}" presName="txShp" presStyleLbl="node1" presStyleIdx="10" presStyleCnt="13">
        <dgm:presLayoutVars>
          <dgm:bulletEnabled val="1"/>
        </dgm:presLayoutVars>
      </dgm:prSet>
      <dgm:spPr/>
      <dgm:t>
        <a:bodyPr/>
        <a:lstStyle/>
        <a:p>
          <a:endParaRPr lang="es-EC"/>
        </a:p>
      </dgm:t>
    </dgm:pt>
    <dgm:pt modelId="{76DEDAB3-0F0B-4AB7-BA13-A8C8E0BFA313}" type="pres">
      <dgm:prSet presAssocID="{926847D3-D0CD-45D3-9053-CB05467BA54D}" presName="spacing" presStyleCnt="0"/>
      <dgm:spPr/>
    </dgm:pt>
    <dgm:pt modelId="{37D7172D-7234-4507-8243-14010CF53F64}" type="pres">
      <dgm:prSet presAssocID="{2DA1F7C4-D97A-4061-8E69-DC582F0A5817}" presName="composite" presStyleCnt="0"/>
      <dgm:spPr/>
    </dgm:pt>
    <dgm:pt modelId="{3E4AAE09-8CDF-4A01-9256-3A18371A91FE}" type="pres">
      <dgm:prSet presAssocID="{2DA1F7C4-D97A-4061-8E69-DC582F0A5817}" presName="imgShp" presStyleLbl="fgImgPlace1" presStyleIdx="11" presStyleCnt="13"/>
      <dgm:spPr/>
    </dgm:pt>
    <dgm:pt modelId="{3D841760-1321-4078-83EB-BB274105222C}" type="pres">
      <dgm:prSet presAssocID="{2DA1F7C4-D97A-4061-8E69-DC582F0A5817}" presName="txShp" presStyleLbl="node1" presStyleIdx="11" presStyleCnt="13">
        <dgm:presLayoutVars>
          <dgm:bulletEnabled val="1"/>
        </dgm:presLayoutVars>
      </dgm:prSet>
      <dgm:spPr/>
      <dgm:t>
        <a:bodyPr/>
        <a:lstStyle/>
        <a:p>
          <a:endParaRPr lang="es-EC"/>
        </a:p>
      </dgm:t>
    </dgm:pt>
    <dgm:pt modelId="{C16699F0-4451-4FFF-9BA9-0275C0B82AF1}" type="pres">
      <dgm:prSet presAssocID="{6AF7EF1D-4150-45CE-8C79-E5655C95B227}" presName="spacing" presStyleCnt="0"/>
      <dgm:spPr/>
    </dgm:pt>
    <dgm:pt modelId="{AE66D4B6-8D5F-431B-A662-0C1B2FDC2C0F}" type="pres">
      <dgm:prSet presAssocID="{7645AB9E-FEE3-416A-86C1-B4DA433905B2}" presName="composite" presStyleCnt="0"/>
      <dgm:spPr/>
    </dgm:pt>
    <dgm:pt modelId="{045D5FF8-A826-4E83-A71F-4EDD0A539FE6}" type="pres">
      <dgm:prSet presAssocID="{7645AB9E-FEE3-416A-86C1-B4DA433905B2}" presName="imgShp" presStyleLbl="fgImgPlace1" presStyleIdx="12" presStyleCnt="13"/>
      <dgm:spPr/>
    </dgm:pt>
    <dgm:pt modelId="{A0EFA019-4E3C-4018-9691-487EDBE2F8B2}" type="pres">
      <dgm:prSet presAssocID="{7645AB9E-FEE3-416A-86C1-B4DA433905B2}" presName="txShp" presStyleLbl="node1" presStyleIdx="12" presStyleCnt="13">
        <dgm:presLayoutVars>
          <dgm:bulletEnabled val="1"/>
        </dgm:presLayoutVars>
      </dgm:prSet>
      <dgm:spPr/>
      <dgm:t>
        <a:bodyPr/>
        <a:lstStyle/>
        <a:p>
          <a:endParaRPr lang="es-EC"/>
        </a:p>
      </dgm:t>
    </dgm:pt>
  </dgm:ptLst>
  <dgm:cxnLst>
    <dgm:cxn modelId="{BCAB287A-0CB7-4123-A5D2-678B414FC2E8}" srcId="{F756D032-077B-4FDB-AA07-14CA236BE7C5}" destId="{8CC4FD48-0766-4162-886F-9DC4A118637B}" srcOrd="9" destOrd="0" parTransId="{4B7E2563-BA8B-4A27-8C69-E3CAECA2AFB6}" sibTransId="{04208083-0E62-4F61-A630-2696E090EE54}"/>
    <dgm:cxn modelId="{2E2E7AED-67E5-4289-9035-41AF6D944B24}" type="presOf" srcId="{20AF7511-A4CE-46B1-9F26-AD2CBB64C91C}" destId="{7588CAD4-3B01-4FF1-ABF6-669015FA21D0}" srcOrd="0" destOrd="0" presId="urn:microsoft.com/office/officeart/2005/8/layout/vList3"/>
    <dgm:cxn modelId="{53876D72-12B8-42F8-8598-3219AF78A082}" srcId="{F756D032-077B-4FDB-AA07-14CA236BE7C5}" destId="{20AF7511-A4CE-46B1-9F26-AD2CBB64C91C}" srcOrd="0" destOrd="0" parTransId="{5BAA6DE7-2875-4EEA-9BE6-0F441A77D62B}" sibTransId="{3C394A4B-1952-4776-AD29-C508B05D734C}"/>
    <dgm:cxn modelId="{900F85F6-CBA1-49FC-A3E8-96A65DD371B5}" srcId="{F756D032-077B-4FDB-AA07-14CA236BE7C5}" destId="{143C9E4F-BF75-49F3-B3F3-5C306B480FBD}" srcOrd="5" destOrd="0" parTransId="{9E973812-5D01-4EF2-8063-AD993A6A4D61}" sibTransId="{BB4E0A88-1855-42F4-893D-970BCBC83C76}"/>
    <dgm:cxn modelId="{05DCB3B6-C9F3-4F84-A0C5-2092E058942A}" type="presOf" srcId="{7645AB9E-FEE3-416A-86C1-B4DA433905B2}" destId="{A0EFA019-4E3C-4018-9691-487EDBE2F8B2}" srcOrd="0" destOrd="0" presId="urn:microsoft.com/office/officeart/2005/8/layout/vList3"/>
    <dgm:cxn modelId="{C87A076C-EBFD-4597-B5D1-E4FB937D8D85}" srcId="{F756D032-077B-4FDB-AA07-14CA236BE7C5}" destId="{E96B6D6C-47FC-4070-8676-DD86E2AE46F0}" srcOrd="2" destOrd="0" parTransId="{79809A13-F291-49E7-975A-5D75258747E2}" sibTransId="{535FDFEE-F45B-4D1C-AD2E-B8ADE631A56B}"/>
    <dgm:cxn modelId="{7BFF8535-7482-4382-A532-6D5587610F3E}" srcId="{F756D032-077B-4FDB-AA07-14CA236BE7C5}" destId="{7645AB9E-FEE3-416A-86C1-B4DA433905B2}" srcOrd="12" destOrd="0" parTransId="{1D1D040C-F118-41B5-BC42-547C126D5B19}" sibTransId="{212D95EB-3B0A-4295-B2CC-FD5AA49AB42C}"/>
    <dgm:cxn modelId="{3F346425-E477-4B46-941D-99846370AE8D}" srcId="{F756D032-077B-4FDB-AA07-14CA236BE7C5}" destId="{260FC520-D4B8-486D-A233-7C21B789FC97}" srcOrd="6" destOrd="0" parTransId="{F311AACB-0058-4C1D-B775-7856FDE5BE20}" sibTransId="{FF34F009-EF08-496A-892D-0D30594D7FCC}"/>
    <dgm:cxn modelId="{8571BE02-127B-4441-BDA5-DB5E8768D9B9}" type="presOf" srcId="{260FC520-D4B8-486D-A233-7C21B789FC97}" destId="{7A876E5B-3F8A-4E45-A3B6-52594980959E}" srcOrd="0" destOrd="0" presId="urn:microsoft.com/office/officeart/2005/8/layout/vList3"/>
    <dgm:cxn modelId="{EE343A2E-DA59-4949-9BC4-16ED542A8757}" srcId="{F756D032-077B-4FDB-AA07-14CA236BE7C5}" destId="{3B6555EF-2C9B-46D4-AEC2-2ABCEA029682}" srcOrd="8" destOrd="0" parTransId="{1AD7394A-083E-41B8-BED1-F03539A969BF}" sibTransId="{5D4BCF02-8781-4CCB-8BF2-5608DC578A9E}"/>
    <dgm:cxn modelId="{E2D2019E-E19C-4CEB-936A-9DBE68DCAAA1}" srcId="{F756D032-077B-4FDB-AA07-14CA236BE7C5}" destId="{AEEAED59-ECA4-430A-BE35-8442DA862345}" srcOrd="3" destOrd="0" parTransId="{1925ADA2-1AF3-4D31-A5A5-F6BC80E56D80}" sibTransId="{75CD4D60-57F8-4722-BF7C-05F2687F0683}"/>
    <dgm:cxn modelId="{0BA8022A-E496-4CC0-B6BF-0602EBBE8EDE}" type="presOf" srcId="{E96B6D6C-47FC-4070-8676-DD86E2AE46F0}" destId="{1F1142BD-9558-438A-9383-41610B0295DE}" srcOrd="0" destOrd="0" presId="urn:microsoft.com/office/officeart/2005/8/layout/vList3"/>
    <dgm:cxn modelId="{D00ED97A-5376-40DD-9233-7B5626A34FD1}" type="presOf" srcId="{2DA1F7C4-D97A-4061-8E69-DC582F0A5817}" destId="{3D841760-1321-4078-83EB-BB274105222C}" srcOrd="0" destOrd="0" presId="urn:microsoft.com/office/officeart/2005/8/layout/vList3"/>
    <dgm:cxn modelId="{A51856B0-246C-494B-B273-FCFC9CE694BF}" srcId="{F756D032-077B-4FDB-AA07-14CA236BE7C5}" destId="{277C6BFE-2858-4F6C-B470-0E2871821128}" srcOrd="1" destOrd="0" parTransId="{0506C5EA-7508-4265-A2C8-481051B210D5}" sibTransId="{644429EF-A195-4CD8-A4A6-A1D5D1F9BEC3}"/>
    <dgm:cxn modelId="{786335FB-055D-4C51-A8B4-133AAE217AED}" type="presOf" srcId="{F756D032-077B-4FDB-AA07-14CA236BE7C5}" destId="{2C6D9C93-F7CC-435F-A14B-C48D5FC65296}" srcOrd="0" destOrd="0" presId="urn:microsoft.com/office/officeart/2005/8/layout/vList3"/>
    <dgm:cxn modelId="{0780E3EC-BBCB-41C6-8F30-8A8D75BEE651}" type="presOf" srcId="{AEEAED59-ECA4-430A-BE35-8442DA862345}" destId="{69C6FB2B-FC2C-4520-A7A5-7B69DDE34A18}" srcOrd="0" destOrd="0" presId="urn:microsoft.com/office/officeart/2005/8/layout/vList3"/>
    <dgm:cxn modelId="{D3BACE35-8FE2-4B62-B300-281639F08A01}" srcId="{F756D032-077B-4FDB-AA07-14CA236BE7C5}" destId="{2DA1F7C4-D97A-4061-8E69-DC582F0A5817}" srcOrd="11" destOrd="0" parTransId="{D9558AD8-C45E-47A6-BF1C-9360FB27EBBE}" sibTransId="{6AF7EF1D-4150-45CE-8C79-E5655C95B227}"/>
    <dgm:cxn modelId="{C995C6C5-4B66-4278-8186-A112747050E6}" type="presOf" srcId="{143C9E4F-BF75-49F3-B3F3-5C306B480FBD}" destId="{247165D3-E749-4360-83D3-8DD4F4001290}" srcOrd="0" destOrd="0" presId="urn:microsoft.com/office/officeart/2005/8/layout/vList3"/>
    <dgm:cxn modelId="{B4926586-5178-449A-BE1F-4B2E68692D92}" type="presOf" srcId="{394D5FDA-0542-41C9-873D-6E9686D9B224}" destId="{2008BF80-BB44-444E-8C5B-2963389D1D5F}" srcOrd="0" destOrd="0" presId="urn:microsoft.com/office/officeart/2005/8/layout/vList3"/>
    <dgm:cxn modelId="{D277EB3F-4D42-400C-9BF1-4A0A5CB02EF0}" srcId="{F756D032-077B-4FDB-AA07-14CA236BE7C5}" destId="{94A69D59-9BBA-4F36-83A7-BA0C082075FA}" srcOrd="7" destOrd="0" parTransId="{0699D45B-17A3-4F91-A70D-54D3532B3674}" sibTransId="{B0CF7F15-F12E-44DC-890C-B2D4BDA928DC}"/>
    <dgm:cxn modelId="{4BCB61CD-E2BA-4476-9BFA-AF95B9AB4B05}" type="presOf" srcId="{277C6BFE-2858-4F6C-B470-0E2871821128}" destId="{7A801B4F-4ECC-41E2-BDCD-6EB6E03078D9}" srcOrd="0" destOrd="0" presId="urn:microsoft.com/office/officeart/2005/8/layout/vList3"/>
    <dgm:cxn modelId="{806FE1D2-4A7B-4C30-A6A7-1D20C2DC4809}" type="presOf" srcId="{8CC4FD48-0766-4162-886F-9DC4A118637B}" destId="{21057C1D-61F3-4CDC-8F44-15467E2B88DD}" srcOrd="0" destOrd="0" presId="urn:microsoft.com/office/officeart/2005/8/layout/vList3"/>
    <dgm:cxn modelId="{5E60CCCE-5CA8-4FCE-92A9-1348DEAD9979}" type="presOf" srcId="{2C736A97-9D7C-4D21-9387-9E533BB7B151}" destId="{4919CBE5-7F1E-4AF4-A4C3-B0B93A54A8C8}" srcOrd="0" destOrd="0" presId="urn:microsoft.com/office/officeart/2005/8/layout/vList3"/>
    <dgm:cxn modelId="{5F5A135B-BFBE-4CA3-A6DF-221354DEDE25}" type="presOf" srcId="{94A69D59-9BBA-4F36-83A7-BA0C082075FA}" destId="{1E24D3F1-6F1E-4D5A-ACCB-D3DF0A36FA49}" srcOrd="0" destOrd="0" presId="urn:microsoft.com/office/officeart/2005/8/layout/vList3"/>
    <dgm:cxn modelId="{90BC1F0E-1153-4809-87D0-546794E4FFEA}" srcId="{F756D032-077B-4FDB-AA07-14CA236BE7C5}" destId="{2C736A97-9D7C-4D21-9387-9E533BB7B151}" srcOrd="4" destOrd="0" parTransId="{F857261D-D61F-4A4B-AC23-E1CE5AE62259}" sibTransId="{E2EE5C4F-8EAE-4F22-BBD9-1DDC0A58F02E}"/>
    <dgm:cxn modelId="{84DB2C7D-B22A-4E1B-BF91-878D5A2C324B}" srcId="{F756D032-077B-4FDB-AA07-14CA236BE7C5}" destId="{394D5FDA-0542-41C9-873D-6E9686D9B224}" srcOrd="10" destOrd="0" parTransId="{5A62357A-7903-4012-AF4E-53EFE64F8D2D}" sibTransId="{926847D3-D0CD-45D3-9053-CB05467BA54D}"/>
    <dgm:cxn modelId="{A2EB7F43-AACF-43C3-BE78-6F39BCCC3E1E}" type="presOf" srcId="{3B6555EF-2C9B-46D4-AEC2-2ABCEA029682}" destId="{763B57AD-BA6E-45B7-9351-6CB28896F018}" srcOrd="0" destOrd="0" presId="urn:microsoft.com/office/officeart/2005/8/layout/vList3"/>
    <dgm:cxn modelId="{652AD602-B2F4-488B-A8B0-F40A325CD40A}" type="presParOf" srcId="{2C6D9C93-F7CC-435F-A14B-C48D5FC65296}" destId="{E3B832D3-F9E1-45BC-AEAB-0D6F61E61C12}" srcOrd="0" destOrd="0" presId="urn:microsoft.com/office/officeart/2005/8/layout/vList3"/>
    <dgm:cxn modelId="{FC6BA84E-7C8D-45E9-B943-BC03B36319FB}" type="presParOf" srcId="{E3B832D3-F9E1-45BC-AEAB-0D6F61E61C12}" destId="{636055E5-017F-4874-90E0-7608C16F09EB}" srcOrd="0" destOrd="0" presId="urn:microsoft.com/office/officeart/2005/8/layout/vList3"/>
    <dgm:cxn modelId="{5F3F394F-9160-429B-93A1-F0C71AE8F58C}" type="presParOf" srcId="{E3B832D3-F9E1-45BC-AEAB-0D6F61E61C12}" destId="{7588CAD4-3B01-4FF1-ABF6-669015FA21D0}" srcOrd="1" destOrd="0" presId="urn:microsoft.com/office/officeart/2005/8/layout/vList3"/>
    <dgm:cxn modelId="{9B03D09E-C991-4B09-8B00-A0B2F060E5F6}" type="presParOf" srcId="{2C6D9C93-F7CC-435F-A14B-C48D5FC65296}" destId="{8D648F05-9D94-41EB-98EE-4618E7FBFEFE}" srcOrd="1" destOrd="0" presId="urn:microsoft.com/office/officeart/2005/8/layout/vList3"/>
    <dgm:cxn modelId="{D20D8F50-98D3-49DD-8C51-90C54F80A907}" type="presParOf" srcId="{2C6D9C93-F7CC-435F-A14B-C48D5FC65296}" destId="{8F39DB04-F90A-4EBA-B1F0-A3A78F46BC09}" srcOrd="2" destOrd="0" presId="urn:microsoft.com/office/officeart/2005/8/layout/vList3"/>
    <dgm:cxn modelId="{7A991271-DADA-457D-A043-57D7F6153C0D}" type="presParOf" srcId="{8F39DB04-F90A-4EBA-B1F0-A3A78F46BC09}" destId="{DA99298D-17A9-4D2F-8B1F-09775846217C}" srcOrd="0" destOrd="0" presId="urn:microsoft.com/office/officeart/2005/8/layout/vList3"/>
    <dgm:cxn modelId="{4CCCE9E4-660C-4013-8B6E-036654DC1CBE}" type="presParOf" srcId="{8F39DB04-F90A-4EBA-B1F0-A3A78F46BC09}" destId="{7A801B4F-4ECC-41E2-BDCD-6EB6E03078D9}" srcOrd="1" destOrd="0" presId="urn:microsoft.com/office/officeart/2005/8/layout/vList3"/>
    <dgm:cxn modelId="{A1D12421-A728-4326-BEC2-856CEF33AC62}" type="presParOf" srcId="{2C6D9C93-F7CC-435F-A14B-C48D5FC65296}" destId="{9D4C7463-B6D9-4FA6-84EB-92E8C6BFFC2B}" srcOrd="3" destOrd="0" presId="urn:microsoft.com/office/officeart/2005/8/layout/vList3"/>
    <dgm:cxn modelId="{D0A0C469-7D2B-4F58-BE33-FC2BC13D9C18}" type="presParOf" srcId="{2C6D9C93-F7CC-435F-A14B-C48D5FC65296}" destId="{7B2C8ACF-467B-41A7-9263-95B30A6D0D48}" srcOrd="4" destOrd="0" presId="urn:microsoft.com/office/officeart/2005/8/layout/vList3"/>
    <dgm:cxn modelId="{3A49009A-7322-4D96-9940-315EB8573DEA}" type="presParOf" srcId="{7B2C8ACF-467B-41A7-9263-95B30A6D0D48}" destId="{F22DED69-D279-4344-879A-145D7C73A261}" srcOrd="0" destOrd="0" presId="urn:microsoft.com/office/officeart/2005/8/layout/vList3"/>
    <dgm:cxn modelId="{D879ACE9-121C-4821-8434-0EEFEC515FDD}" type="presParOf" srcId="{7B2C8ACF-467B-41A7-9263-95B30A6D0D48}" destId="{1F1142BD-9558-438A-9383-41610B0295DE}" srcOrd="1" destOrd="0" presId="urn:microsoft.com/office/officeart/2005/8/layout/vList3"/>
    <dgm:cxn modelId="{15AE309F-988E-4969-88C3-8B39EF9D0532}" type="presParOf" srcId="{2C6D9C93-F7CC-435F-A14B-C48D5FC65296}" destId="{5CD9BB20-FC76-4613-B55F-D8B82794366E}" srcOrd="5" destOrd="0" presId="urn:microsoft.com/office/officeart/2005/8/layout/vList3"/>
    <dgm:cxn modelId="{1576E5BE-664E-4FF0-BD61-9DDA37228873}" type="presParOf" srcId="{2C6D9C93-F7CC-435F-A14B-C48D5FC65296}" destId="{1C3AE87E-01E3-41A5-A9D9-B6F478E297A3}" srcOrd="6" destOrd="0" presId="urn:microsoft.com/office/officeart/2005/8/layout/vList3"/>
    <dgm:cxn modelId="{B1C95398-1C7F-4520-8494-FB1DE3C97AA0}" type="presParOf" srcId="{1C3AE87E-01E3-41A5-A9D9-B6F478E297A3}" destId="{EF0B0297-F0D0-4B80-9401-EE202830B278}" srcOrd="0" destOrd="0" presId="urn:microsoft.com/office/officeart/2005/8/layout/vList3"/>
    <dgm:cxn modelId="{34640066-7E05-4A7C-BAD8-D172581264AB}" type="presParOf" srcId="{1C3AE87E-01E3-41A5-A9D9-B6F478E297A3}" destId="{69C6FB2B-FC2C-4520-A7A5-7B69DDE34A18}" srcOrd="1" destOrd="0" presId="urn:microsoft.com/office/officeart/2005/8/layout/vList3"/>
    <dgm:cxn modelId="{F252B69C-9AB6-459E-97A2-23418C17F2D6}" type="presParOf" srcId="{2C6D9C93-F7CC-435F-A14B-C48D5FC65296}" destId="{4F074913-B359-4E6D-88BA-06CC0807BFB1}" srcOrd="7" destOrd="0" presId="urn:microsoft.com/office/officeart/2005/8/layout/vList3"/>
    <dgm:cxn modelId="{1892F573-9279-438B-BF14-F350AF241CC7}" type="presParOf" srcId="{2C6D9C93-F7CC-435F-A14B-C48D5FC65296}" destId="{EE695E34-81C4-4303-BA84-E26D8A2C7416}" srcOrd="8" destOrd="0" presId="urn:microsoft.com/office/officeart/2005/8/layout/vList3"/>
    <dgm:cxn modelId="{E856947B-60D2-4298-9FDE-01309EFC5832}" type="presParOf" srcId="{EE695E34-81C4-4303-BA84-E26D8A2C7416}" destId="{A693F143-5526-461C-A487-E3C2719A8ACC}" srcOrd="0" destOrd="0" presId="urn:microsoft.com/office/officeart/2005/8/layout/vList3"/>
    <dgm:cxn modelId="{985F7086-18D6-47D7-9B0C-CC133D8B1F4E}" type="presParOf" srcId="{EE695E34-81C4-4303-BA84-E26D8A2C7416}" destId="{4919CBE5-7F1E-4AF4-A4C3-B0B93A54A8C8}" srcOrd="1" destOrd="0" presId="urn:microsoft.com/office/officeart/2005/8/layout/vList3"/>
    <dgm:cxn modelId="{0F63C64D-192F-4986-AB0F-CF75826F8F6B}" type="presParOf" srcId="{2C6D9C93-F7CC-435F-A14B-C48D5FC65296}" destId="{B6E790C3-9786-4D23-A0F9-4B62018994C3}" srcOrd="9" destOrd="0" presId="urn:microsoft.com/office/officeart/2005/8/layout/vList3"/>
    <dgm:cxn modelId="{1B7F4BBE-2454-4248-9BEA-39AF25A80701}" type="presParOf" srcId="{2C6D9C93-F7CC-435F-A14B-C48D5FC65296}" destId="{FEC2C05E-8487-41AC-A1D3-C47B68874922}" srcOrd="10" destOrd="0" presId="urn:microsoft.com/office/officeart/2005/8/layout/vList3"/>
    <dgm:cxn modelId="{AA62A7F5-B32B-429D-BBF0-98346D797BE9}" type="presParOf" srcId="{FEC2C05E-8487-41AC-A1D3-C47B68874922}" destId="{B73C4E00-393C-479E-A76E-12A0220D4E6A}" srcOrd="0" destOrd="0" presId="urn:microsoft.com/office/officeart/2005/8/layout/vList3"/>
    <dgm:cxn modelId="{BAFCB70E-8FAB-4C4C-978D-9DDA3A3D6A90}" type="presParOf" srcId="{FEC2C05E-8487-41AC-A1D3-C47B68874922}" destId="{247165D3-E749-4360-83D3-8DD4F4001290}" srcOrd="1" destOrd="0" presId="urn:microsoft.com/office/officeart/2005/8/layout/vList3"/>
    <dgm:cxn modelId="{EA8A849B-E31A-4CA6-A4B8-3F8B871E9F98}" type="presParOf" srcId="{2C6D9C93-F7CC-435F-A14B-C48D5FC65296}" destId="{93E37083-E9D7-4E88-B977-6D261C0B9C1D}" srcOrd="11" destOrd="0" presId="urn:microsoft.com/office/officeart/2005/8/layout/vList3"/>
    <dgm:cxn modelId="{D41C658C-8F74-4C54-B01F-673CAC982FF6}" type="presParOf" srcId="{2C6D9C93-F7CC-435F-A14B-C48D5FC65296}" destId="{9EEDFC3F-5815-4E9D-BB16-304AC037B49F}" srcOrd="12" destOrd="0" presId="urn:microsoft.com/office/officeart/2005/8/layout/vList3"/>
    <dgm:cxn modelId="{A7E43E0F-47CB-422B-86E4-199395AC26A2}" type="presParOf" srcId="{9EEDFC3F-5815-4E9D-BB16-304AC037B49F}" destId="{807BC962-6126-4166-A12B-51ABADCC0BA6}" srcOrd="0" destOrd="0" presId="urn:microsoft.com/office/officeart/2005/8/layout/vList3"/>
    <dgm:cxn modelId="{72D404D5-C048-447E-AA08-02D1A2F49DA4}" type="presParOf" srcId="{9EEDFC3F-5815-4E9D-BB16-304AC037B49F}" destId="{7A876E5B-3F8A-4E45-A3B6-52594980959E}" srcOrd="1" destOrd="0" presId="urn:microsoft.com/office/officeart/2005/8/layout/vList3"/>
    <dgm:cxn modelId="{EC25B33B-28E6-4236-9822-847389F5A2A7}" type="presParOf" srcId="{2C6D9C93-F7CC-435F-A14B-C48D5FC65296}" destId="{8BDC2315-D33E-4C68-AB56-067DEDE98A7F}" srcOrd="13" destOrd="0" presId="urn:microsoft.com/office/officeart/2005/8/layout/vList3"/>
    <dgm:cxn modelId="{DD64BC96-E04C-4636-9B6A-786B697E4378}" type="presParOf" srcId="{2C6D9C93-F7CC-435F-A14B-C48D5FC65296}" destId="{2FE6052A-3CBD-4AC6-BCE1-0B2C24930BE4}" srcOrd="14" destOrd="0" presId="urn:microsoft.com/office/officeart/2005/8/layout/vList3"/>
    <dgm:cxn modelId="{C591F450-2B7A-435A-9801-57EFCE574E57}" type="presParOf" srcId="{2FE6052A-3CBD-4AC6-BCE1-0B2C24930BE4}" destId="{A89541DF-0065-46C0-9504-0B5FA3F51E0C}" srcOrd="0" destOrd="0" presId="urn:microsoft.com/office/officeart/2005/8/layout/vList3"/>
    <dgm:cxn modelId="{CA889801-19D3-4835-A38E-E5DE75C57392}" type="presParOf" srcId="{2FE6052A-3CBD-4AC6-BCE1-0B2C24930BE4}" destId="{1E24D3F1-6F1E-4D5A-ACCB-D3DF0A36FA49}" srcOrd="1" destOrd="0" presId="urn:microsoft.com/office/officeart/2005/8/layout/vList3"/>
    <dgm:cxn modelId="{A079E089-037F-4B66-BE3E-1C082FFB1B67}" type="presParOf" srcId="{2C6D9C93-F7CC-435F-A14B-C48D5FC65296}" destId="{6203D616-9068-4317-A6DC-FE77EA8DD13A}" srcOrd="15" destOrd="0" presId="urn:microsoft.com/office/officeart/2005/8/layout/vList3"/>
    <dgm:cxn modelId="{9437FEA4-01D6-42F4-B208-4BC39A72F691}" type="presParOf" srcId="{2C6D9C93-F7CC-435F-A14B-C48D5FC65296}" destId="{BE8FBCBD-8C87-4A64-8D55-C6B3D84A7C55}" srcOrd="16" destOrd="0" presId="urn:microsoft.com/office/officeart/2005/8/layout/vList3"/>
    <dgm:cxn modelId="{1A69C8B6-BB49-4034-976F-74100988D08B}" type="presParOf" srcId="{BE8FBCBD-8C87-4A64-8D55-C6B3D84A7C55}" destId="{30A302FB-7F98-461D-9AB8-A41C9CA9E4F6}" srcOrd="0" destOrd="0" presId="urn:microsoft.com/office/officeart/2005/8/layout/vList3"/>
    <dgm:cxn modelId="{19DC0258-AE6F-410A-B845-D2DBFCA77078}" type="presParOf" srcId="{BE8FBCBD-8C87-4A64-8D55-C6B3D84A7C55}" destId="{763B57AD-BA6E-45B7-9351-6CB28896F018}" srcOrd="1" destOrd="0" presId="urn:microsoft.com/office/officeart/2005/8/layout/vList3"/>
    <dgm:cxn modelId="{8FEDEC2D-0E83-4225-9AF2-C65714A8AF62}" type="presParOf" srcId="{2C6D9C93-F7CC-435F-A14B-C48D5FC65296}" destId="{A881AE64-3797-49AE-9F33-2E0D4FDB3D20}" srcOrd="17" destOrd="0" presId="urn:microsoft.com/office/officeart/2005/8/layout/vList3"/>
    <dgm:cxn modelId="{38D0126C-D988-4F57-9D26-455F7E05F3FD}" type="presParOf" srcId="{2C6D9C93-F7CC-435F-A14B-C48D5FC65296}" destId="{AD2EF9B1-4C0D-4EA1-BA53-736C30A74E64}" srcOrd="18" destOrd="0" presId="urn:microsoft.com/office/officeart/2005/8/layout/vList3"/>
    <dgm:cxn modelId="{D2C47652-FBFC-4A3B-8C90-D4B18857397C}" type="presParOf" srcId="{AD2EF9B1-4C0D-4EA1-BA53-736C30A74E64}" destId="{76E5CFE9-0B38-47A3-A3AE-05212A69C8AA}" srcOrd="0" destOrd="0" presId="urn:microsoft.com/office/officeart/2005/8/layout/vList3"/>
    <dgm:cxn modelId="{4A4D2BC1-FA96-47E7-9A98-ACB4135E0A96}" type="presParOf" srcId="{AD2EF9B1-4C0D-4EA1-BA53-736C30A74E64}" destId="{21057C1D-61F3-4CDC-8F44-15467E2B88DD}" srcOrd="1" destOrd="0" presId="urn:microsoft.com/office/officeart/2005/8/layout/vList3"/>
    <dgm:cxn modelId="{F0941C16-DB1E-4466-B2B2-1BDE254CEA86}" type="presParOf" srcId="{2C6D9C93-F7CC-435F-A14B-C48D5FC65296}" destId="{8E6D40FB-19B0-4FE0-B85E-E73ECDCEA8B9}" srcOrd="19" destOrd="0" presId="urn:microsoft.com/office/officeart/2005/8/layout/vList3"/>
    <dgm:cxn modelId="{954C2CDD-579B-4F88-ADDC-932F664DA18E}" type="presParOf" srcId="{2C6D9C93-F7CC-435F-A14B-C48D5FC65296}" destId="{7E8A7DCD-AE2B-4519-A017-92E5B004D9DA}" srcOrd="20" destOrd="0" presId="urn:microsoft.com/office/officeart/2005/8/layout/vList3"/>
    <dgm:cxn modelId="{61A36043-8AD0-455F-972A-9E4F386A0EA4}" type="presParOf" srcId="{7E8A7DCD-AE2B-4519-A017-92E5B004D9DA}" destId="{FBD25E11-3136-4D97-AC02-F9DA3A3B7B56}" srcOrd="0" destOrd="0" presId="urn:microsoft.com/office/officeart/2005/8/layout/vList3"/>
    <dgm:cxn modelId="{25A8FE23-AC9D-463A-AC81-B7C4EA4724FE}" type="presParOf" srcId="{7E8A7DCD-AE2B-4519-A017-92E5B004D9DA}" destId="{2008BF80-BB44-444E-8C5B-2963389D1D5F}" srcOrd="1" destOrd="0" presId="urn:microsoft.com/office/officeart/2005/8/layout/vList3"/>
    <dgm:cxn modelId="{291CFEDF-AAEE-4CC8-9B04-27E3D45E326F}" type="presParOf" srcId="{2C6D9C93-F7CC-435F-A14B-C48D5FC65296}" destId="{76DEDAB3-0F0B-4AB7-BA13-A8C8E0BFA313}" srcOrd="21" destOrd="0" presId="urn:microsoft.com/office/officeart/2005/8/layout/vList3"/>
    <dgm:cxn modelId="{56987271-8CDF-4F69-8C22-258B6748B437}" type="presParOf" srcId="{2C6D9C93-F7CC-435F-A14B-C48D5FC65296}" destId="{37D7172D-7234-4507-8243-14010CF53F64}" srcOrd="22" destOrd="0" presId="urn:microsoft.com/office/officeart/2005/8/layout/vList3"/>
    <dgm:cxn modelId="{D13B3B5A-0CCC-4F5A-B7F6-CE7C639C1501}" type="presParOf" srcId="{37D7172D-7234-4507-8243-14010CF53F64}" destId="{3E4AAE09-8CDF-4A01-9256-3A18371A91FE}" srcOrd="0" destOrd="0" presId="urn:microsoft.com/office/officeart/2005/8/layout/vList3"/>
    <dgm:cxn modelId="{2EF0D8D8-0FBE-412F-B5B8-5701A0B9C154}" type="presParOf" srcId="{37D7172D-7234-4507-8243-14010CF53F64}" destId="{3D841760-1321-4078-83EB-BB274105222C}" srcOrd="1" destOrd="0" presId="urn:microsoft.com/office/officeart/2005/8/layout/vList3"/>
    <dgm:cxn modelId="{33373032-2632-440D-8A21-C7EE22BA10F4}" type="presParOf" srcId="{2C6D9C93-F7CC-435F-A14B-C48D5FC65296}" destId="{C16699F0-4451-4FFF-9BA9-0275C0B82AF1}" srcOrd="23" destOrd="0" presId="urn:microsoft.com/office/officeart/2005/8/layout/vList3"/>
    <dgm:cxn modelId="{3214DCCE-BDB6-41A7-9449-F48C0734447F}" type="presParOf" srcId="{2C6D9C93-F7CC-435F-A14B-C48D5FC65296}" destId="{AE66D4B6-8D5F-431B-A662-0C1B2FDC2C0F}" srcOrd="24" destOrd="0" presId="urn:microsoft.com/office/officeart/2005/8/layout/vList3"/>
    <dgm:cxn modelId="{863B8C32-2C77-4D54-A09E-F3524C594B97}" type="presParOf" srcId="{AE66D4B6-8D5F-431B-A662-0C1B2FDC2C0F}" destId="{045D5FF8-A826-4E83-A71F-4EDD0A539FE6}" srcOrd="0" destOrd="0" presId="urn:microsoft.com/office/officeart/2005/8/layout/vList3"/>
    <dgm:cxn modelId="{D3DF970B-9C8A-4195-8D28-04A0BE04E2AD}" type="presParOf" srcId="{AE66D4B6-8D5F-431B-A662-0C1B2FDC2C0F}" destId="{A0EFA019-4E3C-4018-9691-487EDBE2F8B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5BBD32-7568-4DA8-B10E-56A71E3FF3CB}"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s-EC"/>
        </a:p>
      </dgm:t>
    </dgm:pt>
    <dgm:pt modelId="{945414B8-7B75-47AB-8C7D-AC4FE41093E0}">
      <dgm:prSet phldrT="[Texto]" custT="1"/>
      <dgm:spPr/>
      <dgm:t>
        <a:bodyPr/>
        <a:lstStyle/>
        <a:p>
          <a:r>
            <a:rPr lang="es-EC" sz="2000" dirty="0" smtClean="0">
              <a:latin typeface="Arial" panose="020B0604020202020204" pitchFamily="34" charset="0"/>
              <a:cs typeface="Arial" panose="020B0604020202020204" pitchFamily="34" charset="0"/>
            </a:rPr>
            <a:t>Interfaces de Comunicación</a:t>
          </a:r>
          <a:endParaRPr lang="es-EC" sz="2000" dirty="0">
            <a:latin typeface="Arial" panose="020B0604020202020204" pitchFamily="34" charset="0"/>
            <a:cs typeface="Arial" panose="020B0604020202020204" pitchFamily="34" charset="0"/>
          </a:endParaRPr>
        </a:p>
      </dgm:t>
    </dgm:pt>
    <dgm:pt modelId="{C188C5DA-6EEA-40B1-994D-AC622F42A2DE}" type="parTrans" cxnId="{1B7EB4A5-F36D-4B61-8CFC-A834EFCE1D5C}">
      <dgm:prSet/>
      <dgm:spPr/>
      <dgm:t>
        <a:bodyPr/>
        <a:lstStyle/>
        <a:p>
          <a:endParaRPr lang="es-EC"/>
        </a:p>
      </dgm:t>
    </dgm:pt>
    <dgm:pt modelId="{EEC2C54A-A3D6-4E1C-A2D3-E8E52023AA38}" type="sibTrans" cxnId="{1B7EB4A5-F36D-4B61-8CFC-A834EFCE1D5C}">
      <dgm:prSet/>
      <dgm:spPr/>
      <dgm:t>
        <a:bodyPr/>
        <a:lstStyle/>
        <a:p>
          <a:endParaRPr lang="es-EC"/>
        </a:p>
      </dgm:t>
    </dgm:pt>
    <dgm:pt modelId="{A0B35A74-F0AD-4B21-900F-70A5357696C8}">
      <dgm:prSet phldrT="[Texto]" custT="1"/>
      <dgm:spPr/>
      <dgm:t>
        <a:bodyPr/>
        <a:lstStyle/>
        <a:p>
          <a:r>
            <a:rPr lang="es-EC" sz="1600" dirty="0" smtClean="0">
              <a:latin typeface="Arial" panose="020B0604020202020204" pitchFamily="34" charset="0"/>
              <a:cs typeface="Arial" panose="020B0604020202020204" pitchFamily="34" charset="0"/>
            </a:rPr>
            <a:t>Orientado a la web</a:t>
          </a:r>
          <a:endParaRPr lang="es-EC" sz="1600" dirty="0">
            <a:latin typeface="Arial" panose="020B0604020202020204" pitchFamily="34" charset="0"/>
            <a:cs typeface="Arial" panose="020B0604020202020204" pitchFamily="34" charset="0"/>
          </a:endParaRPr>
        </a:p>
      </dgm:t>
    </dgm:pt>
    <dgm:pt modelId="{4F43983D-32B9-421E-8D34-5F72071A2786}" type="parTrans" cxnId="{4D65577F-F608-406C-A695-B429DD1894DA}">
      <dgm:prSet/>
      <dgm:spPr/>
      <dgm:t>
        <a:bodyPr/>
        <a:lstStyle/>
        <a:p>
          <a:endParaRPr lang="es-EC"/>
        </a:p>
      </dgm:t>
    </dgm:pt>
    <dgm:pt modelId="{A00E3C44-F5D5-4684-93BE-20BC289EAC68}" type="sibTrans" cxnId="{4D65577F-F608-406C-A695-B429DD1894DA}">
      <dgm:prSet/>
      <dgm:spPr/>
      <dgm:t>
        <a:bodyPr/>
        <a:lstStyle/>
        <a:p>
          <a:endParaRPr lang="es-EC"/>
        </a:p>
      </dgm:t>
    </dgm:pt>
    <dgm:pt modelId="{E6A20542-E461-4D85-BDAD-DE98BE02EB19}">
      <dgm:prSet phldrT="[Texto]" custT="1"/>
      <dgm:spPr/>
      <dgm:t>
        <a:bodyPr/>
        <a:lstStyle/>
        <a:p>
          <a:r>
            <a:rPr lang="es-EC" sz="2000" smtClean="0">
              <a:latin typeface="Arial" panose="020B0604020202020204" pitchFamily="34" charset="0"/>
              <a:cs typeface="Arial" panose="020B0604020202020204" pitchFamily="34" charset="0"/>
            </a:rPr>
            <a:t>Interfaces del sistema</a:t>
          </a:r>
          <a:endParaRPr lang="es-EC" sz="2000" dirty="0">
            <a:latin typeface="Arial" panose="020B0604020202020204" pitchFamily="34" charset="0"/>
            <a:cs typeface="Arial" panose="020B0604020202020204" pitchFamily="34" charset="0"/>
          </a:endParaRPr>
        </a:p>
      </dgm:t>
    </dgm:pt>
    <dgm:pt modelId="{70733556-267E-468C-9949-424F6726DDC4}" type="parTrans" cxnId="{2988A725-E953-492D-8458-D744807F9DA7}">
      <dgm:prSet/>
      <dgm:spPr/>
      <dgm:t>
        <a:bodyPr/>
        <a:lstStyle/>
        <a:p>
          <a:endParaRPr lang="es-EC"/>
        </a:p>
      </dgm:t>
    </dgm:pt>
    <dgm:pt modelId="{29304B04-D6CB-4EE6-9C1B-C50AD7F7DBA1}" type="sibTrans" cxnId="{2988A725-E953-492D-8458-D744807F9DA7}">
      <dgm:prSet/>
      <dgm:spPr/>
      <dgm:t>
        <a:bodyPr/>
        <a:lstStyle/>
        <a:p>
          <a:endParaRPr lang="es-EC"/>
        </a:p>
      </dgm:t>
    </dgm:pt>
    <dgm:pt modelId="{ABF90F51-A6FA-422B-B958-7B912271DA2D}">
      <dgm:prSet phldrT="[Texto]" custT="1"/>
      <dgm:spPr/>
      <dgm:t>
        <a:bodyPr/>
        <a:lstStyle/>
        <a:p>
          <a:pPr algn="l"/>
          <a:endParaRPr lang="es-EC" sz="1800" dirty="0">
            <a:latin typeface="Arial" panose="020B0604020202020204" pitchFamily="34" charset="0"/>
            <a:cs typeface="Arial" panose="020B0604020202020204" pitchFamily="34" charset="0"/>
          </a:endParaRPr>
        </a:p>
      </dgm:t>
    </dgm:pt>
    <dgm:pt modelId="{3D553BF1-A7B9-4A9F-9561-41EDCF3E0B5B}" type="parTrans" cxnId="{10BB1EF9-AA9B-4E4D-AB97-6223C5968A17}">
      <dgm:prSet/>
      <dgm:spPr/>
      <dgm:t>
        <a:bodyPr/>
        <a:lstStyle/>
        <a:p>
          <a:endParaRPr lang="es-EC"/>
        </a:p>
      </dgm:t>
    </dgm:pt>
    <dgm:pt modelId="{2E53ED91-8EC8-4DCE-A8B7-A7C5813CA47D}" type="sibTrans" cxnId="{10BB1EF9-AA9B-4E4D-AB97-6223C5968A17}">
      <dgm:prSet/>
      <dgm:spPr/>
      <dgm:t>
        <a:bodyPr/>
        <a:lstStyle/>
        <a:p>
          <a:endParaRPr lang="es-EC"/>
        </a:p>
      </dgm:t>
    </dgm:pt>
    <dgm:pt modelId="{718817B5-DB70-407D-AE01-2FB4CC7755BC}">
      <dgm:prSet phldrT="[Texto]" custT="1"/>
      <dgm:spPr/>
      <dgm:t>
        <a:bodyPr/>
        <a:lstStyle/>
        <a:p>
          <a:pPr algn="just"/>
          <a:r>
            <a:rPr lang="es-EC" sz="1600" dirty="0" smtClean="0">
              <a:latin typeface="Arial" panose="020B0604020202020204" pitchFamily="34" charset="0"/>
              <a:cs typeface="Arial" panose="020B0604020202020204" pitchFamily="34" charset="0"/>
            </a:rPr>
            <a:t>Fácil de operar por el usuario.</a:t>
          </a:r>
          <a:endParaRPr lang="es-EC" sz="1600" dirty="0">
            <a:latin typeface="Arial" panose="020B0604020202020204" pitchFamily="34" charset="0"/>
            <a:cs typeface="Arial" panose="020B0604020202020204" pitchFamily="34" charset="0"/>
          </a:endParaRPr>
        </a:p>
      </dgm:t>
    </dgm:pt>
    <dgm:pt modelId="{7C2F9C47-4105-4979-A1D4-2BBFF867D0DC}" type="parTrans" cxnId="{4325D2B5-31B5-489F-989E-343433C6983D}">
      <dgm:prSet/>
      <dgm:spPr/>
      <dgm:t>
        <a:bodyPr/>
        <a:lstStyle/>
        <a:p>
          <a:endParaRPr lang="es-EC"/>
        </a:p>
      </dgm:t>
    </dgm:pt>
    <dgm:pt modelId="{93F1CB61-DA18-4CD1-8289-592C89ACCA9C}" type="sibTrans" cxnId="{4325D2B5-31B5-489F-989E-343433C6983D}">
      <dgm:prSet/>
      <dgm:spPr/>
      <dgm:t>
        <a:bodyPr/>
        <a:lstStyle/>
        <a:p>
          <a:endParaRPr lang="es-EC"/>
        </a:p>
      </dgm:t>
    </dgm:pt>
    <dgm:pt modelId="{04CDCC98-E9F3-4DD5-87AC-59AF41723256}">
      <dgm:prSet phldrT="[Texto]" custT="1"/>
      <dgm:spPr/>
      <dgm:t>
        <a:bodyPr/>
        <a:lstStyle/>
        <a:p>
          <a:r>
            <a:rPr lang="es-EC" sz="2000" smtClean="0">
              <a:latin typeface="Arial" panose="020B0604020202020204" pitchFamily="34" charset="0"/>
              <a:cs typeface="Arial" panose="020B0604020202020204" pitchFamily="34" charset="0"/>
            </a:rPr>
            <a:t>Tiempo de respuesta del sistema</a:t>
          </a:r>
          <a:endParaRPr lang="es-EC" sz="2000" dirty="0">
            <a:latin typeface="Arial" panose="020B0604020202020204" pitchFamily="34" charset="0"/>
            <a:cs typeface="Arial" panose="020B0604020202020204" pitchFamily="34" charset="0"/>
          </a:endParaRPr>
        </a:p>
      </dgm:t>
    </dgm:pt>
    <dgm:pt modelId="{79B982FF-BD75-46A2-90D9-5FC21A8E95DB}" type="parTrans" cxnId="{7B0D44C4-1C92-4F35-9B2C-02A802311086}">
      <dgm:prSet/>
      <dgm:spPr/>
      <dgm:t>
        <a:bodyPr/>
        <a:lstStyle/>
        <a:p>
          <a:endParaRPr lang="es-EC"/>
        </a:p>
      </dgm:t>
    </dgm:pt>
    <dgm:pt modelId="{A84C43A3-A4AF-487C-872C-14E0CEB08334}" type="sibTrans" cxnId="{7B0D44C4-1C92-4F35-9B2C-02A802311086}">
      <dgm:prSet/>
      <dgm:spPr/>
      <dgm:t>
        <a:bodyPr/>
        <a:lstStyle/>
        <a:p>
          <a:endParaRPr lang="es-EC"/>
        </a:p>
      </dgm:t>
    </dgm:pt>
    <dgm:pt modelId="{3376AAD0-2658-4849-8997-9D8B3EABBDA0}">
      <dgm:prSet custT="1"/>
      <dgm:spPr/>
      <dgm:t>
        <a:bodyPr/>
        <a:lstStyle/>
        <a:p>
          <a:r>
            <a:rPr lang="es-EC" sz="1600" dirty="0" smtClean="0">
              <a:latin typeface="Arial" panose="020B0604020202020204" pitchFamily="34" charset="0"/>
              <a:cs typeface="Arial" panose="020B0604020202020204" pitchFamily="34" charset="0"/>
            </a:rPr>
            <a:t>Velocidad en las transacciones.</a:t>
          </a:r>
          <a:endParaRPr lang="es-EC" sz="1600" dirty="0"/>
        </a:p>
      </dgm:t>
    </dgm:pt>
    <dgm:pt modelId="{F176133F-C79F-455D-960C-19BA20A8574B}" type="parTrans" cxnId="{E1FC5598-A13B-499A-89B2-C1704B088E77}">
      <dgm:prSet/>
      <dgm:spPr/>
      <dgm:t>
        <a:bodyPr/>
        <a:lstStyle/>
        <a:p>
          <a:endParaRPr lang="es-EC"/>
        </a:p>
      </dgm:t>
    </dgm:pt>
    <dgm:pt modelId="{AA8F9C8C-FFC2-4FCB-89B4-945F3C7D7EF5}" type="sibTrans" cxnId="{E1FC5598-A13B-499A-89B2-C1704B088E77}">
      <dgm:prSet/>
      <dgm:spPr/>
      <dgm:t>
        <a:bodyPr/>
        <a:lstStyle/>
        <a:p>
          <a:endParaRPr lang="es-EC"/>
        </a:p>
      </dgm:t>
    </dgm:pt>
    <dgm:pt modelId="{857A82C7-DB89-4C3D-8469-9A5C7C85AA95}" type="pres">
      <dgm:prSet presAssocID="{785BBD32-7568-4DA8-B10E-56A71E3FF3CB}" presName="Name0" presStyleCnt="0">
        <dgm:presLayoutVars>
          <dgm:dir/>
          <dgm:animLvl val="lvl"/>
          <dgm:resizeHandles val="exact"/>
        </dgm:presLayoutVars>
      </dgm:prSet>
      <dgm:spPr/>
      <dgm:t>
        <a:bodyPr/>
        <a:lstStyle/>
        <a:p>
          <a:endParaRPr lang="es-EC"/>
        </a:p>
      </dgm:t>
    </dgm:pt>
    <dgm:pt modelId="{2373993B-B712-4218-9940-191CBEB9FFAA}" type="pres">
      <dgm:prSet presAssocID="{945414B8-7B75-47AB-8C7D-AC4FE41093E0}" presName="linNode" presStyleCnt="0"/>
      <dgm:spPr/>
      <dgm:t>
        <a:bodyPr/>
        <a:lstStyle/>
        <a:p>
          <a:endParaRPr lang="es-EC"/>
        </a:p>
      </dgm:t>
    </dgm:pt>
    <dgm:pt modelId="{2FDBFA8B-40E2-49DD-B91B-69CF5A8373FB}" type="pres">
      <dgm:prSet presAssocID="{945414B8-7B75-47AB-8C7D-AC4FE41093E0}" presName="parentText" presStyleLbl="node1" presStyleIdx="0" presStyleCnt="3" custScaleX="136080" custScaleY="19011" custLinFactNeighborX="-3851" custLinFactNeighborY="4678">
        <dgm:presLayoutVars>
          <dgm:chMax val="1"/>
          <dgm:bulletEnabled val="1"/>
        </dgm:presLayoutVars>
      </dgm:prSet>
      <dgm:spPr/>
      <dgm:t>
        <a:bodyPr/>
        <a:lstStyle/>
        <a:p>
          <a:endParaRPr lang="es-EC"/>
        </a:p>
      </dgm:t>
    </dgm:pt>
    <dgm:pt modelId="{00FDD888-F52E-44CD-9A98-6DE097B95B03}" type="pres">
      <dgm:prSet presAssocID="{945414B8-7B75-47AB-8C7D-AC4FE41093E0}" presName="descendantText" presStyleLbl="alignAccFollowNode1" presStyleIdx="0" presStyleCnt="3" custScaleX="69742" custScaleY="18060" custLinFactNeighborX="-3085" custLinFactNeighborY="5555">
        <dgm:presLayoutVars>
          <dgm:bulletEnabled val="1"/>
        </dgm:presLayoutVars>
      </dgm:prSet>
      <dgm:spPr/>
      <dgm:t>
        <a:bodyPr/>
        <a:lstStyle/>
        <a:p>
          <a:endParaRPr lang="es-EC"/>
        </a:p>
      </dgm:t>
    </dgm:pt>
    <dgm:pt modelId="{821C303D-54B5-4973-BA7A-8C5F14172382}" type="pres">
      <dgm:prSet presAssocID="{EEC2C54A-A3D6-4E1C-A2D3-E8E52023AA38}" presName="sp" presStyleCnt="0"/>
      <dgm:spPr/>
      <dgm:t>
        <a:bodyPr/>
        <a:lstStyle/>
        <a:p>
          <a:endParaRPr lang="es-EC"/>
        </a:p>
      </dgm:t>
    </dgm:pt>
    <dgm:pt modelId="{30B95D9D-07A9-43D5-92A0-B0BFC190FA33}" type="pres">
      <dgm:prSet presAssocID="{E6A20542-E461-4D85-BDAD-DE98BE02EB19}" presName="linNode" presStyleCnt="0"/>
      <dgm:spPr/>
      <dgm:t>
        <a:bodyPr/>
        <a:lstStyle/>
        <a:p>
          <a:endParaRPr lang="es-EC"/>
        </a:p>
      </dgm:t>
    </dgm:pt>
    <dgm:pt modelId="{6A241ED6-40EC-4224-B95E-91B1941E3939}" type="pres">
      <dgm:prSet presAssocID="{E6A20542-E461-4D85-BDAD-DE98BE02EB19}" presName="parentText" presStyleLbl="node1" presStyleIdx="1" presStyleCnt="3" custScaleX="138848" custScaleY="25058" custLinFactNeighborX="-3851" custLinFactNeighborY="8991">
        <dgm:presLayoutVars>
          <dgm:chMax val="1"/>
          <dgm:bulletEnabled val="1"/>
        </dgm:presLayoutVars>
      </dgm:prSet>
      <dgm:spPr/>
      <dgm:t>
        <a:bodyPr/>
        <a:lstStyle/>
        <a:p>
          <a:endParaRPr lang="es-EC"/>
        </a:p>
      </dgm:t>
    </dgm:pt>
    <dgm:pt modelId="{799DA591-E98A-41B2-959B-DE2E25CC423A}" type="pres">
      <dgm:prSet presAssocID="{E6A20542-E461-4D85-BDAD-DE98BE02EB19}" presName="descendantText" presStyleLbl="alignAccFollowNode1" presStyleIdx="1" presStyleCnt="3" custScaleX="71303" custScaleY="22646" custLinFactNeighborX="-6452" custLinFactNeighborY="11238">
        <dgm:presLayoutVars>
          <dgm:bulletEnabled val="1"/>
        </dgm:presLayoutVars>
      </dgm:prSet>
      <dgm:spPr/>
      <dgm:t>
        <a:bodyPr/>
        <a:lstStyle/>
        <a:p>
          <a:endParaRPr lang="es-EC"/>
        </a:p>
      </dgm:t>
    </dgm:pt>
    <dgm:pt modelId="{9D5B3010-74ED-410E-85DF-5DB20D45FF47}" type="pres">
      <dgm:prSet presAssocID="{29304B04-D6CB-4EE6-9C1B-C50AD7F7DBA1}" presName="sp" presStyleCnt="0"/>
      <dgm:spPr/>
      <dgm:t>
        <a:bodyPr/>
        <a:lstStyle/>
        <a:p>
          <a:endParaRPr lang="es-EC"/>
        </a:p>
      </dgm:t>
    </dgm:pt>
    <dgm:pt modelId="{C2909102-C4E0-464D-A7D5-1E3F3FD581FD}" type="pres">
      <dgm:prSet presAssocID="{04CDCC98-E9F3-4DD5-87AC-59AF41723256}" presName="linNode" presStyleCnt="0"/>
      <dgm:spPr/>
      <dgm:t>
        <a:bodyPr/>
        <a:lstStyle/>
        <a:p>
          <a:endParaRPr lang="es-EC"/>
        </a:p>
      </dgm:t>
    </dgm:pt>
    <dgm:pt modelId="{64F7B62C-ED51-4C6E-8A22-B2E64C51EB92}" type="pres">
      <dgm:prSet presAssocID="{04CDCC98-E9F3-4DD5-87AC-59AF41723256}" presName="parentText" presStyleLbl="node1" presStyleIdx="2" presStyleCnt="3" custScaleX="140647" custScaleY="25058" custLinFactNeighborX="-6084" custLinFactNeighborY="12684">
        <dgm:presLayoutVars>
          <dgm:chMax val="1"/>
          <dgm:bulletEnabled val="1"/>
        </dgm:presLayoutVars>
      </dgm:prSet>
      <dgm:spPr/>
      <dgm:t>
        <a:bodyPr/>
        <a:lstStyle/>
        <a:p>
          <a:endParaRPr lang="es-EC"/>
        </a:p>
      </dgm:t>
    </dgm:pt>
    <dgm:pt modelId="{18C47EC6-617B-4BED-AF3F-CF3693CC6A23}" type="pres">
      <dgm:prSet presAssocID="{04CDCC98-E9F3-4DD5-87AC-59AF41723256}" presName="descendantText" presStyleLbl="alignAccFollowNode1" presStyleIdx="2" presStyleCnt="3" custScaleX="67649" custScaleY="22956" custLinFactNeighborX="-4273" custLinFactNeighborY="10977">
        <dgm:presLayoutVars>
          <dgm:bulletEnabled val="1"/>
        </dgm:presLayoutVars>
      </dgm:prSet>
      <dgm:spPr/>
      <dgm:t>
        <a:bodyPr/>
        <a:lstStyle/>
        <a:p>
          <a:endParaRPr lang="es-EC"/>
        </a:p>
      </dgm:t>
    </dgm:pt>
  </dgm:ptLst>
  <dgm:cxnLst>
    <dgm:cxn modelId="{7B0D44C4-1C92-4F35-9B2C-02A802311086}" srcId="{785BBD32-7568-4DA8-B10E-56A71E3FF3CB}" destId="{04CDCC98-E9F3-4DD5-87AC-59AF41723256}" srcOrd="2" destOrd="0" parTransId="{79B982FF-BD75-46A2-90D9-5FC21A8E95DB}" sibTransId="{A84C43A3-A4AF-487C-872C-14E0CEB08334}"/>
    <dgm:cxn modelId="{2988A725-E953-492D-8458-D744807F9DA7}" srcId="{785BBD32-7568-4DA8-B10E-56A71E3FF3CB}" destId="{E6A20542-E461-4D85-BDAD-DE98BE02EB19}" srcOrd="1" destOrd="0" parTransId="{70733556-267E-468C-9949-424F6726DDC4}" sibTransId="{29304B04-D6CB-4EE6-9C1B-C50AD7F7DBA1}"/>
    <dgm:cxn modelId="{78548EF1-7D61-41A1-94A3-6D0557B15AD6}" type="presOf" srcId="{3376AAD0-2658-4849-8997-9D8B3EABBDA0}" destId="{18C47EC6-617B-4BED-AF3F-CF3693CC6A23}" srcOrd="0" destOrd="0" presId="urn:microsoft.com/office/officeart/2005/8/layout/vList5"/>
    <dgm:cxn modelId="{737AEBBB-CFC3-41EC-B10C-A21DE320A1E1}" type="presOf" srcId="{945414B8-7B75-47AB-8C7D-AC4FE41093E0}" destId="{2FDBFA8B-40E2-49DD-B91B-69CF5A8373FB}" srcOrd="0" destOrd="0" presId="urn:microsoft.com/office/officeart/2005/8/layout/vList5"/>
    <dgm:cxn modelId="{10BB1EF9-AA9B-4E4D-AB97-6223C5968A17}" srcId="{E6A20542-E461-4D85-BDAD-DE98BE02EB19}" destId="{ABF90F51-A6FA-422B-B958-7B912271DA2D}" srcOrd="0" destOrd="0" parTransId="{3D553BF1-A7B9-4A9F-9561-41EDCF3E0B5B}" sibTransId="{2E53ED91-8EC8-4DCE-A8B7-A7C5813CA47D}"/>
    <dgm:cxn modelId="{61A6F091-743D-49D7-A244-941B58E8A4B2}" type="presOf" srcId="{04CDCC98-E9F3-4DD5-87AC-59AF41723256}" destId="{64F7B62C-ED51-4C6E-8A22-B2E64C51EB92}" srcOrd="0" destOrd="0" presId="urn:microsoft.com/office/officeart/2005/8/layout/vList5"/>
    <dgm:cxn modelId="{E8A68A11-7538-4633-ADAC-469F63024876}" type="presOf" srcId="{785BBD32-7568-4DA8-B10E-56A71E3FF3CB}" destId="{857A82C7-DB89-4C3D-8469-9A5C7C85AA95}" srcOrd="0" destOrd="0" presId="urn:microsoft.com/office/officeart/2005/8/layout/vList5"/>
    <dgm:cxn modelId="{FC4114CB-C5EA-4633-880C-D5E387D2BEFD}" type="presOf" srcId="{A0B35A74-F0AD-4B21-900F-70A5357696C8}" destId="{00FDD888-F52E-44CD-9A98-6DE097B95B03}" srcOrd="0" destOrd="0" presId="urn:microsoft.com/office/officeart/2005/8/layout/vList5"/>
    <dgm:cxn modelId="{82E5F61E-3B7C-4C43-BAC5-329754170A73}" type="presOf" srcId="{E6A20542-E461-4D85-BDAD-DE98BE02EB19}" destId="{6A241ED6-40EC-4224-B95E-91B1941E3939}" srcOrd="0" destOrd="0" presId="urn:microsoft.com/office/officeart/2005/8/layout/vList5"/>
    <dgm:cxn modelId="{8AA8EBA1-068A-4319-A5DE-45BC2F7F9BCF}" type="presOf" srcId="{718817B5-DB70-407D-AE01-2FB4CC7755BC}" destId="{799DA591-E98A-41B2-959B-DE2E25CC423A}" srcOrd="0" destOrd="1" presId="urn:microsoft.com/office/officeart/2005/8/layout/vList5"/>
    <dgm:cxn modelId="{1B7EB4A5-F36D-4B61-8CFC-A834EFCE1D5C}" srcId="{785BBD32-7568-4DA8-B10E-56A71E3FF3CB}" destId="{945414B8-7B75-47AB-8C7D-AC4FE41093E0}" srcOrd="0" destOrd="0" parTransId="{C188C5DA-6EEA-40B1-994D-AC622F42A2DE}" sibTransId="{EEC2C54A-A3D6-4E1C-A2D3-E8E52023AA38}"/>
    <dgm:cxn modelId="{4325D2B5-31B5-489F-989E-343433C6983D}" srcId="{E6A20542-E461-4D85-BDAD-DE98BE02EB19}" destId="{718817B5-DB70-407D-AE01-2FB4CC7755BC}" srcOrd="1" destOrd="0" parTransId="{7C2F9C47-4105-4979-A1D4-2BBFF867D0DC}" sibTransId="{93F1CB61-DA18-4CD1-8289-592C89ACCA9C}"/>
    <dgm:cxn modelId="{E1FC5598-A13B-499A-89B2-C1704B088E77}" srcId="{04CDCC98-E9F3-4DD5-87AC-59AF41723256}" destId="{3376AAD0-2658-4849-8997-9D8B3EABBDA0}" srcOrd="0" destOrd="0" parTransId="{F176133F-C79F-455D-960C-19BA20A8574B}" sibTransId="{AA8F9C8C-FFC2-4FCB-89B4-945F3C7D7EF5}"/>
    <dgm:cxn modelId="{19AECDBF-05A8-48A7-B389-DBC2DDB3D7FA}" type="presOf" srcId="{ABF90F51-A6FA-422B-B958-7B912271DA2D}" destId="{799DA591-E98A-41B2-959B-DE2E25CC423A}" srcOrd="0" destOrd="0" presId="urn:microsoft.com/office/officeart/2005/8/layout/vList5"/>
    <dgm:cxn modelId="{4D65577F-F608-406C-A695-B429DD1894DA}" srcId="{945414B8-7B75-47AB-8C7D-AC4FE41093E0}" destId="{A0B35A74-F0AD-4B21-900F-70A5357696C8}" srcOrd="0" destOrd="0" parTransId="{4F43983D-32B9-421E-8D34-5F72071A2786}" sibTransId="{A00E3C44-F5D5-4684-93BE-20BC289EAC68}"/>
    <dgm:cxn modelId="{231199AA-642F-49C9-8824-989FFDBA3136}" type="presParOf" srcId="{857A82C7-DB89-4C3D-8469-9A5C7C85AA95}" destId="{2373993B-B712-4218-9940-191CBEB9FFAA}" srcOrd="0" destOrd="0" presId="urn:microsoft.com/office/officeart/2005/8/layout/vList5"/>
    <dgm:cxn modelId="{498FE308-8D72-42B2-A01F-66C8898F948B}" type="presParOf" srcId="{2373993B-B712-4218-9940-191CBEB9FFAA}" destId="{2FDBFA8B-40E2-49DD-B91B-69CF5A8373FB}" srcOrd="0" destOrd="0" presId="urn:microsoft.com/office/officeart/2005/8/layout/vList5"/>
    <dgm:cxn modelId="{181E56EB-BAFC-456A-AE11-31866534C44F}" type="presParOf" srcId="{2373993B-B712-4218-9940-191CBEB9FFAA}" destId="{00FDD888-F52E-44CD-9A98-6DE097B95B03}" srcOrd="1" destOrd="0" presId="urn:microsoft.com/office/officeart/2005/8/layout/vList5"/>
    <dgm:cxn modelId="{08C68998-85D7-4996-BD44-F695B3FE609C}" type="presParOf" srcId="{857A82C7-DB89-4C3D-8469-9A5C7C85AA95}" destId="{821C303D-54B5-4973-BA7A-8C5F14172382}" srcOrd="1" destOrd="0" presId="urn:microsoft.com/office/officeart/2005/8/layout/vList5"/>
    <dgm:cxn modelId="{A5D05069-DA64-46E9-BE64-E7411B7674CD}" type="presParOf" srcId="{857A82C7-DB89-4C3D-8469-9A5C7C85AA95}" destId="{30B95D9D-07A9-43D5-92A0-B0BFC190FA33}" srcOrd="2" destOrd="0" presId="urn:microsoft.com/office/officeart/2005/8/layout/vList5"/>
    <dgm:cxn modelId="{CD9343EC-60FF-4291-BFF7-FF9C090C0375}" type="presParOf" srcId="{30B95D9D-07A9-43D5-92A0-B0BFC190FA33}" destId="{6A241ED6-40EC-4224-B95E-91B1941E3939}" srcOrd="0" destOrd="0" presId="urn:microsoft.com/office/officeart/2005/8/layout/vList5"/>
    <dgm:cxn modelId="{133DFF99-5FC1-4CD4-AD04-140A77F0B54E}" type="presParOf" srcId="{30B95D9D-07A9-43D5-92A0-B0BFC190FA33}" destId="{799DA591-E98A-41B2-959B-DE2E25CC423A}" srcOrd="1" destOrd="0" presId="urn:microsoft.com/office/officeart/2005/8/layout/vList5"/>
    <dgm:cxn modelId="{CD5C096F-8C13-4FD8-93C1-D64B5D4910E4}" type="presParOf" srcId="{857A82C7-DB89-4C3D-8469-9A5C7C85AA95}" destId="{9D5B3010-74ED-410E-85DF-5DB20D45FF47}" srcOrd="3" destOrd="0" presId="urn:microsoft.com/office/officeart/2005/8/layout/vList5"/>
    <dgm:cxn modelId="{BD8EB0EF-230A-4B14-A14B-4B144029015D}" type="presParOf" srcId="{857A82C7-DB89-4C3D-8469-9A5C7C85AA95}" destId="{C2909102-C4E0-464D-A7D5-1E3F3FD581FD}" srcOrd="4" destOrd="0" presId="urn:microsoft.com/office/officeart/2005/8/layout/vList5"/>
    <dgm:cxn modelId="{9A9830CF-E06C-449D-A628-C26D76657F56}" type="presParOf" srcId="{C2909102-C4E0-464D-A7D5-1E3F3FD581FD}" destId="{64F7B62C-ED51-4C6E-8A22-B2E64C51EB92}" srcOrd="0" destOrd="0" presId="urn:microsoft.com/office/officeart/2005/8/layout/vList5"/>
    <dgm:cxn modelId="{F2F31D30-91DC-4BF0-89E5-FCEDA1C12AFC}" type="presParOf" srcId="{C2909102-C4E0-464D-A7D5-1E3F3FD581FD}" destId="{18C47EC6-617B-4BED-AF3F-CF3693CC6A2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BE3430-E61F-432F-8825-FF71C13EE694}"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s-EC"/>
        </a:p>
      </dgm:t>
    </dgm:pt>
    <dgm:pt modelId="{E8A0A181-3ADF-4485-8885-66BF46F06052}">
      <dgm:prSet phldrT="[Texto]"/>
      <dgm:spPr/>
      <dgm:t>
        <a:bodyPr/>
        <a:lstStyle/>
        <a:p>
          <a:r>
            <a:rPr lang="es-EC" dirty="0" smtClean="0"/>
            <a:t>SCRUM</a:t>
          </a:r>
          <a:endParaRPr lang="es-EC" dirty="0"/>
        </a:p>
      </dgm:t>
    </dgm:pt>
    <dgm:pt modelId="{E720898A-6EFC-4235-87D5-9B87BEFE1FD3}" type="parTrans" cxnId="{99A1742F-0730-4F3D-AFCC-3BBD8ADFEAE9}">
      <dgm:prSet/>
      <dgm:spPr/>
      <dgm:t>
        <a:bodyPr/>
        <a:lstStyle/>
        <a:p>
          <a:endParaRPr lang="es-EC"/>
        </a:p>
      </dgm:t>
    </dgm:pt>
    <dgm:pt modelId="{871D35A8-61EB-4EAF-885D-329D2D625305}" type="sibTrans" cxnId="{99A1742F-0730-4F3D-AFCC-3BBD8ADFEAE9}">
      <dgm:prSet/>
      <dgm:spPr/>
      <dgm:t>
        <a:bodyPr/>
        <a:lstStyle/>
        <a:p>
          <a:endParaRPr lang="es-EC"/>
        </a:p>
      </dgm:t>
    </dgm:pt>
    <dgm:pt modelId="{0CB5DA3A-5F3C-4FDD-89A7-18AF81A306DD}">
      <dgm:prSet phldrT="[Texto]" custT="1"/>
      <dgm:spPr/>
      <dgm:t>
        <a:bodyPr/>
        <a:lstStyle/>
        <a:p>
          <a:r>
            <a:rPr lang="es-EC" sz="1800" dirty="0" smtClean="0">
              <a:latin typeface="Arial" panose="020B0604020202020204" pitchFamily="34" charset="0"/>
              <a:cs typeface="Arial" panose="020B0604020202020204" pitchFamily="34" charset="0"/>
            </a:rPr>
            <a:t>Ágil y Flexible</a:t>
          </a:r>
          <a:endParaRPr lang="es-EC" sz="1800" dirty="0">
            <a:latin typeface="Arial" panose="020B0604020202020204" pitchFamily="34" charset="0"/>
            <a:cs typeface="Arial" panose="020B0604020202020204" pitchFamily="34" charset="0"/>
          </a:endParaRPr>
        </a:p>
      </dgm:t>
    </dgm:pt>
    <dgm:pt modelId="{2480A48F-288C-4905-A5FD-3E50DB3E21E3}" type="parTrans" cxnId="{7E423646-568E-4B47-9451-6755BB989A41}">
      <dgm:prSet/>
      <dgm:spPr/>
      <dgm:t>
        <a:bodyPr/>
        <a:lstStyle/>
        <a:p>
          <a:endParaRPr lang="es-EC"/>
        </a:p>
      </dgm:t>
    </dgm:pt>
    <dgm:pt modelId="{5074ECC5-0C3C-4968-B2B0-0FF40A68B043}" type="sibTrans" cxnId="{7E423646-568E-4B47-9451-6755BB989A41}">
      <dgm:prSet/>
      <dgm:spPr/>
      <dgm:t>
        <a:bodyPr/>
        <a:lstStyle/>
        <a:p>
          <a:endParaRPr lang="es-EC"/>
        </a:p>
      </dgm:t>
    </dgm:pt>
    <dgm:pt modelId="{51BBF4EC-72D1-4529-AD17-0B9CF648357D}">
      <dgm:prSet phldrT="[Texto]" custT="1"/>
      <dgm:spPr/>
      <dgm:t>
        <a:bodyPr/>
        <a:lstStyle/>
        <a:p>
          <a:r>
            <a:rPr lang="es-EC" sz="1800" dirty="0" smtClean="0">
              <a:latin typeface="Arial" panose="020B0604020202020204" pitchFamily="34" charset="0"/>
              <a:cs typeface="Arial" panose="020B0604020202020204" pitchFamily="34" charset="0"/>
            </a:rPr>
            <a:t>Participación del cliente</a:t>
          </a:r>
          <a:endParaRPr lang="es-EC" sz="1800" dirty="0">
            <a:latin typeface="Arial" panose="020B0604020202020204" pitchFamily="34" charset="0"/>
            <a:cs typeface="Arial" panose="020B0604020202020204" pitchFamily="34" charset="0"/>
          </a:endParaRPr>
        </a:p>
      </dgm:t>
    </dgm:pt>
    <dgm:pt modelId="{1C3144B1-A774-4C22-B6CA-2C3F480B3EFF}" type="parTrans" cxnId="{739A4607-CFC4-4DD5-BCD6-EFA6884001AA}">
      <dgm:prSet/>
      <dgm:spPr/>
      <dgm:t>
        <a:bodyPr/>
        <a:lstStyle/>
        <a:p>
          <a:endParaRPr lang="es-EC"/>
        </a:p>
      </dgm:t>
    </dgm:pt>
    <dgm:pt modelId="{25DB1791-D853-4AE3-961F-6EF4C420370B}" type="sibTrans" cxnId="{739A4607-CFC4-4DD5-BCD6-EFA6884001AA}">
      <dgm:prSet/>
      <dgm:spPr/>
      <dgm:t>
        <a:bodyPr/>
        <a:lstStyle/>
        <a:p>
          <a:endParaRPr lang="es-EC"/>
        </a:p>
      </dgm:t>
    </dgm:pt>
    <dgm:pt modelId="{E1C68813-990C-4908-A901-BA8F297E5D8D}">
      <dgm:prSet phldrT="[Texto]" custT="1"/>
      <dgm:spPr/>
      <dgm:t>
        <a:bodyPr/>
        <a:lstStyle/>
        <a:p>
          <a:r>
            <a:rPr lang="es-EC" sz="1800" dirty="0" smtClean="0">
              <a:latin typeface="Arial" panose="020B0604020202020204" pitchFamily="34" charset="0"/>
              <a:cs typeface="Arial" panose="020B0604020202020204" pitchFamily="34" charset="0"/>
            </a:rPr>
            <a:t>Proceso Iterativo e Incremental</a:t>
          </a:r>
          <a:endParaRPr lang="es-EC" sz="1800" dirty="0">
            <a:latin typeface="Arial" panose="020B0604020202020204" pitchFamily="34" charset="0"/>
            <a:cs typeface="Arial" panose="020B0604020202020204" pitchFamily="34" charset="0"/>
          </a:endParaRPr>
        </a:p>
      </dgm:t>
    </dgm:pt>
    <dgm:pt modelId="{05CEA3AA-3E6D-44FF-AAF9-B5415D363E34}" type="parTrans" cxnId="{E9B74FC5-329C-49BA-B5AA-6BED6174B85C}">
      <dgm:prSet/>
      <dgm:spPr/>
      <dgm:t>
        <a:bodyPr/>
        <a:lstStyle/>
        <a:p>
          <a:endParaRPr lang="es-EC"/>
        </a:p>
      </dgm:t>
    </dgm:pt>
    <dgm:pt modelId="{3F9F5F0B-DB34-45E3-9127-2653AEDA3539}" type="sibTrans" cxnId="{E9B74FC5-329C-49BA-B5AA-6BED6174B85C}">
      <dgm:prSet/>
      <dgm:spPr/>
      <dgm:t>
        <a:bodyPr/>
        <a:lstStyle/>
        <a:p>
          <a:endParaRPr lang="es-EC"/>
        </a:p>
      </dgm:t>
    </dgm:pt>
    <dgm:pt modelId="{029DCE86-47BD-4389-A632-E0AAFDB28D05}">
      <dgm:prSet phldrT="[Texto]" custT="1"/>
      <dgm:spPr/>
      <dgm:t>
        <a:bodyPr/>
        <a:lstStyle/>
        <a:p>
          <a:r>
            <a:rPr lang="es-EC" altLang="es-EC" sz="1800" i="0" dirty="0" smtClean="0">
              <a:latin typeface="Arial" panose="020B0604020202020204" pitchFamily="34" charset="0"/>
              <a:cs typeface="Arial" panose="020B0604020202020204" pitchFamily="34" charset="0"/>
            </a:rPr>
            <a:t>Objetivo:  Maximizar el retorno de la inversión para una empresa</a:t>
          </a:r>
          <a:endParaRPr lang="es-EC" sz="1800" i="0" dirty="0">
            <a:latin typeface="Arial" panose="020B0604020202020204" pitchFamily="34" charset="0"/>
            <a:cs typeface="Arial" panose="020B0604020202020204" pitchFamily="34" charset="0"/>
          </a:endParaRPr>
        </a:p>
      </dgm:t>
    </dgm:pt>
    <dgm:pt modelId="{81F34056-724D-4BA2-A8BE-AABCF0FC475E}" type="parTrans" cxnId="{D1349959-18E2-4C30-B7E2-FBED3992E990}">
      <dgm:prSet/>
      <dgm:spPr/>
      <dgm:t>
        <a:bodyPr/>
        <a:lstStyle/>
        <a:p>
          <a:endParaRPr lang="es-EC"/>
        </a:p>
      </dgm:t>
    </dgm:pt>
    <dgm:pt modelId="{BB729E57-5D76-495C-A882-22824E29B369}" type="sibTrans" cxnId="{D1349959-18E2-4C30-B7E2-FBED3992E990}">
      <dgm:prSet/>
      <dgm:spPr/>
      <dgm:t>
        <a:bodyPr/>
        <a:lstStyle/>
        <a:p>
          <a:endParaRPr lang="es-EC"/>
        </a:p>
      </dgm:t>
    </dgm:pt>
    <dgm:pt modelId="{808CEEB9-CFA1-49CF-A262-18A4CA3DA082}" type="pres">
      <dgm:prSet presAssocID="{3FBE3430-E61F-432F-8825-FF71C13EE694}" presName="cycle" presStyleCnt="0">
        <dgm:presLayoutVars>
          <dgm:chMax val="1"/>
          <dgm:dir/>
          <dgm:animLvl val="ctr"/>
          <dgm:resizeHandles val="exact"/>
        </dgm:presLayoutVars>
      </dgm:prSet>
      <dgm:spPr/>
      <dgm:t>
        <a:bodyPr/>
        <a:lstStyle/>
        <a:p>
          <a:endParaRPr lang="es-EC"/>
        </a:p>
      </dgm:t>
    </dgm:pt>
    <dgm:pt modelId="{9CD66760-EDAA-4B74-9D40-E67988C6FF56}" type="pres">
      <dgm:prSet presAssocID="{E8A0A181-3ADF-4485-8885-66BF46F06052}" presName="centerShape" presStyleLbl="node0" presStyleIdx="0" presStyleCnt="1" custLinFactNeighborX="357" custLinFactNeighborY="-4283"/>
      <dgm:spPr/>
      <dgm:t>
        <a:bodyPr/>
        <a:lstStyle/>
        <a:p>
          <a:endParaRPr lang="es-EC"/>
        </a:p>
      </dgm:t>
    </dgm:pt>
    <dgm:pt modelId="{CC357825-AA3F-4EF7-89CF-51C7C604A139}" type="pres">
      <dgm:prSet presAssocID="{2480A48F-288C-4905-A5FD-3E50DB3E21E3}" presName="Name9" presStyleLbl="parChTrans1D2" presStyleIdx="0" presStyleCnt="4"/>
      <dgm:spPr/>
      <dgm:t>
        <a:bodyPr/>
        <a:lstStyle/>
        <a:p>
          <a:endParaRPr lang="es-EC"/>
        </a:p>
      </dgm:t>
    </dgm:pt>
    <dgm:pt modelId="{03D7D0C7-4069-44D5-B34B-05DE25347A1C}" type="pres">
      <dgm:prSet presAssocID="{2480A48F-288C-4905-A5FD-3E50DB3E21E3}" presName="connTx" presStyleLbl="parChTrans1D2" presStyleIdx="0" presStyleCnt="4"/>
      <dgm:spPr/>
      <dgm:t>
        <a:bodyPr/>
        <a:lstStyle/>
        <a:p>
          <a:endParaRPr lang="es-EC"/>
        </a:p>
      </dgm:t>
    </dgm:pt>
    <dgm:pt modelId="{72F830A5-31E8-48DF-B290-6755AD446DF1}" type="pres">
      <dgm:prSet presAssocID="{0CB5DA3A-5F3C-4FDD-89A7-18AF81A306DD}" presName="node" presStyleLbl="node1" presStyleIdx="0" presStyleCnt="4">
        <dgm:presLayoutVars>
          <dgm:bulletEnabled val="1"/>
        </dgm:presLayoutVars>
      </dgm:prSet>
      <dgm:spPr/>
      <dgm:t>
        <a:bodyPr/>
        <a:lstStyle/>
        <a:p>
          <a:endParaRPr lang="es-EC"/>
        </a:p>
      </dgm:t>
    </dgm:pt>
    <dgm:pt modelId="{D5DA8C4D-4FEC-40FA-B2B5-4A3B74D320A8}" type="pres">
      <dgm:prSet presAssocID="{1C3144B1-A774-4C22-B6CA-2C3F480B3EFF}" presName="Name9" presStyleLbl="parChTrans1D2" presStyleIdx="1" presStyleCnt="4"/>
      <dgm:spPr/>
      <dgm:t>
        <a:bodyPr/>
        <a:lstStyle/>
        <a:p>
          <a:endParaRPr lang="es-EC"/>
        </a:p>
      </dgm:t>
    </dgm:pt>
    <dgm:pt modelId="{04B3EFDE-B86A-4218-BD43-C515CC1CCDAC}" type="pres">
      <dgm:prSet presAssocID="{1C3144B1-A774-4C22-B6CA-2C3F480B3EFF}" presName="connTx" presStyleLbl="parChTrans1D2" presStyleIdx="1" presStyleCnt="4"/>
      <dgm:spPr/>
      <dgm:t>
        <a:bodyPr/>
        <a:lstStyle/>
        <a:p>
          <a:endParaRPr lang="es-EC"/>
        </a:p>
      </dgm:t>
    </dgm:pt>
    <dgm:pt modelId="{1740BB50-0BDB-4EF2-88FB-AD8545C7985B}" type="pres">
      <dgm:prSet presAssocID="{51BBF4EC-72D1-4529-AD17-0B9CF648357D}" presName="node" presStyleLbl="node1" presStyleIdx="1" presStyleCnt="4" custScaleX="190705" custScaleY="151643" custRadScaleRad="121063" custRadScaleInc="3899">
        <dgm:presLayoutVars>
          <dgm:bulletEnabled val="1"/>
        </dgm:presLayoutVars>
      </dgm:prSet>
      <dgm:spPr/>
      <dgm:t>
        <a:bodyPr/>
        <a:lstStyle/>
        <a:p>
          <a:endParaRPr lang="es-EC"/>
        </a:p>
      </dgm:t>
    </dgm:pt>
    <dgm:pt modelId="{07454F11-AB6C-417A-9F81-EADB036A7A3D}" type="pres">
      <dgm:prSet presAssocID="{05CEA3AA-3E6D-44FF-AAF9-B5415D363E34}" presName="Name9" presStyleLbl="parChTrans1D2" presStyleIdx="2" presStyleCnt="4"/>
      <dgm:spPr/>
      <dgm:t>
        <a:bodyPr/>
        <a:lstStyle/>
        <a:p>
          <a:endParaRPr lang="es-EC"/>
        </a:p>
      </dgm:t>
    </dgm:pt>
    <dgm:pt modelId="{8A75327A-9232-4FA7-8F5A-54C3DF6EF6DA}" type="pres">
      <dgm:prSet presAssocID="{05CEA3AA-3E6D-44FF-AAF9-B5415D363E34}" presName="connTx" presStyleLbl="parChTrans1D2" presStyleIdx="2" presStyleCnt="4"/>
      <dgm:spPr/>
      <dgm:t>
        <a:bodyPr/>
        <a:lstStyle/>
        <a:p>
          <a:endParaRPr lang="es-EC"/>
        </a:p>
      </dgm:t>
    </dgm:pt>
    <dgm:pt modelId="{8782630B-CB17-4E52-8ACD-79B83D8935C9}" type="pres">
      <dgm:prSet presAssocID="{E1C68813-990C-4908-A901-BA8F297E5D8D}" presName="node" presStyleLbl="node1" presStyleIdx="2" presStyleCnt="4" custScaleX="161501" custScaleY="151397">
        <dgm:presLayoutVars>
          <dgm:bulletEnabled val="1"/>
        </dgm:presLayoutVars>
      </dgm:prSet>
      <dgm:spPr/>
      <dgm:t>
        <a:bodyPr/>
        <a:lstStyle/>
        <a:p>
          <a:endParaRPr lang="es-EC"/>
        </a:p>
      </dgm:t>
    </dgm:pt>
    <dgm:pt modelId="{7CB86D42-A807-402D-8048-063321011FE9}" type="pres">
      <dgm:prSet presAssocID="{81F34056-724D-4BA2-A8BE-AABCF0FC475E}" presName="Name9" presStyleLbl="parChTrans1D2" presStyleIdx="3" presStyleCnt="4"/>
      <dgm:spPr/>
      <dgm:t>
        <a:bodyPr/>
        <a:lstStyle/>
        <a:p>
          <a:endParaRPr lang="es-EC"/>
        </a:p>
      </dgm:t>
    </dgm:pt>
    <dgm:pt modelId="{DF05A7CD-FE95-405C-BC2D-A1FA50AC96D9}" type="pres">
      <dgm:prSet presAssocID="{81F34056-724D-4BA2-A8BE-AABCF0FC475E}" presName="connTx" presStyleLbl="parChTrans1D2" presStyleIdx="3" presStyleCnt="4"/>
      <dgm:spPr/>
      <dgm:t>
        <a:bodyPr/>
        <a:lstStyle/>
        <a:p>
          <a:endParaRPr lang="es-EC"/>
        </a:p>
      </dgm:t>
    </dgm:pt>
    <dgm:pt modelId="{21577824-FA98-4A64-9EE0-04E21A89C006}" type="pres">
      <dgm:prSet presAssocID="{029DCE86-47BD-4389-A632-E0AAFDB28D05}" presName="node" presStyleLbl="node1" presStyleIdx="3" presStyleCnt="4" custScaleX="185467" custScaleY="200830" custRadScaleRad="128900" custRadScaleInc="-10998">
        <dgm:presLayoutVars>
          <dgm:bulletEnabled val="1"/>
        </dgm:presLayoutVars>
      </dgm:prSet>
      <dgm:spPr/>
      <dgm:t>
        <a:bodyPr/>
        <a:lstStyle/>
        <a:p>
          <a:endParaRPr lang="es-EC"/>
        </a:p>
      </dgm:t>
    </dgm:pt>
  </dgm:ptLst>
  <dgm:cxnLst>
    <dgm:cxn modelId="{C9FDDB02-F1DF-4A67-8A55-E906F9741C1C}" type="presOf" srcId="{81F34056-724D-4BA2-A8BE-AABCF0FC475E}" destId="{7CB86D42-A807-402D-8048-063321011FE9}" srcOrd="0" destOrd="0" presId="urn:microsoft.com/office/officeart/2005/8/layout/radial1"/>
    <dgm:cxn modelId="{2FCBB868-1CA3-4EB8-8612-388C56EEB154}" type="presOf" srcId="{E1C68813-990C-4908-A901-BA8F297E5D8D}" destId="{8782630B-CB17-4E52-8ACD-79B83D8935C9}" srcOrd="0" destOrd="0" presId="urn:microsoft.com/office/officeart/2005/8/layout/radial1"/>
    <dgm:cxn modelId="{3760FE32-13A0-47F1-97D0-3A0FB36F2DBE}" type="presOf" srcId="{1C3144B1-A774-4C22-B6CA-2C3F480B3EFF}" destId="{D5DA8C4D-4FEC-40FA-B2B5-4A3B74D320A8}" srcOrd="0" destOrd="0" presId="urn:microsoft.com/office/officeart/2005/8/layout/radial1"/>
    <dgm:cxn modelId="{E40E593F-37B4-4E8D-91BB-49BC057FAD5A}" type="presOf" srcId="{05CEA3AA-3E6D-44FF-AAF9-B5415D363E34}" destId="{8A75327A-9232-4FA7-8F5A-54C3DF6EF6DA}" srcOrd="1" destOrd="0" presId="urn:microsoft.com/office/officeart/2005/8/layout/radial1"/>
    <dgm:cxn modelId="{99A1742F-0730-4F3D-AFCC-3BBD8ADFEAE9}" srcId="{3FBE3430-E61F-432F-8825-FF71C13EE694}" destId="{E8A0A181-3ADF-4485-8885-66BF46F06052}" srcOrd="0" destOrd="0" parTransId="{E720898A-6EFC-4235-87D5-9B87BEFE1FD3}" sibTransId="{871D35A8-61EB-4EAF-885D-329D2D625305}"/>
    <dgm:cxn modelId="{BBD03A67-C53C-459C-945E-82C8F703E86F}" type="presOf" srcId="{2480A48F-288C-4905-A5FD-3E50DB3E21E3}" destId="{CC357825-AA3F-4EF7-89CF-51C7C604A139}" srcOrd="0" destOrd="0" presId="urn:microsoft.com/office/officeart/2005/8/layout/radial1"/>
    <dgm:cxn modelId="{AC9BE645-9015-4E85-8554-35B32FD0E92A}" type="presOf" srcId="{E8A0A181-3ADF-4485-8885-66BF46F06052}" destId="{9CD66760-EDAA-4B74-9D40-E67988C6FF56}" srcOrd="0" destOrd="0" presId="urn:microsoft.com/office/officeart/2005/8/layout/radial1"/>
    <dgm:cxn modelId="{047C913F-429C-48DE-9F66-FFAA87C45124}" type="presOf" srcId="{2480A48F-288C-4905-A5FD-3E50DB3E21E3}" destId="{03D7D0C7-4069-44D5-B34B-05DE25347A1C}" srcOrd="1" destOrd="0" presId="urn:microsoft.com/office/officeart/2005/8/layout/radial1"/>
    <dgm:cxn modelId="{8260E5EA-F9F6-46A6-8B48-47458BF407BF}" type="presOf" srcId="{05CEA3AA-3E6D-44FF-AAF9-B5415D363E34}" destId="{07454F11-AB6C-417A-9F81-EADB036A7A3D}" srcOrd="0" destOrd="0" presId="urn:microsoft.com/office/officeart/2005/8/layout/radial1"/>
    <dgm:cxn modelId="{D6BEFA90-0A4D-4A31-A942-9830B8D9F168}" type="presOf" srcId="{51BBF4EC-72D1-4529-AD17-0B9CF648357D}" destId="{1740BB50-0BDB-4EF2-88FB-AD8545C7985B}" srcOrd="0" destOrd="0" presId="urn:microsoft.com/office/officeart/2005/8/layout/radial1"/>
    <dgm:cxn modelId="{E9B74FC5-329C-49BA-B5AA-6BED6174B85C}" srcId="{E8A0A181-3ADF-4485-8885-66BF46F06052}" destId="{E1C68813-990C-4908-A901-BA8F297E5D8D}" srcOrd="2" destOrd="0" parTransId="{05CEA3AA-3E6D-44FF-AAF9-B5415D363E34}" sibTransId="{3F9F5F0B-DB34-45E3-9127-2653AEDA3539}"/>
    <dgm:cxn modelId="{54392C83-32D5-43A2-99E1-09274D323E6E}" type="presOf" srcId="{81F34056-724D-4BA2-A8BE-AABCF0FC475E}" destId="{DF05A7CD-FE95-405C-BC2D-A1FA50AC96D9}" srcOrd="1" destOrd="0" presId="urn:microsoft.com/office/officeart/2005/8/layout/radial1"/>
    <dgm:cxn modelId="{726138EB-FB62-4A34-884E-06D8FE0C7BCA}" type="presOf" srcId="{029DCE86-47BD-4389-A632-E0AAFDB28D05}" destId="{21577824-FA98-4A64-9EE0-04E21A89C006}" srcOrd="0" destOrd="0" presId="urn:microsoft.com/office/officeart/2005/8/layout/radial1"/>
    <dgm:cxn modelId="{393C4933-CF75-4B3D-8AD7-AC4A37C060C3}" type="presOf" srcId="{1C3144B1-A774-4C22-B6CA-2C3F480B3EFF}" destId="{04B3EFDE-B86A-4218-BD43-C515CC1CCDAC}" srcOrd="1" destOrd="0" presId="urn:microsoft.com/office/officeart/2005/8/layout/radial1"/>
    <dgm:cxn modelId="{9BC57D85-8D62-40A5-BDF3-121D249C58DD}" type="presOf" srcId="{0CB5DA3A-5F3C-4FDD-89A7-18AF81A306DD}" destId="{72F830A5-31E8-48DF-B290-6755AD446DF1}" srcOrd="0" destOrd="0" presId="urn:microsoft.com/office/officeart/2005/8/layout/radial1"/>
    <dgm:cxn modelId="{7E423646-568E-4B47-9451-6755BB989A41}" srcId="{E8A0A181-3ADF-4485-8885-66BF46F06052}" destId="{0CB5DA3A-5F3C-4FDD-89A7-18AF81A306DD}" srcOrd="0" destOrd="0" parTransId="{2480A48F-288C-4905-A5FD-3E50DB3E21E3}" sibTransId="{5074ECC5-0C3C-4968-B2B0-0FF40A68B043}"/>
    <dgm:cxn modelId="{739A4607-CFC4-4DD5-BCD6-EFA6884001AA}" srcId="{E8A0A181-3ADF-4485-8885-66BF46F06052}" destId="{51BBF4EC-72D1-4529-AD17-0B9CF648357D}" srcOrd="1" destOrd="0" parTransId="{1C3144B1-A774-4C22-B6CA-2C3F480B3EFF}" sibTransId="{25DB1791-D853-4AE3-961F-6EF4C420370B}"/>
    <dgm:cxn modelId="{CFF0552C-1398-44B3-A4CF-2CDCFCAA9779}" type="presOf" srcId="{3FBE3430-E61F-432F-8825-FF71C13EE694}" destId="{808CEEB9-CFA1-49CF-A262-18A4CA3DA082}" srcOrd="0" destOrd="0" presId="urn:microsoft.com/office/officeart/2005/8/layout/radial1"/>
    <dgm:cxn modelId="{D1349959-18E2-4C30-B7E2-FBED3992E990}" srcId="{E8A0A181-3ADF-4485-8885-66BF46F06052}" destId="{029DCE86-47BD-4389-A632-E0AAFDB28D05}" srcOrd="3" destOrd="0" parTransId="{81F34056-724D-4BA2-A8BE-AABCF0FC475E}" sibTransId="{BB729E57-5D76-495C-A882-22824E29B369}"/>
    <dgm:cxn modelId="{26FC52A0-157B-4F77-8C41-8F54D35D9D47}" type="presParOf" srcId="{808CEEB9-CFA1-49CF-A262-18A4CA3DA082}" destId="{9CD66760-EDAA-4B74-9D40-E67988C6FF56}" srcOrd="0" destOrd="0" presId="urn:microsoft.com/office/officeart/2005/8/layout/radial1"/>
    <dgm:cxn modelId="{858EC934-C3CB-4BA4-9A73-708F56B7E619}" type="presParOf" srcId="{808CEEB9-CFA1-49CF-A262-18A4CA3DA082}" destId="{CC357825-AA3F-4EF7-89CF-51C7C604A139}" srcOrd="1" destOrd="0" presId="urn:microsoft.com/office/officeart/2005/8/layout/radial1"/>
    <dgm:cxn modelId="{D7D2C4C1-358E-4B5F-BAB1-7C61D20A6B86}" type="presParOf" srcId="{CC357825-AA3F-4EF7-89CF-51C7C604A139}" destId="{03D7D0C7-4069-44D5-B34B-05DE25347A1C}" srcOrd="0" destOrd="0" presId="urn:microsoft.com/office/officeart/2005/8/layout/radial1"/>
    <dgm:cxn modelId="{AE398733-3C9F-4BBC-8D9E-7BB22AA500AF}" type="presParOf" srcId="{808CEEB9-CFA1-49CF-A262-18A4CA3DA082}" destId="{72F830A5-31E8-48DF-B290-6755AD446DF1}" srcOrd="2" destOrd="0" presId="urn:microsoft.com/office/officeart/2005/8/layout/radial1"/>
    <dgm:cxn modelId="{9A9D490E-954B-44F5-89CD-6642F1B5F921}" type="presParOf" srcId="{808CEEB9-CFA1-49CF-A262-18A4CA3DA082}" destId="{D5DA8C4D-4FEC-40FA-B2B5-4A3B74D320A8}" srcOrd="3" destOrd="0" presId="urn:microsoft.com/office/officeart/2005/8/layout/radial1"/>
    <dgm:cxn modelId="{7DBA51C5-AE26-48BA-A9B2-1E5C0019A5C4}" type="presParOf" srcId="{D5DA8C4D-4FEC-40FA-B2B5-4A3B74D320A8}" destId="{04B3EFDE-B86A-4218-BD43-C515CC1CCDAC}" srcOrd="0" destOrd="0" presId="urn:microsoft.com/office/officeart/2005/8/layout/radial1"/>
    <dgm:cxn modelId="{AE1D97D2-CAE2-4A2E-8CC9-8FDB0EBEB664}" type="presParOf" srcId="{808CEEB9-CFA1-49CF-A262-18A4CA3DA082}" destId="{1740BB50-0BDB-4EF2-88FB-AD8545C7985B}" srcOrd="4" destOrd="0" presId="urn:microsoft.com/office/officeart/2005/8/layout/radial1"/>
    <dgm:cxn modelId="{522F7C9F-5130-4670-84AE-B78FA7DFE3DD}" type="presParOf" srcId="{808CEEB9-CFA1-49CF-A262-18A4CA3DA082}" destId="{07454F11-AB6C-417A-9F81-EADB036A7A3D}" srcOrd="5" destOrd="0" presId="urn:microsoft.com/office/officeart/2005/8/layout/radial1"/>
    <dgm:cxn modelId="{DE649893-B44F-45CE-9C1B-F30DAF963251}" type="presParOf" srcId="{07454F11-AB6C-417A-9F81-EADB036A7A3D}" destId="{8A75327A-9232-4FA7-8F5A-54C3DF6EF6DA}" srcOrd="0" destOrd="0" presId="urn:microsoft.com/office/officeart/2005/8/layout/radial1"/>
    <dgm:cxn modelId="{F812D942-6427-46DD-963A-A7A537959C94}" type="presParOf" srcId="{808CEEB9-CFA1-49CF-A262-18A4CA3DA082}" destId="{8782630B-CB17-4E52-8ACD-79B83D8935C9}" srcOrd="6" destOrd="0" presId="urn:microsoft.com/office/officeart/2005/8/layout/radial1"/>
    <dgm:cxn modelId="{9A72F9B4-3F10-400B-B103-12B3D49289AF}" type="presParOf" srcId="{808CEEB9-CFA1-49CF-A262-18A4CA3DA082}" destId="{7CB86D42-A807-402D-8048-063321011FE9}" srcOrd="7" destOrd="0" presId="urn:microsoft.com/office/officeart/2005/8/layout/radial1"/>
    <dgm:cxn modelId="{301E5D47-D885-450F-9D70-77CE0239E303}" type="presParOf" srcId="{7CB86D42-A807-402D-8048-063321011FE9}" destId="{DF05A7CD-FE95-405C-BC2D-A1FA50AC96D9}" srcOrd="0" destOrd="0" presId="urn:microsoft.com/office/officeart/2005/8/layout/radial1"/>
    <dgm:cxn modelId="{D987EC16-AED4-4003-90BF-DE88C06870F8}" type="presParOf" srcId="{808CEEB9-CFA1-49CF-A262-18A4CA3DA082}" destId="{21577824-FA98-4A64-9EE0-04E21A89C006}"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89560B-E67C-4313-B712-DA66626DF5F2}"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08998BA0-0008-43BA-A867-50A9326D4C64}">
      <dgm:prSet phldrT="[Texto]" custT="1"/>
      <dgm:spPr/>
      <dgm:t>
        <a:bodyPr/>
        <a:lstStyle/>
        <a:p>
          <a:pPr algn="just"/>
          <a:r>
            <a:rPr lang="es-EC" sz="1200" dirty="0" smtClean="0">
              <a:latin typeface="Arial" panose="020B0604020202020204" pitchFamily="34" charset="0"/>
              <a:cs typeface="Arial" panose="020B0604020202020204" pitchFamily="34" charset="0"/>
            </a:rPr>
            <a:t>Los requerimientos extraídos de forma concreta y que no quede la mínima especificación sin haberse entendido de forma correcta, clara y precisa, ayudó mucho al desenvolvimiento de la construcción del sistema</a:t>
          </a:r>
          <a:endParaRPr lang="es-EC" sz="1200" dirty="0">
            <a:latin typeface="Arial" panose="020B0604020202020204" pitchFamily="34" charset="0"/>
            <a:cs typeface="Arial" panose="020B0604020202020204" pitchFamily="34" charset="0"/>
          </a:endParaRPr>
        </a:p>
      </dgm:t>
    </dgm:pt>
    <dgm:pt modelId="{3EA9A6AD-922B-4EB7-9159-D2F809C94C69}" type="parTrans" cxnId="{1D0FD4FA-EAE3-4714-8F1A-F0709A38DB33}">
      <dgm:prSet/>
      <dgm:spPr/>
      <dgm:t>
        <a:bodyPr/>
        <a:lstStyle/>
        <a:p>
          <a:endParaRPr lang="es-EC"/>
        </a:p>
      </dgm:t>
    </dgm:pt>
    <dgm:pt modelId="{22293C63-84DC-48B2-B30C-5ECDA8A08700}" type="sibTrans" cxnId="{1D0FD4FA-EAE3-4714-8F1A-F0709A38DB33}">
      <dgm:prSet/>
      <dgm:spPr/>
      <dgm:t>
        <a:bodyPr/>
        <a:lstStyle/>
        <a:p>
          <a:endParaRPr lang="es-EC"/>
        </a:p>
      </dgm:t>
    </dgm:pt>
    <dgm:pt modelId="{83080AAE-E70A-4B5F-8C68-1041C1810E3B}">
      <dgm:prSet phldrT="[Texto]" custT="1"/>
      <dgm:spPr/>
      <dgm:t>
        <a:bodyPr/>
        <a:lstStyle/>
        <a:p>
          <a:pPr algn="just"/>
          <a:r>
            <a:rPr lang="es-EC" sz="1200" dirty="0" smtClean="0">
              <a:latin typeface="Arial" panose="020B0604020202020204" pitchFamily="34" charset="0"/>
              <a:cs typeface="Arial" panose="020B0604020202020204" pitchFamily="34" charset="0"/>
            </a:rPr>
            <a:t>La forma de organización para la construcción del proyecto software se siguió de acuerdo a un cronograma establecido gracias a la metodología </a:t>
          </a:r>
          <a:r>
            <a:rPr lang="es-EC" sz="1200" dirty="0" err="1" smtClean="0">
              <a:latin typeface="Arial" panose="020B0604020202020204" pitchFamily="34" charset="0"/>
              <a:cs typeface="Arial" panose="020B0604020202020204" pitchFamily="34" charset="0"/>
            </a:rPr>
            <a:t>Scrum</a:t>
          </a:r>
          <a:r>
            <a:rPr lang="es-EC" sz="1200" dirty="0" smtClean="0">
              <a:latin typeface="Arial" panose="020B0604020202020204" pitchFamily="34" charset="0"/>
              <a:cs typeface="Arial" panose="020B0604020202020204" pitchFamily="34" charset="0"/>
            </a:rPr>
            <a:t>, que ésta aportó mucho en la construcción del producto software que es lo que más le interesaba al usuario</a:t>
          </a:r>
          <a:endParaRPr lang="es-EC" sz="1200" dirty="0">
            <a:latin typeface="Arial" panose="020B0604020202020204" pitchFamily="34" charset="0"/>
            <a:cs typeface="Arial" panose="020B0604020202020204" pitchFamily="34" charset="0"/>
          </a:endParaRPr>
        </a:p>
      </dgm:t>
    </dgm:pt>
    <dgm:pt modelId="{CAA953DD-9E83-4B7E-BF8F-78C90D99097F}" type="parTrans" cxnId="{7943CC91-792B-4BC0-BDE8-B0F83CEC489D}">
      <dgm:prSet/>
      <dgm:spPr/>
      <dgm:t>
        <a:bodyPr/>
        <a:lstStyle/>
        <a:p>
          <a:endParaRPr lang="es-EC"/>
        </a:p>
      </dgm:t>
    </dgm:pt>
    <dgm:pt modelId="{89A585EB-15F8-498D-8BD3-0F9EA09180F2}" type="sibTrans" cxnId="{7943CC91-792B-4BC0-BDE8-B0F83CEC489D}">
      <dgm:prSet/>
      <dgm:spPr/>
      <dgm:t>
        <a:bodyPr/>
        <a:lstStyle/>
        <a:p>
          <a:endParaRPr lang="es-EC"/>
        </a:p>
      </dgm:t>
    </dgm:pt>
    <dgm:pt modelId="{29CA65B9-1694-4E96-8670-8F5A2303E6A3}">
      <dgm:prSet phldrT="[Texto]" custT="1"/>
      <dgm:spPr/>
      <dgm:t>
        <a:bodyPr/>
        <a:lstStyle/>
        <a:p>
          <a:pPr algn="just"/>
          <a:r>
            <a:rPr lang="es-EC" sz="1200" dirty="0" smtClean="0">
              <a:latin typeface="Arial" panose="020B0604020202020204" pitchFamily="34" charset="0"/>
              <a:cs typeface="Arial" panose="020B0604020202020204" pitchFamily="34" charset="0"/>
            </a:rPr>
            <a:t>En lo que se refiere a la construcción del sistema con un previo análisis se optó por utilizar la tecnología EJB 3.0, que aportó mucho a la programación hablando de comunicación sencilla con entidades de objetos y funciones que comunican con la base de datos.</a:t>
          </a:r>
          <a:endParaRPr lang="es-EC" sz="1200" dirty="0">
            <a:latin typeface="Arial" panose="020B0604020202020204" pitchFamily="34" charset="0"/>
            <a:cs typeface="Arial" panose="020B0604020202020204" pitchFamily="34" charset="0"/>
          </a:endParaRPr>
        </a:p>
      </dgm:t>
    </dgm:pt>
    <dgm:pt modelId="{AEA31717-8317-4A53-AAD1-37F90A7E91AD}" type="parTrans" cxnId="{6DAEDA7E-37E6-40E6-B55D-CE57752E7230}">
      <dgm:prSet/>
      <dgm:spPr/>
      <dgm:t>
        <a:bodyPr/>
        <a:lstStyle/>
        <a:p>
          <a:endParaRPr lang="es-EC"/>
        </a:p>
      </dgm:t>
    </dgm:pt>
    <dgm:pt modelId="{57B38485-C0A9-4E44-BF43-D533B5A88576}" type="sibTrans" cxnId="{6DAEDA7E-37E6-40E6-B55D-CE57752E7230}">
      <dgm:prSet/>
      <dgm:spPr/>
      <dgm:t>
        <a:bodyPr/>
        <a:lstStyle/>
        <a:p>
          <a:endParaRPr lang="es-EC"/>
        </a:p>
      </dgm:t>
    </dgm:pt>
    <dgm:pt modelId="{9C5179A3-997B-4324-A9EE-47B264FA5F08}">
      <dgm:prSet custT="1"/>
      <dgm:spPr/>
      <dgm:t>
        <a:bodyPr/>
        <a:lstStyle/>
        <a:p>
          <a:pPr algn="just"/>
          <a:r>
            <a:rPr lang="es-EC" sz="1200" dirty="0" smtClean="0">
              <a:latin typeface="Arial" panose="020B0604020202020204" pitchFamily="34" charset="0"/>
              <a:cs typeface="Arial" panose="020B0604020202020204" pitchFamily="34" charset="0"/>
            </a:rPr>
            <a:t>Las pruebas que se realizaron en el proyecto con datos reales fueron satisfactorias en temas como recurrencia de usuarios, </a:t>
          </a:r>
          <a:r>
            <a:rPr lang="es-EC" sz="1200" dirty="0" err="1" smtClean="0">
              <a:latin typeface="Arial" panose="020B0604020202020204" pitchFamily="34" charset="0"/>
              <a:cs typeface="Arial" panose="020B0604020202020204" pitchFamily="34" charset="0"/>
            </a:rPr>
            <a:t>transaccionalidad</a:t>
          </a:r>
          <a:r>
            <a:rPr lang="es-EC" sz="1200" dirty="0" smtClean="0">
              <a:latin typeface="Arial" panose="020B0604020202020204" pitchFamily="34" charset="0"/>
              <a:cs typeface="Arial" panose="020B0604020202020204" pitchFamily="34" charset="0"/>
            </a:rPr>
            <a:t>, validación de datos, esto aportó a tener una visión amplia en lo que respecta a la actuación del sistema a futuro</a:t>
          </a:r>
          <a:endParaRPr lang="es-EC" sz="1200" dirty="0">
            <a:latin typeface="Arial" panose="020B0604020202020204" pitchFamily="34" charset="0"/>
            <a:cs typeface="Arial" panose="020B0604020202020204" pitchFamily="34" charset="0"/>
          </a:endParaRPr>
        </a:p>
      </dgm:t>
    </dgm:pt>
    <dgm:pt modelId="{BB5D5ADF-A9BE-4528-A035-3ED837566C78}" type="parTrans" cxnId="{7106FB9A-127A-45DE-B0F2-6C46F76F8B03}">
      <dgm:prSet/>
      <dgm:spPr/>
      <dgm:t>
        <a:bodyPr/>
        <a:lstStyle/>
        <a:p>
          <a:endParaRPr lang="es-EC"/>
        </a:p>
      </dgm:t>
    </dgm:pt>
    <dgm:pt modelId="{94FDA913-30F4-4F00-B124-044CDCB0CEB4}" type="sibTrans" cxnId="{7106FB9A-127A-45DE-B0F2-6C46F76F8B03}">
      <dgm:prSet/>
      <dgm:spPr/>
      <dgm:t>
        <a:bodyPr/>
        <a:lstStyle/>
        <a:p>
          <a:endParaRPr lang="es-EC"/>
        </a:p>
      </dgm:t>
    </dgm:pt>
    <dgm:pt modelId="{78DE1707-C8D3-4F98-ADE0-6028850E2097}">
      <dgm:prSet custT="1"/>
      <dgm:spPr/>
      <dgm:t>
        <a:bodyPr/>
        <a:lstStyle/>
        <a:p>
          <a:pPr algn="just"/>
          <a:r>
            <a:rPr lang="es-EC" sz="1200" dirty="0" smtClean="0">
              <a:latin typeface="Arial" panose="020B0604020202020204" pitchFamily="34" charset="0"/>
              <a:cs typeface="Arial" panose="020B0604020202020204" pitchFamily="34" charset="0"/>
            </a:rPr>
            <a:t>La capacitación en los módulos del sistema que se hizo a los usuarios fue de forma sencilla, dinámica y gráfica, lo cual ayudó al entendimiento sobre el uso del sistema</a:t>
          </a:r>
          <a:endParaRPr lang="es-EC" sz="1200" dirty="0">
            <a:latin typeface="Arial" panose="020B0604020202020204" pitchFamily="34" charset="0"/>
            <a:cs typeface="Arial" panose="020B0604020202020204" pitchFamily="34" charset="0"/>
          </a:endParaRPr>
        </a:p>
      </dgm:t>
    </dgm:pt>
    <dgm:pt modelId="{79165D4B-18D4-4413-8907-7A668C1541F6}" type="parTrans" cxnId="{7E3DBD76-DC70-4E48-8D14-C33B5D69109D}">
      <dgm:prSet/>
      <dgm:spPr/>
      <dgm:t>
        <a:bodyPr/>
        <a:lstStyle/>
        <a:p>
          <a:endParaRPr lang="es-EC"/>
        </a:p>
      </dgm:t>
    </dgm:pt>
    <dgm:pt modelId="{469CCAE4-D0EF-433A-A245-33B9A4374807}" type="sibTrans" cxnId="{7E3DBD76-DC70-4E48-8D14-C33B5D69109D}">
      <dgm:prSet/>
      <dgm:spPr/>
      <dgm:t>
        <a:bodyPr/>
        <a:lstStyle/>
        <a:p>
          <a:endParaRPr lang="es-EC"/>
        </a:p>
      </dgm:t>
    </dgm:pt>
    <dgm:pt modelId="{038246AA-0BF6-492D-8183-D7F785DF38D7}" type="pres">
      <dgm:prSet presAssocID="{E089560B-E67C-4313-B712-DA66626DF5F2}" presName="Name0" presStyleCnt="0">
        <dgm:presLayoutVars>
          <dgm:chMax val="7"/>
          <dgm:chPref val="7"/>
          <dgm:dir/>
        </dgm:presLayoutVars>
      </dgm:prSet>
      <dgm:spPr/>
      <dgm:t>
        <a:bodyPr/>
        <a:lstStyle/>
        <a:p>
          <a:endParaRPr lang="es-EC"/>
        </a:p>
      </dgm:t>
    </dgm:pt>
    <dgm:pt modelId="{FB5E9FFF-DE93-4BE2-8F4C-7E101CE75611}" type="pres">
      <dgm:prSet presAssocID="{E089560B-E67C-4313-B712-DA66626DF5F2}" presName="Name1" presStyleCnt="0"/>
      <dgm:spPr/>
      <dgm:t>
        <a:bodyPr/>
        <a:lstStyle/>
        <a:p>
          <a:endParaRPr lang="es-EC"/>
        </a:p>
      </dgm:t>
    </dgm:pt>
    <dgm:pt modelId="{DC6686DD-085F-406C-8A6D-9C5732031B11}" type="pres">
      <dgm:prSet presAssocID="{E089560B-E67C-4313-B712-DA66626DF5F2}" presName="cycle" presStyleCnt="0"/>
      <dgm:spPr/>
      <dgm:t>
        <a:bodyPr/>
        <a:lstStyle/>
        <a:p>
          <a:endParaRPr lang="es-EC"/>
        </a:p>
      </dgm:t>
    </dgm:pt>
    <dgm:pt modelId="{E223C024-A284-4302-91AD-020BB807B55A}" type="pres">
      <dgm:prSet presAssocID="{E089560B-E67C-4313-B712-DA66626DF5F2}" presName="srcNode" presStyleLbl="node1" presStyleIdx="0" presStyleCnt="5"/>
      <dgm:spPr/>
      <dgm:t>
        <a:bodyPr/>
        <a:lstStyle/>
        <a:p>
          <a:endParaRPr lang="es-EC"/>
        </a:p>
      </dgm:t>
    </dgm:pt>
    <dgm:pt modelId="{45CC149A-F4DE-42AD-97D8-5D35323D083E}" type="pres">
      <dgm:prSet presAssocID="{E089560B-E67C-4313-B712-DA66626DF5F2}" presName="conn" presStyleLbl="parChTrans1D2" presStyleIdx="0" presStyleCnt="1"/>
      <dgm:spPr/>
      <dgm:t>
        <a:bodyPr/>
        <a:lstStyle/>
        <a:p>
          <a:endParaRPr lang="es-EC"/>
        </a:p>
      </dgm:t>
    </dgm:pt>
    <dgm:pt modelId="{608F1AEE-A851-4053-8396-5C2AAE4E6BE9}" type="pres">
      <dgm:prSet presAssocID="{E089560B-E67C-4313-B712-DA66626DF5F2}" presName="extraNode" presStyleLbl="node1" presStyleIdx="0" presStyleCnt="5"/>
      <dgm:spPr/>
      <dgm:t>
        <a:bodyPr/>
        <a:lstStyle/>
        <a:p>
          <a:endParaRPr lang="es-EC"/>
        </a:p>
      </dgm:t>
    </dgm:pt>
    <dgm:pt modelId="{49F52443-4798-4821-B2F1-C2F3894EE389}" type="pres">
      <dgm:prSet presAssocID="{E089560B-E67C-4313-B712-DA66626DF5F2}" presName="dstNode" presStyleLbl="node1" presStyleIdx="0" presStyleCnt="5"/>
      <dgm:spPr/>
      <dgm:t>
        <a:bodyPr/>
        <a:lstStyle/>
        <a:p>
          <a:endParaRPr lang="es-EC"/>
        </a:p>
      </dgm:t>
    </dgm:pt>
    <dgm:pt modelId="{E7C73A2B-3A4B-491B-8EF7-DD10E599293F}" type="pres">
      <dgm:prSet presAssocID="{08998BA0-0008-43BA-A867-50A9326D4C64}" presName="text_1" presStyleLbl="node1" presStyleIdx="0" presStyleCnt="5">
        <dgm:presLayoutVars>
          <dgm:bulletEnabled val="1"/>
        </dgm:presLayoutVars>
      </dgm:prSet>
      <dgm:spPr/>
      <dgm:t>
        <a:bodyPr/>
        <a:lstStyle/>
        <a:p>
          <a:endParaRPr lang="es-EC"/>
        </a:p>
      </dgm:t>
    </dgm:pt>
    <dgm:pt modelId="{A6A3221B-947D-4E6F-868D-65ED480B09FF}" type="pres">
      <dgm:prSet presAssocID="{08998BA0-0008-43BA-A867-50A9326D4C64}" presName="accent_1" presStyleCnt="0"/>
      <dgm:spPr/>
      <dgm:t>
        <a:bodyPr/>
        <a:lstStyle/>
        <a:p>
          <a:endParaRPr lang="es-EC"/>
        </a:p>
      </dgm:t>
    </dgm:pt>
    <dgm:pt modelId="{363A54A7-59F0-4D22-9EB1-59D92E505248}" type="pres">
      <dgm:prSet presAssocID="{08998BA0-0008-43BA-A867-50A9326D4C64}" presName="accentRepeatNode" presStyleLbl="solidFgAcc1" presStyleIdx="0" presStyleCnt="5"/>
      <dgm:spPr/>
      <dgm:t>
        <a:bodyPr/>
        <a:lstStyle/>
        <a:p>
          <a:endParaRPr lang="es-EC"/>
        </a:p>
      </dgm:t>
    </dgm:pt>
    <dgm:pt modelId="{79FEBCA3-2D3F-47B5-9FEA-27A3346ABE30}" type="pres">
      <dgm:prSet presAssocID="{83080AAE-E70A-4B5F-8C68-1041C1810E3B}" presName="text_2" presStyleLbl="node1" presStyleIdx="1" presStyleCnt="5">
        <dgm:presLayoutVars>
          <dgm:bulletEnabled val="1"/>
        </dgm:presLayoutVars>
      </dgm:prSet>
      <dgm:spPr/>
      <dgm:t>
        <a:bodyPr/>
        <a:lstStyle/>
        <a:p>
          <a:endParaRPr lang="es-EC"/>
        </a:p>
      </dgm:t>
    </dgm:pt>
    <dgm:pt modelId="{77B14A5D-ED8E-4938-8A32-03E21A86FDF8}" type="pres">
      <dgm:prSet presAssocID="{83080AAE-E70A-4B5F-8C68-1041C1810E3B}" presName="accent_2" presStyleCnt="0"/>
      <dgm:spPr/>
      <dgm:t>
        <a:bodyPr/>
        <a:lstStyle/>
        <a:p>
          <a:endParaRPr lang="es-EC"/>
        </a:p>
      </dgm:t>
    </dgm:pt>
    <dgm:pt modelId="{3F094343-969E-4EE2-8E9E-A7C72DF9B97A}" type="pres">
      <dgm:prSet presAssocID="{83080AAE-E70A-4B5F-8C68-1041C1810E3B}" presName="accentRepeatNode" presStyleLbl="solidFgAcc1" presStyleIdx="1" presStyleCnt="5"/>
      <dgm:spPr/>
      <dgm:t>
        <a:bodyPr/>
        <a:lstStyle/>
        <a:p>
          <a:endParaRPr lang="es-EC"/>
        </a:p>
      </dgm:t>
    </dgm:pt>
    <dgm:pt modelId="{B9D69079-24DD-4870-9590-D1CF7143D7F3}" type="pres">
      <dgm:prSet presAssocID="{29CA65B9-1694-4E96-8670-8F5A2303E6A3}" presName="text_3" presStyleLbl="node1" presStyleIdx="2" presStyleCnt="5">
        <dgm:presLayoutVars>
          <dgm:bulletEnabled val="1"/>
        </dgm:presLayoutVars>
      </dgm:prSet>
      <dgm:spPr/>
      <dgm:t>
        <a:bodyPr/>
        <a:lstStyle/>
        <a:p>
          <a:endParaRPr lang="es-EC"/>
        </a:p>
      </dgm:t>
    </dgm:pt>
    <dgm:pt modelId="{D49EA392-3127-427C-A5CB-881CA7C24A82}" type="pres">
      <dgm:prSet presAssocID="{29CA65B9-1694-4E96-8670-8F5A2303E6A3}" presName="accent_3" presStyleCnt="0"/>
      <dgm:spPr/>
      <dgm:t>
        <a:bodyPr/>
        <a:lstStyle/>
        <a:p>
          <a:endParaRPr lang="es-EC"/>
        </a:p>
      </dgm:t>
    </dgm:pt>
    <dgm:pt modelId="{B57796AA-5F5E-483A-8333-C3731F0EF07F}" type="pres">
      <dgm:prSet presAssocID="{29CA65B9-1694-4E96-8670-8F5A2303E6A3}" presName="accentRepeatNode" presStyleLbl="solidFgAcc1" presStyleIdx="2" presStyleCnt="5"/>
      <dgm:spPr/>
      <dgm:t>
        <a:bodyPr/>
        <a:lstStyle/>
        <a:p>
          <a:endParaRPr lang="es-EC"/>
        </a:p>
      </dgm:t>
    </dgm:pt>
    <dgm:pt modelId="{4A8286CF-19BE-425F-AA26-F2FCB9706B5B}" type="pres">
      <dgm:prSet presAssocID="{9C5179A3-997B-4324-A9EE-47B264FA5F08}" presName="text_4" presStyleLbl="node1" presStyleIdx="3" presStyleCnt="5">
        <dgm:presLayoutVars>
          <dgm:bulletEnabled val="1"/>
        </dgm:presLayoutVars>
      </dgm:prSet>
      <dgm:spPr/>
      <dgm:t>
        <a:bodyPr/>
        <a:lstStyle/>
        <a:p>
          <a:endParaRPr lang="es-EC"/>
        </a:p>
      </dgm:t>
    </dgm:pt>
    <dgm:pt modelId="{5D5FD222-98AF-4EE3-93E9-8205C4AC755B}" type="pres">
      <dgm:prSet presAssocID="{9C5179A3-997B-4324-A9EE-47B264FA5F08}" presName="accent_4" presStyleCnt="0"/>
      <dgm:spPr/>
      <dgm:t>
        <a:bodyPr/>
        <a:lstStyle/>
        <a:p>
          <a:endParaRPr lang="es-EC"/>
        </a:p>
      </dgm:t>
    </dgm:pt>
    <dgm:pt modelId="{31DD6DE9-B3E1-4E87-9ECF-AA0057C640A1}" type="pres">
      <dgm:prSet presAssocID="{9C5179A3-997B-4324-A9EE-47B264FA5F08}" presName="accentRepeatNode" presStyleLbl="solidFgAcc1" presStyleIdx="3" presStyleCnt="5"/>
      <dgm:spPr/>
      <dgm:t>
        <a:bodyPr/>
        <a:lstStyle/>
        <a:p>
          <a:endParaRPr lang="es-EC"/>
        </a:p>
      </dgm:t>
    </dgm:pt>
    <dgm:pt modelId="{A1E0632C-681D-4F67-8E46-A189D96310AD}" type="pres">
      <dgm:prSet presAssocID="{78DE1707-C8D3-4F98-ADE0-6028850E2097}" presName="text_5" presStyleLbl="node1" presStyleIdx="4" presStyleCnt="5">
        <dgm:presLayoutVars>
          <dgm:bulletEnabled val="1"/>
        </dgm:presLayoutVars>
      </dgm:prSet>
      <dgm:spPr/>
      <dgm:t>
        <a:bodyPr/>
        <a:lstStyle/>
        <a:p>
          <a:endParaRPr lang="es-EC"/>
        </a:p>
      </dgm:t>
    </dgm:pt>
    <dgm:pt modelId="{336BA59E-6752-408B-BF7B-4FE40D92F2E6}" type="pres">
      <dgm:prSet presAssocID="{78DE1707-C8D3-4F98-ADE0-6028850E2097}" presName="accent_5" presStyleCnt="0"/>
      <dgm:spPr/>
      <dgm:t>
        <a:bodyPr/>
        <a:lstStyle/>
        <a:p>
          <a:endParaRPr lang="es-EC"/>
        </a:p>
      </dgm:t>
    </dgm:pt>
    <dgm:pt modelId="{2806B248-4359-4E48-A418-645E91B57E61}" type="pres">
      <dgm:prSet presAssocID="{78DE1707-C8D3-4F98-ADE0-6028850E2097}" presName="accentRepeatNode" presStyleLbl="solidFgAcc1" presStyleIdx="4" presStyleCnt="5"/>
      <dgm:spPr/>
      <dgm:t>
        <a:bodyPr/>
        <a:lstStyle/>
        <a:p>
          <a:endParaRPr lang="es-EC"/>
        </a:p>
      </dgm:t>
    </dgm:pt>
  </dgm:ptLst>
  <dgm:cxnLst>
    <dgm:cxn modelId="{4B94099C-3615-4FBF-A3E6-149A3E66510C}" type="presOf" srcId="{78DE1707-C8D3-4F98-ADE0-6028850E2097}" destId="{A1E0632C-681D-4F67-8E46-A189D96310AD}" srcOrd="0" destOrd="0" presId="urn:microsoft.com/office/officeart/2008/layout/VerticalCurvedList"/>
    <dgm:cxn modelId="{7E3DBD76-DC70-4E48-8D14-C33B5D69109D}" srcId="{E089560B-E67C-4313-B712-DA66626DF5F2}" destId="{78DE1707-C8D3-4F98-ADE0-6028850E2097}" srcOrd="4" destOrd="0" parTransId="{79165D4B-18D4-4413-8907-7A668C1541F6}" sibTransId="{469CCAE4-D0EF-433A-A245-33B9A4374807}"/>
    <dgm:cxn modelId="{5EF011B5-42DA-4014-A5A7-DD16C4E101AB}" type="presOf" srcId="{22293C63-84DC-48B2-B30C-5ECDA8A08700}" destId="{45CC149A-F4DE-42AD-97D8-5D35323D083E}" srcOrd="0" destOrd="0" presId="urn:microsoft.com/office/officeart/2008/layout/VerticalCurvedList"/>
    <dgm:cxn modelId="{7106FB9A-127A-45DE-B0F2-6C46F76F8B03}" srcId="{E089560B-E67C-4313-B712-DA66626DF5F2}" destId="{9C5179A3-997B-4324-A9EE-47B264FA5F08}" srcOrd="3" destOrd="0" parTransId="{BB5D5ADF-A9BE-4528-A035-3ED837566C78}" sibTransId="{94FDA913-30F4-4F00-B124-044CDCB0CEB4}"/>
    <dgm:cxn modelId="{23B28D56-BD46-4690-8C32-661AFCEE1EE0}" type="presOf" srcId="{08998BA0-0008-43BA-A867-50A9326D4C64}" destId="{E7C73A2B-3A4B-491B-8EF7-DD10E599293F}" srcOrd="0" destOrd="0" presId="urn:microsoft.com/office/officeart/2008/layout/VerticalCurvedList"/>
    <dgm:cxn modelId="{7943CC91-792B-4BC0-BDE8-B0F83CEC489D}" srcId="{E089560B-E67C-4313-B712-DA66626DF5F2}" destId="{83080AAE-E70A-4B5F-8C68-1041C1810E3B}" srcOrd="1" destOrd="0" parTransId="{CAA953DD-9E83-4B7E-BF8F-78C90D99097F}" sibTransId="{89A585EB-15F8-498D-8BD3-0F9EA09180F2}"/>
    <dgm:cxn modelId="{31214DB7-D0E2-462C-8D02-D22A4C85573B}" type="presOf" srcId="{E089560B-E67C-4313-B712-DA66626DF5F2}" destId="{038246AA-0BF6-492D-8183-D7F785DF38D7}" srcOrd="0" destOrd="0" presId="urn:microsoft.com/office/officeart/2008/layout/VerticalCurvedList"/>
    <dgm:cxn modelId="{7A7B3030-BA27-4822-B88E-E7179616301F}" type="presOf" srcId="{83080AAE-E70A-4B5F-8C68-1041C1810E3B}" destId="{79FEBCA3-2D3F-47B5-9FEA-27A3346ABE30}" srcOrd="0" destOrd="0" presId="urn:microsoft.com/office/officeart/2008/layout/VerticalCurvedList"/>
    <dgm:cxn modelId="{C4B89AB5-63CA-4A7A-8F83-2EE5962AFEA1}" type="presOf" srcId="{9C5179A3-997B-4324-A9EE-47B264FA5F08}" destId="{4A8286CF-19BE-425F-AA26-F2FCB9706B5B}" srcOrd="0" destOrd="0" presId="urn:microsoft.com/office/officeart/2008/layout/VerticalCurvedList"/>
    <dgm:cxn modelId="{6DAEDA7E-37E6-40E6-B55D-CE57752E7230}" srcId="{E089560B-E67C-4313-B712-DA66626DF5F2}" destId="{29CA65B9-1694-4E96-8670-8F5A2303E6A3}" srcOrd="2" destOrd="0" parTransId="{AEA31717-8317-4A53-AAD1-37F90A7E91AD}" sibTransId="{57B38485-C0A9-4E44-BF43-D533B5A88576}"/>
    <dgm:cxn modelId="{F4E0AC64-D74F-48C7-8F4B-72B51FF1CDD2}" type="presOf" srcId="{29CA65B9-1694-4E96-8670-8F5A2303E6A3}" destId="{B9D69079-24DD-4870-9590-D1CF7143D7F3}" srcOrd="0" destOrd="0" presId="urn:microsoft.com/office/officeart/2008/layout/VerticalCurvedList"/>
    <dgm:cxn modelId="{1D0FD4FA-EAE3-4714-8F1A-F0709A38DB33}" srcId="{E089560B-E67C-4313-B712-DA66626DF5F2}" destId="{08998BA0-0008-43BA-A867-50A9326D4C64}" srcOrd="0" destOrd="0" parTransId="{3EA9A6AD-922B-4EB7-9159-D2F809C94C69}" sibTransId="{22293C63-84DC-48B2-B30C-5ECDA8A08700}"/>
    <dgm:cxn modelId="{FB978188-8EE2-447C-B464-89A3577FAD3D}" type="presParOf" srcId="{038246AA-0BF6-492D-8183-D7F785DF38D7}" destId="{FB5E9FFF-DE93-4BE2-8F4C-7E101CE75611}" srcOrd="0" destOrd="0" presId="urn:microsoft.com/office/officeart/2008/layout/VerticalCurvedList"/>
    <dgm:cxn modelId="{094B1733-2B01-404B-B5C9-8EF469FCB4E0}" type="presParOf" srcId="{FB5E9FFF-DE93-4BE2-8F4C-7E101CE75611}" destId="{DC6686DD-085F-406C-8A6D-9C5732031B11}" srcOrd="0" destOrd="0" presId="urn:microsoft.com/office/officeart/2008/layout/VerticalCurvedList"/>
    <dgm:cxn modelId="{9BF864B5-7914-4C83-804B-EA753FB0532E}" type="presParOf" srcId="{DC6686DD-085F-406C-8A6D-9C5732031B11}" destId="{E223C024-A284-4302-91AD-020BB807B55A}" srcOrd="0" destOrd="0" presId="urn:microsoft.com/office/officeart/2008/layout/VerticalCurvedList"/>
    <dgm:cxn modelId="{5A44C57A-6698-4BD6-8E58-70177B1801B1}" type="presParOf" srcId="{DC6686DD-085F-406C-8A6D-9C5732031B11}" destId="{45CC149A-F4DE-42AD-97D8-5D35323D083E}" srcOrd="1" destOrd="0" presId="urn:microsoft.com/office/officeart/2008/layout/VerticalCurvedList"/>
    <dgm:cxn modelId="{C213D9DF-4B21-4F0E-BA61-A4A49D8BC0BA}" type="presParOf" srcId="{DC6686DD-085F-406C-8A6D-9C5732031B11}" destId="{608F1AEE-A851-4053-8396-5C2AAE4E6BE9}" srcOrd="2" destOrd="0" presId="urn:microsoft.com/office/officeart/2008/layout/VerticalCurvedList"/>
    <dgm:cxn modelId="{81C79E66-7482-4D37-B37E-651B5635C83A}" type="presParOf" srcId="{DC6686DD-085F-406C-8A6D-9C5732031B11}" destId="{49F52443-4798-4821-B2F1-C2F3894EE389}" srcOrd="3" destOrd="0" presId="urn:microsoft.com/office/officeart/2008/layout/VerticalCurvedList"/>
    <dgm:cxn modelId="{20ACB8E4-C34F-4DCC-A618-BB28C722B395}" type="presParOf" srcId="{FB5E9FFF-DE93-4BE2-8F4C-7E101CE75611}" destId="{E7C73A2B-3A4B-491B-8EF7-DD10E599293F}" srcOrd="1" destOrd="0" presId="urn:microsoft.com/office/officeart/2008/layout/VerticalCurvedList"/>
    <dgm:cxn modelId="{A975DC69-6DF5-4BF7-8258-3420D5FB9C20}" type="presParOf" srcId="{FB5E9FFF-DE93-4BE2-8F4C-7E101CE75611}" destId="{A6A3221B-947D-4E6F-868D-65ED480B09FF}" srcOrd="2" destOrd="0" presId="urn:microsoft.com/office/officeart/2008/layout/VerticalCurvedList"/>
    <dgm:cxn modelId="{9B791AC4-482D-44FE-9AA4-234016141296}" type="presParOf" srcId="{A6A3221B-947D-4E6F-868D-65ED480B09FF}" destId="{363A54A7-59F0-4D22-9EB1-59D92E505248}" srcOrd="0" destOrd="0" presId="urn:microsoft.com/office/officeart/2008/layout/VerticalCurvedList"/>
    <dgm:cxn modelId="{115AE433-AE1A-4B7E-B4B7-438C0CDB39E9}" type="presParOf" srcId="{FB5E9FFF-DE93-4BE2-8F4C-7E101CE75611}" destId="{79FEBCA3-2D3F-47B5-9FEA-27A3346ABE30}" srcOrd="3" destOrd="0" presId="urn:microsoft.com/office/officeart/2008/layout/VerticalCurvedList"/>
    <dgm:cxn modelId="{11C00766-3933-4256-B519-E6008BEF1DFA}" type="presParOf" srcId="{FB5E9FFF-DE93-4BE2-8F4C-7E101CE75611}" destId="{77B14A5D-ED8E-4938-8A32-03E21A86FDF8}" srcOrd="4" destOrd="0" presId="urn:microsoft.com/office/officeart/2008/layout/VerticalCurvedList"/>
    <dgm:cxn modelId="{99507596-A05C-451F-A2B3-E3496355AB84}" type="presParOf" srcId="{77B14A5D-ED8E-4938-8A32-03E21A86FDF8}" destId="{3F094343-969E-4EE2-8E9E-A7C72DF9B97A}" srcOrd="0" destOrd="0" presId="urn:microsoft.com/office/officeart/2008/layout/VerticalCurvedList"/>
    <dgm:cxn modelId="{2DE8B9F4-80F5-4928-A889-B51F86DA4E81}" type="presParOf" srcId="{FB5E9FFF-DE93-4BE2-8F4C-7E101CE75611}" destId="{B9D69079-24DD-4870-9590-D1CF7143D7F3}" srcOrd="5" destOrd="0" presId="urn:microsoft.com/office/officeart/2008/layout/VerticalCurvedList"/>
    <dgm:cxn modelId="{90777F97-0AB9-4992-B399-899799EBD4DC}" type="presParOf" srcId="{FB5E9FFF-DE93-4BE2-8F4C-7E101CE75611}" destId="{D49EA392-3127-427C-A5CB-881CA7C24A82}" srcOrd="6" destOrd="0" presId="urn:microsoft.com/office/officeart/2008/layout/VerticalCurvedList"/>
    <dgm:cxn modelId="{42773A1F-DB94-4716-843E-2830CAA68526}" type="presParOf" srcId="{D49EA392-3127-427C-A5CB-881CA7C24A82}" destId="{B57796AA-5F5E-483A-8333-C3731F0EF07F}" srcOrd="0" destOrd="0" presId="urn:microsoft.com/office/officeart/2008/layout/VerticalCurvedList"/>
    <dgm:cxn modelId="{73160852-C77A-4B8D-AA29-94DAAC78B68C}" type="presParOf" srcId="{FB5E9FFF-DE93-4BE2-8F4C-7E101CE75611}" destId="{4A8286CF-19BE-425F-AA26-F2FCB9706B5B}" srcOrd="7" destOrd="0" presId="urn:microsoft.com/office/officeart/2008/layout/VerticalCurvedList"/>
    <dgm:cxn modelId="{F7002B54-4E10-45C7-B5D2-476260A1D441}" type="presParOf" srcId="{FB5E9FFF-DE93-4BE2-8F4C-7E101CE75611}" destId="{5D5FD222-98AF-4EE3-93E9-8205C4AC755B}" srcOrd="8" destOrd="0" presId="urn:microsoft.com/office/officeart/2008/layout/VerticalCurvedList"/>
    <dgm:cxn modelId="{3617F0C4-1D35-43D6-87C7-1B03C412F065}" type="presParOf" srcId="{5D5FD222-98AF-4EE3-93E9-8205C4AC755B}" destId="{31DD6DE9-B3E1-4E87-9ECF-AA0057C640A1}" srcOrd="0" destOrd="0" presId="urn:microsoft.com/office/officeart/2008/layout/VerticalCurvedList"/>
    <dgm:cxn modelId="{FA13B725-5DE0-4993-91D7-81D6CDAAC000}" type="presParOf" srcId="{FB5E9FFF-DE93-4BE2-8F4C-7E101CE75611}" destId="{A1E0632C-681D-4F67-8E46-A189D96310AD}" srcOrd="9" destOrd="0" presId="urn:microsoft.com/office/officeart/2008/layout/VerticalCurvedList"/>
    <dgm:cxn modelId="{27767AA2-D191-440A-88CF-718AA59B0C94}" type="presParOf" srcId="{FB5E9FFF-DE93-4BE2-8F4C-7E101CE75611}" destId="{336BA59E-6752-408B-BF7B-4FE40D92F2E6}" srcOrd="10" destOrd="0" presId="urn:microsoft.com/office/officeart/2008/layout/VerticalCurvedList"/>
    <dgm:cxn modelId="{F42A6348-5F74-457D-8812-A6B8D8F4F662}" type="presParOf" srcId="{336BA59E-6752-408B-BF7B-4FE40D92F2E6}" destId="{2806B248-4359-4E48-A418-645E91B57E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89560B-E67C-4313-B712-DA66626DF5F2}"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08998BA0-0008-43BA-A867-50A9326D4C64}">
      <dgm:prSet phldrT="[Texto]" custT="1"/>
      <dgm:spPr/>
      <dgm:t>
        <a:bodyPr/>
        <a:lstStyle/>
        <a:p>
          <a:pPr algn="just"/>
          <a:r>
            <a:rPr lang="es-EC" sz="1200" dirty="0" smtClean="0">
              <a:latin typeface="Arial" panose="020B0604020202020204" pitchFamily="34" charset="0"/>
              <a:cs typeface="Arial" panose="020B0604020202020204" pitchFamily="34" charset="0"/>
            </a:rPr>
            <a:t>Cuando se empieza a construir un sistema Software cabe destacar que existen muchas guías que ayudan de forma considerable a realizar la especificación de requerimientos y es importante que optemos por seguir sus normas de forma disciplinada ya que esto aportará de forma profesional y normativa el éxito de un proyecto.</a:t>
          </a:r>
          <a:endParaRPr lang="es-EC" sz="1200" dirty="0">
            <a:latin typeface="Arial" panose="020B0604020202020204" pitchFamily="34" charset="0"/>
            <a:cs typeface="Arial" panose="020B0604020202020204" pitchFamily="34" charset="0"/>
          </a:endParaRPr>
        </a:p>
      </dgm:t>
    </dgm:pt>
    <dgm:pt modelId="{3EA9A6AD-922B-4EB7-9159-D2F809C94C69}" type="parTrans" cxnId="{1D0FD4FA-EAE3-4714-8F1A-F0709A38DB33}">
      <dgm:prSet/>
      <dgm:spPr/>
      <dgm:t>
        <a:bodyPr/>
        <a:lstStyle/>
        <a:p>
          <a:endParaRPr lang="es-EC"/>
        </a:p>
      </dgm:t>
    </dgm:pt>
    <dgm:pt modelId="{22293C63-84DC-48B2-B30C-5ECDA8A08700}" type="sibTrans" cxnId="{1D0FD4FA-EAE3-4714-8F1A-F0709A38DB33}">
      <dgm:prSet/>
      <dgm:spPr/>
      <dgm:t>
        <a:bodyPr/>
        <a:lstStyle/>
        <a:p>
          <a:endParaRPr lang="es-EC"/>
        </a:p>
      </dgm:t>
    </dgm:pt>
    <dgm:pt modelId="{83080AAE-E70A-4B5F-8C68-1041C1810E3B}">
      <dgm:prSet phldrT="[Texto]" custT="1"/>
      <dgm:spPr/>
      <dgm:t>
        <a:bodyPr/>
        <a:lstStyle/>
        <a:p>
          <a:pPr algn="just"/>
          <a:r>
            <a:rPr lang="es-EC" sz="1200" dirty="0" smtClean="0">
              <a:latin typeface="Arial" panose="020B0604020202020204" pitchFamily="34" charset="0"/>
              <a:cs typeface="Arial" panose="020B0604020202020204" pitchFamily="34" charset="0"/>
            </a:rPr>
            <a:t>Realizar un estudio previo de la situación actual en la Institución es importante ya que permite elegir un tipo de metodología ágil que le otorgue al cliente una primera versión del producto.</a:t>
          </a:r>
          <a:endParaRPr lang="es-EC" sz="1200" dirty="0">
            <a:latin typeface="Arial" panose="020B0604020202020204" pitchFamily="34" charset="0"/>
            <a:cs typeface="Arial" panose="020B0604020202020204" pitchFamily="34" charset="0"/>
          </a:endParaRPr>
        </a:p>
      </dgm:t>
    </dgm:pt>
    <dgm:pt modelId="{CAA953DD-9E83-4B7E-BF8F-78C90D99097F}" type="parTrans" cxnId="{7943CC91-792B-4BC0-BDE8-B0F83CEC489D}">
      <dgm:prSet/>
      <dgm:spPr/>
      <dgm:t>
        <a:bodyPr/>
        <a:lstStyle/>
        <a:p>
          <a:endParaRPr lang="es-EC"/>
        </a:p>
      </dgm:t>
    </dgm:pt>
    <dgm:pt modelId="{89A585EB-15F8-498D-8BD3-0F9EA09180F2}" type="sibTrans" cxnId="{7943CC91-792B-4BC0-BDE8-B0F83CEC489D}">
      <dgm:prSet/>
      <dgm:spPr/>
      <dgm:t>
        <a:bodyPr/>
        <a:lstStyle/>
        <a:p>
          <a:endParaRPr lang="es-EC"/>
        </a:p>
      </dgm:t>
    </dgm:pt>
    <dgm:pt modelId="{29CA65B9-1694-4E96-8670-8F5A2303E6A3}">
      <dgm:prSet phldrT="[Texto]" custT="1"/>
      <dgm:spPr/>
      <dgm:t>
        <a:bodyPr/>
        <a:lstStyle/>
        <a:p>
          <a:pPr algn="just"/>
          <a:r>
            <a:rPr lang="es-EC" sz="1200" dirty="0" smtClean="0">
              <a:latin typeface="Arial" panose="020B0604020202020204" pitchFamily="34" charset="0"/>
              <a:cs typeface="Arial" panose="020B0604020202020204" pitchFamily="34" charset="0"/>
            </a:rPr>
            <a:t>Utilizar la tecnología EJB 3.0 cuando se desee mejorar la versión actual del sistema ya que será más fácil añadir funcionalidades y reutilizar funciones que se han puesto como genéricas ayudará a no consumir mucho tiempo al momento de realizar cambios en el sistema.</a:t>
          </a:r>
          <a:endParaRPr lang="es-EC" sz="1200" dirty="0">
            <a:latin typeface="Arial" panose="020B0604020202020204" pitchFamily="34" charset="0"/>
            <a:cs typeface="Arial" panose="020B0604020202020204" pitchFamily="34" charset="0"/>
          </a:endParaRPr>
        </a:p>
      </dgm:t>
    </dgm:pt>
    <dgm:pt modelId="{AEA31717-8317-4A53-AAD1-37F90A7E91AD}" type="parTrans" cxnId="{6DAEDA7E-37E6-40E6-B55D-CE57752E7230}">
      <dgm:prSet/>
      <dgm:spPr/>
      <dgm:t>
        <a:bodyPr/>
        <a:lstStyle/>
        <a:p>
          <a:endParaRPr lang="es-EC"/>
        </a:p>
      </dgm:t>
    </dgm:pt>
    <dgm:pt modelId="{57B38485-C0A9-4E44-BF43-D533B5A88576}" type="sibTrans" cxnId="{6DAEDA7E-37E6-40E6-B55D-CE57752E7230}">
      <dgm:prSet/>
      <dgm:spPr/>
      <dgm:t>
        <a:bodyPr/>
        <a:lstStyle/>
        <a:p>
          <a:endParaRPr lang="es-EC"/>
        </a:p>
      </dgm:t>
    </dgm:pt>
    <dgm:pt modelId="{9C5179A3-997B-4324-A9EE-47B264FA5F08}">
      <dgm:prSet custT="1"/>
      <dgm:spPr/>
      <dgm:t>
        <a:bodyPr/>
        <a:lstStyle/>
        <a:p>
          <a:pPr algn="just"/>
          <a:r>
            <a:rPr lang="es-EC" sz="1200" dirty="0" smtClean="0">
              <a:latin typeface="Arial" panose="020B0604020202020204" pitchFamily="34" charset="0"/>
              <a:cs typeface="Arial" panose="020B0604020202020204" pitchFamily="34" charset="0"/>
            </a:rPr>
            <a:t>Realizar pruebas de todos los módulos durante el proceso de construcción de un sistema es importante ya que así se logrará verificar tiempos de respuesta, validación y consistencia de datos ingresados al sistema, esto es una práctica que se deberá tomar en cuenta como una fase de desarrollo.</a:t>
          </a:r>
          <a:endParaRPr lang="es-EC" sz="1200" dirty="0">
            <a:latin typeface="Arial" panose="020B0604020202020204" pitchFamily="34" charset="0"/>
            <a:cs typeface="Arial" panose="020B0604020202020204" pitchFamily="34" charset="0"/>
          </a:endParaRPr>
        </a:p>
      </dgm:t>
    </dgm:pt>
    <dgm:pt modelId="{BB5D5ADF-A9BE-4528-A035-3ED837566C78}" type="parTrans" cxnId="{7106FB9A-127A-45DE-B0F2-6C46F76F8B03}">
      <dgm:prSet/>
      <dgm:spPr/>
      <dgm:t>
        <a:bodyPr/>
        <a:lstStyle/>
        <a:p>
          <a:endParaRPr lang="es-EC"/>
        </a:p>
      </dgm:t>
    </dgm:pt>
    <dgm:pt modelId="{94FDA913-30F4-4F00-B124-044CDCB0CEB4}" type="sibTrans" cxnId="{7106FB9A-127A-45DE-B0F2-6C46F76F8B03}">
      <dgm:prSet/>
      <dgm:spPr/>
      <dgm:t>
        <a:bodyPr/>
        <a:lstStyle/>
        <a:p>
          <a:endParaRPr lang="es-EC"/>
        </a:p>
      </dgm:t>
    </dgm:pt>
    <dgm:pt modelId="{78DE1707-C8D3-4F98-ADE0-6028850E2097}">
      <dgm:prSet custT="1"/>
      <dgm:spPr/>
      <dgm:t>
        <a:bodyPr/>
        <a:lstStyle/>
        <a:p>
          <a:pPr algn="just"/>
          <a:r>
            <a:rPr lang="es-EC" sz="1200" dirty="0" smtClean="0">
              <a:latin typeface="Arial" panose="020B0604020202020204" pitchFamily="34" charset="0"/>
              <a:cs typeface="Arial" panose="020B0604020202020204" pitchFamily="34" charset="0"/>
            </a:rPr>
            <a:t>Siempre se considera la parte de capacitación al usuario, por tal motivo preparar un ambiente adecuado, los procesos a seguir y si es posible con diagramas, son elementos importantes que las personas inmersas en el proyecto deben considerarlo en la práctica, esto ayuda a que el usuario entienda de la mejor forma las explicaciones para el uso de un sistema.</a:t>
          </a:r>
          <a:endParaRPr lang="es-EC" sz="1200" dirty="0">
            <a:latin typeface="Arial" panose="020B0604020202020204" pitchFamily="34" charset="0"/>
            <a:cs typeface="Arial" panose="020B0604020202020204" pitchFamily="34" charset="0"/>
          </a:endParaRPr>
        </a:p>
      </dgm:t>
    </dgm:pt>
    <dgm:pt modelId="{79165D4B-18D4-4413-8907-7A668C1541F6}" type="parTrans" cxnId="{7E3DBD76-DC70-4E48-8D14-C33B5D69109D}">
      <dgm:prSet/>
      <dgm:spPr/>
      <dgm:t>
        <a:bodyPr/>
        <a:lstStyle/>
        <a:p>
          <a:endParaRPr lang="es-EC"/>
        </a:p>
      </dgm:t>
    </dgm:pt>
    <dgm:pt modelId="{469CCAE4-D0EF-433A-A245-33B9A4374807}" type="sibTrans" cxnId="{7E3DBD76-DC70-4E48-8D14-C33B5D69109D}">
      <dgm:prSet/>
      <dgm:spPr/>
      <dgm:t>
        <a:bodyPr/>
        <a:lstStyle/>
        <a:p>
          <a:endParaRPr lang="es-EC"/>
        </a:p>
      </dgm:t>
    </dgm:pt>
    <dgm:pt modelId="{038246AA-0BF6-492D-8183-D7F785DF38D7}" type="pres">
      <dgm:prSet presAssocID="{E089560B-E67C-4313-B712-DA66626DF5F2}" presName="Name0" presStyleCnt="0">
        <dgm:presLayoutVars>
          <dgm:chMax val="7"/>
          <dgm:chPref val="7"/>
          <dgm:dir/>
        </dgm:presLayoutVars>
      </dgm:prSet>
      <dgm:spPr/>
      <dgm:t>
        <a:bodyPr/>
        <a:lstStyle/>
        <a:p>
          <a:endParaRPr lang="es-EC"/>
        </a:p>
      </dgm:t>
    </dgm:pt>
    <dgm:pt modelId="{FB5E9FFF-DE93-4BE2-8F4C-7E101CE75611}" type="pres">
      <dgm:prSet presAssocID="{E089560B-E67C-4313-B712-DA66626DF5F2}" presName="Name1" presStyleCnt="0"/>
      <dgm:spPr/>
      <dgm:t>
        <a:bodyPr/>
        <a:lstStyle/>
        <a:p>
          <a:endParaRPr lang="es-EC"/>
        </a:p>
      </dgm:t>
    </dgm:pt>
    <dgm:pt modelId="{DC6686DD-085F-406C-8A6D-9C5732031B11}" type="pres">
      <dgm:prSet presAssocID="{E089560B-E67C-4313-B712-DA66626DF5F2}" presName="cycle" presStyleCnt="0"/>
      <dgm:spPr/>
      <dgm:t>
        <a:bodyPr/>
        <a:lstStyle/>
        <a:p>
          <a:endParaRPr lang="es-EC"/>
        </a:p>
      </dgm:t>
    </dgm:pt>
    <dgm:pt modelId="{E223C024-A284-4302-91AD-020BB807B55A}" type="pres">
      <dgm:prSet presAssocID="{E089560B-E67C-4313-B712-DA66626DF5F2}" presName="srcNode" presStyleLbl="node1" presStyleIdx="0" presStyleCnt="5"/>
      <dgm:spPr/>
      <dgm:t>
        <a:bodyPr/>
        <a:lstStyle/>
        <a:p>
          <a:endParaRPr lang="es-EC"/>
        </a:p>
      </dgm:t>
    </dgm:pt>
    <dgm:pt modelId="{45CC149A-F4DE-42AD-97D8-5D35323D083E}" type="pres">
      <dgm:prSet presAssocID="{E089560B-E67C-4313-B712-DA66626DF5F2}" presName="conn" presStyleLbl="parChTrans1D2" presStyleIdx="0" presStyleCnt="1"/>
      <dgm:spPr/>
      <dgm:t>
        <a:bodyPr/>
        <a:lstStyle/>
        <a:p>
          <a:endParaRPr lang="es-EC"/>
        </a:p>
      </dgm:t>
    </dgm:pt>
    <dgm:pt modelId="{608F1AEE-A851-4053-8396-5C2AAE4E6BE9}" type="pres">
      <dgm:prSet presAssocID="{E089560B-E67C-4313-B712-DA66626DF5F2}" presName="extraNode" presStyleLbl="node1" presStyleIdx="0" presStyleCnt="5"/>
      <dgm:spPr/>
      <dgm:t>
        <a:bodyPr/>
        <a:lstStyle/>
        <a:p>
          <a:endParaRPr lang="es-EC"/>
        </a:p>
      </dgm:t>
    </dgm:pt>
    <dgm:pt modelId="{49F52443-4798-4821-B2F1-C2F3894EE389}" type="pres">
      <dgm:prSet presAssocID="{E089560B-E67C-4313-B712-DA66626DF5F2}" presName="dstNode" presStyleLbl="node1" presStyleIdx="0" presStyleCnt="5"/>
      <dgm:spPr/>
      <dgm:t>
        <a:bodyPr/>
        <a:lstStyle/>
        <a:p>
          <a:endParaRPr lang="es-EC"/>
        </a:p>
      </dgm:t>
    </dgm:pt>
    <dgm:pt modelId="{E7C73A2B-3A4B-491B-8EF7-DD10E599293F}" type="pres">
      <dgm:prSet presAssocID="{08998BA0-0008-43BA-A867-50A9326D4C64}" presName="text_1" presStyleLbl="node1" presStyleIdx="0" presStyleCnt="5">
        <dgm:presLayoutVars>
          <dgm:bulletEnabled val="1"/>
        </dgm:presLayoutVars>
      </dgm:prSet>
      <dgm:spPr/>
      <dgm:t>
        <a:bodyPr/>
        <a:lstStyle/>
        <a:p>
          <a:endParaRPr lang="es-EC"/>
        </a:p>
      </dgm:t>
    </dgm:pt>
    <dgm:pt modelId="{A6A3221B-947D-4E6F-868D-65ED480B09FF}" type="pres">
      <dgm:prSet presAssocID="{08998BA0-0008-43BA-A867-50A9326D4C64}" presName="accent_1" presStyleCnt="0"/>
      <dgm:spPr/>
      <dgm:t>
        <a:bodyPr/>
        <a:lstStyle/>
        <a:p>
          <a:endParaRPr lang="es-EC"/>
        </a:p>
      </dgm:t>
    </dgm:pt>
    <dgm:pt modelId="{363A54A7-59F0-4D22-9EB1-59D92E505248}" type="pres">
      <dgm:prSet presAssocID="{08998BA0-0008-43BA-A867-50A9326D4C64}" presName="accentRepeatNode" presStyleLbl="solidFgAcc1" presStyleIdx="0" presStyleCnt="5"/>
      <dgm:spPr/>
      <dgm:t>
        <a:bodyPr/>
        <a:lstStyle/>
        <a:p>
          <a:endParaRPr lang="es-EC"/>
        </a:p>
      </dgm:t>
    </dgm:pt>
    <dgm:pt modelId="{79FEBCA3-2D3F-47B5-9FEA-27A3346ABE30}" type="pres">
      <dgm:prSet presAssocID="{83080AAE-E70A-4B5F-8C68-1041C1810E3B}" presName="text_2" presStyleLbl="node1" presStyleIdx="1" presStyleCnt="5">
        <dgm:presLayoutVars>
          <dgm:bulletEnabled val="1"/>
        </dgm:presLayoutVars>
      </dgm:prSet>
      <dgm:spPr/>
      <dgm:t>
        <a:bodyPr/>
        <a:lstStyle/>
        <a:p>
          <a:endParaRPr lang="es-EC"/>
        </a:p>
      </dgm:t>
    </dgm:pt>
    <dgm:pt modelId="{77B14A5D-ED8E-4938-8A32-03E21A86FDF8}" type="pres">
      <dgm:prSet presAssocID="{83080AAE-E70A-4B5F-8C68-1041C1810E3B}" presName="accent_2" presStyleCnt="0"/>
      <dgm:spPr/>
      <dgm:t>
        <a:bodyPr/>
        <a:lstStyle/>
        <a:p>
          <a:endParaRPr lang="es-EC"/>
        </a:p>
      </dgm:t>
    </dgm:pt>
    <dgm:pt modelId="{3F094343-969E-4EE2-8E9E-A7C72DF9B97A}" type="pres">
      <dgm:prSet presAssocID="{83080AAE-E70A-4B5F-8C68-1041C1810E3B}" presName="accentRepeatNode" presStyleLbl="solidFgAcc1" presStyleIdx="1" presStyleCnt="5"/>
      <dgm:spPr/>
      <dgm:t>
        <a:bodyPr/>
        <a:lstStyle/>
        <a:p>
          <a:endParaRPr lang="es-EC"/>
        </a:p>
      </dgm:t>
    </dgm:pt>
    <dgm:pt modelId="{B9D69079-24DD-4870-9590-D1CF7143D7F3}" type="pres">
      <dgm:prSet presAssocID="{29CA65B9-1694-4E96-8670-8F5A2303E6A3}" presName="text_3" presStyleLbl="node1" presStyleIdx="2" presStyleCnt="5">
        <dgm:presLayoutVars>
          <dgm:bulletEnabled val="1"/>
        </dgm:presLayoutVars>
      </dgm:prSet>
      <dgm:spPr/>
      <dgm:t>
        <a:bodyPr/>
        <a:lstStyle/>
        <a:p>
          <a:endParaRPr lang="es-EC"/>
        </a:p>
      </dgm:t>
    </dgm:pt>
    <dgm:pt modelId="{D49EA392-3127-427C-A5CB-881CA7C24A82}" type="pres">
      <dgm:prSet presAssocID="{29CA65B9-1694-4E96-8670-8F5A2303E6A3}" presName="accent_3" presStyleCnt="0"/>
      <dgm:spPr/>
      <dgm:t>
        <a:bodyPr/>
        <a:lstStyle/>
        <a:p>
          <a:endParaRPr lang="es-EC"/>
        </a:p>
      </dgm:t>
    </dgm:pt>
    <dgm:pt modelId="{B57796AA-5F5E-483A-8333-C3731F0EF07F}" type="pres">
      <dgm:prSet presAssocID="{29CA65B9-1694-4E96-8670-8F5A2303E6A3}" presName="accentRepeatNode" presStyleLbl="solidFgAcc1" presStyleIdx="2" presStyleCnt="5"/>
      <dgm:spPr/>
      <dgm:t>
        <a:bodyPr/>
        <a:lstStyle/>
        <a:p>
          <a:endParaRPr lang="es-EC"/>
        </a:p>
      </dgm:t>
    </dgm:pt>
    <dgm:pt modelId="{4A8286CF-19BE-425F-AA26-F2FCB9706B5B}" type="pres">
      <dgm:prSet presAssocID="{9C5179A3-997B-4324-A9EE-47B264FA5F08}" presName="text_4" presStyleLbl="node1" presStyleIdx="3" presStyleCnt="5">
        <dgm:presLayoutVars>
          <dgm:bulletEnabled val="1"/>
        </dgm:presLayoutVars>
      </dgm:prSet>
      <dgm:spPr/>
      <dgm:t>
        <a:bodyPr/>
        <a:lstStyle/>
        <a:p>
          <a:endParaRPr lang="es-EC"/>
        </a:p>
      </dgm:t>
    </dgm:pt>
    <dgm:pt modelId="{5D5FD222-98AF-4EE3-93E9-8205C4AC755B}" type="pres">
      <dgm:prSet presAssocID="{9C5179A3-997B-4324-A9EE-47B264FA5F08}" presName="accent_4" presStyleCnt="0"/>
      <dgm:spPr/>
      <dgm:t>
        <a:bodyPr/>
        <a:lstStyle/>
        <a:p>
          <a:endParaRPr lang="es-EC"/>
        </a:p>
      </dgm:t>
    </dgm:pt>
    <dgm:pt modelId="{31DD6DE9-B3E1-4E87-9ECF-AA0057C640A1}" type="pres">
      <dgm:prSet presAssocID="{9C5179A3-997B-4324-A9EE-47B264FA5F08}" presName="accentRepeatNode" presStyleLbl="solidFgAcc1" presStyleIdx="3" presStyleCnt="5"/>
      <dgm:spPr/>
      <dgm:t>
        <a:bodyPr/>
        <a:lstStyle/>
        <a:p>
          <a:endParaRPr lang="es-EC"/>
        </a:p>
      </dgm:t>
    </dgm:pt>
    <dgm:pt modelId="{A1E0632C-681D-4F67-8E46-A189D96310AD}" type="pres">
      <dgm:prSet presAssocID="{78DE1707-C8D3-4F98-ADE0-6028850E2097}" presName="text_5" presStyleLbl="node1" presStyleIdx="4" presStyleCnt="5">
        <dgm:presLayoutVars>
          <dgm:bulletEnabled val="1"/>
        </dgm:presLayoutVars>
      </dgm:prSet>
      <dgm:spPr/>
      <dgm:t>
        <a:bodyPr/>
        <a:lstStyle/>
        <a:p>
          <a:endParaRPr lang="es-EC"/>
        </a:p>
      </dgm:t>
    </dgm:pt>
    <dgm:pt modelId="{336BA59E-6752-408B-BF7B-4FE40D92F2E6}" type="pres">
      <dgm:prSet presAssocID="{78DE1707-C8D3-4F98-ADE0-6028850E2097}" presName="accent_5" presStyleCnt="0"/>
      <dgm:spPr/>
      <dgm:t>
        <a:bodyPr/>
        <a:lstStyle/>
        <a:p>
          <a:endParaRPr lang="es-EC"/>
        </a:p>
      </dgm:t>
    </dgm:pt>
    <dgm:pt modelId="{2806B248-4359-4E48-A418-645E91B57E61}" type="pres">
      <dgm:prSet presAssocID="{78DE1707-C8D3-4F98-ADE0-6028850E2097}" presName="accentRepeatNode" presStyleLbl="solidFgAcc1" presStyleIdx="4" presStyleCnt="5"/>
      <dgm:spPr/>
      <dgm:t>
        <a:bodyPr/>
        <a:lstStyle/>
        <a:p>
          <a:endParaRPr lang="es-EC"/>
        </a:p>
      </dgm:t>
    </dgm:pt>
  </dgm:ptLst>
  <dgm:cxnLst>
    <dgm:cxn modelId="{7E3DBD76-DC70-4E48-8D14-C33B5D69109D}" srcId="{E089560B-E67C-4313-B712-DA66626DF5F2}" destId="{78DE1707-C8D3-4F98-ADE0-6028850E2097}" srcOrd="4" destOrd="0" parTransId="{79165D4B-18D4-4413-8907-7A668C1541F6}" sibTransId="{469CCAE4-D0EF-433A-A245-33B9A4374807}"/>
    <dgm:cxn modelId="{DF7351AA-0052-4A69-BEFC-596413280786}" type="presOf" srcId="{9C5179A3-997B-4324-A9EE-47B264FA5F08}" destId="{4A8286CF-19BE-425F-AA26-F2FCB9706B5B}" srcOrd="0" destOrd="0" presId="urn:microsoft.com/office/officeart/2008/layout/VerticalCurvedList"/>
    <dgm:cxn modelId="{7106FB9A-127A-45DE-B0F2-6C46F76F8B03}" srcId="{E089560B-E67C-4313-B712-DA66626DF5F2}" destId="{9C5179A3-997B-4324-A9EE-47B264FA5F08}" srcOrd="3" destOrd="0" parTransId="{BB5D5ADF-A9BE-4528-A035-3ED837566C78}" sibTransId="{94FDA913-30F4-4F00-B124-044CDCB0CEB4}"/>
    <dgm:cxn modelId="{20CE4164-CEA5-40C3-88B3-1FBE8EF1DD72}" type="presOf" srcId="{E089560B-E67C-4313-B712-DA66626DF5F2}" destId="{038246AA-0BF6-492D-8183-D7F785DF38D7}" srcOrd="0" destOrd="0" presId="urn:microsoft.com/office/officeart/2008/layout/VerticalCurvedList"/>
    <dgm:cxn modelId="{7943CC91-792B-4BC0-BDE8-B0F83CEC489D}" srcId="{E089560B-E67C-4313-B712-DA66626DF5F2}" destId="{83080AAE-E70A-4B5F-8C68-1041C1810E3B}" srcOrd="1" destOrd="0" parTransId="{CAA953DD-9E83-4B7E-BF8F-78C90D99097F}" sibTransId="{89A585EB-15F8-498D-8BD3-0F9EA09180F2}"/>
    <dgm:cxn modelId="{6DAEDA7E-37E6-40E6-B55D-CE57752E7230}" srcId="{E089560B-E67C-4313-B712-DA66626DF5F2}" destId="{29CA65B9-1694-4E96-8670-8F5A2303E6A3}" srcOrd="2" destOrd="0" parTransId="{AEA31717-8317-4A53-AAD1-37F90A7E91AD}" sibTransId="{57B38485-C0A9-4E44-BF43-D533B5A88576}"/>
    <dgm:cxn modelId="{5A35DA48-BD0C-47D8-9C95-EA9FF1590925}" type="presOf" srcId="{29CA65B9-1694-4E96-8670-8F5A2303E6A3}" destId="{B9D69079-24DD-4870-9590-D1CF7143D7F3}" srcOrd="0" destOrd="0" presId="urn:microsoft.com/office/officeart/2008/layout/VerticalCurvedList"/>
    <dgm:cxn modelId="{D412602D-7C97-442F-AAE0-28A6400D85FC}" type="presOf" srcId="{78DE1707-C8D3-4F98-ADE0-6028850E2097}" destId="{A1E0632C-681D-4F67-8E46-A189D96310AD}" srcOrd="0" destOrd="0" presId="urn:microsoft.com/office/officeart/2008/layout/VerticalCurvedList"/>
    <dgm:cxn modelId="{444E2557-6D88-467B-9DA9-8FFBE5AD7979}" type="presOf" srcId="{83080AAE-E70A-4B5F-8C68-1041C1810E3B}" destId="{79FEBCA3-2D3F-47B5-9FEA-27A3346ABE30}" srcOrd="0" destOrd="0" presId="urn:microsoft.com/office/officeart/2008/layout/VerticalCurvedList"/>
    <dgm:cxn modelId="{1D0FD4FA-EAE3-4714-8F1A-F0709A38DB33}" srcId="{E089560B-E67C-4313-B712-DA66626DF5F2}" destId="{08998BA0-0008-43BA-A867-50A9326D4C64}" srcOrd="0" destOrd="0" parTransId="{3EA9A6AD-922B-4EB7-9159-D2F809C94C69}" sibTransId="{22293C63-84DC-48B2-B30C-5ECDA8A08700}"/>
    <dgm:cxn modelId="{5CF57F34-520B-4032-8737-77FF085B55B5}" type="presOf" srcId="{22293C63-84DC-48B2-B30C-5ECDA8A08700}" destId="{45CC149A-F4DE-42AD-97D8-5D35323D083E}" srcOrd="0" destOrd="0" presId="urn:microsoft.com/office/officeart/2008/layout/VerticalCurvedList"/>
    <dgm:cxn modelId="{60048318-853C-4F96-8C46-B97FF37B35A0}" type="presOf" srcId="{08998BA0-0008-43BA-A867-50A9326D4C64}" destId="{E7C73A2B-3A4B-491B-8EF7-DD10E599293F}" srcOrd="0" destOrd="0" presId="urn:microsoft.com/office/officeart/2008/layout/VerticalCurvedList"/>
    <dgm:cxn modelId="{7AD6B56E-EE7C-4C2C-821C-558E0E2FE4B3}" type="presParOf" srcId="{038246AA-0BF6-492D-8183-D7F785DF38D7}" destId="{FB5E9FFF-DE93-4BE2-8F4C-7E101CE75611}" srcOrd="0" destOrd="0" presId="urn:microsoft.com/office/officeart/2008/layout/VerticalCurvedList"/>
    <dgm:cxn modelId="{CA3181DD-4B45-4BE6-8118-11B4DF087529}" type="presParOf" srcId="{FB5E9FFF-DE93-4BE2-8F4C-7E101CE75611}" destId="{DC6686DD-085F-406C-8A6D-9C5732031B11}" srcOrd="0" destOrd="0" presId="urn:microsoft.com/office/officeart/2008/layout/VerticalCurvedList"/>
    <dgm:cxn modelId="{EB2A1245-D462-4983-997C-D428932275C9}" type="presParOf" srcId="{DC6686DD-085F-406C-8A6D-9C5732031B11}" destId="{E223C024-A284-4302-91AD-020BB807B55A}" srcOrd="0" destOrd="0" presId="urn:microsoft.com/office/officeart/2008/layout/VerticalCurvedList"/>
    <dgm:cxn modelId="{6C8C5A8E-15CA-4104-BD7F-B71A1D0124CE}" type="presParOf" srcId="{DC6686DD-085F-406C-8A6D-9C5732031B11}" destId="{45CC149A-F4DE-42AD-97D8-5D35323D083E}" srcOrd="1" destOrd="0" presId="urn:microsoft.com/office/officeart/2008/layout/VerticalCurvedList"/>
    <dgm:cxn modelId="{8A6C623E-82AA-4C8C-BC72-1FA6F57AD41B}" type="presParOf" srcId="{DC6686DD-085F-406C-8A6D-9C5732031B11}" destId="{608F1AEE-A851-4053-8396-5C2AAE4E6BE9}" srcOrd="2" destOrd="0" presId="urn:microsoft.com/office/officeart/2008/layout/VerticalCurvedList"/>
    <dgm:cxn modelId="{EF809E92-ECDE-4A4D-999B-77BAFB47C5E6}" type="presParOf" srcId="{DC6686DD-085F-406C-8A6D-9C5732031B11}" destId="{49F52443-4798-4821-B2F1-C2F3894EE389}" srcOrd="3" destOrd="0" presId="urn:microsoft.com/office/officeart/2008/layout/VerticalCurvedList"/>
    <dgm:cxn modelId="{A75C65E9-5CDC-4E6F-A9AE-A4C564BD6968}" type="presParOf" srcId="{FB5E9FFF-DE93-4BE2-8F4C-7E101CE75611}" destId="{E7C73A2B-3A4B-491B-8EF7-DD10E599293F}" srcOrd="1" destOrd="0" presId="urn:microsoft.com/office/officeart/2008/layout/VerticalCurvedList"/>
    <dgm:cxn modelId="{F47893B4-DF63-4A1E-8095-FEBF29B4C7CC}" type="presParOf" srcId="{FB5E9FFF-DE93-4BE2-8F4C-7E101CE75611}" destId="{A6A3221B-947D-4E6F-868D-65ED480B09FF}" srcOrd="2" destOrd="0" presId="urn:microsoft.com/office/officeart/2008/layout/VerticalCurvedList"/>
    <dgm:cxn modelId="{4D2A2D27-4177-499C-A16D-32BEB64A11C4}" type="presParOf" srcId="{A6A3221B-947D-4E6F-868D-65ED480B09FF}" destId="{363A54A7-59F0-4D22-9EB1-59D92E505248}" srcOrd="0" destOrd="0" presId="urn:microsoft.com/office/officeart/2008/layout/VerticalCurvedList"/>
    <dgm:cxn modelId="{2BF17085-A6F5-4691-B8AC-A859C5F2CB2D}" type="presParOf" srcId="{FB5E9FFF-DE93-4BE2-8F4C-7E101CE75611}" destId="{79FEBCA3-2D3F-47B5-9FEA-27A3346ABE30}" srcOrd="3" destOrd="0" presId="urn:microsoft.com/office/officeart/2008/layout/VerticalCurvedList"/>
    <dgm:cxn modelId="{B5C7918D-B458-4EE3-A887-692960B5E03E}" type="presParOf" srcId="{FB5E9FFF-DE93-4BE2-8F4C-7E101CE75611}" destId="{77B14A5D-ED8E-4938-8A32-03E21A86FDF8}" srcOrd="4" destOrd="0" presId="urn:microsoft.com/office/officeart/2008/layout/VerticalCurvedList"/>
    <dgm:cxn modelId="{381F6945-BAFB-41B3-8973-977614376DB4}" type="presParOf" srcId="{77B14A5D-ED8E-4938-8A32-03E21A86FDF8}" destId="{3F094343-969E-4EE2-8E9E-A7C72DF9B97A}" srcOrd="0" destOrd="0" presId="urn:microsoft.com/office/officeart/2008/layout/VerticalCurvedList"/>
    <dgm:cxn modelId="{5027D495-A613-4384-BB3D-33FE0F735648}" type="presParOf" srcId="{FB5E9FFF-DE93-4BE2-8F4C-7E101CE75611}" destId="{B9D69079-24DD-4870-9590-D1CF7143D7F3}" srcOrd="5" destOrd="0" presId="urn:microsoft.com/office/officeart/2008/layout/VerticalCurvedList"/>
    <dgm:cxn modelId="{5AAFDC5B-BFD9-451B-930F-9689B2A47298}" type="presParOf" srcId="{FB5E9FFF-DE93-4BE2-8F4C-7E101CE75611}" destId="{D49EA392-3127-427C-A5CB-881CA7C24A82}" srcOrd="6" destOrd="0" presId="urn:microsoft.com/office/officeart/2008/layout/VerticalCurvedList"/>
    <dgm:cxn modelId="{ECB084FB-3075-4EC9-9F47-5B7E026B2A42}" type="presParOf" srcId="{D49EA392-3127-427C-A5CB-881CA7C24A82}" destId="{B57796AA-5F5E-483A-8333-C3731F0EF07F}" srcOrd="0" destOrd="0" presId="urn:microsoft.com/office/officeart/2008/layout/VerticalCurvedList"/>
    <dgm:cxn modelId="{996A1EB9-FD6D-4CE2-A824-D984512FF4D6}" type="presParOf" srcId="{FB5E9FFF-DE93-4BE2-8F4C-7E101CE75611}" destId="{4A8286CF-19BE-425F-AA26-F2FCB9706B5B}" srcOrd="7" destOrd="0" presId="urn:microsoft.com/office/officeart/2008/layout/VerticalCurvedList"/>
    <dgm:cxn modelId="{5200B421-A618-4D20-AE2E-70C43A0573D5}" type="presParOf" srcId="{FB5E9FFF-DE93-4BE2-8F4C-7E101CE75611}" destId="{5D5FD222-98AF-4EE3-93E9-8205C4AC755B}" srcOrd="8" destOrd="0" presId="urn:microsoft.com/office/officeart/2008/layout/VerticalCurvedList"/>
    <dgm:cxn modelId="{6E267B77-609E-4991-AF42-8E65F723BCFE}" type="presParOf" srcId="{5D5FD222-98AF-4EE3-93E9-8205C4AC755B}" destId="{31DD6DE9-B3E1-4E87-9ECF-AA0057C640A1}" srcOrd="0" destOrd="0" presId="urn:microsoft.com/office/officeart/2008/layout/VerticalCurvedList"/>
    <dgm:cxn modelId="{733DCEDB-57C8-49AC-9DB8-B7002A218A1B}" type="presParOf" srcId="{FB5E9FFF-DE93-4BE2-8F4C-7E101CE75611}" destId="{A1E0632C-681D-4F67-8E46-A189D96310AD}" srcOrd="9" destOrd="0" presId="urn:microsoft.com/office/officeart/2008/layout/VerticalCurvedList"/>
    <dgm:cxn modelId="{A54B6AAE-92DF-4D13-8ECF-04A0DC831198}" type="presParOf" srcId="{FB5E9FFF-DE93-4BE2-8F4C-7E101CE75611}" destId="{336BA59E-6752-408B-BF7B-4FE40D92F2E6}" srcOrd="10" destOrd="0" presId="urn:microsoft.com/office/officeart/2008/layout/VerticalCurvedList"/>
    <dgm:cxn modelId="{F64A4DBA-158A-4B66-B58C-3DEAA00F86CA}" type="presParOf" srcId="{336BA59E-6752-408B-BF7B-4FE40D92F2E6}" destId="{2806B248-4359-4E48-A418-645E91B57E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C6B244-40E9-4F8F-A745-BB4DE8B2486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C"/>
        </a:p>
      </dgm:t>
    </dgm:pt>
    <dgm:pt modelId="{E060EA72-42DC-452B-8407-EC4E90F879DA}">
      <dgm:prSet phldrT="[Texto]" phldr="1"/>
      <dgm:spPr/>
      <dgm:t>
        <a:bodyPr/>
        <a:lstStyle/>
        <a:p>
          <a:endParaRPr lang="es-EC" dirty="0"/>
        </a:p>
      </dgm:t>
    </dgm:pt>
    <dgm:pt modelId="{30478C5A-7EF6-4E91-B9F1-6EB3AB4A5878}" type="parTrans" cxnId="{BBBDD76F-91B0-48D9-B79E-12ACF710F006}">
      <dgm:prSet/>
      <dgm:spPr/>
      <dgm:t>
        <a:bodyPr/>
        <a:lstStyle/>
        <a:p>
          <a:endParaRPr lang="es-EC"/>
        </a:p>
      </dgm:t>
    </dgm:pt>
    <dgm:pt modelId="{21BBCC0C-248D-4BAB-9EE2-681D427AF9A2}" type="sibTrans" cxnId="{BBBDD76F-91B0-48D9-B79E-12ACF710F006}">
      <dgm:prSet/>
      <dgm:spPr/>
      <dgm:t>
        <a:bodyPr/>
        <a:lstStyle/>
        <a:p>
          <a:endParaRPr lang="es-EC"/>
        </a:p>
      </dgm:t>
    </dgm:pt>
    <dgm:pt modelId="{BA6B10CB-B8C5-42D9-99D5-150CD9D4F14A}">
      <dgm:prSet phldrT="[Texto]" custT="1"/>
      <dgm:spPr/>
      <dgm:t>
        <a:bodyPr/>
        <a:lstStyle/>
        <a:p>
          <a:pPr algn="just"/>
          <a:r>
            <a:rPr lang="es-EC" sz="1600" dirty="0" smtClean="0">
              <a:latin typeface="Arial" panose="020B0604020202020204" pitchFamily="34" charset="0"/>
              <a:cs typeface="Arial" panose="020B0604020202020204" pitchFamily="34" charset="0"/>
            </a:rPr>
            <a:t>La tecnología ha evolucionado de una manera asombrosa, permitiendo automatizar procesos para un mejor control.</a:t>
          </a:r>
          <a:endParaRPr lang="es-EC" sz="1600" dirty="0"/>
        </a:p>
      </dgm:t>
    </dgm:pt>
    <dgm:pt modelId="{44AD0C8D-B0B4-462D-B1B4-6D7DD3BB2616}" type="parTrans" cxnId="{52AE9F95-67BB-4083-AD70-4A9B0791DFAA}">
      <dgm:prSet/>
      <dgm:spPr/>
      <dgm:t>
        <a:bodyPr/>
        <a:lstStyle/>
        <a:p>
          <a:endParaRPr lang="es-EC"/>
        </a:p>
      </dgm:t>
    </dgm:pt>
    <dgm:pt modelId="{6F8033EF-9326-4C38-8FC5-D4822E20FB5D}" type="sibTrans" cxnId="{52AE9F95-67BB-4083-AD70-4A9B0791DFAA}">
      <dgm:prSet/>
      <dgm:spPr/>
      <dgm:t>
        <a:bodyPr/>
        <a:lstStyle/>
        <a:p>
          <a:endParaRPr lang="es-EC"/>
        </a:p>
      </dgm:t>
    </dgm:pt>
    <dgm:pt modelId="{A33296F4-D39A-40C6-A17E-EEA17EE2AB6A}" type="pres">
      <dgm:prSet presAssocID="{05C6B244-40E9-4F8F-A745-BB4DE8B2486A}" presName="linearFlow" presStyleCnt="0">
        <dgm:presLayoutVars>
          <dgm:dir/>
          <dgm:animLvl val="lvl"/>
          <dgm:resizeHandles val="exact"/>
        </dgm:presLayoutVars>
      </dgm:prSet>
      <dgm:spPr/>
      <dgm:t>
        <a:bodyPr/>
        <a:lstStyle/>
        <a:p>
          <a:endParaRPr lang="es-EC"/>
        </a:p>
      </dgm:t>
    </dgm:pt>
    <dgm:pt modelId="{C4AC58B3-AD54-4D10-8DA7-61385C7207F8}" type="pres">
      <dgm:prSet presAssocID="{E060EA72-42DC-452B-8407-EC4E90F879DA}" presName="composite" presStyleCnt="0"/>
      <dgm:spPr/>
    </dgm:pt>
    <dgm:pt modelId="{7D537630-2B60-4F9E-8E96-EEAC9DFEC62D}" type="pres">
      <dgm:prSet presAssocID="{E060EA72-42DC-452B-8407-EC4E90F879DA}" presName="parentText" presStyleLbl="alignNode1" presStyleIdx="0" presStyleCnt="1" custScaleX="153556">
        <dgm:presLayoutVars>
          <dgm:chMax val="1"/>
          <dgm:bulletEnabled val="1"/>
        </dgm:presLayoutVars>
      </dgm:prSet>
      <dgm:spPr/>
      <dgm:t>
        <a:bodyPr/>
        <a:lstStyle/>
        <a:p>
          <a:endParaRPr lang="es-EC"/>
        </a:p>
      </dgm:t>
    </dgm:pt>
    <dgm:pt modelId="{1DCF6C54-E2CD-4A99-AB77-90EEA6FCB14C}" type="pres">
      <dgm:prSet presAssocID="{E060EA72-42DC-452B-8407-EC4E90F879DA}" presName="descendantText" presStyleLbl="alignAcc1" presStyleIdx="0" presStyleCnt="1" custScaleY="207834">
        <dgm:presLayoutVars>
          <dgm:bulletEnabled val="1"/>
        </dgm:presLayoutVars>
      </dgm:prSet>
      <dgm:spPr/>
      <dgm:t>
        <a:bodyPr/>
        <a:lstStyle/>
        <a:p>
          <a:endParaRPr lang="es-EC"/>
        </a:p>
      </dgm:t>
    </dgm:pt>
  </dgm:ptLst>
  <dgm:cxnLst>
    <dgm:cxn modelId="{DA5E080A-728B-4CC3-B2EE-79C365C69382}" type="presOf" srcId="{E060EA72-42DC-452B-8407-EC4E90F879DA}" destId="{7D537630-2B60-4F9E-8E96-EEAC9DFEC62D}" srcOrd="0" destOrd="0" presId="urn:microsoft.com/office/officeart/2005/8/layout/chevron2"/>
    <dgm:cxn modelId="{1B077D22-C968-4C08-B077-A36CA884BFE9}" type="presOf" srcId="{BA6B10CB-B8C5-42D9-99D5-150CD9D4F14A}" destId="{1DCF6C54-E2CD-4A99-AB77-90EEA6FCB14C}" srcOrd="0" destOrd="0" presId="urn:microsoft.com/office/officeart/2005/8/layout/chevron2"/>
    <dgm:cxn modelId="{5CABF25C-A077-4635-9EDD-957856CA3CFA}" type="presOf" srcId="{05C6B244-40E9-4F8F-A745-BB4DE8B2486A}" destId="{A33296F4-D39A-40C6-A17E-EEA17EE2AB6A}" srcOrd="0" destOrd="0" presId="urn:microsoft.com/office/officeart/2005/8/layout/chevron2"/>
    <dgm:cxn modelId="{BBBDD76F-91B0-48D9-B79E-12ACF710F006}" srcId="{05C6B244-40E9-4F8F-A745-BB4DE8B2486A}" destId="{E060EA72-42DC-452B-8407-EC4E90F879DA}" srcOrd="0" destOrd="0" parTransId="{30478C5A-7EF6-4E91-B9F1-6EB3AB4A5878}" sibTransId="{21BBCC0C-248D-4BAB-9EE2-681D427AF9A2}"/>
    <dgm:cxn modelId="{52AE9F95-67BB-4083-AD70-4A9B0791DFAA}" srcId="{E060EA72-42DC-452B-8407-EC4E90F879DA}" destId="{BA6B10CB-B8C5-42D9-99D5-150CD9D4F14A}" srcOrd="0" destOrd="0" parTransId="{44AD0C8D-B0B4-462D-B1B4-6D7DD3BB2616}" sibTransId="{6F8033EF-9326-4C38-8FC5-D4822E20FB5D}"/>
    <dgm:cxn modelId="{4D4B6D02-3F06-4C91-840C-231CF7CC2BE2}" type="presParOf" srcId="{A33296F4-D39A-40C6-A17E-EEA17EE2AB6A}" destId="{C4AC58B3-AD54-4D10-8DA7-61385C7207F8}" srcOrd="0" destOrd="0" presId="urn:microsoft.com/office/officeart/2005/8/layout/chevron2"/>
    <dgm:cxn modelId="{F5B85903-74A0-48E1-9546-72FBB63A8811}" type="presParOf" srcId="{C4AC58B3-AD54-4D10-8DA7-61385C7207F8}" destId="{7D537630-2B60-4F9E-8E96-EEAC9DFEC62D}" srcOrd="0" destOrd="0" presId="urn:microsoft.com/office/officeart/2005/8/layout/chevron2"/>
    <dgm:cxn modelId="{3FC2BE19-066D-41E4-962F-76B91CAF6018}" type="presParOf" srcId="{C4AC58B3-AD54-4D10-8DA7-61385C7207F8}" destId="{1DCF6C54-E2CD-4A99-AB77-90EEA6FCB1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585B96-EB08-4DF4-8E44-0033E3DFAAC3}" type="doc">
      <dgm:prSet loTypeId="urn:microsoft.com/office/officeart/2005/8/layout/chevron2" loCatId="list" qsTypeId="urn:microsoft.com/office/officeart/2005/8/quickstyle/simple1" qsCatId="simple" csTypeId="urn:microsoft.com/office/officeart/2005/8/colors/accent4_3" csCatId="accent4" phldr="1"/>
      <dgm:spPr/>
      <dgm:t>
        <a:bodyPr/>
        <a:lstStyle/>
        <a:p>
          <a:endParaRPr lang="es-EC"/>
        </a:p>
      </dgm:t>
    </dgm:pt>
    <dgm:pt modelId="{5F208C9D-CD6F-4016-9423-C2E9FC70ECC5}">
      <dgm:prSet phldrT="[Texto]"/>
      <dgm:spPr/>
      <dgm:t>
        <a:bodyPr/>
        <a:lstStyle/>
        <a:p>
          <a:r>
            <a:rPr lang="es-EC" dirty="0" smtClean="0"/>
            <a:t>Sistema de Evaluación</a:t>
          </a:r>
          <a:endParaRPr lang="es-EC" dirty="0"/>
        </a:p>
      </dgm:t>
    </dgm:pt>
    <dgm:pt modelId="{070844CD-CB64-49CC-9465-1B43B468C88B}" type="parTrans" cxnId="{D5A31848-0A6C-4A57-9731-8B898E5ED90C}">
      <dgm:prSet/>
      <dgm:spPr/>
      <dgm:t>
        <a:bodyPr/>
        <a:lstStyle/>
        <a:p>
          <a:endParaRPr lang="es-EC"/>
        </a:p>
      </dgm:t>
    </dgm:pt>
    <dgm:pt modelId="{003E8395-349C-40B4-8573-12535632B47F}" type="sibTrans" cxnId="{D5A31848-0A6C-4A57-9731-8B898E5ED90C}">
      <dgm:prSet/>
      <dgm:spPr/>
      <dgm:t>
        <a:bodyPr/>
        <a:lstStyle/>
        <a:p>
          <a:endParaRPr lang="es-EC"/>
        </a:p>
      </dgm:t>
    </dgm:pt>
    <dgm:pt modelId="{666FC520-7458-456E-8926-4FD3D4D28021}">
      <dgm:prSet phldrT="[Texto]" custT="1"/>
      <dgm:spPr/>
      <dgm:t>
        <a:bodyPr/>
        <a:lstStyle/>
        <a:p>
          <a:pPr algn="just"/>
          <a:r>
            <a:rPr lang="es-ES" sz="1600" dirty="0" smtClean="0"/>
            <a:t>Art 153 del Reglamento de estudiantes de la Universidad de las Fuerzas Armadas - ESPE establece que para obtener un título de magíster es necesario aprobar mínimo 960 horas equivalente a 60 créditos y para alcanzar un título de Doctor 1440 horas equivalente a 90 créditos.</a:t>
          </a:r>
          <a:endParaRPr lang="es-EC" sz="1600" u="sng" dirty="0"/>
        </a:p>
      </dgm:t>
    </dgm:pt>
    <dgm:pt modelId="{74908D28-B605-4DF6-BB03-0AEE1A32A079}" type="parTrans" cxnId="{092B6398-6AEE-4E15-9DE0-D85C62CB78BE}">
      <dgm:prSet/>
      <dgm:spPr/>
      <dgm:t>
        <a:bodyPr/>
        <a:lstStyle/>
        <a:p>
          <a:endParaRPr lang="es-EC"/>
        </a:p>
      </dgm:t>
    </dgm:pt>
    <dgm:pt modelId="{BC184B2A-1221-4A0A-AF3C-2B3A11E2B71C}" type="sibTrans" cxnId="{092B6398-6AEE-4E15-9DE0-D85C62CB78BE}">
      <dgm:prSet/>
      <dgm:spPr/>
      <dgm:t>
        <a:bodyPr/>
        <a:lstStyle/>
        <a:p>
          <a:endParaRPr lang="es-EC"/>
        </a:p>
      </dgm:t>
    </dgm:pt>
    <dgm:pt modelId="{7AC254CC-4BDF-4D83-AF8B-AFB5F1B1983C}" type="pres">
      <dgm:prSet presAssocID="{B0585B96-EB08-4DF4-8E44-0033E3DFAAC3}" presName="linearFlow" presStyleCnt="0">
        <dgm:presLayoutVars>
          <dgm:dir/>
          <dgm:animLvl val="lvl"/>
          <dgm:resizeHandles val="exact"/>
        </dgm:presLayoutVars>
      </dgm:prSet>
      <dgm:spPr/>
      <dgm:t>
        <a:bodyPr/>
        <a:lstStyle/>
        <a:p>
          <a:endParaRPr lang="es-EC"/>
        </a:p>
      </dgm:t>
    </dgm:pt>
    <dgm:pt modelId="{29DF168E-BF54-411B-B3BB-641E27AF4AE7}" type="pres">
      <dgm:prSet presAssocID="{5F208C9D-CD6F-4016-9423-C2E9FC70ECC5}" presName="composite" presStyleCnt="0"/>
      <dgm:spPr/>
    </dgm:pt>
    <dgm:pt modelId="{57F498AB-B73C-46B4-B8AE-05F8BC6459E1}" type="pres">
      <dgm:prSet presAssocID="{5F208C9D-CD6F-4016-9423-C2E9FC70ECC5}" presName="parentText" presStyleLbl="alignNode1" presStyleIdx="0" presStyleCnt="1">
        <dgm:presLayoutVars>
          <dgm:chMax val="1"/>
          <dgm:bulletEnabled val="1"/>
        </dgm:presLayoutVars>
      </dgm:prSet>
      <dgm:spPr/>
      <dgm:t>
        <a:bodyPr/>
        <a:lstStyle/>
        <a:p>
          <a:endParaRPr lang="es-EC"/>
        </a:p>
      </dgm:t>
    </dgm:pt>
    <dgm:pt modelId="{FADE532A-DAED-46C5-9CC3-E44285D0A7E7}" type="pres">
      <dgm:prSet presAssocID="{5F208C9D-CD6F-4016-9423-C2E9FC70ECC5}" presName="descendantText" presStyleLbl="alignAcc1" presStyleIdx="0" presStyleCnt="1" custScaleY="194818">
        <dgm:presLayoutVars>
          <dgm:bulletEnabled val="1"/>
        </dgm:presLayoutVars>
      </dgm:prSet>
      <dgm:spPr/>
      <dgm:t>
        <a:bodyPr/>
        <a:lstStyle/>
        <a:p>
          <a:endParaRPr lang="es-EC"/>
        </a:p>
      </dgm:t>
    </dgm:pt>
  </dgm:ptLst>
  <dgm:cxnLst>
    <dgm:cxn modelId="{D5A31848-0A6C-4A57-9731-8B898E5ED90C}" srcId="{B0585B96-EB08-4DF4-8E44-0033E3DFAAC3}" destId="{5F208C9D-CD6F-4016-9423-C2E9FC70ECC5}" srcOrd="0" destOrd="0" parTransId="{070844CD-CB64-49CC-9465-1B43B468C88B}" sibTransId="{003E8395-349C-40B4-8573-12535632B47F}"/>
    <dgm:cxn modelId="{856DF01A-2B2B-4B49-B26C-B3C743CABF6B}" type="presOf" srcId="{B0585B96-EB08-4DF4-8E44-0033E3DFAAC3}" destId="{7AC254CC-4BDF-4D83-AF8B-AFB5F1B1983C}" srcOrd="0" destOrd="0" presId="urn:microsoft.com/office/officeart/2005/8/layout/chevron2"/>
    <dgm:cxn modelId="{BB87C136-AB6B-4789-95F1-F6032E247000}" type="presOf" srcId="{666FC520-7458-456E-8926-4FD3D4D28021}" destId="{FADE532A-DAED-46C5-9CC3-E44285D0A7E7}" srcOrd="0" destOrd="0" presId="urn:microsoft.com/office/officeart/2005/8/layout/chevron2"/>
    <dgm:cxn modelId="{988D8C35-58C7-45AF-997C-FB7739078BE8}" type="presOf" srcId="{5F208C9D-CD6F-4016-9423-C2E9FC70ECC5}" destId="{57F498AB-B73C-46B4-B8AE-05F8BC6459E1}" srcOrd="0" destOrd="0" presId="urn:microsoft.com/office/officeart/2005/8/layout/chevron2"/>
    <dgm:cxn modelId="{092B6398-6AEE-4E15-9DE0-D85C62CB78BE}" srcId="{5F208C9D-CD6F-4016-9423-C2E9FC70ECC5}" destId="{666FC520-7458-456E-8926-4FD3D4D28021}" srcOrd="0" destOrd="0" parTransId="{74908D28-B605-4DF6-BB03-0AEE1A32A079}" sibTransId="{BC184B2A-1221-4A0A-AF3C-2B3A11E2B71C}"/>
    <dgm:cxn modelId="{DF01740B-444E-4BF8-912C-4BBE31DDE9D4}" type="presParOf" srcId="{7AC254CC-4BDF-4D83-AF8B-AFB5F1B1983C}" destId="{29DF168E-BF54-411B-B3BB-641E27AF4AE7}" srcOrd="0" destOrd="0" presId="urn:microsoft.com/office/officeart/2005/8/layout/chevron2"/>
    <dgm:cxn modelId="{D652A564-7890-452D-ADD9-F28AED2A3CC0}" type="presParOf" srcId="{29DF168E-BF54-411B-B3BB-641E27AF4AE7}" destId="{57F498AB-B73C-46B4-B8AE-05F8BC6459E1}" srcOrd="0" destOrd="0" presId="urn:microsoft.com/office/officeart/2005/8/layout/chevron2"/>
    <dgm:cxn modelId="{3DF84E96-6B8B-4DB5-8867-A8630F700C6B}" type="presParOf" srcId="{29DF168E-BF54-411B-B3BB-641E27AF4AE7}" destId="{FADE532A-DAED-46C5-9CC3-E44285D0A7E7}"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B31FE2-CF03-400C-BABC-91BBFD5E00C8}"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s-EC"/>
        </a:p>
      </dgm:t>
    </dgm:pt>
    <dgm:pt modelId="{27319DFD-04A9-4CE5-B501-DF4ADDBA54BF}">
      <dgm:prSet phldrT="[Texto]" custT="1"/>
      <dgm:spPr/>
      <dgm:t>
        <a:bodyPr/>
        <a:lstStyle/>
        <a:p>
          <a:pPr algn="just">
            <a:lnSpc>
              <a:spcPts val="2160"/>
            </a:lnSpc>
          </a:pPr>
          <a:r>
            <a:rPr lang="es-EC" sz="1600" dirty="0" smtClean="0">
              <a:latin typeface="Arial" panose="020B0604020202020204" pitchFamily="34" charset="0"/>
              <a:cs typeface="Arial" panose="020B0604020202020204" pitchFamily="34" charset="0"/>
            </a:rPr>
            <a:t>Agilitar los procesos que conlleva el registro de asistencias de profesores y alumnos de la Unidad de Gestión de Postgrados de la Universidad de las Fuerzas Armadas – ESPE.</a:t>
          </a:r>
          <a:endParaRPr lang="es-EC" sz="1600" dirty="0"/>
        </a:p>
      </dgm:t>
    </dgm:pt>
    <dgm:pt modelId="{EE41F981-E97B-41A1-8F1D-5B7A8EEB67AB}" type="parTrans" cxnId="{8CD2B162-B310-46EF-9E5D-AFBE05BE1DEC}">
      <dgm:prSet/>
      <dgm:spPr/>
      <dgm:t>
        <a:bodyPr/>
        <a:lstStyle/>
        <a:p>
          <a:endParaRPr lang="es-EC"/>
        </a:p>
      </dgm:t>
    </dgm:pt>
    <dgm:pt modelId="{D88E8D6C-32A4-4086-97E5-0D4B4D559070}" type="sibTrans" cxnId="{8CD2B162-B310-46EF-9E5D-AFBE05BE1DEC}">
      <dgm:prSet/>
      <dgm:spPr/>
      <dgm:t>
        <a:bodyPr/>
        <a:lstStyle/>
        <a:p>
          <a:endParaRPr lang="es-EC"/>
        </a:p>
      </dgm:t>
    </dgm:pt>
    <dgm:pt modelId="{697E0568-566D-4EF1-90F4-0EA2CE8FFA1E}">
      <dgm:prSet phldrT="[Texto]" custT="1"/>
      <dgm:spPr/>
      <dgm:t>
        <a:bodyPr/>
        <a:lstStyle/>
        <a:p>
          <a:pPr algn="just"/>
          <a:r>
            <a:rPr lang="es-EC" sz="1600" dirty="0" smtClean="0">
              <a:latin typeface="Arial" pitchFamily="34" charset="0"/>
              <a:cs typeface="Arial" pitchFamily="34" charset="0"/>
            </a:rPr>
            <a:t>Seguridad de registro de asistencias. </a:t>
          </a:r>
          <a:endParaRPr lang="es-EC" sz="1600" dirty="0">
            <a:latin typeface="Arial" pitchFamily="34" charset="0"/>
            <a:cs typeface="Arial" pitchFamily="34" charset="0"/>
          </a:endParaRPr>
        </a:p>
      </dgm:t>
    </dgm:pt>
    <dgm:pt modelId="{D0070773-A0B1-4A8F-AF20-DF4DA093F586}" type="parTrans" cxnId="{15A6ABFB-FDC9-41D5-BF7E-AC495E6C190A}">
      <dgm:prSet/>
      <dgm:spPr/>
      <dgm:t>
        <a:bodyPr/>
        <a:lstStyle/>
        <a:p>
          <a:endParaRPr lang="es-EC"/>
        </a:p>
      </dgm:t>
    </dgm:pt>
    <dgm:pt modelId="{C163AC2A-CD80-42F3-83CB-151853069FEB}" type="sibTrans" cxnId="{15A6ABFB-FDC9-41D5-BF7E-AC495E6C190A}">
      <dgm:prSet/>
      <dgm:spPr/>
      <dgm:t>
        <a:bodyPr/>
        <a:lstStyle/>
        <a:p>
          <a:endParaRPr lang="es-EC"/>
        </a:p>
      </dgm:t>
    </dgm:pt>
    <dgm:pt modelId="{AFE82AF7-274E-4C9D-A76A-C30C45FBC527}">
      <dgm:prSet phldrT="[Texto]" custT="1"/>
      <dgm:spPr/>
      <dgm:t>
        <a:bodyPr/>
        <a:lstStyle/>
        <a:p>
          <a:r>
            <a:rPr lang="es-EC" altLang="es-EC" sz="1600" dirty="0" smtClean="0">
              <a:latin typeface="Arial" panose="020B0604020202020204" pitchFamily="34" charset="0"/>
              <a:cs typeface="Arial" panose="020B0604020202020204" pitchFamily="34" charset="0"/>
            </a:rPr>
            <a:t>Reducción del tiempo en contabilizar las horas de asistencias del profesor y alumno.</a:t>
          </a:r>
          <a:endParaRPr lang="es-EC" sz="1600" dirty="0"/>
        </a:p>
      </dgm:t>
    </dgm:pt>
    <dgm:pt modelId="{28204367-0634-4DA3-9D3C-A42F267DC6C2}" type="parTrans" cxnId="{57B56CF1-E36F-4D95-9892-07450F04E95F}">
      <dgm:prSet/>
      <dgm:spPr/>
      <dgm:t>
        <a:bodyPr/>
        <a:lstStyle/>
        <a:p>
          <a:endParaRPr lang="es-EC"/>
        </a:p>
      </dgm:t>
    </dgm:pt>
    <dgm:pt modelId="{E984130A-B7FC-48D8-A2BD-C53F02F7267A}" type="sibTrans" cxnId="{57B56CF1-E36F-4D95-9892-07450F04E95F}">
      <dgm:prSet/>
      <dgm:spPr/>
      <dgm:t>
        <a:bodyPr/>
        <a:lstStyle/>
        <a:p>
          <a:endParaRPr lang="es-EC"/>
        </a:p>
      </dgm:t>
    </dgm:pt>
    <dgm:pt modelId="{FFEBB9FC-719F-4F3E-8463-0D5FE382AB64}" type="pres">
      <dgm:prSet presAssocID="{B1B31FE2-CF03-400C-BABC-91BBFD5E00C8}" presName="Name0" presStyleCnt="0">
        <dgm:presLayoutVars>
          <dgm:dir/>
          <dgm:resizeHandles val="exact"/>
        </dgm:presLayoutVars>
      </dgm:prSet>
      <dgm:spPr/>
      <dgm:t>
        <a:bodyPr/>
        <a:lstStyle/>
        <a:p>
          <a:endParaRPr lang="es-EC"/>
        </a:p>
      </dgm:t>
    </dgm:pt>
    <dgm:pt modelId="{D61E49A1-5F4A-4D69-9E66-3C2A0259BC3D}" type="pres">
      <dgm:prSet presAssocID="{27319DFD-04A9-4CE5-B501-DF4ADDBA54BF}" presName="composite" presStyleCnt="0"/>
      <dgm:spPr/>
    </dgm:pt>
    <dgm:pt modelId="{1CE49F09-30BB-4819-9301-30576986D314}" type="pres">
      <dgm:prSet presAssocID="{27319DFD-04A9-4CE5-B501-DF4ADDBA54BF}" presName="rect1" presStyleLbl="trAlignAcc1" presStyleIdx="0" presStyleCnt="3" custScaleX="111900" custScaleY="90342" custLinFactNeighborX="-20289" custLinFactNeighborY="-10838">
        <dgm:presLayoutVars>
          <dgm:bulletEnabled val="1"/>
        </dgm:presLayoutVars>
      </dgm:prSet>
      <dgm:spPr/>
      <dgm:t>
        <a:bodyPr/>
        <a:lstStyle/>
        <a:p>
          <a:endParaRPr lang="es-EC"/>
        </a:p>
      </dgm:t>
    </dgm:pt>
    <dgm:pt modelId="{14878AD5-E47C-4722-9B88-42D018C74B4A}" type="pres">
      <dgm:prSet presAssocID="{27319DFD-04A9-4CE5-B501-DF4ADDBA54BF}" presName="rect2" presStyleLbl="fgImgPlace1" presStyleIdx="0" presStyleCnt="3" custScaleX="77948" custLinFactX="-95671" custLinFactNeighborX="-100000" custLinFactNeighborY="-1406"/>
      <dgm:spPr/>
    </dgm:pt>
    <dgm:pt modelId="{C98E76D0-F699-4B23-A439-059FAF2852E7}" type="pres">
      <dgm:prSet presAssocID="{D88E8D6C-32A4-4086-97E5-0D4B4D559070}" presName="sibTrans" presStyleCnt="0"/>
      <dgm:spPr/>
    </dgm:pt>
    <dgm:pt modelId="{588BF878-7C8F-4E02-8E57-92E013CC6017}" type="pres">
      <dgm:prSet presAssocID="{697E0568-566D-4EF1-90F4-0EA2CE8FFA1E}" presName="composite" presStyleCnt="0"/>
      <dgm:spPr/>
    </dgm:pt>
    <dgm:pt modelId="{7BA4C885-3BD0-4F13-A63D-234EBDA93A95}" type="pres">
      <dgm:prSet presAssocID="{697E0568-566D-4EF1-90F4-0EA2CE8FFA1E}" presName="rect1" presStyleLbl="trAlignAcc1" presStyleIdx="1" presStyleCnt="3" custScaleX="112805" custScaleY="35799" custLinFactNeighborX="-20349" custLinFactNeighborY="-10369">
        <dgm:presLayoutVars>
          <dgm:bulletEnabled val="1"/>
        </dgm:presLayoutVars>
      </dgm:prSet>
      <dgm:spPr/>
      <dgm:t>
        <a:bodyPr/>
        <a:lstStyle/>
        <a:p>
          <a:endParaRPr lang="es-EC"/>
        </a:p>
      </dgm:t>
    </dgm:pt>
    <dgm:pt modelId="{AC90B80B-3120-4F8A-BCF9-EE33A9F42AB2}" type="pres">
      <dgm:prSet presAssocID="{697E0568-566D-4EF1-90F4-0EA2CE8FFA1E}" presName="rect2" presStyleLbl="fgImgPlace1" presStyleIdx="1" presStyleCnt="3" custScaleX="77948" custLinFactX="-100000" custLinFactNeighborX="-105195" custLinFactNeighborY="3987"/>
      <dgm:spPr/>
      <dgm:t>
        <a:bodyPr/>
        <a:lstStyle/>
        <a:p>
          <a:endParaRPr lang="es-EC"/>
        </a:p>
      </dgm:t>
    </dgm:pt>
    <dgm:pt modelId="{B6CA4B74-F271-43AB-B633-DD25F69C3D47}" type="pres">
      <dgm:prSet presAssocID="{C163AC2A-CD80-42F3-83CB-151853069FEB}" presName="sibTrans" presStyleCnt="0"/>
      <dgm:spPr/>
    </dgm:pt>
    <dgm:pt modelId="{0E81BDD0-4B99-49BF-B6F4-31DEEC99F9E5}" type="pres">
      <dgm:prSet presAssocID="{AFE82AF7-274E-4C9D-A76A-C30C45FBC527}" presName="composite" presStyleCnt="0"/>
      <dgm:spPr/>
    </dgm:pt>
    <dgm:pt modelId="{BFDCCD1E-AE5F-4BEE-8AAC-C0D6E25F9663}" type="pres">
      <dgm:prSet presAssocID="{AFE82AF7-274E-4C9D-A76A-C30C45FBC527}" presName="rect1" presStyleLbl="trAlignAcc1" presStyleIdx="2" presStyleCnt="3" custScaleX="113045" custScaleY="52287" custLinFactNeighborX="-20660" custLinFactNeighborY="-7996">
        <dgm:presLayoutVars>
          <dgm:bulletEnabled val="1"/>
        </dgm:presLayoutVars>
      </dgm:prSet>
      <dgm:spPr/>
      <dgm:t>
        <a:bodyPr/>
        <a:lstStyle/>
        <a:p>
          <a:endParaRPr lang="es-EC"/>
        </a:p>
      </dgm:t>
    </dgm:pt>
    <dgm:pt modelId="{2A51AAA6-5775-4F6C-BC82-F2635C23784A}" type="pres">
      <dgm:prSet presAssocID="{AFE82AF7-274E-4C9D-A76A-C30C45FBC527}" presName="rect2" presStyleLbl="fgImgPlace1" presStyleIdx="2" presStyleCnt="3" custScaleX="73138" custScaleY="67599" custLinFactX="-38154" custLinFactNeighborX="-100000" custLinFactNeighborY="4867"/>
      <dgm:spPr/>
    </dgm:pt>
  </dgm:ptLst>
  <dgm:cxnLst>
    <dgm:cxn modelId="{928FFB0A-2E9C-46AA-8C71-FBB8D23AC6A6}" type="presOf" srcId="{697E0568-566D-4EF1-90F4-0EA2CE8FFA1E}" destId="{7BA4C885-3BD0-4F13-A63D-234EBDA93A95}" srcOrd="0" destOrd="0" presId="urn:microsoft.com/office/officeart/2008/layout/PictureStrips"/>
    <dgm:cxn modelId="{D8502E7A-4299-4E76-A355-8388910E5E75}" type="presOf" srcId="{AFE82AF7-274E-4C9D-A76A-C30C45FBC527}" destId="{BFDCCD1E-AE5F-4BEE-8AAC-C0D6E25F9663}" srcOrd="0" destOrd="0" presId="urn:microsoft.com/office/officeart/2008/layout/PictureStrips"/>
    <dgm:cxn modelId="{8CD2B162-B310-46EF-9E5D-AFBE05BE1DEC}" srcId="{B1B31FE2-CF03-400C-BABC-91BBFD5E00C8}" destId="{27319DFD-04A9-4CE5-B501-DF4ADDBA54BF}" srcOrd="0" destOrd="0" parTransId="{EE41F981-E97B-41A1-8F1D-5B7A8EEB67AB}" sibTransId="{D88E8D6C-32A4-4086-97E5-0D4B4D559070}"/>
    <dgm:cxn modelId="{ADB48FDD-A53D-4304-A91B-EEFF2DB2BB77}" type="presOf" srcId="{B1B31FE2-CF03-400C-BABC-91BBFD5E00C8}" destId="{FFEBB9FC-719F-4F3E-8463-0D5FE382AB64}" srcOrd="0" destOrd="0" presId="urn:microsoft.com/office/officeart/2008/layout/PictureStrips"/>
    <dgm:cxn modelId="{57B56CF1-E36F-4D95-9892-07450F04E95F}" srcId="{B1B31FE2-CF03-400C-BABC-91BBFD5E00C8}" destId="{AFE82AF7-274E-4C9D-A76A-C30C45FBC527}" srcOrd="2" destOrd="0" parTransId="{28204367-0634-4DA3-9D3C-A42F267DC6C2}" sibTransId="{E984130A-B7FC-48D8-A2BD-C53F02F7267A}"/>
    <dgm:cxn modelId="{15A6ABFB-FDC9-41D5-BF7E-AC495E6C190A}" srcId="{B1B31FE2-CF03-400C-BABC-91BBFD5E00C8}" destId="{697E0568-566D-4EF1-90F4-0EA2CE8FFA1E}" srcOrd="1" destOrd="0" parTransId="{D0070773-A0B1-4A8F-AF20-DF4DA093F586}" sibTransId="{C163AC2A-CD80-42F3-83CB-151853069FEB}"/>
    <dgm:cxn modelId="{CD5A1894-F9E7-4F73-86ED-DA1598BFBCBB}" type="presOf" srcId="{27319DFD-04A9-4CE5-B501-DF4ADDBA54BF}" destId="{1CE49F09-30BB-4819-9301-30576986D314}" srcOrd="0" destOrd="0" presId="urn:microsoft.com/office/officeart/2008/layout/PictureStrips"/>
    <dgm:cxn modelId="{0E608A5F-557C-4A96-B7F9-8ECCF0887DEB}" type="presParOf" srcId="{FFEBB9FC-719F-4F3E-8463-0D5FE382AB64}" destId="{D61E49A1-5F4A-4D69-9E66-3C2A0259BC3D}" srcOrd="0" destOrd="0" presId="urn:microsoft.com/office/officeart/2008/layout/PictureStrips"/>
    <dgm:cxn modelId="{C713C858-A4E1-43C6-8B51-B5AC75014B9C}" type="presParOf" srcId="{D61E49A1-5F4A-4D69-9E66-3C2A0259BC3D}" destId="{1CE49F09-30BB-4819-9301-30576986D314}" srcOrd="0" destOrd="0" presId="urn:microsoft.com/office/officeart/2008/layout/PictureStrips"/>
    <dgm:cxn modelId="{50C464BE-4621-4664-8EDC-FFEDC2204E25}" type="presParOf" srcId="{D61E49A1-5F4A-4D69-9E66-3C2A0259BC3D}" destId="{14878AD5-E47C-4722-9B88-42D018C74B4A}" srcOrd="1" destOrd="0" presId="urn:microsoft.com/office/officeart/2008/layout/PictureStrips"/>
    <dgm:cxn modelId="{E5669524-B689-4EDA-A7C4-7B25E6C5AAB7}" type="presParOf" srcId="{FFEBB9FC-719F-4F3E-8463-0D5FE382AB64}" destId="{C98E76D0-F699-4B23-A439-059FAF2852E7}" srcOrd="1" destOrd="0" presId="urn:microsoft.com/office/officeart/2008/layout/PictureStrips"/>
    <dgm:cxn modelId="{F4FE923D-BBF5-4996-B276-CEFB61265361}" type="presParOf" srcId="{FFEBB9FC-719F-4F3E-8463-0D5FE382AB64}" destId="{588BF878-7C8F-4E02-8E57-92E013CC6017}" srcOrd="2" destOrd="0" presId="urn:microsoft.com/office/officeart/2008/layout/PictureStrips"/>
    <dgm:cxn modelId="{BF22BAE9-49C0-4956-8B6B-A80FCFCF2C2D}" type="presParOf" srcId="{588BF878-7C8F-4E02-8E57-92E013CC6017}" destId="{7BA4C885-3BD0-4F13-A63D-234EBDA93A95}" srcOrd="0" destOrd="0" presId="urn:microsoft.com/office/officeart/2008/layout/PictureStrips"/>
    <dgm:cxn modelId="{5273172B-F273-4C70-948C-14AE854168B5}" type="presParOf" srcId="{588BF878-7C8F-4E02-8E57-92E013CC6017}" destId="{AC90B80B-3120-4F8A-BCF9-EE33A9F42AB2}" srcOrd="1" destOrd="0" presId="urn:microsoft.com/office/officeart/2008/layout/PictureStrips"/>
    <dgm:cxn modelId="{4726D6FA-1E52-4A29-9E35-C09D3331BC59}" type="presParOf" srcId="{FFEBB9FC-719F-4F3E-8463-0D5FE382AB64}" destId="{B6CA4B74-F271-43AB-B633-DD25F69C3D47}" srcOrd="3" destOrd="0" presId="urn:microsoft.com/office/officeart/2008/layout/PictureStrips"/>
    <dgm:cxn modelId="{22256E6A-78B2-43E9-948A-EFFB17991B1D}" type="presParOf" srcId="{FFEBB9FC-719F-4F3E-8463-0D5FE382AB64}" destId="{0E81BDD0-4B99-49BF-B6F4-31DEEC99F9E5}" srcOrd="4" destOrd="0" presId="urn:microsoft.com/office/officeart/2008/layout/PictureStrips"/>
    <dgm:cxn modelId="{9D549944-AF66-4317-B028-7B5D5EA89B8A}" type="presParOf" srcId="{0E81BDD0-4B99-49BF-B6F4-31DEEC99F9E5}" destId="{BFDCCD1E-AE5F-4BEE-8AAC-C0D6E25F9663}" srcOrd="0" destOrd="0" presId="urn:microsoft.com/office/officeart/2008/layout/PictureStrips"/>
    <dgm:cxn modelId="{BC19E090-1111-4BA1-8E9C-3F0E6A088C98}" type="presParOf" srcId="{0E81BDD0-4B99-49BF-B6F4-31DEEC99F9E5}" destId="{2A51AAA6-5775-4F6C-BC82-F2635C23784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12D00C-540B-4408-AF0A-808DC0E3B98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CA4F4785-BBA6-4995-BA75-EE4823179DF5}">
      <dgm:prSet phldrT="[Texto]" custT="1"/>
      <dgm:spPr/>
      <dgm:t>
        <a:bodyPr/>
        <a:lstStyle/>
        <a:p>
          <a:r>
            <a:rPr lang="es-EC" sz="2000" dirty="0" smtClean="0">
              <a:latin typeface="Arial" panose="020B0604020202020204" pitchFamily="34" charset="0"/>
              <a:cs typeface="Arial" panose="020B0604020202020204" pitchFamily="34" charset="0"/>
            </a:rPr>
            <a:t>OBJETIVO GENERAL</a:t>
          </a:r>
          <a:endParaRPr lang="es-EC" sz="2000" dirty="0">
            <a:latin typeface="Arial" panose="020B0604020202020204" pitchFamily="34" charset="0"/>
            <a:cs typeface="Arial" panose="020B0604020202020204" pitchFamily="34" charset="0"/>
          </a:endParaRPr>
        </a:p>
      </dgm:t>
    </dgm:pt>
    <dgm:pt modelId="{F4974002-501F-440C-B56D-E116E7C5F348}" type="parTrans" cxnId="{77FA4C86-4BB6-4299-85AA-CAE71CDD7D29}">
      <dgm:prSet/>
      <dgm:spPr/>
      <dgm:t>
        <a:bodyPr/>
        <a:lstStyle/>
        <a:p>
          <a:endParaRPr lang="es-EC"/>
        </a:p>
      </dgm:t>
    </dgm:pt>
    <dgm:pt modelId="{7539281A-93F3-43BD-8EE3-E5E490D4561D}" type="sibTrans" cxnId="{77FA4C86-4BB6-4299-85AA-CAE71CDD7D29}">
      <dgm:prSet/>
      <dgm:spPr/>
      <dgm:t>
        <a:bodyPr/>
        <a:lstStyle/>
        <a:p>
          <a:endParaRPr lang="es-EC"/>
        </a:p>
      </dgm:t>
    </dgm:pt>
    <dgm:pt modelId="{F5474B48-0EEA-4A22-8CDB-2E8ED49F72B7}">
      <dgm:prSet phldrT="[Texto]" custT="1"/>
      <dgm:spPr/>
      <dgm:t>
        <a:bodyPr/>
        <a:lstStyle/>
        <a:p>
          <a:pPr algn="just">
            <a:lnSpc>
              <a:spcPct val="150000"/>
            </a:lnSpc>
          </a:pPr>
          <a:r>
            <a:rPr lang="es-EC" sz="1600" dirty="0" smtClean="0">
              <a:latin typeface="Arial" panose="020B0604020202020204" pitchFamily="34" charset="0"/>
              <a:ea typeface="+mn-ea"/>
              <a:cs typeface="Arial" panose="020B0604020202020204" pitchFamily="34" charset="0"/>
            </a:rPr>
            <a:t>Desarrollar un sistema Software de Gestión de Control de Asistencia para la Unidad de Postgrados de la Universidad de las Fuerzas Armadas - ESPE aplicando la Metodología Scrum  que facilite el manejo eficiente de la información.</a:t>
          </a:r>
          <a:endParaRPr lang="es-EC" sz="1600" dirty="0">
            <a:latin typeface="Arial" panose="020B0604020202020204" pitchFamily="34" charset="0"/>
            <a:cs typeface="Arial" panose="020B0604020202020204" pitchFamily="34" charset="0"/>
          </a:endParaRPr>
        </a:p>
      </dgm:t>
    </dgm:pt>
    <dgm:pt modelId="{ABC2A8AA-D112-4238-BE59-2586E66E1747}" type="parTrans" cxnId="{49C973DB-7E87-41F2-A665-FCDFD3AD733E}">
      <dgm:prSet/>
      <dgm:spPr/>
      <dgm:t>
        <a:bodyPr/>
        <a:lstStyle/>
        <a:p>
          <a:endParaRPr lang="es-EC"/>
        </a:p>
      </dgm:t>
    </dgm:pt>
    <dgm:pt modelId="{BC8AB961-C700-48AA-B441-9D5198CD6810}" type="sibTrans" cxnId="{49C973DB-7E87-41F2-A665-FCDFD3AD733E}">
      <dgm:prSet/>
      <dgm:spPr/>
      <dgm:t>
        <a:bodyPr/>
        <a:lstStyle/>
        <a:p>
          <a:endParaRPr lang="es-EC"/>
        </a:p>
      </dgm:t>
    </dgm:pt>
    <dgm:pt modelId="{5FB5F794-C1BC-4E37-903E-1AD544173A53}">
      <dgm:prSet phldrT="[Texto]" custT="1"/>
      <dgm:spPr/>
      <dgm:t>
        <a:bodyPr/>
        <a:lstStyle/>
        <a:p>
          <a:r>
            <a:rPr lang="es-EC" sz="2000" dirty="0" smtClean="0">
              <a:latin typeface="Arial" panose="020B0604020202020204" pitchFamily="34" charset="0"/>
              <a:cs typeface="Arial" panose="020B0604020202020204" pitchFamily="34" charset="0"/>
            </a:rPr>
            <a:t>OBJETIVOS ESPECÍFICOS</a:t>
          </a:r>
          <a:endParaRPr lang="es-EC" sz="2000" dirty="0">
            <a:latin typeface="Arial" panose="020B0604020202020204" pitchFamily="34" charset="0"/>
            <a:cs typeface="Arial" panose="020B0604020202020204" pitchFamily="34" charset="0"/>
          </a:endParaRPr>
        </a:p>
      </dgm:t>
    </dgm:pt>
    <dgm:pt modelId="{0761CC61-B1CA-4851-A767-2FA14554BC49}" type="parTrans" cxnId="{46BC13E8-BFA9-4FD7-B4D7-3E1CE32E2494}">
      <dgm:prSet/>
      <dgm:spPr/>
      <dgm:t>
        <a:bodyPr/>
        <a:lstStyle/>
        <a:p>
          <a:endParaRPr lang="es-EC"/>
        </a:p>
      </dgm:t>
    </dgm:pt>
    <dgm:pt modelId="{7C001A05-A4E2-4698-9386-365853F171EA}" type="sibTrans" cxnId="{46BC13E8-BFA9-4FD7-B4D7-3E1CE32E2494}">
      <dgm:prSet/>
      <dgm:spPr/>
      <dgm:t>
        <a:bodyPr/>
        <a:lstStyle/>
        <a:p>
          <a:endParaRPr lang="es-EC"/>
        </a:p>
      </dgm:t>
    </dgm:pt>
    <dgm:pt modelId="{2EF909DD-AC9E-499A-A0B4-F44E7F38481A}">
      <dgm:prSet phldrT="[Texto]" custT="1"/>
      <dgm:spPr/>
      <dgm:t>
        <a:bodyPr/>
        <a:lstStyle/>
        <a:p>
          <a:pPr algn="just">
            <a:lnSpc>
              <a:spcPct val="150000"/>
            </a:lnSpc>
          </a:pPr>
          <a:r>
            <a:rPr lang="es-EC" sz="1600" dirty="0" smtClean="0">
              <a:latin typeface="Arial" panose="020B0604020202020204" pitchFamily="34" charset="0"/>
              <a:ea typeface="+mn-ea"/>
              <a:cs typeface="Arial" panose="020B0604020202020204" pitchFamily="34" charset="0"/>
            </a:rPr>
            <a:t>Realizar la Especificación de requerimientos del sistema.</a:t>
          </a:r>
          <a:endParaRPr lang="es-EC" sz="1600" dirty="0">
            <a:latin typeface="Arial" panose="020B0604020202020204" pitchFamily="34" charset="0"/>
            <a:cs typeface="Arial" panose="020B0604020202020204" pitchFamily="34" charset="0"/>
          </a:endParaRPr>
        </a:p>
      </dgm:t>
    </dgm:pt>
    <dgm:pt modelId="{04EAD342-F082-430D-BE03-2BB14A0AE0D0}" type="parTrans" cxnId="{A06DE667-49C9-4DB7-AF86-68FC9C37F815}">
      <dgm:prSet/>
      <dgm:spPr/>
      <dgm:t>
        <a:bodyPr/>
        <a:lstStyle/>
        <a:p>
          <a:endParaRPr lang="es-EC"/>
        </a:p>
      </dgm:t>
    </dgm:pt>
    <dgm:pt modelId="{25D4EB4C-832B-428A-9826-C883AE477003}" type="sibTrans" cxnId="{A06DE667-49C9-4DB7-AF86-68FC9C37F815}">
      <dgm:prSet/>
      <dgm:spPr/>
      <dgm:t>
        <a:bodyPr/>
        <a:lstStyle/>
        <a:p>
          <a:endParaRPr lang="es-EC"/>
        </a:p>
      </dgm:t>
    </dgm:pt>
    <dgm:pt modelId="{F34F7182-5E2C-42E0-AAD3-47F38A0C4BE4}">
      <dgm:prSet custT="1"/>
      <dgm:spPr/>
      <dgm:t>
        <a:bodyPr/>
        <a:lstStyle/>
        <a:p>
          <a:pPr algn="just">
            <a:lnSpc>
              <a:spcPct val="150000"/>
            </a:lnSpc>
          </a:pPr>
          <a:r>
            <a:rPr lang="es-EC" sz="1600" dirty="0" smtClean="0">
              <a:latin typeface="Arial" panose="020B0604020202020204" pitchFamily="34" charset="0"/>
              <a:ea typeface="+mn-ea"/>
              <a:cs typeface="Arial" panose="020B0604020202020204" pitchFamily="34" charset="0"/>
            </a:rPr>
            <a:t>Diseñar el Plan de desarrollo con la metodología Scrum.</a:t>
          </a:r>
          <a:endParaRPr lang="es-EC" sz="1600" dirty="0">
            <a:latin typeface="Arial" panose="020B0604020202020204" pitchFamily="34" charset="0"/>
            <a:ea typeface="+mn-ea"/>
            <a:cs typeface="Arial" panose="020B0604020202020204" pitchFamily="34" charset="0"/>
          </a:endParaRPr>
        </a:p>
      </dgm:t>
    </dgm:pt>
    <dgm:pt modelId="{7589E50B-BD76-411F-85C1-F55CB550175F}" type="parTrans" cxnId="{135323C8-6CE1-4622-BA51-00A83FD020F7}">
      <dgm:prSet/>
      <dgm:spPr/>
      <dgm:t>
        <a:bodyPr/>
        <a:lstStyle/>
        <a:p>
          <a:endParaRPr lang="es-EC"/>
        </a:p>
      </dgm:t>
    </dgm:pt>
    <dgm:pt modelId="{0EC2D852-676D-486E-BC3D-A80E97CCF5C5}" type="sibTrans" cxnId="{135323C8-6CE1-4622-BA51-00A83FD020F7}">
      <dgm:prSet/>
      <dgm:spPr/>
      <dgm:t>
        <a:bodyPr/>
        <a:lstStyle/>
        <a:p>
          <a:endParaRPr lang="es-EC"/>
        </a:p>
      </dgm:t>
    </dgm:pt>
    <dgm:pt modelId="{5244B887-458F-49DA-9F74-AA4C9CFDDE35}">
      <dgm:prSet custT="1"/>
      <dgm:spPr/>
      <dgm:t>
        <a:bodyPr/>
        <a:lstStyle/>
        <a:p>
          <a:pPr algn="just">
            <a:lnSpc>
              <a:spcPct val="150000"/>
            </a:lnSpc>
          </a:pPr>
          <a:r>
            <a:rPr lang="es-EC" sz="1600" dirty="0" smtClean="0">
              <a:latin typeface="Arial" panose="020B0604020202020204" pitchFamily="34" charset="0"/>
              <a:ea typeface="+mn-ea"/>
              <a:cs typeface="Arial" panose="020B0604020202020204" pitchFamily="34" charset="0"/>
            </a:rPr>
            <a:t>Realizar el análisis y diseño en base de la metodología seleccionada.</a:t>
          </a:r>
          <a:endParaRPr lang="es-EC" sz="1600" dirty="0">
            <a:latin typeface="Arial" panose="020B0604020202020204" pitchFamily="34" charset="0"/>
            <a:ea typeface="+mn-ea"/>
            <a:cs typeface="Arial" panose="020B0604020202020204" pitchFamily="34" charset="0"/>
          </a:endParaRPr>
        </a:p>
      </dgm:t>
    </dgm:pt>
    <dgm:pt modelId="{CC2D8DD0-4ED2-45CF-B070-42110A21C54F}" type="parTrans" cxnId="{1F00D61C-599E-4157-8C5A-799D41A830AC}">
      <dgm:prSet/>
      <dgm:spPr/>
      <dgm:t>
        <a:bodyPr/>
        <a:lstStyle/>
        <a:p>
          <a:endParaRPr lang="es-EC"/>
        </a:p>
      </dgm:t>
    </dgm:pt>
    <dgm:pt modelId="{4B69CDE9-1B24-428B-ADFB-C1E8EB2151A3}" type="sibTrans" cxnId="{1F00D61C-599E-4157-8C5A-799D41A830AC}">
      <dgm:prSet/>
      <dgm:spPr/>
      <dgm:t>
        <a:bodyPr/>
        <a:lstStyle/>
        <a:p>
          <a:endParaRPr lang="es-EC"/>
        </a:p>
      </dgm:t>
    </dgm:pt>
    <dgm:pt modelId="{D77C7F32-AB6B-4BEB-80B5-45E5012A7C06}">
      <dgm:prSet custT="1"/>
      <dgm:spPr/>
      <dgm:t>
        <a:bodyPr/>
        <a:lstStyle/>
        <a:p>
          <a:pPr algn="just">
            <a:lnSpc>
              <a:spcPct val="150000"/>
            </a:lnSpc>
          </a:pPr>
          <a:r>
            <a:rPr lang="es-EC" sz="1600" dirty="0" smtClean="0">
              <a:latin typeface="Arial" panose="020B0604020202020204" pitchFamily="34" charset="0"/>
              <a:ea typeface="+mn-ea"/>
              <a:cs typeface="Arial" panose="020B0604020202020204" pitchFamily="34" charset="0"/>
            </a:rPr>
            <a:t>Realizar la construcción del sistema.</a:t>
          </a:r>
          <a:endParaRPr lang="es-EC" sz="1600" dirty="0">
            <a:latin typeface="Arial" panose="020B0604020202020204" pitchFamily="34" charset="0"/>
            <a:ea typeface="+mn-ea"/>
            <a:cs typeface="Arial" panose="020B0604020202020204" pitchFamily="34" charset="0"/>
          </a:endParaRPr>
        </a:p>
      </dgm:t>
    </dgm:pt>
    <dgm:pt modelId="{5FF236E4-93AD-429B-AEF3-9C212DEF6486}" type="parTrans" cxnId="{7B07AD7C-0875-4E97-9CBB-7EB762E2970F}">
      <dgm:prSet/>
      <dgm:spPr/>
      <dgm:t>
        <a:bodyPr/>
        <a:lstStyle/>
        <a:p>
          <a:endParaRPr lang="es-EC"/>
        </a:p>
      </dgm:t>
    </dgm:pt>
    <dgm:pt modelId="{FC4919FB-3799-44DC-9D0C-B59F0564AA62}" type="sibTrans" cxnId="{7B07AD7C-0875-4E97-9CBB-7EB762E2970F}">
      <dgm:prSet/>
      <dgm:spPr/>
      <dgm:t>
        <a:bodyPr/>
        <a:lstStyle/>
        <a:p>
          <a:endParaRPr lang="es-EC"/>
        </a:p>
      </dgm:t>
    </dgm:pt>
    <dgm:pt modelId="{4EE6D40F-39AD-4F22-9F0A-03E80388F286}">
      <dgm:prSet custT="1"/>
      <dgm:spPr/>
      <dgm:t>
        <a:bodyPr/>
        <a:lstStyle/>
        <a:p>
          <a:pPr algn="just">
            <a:lnSpc>
              <a:spcPct val="150000"/>
            </a:lnSpc>
          </a:pPr>
          <a:r>
            <a:rPr lang="es-EC" sz="1600" dirty="0" smtClean="0">
              <a:latin typeface="Arial" panose="020B0604020202020204" pitchFamily="34" charset="0"/>
              <a:ea typeface="+mn-ea"/>
              <a:cs typeface="Arial" panose="020B0604020202020204" pitchFamily="34" charset="0"/>
            </a:rPr>
            <a:t>Preparar y ejecutar las pruebas de la aplicación.</a:t>
          </a:r>
          <a:endParaRPr lang="es-EC" sz="1600" dirty="0">
            <a:latin typeface="Arial" panose="020B0604020202020204" pitchFamily="34" charset="0"/>
            <a:ea typeface="+mn-ea"/>
            <a:cs typeface="Arial" panose="020B0604020202020204" pitchFamily="34" charset="0"/>
          </a:endParaRPr>
        </a:p>
      </dgm:t>
    </dgm:pt>
    <dgm:pt modelId="{CF01D005-2673-48AF-9D95-90A641FFDB0F}" type="parTrans" cxnId="{6F4FF745-C21B-4238-BBCA-77C11B9B7E6A}">
      <dgm:prSet/>
      <dgm:spPr/>
      <dgm:t>
        <a:bodyPr/>
        <a:lstStyle/>
        <a:p>
          <a:endParaRPr lang="es-EC"/>
        </a:p>
      </dgm:t>
    </dgm:pt>
    <dgm:pt modelId="{283DF2CC-6D05-4B6E-9E59-CBD7FDEA7208}" type="sibTrans" cxnId="{6F4FF745-C21B-4238-BBCA-77C11B9B7E6A}">
      <dgm:prSet/>
      <dgm:spPr/>
      <dgm:t>
        <a:bodyPr/>
        <a:lstStyle/>
        <a:p>
          <a:endParaRPr lang="es-EC"/>
        </a:p>
      </dgm:t>
    </dgm:pt>
    <dgm:pt modelId="{8DC8B6F0-0606-4DDC-AE4E-F8051B6B7597}">
      <dgm:prSet custT="1"/>
      <dgm:spPr/>
      <dgm:t>
        <a:bodyPr/>
        <a:lstStyle/>
        <a:p>
          <a:pPr algn="just">
            <a:lnSpc>
              <a:spcPct val="150000"/>
            </a:lnSpc>
          </a:pPr>
          <a:r>
            <a:rPr lang="es-EC" sz="1600" dirty="0" smtClean="0">
              <a:latin typeface="Arial" panose="020B0604020202020204" pitchFamily="34" charset="0"/>
              <a:ea typeface="+mn-ea"/>
              <a:cs typeface="Arial" panose="020B0604020202020204" pitchFamily="34" charset="0"/>
            </a:rPr>
            <a:t>Instalar el sistema y capacitar a los usuarios.</a:t>
          </a:r>
          <a:endParaRPr lang="es-EC" sz="1600" dirty="0">
            <a:latin typeface="Arial" panose="020B0604020202020204" pitchFamily="34" charset="0"/>
            <a:ea typeface="+mn-ea"/>
            <a:cs typeface="Arial" panose="020B0604020202020204" pitchFamily="34" charset="0"/>
          </a:endParaRPr>
        </a:p>
      </dgm:t>
    </dgm:pt>
    <dgm:pt modelId="{09BD89C3-1AD5-4F6E-9F28-124427A1D433}" type="parTrans" cxnId="{312B4A96-A6FD-4B34-9BA1-BCB3F0725D75}">
      <dgm:prSet/>
      <dgm:spPr/>
      <dgm:t>
        <a:bodyPr/>
        <a:lstStyle/>
        <a:p>
          <a:endParaRPr lang="es-EC"/>
        </a:p>
      </dgm:t>
    </dgm:pt>
    <dgm:pt modelId="{2B2E4529-85F8-4274-9339-15B4074DC2F4}" type="sibTrans" cxnId="{312B4A96-A6FD-4B34-9BA1-BCB3F0725D75}">
      <dgm:prSet/>
      <dgm:spPr/>
      <dgm:t>
        <a:bodyPr/>
        <a:lstStyle/>
        <a:p>
          <a:endParaRPr lang="es-EC"/>
        </a:p>
      </dgm:t>
    </dgm:pt>
    <dgm:pt modelId="{984A0603-B433-4C52-9EF7-E516C95197C6}" type="pres">
      <dgm:prSet presAssocID="{0012D00C-540B-4408-AF0A-808DC0E3B984}" presName="linearFlow" presStyleCnt="0">
        <dgm:presLayoutVars>
          <dgm:dir/>
          <dgm:animLvl val="lvl"/>
          <dgm:resizeHandles val="exact"/>
        </dgm:presLayoutVars>
      </dgm:prSet>
      <dgm:spPr/>
      <dgm:t>
        <a:bodyPr/>
        <a:lstStyle/>
        <a:p>
          <a:endParaRPr lang="es-EC"/>
        </a:p>
      </dgm:t>
    </dgm:pt>
    <dgm:pt modelId="{229811BC-357D-4376-93C6-25300AADB0D3}" type="pres">
      <dgm:prSet presAssocID="{CA4F4785-BBA6-4995-BA75-EE4823179DF5}" presName="composite" presStyleCnt="0"/>
      <dgm:spPr/>
    </dgm:pt>
    <dgm:pt modelId="{6F6CB0F3-1B18-4006-9604-D6DDE05F1906}" type="pres">
      <dgm:prSet presAssocID="{CA4F4785-BBA6-4995-BA75-EE4823179DF5}" presName="parentText" presStyleLbl="alignNode1" presStyleIdx="0" presStyleCnt="2">
        <dgm:presLayoutVars>
          <dgm:chMax val="1"/>
          <dgm:bulletEnabled val="1"/>
        </dgm:presLayoutVars>
      </dgm:prSet>
      <dgm:spPr/>
      <dgm:t>
        <a:bodyPr/>
        <a:lstStyle/>
        <a:p>
          <a:endParaRPr lang="es-EC"/>
        </a:p>
      </dgm:t>
    </dgm:pt>
    <dgm:pt modelId="{96FD75A1-A65E-40D4-8114-D3D363E3B137}" type="pres">
      <dgm:prSet presAssocID="{CA4F4785-BBA6-4995-BA75-EE4823179DF5}" presName="descendantText" presStyleLbl="alignAcc1" presStyleIdx="0" presStyleCnt="2">
        <dgm:presLayoutVars>
          <dgm:bulletEnabled val="1"/>
        </dgm:presLayoutVars>
      </dgm:prSet>
      <dgm:spPr/>
      <dgm:t>
        <a:bodyPr/>
        <a:lstStyle/>
        <a:p>
          <a:endParaRPr lang="es-EC"/>
        </a:p>
      </dgm:t>
    </dgm:pt>
    <dgm:pt modelId="{B8DDB480-E925-46A7-A3C6-22FCA00DA456}" type="pres">
      <dgm:prSet presAssocID="{7539281A-93F3-43BD-8EE3-E5E490D4561D}" presName="sp" presStyleCnt="0"/>
      <dgm:spPr/>
    </dgm:pt>
    <dgm:pt modelId="{D7375399-2B50-47BD-9ED7-CFC952AF9D10}" type="pres">
      <dgm:prSet presAssocID="{5FB5F794-C1BC-4E37-903E-1AD544173A53}" presName="composite" presStyleCnt="0"/>
      <dgm:spPr/>
    </dgm:pt>
    <dgm:pt modelId="{F779126D-9C15-43DA-8024-A49BF7D57F6B}" type="pres">
      <dgm:prSet presAssocID="{5FB5F794-C1BC-4E37-903E-1AD544173A53}" presName="parentText" presStyleLbl="alignNode1" presStyleIdx="1" presStyleCnt="2">
        <dgm:presLayoutVars>
          <dgm:chMax val="1"/>
          <dgm:bulletEnabled val="1"/>
        </dgm:presLayoutVars>
      </dgm:prSet>
      <dgm:spPr/>
      <dgm:t>
        <a:bodyPr/>
        <a:lstStyle/>
        <a:p>
          <a:endParaRPr lang="es-EC"/>
        </a:p>
      </dgm:t>
    </dgm:pt>
    <dgm:pt modelId="{027297F0-0FA4-4FE8-9E2E-4E821FDD19FB}" type="pres">
      <dgm:prSet presAssocID="{5FB5F794-C1BC-4E37-903E-1AD544173A53}" presName="descendantText" presStyleLbl="alignAcc1" presStyleIdx="1" presStyleCnt="2" custScaleY="168909">
        <dgm:presLayoutVars>
          <dgm:bulletEnabled val="1"/>
        </dgm:presLayoutVars>
      </dgm:prSet>
      <dgm:spPr/>
      <dgm:t>
        <a:bodyPr/>
        <a:lstStyle/>
        <a:p>
          <a:endParaRPr lang="es-EC"/>
        </a:p>
      </dgm:t>
    </dgm:pt>
  </dgm:ptLst>
  <dgm:cxnLst>
    <dgm:cxn modelId="{AEF3D994-8E51-4A43-9D1A-07D5799B5911}" type="presOf" srcId="{0012D00C-540B-4408-AF0A-808DC0E3B984}" destId="{984A0603-B433-4C52-9EF7-E516C95197C6}" srcOrd="0" destOrd="0" presId="urn:microsoft.com/office/officeart/2005/8/layout/chevron2"/>
    <dgm:cxn modelId="{312B4A96-A6FD-4B34-9BA1-BCB3F0725D75}" srcId="{5FB5F794-C1BC-4E37-903E-1AD544173A53}" destId="{8DC8B6F0-0606-4DDC-AE4E-F8051B6B7597}" srcOrd="5" destOrd="0" parTransId="{09BD89C3-1AD5-4F6E-9F28-124427A1D433}" sibTransId="{2B2E4529-85F8-4274-9339-15B4074DC2F4}"/>
    <dgm:cxn modelId="{0525D808-C572-4E2B-A97C-BE519041509E}" type="presOf" srcId="{F5474B48-0EEA-4A22-8CDB-2E8ED49F72B7}" destId="{96FD75A1-A65E-40D4-8114-D3D363E3B137}" srcOrd="0" destOrd="0" presId="urn:microsoft.com/office/officeart/2005/8/layout/chevron2"/>
    <dgm:cxn modelId="{6F4FF745-C21B-4238-BBCA-77C11B9B7E6A}" srcId="{5FB5F794-C1BC-4E37-903E-1AD544173A53}" destId="{4EE6D40F-39AD-4F22-9F0A-03E80388F286}" srcOrd="4" destOrd="0" parTransId="{CF01D005-2673-48AF-9D95-90A641FFDB0F}" sibTransId="{283DF2CC-6D05-4B6E-9E59-CBD7FDEA7208}"/>
    <dgm:cxn modelId="{135323C8-6CE1-4622-BA51-00A83FD020F7}" srcId="{5FB5F794-C1BC-4E37-903E-1AD544173A53}" destId="{F34F7182-5E2C-42E0-AAD3-47F38A0C4BE4}" srcOrd="1" destOrd="0" parTransId="{7589E50B-BD76-411F-85C1-F55CB550175F}" sibTransId="{0EC2D852-676D-486E-BC3D-A80E97CCF5C5}"/>
    <dgm:cxn modelId="{DAC22709-C60E-4495-9FD6-335AAF4EFBB3}" type="presOf" srcId="{5244B887-458F-49DA-9F74-AA4C9CFDDE35}" destId="{027297F0-0FA4-4FE8-9E2E-4E821FDD19FB}" srcOrd="0" destOrd="2" presId="urn:microsoft.com/office/officeart/2005/8/layout/chevron2"/>
    <dgm:cxn modelId="{F76B446A-7508-4333-8FA8-F79C10CFCCB6}" type="presOf" srcId="{5FB5F794-C1BC-4E37-903E-1AD544173A53}" destId="{F779126D-9C15-43DA-8024-A49BF7D57F6B}" srcOrd="0" destOrd="0" presId="urn:microsoft.com/office/officeart/2005/8/layout/chevron2"/>
    <dgm:cxn modelId="{46BC13E8-BFA9-4FD7-B4D7-3E1CE32E2494}" srcId="{0012D00C-540B-4408-AF0A-808DC0E3B984}" destId="{5FB5F794-C1BC-4E37-903E-1AD544173A53}" srcOrd="1" destOrd="0" parTransId="{0761CC61-B1CA-4851-A767-2FA14554BC49}" sibTransId="{7C001A05-A4E2-4698-9386-365853F171EA}"/>
    <dgm:cxn modelId="{10A9B2C3-9F8E-4B6C-9B83-EBD472C4D88A}" type="presOf" srcId="{8DC8B6F0-0606-4DDC-AE4E-F8051B6B7597}" destId="{027297F0-0FA4-4FE8-9E2E-4E821FDD19FB}" srcOrd="0" destOrd="5" presId="urn:microsoft.com/office/officeart/2005/8/layout/chevron2"/>
    <dgm:cxn modelId="{A7C84A55-22A4-4004-819B-8BEEF54EA5D4}" type="presOf" srcId="{F34F7182-5E2C-42E0-AAD3-47F38A0C4BE4}" destId="{027297F0-0FA4-4FE8-9E2E-4E821FDD19FB}" srcOrd="0" destOrd="1" presId="urn:microsoft.com/office/officeart/2005/8/layout/chevron2"/>
    <dgm:cxn modelId="{49C973DB-7E87-41F2-A665-FCDFD3AD733E}" srcId="{CA4F4785-BBA6-4995-BA75-EE4823179DF5}" destId="{F5474B48-0EEA-4A22-8CDB-2E8ED49F72B7}" srcOrd="0" destOrd="0" parTransId="{ABC2A8AA-D112-4238-BE59-2586E66E1747}" sibTransId="{BC8AB961-C700-48AA-B441-9D5198CD6810}"/>
    <dgm:cxn modelId="{A06DE667-49C9-4DB7-AF86-68FC9C37F815}" srcId="{5FB5F794-C1BC-4E37-903E-1AD544173A53}" destId="{2EF909DD-AC9E-499A-A0B4-F44E7F38481A}" srcOrd="0" destOrd="0" parTransId="{04EAD342-F082-430D-BE03-2BB14A0AE0D0}" sibTransId="{25D4EB4C-832B-428A-9826-C883AE477003}"/>
    <dgm:cxn modelId="{EC1A646F-75B8-49E4-B164-034F3E4DC957}" type="presOf" srcId="{4EE6D40F-39AD-4F22-9F0A-03E80388F286}" destId="{027297F0-0FA4-4FE8-9E2E-4E821FDD19FB}" srcOrd="0" destOrd="4" presId="urn:microsoft.com/office/officeart/2005/8/layout/chevron2"/>
    <dgm:cxn modelId="{AA91E935-5586-4EE7-86C5-AE32F2C99FA3}" type="presOf" srcId="{D77C7F32-AB6B-4BEB-80B5-45E5012A7C06}" destId="{027297F0-0FA4-4FE8-9E2E-4E821FDD19FB}" srcOrd="0" destOrd="3" presId="urn:microsoft.com/office/officeart/2005/8/layout/chevron2"/>
    <dgm:cxn modelId="{1F00D61C-599E-4157-8C5A-799D41A830AC}" srcId="{5FB5F794-C1BC-4E37-903E-1AD544173A53}" destId="{5244B887-458F-49DA-9F74-AA4C9CFDDE35}" srcOrd="2" destOrd="0" parTransId="{CC2D8DD0-4ED2-45CF-B070-42110A21C54F}" sibTransId="{4B69CDE9-1B24-428B-ADFB-C1E8EB2151A3}"/>
    <dgm:cxn modelId="{7B07AD7C-0875-4E97-9CBB-7EB762E2970F}" srcId="{5FB5F794-C1BC-4E37-903E-1AD544173A53}" destId="{D77C7F32-AB6B-4BEB-80B5-45E5012A7C06}" srcOrd="3" destOrd="0" parTransId="{5FF236E4-93AD-429B-AEF3-9C212DEF6486}" sibTransId="{FC4919FB-3799-44DC-9D0C-B59F0564AA62}"/>
    <dgm:cxn modelId="{E3931E55-33CD-47DF-9934-B3433C1DAECB}" type="presOf" srcId="{2EF909DD-AC9E-499A-A0B4-F44E7F38481A}" destId="{027297F0-0FA4-4FE8-9E2E-4E821FDD19FB}" srcOrd="0" destOrd="0" presId="urn:microsoft.com/office/officeart/2005/8/layout/chevron2"/>
    <dgm:cxn modelId="{77FA4C86-4BB6-4299-85AA-CAE71CDD7D29}" srcId="{0012D00C-540B-4408-AF0A-808DC0E3B984}" destId="{CA4F4785-BBA6-4995-BA75-EE4823179DF5}" srcOrd="0" destOrd="0" parTransId="{F4974002-501F-440C-B56D-E116E7C5F348}" sibTransId="{7539281A-93F3-43BD-8EE3-E5E490D4561D}"/>
    <dgm:cxn modelId="{CA55B049-29B3-44F2-B4B6-917A85797AED}" type="presOf" srcId="{CA4F4785-BBA6-4995-BA75-EE4823179DF5}" destId="{6F6CB0F3-1B18-4006-9604-D6DDE05F1906}" srcOrd="0" destOrd="0" presId="urn:microsoft.com/office/officeart/2005/8/layout/chevron2"/>
    <dgm:cxn modelId="{CF234902-F612-427A-80CD-9474A2718BB3}" type="presParOf" srcId="{984A0603-B433-4C52-9EF7-E516C95197C6}" destId="{229811BC-357D-4376-93C6-25300AADB0D3}" srcOrd="0" destOrd="0" presId="urn:microsoft.com/office/officeart/2005/8/layout/chevron2"/>
    <dgm:cxn modelId="{5A82BB58-EE6E-4902-B759-02D3F5A3110F}" type="presParOf" srcId="{229811BC-357D-4376-93C6-25300AADB0D3}" destId="{6F6CB0F3-1B18-4006-9604-D6DDE05F1906}" srcOrd="0" destOrd="0" presId="urn:microsoft.com/office/officeart/2005/8/layout/chevron2"/>
    <dgm:cxn modelId="{52E90570-9539-4166-94D7-03886291D811}" type="presParOf" srcId="{229811BC-357D-4376-93C6-25300AADB0D3}" destId="{96FD75A1-A65E-40D4-8114-D3D363E3B137}" srcOrd="1" destOrd="0" presId="urn:microsoft.com/office/officeart/2005/8/layout/chevron2"/>
    <dgm:cxn modelId="{050BB27F-F039-4F23-AF31-57A07CC3BE74}" type="presParOf" srcId="{984A0603-B433-4C52-9EF7-E516C95197C6}" destId="{B8DDB480-E925-46A7-A3C6-22FCA00DA456}" srcOrd="1" destOrd="0" presId="urn:microsoft.com/office/officeart/2005/8/layout/chevron2"/>
    <dgm:cxn modelId="{EE2C365D-D899-4640-B1F6-97E747F5AD4F}" type="presParOf" srcId="{984A0603-B433-4C52-9EF7-E516C95197C6}" destId="{D7375399-2B50-47BD-9ED7-CFC952AF9D10}" srcOrd="2" destOrd="0" presId="urn:microsoft.com/office/officeart/2005/8/layout/chevron2"/>
    <dgm:cxn modelId="{5156BE66-B2D2-4999-9C98-6AF37CA2BE0D}" type="presParOf" srcId="{D7375399-2B50-47BD-9ED7-CFC952AF9D10}" destId="{F779126D-9C15-43DA-8024-A49BF7D57F6B}" srcOrd="0" destOrd="0" presId="urn:microsoft.com/office/officeart/2005/8/layout/chevron2"/>
    <dgm:cxn modelId="{B2591438-5A8E-4D5E-8788-D8D5AB338DC8}" type="presParOf" srcId="{D7375399-2B50-47BD-9ED7-CFC952AF9D10}" destId="{027297F0-0FA4-4FE8-9E2E-4E821FDD19F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192178-ED33-408F-B9A7-614A47A88ED1}"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s-EC"/>
        </a:p>
      </dgm:t>
    </dgm:pt>
    <dgm:pt modelId="{09C422EA-A9B8-47D2-9DB8-B49E5FF611E1}">
      <dgm:prSet phldrT="[Texto]"/>
      <dgm:spPr/>
      <dgm:t>
        <a:bodyPr/>
        <a:lstStyle/>
        <a:p>
          <a:r>
            <a:rPr lang="es-EC" b="1" dirty="0" smtClean="0"/>
            <a:t>Proceso Administrativo - Recursos Humanos</a:t>
          </a:r>
          <a:endParaRPr lang="es-EC" dirty="0"/>
        </a:p>
      </dgm:t>
    </dgm:pt>
    <dgm:pt modelId="{AF2A4D58-1688-4FF2-8F83-C2341D9BCF79}" type="parTrans" cxnId="{84E28709-91D4-45EF-8A18-BD0C3AC4D189}">
      <dgm:prSet/>
      <dgm:spPr/>
      <dgm:t>
        <a:bodyPr/>
        <a:lstStyle/>
        <a:p>
          <a:endParaRPr lang="es-EC"/>
        </a:p>
      </dgm:t>
    </dgm:pt>
    <dgm:pt modelId="{4521B509-E935-4F95-9A74-0B6500337E07}" type="sibTrans" cxnId="{84E28709-91D4-45EF-8A18-BD0C3AC4D189}">
      <dgm:prSet/>
      <dgm:spPr/>
      <dgm:t>
        <a:bodyPr/>
        <a:lstStyle/>
        <a:p>
          <a:endParaRPr lang="es-EC"/>
        </a:p>
      </dgm:t>
    </dgm:pt>
    <dgm:pt modelId="{B93F45E6-3131-4FF3-A8DE-746FDF51D7A7}">
      <dgm:prSet phldrT="[Texto]"/>
      <dgm:spPr/>
      <dgm:t>
        <a:bodyPr/>
        <a:lstStyle/>
        <a:p>
          <a:r>
            <a:rPr lang="es-EC" dirty="0" smtClean="0"/>
            <a:t>Administración de profesores y alumnos.</a:t>
          </a:r>
          <a:endParaRPr lang="es-EC" dirty="0"/>
        </a:p>
      </dgm:t>
    </dgm:pt>
    <dgm:pt modelId="{D6D7280B-E627-4428-844D-0DF8C6C044BD}" type="parTrans" cxnId="{4AEFCFCD-AB48-46E1-85EC-DF29A69E9C93}">
      <dgm:prSet/>
      <dgm:spPr/>
      <dgm:t>
        <a:bodyPr/>
        <a:lstStyle/>
        <a:p>
          <a:endParaRPr lang="es-EC"/>
        </a:p>
      </dgm:t>
    </dgm:pt>
    <dgm:pt modelId="{2654D6A5-93DE-402C-8FAB-54F417A7EDB2}" type="sibTrans" cxnId="{4AEFCFCD-AB48-46E1-85EC-DF29A69E9C93}">
      <dgm:prSet/>
      <dgm:spPr/>
      <dgm:t>
        <a:bodyPr/>
        <a:lstStyle/>
        <a:p>
          <a:endParaRPr lang="es-EC"/>
        </a:p>
      </dgm:t>
    </dgm:pt>
    <dgm:pt modelId="{D8664027-D16E-4EDA-BD91-465F98FB933F}">
      <dgm:prSet phldrT="[Texto]"/>
      <dgm:spPr/>
      <dgm:t>
        <a:bodyPr/>
        <a:lstStyle/>
        <a:p>
          <a:r>
            <a:rPr lang="es-EC" b="1" dirty="0" smtClean="0"/>
            <a:t>Proceso Administrativo - Seguridad</a:t>
          </a:r>
          <a:endParaRPr lang="es-EC" dirty="0"/>
        </a:p>
      </dgm:t>
    </dgm:pt>
    <dgm:pt modelId="{62526DF7-C4D0-4088-AD54-28AFD21E307D}" type="parTrans" cxnId="{8D90D759-EB77-452E-8B55-CEFB718A6FA2}">
      <dgm:prSet/>
      <dgm:spPr/>
      <dgm:t>
        <a:bodyPr/>
        <a:lstStyle/>
        <a:p>
          <a:endParaRPr lang="es-EC"/>
        </a:p>
      </dgm:t>
    </dgm:pt>
    <dgm:pt modelId="{8803449D-D41B-4210-A416-1BA80911F63B}" type="sibTrans" cxnId="{8D90D759-EB77-452E-8B55-CEFB718A6FA2}">
      <dgm:prSet/>
      <dgm:spPr/>
      <dgm:t>
        <a:bodyPr/>
        <a:lstStyle/>
        <a:p>
          <a:endParaRPr lang="es-EC"/>
        </a:p>
      </dgm:t>
    </dgm:pt>
    <dgm:pt modelId="{33095F89-4C00-489D-B74B-CABB57B69863}">
      <dgm:prSet phldrT="[Texto]" custT="1"/>
      <dgm:spPr/>
      <dgm:t>
        <a:bodyPr/>
        <a:lstStyle/>
        <a:p>
          <a:r>
            <a:rPr lang="es-EC" sz="2000" b="1" dirty="0" smtClean="0"/>
            <a:t>Reportes</a:t>
          </a:r>
        </a:p>
        <a:p>
          <a:r>
            <a:rPr lang="es-EC" sz="1600" dirty="0" smtClean="0"/>
            <a:t>Reporte de datos personales y asistencias de:  alumnos y profesores.</a:t>
          </a:r>
        </a:p>
        <a:p>
          <a:r>
            <a:rPr lang="es-EC" sz="1600" dirty="0" smtClean="0"/>
            <a:t>Reporte descripción académica.</a:t>
          </a:r>
        </a:p>
        <a:p>
          <a:r>
            <a:rPr lang="es-EC" sz="1600" dirty="0" smtClean="0"/>
            <a:t>Reporte de cronogramas de clases.</a:t>
          </a:r>
          <a:endParaRPr lang="es-EC" sz="1600" dirty="0"/>
        </a:p>
      </dgm:t>
    </dgm:pt>
    <dgm:pt modelId="{688DF2C7-F6BA-4942-BE2F-4A9AA37E1193}" type="parTrans" cxnId="{775DC79F-D0D1-4EA6-A73D-6B8F83B9389B}">
      <dgm:prSet/>
      <dgm:spPr/>
      <dgm:t>
        <a:bodyPr/>
        <a:lstStyle/>
        <a:p>
          <a:endParaRPr lang="es-EC"/>
        </a:p>
      </dgm:t>
    </dgm:pt>
    <dgm:pt modelId="{56478824-DBDD-45F5-AB06-F907662727BA}" type="sibTrans" cxnId="{775DC79F-D0D1-4EA6-A73D-6B8F83B9389B}">
      <dgm:prSet/>
      <dgm:spPr/>
      <dgm:t>
        <a:bodyPr/>
        <a:lstStyle/>
        <a:p>
          <a:endParaRPr lang="es-EC"/>
        </a:p>
      </dgm:t>
    </dgm:pt>
    <dgm:pt modelId="{43F1B512-890E-418B-86E8-EADACF79BCFB}">
      <dgm:prSet/>
      <dgm:spPr/>
      <dgm:t>
        <a:bodyPr/>
        <a:lstStyle/>
        <a:p>
          <a:r>
            <a:rPr lang="es-EC" dirty="0" smtClean="0"/>
            <a:t>Administración de Asistencia.</a:t>
          </a:r>
          <a:endParaRPr lang="es-EC" dirty="0"/>
        </a:p>
      </dgm:t>
    </dgm:pt>
    <dgm:pt modelId="{CEC513AA-9F69-44A4-9E32-E29E32E8C9E8}" type="parTrans" cxnId="{D768E266-8032-47BD-9D8E-9B156E2BE1CF}">
      <dgm:prSet/>
      <dgm:spPr/>
      <dgm:t>
        <a:bodyPr/>
        <a:lstStyle/>
        <a:p>
          <a:endParaRPr lang="es-EC"/>
        </a:p>
      </dgm:t>
    </dgm:pt>
    <dgm:pt modelId="{A9381810-0B2B-475E-B8B7-DF0C7B3113A5}" type="sibTrans" cxnId="{D768E266-8032-47BD-9D8E-9B156E2BE1CF}">
      <dgm:prSet/>
      <dgm:spPr/>
      <dgm:t>
        <a:bodyPr/>
        <a:lstStyle/>
        <a:p>
          <a:endParaRPr lang="es-EC"/>
        </a:p>
      </dgm:t>
    </dgm:pt>
    <dgm:pt modelId="{BF8A8709-0A47-4620-9FFA-267BD440D133}">
      <dgm:prSet/>
      <dgm:spPr/>
      <dgm:t>
        <a:bodyPr/>
        <a:lstStyle/>
        <a:p>
          <a:r>
            <a:rPr lang="es-EC" dirty="0" smtClean="0"/>
            <a:t>Administración de permisos</a:t>
          </a:r>
          <a:endParaRPr lang="es-EC" dirty="0"/>
        </a:p>
      </dgm:t>
    </dgm:pt>
    <dgm:pt modelId="{BB5BB37E-F849-4935-879C-F4EAD445F595}" type="parTrans" cxnId="{BE7A45BE-455D-452D-AEA9-C128EF8FC537}">
      <dgm:prSet/>
      <dgm:spPr/>
      <dgm:t>
        <a:bodyPr/>
        <a:lstStyle/>
        <a:p>
          <a:endParaRPr lang="es-EC"/>
        </a:p>
      </dgm:t>
    </dgm:pt>
    <dgm:pt modelId="{0FDC8712-7271-4B1F-B694-087DEDF206D9}" type="sibTrans" cxnId="{BE7A45BE-455D-452D-AEA9-C128EF8FC537}">
      <dgm:prSet/>
      <dgm:spPr/>
      <dgm:t>
        <a:bodyPr/>
        <a:lstStyle/>
        <a:p>
          <a:endParaRPr lang="es-EC"/>
        </a:p>
      </dgm:t>
    </dgm:pt>
    <dgm:pt modelId="{E54096C8-EC91-4BA4-B17D-CD4A0C473798}">
      <dgm:prSet phldrT="[Texto]"/>
      <dgm:spPr/>
      <dgm:t>
        <a:bodyPr/>
        <a:lstStyle/>
        <a:p>
          <a:r>
            <a:rPr lang="es-EC" dirty="0" smtClean="0"/>
            <a:t>Administración de usuarios</a:t>
          </a:r>
          <a:endParaRPr lang="es-EC" dirty="0"/>
        </a:p>
      </dgm:t>
    </dgm:pt>
    <dgm:pt modelId="{98EAA88D-6F7A-4D13-9597-428EB78086EF}" type="sibTrans" cxnId="{87B90E65-B1E6-4206-BD63-DD0234E59011}">
      <dgm:prSet/>
      <dgm:spPr/>
      <dgm:t>
        <a:bodyPr/>
        <a:lstStyle/>
        <a:p>
          <a:endParaRPr lang="es-EC"/>
        </a:p>
      </dgm:t>
    </dgm:pt>
    <dgm:pt modelId="{0EA0FE08-D1CA-498B-8FFF-C924FC0FD72A}" type="parTrans" cxnId="{87B90E65-B1E6-4206-BD63-DD0234E59011}">
      <dgm:prSet/>
      <dgm:spPr/>
      <dgm:t>
        <a:bodyPr/>
        <a:lstStyle/>
        <a:p>
          <a:endParaRPr lang="es-EC"/>
        </a:p>
      </dgm:t>
    </dgm:pt>
    <dgm:pt modelId="{D9E30AF4-3806-4435-AFE0-7893A8F292E6}">
      <dgm:prSet phldrT="[Texto]"/>
      <dgm:spPr/>
      <dgm:t>
        <a:bodyPr/>
        <a:lstStyle/>
        <a:p>
          <a:r>
            <a:rPr lang="es-EC" dirty="0" smtClean="0"/>
            <a:t>Administración de perfiles</a:t>
          </a:r>
          <a:endParaRPr lang="es-EC" dirty="0"/>
        </a:p>
      </dgm:t>
    </dgm:pt>
    <dgm:pt modelId="{36DA887D-1FD8-4886-81CC-C7957F811987}" type="parTrans" cxnId="{0DE4A1C9-CA7E-4A2D-A016-0933321A0E05}">
      <dgm:prSet/>
      <dgm:spPr/>
    </dgm:pt>
    <dgm:pt modelId="{4C9A18B7-6BF6-42C0-BB8B-CAE8A3120BAA}" type="sibTrans" cxnId="{0DE4A1C9-CA7E-4A2D-A016-0933321A0E05}">
      <dgm:prSet/>
      <dgm:spPr/>
    </dgm:pt>
    <dgm:pt modelId="{94503ED8-21CD-4925-A448-A242B6C7A93F}" type="pres">
      <dgm:prSet presAssocID="{23192178-ED33-408F-B9A7-614A47A88ED1}" presName="Name0" presStyleCnt="0">
        <dgm:presLayoutVars>
          <dgm:dir/>
          <dgm:resizeHandles val="exact"/>
        </dgm:presLayoutVars>
      </dgm:prSet>
      <dgm:spPr/>
      <dgm:t>
        <a:bodyPr/>
        <a:lstStyle/>
        <a:p>
          <a:endParaRPr lang="es-EC"/>
        </a:p>
      </dgm:t>
    </dgm:pt>
    <dgm:pt modelId="{7DE4F695-BACC-4A24-9B7A-5C0246980F84}" type="pres">
      <dgm:prSet presAssocID="{09C422EA-A9B8-47D2-9DB8-B49E5FF611E1}" presName="node" presStyleLbl="node1" presStyleIdx="0" presStyleCnt="3">
        <dgm:presLayoutVars>
          <dgm:bulletEnabled val="1"/>
        </dgm:presLayoutVars>
      </dgm:prSet>
      <dgm:spPr/>
      <dgm:t>
        <a:bodyPr/>
        <a:lstStyle/>
        <a:p>
          <a:endParaRPr lang="es-EC"/>
        </a:p>
      </dgm:t>
    </dgm:pt>
    <dgm:pt modelId="{B1046C56-052F-4321-A09B-F48B64FA9115}" type="pres">
      <dgm:prSet presAssocID="{4521B509-E935-4F95-9A74-0B6500337E07}" presName="sibTrans" presStyleCnt="0"/>
      <dgm:spPr/>
    </dgm:pt>
    <dgm:pt modelId="{8E89525E-E45A-4A5B-B5CA-095DFC0CDB38}" type="pres">
      <dgm:prSet presAssocID="{D8664027-D16E-4EDA-BD91-465F98FB933F}" presName="node" presStyleLbl="node1" presStyleIdx="1" presStyleCnt="3">
        <dgm:presLayoutVars>
          <dgm:bulletEnabled val="1"/>
        </dgm:presLayoutVars>
      </dgm:prSet>
      <dgm:spPr/>
      <dgm:t>
        <a:bodyPr/>
        <a:lstStyle/>
        <a:p>
          <a:endParaRPr lang="es-EC"/>
        </a:p>
      </dgm:t>
    </dgm:pt>
    <dgm:pt modelId="{455CD666-809E-4292-A2EA-F1F2F9DAD257}" type="pres">
      <dgm:prSet presAssocID="{8803449D-D41B-4210-A416-1BA80911F63B}" presName="sibTrans" presStyleCnt="0"/>
      <dgm:spPr/>
    </dgm:pt>
    <dgm:pt modelId="{755989FB-0E38-4B63-9B9C-969904EB7A5A}" type="pres">
      <dgm:prSet presAssocID="{33095F89-4C00-489D-B74B-CABB57B69863}" presName="node" presStyleLbl="node1" presStyleIdx="2" presStyleCnt="3">
        <dgm:presLayoutVars>
          <dgm:bulletEnabled val="1"/>
        </dgm:presLayoutVars>
      </dgm:prSet>
      <dgm:spPr/>
      <dgm:t>
        <a:bodyPr/>
        <a:lstStyle/>
        <a:p>
          <a:endParaRPr lang="es-EC"/>
        </a:p>
      </dgm:t>
    </dgm:pt>
  </dgm:ptLst>
  <dgm:cxnLst>
    <dgm:cxn modelId="{F29595DB-A6A8-4EAD-A4CA-87F7D9C9CE6B}" type="presOf" srcId="{33095F89-4C00-489D-B74B-CABB57B69863}" destId="{755989FB-0E38-4B63-9B9C-969904EB7A5A}" srcOrd="0" destOrd="0" presId="urn:microsoft.com/office/officeart/2005/8/layout/hList6"/>
    <dgm:cxn modelId="{D01465F0-1023-4EB4-8BA2-EAC2FB51638E}" type="presOf" srcId="{09C422EA-A9B8-47D2-9DB8-B49E5FF611E1}" destId="{7DE4F695-BACC-4A24-9B7A-5C0246980F84}" srcOrd="0" destOrd="0" presId="urn:microsoft.com/office/officeart/2005/8/layout/hList6"/>
    <dgm:cxn modelId="{9EE42580-EA7D-42BF-A394-97A99FFFA3B5}" type="presOf" srcId="{B93F45E6-3131-4FF3-A8DE-746FDF51D7A7}" destId="{7DE4F695-BACC-4A24-9B7A-5C0246980F84}" srcOrd="0" destOrd="1" presId="urn:microsoft.com/office/officeart/2005/8/layout/hList6"/>
    <dgm:cxn modelId="{F684A389-8877-4444-9D51-AA28DFB10921}" type="presOf" srcId="{D9E30AF4-3806-4435-AFE0-7893A8F292E6}" destId="{8E89525E-E45A-4A5B-B5CA-095DFC0CDB38}" srcOrd="0" destOrd="2" presId="urn:microsoft.com/office/officeart/2005/8/layout/hList6"/>
    <dgm:cxn modelId="{BE7A45BE-455D-452D-AEA9-C128EF8FC537}" srcId="{D8664027-D16E-4EDA-BD91-465F98FB933F}" destId="{BF8A8709-0A47-4620-9FFA-267BD440D133}" srcOrd="2" destOrd="0" parTransId="{BB5BB37E-F849-4935-879C-F4EAD445F595}" sibTransId="{0FDC8712-7271-4B1F-B694-087DEDF206D9}"/>
    <dgm:cxn modelId="{8D90D759-EB77-452E-8B55-CEFB718A6FA2}" srcId="{23192178-ED33-408F-B9A7-614A47A88ED1}" destId="{D8664027-D16E-4EDA-BD91-465F98FB933F}" srcOrd="1" destOrd="0" parTransId="{62526DF7-C4D0-4088-AD54-28AFD21E307D}" sibTransId="{8803449D-D41B-4210-A416-1BA80911F63B}"/>
    <dgm:cxn modelId="{84E28709-91D4-45EF-8A18-BD0C3AC4D189}" srcId="{23192178-ED33-408F-B9A7-614A47A88ED1}" destId="{09C422EA-A9B8-47D2-9DB8-B49E5FF611E1}" srcOrd="0" destOrd="0" parTransId="{AF2A4D58-1688-4FF2-8F83-C2341D9BCF79}" sibTransId="{4521B509-E935-4F95-9A74-0B6500337E07}"/>
    <dgm:cxn modelId="{1825CC57-F639-45C9-BBC2-D69D21EB0CCA}" type="presOf" srcId="{BF8A8709-0A47-4620-9FFA-267BD440D133}" destId="{8E89525E-E45A-4A5B-B5CA-095DFC0CDB38}" srcOrd="0" destOrd="3" presId="urn:microsoft.com/office/officeart/2005/8/layout/hList6"/>
    <dgm:cxn modelId="{D768E266-8032-47BD-9D8E-9B156E2BE1CF}" srcId="{09C422EA-A9B8-47D2-9DB8-B49E5FF611E1}" destId="{43F1B512-890E-418B-86E8-EADACF79BCFB}" srcOrd="1" destOrd="0" parTransId="{CEC513AA-9F69-44A4-9E32-E29E32E8C9E8}" sibTransId="{A9381810-0B2B-475E-B8B7-DF0C7B3113A5}"/>
    <dgm:cxn modelId="{4AEFCFCD-AB48-46E1-85EC-DF29A69E9C93}" srcId="{09C422EA-A9B8-47D2-9DB8-B49E5FF611E1}" destId="{B93F45E6-3131-4FF3-A8DE-746FDF51D7A7}" srcOrd="0" destOrd="0" parTransId="{D6D7280B-E627-4428-844D-0DF8C6C044BD}" sibTransId="{2654D6A5-93DE-402C-8FAB-54F417A7EDB2}"/>
    <dgm:cxn modelId="{0E4019BF-A73F-48B1-A9DE-A437DAFED4A4}" type="presOf" srcId="{23192178-ED33-408F-B9A7-614A47A88ED1}" destId="{94503ED8-21CD-4925-A448-A242B6C7A93F}" srcOrd="0" destOrd="0" presId="urn:microsoft.com/office/officeart/2005/8/layout/hList6"/>
    <dgm:cxn modelId="{A78ACF19-2416-4758-A989-4458B3F1C7F8}" type="presOf" srcId="{D8664027-D16E-4EDA-BD91-465F98FB933F}" destId="{8E89525E-E45A-4A5B-B5CA-095DFC0CDB38}" srcOrd="0" destOrd="0" presId="urn:microsoft.com/office/officeart/2005/8/layout/hList6"/>
    <dgm:cxn modelId="{1CFB263C-AB81-4E75-BA71-D523E8059CF4}" type="presOf" srcId="{E54096C8-EC91-4BA4-B17D-CD4A0C473798}" destId="{8E89525E-E45A-4A5B-B5CA-095DFC0CDB38}" srcOrd="0" destOrd="1" presId="urn:microsoft.com/office/officeart/2005/8/layout/hList6"/>
    <dgm:cxn modelId="{87B90E65-B1E6-4206-BD63-DD0234E59011}" srcId="{D8664027-D16E-4EDA-BD91-465F98FB933F}" destId="{E54096C8-EC91-4BA4-B17D-CD4A0C473798}" srcOrd="0" destOrd="0" parTransId="{0EA0FE08-D1CA-498B-8FFF-C924FC0FD72A}" sibTransId="{98EAA88D-6F7A-4D13-9597-428EB78086EF}"/>
    <dgm:cxn modelId="{28B3B04E-9C84-4594-99F8-884705A6EF8C}" type="presOf" srcId="{43F1B512-890E-418B-86E8-EADACF79BCFB}" destId="{7DE4F695-BACC-4A24-9B7A-5C0246980F84}" srcOrd="0" destOrd="2" presId="urn:microsoft.com/office/officeart/2005/8/layout/hList6"/>
    <dgm:cxn modelId="{775DC79F-D0D1-4EA6-A73D-6B8F83B9389B}" srcId="{23192178-ED33-408F-B9A7-614A47A88ED1}" destId="{33095F89-4C00-489D-B74B-CABB57B69863}" srcOrd="2" destOrd="0" parTransId="{688DF2C7-F6BA-4942-BE2F-4A9AA37E1193}" sibTransId="{56478824-DBDD-45F5-AB06-F907662727BA}"/>
    <dgm:cxn modelId="{0DE4A1C9-CA7E-4A2D-A016-0933321A0E05}" srcId="{D8664027-D16E-4EDA-BD91-465F98FB933F}" destId="{D9E30AF4-3806-4435-AFE0-7893A8F292E6}" srcOrd="1" destOrd="0" parTransId="{36DA887D-1FD8-4886-81CC-C7957F811987}" sibTransId="{4C9A18B7-6BF6-42C0-BB8B-CAE8A3120BAA}"/>
    <dgm:cxn modelId="{4C50C7B9-E6EC-4883-8196-93396AB1B4AE}" type="presParOf" srcId="{94503ED8-21CD-4925-A448-A242B6C7A93F}" destId="{7DE4F695-BACC-4A24-9B7A-5C0246980F84}" srcOrd="0" destOrd="0" presId="urn:microsoft.com/office/officeart/2005/8/layout/hList6"/>
    <dgm:cxn modelId="{47E5AD98-31FE-4D58-808B-CB999FADEB38}" type="presParOf" srcId="{94503ED8-21CD-4925-A448-A242B6C7A93F}" destId="{B1046C56-052F-4321-A09B-F48B64FA9115}" srcOrd="1" destOrd="0" presId="urn:microsoft.com/office/officeart/2005/8/layout/hList6"/>
    <dgm:cxn modelId="{EE490497-8EFC-455A-9501-6BDD095467C4}" type="presParOf" srcId="{94503ED8-21CD-4925-A448-A242B6C7A93F}" destId="{8E89525E-E45A-4A5B-B5CA-095DFC0CDB38}" srcOrd="2" destOrd="0" presId="urn:microsoft.com/office/officeart/2005/8/layout/hList6"/>
    <dgm:cxn modelId="{6FB65CAF-CD17-4B3E-8F61-3E74890E63FE}" type="presParOf" srcId="{94503ED8-21CD-4925-A448-A242B6C7A93F}" destId="{455CD666-809E-4292-A2EA-F1F2F9DAD257}" srcOrd="3" destOrd="0" presId="urn:microsoft.com/office/officeart/2005/8/layout/hList6"/>
    <dgm:cxn modelId="{C02566F2-5F64-4B71-BFDF-75D3942245B7}" type="presParOf" srcId="{94503ED8-21CD-4925-A448-A242B6C7A93F}" destId="{755989FB-0E38-4B63-9B9C-969904EB7A5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E243B9-9649-481B-8EDD-A54479EBD426}"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EC"/>
        </a:p>
      </dgm:t>
    </dgm:pt>
    <dgm:pt modelId="{0B4058CA-E0E2-4529-9887-94763EE63759}">
      <dgm:prSet phldrT="[Texto]" custT="1"/>
      <dgm:spPr/>
      <dgm:t>
        <a:bodyPr/>
        <a:lstStyle/>
        <a:p>
          <a:r>
            <a:rPr lang="es-EC" sz="2000" dirty="0" smtClean="0">
              <a:latin typeface="Arial" panose="020B0604020202020204" pitchFamily="34" charset="0"/>
              <a:cs typeface="Arial" panose="020B0604020202020204" pitchFamily="34" charset="0"/>
            </a:rPr>
            <a:t>Arquitectura física de tres capas</a:t>
          </a:r>
          <a:endParaRPr lang="es-EC"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E0BAD-3C3C-433A-AB22-F9F8CADD6774}" type="parTrans" cxnId="{980AD833-4232-4ECC-867A-004413B5F9A8}">
      <dgm:prSet/>
      <dgm:spPr/>
      <dgm:t>
        <a:bodyPr/>
        <a:lstStyle/>
        <a:p>
          <a:endParaRPr lang="es-EC"/>
        </a:p>
      </dgm:t>
    </dgm:pt>
    <dgm:pt modelId="{6F472417-FCFB-4E73-933A-329F2C02A534}" type="sibTrans" cxnId="{980AD833-4232-4ECC-867A-004413B5F9A8}">
      <dgm:prSet/>
      <dgm:spPr/>
      <dgm:t>
        <a:bodyPr/>
        <a:lstStyle/>
        <a:p>
          <a:endParaRPr lang="es-EC"/>
        </a:p>
      </dgm:t>
    </dgm:pt>
    <dgm:pt modelId="{C3C638D5-8622-4BC8-84ED-090B3BECB398}">
      <dgm:prSet phldrT="[Texto]" custT="1"/>
      <dgm:spPr/>
      <dgm:t>
        <a:bodyPr/>
        <a:lstStyle/>
        <a:p>
          <a:pPr algn="just"/>
          <a:r>
            <a:rPr lang="es-EC" sz="1400" dirty="0" smtClean="0">
              <a:latin typeface="Arial" panose="020B0604020202020204" pitchFamily="34" charset="0"/>
              <a:cs typeface="Arial" panose="020B0604020202020204" pitchFamily="34" charset="0"/>
            </a:rPr>
            <a:t>La presentación, el procesamiento  y la gestión de los datos son procesos lógicamente separados que se ejecutan sobre procesadores diferentes.</a:t>
          </a:r>
          <a:endParaRPr lang="es-EC" sz="1400" dirty="0">
            <a:latin typeface="Arial" panose="020B0604020202020204" pitchFamily="34" charset="0"/>
            <a:cs typeface="Arial" panose="020B0604020202020204" pitchFamily="34" charset="0"/>
          </a:endParaRPr>
        </a:p>
      </dgm:t>
    </dgm:pt>
    <dgm:pt modelId="{8C7CC707-1C19-4D69-B08B-57151C345703}" type="parTrans" cxnId="{89F4EDC5-E27C-4B4E-ACBB-8CC2475DB786}">
      <dgm:prSet/>
      <dgm:spPr/>
      <dgm:t>
        <a:bodyPr/>
        <a:lstStyle/>
        <a:p>
          <a:endParaRPr lang="es-EC"/>
        </a:p>
      </dgm:t>
    </dgm:pt>
    <dgm:pt modelId="{CA8A9A21-E482-4736-8464-7ED1ABA38249}" type="sibTrans" cxnId="{89F4EDC5-E27C-4B4E-ACBB-8CC2475DB786}">
      <dgm:prSet/>
      <dgm:spPr/>
      <dgm:t>
        <a:bodyPr/>
        <a:lstStyle/>
        <a:p>
          <a:endParaRPr lang="es-EC"/>
        </a:p>
      </dgm:t>
    </dgm:pt>
    <dgm:pt modelId="{9DCE8CB6-84DE-4051-944D-4F645F8267BA}">
      <dgm:prSet phldrT="[Texto]" custT="1"/>
      <dgm:spPr/>
      <dgm:t>
        <a:bodyPr/>
        <a:lstStyle/>
        <a:p>
          <a:r>
            <a:rPr lang="es-EC" sz="2000" dirty="0" smtClean="0">
              <a:latin typeface="Arial" panose="020B0604020202020204" pitchFamily="34" charset="0"/>
              <a:cs typeface="Arial" panose="020B0604020202020204" pitchFamily="34" charset="0"/>
            </a:rPr>
            <a:t>Java</a:t>
          </a:r>
          <a:endParaRPr lang="es-EC" sz="2000" dirty="0">
            <a:latin typeface="Arial" panose="020B0604020202020204" pitchFamily="34" charset="0"/>
            <a:cs typeface="Arial" panose="020B0604020202020204" pitchFamily="34" charset="0"/>
          </a:endParaRPr>
        </a:p>
      </dgm:t>
    </dgm:pt>
    <dgm:pt modelId="{E3D34677-0823-4C0C-B0DD-7028DF743B73}" type="parTrans" cxnId="{FA3F3595-78FB-45E0-BDA2-F35943889C75}">
      <dgm:prSet/>
      <dgm:spPr/>
      <dgm:t>
        <a:bodyPr/>
        <a:lstStyle/>
        <a:p>
          <a:endParaRPr lang="es-EC"/>
        </a:p>
      </dgm:t>
    </dgm:pt>
    <dgm:pt modelId="{2EBC99B9-80F7-46E0-BE44-F39AF40C07BD}" type="sibTrans" cxnId="{FA3F3595-78FB-45E0-BDA2-F35943889C75}">
      <dgm:prSet/>
      <dgm:spPr/>
      <dgm:t>
        <a:bodyPr/>
        <a:lstStyle/>
        <a:p>
          <a:endParaRPr lang="es-EC"/>
        </a:p>
      </dgm:t>
    </dgm:pt>
    <dgm:pt modelId="{57F5082F-C7D2-4C10-B612-67FDB853DAD4}">
      <dgm:prSet phldrT="[Texto]" custT="1"/>
      <dgm:spPr/>
      <dgm:t>
        <a:bodyPr/>
        <a:lstStyle/>
        <a:p>
          <a:r>
            <a:rPr lang="es-EC" sz="1400" dirty="0" smtClean="0">
              <a:latin typeface="Arial" panose="020B0604020202020204" pitchFamily="34" charset="0"/>
              <a:cs typeface="Arial" panose="020B0604020202020204" pitchFamily="34" charset="0"/>
            </a:rPr>
            <a:t>Lenguaje de Programación Orientado a Objetos.</a:t>
          </a:r>
          <a:endParaRPr lang="es-EC" sz="1400" dirty="0">
            <a:latin typeface="Arial" panose="020B0604020202020204" pitchFamily="34" charset="0"/>
            <a:cs typeface="Arial" panose="020B0604020202020204" pitchFamily="34" charset="0"/>
          </a:endParaRPr>
        </a:p>
      </dgm:t>
    </dgm:pt>
    <dgm:pt modelId="{C8BDC885-2E77-479E-BEB1-F0B188CE8659}" type="parTrans" cxnId="{6BD0131A-8F39-4FF1-B3B4-1372CE81B182}">
      <dgm:prSet/>
      <dgm:spPr/>
      <dgm:t>
        <a:bodyPr/>
        <a:lstStyle/>
        <a:p>
          <a:endParaRPr lang="es-EC"/>
        </a:p>
      </dgm:t>
    </dgm:pt>
    <dgm:pt modelId="{70AB40A3-5EA5-4B6D-819F-CBB68BA63919}" type="sibTrans" cxnId="{6BD0131A-8F39-4FF1-B3B4-1372CE81B182}">
      <dgm:prSet/>
      <dgm:spPr/>
      <dgm:t>
        <a:bodyPr/>
        <a:lstStyle/>
        <a:p>
          <a:endParaRPr lang="es-EC"/>
        </a:p>
      </dgm:t>
    </dgm:pt>
    <dgm:pt modelId="{5C1657C7-433F-4681-B02D-B738E7F6D09E}">
      <dgm:prSet custT="1"/>
      <dgm:spPr/>
      <dgm:t>
        <a:bodyPr/>
        <a:lstStyle/>
        <a:p>
          <a:r>
            <a:rPr lang="es-EC" sz="2000" dirty="0" smtClean="0">
              <a:latin typeface="Arial" panose="020B0604020202020204" pitchFamily="34" charset="0"/>
              <a:cs typeface="Arial" panose="020B0604020202020204" pitchFamily="34" charset="0"/>
            </a:rPr>
            <a:t>JEE</a:t>
          </a:r>
          <a:endParaRPr lang="es-EC"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5D9223D-724B-4028-B64B-52F08B9920A8}" type="parTrans" cxnId="{5202328B-1E98-409E-8149-F9F7444CBDF4}">
      <dgm:prSet/>
      <dgm:spPr/>
      <dgm:t>
        <a:bodyPr/>
        <a:lstStyle/>
        <a:p>
          <a:endParaRPr lang="es-EC"/>
        </a:p>
      </dgm:t>
    </dgm:pt>
    <dgm:pt modelId="{418DBDD5-F9FB-4B3C-BE3C-99B3511B607A}" type="sibTrans" cxnId="{5202328B-1E98-409E-8149-F9F7444CBDF4}">
      <dgm:prSet/>
      <dgm:spPr/>
      <dgm:t>
        <a:bodyPr/>
        <a:lstStyle/>
        <a:p>
          <a:endParaRPr lang="es-EC"/>
        </a:p>
      </dgm:t>
    </dgm:pt>
    <dgm:pt modelId="{DFF1DB4F-300E-4FC5-8839-1BEB02E5868F}">
      <dgm:prSet custT="1"/>
      <dgm:spPr/>
      <dgm:t>
        <a:bodyPr/>
        <a:lstStyle/>
        <a:p>
          <a:pPr algn="just"/>
          <a:r>
            <a:rPr lang="es-EC" altLang="es-EC" sz="1400" dirty="0" smtClean="0">
              <a:latin typeface="Arial" panose="020B0604020202020204" pitchFamily="34" charset="0"/>
              <a:cs typeface="Arial" panose="020B0604020202020204" pitchFamily="34" charset="0"/>
            </a:rPr>
            <a:t>Plataforma de desarrollo.</a:t>
          </a:r>
          <a:endParaRPr lang="es-EC" sz="1400" dirty="0"/>
        </a:p>
      </dgm:t>
    </dgm:pt>
    <dgm:pt modelId="{F1558657-FFEF-4B4C-9AB0-19DD169BE2DC}" type="parTrans" cxnId="{0424BCDE-3286-4EF3-8E8E-6837A38438FE}">
      <dgm:prSet/>
      <dgm:spPr/>
      <dgm:t>
        <a:bodyPr/>
        <a:lstStyle/>
        <a:p>
          <a:endParaRPr lang="es-EC"/>
        </a:p>
      </dgm:t>
    </dgm:pt>
    <dgm:pt modelId="{CF18BB32-B326-4033-A317-819FD4D91A00}" type="sibTrans" cxnId="{0424BCDE-3286-4EF3-8E8E-6837A38438FE}">
      <dgm:prSet/>
      <dgm:spPr/>
      <dgm:t>
        <a:bodyPr/>
        <a:lstStyle/>
        <a:p>
          <a:endParaRPr lang="es-EC"/>
        </a:p>
      </dgm:t>
    </dgm:pt>
    <dgm:pt modelId="{8D13B6CE-E0FF-483D-B574-D3DBAC73EE45}">
      <dgm:prSet custT="1"/>
      <dgm:spPr/>
      <dgm:t>
        <a:bodyPr/>
        <a:lstStyle/>
        <a:p>
          <a:pPr algn="just"/>
          <a:r>
            <a:rPr lang="es-EC" altLang="es-EC" sz="1400" dirty="0" smtClean="0">
              <a:latin typeface="Arial" panose="020B0604020202020204" pitchFamily="34" charset="0"/>
              <a:cs typeface="Arial" panose="020B0604020202020204" pitchFamily="34" charset="0"/>
            </a:rPr>
            <a:t>Herramienta muy popular para aplicaciones empresariales y web .</a:t>
          </a:r>
          <a:endParaRPr lang="es-EC" sz="1400" dirty="0"/>
        </a:p>
      </dgm:t>
    </dgm:pt>
    <dgm:pt modelId="{3830C88D-0A90-4454-90C4-A51C366C4346}" type="parTrans" cxnId="{9CDAC913-DFAA-4E34-8510-874AA0B49487}">
      <dgm:prSet/>
      <dgm:spPr/>
      <dgm:t>
        <a:bodyPr/>
        <a:lstStyle/>
        <a:p>
          <a:endParaRPr lang="es-EC"/>
        </a:p>
      </dgm:t>
    </dgm:pt>
    <dgm:pt modelId="{803C769C-C1A2-400E-A5EE-D9BBADF3CE62}" type="sibTrans" cxnId="{9CDAC913-DFAA-4E34-8510-874AA0B49487}">
      <dgm:prSet/>
      <dgm:spPr/>
      <dgm:t>
        <a:bodyPr/>
        <a:lstStyle/>
        <a:p>
          <a:endParaRPr lang="es-EC"/>
        </a:p>
      </dgm:t>
    </dgm:pt>
    <dgm:pt modelId="{5AB713CE-6D0A-47A1-8548-B50A42B9828C}">
      <dgm:prSet custT="1"/>
      <dgm:spPr/>
      <dgm:t>
        <a:bodyPr/>
        <a:lstStyle/>
        <a:p>
          <a:r>
            <a:rPr lang="es-EC" sz="2000" b="1" dirty="0" smtClean="0">
              <a:latin typeface="Arial" panose="020B0604020202020204" pitchFamily="34" charset="0"/>
              <a:cs typeface="Arial" panose="020B0604020202020204" pitchFamily="34" charset="0"/>
            </a:rPr>
            <a:t>ENTERPRISE JAVABEANS (</a:t>
          </a:r>
          <a:r>
            <a:rPr lang="es-EC" sz="2000" dirty="0" smtClean="0">
              <a:latin typeface="Arial" panose="020B0604020202020204" pitchFamily="34" charset="0"/>
              <a:cs typeface="Arial" panose="020B0604020202020204" pitchFamily="34" charset="0"/>
            </a:rPr>
            <a:t>EJB)</a:t>
          </a:r>
          <a:endParaRPr lang="es-EC"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3B17426-FBBA-47E0-9A9D-160FD1673832}" type="parTrans" cxnId="{6B1D3FF5-8743-4CA1-9EFC-27EB6E01F444}">
      <dgm:prSet/>
      <dgm:spPr/>
      <dgm:t>
        <a:bodyPr/>
        <a:lstStyle/>
        <a:p>
          <a:endParaRPr lang="es-EC"/>
        </a:p>
      </dgm:t>
    </dgm:pt>
    <dgm:pt modelId="{012C0FC1-C527-415D-B22F-1E6DA4412358}" type="sibTrans" cxnId="{6B1D3FF5-8743-4CA1-9EFC-27EB6E01F444}">
      <dgm:prSet/>
      <dgm:spPr/>
      <dgm:t>
        <a:bodyPr/>
        <a:lstStyle/>
        <a:p>
          <a:endParaRPr lang="es-EC"/>
        </a:p>
      </dgm:t>
    </dgm:pt>
    <dgm:pt modelId="{9092E390-AB65-46DB-91F6-72B43BD0B5B5}">
      <dgm:prSet custT="1"/>
      <dgm:spPr/>
      <dgm:t>
        <a:bodyPr/>
        <a:lstStyle/>
        <a:p>
          <a:r>
            <a:rPr lang="es-EC" sz="1400" i="0" dirty="0" smtClean="0">
              <a:latin typeface="Arial" panose="020B0604020202020204" pitchFamily="34" charset="0"/>
              <a:cs typeface="Arial" panose="020B0604020202020204" pitchFamily="34" charset="0"/>
            </a:rPr>
            <a:t>Arquitectura de componentes del servidor</a:t>
          </a:r>
          <a:endParaRPr lang="es-EC" sz="1400" i="0" dirty="0">
            <a:latin typeface="Arial" panose="020B0604020202020204" pitchFamily="34" charset="0"/>
            <a:cs typeface="Arial" panose="020B0604020202020204" pitchFamily="34" charset="0"/>
          </a:endParaRPr>
        </a:p>
      </dgm:t>
    </dgm:pt>
    <dgm:pt modelId="{E8048C2D-D87E-4052-8BAC-910995130F03}" type="parTrans" cxnId="{8590ED54-31E7-4A44-91ED-057630C5A759}">
      <dgm:prSet/>
      <dgm:spPr/>
      <dgm:t>
        <a:bodyPr/>
        <a:lstStyle/>
        <a:p>
          <a:endParaRPr lang="es-EC"/>
        </a:p>
      </dgm:t>
    </dgm:pt>
    <dgm:pt modelId="{839817F5-263A-4115-8BE8-7C67E32A2F8A}" type="sibTrans" cxnId="{8590ED54-31E7-4A44-91ED-057630C5A759}">
      <dgm:prSet/>
      <dgm:spPr/>
      <dgm:t>
        <a:bodyPr/>
        <a:lstStyle/>
        <a:p>
          <a:endParaRPr lang="es-EC"/>
        </a:p>
      </dgm:t>
    </dgm:pt>
    <dgm:pt modelId="{4F664D56-1393-4EE7-B73D-5E695D763D76}" type="pres">
      <dgm:prSet presAssocID="{45E243B9-9649-481B-8EDD-A54479EBD426}" presName="Name0" presStyleCnt="0">
        <dgm:presLayoutVars>
          <dgm:dir/>
          <dgm:animLvl val="lvl"/>
          <dgm:resizeHandles/>
        </dgm:presLayoutVars>
      </dgm:prSet>
      <dgm:spPr/>
      <dgm:t>
        <a:bodyPr/>
        <a:lstStyle/>
        <a:p>
          <a:endParaRPr lang="es-EC"/>
        </a:p>
      </dgm:t>
    </dgm:pt>
    <dgm:pt modelId="{33800FE4-933B-4365-BF71-4C633A3AC6CD}" type="pres">
      <dgm:prSet presAssocID="{0B4058CA-E0E2-4529-9887-94763EE63759}" presName="linNode" presStyleCnt="0"/>
      <dgm:spPr/>
    </dgm:pt>
    <dgm:pt modelId="{24F90B5B-08C1-4CE4-A7A9-9AEC70F0EF70}" type="pres">
      <dgm:prSet presAssocID="{0B4058CA-E0E2-4529-9887-94763EE63759}" presName="parentShp" presStyleLbl="node1" presStyleIdx="0" presStyleCnt="4">
        <dgm:presLayoutVars>
          <dgm:bulletEnabled val="1"/>
        </dgm:presLayoutVars>
      </dgm:prSet>
      <dgm:spPr/>
      <dgm:t>
        <a:bodyPr/>
        <a:lstStyle/>
        <a:p>
          <a:endParaRPr lang="es-EC"/>
        </a:p>
      </dgm:t>
    </dgm:pt>
    <dgm:pt modelId="{EE2DE06A-1D06-462D-B224-8D01ACBC3465}" type="pres">
      <dgm:prSet presAssocID="{0B4058CA-E0E2-4529-9887-94763EE63759}" presName="childShp" presStyleLbl="bgAccFollowNode1" presStyleIdx="0" presStyleCnt="4">
        <dgm:presLayoutVars>
          <dgm:bulletEnabled val="1"/>
        </dgm:presLayoutVars>
      </dgm:prSet>
      <dgm:spPr/>
      <dgm:t>
        <a:bodyPr/>
        <a:lstStyle/>
        <a:p>
          <a:endParaRPr lang="es-EC"/>
        </a:p>
      </dgm:t>
    </dgm:pt>
    <dgm:pt modelId="{F0270A08-1084-43CB-B6C4-E3D42E9FFB92}" type="pres">
      <dgm:prSet presAssocID="{6F472417-FCFB-4E73-933A-329F2C02A534}" presName="spacing" presStyleCnt="0"/>
      <dgm:spPr/>
    </dgm:pt>
    <dgm:pt modelId="{8F5E2C0B-8B8B-4976-840E-7E8F7E8A8BE7}" type="pres">
      <dgm:prSet presAssocID="{9DCE8CB6-84DE-4051-944D-4F645F8267BA}" presName="linNode" presStyleCnt="0"/>
      <dgm:spPr/>
    </dgm:pt>
    <dgm:pt modelId="{C51ED58E-038A-444F-9035-E59C19F57A94}" type="pres">
      <dgm:prSet presAssocID="{9DCE8CB6-84DE-4051-944D-4F645F8267BA}" presName="parentShp" presStyleLbl="node1" presStyleIdx="1" presStyleCnt="4">
        <dgm:presLayoutVars>
          <dgm:bulletEnabled val="1"/>
        </dgm:presLayoutVars>
      </dgm:prSet>
      <dgm:spPr/>
      <dgm:t>
        <a:bodyPr/>
        <a:lstStyle/>
        <a:p>
          <a:endParaRPr lang="es-EC"/>
        </a:p>
      </dgm:t>
    </dgm:pt>
    <dgm:pt modelId="{62C8E56B-3C21-416A-9C83-ABA8ABA1B16E}" type="pres">
      <dgm:prSet presAssocID="{9DCE8CB6-84DE-4051-944D-4F645F8267BA}" presName="childShp" presStyleLbl="bgAccFollowNode1" presStyleIdx="1" presStyleCnt="4">
        <dgm:presLayoutVars>
          <dgm:bulletEnabled val="1"/>
        </dgm:presLayoutVars>
      </dgm:prSet>
      <dgm:spPr/>
      <dgm:t>
        <a:bodyPr/>
        <a:lstStyle/>
        <a:p>
          <a:endParaRPr lang="es-EC"/>
        </a:p>
      </dgm:t>
    </dgm:pt>
    <dgm:pt modelId="{BC80C448-C1CC-4AC8-BBA4-9A3380B4B215}" type="pres">
      <dgm:prSet presAssocID="{2EBC99B9-80F7-46E0-BE44-F39AF40C07BD}" presName="spacing" presStyleCnt="0"/>
      <dgm:spPr/>
    </dgm:pt>
    <dgm:pt modelId="{6BC61467-2D1D-4683-9399-6036D4E70914}" type="pres">
      <dgm:prSet presAssocID="{5C1657C7-433F-4681-B02D-B738E7F6D09E}" presName="linNode" presStyleCnt="0"/>
      <dgm:spPr/>
    </dgm:pt>
    <dgm:pt modelId="{9E01F0A0-9531-418D-8E82-167F190E2EF1}" type="pres">
      <dgm:prSet presAssocID="{5C1657C7-433F-4681-B02D-B738E7F6D09E}" presName="parentShp" presStyleLbl="node1" presStyleIdx="2" presStyleCnt="4">
        <dgm:presLayoutVars>
          <dgm:bulletEnabled val="1"/>
        </dgm:presLayoutVars>
      </dgm:prSet>
      <dgm:spPr/>
      <dgm:t>
        <a:bodyPr/>
        <a:lstStyle/>
        <a:p>
          <a:endParaRPr lang="es-EC"/>
        </a:p>
      </dgm:t>
    </dgm:pt>
    <dgm:pt modelId="{1D8CEC0F-6864-44B0-BBA0-A22872330F09}" type="pres">
      <dgm:prSet presAssocID="{5C1657C7-433F-4681-B02D-B738E7F6D09E}" presName="childShp" presStyleLbl="bgAccFollowNode1" presStyleIdx="2" presStyleCnt="4">
        <dgm:presLayoutVars>
          <dgm:bulletEnabled val="1"/>
        </dgm:presLayoutVars>
      </dgm:prSet>
      <dgm:spPr/>
      <dgm:t>
        <a:bodyPr/>
        <a:lstStyle/>
        <a:p>
          <a:endParaRPr lang="es-EC"/>
        </a:p>
      </dgm:t>
    </dgm:pt>
    <dgm:pt modelId="{925F40F1-E3C8-4522-82C5-EC76D78ACD9C}" type="pres">
      <dgm:prSet presAssocID="{418DBDD5-F9FB-4B3C-BE3C-99B3511B607A}" presName="spacing" presStyleCnt="0"/>
      <dgm:spPr/>
    </dgm:pt>
    <dgm:pt modelId="{5EC84797-1672-4F79-9EAD-22974450F115}" type="pres">
      <dgm:prSet presAssocID="{5AB713CE-6D0A-47A1-8548-B50A42B9828C}" presName="linNode" presStyleCnt="0"/>
      <dgm:spPr/>
    </dgm:pt>
    <dgm:pt modelId="{73A1EA4F-747D-455C-9C8B-FA57DA654449}" type="pres">
      <dgm:prSet presAssocID="{5AB713CE-6D0A-47A1-8548-B50A42B9828C}" presName="parentShp" presStyleLbl="node1" presStyleIdx="3" presStyleCnt="4">
        <dgm:presLayoutVars>
          <dgm:bulletEnabled val="1"/>
        </dgm:presLayoutVars>
      </dgm:prSet>
      <dgm:spPr/>
      <dgm:t>
        <a:bodyPr/>
        <a:lstStyle/>
        <a:p>
          <a:endParaRPr lang="es-EC"/>
        </a:p>
      </dgm:t>
    </dgm:pt>
    <dgm:pt modelId="{897714E7-B797-46C4-A5E5-7B78E1C2DD2C}" type="pres">
      <dgm:prSet presAssocID="{5AB713CE-6D0A-47A1-8548-B50A42B9828C}" presName="childShp" presStyleLbl="bgAccFollowNode1" presStyleIdx="3" presStyleCnt="4">
        <dgm:presLayoutVars>
          <dgm:bulletEnabled val="1"/>
        </dgm:presLayoutVars>
      </dgm:prSet>
      <dgm:spPr/>
      <dgm:t>
        <a:bodyPr/>
        <a:lstStyle/>
        <a:p>
          <a:endParaRPr lang="es-EC"/>
        </a:p>
      </dgm:t>
    </dgm:pt>
  </dgm:ptLst>
  <dgm:cxnLst>
    <dgm:cxn modelId="{0424BCDE-3286-4EF3-8E8E-6837A38438FE}" srcId="{5C1657C7-433F-4681-B02D-B738E7F6D09E}" destId="{DFF1DB4F-300E-4FC5-8839-1BEB02E5868F}" srcOrd="0" destOrd="0" parTransId="{F1558657-FFEF-4B4C-9AB0-19DD169BE2DC}" sibTransId="{CF18BB32-B326-4033-A317-819FD4D91A00}"/>
    <dgm:cxn modelId="{3C6C72EB-F199-4150-9F97-16C06F2B67BB}" type="presOf" srcId="{DFF1DB4F-300E-4FC5-8839-1BEB02E5868F}" destId="{1D8CEC0F-6864-44B0-BBA0-A22872330F09}" srcOrd="0" destOrd="0" presId="urn:microsoft.com/office/officeart/2005/8/layout/vList6"/>
    <dgm:cxn modelId="{EC5B75D5-C8CD-4A2D-AF64-79D505A1D9E8}" type="presOf" srcId="{9DCE8CB6-84DE-4051-944D-4F645F8267BA}" destId="{C51ED58E-038A-444F-9035-E59C19F57A94}" srcOrd="0" destOrd="0" presId="urn:microsoft.com/office/officeart/2005/8/layout/vList6"/>
    <dgm:cxn modelId="{6BD0131A-8F39-4FF1-B3B4-1372CE81B182}" srcId="{9DCE8CB6-84DE-4051-944D-4F645F8267BA}" destId="{57F5082F-C7D2-4C10-B612-67FDB853DAD4}" srcOrd="0" destOrd="0" parTransId="{C8BDC885-2E77-479E-BEB1-F0B188CE8659}" sibTransId="{70AB40A3-5EA5-4B6D-819F-CBB68BA63919}"/>
    <dgm:cxn modelId="{41B768E2-CF67-4190-9BE3-B100CC01B9BB}" type="presOf" srcId="{C3C638D5-8622-4BC8-84ED-090B3BECB398}" destId="{EE2DE06A-1D06-462D-B224-8D01ACBC3465}" srcOrd="0" destOrd="0" presId="urn:microsoft.com/office/officeart/2005/8/layout/vList6"/>
    <dgm:cxn modelId="{9CDAC913-DFAA-4E34-8510-874AA0B49487}" srcId="{5C1657C7-433F-4681-B02D-B738E7F6D09E}" destId="{8D13B6CE-E0FF-483D-B574-D3DBAC73EE45}" srcOrd="1" destOrd="0" parTransId="{3830C88D-0A90-4454-90C4-A51C366C4346}" sibTransId="{803C769C-C1A2-400E-A5EE-D9BBADF3CE62}"/>
    <dgm:cxn modelId="{FA3F3595-78FB-45E0-BDA2-F35943889C75}" srcId="{45E243B9-9649-481B-8EDD-A54479EBD426}" destId="{9DCE8CB6-84DE-4051-944D-4F645F8267BA}" srcOrd="1" destOrd="0" parTransId="{E3D34677-0823-4C0C-B0DD-7028DF743B73}" sibTransId="{2EBC99B9-80F7-46E0-BE44-F39AF40C07BD}"/>
    <dgm:cxn modelId="{24A3D880-FA05-4005-B9A0-B33A3FF9B0EE}" type="presOf" srcId="{57F5082F-C7D2-4C10-B612-67FDB853DAD4}" destId="{62C8E56B-3C21-416A-9C83-ABA8ABA1B16E}" srcOrd="0" destOrd="0" presId="urn:microsoft.com/office/officeart/2005/8/layout/vList6"/>
    <dgm:cxn modelId="{F4096CAC-CD07-4100-AAD2-F528D929F302}" type="presOf" srcId="{45E243B9-9649-481B-8EDD-A54479EBD426}" destId="{4F664D56-1393-4EE7-B73D-5E695D763D76}" srcOrd="0" destOrd="0" presId="urn:microsoft.com/office/officeart/2005/8/layout/vList6"/>
    <dgm:cxn modelId="{4262755A-EB82-4ED3-B81B-F4FD9F7420A9}" type="presOf" srcId="{5C1657C7-433F-4681-B02D-B738E7F6D09E}" destId="{9E01F0A0-9531-418D-8E82-167F190E2EF1}" srcOrd="0" destOrd="0" presId="urn:microsoft.com/office/officeart/2005/8/layout/vList6"/>
    <dgm:cxn modelId="{6B1D3FF5-8743-4CA1-9EFC-27EB6E01F444}" srcId="{45E243B9-9649-481B-8EDD-A54479EBD426}" destId="{5AB713CE-6D0A-47A1-8548-B50A42B9828C}" srcOrd="3" destOrd="0" parTransId="{33B17426-FBBA-47E0-9A9D-160FD1673832}" sibTransId="{012C0FC1-C527-415D-B22F-1E6DA4412358}"/>
    <dgm:cxn modelId="{9F83D1CA-9444-4D8E-AE8F-0253D456EEE0}" type="presOf" srcId="{9092E390-AB65-46DB-91F6-72B43BD0B5B5}" destId="{897714E7-B797-46C4-A5E5-7B78E1C2DD2C}" srcOrd="0" destOrd="0" presId="urn:microsoft.com/office/officeart/2005/8/layout/vList6"/>
    <dgm:cxn modelId="{8590ED54-31E7-4A44-91ED-057630C5A759}" srcId="{5AB713CE-6D0A-47A1-8548-B50A42B9828C}" destId="{9092E390-AB65-46DB-91F6-72B43BD0B5B5}" srcOrd="0" destOrd="0" parTransId="{E8048C2D-D87E-4052-8BAC-910995130F03}" sibTransId="{839817F5-263A-4115-8BE8-7C67E32A2F8A}"/>
    <dgm:cxn modelId="{73454F3B-B0DF-4A77-9496-1F04F5558011}" type="presOf" srcId="{5AB713CE-6D0A-47A1-8548-B50A42B9828C}" destId="{73A1EA4F-747D-455C-9C8B-FA57DA654449}" srcOrd="0" destOrd="0" presId="urn:microsoft.com/office/officeart/2005/8/layout/vList6"/>
    <dgm:cxn modelId="{89F4EDC5-E27C-4B4E-ACBB-8CC2475DB786}" srcId="{0B4058CA-E0E2-4529-9887-94763EE63759}" destId="{C3C638D5-8622-4BC8-84ED-090B3BECB398}" srcOrd="0" destOrd="0" parTransId="{8C7CC707-1C19-4D69-B08B-57151C345703}" sibTransId="{CA8A9A21-E482-4736-8464-7ED1ABA38249}"/>
    <dgm:cxn modelId="{980AD833-4232-4ECC-867A-004413B5F9A8}" srcId="{45E243B9-9649-481B-8EDD-A54479EBD426}" destId="{0B4058CA-E0E2-4529-9887-94763EE63759}" srcOrd="0" destOrd="0" parTransId="{07EE0BAD-3C3C-433A-AB22-F9F8CADD6774}" sibTransId="{6F472417-FCFB-4E73-933A-329F2C02A534}"/>
    <dgm:cxn modelId="{CA449FC1-8625-4AA1-9D64-00DC5674F5D6}" type="presOf" srcId="{0B4058CA-E0E2-4529-9887-94763EE63759}" destId="{24F90B5B-08C1-4CE4-A7A9-9AEC70F0EF70}" srcOrd="0" destOrd="0" presId="urn:microsoft.com/office/officeart/2005/8/layout/vList6"/>
    <dgm:cxn modelId="{5202328B-1E98-409E-8149-F9F7444CBDF4}" srcId="{45E243B9-9649-481B-8EDD-A54479EBD426}" destId="{5C1657C7-433F-4681-B02D-B738E7F6D09E}" srcOrd="2" destOrd="0" parTransId="{95D9223D-724B-4028-B64B-52F08B9920A8}" sibTransId="{418DBDD5-F9FB-4B3C-BE3C-99B3511B607A}"/>
    <dgm:cxn modelId="{F7DBA0FD-15BF-48A3-9493-698BBE55D4BA}" type="presOf" srcId="{8D13B6CE-E0FF-483D-B574-D3DBAC73EE45}" destId="{1D8CEC0F-6864-44B0-BBA0-A22872330F09}" srcOrd="0" destOrd="1" presId="urn:microsoft.com/office/officeart/2005/8/layout/vList6"/>
    <dgm:cxn modelId="{92C4B9B3-A42E-47FE-8F30-84BE55B6D8FC}" type="presParOf" srcId="{4F664D56-1393-4EE7-B73D-5E695D763D76}" destId="{33800FE4-933B-4365-BF71-4C633A3AC6CD}" srcOrd="0" destOrd="0" presId="urn:microsoft.com/office/officeart/2005/8/layout/vList6"/>
    <dgm:cxn modelId="{9BCA2A97-FC4A-4A7A-93FA-BD3786D644FA}" type="presParOf" srcId="{33800FE4-933B-4365-BF71-4C633A3AC6CD}" destId="{24F90B5B-08C1-4CE4-A7A9-9AEC70F0EF70}" srcOrd="0" destOrd="0" presId="urn:microsoft.com/office/officeart/2005/8/layout/vList6"/>
    <dgm:cxn modelId="{31474D4B-19FA-4477-8A60-376784357B1E}" type="presParOf" srcId="{33800FE4-933B-4365-BF71-4C633A3AC6CD}" destId="{EE2DE06A-1D06-462D-B224-8D01ACBC3465}" srcOrd="1" destOrd="0" presId="urn:microsoft.com/office/officeart/2005/8/layout/vList6"/>
    <dgm:cxn modelId="{AF39429A-19D1-4A34-89AE-5FDF45C81DF6}" type="presParOf" srcId="{4F664D56-1393-4EE7-B73D-5E695D763D76}" destId="{F0270A08-1084-43CB-B6C4-E3D42E9FFB92}" srcOrd="1" destOrd="0" presId="urn:microsoft.com/office/officeart/2005/8/layout/vList6"/>
    <dgm:cxn modelId="{ED7CD5E8-F692-4189-85CE-80BDB16925B2}" type="presParOf" srcId="{4F664D56-1393-4EE7-B73D-5E695D763D76}" destId="{8F5E2C0B-8B8B-4976-840E-7E8F7E8A8BE7}" srcOrd="2" destOrd="0" presId="urn:microsoft.com/office/officeart/2005/8/layout/vList6"/>
    <dgm:cxn modelId="{76FEB000-B208-44D7-B658-418001E82150}" type="presParOf" srcId="{8F5E2C0B-8B8B-4976-840E-7E8F7E8A8BE7}" destId="{C51ED58E-038A-444F-9035-E59C19F57A94}" srcOrd="0" destOrd="0" presId="urn:microsoft.com/office/officeart/2005/8/layout/vList6"/>
    <dgm:cxn modelId="{FA094041-B0EE-4ED2-90B0-25CD2C9FF329}" type="presParOf" srcId="{8F5E2C0B-8B8B-4976-840E-7E8F7E8A8BE7}" destId="{62C8E56B-3C21-416A-9C83-ABA8ABA1B16E}" srcOrd="1" destOrd="0" presId="urn:microsoft.com/office/officeart/2005/8/layout/vList6"/>
    <dgm:cxn modelId="{738E8F27-0D0E-4112-B32B-DF19A96A43E8}" type="presParOf" srcId="{4F664D56-1393-4EE7-B73D-5E695D763D76}" destId="{BC80C448-C1CC-4AC8-BBA4-9A3380B4B215}" srcOrd="3" destOrd="0" presId="urn:microsoft.com/office/officeart/2005/8/layout/vList6"/>
    <dgm:cxn modelId="{726B3591-E739-4762-A784-5DAAF4B4294B}" type="presParOf" srcId="{4F664D56-1393-4EE7-B73D-5E695D763D76}" destId="{6BC61467-2D1D-4683-9399-6036D4E70914}" srcOrd="4" destOrd="0" presId="urn:microsoft.com/office/officeart/2005/8/layout/vList6"/>
    <dgm:cxn modelId="{E0E8AC01-CD35-4FC6-9A57-243C7C4C5308}" type="presParOf" srcId="{6BC61467-2D1D-4683-9399-6036D4E70914}" destId="{9E01F0A0-9531-418D-8E82-167F190E2EF1}" srcOrd="0" destOrd="0" presId="urn:microsoft.com/office/officeart/2005/8/layout/vList6"/>
    <dgm:cxn modelId="{EB39F0F1-7692-4C5A-92EC-49CF8257E2A9}" type="presParOf" srcId="{6BC61467-2D1D-4683-9399-6036D4E70914}" destId="{1D8CEC0F-6864-44B0-BBA0-A22872330F09}" srcOrd="1" destOrd="0" presId="urn:microsoft.com/office/officeart/2005/8/layout/vList6"/>
    <dgm:cxn modelId="{06E2C8D2-2B55-4366-B1FF-2B03F187CD67}" type="presParOf" srcId="{4F664D56-1393-4EE7-B73D-5E695D763D76}" destId="{925F40F1-E3C8-4522-82C5-EC76D78ACD9C}" srcOrd="5" destOrd="0" presId="urn:microsoft.com/office/officeart/2005/8/layout/vList6"/>
    <dgm:cxn modelId="{1830042F-4600-41F8-8962-5937F69CDFFE}" type="presParOf" srcId="{4F664D56-1393-4EE7-B73D-5E695D763D76}" destId="{5EC84797-1672-4F79-9EAD-22974450F115}" srcOrd="6" destOrd="0" presId="urn:microsoft.com/office/officeart/2005/8/layout/vList6"/>
    <dgm:cxn modelId="{6A1C21E4-6C12-4C73-A450-3A1637E82BA5}" type="presParOf" srcId="{5EC84797-1672-4F79-9EAD-22974450F115}" destId="{73A1EA4F-747D-455C-9C8B-FA57DA654449}" srcOrd="0" destOrd="0" presId="urn:microsoft.com/office/officeart/2005/8/layout/vList6"/>
    <dgm:cxn modelId="{48BA2850-2266-4BF3-865D-D2CD02343597}" type="presParOf" srcId="{5EC84797-1672-4F79-9EAD-22974450F115}" destId="{897714E7-B797-46C4-A5E5-7B78E1C2DD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B145A9-8550-422E-997C-178F7FFEDE1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D2F07912-B130-4B08-9053-4910D08511F1}">
      <dgm:prSet phldrT="[Texto]"/>
      <dgm:spPr/>
      <dgm:t>
        <a:bodyPr/>
        <a:lstStyle/>
        <a:p>
          <a:r>
            <a:rPr lang="es-EC" dirty="0" smtClean="0"/>
            <a:t>Recursos Estáticos</a:t>
          </a:r>
          <a:endParaRPr lang="es-EC" dirty="0"/>
        </a:p>
      </dgm:t>
    </dgm:pt>
    <dgm:pt modelId="{AFC09478-8DCB-4F8A-9122-8CBF4775FC5F}" type="parTrans" cxnId="{C80ECF29-7F56-4639-9ED3-91B19D4DD6BA}">
      <dgm:prSet/>
      <dgm:spPr/>
      <dgm:t>
        <a:bodyPr/>
        <a:lstStyle/>
        <a:p>
          <a:endParaRPr lang="es-EC"/>
        </a:p>
      </dgm:t>
    </dgm:pt>
    <dgm:pt modelId="{1AE627A8-8FE7-44D1-AB48-D51CE68027FA}" type="sibTrans" cxnId="{C80ECF29-7F56-4639-9ED3-91B19D4DD6BA}">
      <dgm:prSet/>
      <dgm:spPr/>
      <dgm:t>
        <a:bodyPr/>
        <a:lstStyle/>
        <a:p>
          <a:endParaRPr lang="es-EC"/>
        </a:p>
      </dgm:t>
    </dgm:pt>
    <dgm:pt modelId="{1F38D600-2D85-489E-9840-3FD90B6280C4}">
      <dgm:prSet phldrT="[Texto]"/>
      <dgm:spPr/>
      <dgm:t>
        <a:bodyPr/>
        <a:lstStyle/>
        <a:p>
          <a:r>
            <a:rPr lang="es-EC" dirty="0" smtClean="0"/>
            <a:t>Recursos Dinámicos</a:t>
          </a:r>
          <a:endParaRPr lang="es-EC" dirty="0"/>
        </a:p>
      </dgm:t>
    </dgm:pt>
    <dgm:pt modelId="{97A3EE8C-8F30-4736-A4EC-12038F5C8324}" type="parTrans" cxnId="{42511C92-2C83-44D0-B95C-38A2738826A4}">
      <dgm:prSet/>
      <dgm:spPr/>
      <dgm:t>
        <a:bodyPr/>
        <a:lstStyle/>
        <a:p>
          <a:endParaRPr lang="es-EC"/>
        </a:p>
      </dgm:t>
    </dgm:pt>
    <dgm:pt modelId="{2B9286BA-900C-4556-ACD2-950974B2F882}" type="sibTrans" cxnId="{42511C92-2C83-44D0-B95C-38A2738826A4}">
      <dgm:prSet/>
      <dgm:spPr/>
      <dgm:t>
        <a:bodyPr/>
        <a:lstStyle/>
        <a:p>
          <a:endParaRPr lang="es-EC"/>
        </a:p>
      </dgm:t>
    </dgm:pt>
    <dgm:pt modelId="{01BB11F7-C0F7-42D5-87D5-4719203AFFEE}">
      <dgm:prSet/>
      <dgm:spPr/>
      <dgm:t>
        <a:bodyPr/>
        <a:lstStyle/>
        <a:p>
          <a:r>
            <a:rPr lang="es-EC" dirty="0" smtClean="0"/>
            <a:t>Librerías</a:t>
          </a:r>
          <a:endParaRPr lang="es-EC" dirty="0"/>
        </a:p>
      </dgm:t>
    </dgm:pt>
    <dgm:pt modelId="{9767305E-0270-4B73-B0D7-4993D6455033}" type="parTrans" cxnId="{877171A4-AD3E-430E-89A5-C94141B1E7C5}">
      <dgm:prSet/>
      <dgm:spPr/>
      <dgm:t>
        <a:bodyPr/>
        <a:lstStyle/>
        <a:p>
          <a:endParaRPr lang="es-EC"/>
        </a:p>
      </dgm:t>
    </dgm:pt>
    <dgm:pt modelId="{FDEC739B-28A4-4122-A487-F44A470D55CF}" type="sibTrans" cxnId="{877171A4-AD3E-430E-89A5-C94141B1E7C5}">
      <dgm:prSet/>
      <dgm:spPr/>
      <dgm:t>
        <a:bodyPr/>
        <a:lstStyle/>
        <a:p>
          <a:endParaRPr lang="es-EC"/>
        </a:p>
      </dgm:t>
    </dgm:pt>
    <dgm:pt modelId="{858C8D66-70E7-468E-9D0B-EC996EBCC2DA}">
      <dgm:prSet/>
      <dgm:spPr/>
      <dgm:t>
        <a:bodyPr/>
        <a:lstStyle/>
        <a:p>
          <a:r>
            <a:rPr lang="es-EC" dirty="0" smtClean="0"/>
            <a:t>Descriptor de despliegue</a:t>
          </a:r>
          <a:endParaRPr lang="es-EC" dirty="0"/>
        </a:p>
      </dgm:t>
    </dgm:pt>
    <dgm:pt modelId="{16C6F1D6-89F5-4A24-A70F-D5C099F93AC9}" type="parTrans" cxnId="{16D0735B-78A1-4AAF-B381-2FCCBEB4F77D}">
      <dgm:prSet/>
      <dgm:spPr/>
      <dgm:t>
        <a:bodyPr/>
        <a:lstStyle/>
        <a:p>
          <a:endParaRPr lang="es-EC"/>
        </a:p>
      </dgm:t>
    </dgm:pt>
    <dgm:pt modelId="{280AEECF-0182-4F7F-90F6-8CA195E0F1F2}" type="sibTrans" cxnId="{16D0735B-78A1-4AAF-B381-2FCCBEB4F77D}">
      <dgm:prSet/>
      <dgm:spPr/>
      <dgm:t>
        <a:bodyPr/>
        <a:lstStyle/>
        <a:p>
          <a:endParaRPr lang="es-EC"/>
        </a:p>
      </dgm:t>
    </dgm:pt>
    <dgm:pt modelId="{3112694E-D78B-427A-90AF-20913A44A6A2}" type="pres">
      <dgm:prSet presAssocID="{44B145A9-8550-422E-997C-178F7FFEDE11}" presName="Name0" presStyleCnt="0">
        <dgm:presLayoutVars>
          <dgm:chMax val="7"/>
          <dgm:chPref val="7"/>
          <dgm:dir/>
        </dgm:presLayoutVars>
      </dgm:prSet>
      <dgm:spPr/>
      <dgm:t>
        <a:bodyPr/>
        <a:lstStyle/>
        <a:p>
          <a:endParaRPr lang="es-EC"/>
        </a:p>
      </dgm:t>
    </dgm:pt>
    <dgm:pt modelId="{1988A057-B0E9-4436-91CF-1716633ADBF9}" type="pres">
      <dgm:prSet presAssocID="{44B145A9-8550-422E-997C-178F7FFEDE11}" presName="Name1" presStyleCnt="0"/>
      <dgm:spPr/>
      <dgm:t>
        <a:bodyPr/>
        <a:lstStyle/>
        <a:p>
          <a:endParaRPr lang="es-EC"/>
        </a:p>
      </dgm:t>
    </dgm:pt>
    <dgm:pt modelId="{B52521B1-CFC4-42CF-93F7-6745C5B2BB90}" type="pres">
      <dgm:prSet presAssocID="{44B145A9-8550-422E-997C-178F7FFEDE11}" presName="cycle" presStyleCnt="0"/>
      <dgm:spPr/>
      <dgm:t>
        <a:bodyPr/>
        <a:lstStyle/>
        <a:p>
          <a:endParaRPr lang="es-EC"/>
        </a:p>
      </dgm:t>
    </dgm:pt>
    <dgm:pt modelId="{BB36EAC4-0719-47F9-86CC-97B1A2383AA4}" type="pres">
      <dgm:prSet presAssocID="{44B145A9-8550-422E-997C-178F7FFEDE11}" presName="srcNode" presStyleLbl="node1" presStyleIdx="0" presStyleCnt="4"/>
      <dgm:spPr/>
      <dgm:t>
        <a:bodyPr/>
        <a:lstStyle/>
        <a:p>
          <a:endParaRPr lang="es-EC"/>
        </a:p>
      </dgm:t>
    </dgm:pt>
    <dgm:pt modelId="{FB61605F-9864-43CD-B7EF-00C7BEB2827E}" type="pres">
      <dgm:prSet presAssocID="{44B145A9-8550-422E-997C-178F7FFEDE11}" presName="conn" presStyleLbl="parChTrans1D2" presStyleIdx="0" presStyleCnt="1"/>
      <dgm:spPr/>
      <dgm:t>
        <a:bodyPr/>
        <a:lstStyle/>
        <a:p>
          <a:endParaRPr lang="es-EC"/>
        </a:p>
      </dgm:t>
    </dgm:pt>
    <dgm:pt modelId="{EF84F5F3-3565-48FF-AB36-B2E29190EB23}" type="pres">
      <dgm:prSet presAssocID="{44B145A9-8550-422E-997C-178F7FFEDE11}" presName="extraNode" presStyleLbl="node1" presStyleIdx="0" presStyleCnt="4"/>
      <dgm:spPr/>
      <dgm:t>
        <a:bodyPr/>
        <a:lstStyle/>
        <a:p>
          <a:endParaRPr lang="es-EC"/>
        </a:p>
      </dgm:t>
    </dgm:pt>
    <dgm:pt modelId="{60224427-2328-4C4E-BF63-0C6EC6B0E26E}" type="pres">
      <dgm:prSet presAssocID="{44B145A9-8550-422E-997C-178F7FFEDE11}" presName="dstNode" presStyleLbl="node1" presStyleIdx="0" presStyleCnt="4"/>
      <dgm:spPr/>
      <dgm:t>
        <a:bodyPr/>
        <a:lstStyle/>
        <a:p>
          <a:endParaRPr lang="es-EC"/>
        </a:p>
      </dgm:t>
    </dgm:pt>
    <dgm:pt modelId="{9BFC4BE6-FD23-444D-A076-E1197D7BCB8C}" type="pres">
      <dgm:prSet presAssocID="{D2F07912-B130-4B08-9053-4910D08511F1}" presName="text_1" presStyleLbl="node1" presStyleIdx="0" presStyleCnt="4">
        <dgm:presLayoutVars>
          <dgm:bulletEnabled val="1"/>
        </dgm:presLayoutVars>
      </dgm:prSet>
      <dgm:spPr/>
      <dgm:t>
        <a:bodyPr/>
        <a:lstStyle/>
        <a:p>
          <a:endParaRPr lang="es-EC"/>
        </a:p>
      </dgm:t>
    </dgm:pt>
    <dgm:pt modelId="{19DD9483-6CFE-428D-992E-7CC75B7C28D3}" type="pres">
      <dgm:prSet presAssocID="{D2F07912-B130-4B08-9053-4910D08511F1}" presName="accent_1" presStyleCnt="0"/>
      <dgm:spPr/>
      <dgm:t>
        <a:bodyPr/>
        <a:lstStyle/>
        <a:p>
          <a:endParaRPr lang="es-EC"/>
        </a:p>
      </dgm:t>
    </dgm:pt>
    <dgm:pt modelId="{B110D85F-35A9-4A92-B16F-222023A63945}" type="pres">
      <dgm:prSet presAssocID="{D2F07912-B130-4B08-9053-4910D08511F1}" presName="accentRepeatNode" presStyleLbl="solidFgAcc1" presStyleIdx="0" presStyleCnt="4"/>
      <dgm:spPr/>
      <dgm:t>
        <a:bodyPr/>
        <a:lstStyle/>
        <a:p>
          <a:endParaRPr lang="es-EC"/>
        </a:p>
      </dgm:t>
    </dgm:pt>
    <dgm:pt modelId="{AE4EF9DB-109E-49D6-A3EE-EAD2549DE19E}" type="pres">
      <dgm:prSet presAssocID="{1F38D600-2D85-489E-9840-3FD90B6280C4}" presName="text_2" presStyleLbl="node1" presStyleIdx="1" presStyleCnt="4">
        <dgm:presLayoutVars>
          <dgm:bulletEnabled val="1"/>
        </dgm:presLayoutVars>
      </dgm:prSet>
      <dgm:spPr/>
      <dgm:t>
        <a:bodyPr/>
        <a:lstStyle/>
        <a:p>
          <a:endParaRPr lang="es-EC"/>
        </a:p>
      </dgm:t>
    </dgm:pt>
    <dgm:pt modelId="{9EC1C7E4-509F-4035-A24D-33B53207D578}" type="pres">
      <dgm:prSet presAssocID="{1F38D600-2D85-489E-9840-3FD90B6280C4}" presName="accent_2" presStyleCnt="0"/>
      <dgm:spPr/>
      <dgm:t>
        <a:bodyPr/>
        <a:lstStyle/>
        <a:p>
          <a:endParaRPr lang="es-EC"/>
        </a:p>
      </dgm:t>
    </dgm:pt>
    <dgm:pt modelId="{FA9F93FD-98B4-4FCF-8458-9DA3BD4AE6E5}" type="pres">
      <dgm:prSet presAssocID="{1F38D600-2D85-489E-9840-3FD90B6280C4}" presName="accentRepeatNode" presStyleLbl="solidFgAcc1" presStyleIdx="1" presStyleCnt="4"/>
      <dgm:spPr/>
      <dgm:t>
        <a:bodyPr/>
        <a:lstStyle/>
        <a:p>
          <a:endParaRPr lang="es-EC"/>
        </a:p>
      </dgm:t>
    </dgm:pt>
    <dgm:pt modelId="{695D86C6-895A-4110-B133-DB683E3DA6D7}" type="pres">
      <dgm:prSet presAssocID="{01BB11F7-C0F7-42D5-87D5-4719203AFFEE}" presName="text_3" presStyleLbl="node1" presStyleIdx="2" presStyleCnt="4">
        <dgm:presLayoutVars>
          <dgm:bulletEnabled val="1"/>
        </dgm:presLayoutVars>
      </dgm:prSet>
      <dgm:spPr/>
      <dgm:t>
        <a:bodyPr/>
        <a:lstStyle/>
        <a:p>
          <a:endParaRPr lang="es-EC"/>
        </a:p>
      </dgm:t>
    </dgm:pt>
    <dgm:pt modelId="{81046F87-7F9D-4419-B076-7D027E652E97}" type="pres">
      <dgm:prSet presAssocID="{01BB11F7-C0F7-42D5-87D5-4719203AFFEE}" presName="accent_3" presStyleCnt="0"/>
      <dgm:spPr/>
      <dgm:t>
        <a:bodyPr/>
        <a:lstStyle/>
        <a:p>
          <a:endParaRPr lang="es-EC"/>
        </a:p>
      </dgm:t>
    </dgm:pt>
    <dgm:pt modelId="{7F14AE32-1EBB-4B2F-A8A5-85C25D3F1B47}" type="pres">
      <dgm:prSet presAssocID="{01BB11F7-C0F7-42D5-87D5-4719203AFFEE}" presName="accentRepeatNode" presStyleLbl="solidFgAcc1" presStyleIdx="2" presStyleCnt="4"/>
      <dgm:spPr/>
      <dgm:t>
        <a:bodyPr/>
        <a:lstStyle/>
        <a:p>
          <a:endParaRPr lang="es-EC"/>
        </a:p>
      </dgm:t>
    </dgm:pt>
    <dgm:pt modelId="{0E399884-0E37-4C31-8B96-EC44752A6CCD}" type="pres">
      <dgm:prSet presAssocID="{858C8D66-70E7-468E-9D0B-EC996EBCC2DA}" presName="text_4" presStyleLbl="node1" presStyleIdx="3" presStyleCnt="4">
        <dgm:presLayoutVars>
          <dgm:bulletEnabled val="1"/>
        </dgm:presLayoutVars>
      </dgm:prSet>
      <dgm:spPr/>
      <dgm:t>
        <a:bodyPr/>
        <a:lstStyle/>
        <a:p>
          <a:endParaRPr lang="es-EC"/>
        </a:p>
      </dgm:t>
    </dgm:pt>
    <dgm:pt modelId="{0BAE7063-CB2F-4A38-BD92-0BB9B1CADC6F}" type="pres">
      <dgm:prSet presAssocID="{858C8D66-70E7-468E-9D0B-EC996EBCC2DA}" presName="accent_4" presStyleCnt="0"/>
      <dgm:spPr/>
      <dgm:t>
        <a:bodyPr/>
        <a:lstStyle/>
        <a:p>
          <a:endParaRPr lang="es-EC"/>
        </a:p>
      </dgm:t>
    </dgm:pt>
    <dgm:pt modelId="{3C8B1D47-7A19-4149-B157-0D822BA940C8}" type="pres">
      <dgm:prSet presAssocID="{858C8D66-70E7-468E-9D0B-EC996EBCC2DA}" presName="accentRepeatNode" presStyleLbl="solidFgAcc1" presStyleIdx="3" presStyleCnt="4"/>
      <dgm:spPr/>
      <dgm:t>
        <a:bodyPr/>
        <a:lstStyle/>
        <a:p>
          <a:endParaRPr lang="es-EC"/>
        </a:p>
      </dgm:t>
    </dgm:pt>
  </dgm:ptLst>
  <dgm:cxnLst>
    <dgm:cxn modelId="{C80ECF29-7F56-4639-9ED3-91B19D4DD6BA}" srcId="{44B145A9-8550-422E-997C-178F7FFEDE11}" destId="{D2F07912-B130-4B08-9053-4910D08511F1}" srcOrd="0" destOrd="0" parTransId="{AFC09478-8DCB-4F8A-9122-8CBF4775FC5F}" sibTransId="{1AE627A8-8FE7-44D1-AB48-D51CE68027FA}"/>
    <dgm:cxn modelId="{E16B1B6E-BA70-4853-9C30-8311EDE41BEE}" type="presOf" srcId="{1F38D600-2D85-489E-9840-3FD90B6280C4}" destId="{AE4EF9DB-109E-49D6-A3EE-EAD2549DE19E}" srcOrd="0" destOrd="0" presId="urn:microsoft.com/office/officeart/2008/layout/VerticalCurvedList"/>
    <dgm:cxn modelId="{8AC8949F-FDF3-4CE9-BAFD-FF634E240DE0}" type="presOf" srcId="{44B145A9-8550-422E-997C-178F7FFEDE11}" destId="{3112694E-D78B-427A-90AF-20913A44A6A2}" srcOrd="0" destOrd="0" presId="urn:microsoft.com/office/officeart/2008/layout/VerticalCurvedList"/>
    <dgm:cxn modelId="{16D0735B-78A1-4AAF-B381-2FCCBEB4F77D}" srcId="{44B145A9-8550-422E-997C-178F7FFEDE11}" destId="{858C8D66-70E7-468E-9D0B-EC996EBCC2DA}" srcOrd="3" destOrd="0" parTransId="{16C6F1D6-89F5-4A24-A70F-D5C099F93AC9}" sibTransId="{280AEECF-0182-4F7F-90F6-8CA195E0F1F2}"/>
    <dgm:cxn modelId="{299D7088-640C-4BC9-9797-70099833B5AC}" type="presOf" srcId="{858C8D66-70E7-468E-9D0B-EC996EBCC2DA}" destId="{0E399884-0E37-4C31-8B96-EC44752A6CCD}" srcOrd="0" destOrd="0" presId="urn:microsoft.com/office/officeart/2008/layout/VerticalCurvedList"/>
    <dgm:cxn modelId="{E8049B67-5D64-4274-A000-029B885E2CAE}" type="presOf" srcId="{D2F07912-B130-4B08-9053-4910D08511F1}" destId="{9BFC4BE6-FD23-444D-A076-E1197D7BCB8C}" srcOrd="0" destOrd="0" presId="urn:microsoft.com/office/officeart/2008/layout/VerticalCurvedList"/>
    <dgm:cxn modelId="{877171A4-AD3E-430E-89A5-C94141B1E7C5}" srcId="{44B145A9-8550-422E-997C-178F7FFEDE11}" destId="{01BB11F7-C0F7-42D5-87D5-4719203AFFEE}" srcOrd="2" destOrd="0" parTransId="{9767305E-0270-4B73-B0D7-4993D6455033}" sibTransId="{FDEC739B-28A4-4122-A487-F44A470D55CF}"/>
    <dgm:cxn modelId="{F7DEF7CC-C6BF-4DB5-B15A-0D3FE39202EA}" type="presOf" srcId="{1AE627A8-8FE7-44D1-AB48-D51CE68027FA}" destId="{FB61605F-9864-43CD-B7EF-00C7BEB2827E}" srcOrd="0" destOrd="0" presId="urn:microsoft.com/office/officeart/2008/layout/VerticalCurvedList"/>
    <dgm:cxn modelId="{637257DB-B623-49CC-BF19-892B2FE466CE}" type="presOf" srcId="{01BB11F7-C0F7-42D5-87D5-4719203AFFEE}" destId="{695D86C6-895A-4110-B133-DB683E3DA6D7}" srcOrd="0" destOrd="0" presId="urn:microsoft.com/office/officeart/2008/layout/VerticalCurvedList"/>
    <dgm:cxn modelId="{42511C92-2C83-44D0-B95C-38A2738826A4}" srcId="{44B145A9-8550-422E-997C-178F7FFEDE11}" destId="{1F38D600-2D85-489E-9840-3FD90B6280C4}" srcOrd="1" destOrd="0" parTransId="{97A3EE8C-8F30-4736-A4EC-12038F5C8324}" sibTransId="{2B9286BA-900C-4556-ACD2-950974B2F882}"/>
    <dgm:cxn modelId="{4354DF55-6007-4C3E-B25A-6C53BF81F664}" type="presParOf" srcId="{3112694E-D78B-427A-90AF-20913A44A6A2}" destId="{1988A057-B0E9-4436-91CF-1716633ADBF9}" srcOrd="0" destOrd="0" presId="urn:microsoft.com/office/officeart/2008/layout/VerticalCurvedList"/>
    <dgm:cxn modelId="{1C78CB04-EC03-4F94-84D0-D4D398BE7F1A}" type="presParOf" srcId="{1988A057-B0E9-4436-91CF-1716633ADBF9}" destId="{B52521B1-CFC4-42CF-93F7-6745C5B2BB90}" srcOrd="0" destOrd="0" presId="urn:microsoft.com/office/officeart/2008/layout/VerticalCurvedList"/>
    <dgm:cxn modelId="{A1E7775D-4FDA-41E1-89BB-EE524B796EA3}" type="presParOf" srcId="{B52521B1-CFC4-42CF-93F7-6745C5B2BB90}" destId="{BB36EAC4-0719-47F9-86CC-97B1A2383AA4}" srcOrd="0" destOrd="0" presId="urn:microsoft.com/office/officeart/2008/layout/VerticalCurvedList"/>
    <dgm:cxn modelId="{994F7B9F-9601-4E7C-81B0-59B0AC93D289}" type="presParOf" srcId="{B52521B1-CFC4-42CF-93F7-6745C5B2BB90}" destId="{FB61605F-9864-43CD-B7EF-00C7BEB2827E}" srcOrd="1" destOrd="0" presId="urn:microsoft.com/office/officeart/2008/layout/VerticalCurvedList"/>
    <dgm:cxn modelId="{18758C35-3403-4AB6-A625-4DFD98522579}" type="presParOf" srcId="{B52521B1-CFC4-42CF-93F7-6745C5B2BB90}" destId="{EF84F5F3-3565-48FF-AB36-B2E29190EB23}" srcOrd="2" destOrd="0" presId="urn:microsoft.com/office/officeart/2008/layout/VerticalCurvedList"/>
    <dgm:cxn modelId="{14333563-4F44-4697-9E46-E2ACFCE9FA95}" type="presParOf" srcId="{B52521B1-CFC4-42CF-93F7-6745C5B2BB90}" destId="{60224427-2328-4C4E-BF63-0C6EC6B0E26E}" srcOrd="3" destOrd="0" presId="urn:microsoft.com/office/officeart/2008/layout/VerticalCurvedList"/>
    <dgm:cxn modelId="{A7452106-A3E4-48B8-9569-7ECDDC181865}" type="presParOf" srcId="{1988A057-B0E9-4436-91CF-1716633ADBF9}" destId="{9BFC4BE6-FD23-444D-A076-E1197D7BCB8C}" srcOrd="1" destOrd="0" presId="urn:microsoft.com/office/officeart/2008/layout/VerticalCurvedList"/>
    <dgm:cxn modelId="{EEF05677-3C8A-4782-9836-9D6897FCCE2F}" type="presParOf" srcId="{1988A057-B0E9-4436-91CF-1716633ADBF9}" destId="{19DD9483-6CFE-428D-992E-7CC75B7C28D3}" srcOrd="2" destOrd="0" presId="urn:microsoft.com/office/officeart/2008/layout/VerticalCurvedList"/>
    <dgm:cxn modelId="{3D4FE2A9-479B-40DA-9BBE-C3EC6C1BB49C}" type="presParOf" srcId="{19DD9483-6CFE-428D-992E-7CC75B7C28D3}" destId="{B110D85F-35A9-4A92-B16F-222023A63945}" srcOrd="0" destOrd="0" presId="urn:microsoft.com/office/officeart/2008/layout/VerticalCurvedList"/>
    <dgm:cxn modelId="{D164EF24-5D41-4F39-BB33-0BCE78B0BAD3}" type="presParOf" srcId="{1988A057-B0E9-4436-91CF-1716633ADBF9}" destId="{AE4EF9DB-109E-49D6-A3EE-EAD2549DE19E}" srcOrd="3" destOrd="0" presId="urn:microsoft.com/office/officeart/2008/layout/VerticalCurvedList"/>
    <dgm:cxn modelId="{833065C2-B17D-46CD-B213-A065573430DA}" type="presParOf" srcId="{1988A057-B0E9-4436-91CF-1716633ADBF9}" destId="{9EC1C7E4-509F-4035-A24D-33B53207D578}" srcOrd="4" destOrd="0" presId="urn:microsoft.com/office/officeart/2008/layout/VerticalCurvedList"/>
    <dgm:cxn modelId="{2AD6F7D7-D0DE-4050-9665-11C7979B692B}" type="presParOf" srcId="{9EC1C7E4-509F-4035-A24D-33B53207D578}" destId="{FA9F93FD-98B4-4FCF-8458-9DA3BD4AE6E5}" srcOrd="0" destOrd="0" presId="urn:microsoft.com/office/officeart/2008/layout/VerticalCurvedList"/>
    <dgm:cxn modelId="{8AD19219-8D7B-41E9-93FF-D0BB2BE8FBE8}" type="presParOf" srcId="{1988A057-B0E9-4436-91CF-1716633ADBF9}" destId="{695D86C6-895A-4110-B133-DB683E3DA6D7}" srcOrd="5" destOrd="0" presId="urn:microsoft.com/office/officeart/2008/layout/VerticalCurvedList"/>
    <dgm:cxn modelId="{9D98AA15-32F5-46E3-BF49-E83ABECB9DEA}" type="presParOf" srcId="{1988A057-B0E9-4436-91CF-1716633ADBF9}" destId="{81046F87-7F9D-4419-B076-7D027E652E97}" srcOrd="6" destOrd="0" presId="urn:microsoft.com/office/officeart/2008/layout/VerticalCurvedList"/>
    <dgm:cxn modelId="{B7E31816-45F0-45BC-B6E6-080F793FD28D}" type="presParOf" srcId="{81046F87-7F9D-4419-B076-7D027E652E97}" destId="{7F14AE32-1EBB-4B2F-A8A5-85C25D3F1B47}" srcOrd="0" destOrd="0" presId="urn:microsoft.com/office/officeart/2008/layout/VerticalCurvedList"/>
    <dgm:cxn modelId="{61E0D379-D690-4938-803C-FE77E4C0E873}" type="presParOf" srcId="{1988A057-B0E9-4436-91CF-1716633ADBF9}" destId="{0E399884-0E37-4C31-8B96-EC44752A6CCD}" srcOrd="7" destOrd="0" presId="urn:microsoft.com/office/officeart/2008/layout/VerticalCurvedList"/>
    <dgm:cxn modelId="{F1866FEF-15FA-42DF-8625-27FAE3C3BE21}" type="presParOf" srcId="{1988A057-B0E9-4436-91CF-1716633ADBF9}" destId="{0BAE7063-CB2F-4A38-BD92-0BB9B1CADC6F}" srcOrd="8" destOrd="0" presId="urn:microsoft.com/office/officeart/2008/layout/VerticalCurvedList"/>
    <dgm:cxn modelId="{9AA31336-8270-45A7-A068-F2B88F877F4E}" type="presParOf" srcId="{0BAE7063-CB2F-4A38-BD92-0BB9B1CADC6F}" destId="{3C8B1D47-7A19-4149-B157-0D822BA940C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757251-B1F2-45A3-951E-9F18793B54E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C"/>
        </a:p>
      </dgm:t>
    </dgm:pt>
    <dgm:pt modelId="{62A4CD47-C0EA-451E-AEFD-FE93A32D917C}">
      <dgm:prSet phldrT="[Texto]"/>
      <dgm:spPr/>
      <dgm:t>
        <a:bodyPr/>
        <a:lstStyle/>
        <a:p>
          <a:r>
            <a:rPr lang="es-EC" dirty="0" smtClean="0">
              <a:latin typeface="Arial" panose="020B0604020202020204" pitchFamily="34" charset="0"/>
              <a:cs typeface="Arial" panose="020B0604020202020204" pitchFamily="34" charset="0"/>
            </a:rPr>
            <a:t>Requerimientos funcionales</a:t>
          </a:r>
          <a:endParaRPr lang="es-EC" dirty="0">
            <a:latin typeface="Arial" panose="020B0604020202020204" pitchFamily="34" charset="0"/>
            <a:cs typeface="Arial" panose="020B0604020202020204" pitchFamily="34" charset="0"/>
          </a:endParaRPr>
        </a:p>
      </dgm:t>
    </dgm:pt>
    <dgm:pt modelId="{D64681BA-8CB7-4CD1-B0CC-6EBC789C0414}" type="parTrans" cxnId="{53AA7AF9-CDCD-4787-9843-CA3DF230D6AB}">
      <dgm:prSet/>
      <dgm:spPr/>
      <dgm:t>
        <a:bodyPr/>
        <a:lstStyle/>
        <a:p>
          <a:endParaRPr lang="es-EC"/>
        </a:p>
      </dgm:t>
    </dgm:pt>
    <dgm:pt modelId="{16F1F9B4-F3E5-4412-B3AC-AE2ABC99E591}" type="sibTrans" cxnId="{53AA7AF9-CDCD-4787-9843-CA3DF230D6AB}">
      <dgm:prSet/>
      <dgm:spPr/>
      <dgm:t>
        <a:bodyPr/>
        <a:lstStyle/>
        <a:p>
          <a:endParaRPr lang="es-EC"/>
        </a:p>
      </dgm:t>
    </dgm:pt>
    <dgm:pt modelId="{9F8280BC-84D1-45C1-B960-3FCBE5866CBE}">
      <dgm:prSet phldrT="[Texto]" custT="1"/>
      <dgm:spPr/>
      <dgm:t>
        <a:bodyPr/>
        <a:lstStyle/>
        <a:p>
          <a:pPr>
            <a:lnSpc>
              <a:spcPct val="150000"/>
            </a:lnSpc>
          </a:pPr>
          <a:r>
            <a:rPr lang="es-EC" sz="1600" dirty="0" smtClean="0">
              <a:latin typeface="Arial" panose="020B0604020202020204" pitchFamily="34" charset="0"/>
              <a:cs typeface="Arial" panose="020B0604020202020204" pitchFamily="34" charset="0"/>
            </a:rPr>
            <a:t>Administrar usuarios, perfiles y permisos.</a:t>
          </a:r>
          <a:endParaRPr lang="es-EC" sz="1600" dirty="0">
            <a:latin typeface="Arial" panose="020B0604020202020204" pitchFamily="34" charset="0"/>
            <a:cs typeface="Arial" panose="020B0604020202020204" pitchFamily="34" charset="0"/>
          </a:endParaRPr>
        </a:p>
      </dgm:t>
    </dgm:pt>
    <dgm:pt modelId="{38E800C2-A360-4821-ACF1-37397EBF1E65}" type="parTrans" cxnId="{CBDB3334-4BB2-4C4F-895B-ADC7753DB916}">
      <dgm:prSet/>
      <dgm:spPr/>
      <dgm:t>
        <a:bodyPr/>
        <a:lstStyle/>
        <a:p>
          <a:endParaRPr lang="es-EC"/>
        </a:p>
      </dgm:t>
    </dgm:pt>
    <dgm:pt modelId="{8843BB99-87BA-4A28-B171-02CC7A6C174B}" type="sibTrans" cxnId="{CBDB3334-4BB2-4C4F-895B-ADC7753DB916}">
      <dgm:prSet/>
      <dgm:spPr/>
      <dgm:t>
        <a:bodyPr/>
        <a:lstStyle/>
        <a:p>
          <a:endParaRPr lang="es-EC"/>
        </a:p>
      </dgm:t>
    </dgm:pt>
    <dgm:pt modelId="{CB474CFA-5A07-466C-B8AB-16125D62442B}">
      <dgm:prSet custT="1"/>
      <dgm:spPr/>
      <dgm:t>
        <a:bodyPr/>
        <a:lstStyle/>
        <a:p>
          <a:pPr>
            <a:lnSpc>
              <a:spcPct val="150000"/>
            </a:lnSpc>
          </a:pPr>
          <a:r>
            <a:rPr lang="es-EC" sz="1600" dirty="0" smtClean="0">
              <a:latin typeface="Arial" panose="020B0604020202020204" pitchFamily="34" charset="0"/>
              <a:cs typeface="Arial" panose="020B0604020202020204" pitchFamily="34" charset="0"/>
            </a:rPr>
            <a:t>Administrar información de los profesores</a:t>
          </a:r>
          <a:endParaRPr lang="es-EC" sz="1600" dirty="0">
            <a:latin typeface="Arial" panose="020B0604020202020204" pitchFamily="34" charset="0"/>
            <a:cs typeface="Arial" panose="020B0604020202020204" pitchFamily="34" charset="0"/>
          </a:endParaRPr>
        </a:p>
      </dgm:t>
    </dgm:pt>
    <dgm:pt modelId="{B4481F1B-8D6D-4387-9509-FF0CC1EE66C6}" type="parTrans" cxnId="{49A7D655-A3DD-4CC2-A546-7EB1E9DB573B}">
      <dgm:prSet/>
      <dgm:spPr/>
      <dgm:t>
        <a:bodyPr/>
        <a:lstStyle/>
        <a:p>
          <a:endParaRPr lang="es-EC"/>
        </a:p>
      </dgm:t>
    </dgm:pt>
    <dgm:pt modelId="{26EF4714-3407-4D1E-A9C6-52628FDDC870}" type="sibTrans" cxnId="{49A7D655-A3DD-4CC2-A546-7EB1E9DB573B}">
      <dgm:prSet/>
      <dgm:spPr/>
      <dgm:t>
        <a:bodyPr/>
        <a:lstStyle/>
        <a:p>
          <a:endParaRPr lang="es-EC"/>
        </a:p>
      </dgm:t>
    </dgm:pt>
    <dgm:pt modelId="{2B16F914-3035-4612-9992-726AB95F41AD}">
      <dgm:prSet custT="1"/>
      <dgm:spPr/>
      <dgm:t>
        <a:bodyPr/>
        <a:lstStyle/>
        <a:p>
          <a:pPr>
            <a:lnSpc>
              <a:spcPct val="150000"/>
            </a:lnSpc>
          </a:pPr>
          <a:r>
            <a:rPr lang="es-EC" sz="1600" dirty="0" smtClean="0">
              <a:latin typeface="Arial" panose="020B0604020202020204" pitchFamily="34" charset="0"/>
              <a:cs typeface="Arial" panose="020B0604020202020204" pitchFamily="34" charset="0"/>
            </a:rPr>
            <a:t>Administrar información de los alumnos</a:t>
          </a:r>
          <a:endParaRPr lang="es-EC" sz="1600" dirty="0">
            <a:latin typeface="Arial" panose="020B0604020202020204" pitchFamily="34" charset="0"/>
            <a:cs typeface="Arial" panose="020B0604020202020204" pitchFamily="34" charset="0"/>
          </a:endParaRPr>
        </a:p>
      </dgm:t>
    </dgm:pt>
    <dgm:pt modelId="{A11C370C-3DEC-4313-879D-EE58B418BD95}" type="parTrans" cxnId="{7654975E-7D9B-43AE-BF0D-EDE4FD0C5EA2}">
      <dgm:prSet/>
      <dgm:spPr/>
      <dgm:t>
        <a:bodyPr/>
        <a:lstStyle/>
        <a:p>
          <a:endParaRPr lang="es-EC"/>
        </a:p>
      </dgm:t>
    </dgm:pt>
    <dgm:pt modelId="{3316A1A6-968E-4D72-A023-F2F079639092}" type="sibTrans" cxnId="{7654975E-7D9B-43AE-BF0D-EDE4FD0C5EA2}">
      <dgm:prSet/>
      <dgm:spPr/>
      <dgm:t>
        <a:bodyPr/>
        <a:lstStyle/>
        <a:p>
          <a:endParaRPr lang="es-EC"/>
        </a:p>
      </dgm:t>
    </dgm:pt>
    <dgm:pt modelId="{74E3C37C-DBC9-4BAB-B4A6-720214F4189D}">
      <dgm:prSet custT="1"/>
      <dgm:spPr/>
      <dgm:t>
        <a:bodyPr/>
        <a:lstStyle/>
        <a:p>
          <a:pPr>
            <a:lnSpc>
              <a:spcPct val="150000"/>
            </a:lnSpc>
          </a:pPr>
          <a:r>
            <a:rPr lang="es-EC" sz="1600" dirty="0" smtClean="0">
              <a:latin typeface="Arial" panose="020B0604020202020204" pitchFamily="34" charset="0"/>
              <a:cs typeface="Arial" panose="020B0604020202020204" pitchFamily="34" charset="0"/>
            </a:rPr>
            <a:t>Administrar aulas</a:t>
          </a:r>
          <a:endParaRPr lang="es-EC" sz="1600" dirty="0">
            <a:latin typeface="Arial" panose="020B0604020202020204" pitchFamily="34" charset="0"/>
            <a:cs typeface="Arial" panose="020B0604020202020204" pitchFamily="34" charset="0"/>
          </a:endParaRPr>
        </a:p>
      </dgm:t>
    </dgm:pt>
    <dgm:pt modelId="{B4229DDD-3BDC-4DDB-9932-D4A1FC923218}" type="parTrans" cxnId="{04697EF1-60E5-4AD0-ADB8-5A116527AF31}">
      <dgm:prSet/>
      <dgm:spPr/>
      <dgm:t>
        <a:bodyPr/>
        <a:lstStyle/>
        <a:p>
          <a:endParaRPr lang="es-EC"/>
        </a:p>
      </dgm:t>
    </dgm:pt>
    <dgm:pt modelId="{F102AB3B-4C46-4B32-AB20-DA6BAFB20F7F}" type="sibTrans" cxnId="{04697EF1-60E5-4AD0-ADB8-5A116527AF31}">
      <dgm:prSet/>
      <dgm:spPr/>
      <dgm:t>
        <a:bodyPr/>
        <a:lstStyle/>
        <a:p>
          <a:endParaRPr lang="es-EC"/>
        </a:p>
      </dgm:t>
    </dgm:pt>
    <dgm:pt modelId="{69742214-7936-431F-845C-595DC07F7551}">
      <dgm:prSet custT="1"/>
      <dgm:spPr/>
      <dgm:t>
        <a:bodyPr/>
        <a:lstStyle/>
        <a:p>
          <a:pPr>
            <a:lnSpc>
              <a:spcPct val="150000"/>
            </a:lnSpc>
          </a:pPr>
          <a:r>
            <a:rPr lang="es-EC" sz="1600" dirty="0" smtClean="0">
              <a:latin typeface="Arial" panose="020B0604020202020204" pitchFamily="34" charset="0"/>
              <a:cs typeface="Arial" panose="020B0604020202020204" pitchFamily="34" charset="0"/>
            </a:rPr>
            <a:t>Administrar descripción académica</a:t>
          </a:r>
          <a:endParaRPr lang="es-EC" sz="1600" dirty="0">
            <a:latin typeface="Arial" panose="020B0604020202020204" pitchFamily="34" charset="0"/>
            <a:cs typeface="Arial" panose="020B0604020202020204" pitchFamily="34" charset="0"/>
          </a:endParaRPr>
        </a:p>
      </dgm:t>
    </dgm:pt>
    <dgm:pt modelId="{B294B9B6-C0D8-4F6D-8B36-F0D5A2DC286C}" type="parTrans" cxnId="{EE42540D-25C6-4AB3-9D26-60B30809A5EA}">
      <dgm:prSet/>
      <dgm:spPr/>
      <dgm:t>
        <a:bodyPr/>
        <a:lstStyle/>
        <a:p>
          <a:endParaRPr lang="es-EC"/>
        </a:p>
      </dgm:t>
    </dgm:pt>
    <dgm:pt modelId="{7785EA09-1A0E-4122-B46D-6D59E852CBDC}" type="sibTrans" cxnId="{EE42540D-25C6-4AB3-9D26-60B30809A5EA}">
      <dgm:prSet/>
      <dgm:spPr/>
      <dgm:t>
        <a:bodyPr/>
        <a:lstStyle/>
        <a:p>
          <a:endParaRPr lang="es-EC"/>
        </a:p>
      </dgm:t>
    </dgm:pt>
    <dgm:pt modelId="{3EA22525-E83F-44BE-A506-68EBB6E51296}">
      <dgm:prSet custT="1"/>
      <dgm:spPr/>
      <dgm:t>
        <a:bodyPr/>
        <a:lstStyle/>
        <a:p>
          <a:pPr>
            <a:lnSpc>
              <a:spcPct val="150000"/>
            </a:lnSpc>
          </a:pPr>
          <a:r>
            <a:rPr lang="es-EC" sz="1600" dirty="0" smtClean="0">
              <a:latin typeface="Arial" panose="020B0604020202020204" pitchFamily="34" charset="0"/>
              <a:cs typeface="Arial" panose="020B0604020202020204" pitchFamily="34" charset="0"/>
            </a:rPr>
            <a:t>Administrar cronogramas de clases</a:t>
          </a:r>
          <a:endParaRPr lang="es-EC" sz="1600" dirty="0">
            <a:latin typeface="Arial" panose="020B0604020202020204" pitchFamily="34" charset="0"/>
            <a:cs typeface="Arial" panose="020B0604020202020204" pitchFamily="34" charset="0"/>
          </a:endParaRPr>
        </a:p>
      </dgm:t>
    </dgm:pt>
    <dgm:pt modelId="{67B83C15-20DF-4768-8542-88307DE45CD9}" type="parTrans" cxnId="{FCC9B506-0E85-4D04-9369-B663C693EA25}">
      <dgm:prSet/>
      <dgm:spPr/>
      <dgm:t>
        <a:bodyPr/>
        <a:lstStyle/>
        <a:p>
          <a:endParaRPr lang="es-EC"/>
        </a:p>
      </dgm:t>
    </dgm:pt>
    <dgm:pt modelId="{2AAE5E32-1F8E-4E2A-9D26-AC6853B7AACF}" type="sibTrans" cxnId="{FCC9B506-0E85-4D04-9369-B663C693EA25}">
      <dgm:prSet/>
      <dgm:spPr/>
      <dgm:t>
        <a:bodyPr/>
        <a:lstStyle/>
        <a:p>
          <a:endParaRPr lang="es-EC"/>
        </a:p>
      </dgm:t>
    </dgm:pt>
    <dgm:pt modelId="{5C55EAAF-7652-4EB4-8F5B-C0850DB562F0}">
      <dgm:prSet custT="1"/>
      <dgm:spPr/>
      <dgm:t>
        <a:bodyPr/>
        <a:lstStyle/>
        <a:p>
          <a:pPr>
            <a:lnSpc>
              <a:spcPct val="150000"/>
            </a:lnSpc>
          </a:pPr>
          <a:r>
            <a:rPr lang="es-EC" sz="1600" dirty="0" smtClean="0">
              <a:latin typeface="Arial" panose="020B0604020202020204" pitchFamily="34" charset="0"/>
              <a:cs typeface="Arial" panose="020B0604020202020204" pitchFamily="34" charset="0"/>
            </a:rPr>
            <a:t>Registro de asistencia de profesores y alumnos</a:t>
          </a:r>
          <a:endParaRPr lang="es-EC" sz="1600" dirty="0">
            <a:latin typeface="Arial" panose="020B0604020202020204" pitchFamily="34" charset="0"/>
            <a:cs typeface="Arial" panose="020B0604020202020204" pitchFamily="34" charset="0"/>
          </a:endParaRPr>
        </a:p>
      </dgm:t>
    </dgm:pt>
    <dgm:pt modelId="{B2FB797E-62B7-4AF5-BF2B-55E350017999}" type="parTrans" cxnId="{C47E72D1-09FA-44DA-86DB-F48AE121513F}">
      <dgm:prSet/>
      <dgm:spPr/>
      <dgm:t>
        <a:bodyPr/>
        <a:lstStyle/>
        <a:p>
          <a:endParaRPr lang="es-EC"/>
        </a:p>
      </dgm:t>
    </dgm:pt>
    <dgm:pt modelId="{C66C2884-18E0-44DF-8F60-D5C13AAEB286}" type="sibTrans" cxnId="{C47E72D1-09FA-44DA-86DB-F48AE121513F}">
      <dgm:prSet/>
      <dgm:spPr/>
      <dgm:t>
        <a:bodyPr/>
        <a:lstStyle/>
        <a:p>
          <a:endParaRPr lang="es-EC"/>
        </a:p>
      </dgm:t>
    </dgm:pt>
    <dgm:pt modelId="{603634E1-AACD-4578-A05F-03EC38A76312}">
      <dgm:prSet custT="1"/>
      <dgm:spPr/>
      <dgm:t>
        <a:bodyPr/>
        <a:lstStyle/>
        <a:p>
          <a:pPr>
            <a:lnSpc>
              <a:spcPct val="150000"/>
            </a:lnSpc>
          </a:pPr>
          <a:r>
            <a:rPr lang="es-EC" sz="1600" dirty="0" smtClean="0">
              <a:latin typeface="Arial" panose="020B0604020202020204" pitchFamily="34" charset="0"/>
              <a:cs typeface="Arial" panose="020B0604020202020204" pitchFamily="34" charset="0"/>
            </a:rPr>
            <a:t>Administrar emails Programa Postgrado.</a:t>
          </a:r>
          <a:endParaRPr lang="es-EC" sz="1600" dirty="0">
            <a:latin typeface="Arial" panose="020B0604020202020204" pitchFamily="34" charset="0"/>
            <a:cs typeface="Arial" panose="020B0604020202020204" pitchFamily="34" charset="0"/>
          </a:endParaRPr>
        </a:p>
      </dgm:t>
    </dgm:pt>
    <dgm:pt modelId="{36772757-BD9C-44AB-8C17-D6701D7E5881}" type="parTrans" cxnId="{1FB6F2F7-8A44-48B4-A60F-E20C848DFCDE}">
      <dgm:prSet/>
      <dgm:spPr/>
      <dgm:t>
        <a:bodyPr/>
        <a:lstStyle/>
        <a:p>
          <a:endParaRPr lang="es-EC"/>
        </a:p>
      </dgm:t>
    </dgm:pt>
    <dgm:pt modelId="{EF0BABA7-CAAD-4392-9C66-9FC8EDF20AD1}" type="sibTrans" cxnId="{1FB6F2F7-8A44-48B4-A60F-E20C848DFCDE}">
      <dgm:prSet/>
      <dgm:spPr/>
      <dgm:t>
        <a:bodyPr/>
        <a:lstStyle/>
        <a:p>
          <a:endParaRPr lang="es-EC"/>
        </a:p>
      </dgm:t>
    </dgm:pt>
    <dgm:pt modelId="{0DDB06AF-0614-4328-9664-6ECD0F945488}" type="pres">
      <dgm:prSet presAssocID="{B1757251-B1F2-45A3-951E-9F18793B54EA}" presName="Name0" presStyleCnt="0">
        <dgm:presLayoutVars>
          <dgm:dir/>
          <dgm:animLvl val="lvl"/>
          <dgm:resizeHandles val="exact"/>
        </dgm:presLayoutVars>
      </dgm:prSet>
      <dgm:spPr/>
      <dgm:t>
        <a:bodyPr/>
        <a:lstStyle/>
        <a:p>
          <a:endParaRPr lang="es-EC"/>
        </a:p>
      </dgm:t>
    </dgm:pt>
    <dgm:pt modelId="{8756ED87-7B2B-46EF-8598-E0BCB1632373}" type="pres">
      <dgm:prSet presAssocID="{62A4CD47-C0EA-451E-AEFD-FE93A32D917C}" presName="linNode" presStyleCnt="0"/>
      <dgm:spPr/>
      <dgm:t>
        <a:bodyPr/>
        <a:lstStyle/>
        <a:p>
          <a:endParaRPr lang="es-EC"/>
        </a:p>
      </dgm:t>
    </dgm:pt>
    <dgm:pt modelId="{2E704A4D-E06A-486C-890A-E1D950566F5F}" type="pres">
      <dgm:prSet presAssocID="{62A4CD47-C0EA-451E-AEFD-FE93A32D917C}" presName="parentText" presStyleLbl="node1" presStyleIdx="0" presStyleCnt="1">
        <dgm:presLayoutVars>
          <dgm:chMax val="1"/>
          <dgm:bulletEnabled val="1"/>
        </dgm:presLayoutVars>
      </dgm:prSet>
      <dgm:spPr/>
      <dgm:t>
        <a:bodyPr/>
        <a:lstStyle/>
        <a:p>
          <a:endParaRPr lang="es-EC"/>
        </a:p>
      </dgm:t>
    </dgm:pt>
    <dgm:pt modelId="{754C186F-69C1-41C0-84A5-A1C276830DB0}" type="pres">
      <dgm:prSet presAssocID="{62A4CD47-C0EA-451E-AEFD-FE93A32D917C}" presName="descendantText" presStyleLbl="alignAccFollowNode1" presStyleIdx="0" presStyleCnt="1">
        <dgm:presLayoutVars>
          <dgm:bulletEnabled val="1"/>
        </dgm:presLayoutVars>
      </dgm:prSet>
      <dgm:spPr/>
      <dgm:t>
        <a:bodyPr/>
        <a:lstStyle/>
        <a:p>
          <a:endParaRPr lang="es-EC"/>
        </a:p>
      </dgm:t>
    </dgm:pt>
  </dgm:ptLst>
  <dgm:cxnLst>
    <dgm:cxn modelId="{22DCC3BF-2F2E-40AC-8A9E-337637100FDA}" type="presOf" srcId="{69742214-7936-431F-845C-595DC07F7551}" destId="{754C186F-69C1-41C0-84A5-A1C276830DB0}" srcOrd="0" destOrd="4" presId="urn:microsoft.com/office/officeart/2005/8/layout/vList5"/>
    <dgm:cxn modelId="{53AA7AF9-CDCD-4787-9843-CA3DF230D6AB}" srcId="{B1757251-B1F2-45A3-951E-9F18793B54EA}" destId="{62A4CD47-C0EA-451E-AEFD-FE93A32D917C}" srcOrd="0" destOrd="0" parTransId="{D64681BA-8CB7-4CD1-B0CC-6EBC789C0414}" sibTransId="{16F1F9B4-F3E5-4412-B3AC-AE2ABC99E591}"/>
    <dgm:cxn modelId="{34486BF1-A35A-4788-BF27-3B8ABF3527B1}" type="presOf" srcId="{74E3C37C-DBC9-4BAB-B4A6-720214F4189D}" destId="{754C186F-69C1-41C0-84A5-A1C276830DB0}" srcOrd="0" destOrd="3" presId="urn:microsoft.com/office/officeart/2005/8/layout/vList5"/>
    <dgm:cxn modelId="{EE42540D-25C6-4AB3-9D26-60B30809A5EA}" srcId="{62A4CD47-C0EA-451E-AEFD-FE93A32D917C}" destId="{69742214-7936-431F-845C-595DC07F7551}" srcOrd="4" destOrd="0" parTransId="{B294B9B6-C0D8-4F6D-8B36-F0D5A2DC286C}" sibTransId="{7785EA09-1A0E-4122-B46D-6D59E852CBDC}"/>
    <dgm:cxn modelId="{C47E72D1-09FA-44DA-86DB-F48AE121513F}" srcId="{62A4CD47-C0EA-451E-AEFD-FE93A32D917C}" destId="{5C55EAAF-7652-4EB4-8F5B-C0850DB562F0}" srcOrd="6" destOrd="0" parTransId="{B2FB797E-62B7-4AF5-BF2B-55E350017999}" sibTransId="{C66C2884-18E0-44DF-8F60-D5C13AAEB286}"/>
    <dgm:cxn modelId="{06A161A9-44BC-4B70-A323-6E160E00FEAC}" type="presOf" srcId="{603634E1-AACD-4578-A05F-03EC38A76312}" destId="{754C186F-69C1-41C0-84A5-A1C276830DB0}" srcOrd="0" destOrd="7" presId="urn:microsoft.com/office/officeart/2005/8/layout/vList5"/>
    <dgm:cxn modelId="{1FB6F2F7-8A44-48B4-A60F-E20C848DFCDE}" srcId="{62A4CD47-C0EA-451E-AEFD-FE93A32D917C}" destId="{603634E1-AACD-4578-A05F-03EC38A76312}" srcOrd="7" destOrd="0" parTransId="{36772757-BD9C-44AB-8C17-D6701D7E5881}" sibTransId="{EF0BABA7-CAAD-4392-9C66-9FC8EDF20AD1}"/>
    <dgm:cxn modelId="{A336D111-EDDA-449A-90DD-80917B2DC942}" type="presOf" srcId="{62A4CD47-C0EA-451E-AEFD-FE93A32D917C}" destId="{2E704A4D-E06A-486C-890A-E1D950566F5F}" srcOrd="0" destOrd="0" presId="urn:microsoft.com/office/officeart/2005/8/layout/vList5"/>
    <dgm:cxn modelId="{FCC9B506-0E85-4D04-9369-B663C693EA25}" srcId="{62A4CD47-C0EA-451E-AEFD-FE93A32D917C}" destId="{3EA22525-E83F-44BE-A506-68EBB6E51296}" srcOrd="5" destOrd="0" parTransId="{67B83C15-20DF-4768-8542-88307DE45CD9}" sibTransId="{2AAE5E32-1F8E-4E2A-9D26-AC6853B7AACF}"/>
    <dgm:cxn modelId="{40F1C8B0-1E4D-4C28-BA6A-8D8B5DDBBA28}" type="presOf" srcId="{3EA22525-E83F-44BE-A506-68EBB6E51296}" destId="{754C186F-69C1-41C0-84A5-A1C276830DB0}" srcOrd="0" destOrd="5" presId="urn:microsoft.com/office/officeart/2005/8/layout/vList5"/>
    <dgm:cxn modelId="{49A7D655-A3DD-4CC2-A546-7EB1E9DB573B}" srcId="{62A4CD47-C0EA-451E-AEFD-FE93A32D917C}" destId="{CB474CFA-5A07-466C-B8AB-16125D62442B}" srcOrd="1" destOrd="0" parTransId="{B4481F1B-8D6D-4387-9509-FF0CC1EE66C6}" sibTransId="{26EF4714-3407-4D1E-A9C6-52628FDDC870}"/>
    <dgm:cxn modelId="{7654975E-7D9B-43AE-BF0D-EDE4FD0C5EA2}" srcId="{62A4CD47-C0EA-451E-AEFD-FE93A32D917C}" destId="{2B16F914-3035-4612-9992-726AB95F41AD}" srcOrd="2" destOrd="0" parTransId="{A11C370C-3DEC-4313-879D-EE58B418BD95}" sibTransId="{3316A1A6-968E-4D72-A023-F2F079639092}"/>
    <dgm:cxn modelId="{2908D3A1-3EB2-450D-9BF4-E0A854DCBAB2}" type="presOf" srcId="{2B16F914-3035-4612-9992-726AB95F41AD}" destId="{754C186F-69C1-41C0-84A5-A1C276830DB0}" srcOrd="0" destOrd="2" presId="urn:microsoft.com/office/officeart/2005/8/layout/vList5"/>
    <dgm:cxn modelId="{872D4CBB-F8DA-4E3A-BF2D-B01AAA0FBAA5}" type="presOf" srcId="{CB474CFA-5A07-466C-B8AB-16125D62442B}" destId="{754C186F-69C1-41C0-84A5-A1C276830DB0}" srcOrd="0" destOrd="1" presId="urn:microsoft.com/office/officeart/2005/8/layout/vList5"/>
    <dgm:cxn modelId="{8A77BE3A-05FC-4FAD-B88B-92CFA3D30AF4}" type="presOf" srcId="{9F8280BC-84D1-45C1-B960-3FCBE5866CBE}" destId="{754C186F-69C1-41C0-84A5-A1C276830DB0}" srcOrd="0" destOrd="0" presId="urn:microsoft.com/office/officeart/2005/8/layout/vList5"/>
    <dgm:cxn modelId="{C9C88C48-D4FC-4C34-8FAC-115965B2692F}" type="presOf" srcId="{B1757251-B1F2-45A3-951E-9F18793B54EA}" destId="{0DDB06AF-0614-4328-9664-6ECD0F945488}" srcOrd="0" destOrd="0" presId="urn:microsoft.com/office/officeart/2005/8/layout/vList5"/>
    <dgm:cxn modelId="{04697EF1-60E5-4AD0-ADB8-5A116527AF31}" srcId="{62A4CD47-C0EA-451E-AEFD-FE93A32D917C}" destId="{74E3C37C-DBC9-4BAB-B4A6-720214F4189D}" srcOrd="3" destOrd="0" parTransId="{B4229DDD-3BDC-4DDB-9932-D4A1FC923218}" sibTransId="{F102AB3B-4C46-4B32-AB20-DA6BAFB20F7F}"/>
    <dgm:cxn modelId="{CBDB3334-4BB2-4C4F-895B-ADC7753DB916}" srcId="{62A4CD47-C0EA-451E-AEFD-FE93A32D917C}" destId="{9F8280BC-84D1-45C1-B960-3FCBE5866CBE}" srcOrd="0" destOrd="0" parTransId="{38E800C2-A360-4821-ACF1-37397EBF1E65}" sibTransId="{8843BB99-87BA-4A28-B171-02CC7A6C174B}"/>
    <dgm:cxn modelId="{B2E10469-2110-459E-9199-3028592C26EF}" type="presOf" srcId="{5C55EAAF-7652-4EB4-8F5B-C0850DB562F0}" destId="{754C186F-69C1-41C0-84A5-A1C276830DB0}" srcOrd="0" destOrd="6" presId="urn:microsoft.com/office/officeart/2005/8/layout/vList5"/>
    <dgm:cxn modelId="{396FEFE4-8C49-4C17-A5D7-C1E64AB3C7CD}" type="presParOf" srcId="{0DDB06AF-0614-4328-9664-6ECD0F945488}" destId="{8756ED87-7B2B-46EF-8598-E0BCB1632373}" srcOrd="0" destOrd="0" presId="urn:microsoft.com/office/officeart/2005/8/layout/vList5"/>
    <dgm:cxn modelId="{1EABCD28-0A5F-464A-B9E7-F681D690CC05}" type="presParOf" srcId="{8756ED87-7B2B-46EF-8598-E0BCB1632373}" destId="{2E704A4D-E06A-486C-890A-E1D950566F5F}" srcOrd="0" destOrd="0" presId="urn:microsoft.com/office/officeart/2005/8/layout/vList5"/>
    <dgm:cxn modelId="{15289F4F-E013-4E37-ABAE-FECBA0B662CB}" type="presParOf" srcId="{8756ED87-7B2B-46EF-8598-E0BCB1632373}" destId="{754C186F-69C1-41C0-84A5-A1C276830DB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8CAD4-3B01-4FF1-ABF6-669015FA21D0}">
      <dsp:nvSpPr>
        <dsp:cNvPr id="0" name=""/>
        <dsp:cNvSpPr/>
      </dsp:nvSpPr>
      <dsp:spPr>
        <a:xfrm rot="10800000">
          <a:off x="1273583" y="134"/>
          <a:ext cx="4763262" cy="295255"/>
        </a:xfrm>
        <a:prstGeom prst="homePlate">
          <a:avLst/>
        </a:prstGeom>
        <a:gradFill rotWithShape="0">
          <a:gsLst>
            <a:gs pos="0">
              <a:schemeClr val="accent5">
                <a:alpha val="90000"/>
                <a:hueOff val="0"/>
                <a:satOff val="0"/>
                <a:lumOff val="0"/>
                <a:alphaOff val="0"/>
                <a:tint val="50000"/>
                <a:satMod val="300000"/>
              </a:schemeClr>
            </a:gs>
            <a:gs pos="35000">
              <a:schemeClr val="accent5">
                <a:alpha val="90000"/>
                <a:hueOff val="0"/>
                <a:satOff val="0"/>
                <a:lumOff val="0"/>
                <a:alphaOff val="0"/>
                <a:tint val="37000"/>
                <a:satMod val="300000"/>
              </a:schemeClr>
            </a:gs>
            <a:gs pos="100000">
              <a:schemeClr val="accent5">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S" altLang="es-EC" sz="1300" kern="1200" dirty="0" smtClean="0">
              <a:latin typeface="Arial" pitchFamily="34" charset="0"/>
              <a:cs typeface="Arial" pitchFamily="34" charset="0"/>
            </a:rPr>
            <a:t>1. Introducción.</a:t>
          </a:r>
          <a:endParaRPr lang="es-EC" sz="1300" kern="1200" dirty="0"/>
        </a:p>
      </dsp:txBody>
      <dsp:txXfrm rot="10800000">
        <a:off x="1347397" y="134"/>
        <a:ext cx="4689448" cy="295255"/>
      </dsp:txXfrm>
    </dsp:sp>
    <dsp:sp modelId="{636055E5-017F-4874-90E0-7608C16F09EB}">
      <dsp:nvSpPr>
        <dsp:cNvPr id="0" name=""/>
        <dsp:cNvSpPr/>
      </dsp:nvSpPr>
      <dsp:spPr>
        <a:xfrm>
          <a:off x="1125955" y="134"/>
          <a:ext cx="295255" cy="295255"/>
        </a:xfrm>
        <a:prstGeom prst="ellipse">
          <a:avLst/>
        </a:prstGeom>
        <a:solidFill>
          <a:schemeClr val="accent5">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A801B4F-4ECC-41E2-BDCD-6EB6E03078D9}">
      <dsp:nvSpPr>
        <dsp:cNvPr id="0" name=""/>
        <dsp:cNvSpPr/>
      </dsp:nvSpPr>
      <dsp:spPr>
        <a:xfrm rot="10800000">
          <a:off x="1273583" y="383526"/>
          <a:ext cx="4763262" cy="295255"/>
        </a:xfrm>
        <a:prstGeom prst="homePlate">
          <a:avLst/>
        </a:prstGeom>
        <a:gradFill rotWithShape="0">
          <a:gsLst>
            <a:gs pos="0">
              <a:schemeClr val="accent5">
                <a:alpha val="90000"/>
                <a:hueOff val="0"/>
                <a:satOff val="0"/>
                <a:lumOff val="0"/>
                <a:alphaOff val="-3333"/>
                <a:tint val="50000"/>
                <a:satMod val="300000"/>
              </a:schemeClr>
            </a:gs>
            <a:gs pos="35000">
              <a:schemeClr val="accent5">
                <a:alpha val="90000"/>
                <a:hueOff val="0"/>
                <a:satOff val="0"/>
                <a:lumOff val="0"/>
                <a:alphaOff val="-3333"/>
                <a:tint val="37000"/>
                <a:satMod val="300000"/>
              </a:schemeClr>
            </a:gs>
            <a:gs pos="100000">
              <a:schemeClr val="accent5">
                <a:alpha val="90000"/>
                <a:hueOff val="0"/>
                <a:satOff val="0"/>
                <a:lumOff val="0"/>
                <a:alphaOff val="-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S" altLang="es-EC" sz="1300" kern="1200" dirty="0" smtClean="0">
              <a:latin typeface="Arial" pitchFamily="34" charset="0"/>
              <a:cs typeface="Arial" pitchFamily="34" charset="0"/>
            </a:rPr>
            <a:t>2. Situación Actual.</a:t>
          </a:r>
          <a:endParaRPr lang="es-EC" sz="1300" kern="1200" dirty="0"/>
        </a:p>
      </dsp:txBody>
      <dsp:txXfrm rot="10800000">
        <a:off x="1347397" y="383526"/>
        <a:ext cx="4689448" cy="295255"/>
      </dsp:txXfrm>
    </dsp:sp>
    <dsp:sp modelId="{DA99298D-17A9-4D2F-8B1F-09775846217C}">
      <dsp:nvSpPr>
        <dsp:cNvPr id="0" name=""/>
        <dsp:cNvSpPr/>
      </dsp:nvSpPr>
      <dsp:spPr>
        <a:xfrm>
          <a:off x="1125955" y="383526"/>
          <a:ext cx="295255" cy="295255"/>
        </a:xfrm>
        <a:prstGeom prst="ellipse">
          <a:avLst/>
        </a:prstGeom>
        <a:solidFill>
          <a:schemeClr val="accent5">
            <a:tint val="50000"/>
            <a:alpha val="90000"/>
            <a:hueOff val="4657"/>
            <a:satOff val="-237"/>
            <a:lumOff val="911"/>
            <a:alphaOff val="-3333"/>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F1142BD-9558-438A-9383-41610B0295DE}">
      <dsp:nvSpPr>
        <dsp:cNvPr id="0" name=""/>
        <dsp:cNvSpPr/>
      </dsp:nvSpPr>
      <dsp:spPr>
        <a:xfrm rot="10800000">
          <a:off x="1273583" y="766917"/>
          <a:ext cx="4763262" cy="295255"/>
        </a:xfrm>
        <a:prstGeom prst="homePlate">
          <a:avLst/>
        </a:prstGeom>
        <a:gradFill rotWithShape="0">
          <a:gsLst>
            <a:gs pos="0">
              <a:schemeClr val="accent5">
                <a:alpha val="90000"/>
                <a:hueOff val="0"/>
                <a:satOff val="0"/>
                <a:lumOff val="0"/>
                <a:alphaOff val="-6667"/>
                <a:tint val="50000"/>
                <a:satMod val="300000"/>
              </a:schemeClr>
            </a:gs>
            <a:gs pos="35000">
              <a:schemeClr val="accent5">
                <a:alpha val="90000"/>
                <a:hueOff val="0"/>
                <a:satOff val="0"/>
                <a:lumOff val="0"/>
                <a:alphaOff val="-6667"/>
                <a:tint val="37000"/>
                <a:satMod val="300000"/>
              </a:schemeClr>
            </a:gs>
            <a:gs pos="100000">
              <a:schemeClr val="accent5">
                <a:alpha val="90000"/>
                <a:hueOff val="0"/>
                <a:satOff val="0"/>
                <a:lumOff val="0"/>
                <a:alphaOff val="-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S" altLang="es-EC" sz="1300" kern="1200" dirty="0" smtClean="0">
              <a:latin typeface="Arial" pitchFamily="34" charset="0"/>
              <a:cs typeface="Arial" pitchFamily="34" charset="0"/>
            </a:rPr>
            <a:t>3. Importancia del proyecto.</a:t>
          </a:r>
          <a:endParaRPr lang="es-EC" sz="1300" kern="1200" dirty="0"/>
        </a:p>
      </dsp:txBody>
      <dsp:txXfrm rot="10800000">
        <a:off x="1347397" y="766917"/>
        <a:ext cx="4689448" cy="295255"/>
      </dsp:txXfrm>
    </dsp:sp>
    <dsp:sp modelId="{F22DED69-D279-4344-879A-145D7C73A261}">
      <dsp:nvSpPr>
        <dsp:cNvPr id="0" name=""/>
        <dsp:cNvSpPr/>
      </dsp:nvSpPr>
      <dsp:spPr>
        <a:xfrm>
          <a:off x="1125955" y="766917"/>
          <a:ext cx="295255" cy="295255"/>
        </a:xfrm>
        <a:prstGeom prst="ellipse">
          <a:avLst/>
        </a:prstGeom>
        <a:solidFill>
          <a:schemeClr val="accent5">
            <a:tint val="50000"/>
            <a:alpha val="90000"/>
            <a:hueOff val="9314"/>
            <a:satOff val="-475"/>
            <a:lumOff val="1821"/>
            <a:alphaOff val="-6667"/>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9C6FB2B-FC2C-4520-A7A5-7B69DDE34A18}">
      <dsp:nvSpPr>
        <dsp:cNvPr id="0" name=""/>
        <dsp:cNvSpPr/>
      </dsp:nvSpPr>
      <dsp:spPr>
        <a:xfrm rot="10800000">
          <a:off x="1273583" y="1150309"/>
          <a:ext cx="4763262" cy="295255"/>
        </a:xfrm>
        <a:prstGeom prst="homePlate">
          <a:avLst/>
        </a:prstGeom>
        <a:gradFill rotWithShape="0">
          <a:gsLst>
            <a:gs pos="0">
              <a:schemeClr val="accent5">
                <a:alpha val="90000"/>
                <a:hueOff val="0"/>
                <a:satOff val="0"/>
                <a:lumOff val="0"/>
                <a:alphaOff val="-10000"/>
                <a:tint val="50000"/>
                <a:satMod val="300000"/>
              </a:schemeClr>
            </a:gs>
            <a:gs pos="35000">
              <a:schemeClr val="accent5">
                <a:alpha val="90000"/>
                <a:hueOff val="0"/>
                <a:satOff val="0"/>
                <a:lumOff val="0"/>
                <a:alphaOff val="-10000"/>
                <a:tint val="37000"/>
                <a:satMod val="300000"/>
              </a:schemeClr>
            </a:gs>
            <a:gs pos="100000">
              <a:schemeClr val="accent5">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S" altLang="es-EC" sz="1300" kern="1200" dirty="0" smtClean="0">
              <a:latin typeface="Arial" pitchFamily="34" charset="0"/>
              <a:cs typeface="Arial" pitchFamily="34" charset="0"/>
            </a:rPr>
            <a:t>4. Objetivos.</a:t>
          </a:r>
          <a:endParaRPr lang="es-EC" sz="1300" kern="1200" dirty="0"/>
        </a:p>
      </dsp:txBody>
      <dsp:txXfrm rot="10800000">
        <a:off x="1347397" y="1150309"/>
        <a:ext cx="4689448" cy="295255"/>
      </dsp:txXfrm>
    </dsp:sp>
    <dsp:sp modelId="{EF0B0297-F0D0-4B80-9401-EE202830B278}">
      <dsp:nvSpPr>
        <dsp:cNvPr id="0" name=""/>
        <dsp:cNvSpPr/>
      </dsp:nvSpPr>
      <dsp:spPr>
        <a:xfrm>
          <a:off x="1125955" y="1150309"/>
          <a:ext cx="295255" cy="295255"/>
        </a:xfrm>
        <a:prstGeom prst="ellipse">
          <a:avLst/>
        </a:prstGeom>
        <a:solidFill>
          <a:schemeClr val="accent5">
            <a:tint val="50000"/>
            <a:alpha val="90000"/>
            <a:hueOff val="13971"/>
            <a:satOff val="-712"/>
            <a:lumOff val="2732"/>
            <a:alphaOff val="-1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919CBE5-7F1E-4AF4-A4C3-B0B93A54A8C8}">
      <dsp:nvSpPr>
        <dsp:cNvPr id="0" name=""/>
        <dsp:cNvSpPr/>
      </dsp:nvSpPr>
      <dsp:spPr>
        <a:xfrm rot="10800000">
          <a:off x="1273583" y="1533701"/>
          <a:ext cx="4763262" cy="295255"/>
        </a:xfrm>
        <a:prstGeom prst="homePlate">
          <a:avLst/>
        </a:prstGeom>
        <a:gradFill rotWithShape="0">
          <a:gsLst>
            <a:gs pos="0">
              <a:schemeClr val="accent5">
                <a:alpha val="90000"/>
                <a:hueOff val="0"/>
                <a:satOff val="0"/>
                <a:lumOff val="0"/>
                <a:alphaOff val="-13333"/>
                <a:tint val="50000"/>
                <a:satMod val="300000"/>
              </a:schemeClr>
            </a:gs>
            <a:gs pos="35000">
              <a:schemeClr val="accent5">
                <a:alpha val="90000"/>
                <a:hueOff val="0"/>
                <a:satOff val="0"/>
                <a:lumOff val="0"/>
                <a:alphaOff val="-13333"/>
                <a:tint val="37000"/>
                <a:satMod val="300000"/>
              </a:schemeClr>
            </a:gs>
            <a:gs pos="100000">
              <a:schemeClr val="accent5">
                <a:alpha val="90000"/>
                <a:hueOff val="0"/>
                <a:satOff val="0"/>
                <a:lumOff val="0"/>
                <a:alphaOff val="-1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S" altLang="es-EC" sz="1300" kern="1200" dirty="0" smtClean="0">
              <a:latin typeface="Arial" pitchFamily="34" charset="0"/>
              <a:cs typeface="Arial" pitchFamily="34" charset="0"/>
            </a:rPr>
            <a:t>5. Alcance.</a:t>
          </a:r>
          <a:endParaRPr lang="es-EC" sz="1300" kern="1200" dirty="0"/>
        </a:p>
      </dsp:txBody>
      <dsp:txXfrm rot="10800000">
        <a:off x="1347397" y="1533701"/>
        <a:ext cx="4689448" cy="295255"/>
      </dsp:txXfrm>
    </dsp:sp>
    <dsp:sp modelId="{A693F143-5526-461C-A487-E3C2719A8ACC}">
      <dsp:nvSpPr>
        <dsp:cNvPr id="0" name=""/>
        <dsp:cNvSpPr/>
      </dsp:nvSpPr>
      <dsp:spPr>
        <a:xfrm>
          <a:off x="1125955" y="1533701"/>
          <a:ext cx="295255" cy="295255"/>
        </a:xfrm>
        <a:prstGeom prst="ellipse">
          <a:avLst/>
        </a:prstGeom>
        <a:solidFill>
          <a:schemeClr val="accent5">
            <a:tint val="50000"/>
            <a:alpha val="90000"/>
            <a:hueOff val="18628"/>
            <a:satOff val="-949"/>
            <a:lumOff val="3642"/>
            <a:alphaOff val="-13333"/>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47165D3-E749-4360-83D3-8DD4F4001290}">
      <dsp:nvSpPr>
        <dsp:cNvPr id="0" name=""/>
        <dsp:cNvSpPr/>
      </dsp:nvSpPr>
      <dsp:spPr>
        <a:xfrm rot="10800000">
          <a:off x="1273583" y="1917092"/>
          <a:ext cx="4763262" cy="295255"/>
        </a:xfrm>
        <a:prstGeom prst="homePlate">
          <a:avLst/>
        </a:prstGeom>
        <a:gradFill rotWithShape="0">
          <a:gsLst>
            <a:gs pos="0">
              <a:schemeClr val="accent5">
                <a:alpha val="90000"/>
                <a:hueOff val="0"/>
                <a:satOff val="0"/>
                <a:lumOff val="0"/>
                <a:alphaOff val="-16667"/>
                <a:tint val="50000"/>
                <a:satMod val="300000"/>
              </a:schemeClr>
            </a:gs>
            <a:gs pos="35000">
              <a:schemeClr val="accent5">
                <a:alpha val="90000"/>
                <a:hueOff val="0"/>
                <a:satOff val="0"/>
                <a:lumOff val="0"/>
                <a:alphaOff val="-16667"/>
                <a:tint val="37000"/>
                <a:satMod val="300000"/>
              </a:schemeClr>
            </a:gs>
            <a:gs pos="100000">
              <a:schemeClr val="accent5">
                <a:alpha val="90000"/>
                <a:hueOff val="0"/>
                <a:satOff val="0"/>
                <a:lumOff val="0"/>
                <a:alphaOff val="-1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6. Marco Teórico.</a:t>
          </a:r>
          <a:endParaRPr lang="es-EC" sz="1300" kern="1200" dirty="0">
            <a:latin typeface="Arial" panose="020B0604020202020204" pitchFamily="34" charset="0"/>
            <a:cs typeface="Arial" panose="020B0604020202020204" pitchFamily="34" charset="0"/>
          </a:endParaRPr>
        </a:p>
      </dsp:txBody>
      <dsp:txXfrm rot="10800000">
        <a:off x="1347397" y="1917092"/>
        <a:ext cx="4689448" cy="295255"/>
      </dsp:txXfrm>
    </dsp:sp>
    <dsp:sp modelId="{B73C4E00-393C-479E-A76E-12A0220D4E6A}">
      <dsp:nvSpPr>
        <dsp:cNvPr id="0" name=""/>
        <dsp:cNvSpPr/>
      </dsp:nvSpPr>
      <dsp:spPr>
        <a:xfrm>
          <a:off x="1125955" y="1917092"/>
          <a:ext cx="295255" cy="295255"/>
        </a:xfrm>
        <a:prstGeom prst="ellipse">
          <a:avLst/>
        </a:prstGeom>
        <a:solidFill>
          <a:schemeClr val="accent5">
            <a:tint val="50000"/>
            <a:alpha val="90000"/>
            <a:hueOff val="23285"/>
            <a:satOff val="-1186"/>
            <a:lumOff val="4553"/>
            <a:alphaOff val="-16667"/>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A876E5B-3F8A-4E45-A3B6-52594980959E}">
      <dsp:nvSpPr>
        <dsp:cNvPr id="0" name=""/>
        <dsp:cNvSpPr/>
      </dsp:nvSpPr>
      <dsp:spPr>
        <a:xfrm rot="10800000">
          <a:off x="1273583" y="2300484"/>
          <a:ext cx="4763262" cy="295255"/>
        </a:xfrm>
        <a:prstGeom prst="homePlate">
          <a:avLst/>
        </a:prstGeom>
        <a:gradFill rotWithShape="0">
          <a:gsLst>
            <a:gs pos="0">
              <a:schemeClr val="accent5">
                <a:alpha val="90000"/>
                <a:hueOff val="0"/>
                <a:satOff val="0"/>
                <a:lumOff val="0"/>
                <a:alphaOff val="-20000"/>
                <a:tint val="50000"/>
                <a:satMod val="300000"/>
              </a:schemeClr>
            </a:gs>
            <a:gs pos="35000">
              <a:schemeClr val="accent5">
                <a:alpha val="90000"/>
                <a:hueOff val="0"/>
                <a:satOff val="0"/>
                <a:lumOff val="0"/>
                <a:alphaOff val="-20000"/>
                <a:tint val="37000"/>
                <a:satMod val="300000"/>
              </a:schemeClr>
            </a:gs>
            <a:gs pos="100000">
              <a:schemeClr val="accent5">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7. </a:t>
          </a:r>
          <a:r>
            <a:rPr lang="es-ES" altLang="es-EC" sz="1300" kern="1200" dirty="0" smtClean="0">
              <a:latin typeface="Arial" pitchFamily="34" charset="0"/>
              <a:cs typeface="Arial" pitchFamily="34" charset="0"/>
            </a:rPr>
            <a:t>Especificación de requerimientos</a:t>
          </a:r>
          <a:r>
            <a:rPr lang="es-EC" sz="1300" kern="1200" dirty="0" smtClean="0">
              <a:latin typeface="Arial" panose="020B0604020202020204" pitchFamily="34" charset="0"/>
              <a:cs typeface="Arial" panose="020B0604020202020204" pitchFamily="34" charset="0"/>
            </a:rPr>
            <a:t>.</a:t>
          </a:r>
          <a:endParaRPr lang="es-EC" sz="1300" kern="1200" dirty="0">
            <a:latin typeface="Arial" panose="020B0604020202020204" pitchFamily="34" charset="0"/>
            <a:cs typeface="Arial" panose="020B0604020202020204" pitchFamily="34" charset="0"/>
          </a:endParaRPr>
        </a:p>
      </dsp:txBody>
      <dsp:txXfrm rot="10800000">
        <a:off x="1347397" y="2300484"/>
        <a:ext cx="4689448" cy="295255"/>
      </dsp:txXfrm>
    </dsp:sp>
    <dsp:sp modelId="{807BC962-6126-4166-A12B-51ABADCC0BA6}">
      <dsp:nvSpPr>
        <dsp:cNvPr id="0" name=""/>
        <dsp:cNvSpPr/>
      </dsp:nvSpPr>
      <dsp:spPr>
        <a:xfrm>
          <a:off x="1125955" y="2300484"/>
          <a:ext cx="295255" cy="295255"/>
        </a:xfrm>
        <a:prstGeom prst="ellipse">
          <a:avLst/>
        </a:prstGeom>
        <a:solidFill>
          <a:schemeClr val="accent5">
            <a:tint val="50000"/>
            <a:alpha val="90000"/>
            <a:hueOff val="27942"/>
            <a:satOff val="-1424"/>
            <a:lumOff val="5464"/>
            <a:alphaOff val="-2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E24D3F1-6F1E-4D5A-ACCB-D3DF0A36FA49}">
      <dsp:nvSpPr>
        <dsp:cNvPr id="0" name=""/>
        <dsp:cNvSpPr/>
      </dsp:nvSpPr>
      <dsp:spPr>
        <a:xfrm rot="10800000">
          <a:off x="1273583" y="2683876"/>
          <a:ext cx="4763262" cy="295255"/>
        </a:xfrm>
        <a:prstGeom prst="homePlate">
          <a:avLst/>
        </a:prstGeom>
        <a:gradFill rotWithShape="0">
          <a:gsLst>
            <a:gs pos="0">
              <a:schemeClr val="accent5">
                <a:alpha val="90000"/>
                <a:hueOff val="0"/>
                <a:satOff val="0"/>
                <a:lumOff val="0"/>
                <a:alphaOff val="-23333"/>
                <a:tint val="50000"/>
                <a:satMod val="300000"/>
              </a:schemeClr>
            </a:gs>
            <a:gs pos="35000">
              <a:schemeClr val="accent5">
                <a:alpha val="90000"/>
                <a:hueOff val="0"/>
                <a:satOff val="0"/>
                <a:lumOff val="0"/>
                <a:alphaOff val="-23333"/>
                <a:tint val="37000"/>
                <a:satMod val="300000"/>
              </a:schemeClr>
            </a:gs>
            <a:gs pos="100000">
              <a:schemeClr val="accent5">
                <a:alpha val="90000"/>
                <a:hueOff val="0"/>
                <a:satOff val="0"/>
                <a:lumOff val="0"/>
                <a:alphaOff val="-2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S" altLang="es-EC" sz="1300" kern="1200" dirty="0" smtClean="0">
              <a:latin typeface="Arial" pitchFamily="34" charset="0"/>
              <a:cs typeface="Arial" pitchFamily="34" charset="0"/>
            </a:rPr>
            <a:t>8. Análisis y Diseño del sistema.</a:t>
          </a:r>
          <a:endParaRPr lang="es-EC" sz="1300" kern="1200" dirty="0">
            <a:latin typeface="Arial" panose="020B0604020202020204" pitchFamily="34" charset="0"/>
            <a:cs typeface="Arial" panose="020B0604020202020204" pitchFamily="34" charset="0"/>
          </a:endParaRPr>
        </a:p>
      </dsp:txBody>
      <dsp:txXfrm rot="10800000">
        <a:off x="1347397" y="2683876"/>
        <a:ext cx="4689448" cy="295255"/>
      </dsp:txXfrm>
    </dsp:sp>
    <dsp:sp modelId="{A89541DF-0065-46C0-9504-0B5FA3F51E0C}">
      <dsp:nvSpPr>
        <dsp:cNvPr id="0" name=""/>
        <dsp:cNvSpPr/>
      </dsp:nvSpPr>
      <dsp:spPr>
        <a:xfrm>
          <a:off x="1125955" y="2683876"/>
          <a:ext cx="295255" cy="295255"/>
        </a:xfrm>
        <a:prstGeom prst="ellipse">
          <a:avLst/>
        </a:prstGeom>
        <a:solidFill>
          <a:schemeClr val="accent5">
            <a:tint val="50000"/>
            <a:alpha val="90000"/>
            <a:hueOff val="32599"/>
            <a:satOff val="-1661"/>
            <a:lumOff val="6374"/>
            <a:alphaOff val="-23333"/>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63B57AD-BA6E-45B7-9351-6CB28896F018}">
      <dsp:nvSpPr>
        <dsp:cNvPr id="0" name=""/>
        <dsp:cNvSpPr/>
      </dsp:nvSpPr>
      <dsp:spPr>
        <a:xfrm rot="10800000">
          <a:off x="1273583" y="3067268"/>
          <a:ext cx="4763262" cy="295255"/>
        </a:xfrm>
        <a:prstGeom prst="homePlate">
          <a:avLst/>
        </a:prstGeom>
        <a:gradFill rotWithShape="0">
          <a:gsLst>
            <a:gs pos="0">
              <a:schemeClr val="accent5">
                <a:alpha val="90000"/>
                <a:hueOff val="0"/>
                <a:satOff val="0"/>
                <a:lumOff val="0"/>
                <a:alphaOff val="-26667"/>
                <a:tint val="50000"/>
                <a:satMod val="300000"/>
              </a:schemeClr>
            </a:gs>
            <a:gs pos="35000">
              <a:schemeClr val="accent5">
                <a:alpha val="90000"/>
                <a:hueOff val="0"/>
                <a:satOff val="0"/>
                <a:lumOff val="0"/>
                <a:alphaOff val="-26667"/>
                <a:tint val="37000"/>
                <a:satMod val="300000"/>
              </a:schemeClr>
            </a:gs>
            <a:gs pos="100000">
              <a:schemeClr val="accent5">
                <a:alpha val="90000"/>
                <a:hueOff val="0"/>
                <a:satOff val="0"/>
                <a:lumOff val="0"/>
                <a:alphaOff val="-2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S" altLang="es-EC" sz="1300" kern="1200" dirty="0" smtClean="0">
              <a:latin typeface="Arial" pitchFamily="34" charset="0"/>
              <a:cs typeface="Arial" pitchFamily="34" charset="0"/>
            </a:rPr>
            <a:t>9. Aplicación de la metodología.</a:t>
          </a:r>
          <a:endParaRPr lang="es-EC" sz="1300" kern="1200" dirty="0">
            <a:latin typeface="Arial" panose="020B0604020202020204" pitchFamily="34" charset="0"/>
            <a:cs typeface="Arial" panose="020B0604020202020204" pitchFamily="34" charset="0"/>
          </a:endParaRPr>
        </a:p>
      </dsp:txBody>
      <dsp:txXfrm rot="10800000">
        <a:off x="1347397" y="3067268"/>
        <a:ext cx="4689448" cy="295255"/>
      </dsp:txXfrm>
    </dsp:sp>
    <dsp:sp modelId="{30A302FB-7F98-461D-9AB8-A41C9CA9E4F6}">
      <dsp:nvSpPr>
        <dsp:cNvPr id="0" name=""/>
        <dsp:cNvSpPr/>
      </dsp:nvSpPr>
      <dsp:spPr>
        <a:xfrm>
          <a:off x="1125955" y="3067268"/>
          <a:ext cx="295255" cy="295255"/>
        </a:xfrm>
        <a:prstGeom prst="ellipse">
          <a:avLst/>
        </a:prstGeom>
        <a:solidFill>
          <a:schemeClr val="accent5">
            <a:tint val="50000"/>
            <a:alpha val="90000"/>
            <a:hueOff val="37256"/>
            <a:satOff val="-1898"/>
            <a:lumOff val="7285"/>
            <a:alphaOff val="-26667"/>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1057C1D-61F3-4CDC-8F44-15467E2B88DD}">
      <dsp:nvSpPr>
        <dsp:cNvPr id="0" name=""/>
        <dsp:cNvSpPr/>
      </dsp:nvSpPr>
      <dsp:spPr>
        <a:xfrm rot="10800000">
          <a:off x="1273583" y="3450659"/>
          <a:ext cx="4763262" cy="295255"/>
        </a:xfrm>
        <a:prstGeom prst="homePlate">
          <a:avLst/>
        </a:prstGeom>
        <a:gradFill rotWithShape="0">
          <a:gsLst>
            <a:gs pos="0">
              <a:schemeClr val="accent5">
                <a:alpha val="90000"/>
                <a:hueOff val="0"/>
                <a:satOff val="0"/>
                <a:lumOff val="0"/>
                <a:alphaOff val="-30000"/>
                <a:tint val="50000"/>
                <a:satMod val="300000"/>
              </a:schemeClr>
            </a:gs>
            <a:gs pos="35000">
              <a:schemeClr val="accent5">
                <a:alpha val="90000"/>
                <a:hueOff val="0"/>
                <a:satOff val="0"/>
                <a:lumOff val="0"/>
                <a:alphaOff val="-30000"/>
                <a:tint val="37000"/>
                <a:satMod val="300000"/>
              </a:schemeClr>
            </a:gs>
            <a:gs pos="100000">
              <a:schemeClr val="accent5">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S" altLang="es-EC" sz="1300" kern="1200" dirty="0" smtClean="0">
              <a:latin typeface="Arial" pitchFamily="34" charset="0"/>
              <a:cs typeface="Arial" pitchFamily="34" charset="0"/>
            </a:rPr>
            <a:t>10. Herramientas.</a:t>
          </a:r>
          <a:endParaRPr lang="es-EC" sz="1300" kern="1200" dirty="0">
            <a:latin typeface="Arial" panose="020B0604020202020204" pitchFamily="34" charset="0"/>
            <a:cs typeface="Arial" panose="020B0604020202020204" pitchFamily="34" charset="0"/>
          </a:endParaRPr>
        </a:p>
      </dsp:txBody>
      <dsp:txXfrm rot="10800000">
        <a:off x="1347397" y="3450659"/>
        <a:ext cx="4689448" cy="295255"/>
      </dsp:txXfrm>
    </dsp:sp>
    <dsp:sp modelId="{76E5CFE9-0B38-47A3-A3AE-05212A69C8AA}">
      <dsp:nvSpPr>
        <dsp:cNvPr id="0" name=""/>
        <dsp:cNvSpPr/>
      </dsp:nvSpPr>
      <dsp:spPr>
        <a:xfrm>
          <a:off x="1125955" y="3450659"/>
          <a:ext cx="295255" cy="295255"/>
        </a:xfrm>
        <a:prstGeom prst="ellipse">
          <a:avLst/>
        </a:prstGeom>
        <a:solidFill>
          <a:schemeClr val="accent5">
            <a:tint val="50000"/>
            <a:alpha val="90000"/>
            <a:hueOff val="41914"/>
            <a:satOff val="-2135"/>
            <a:lumOff val="8195"/>
            <a:alphaOff val="-3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008BF80-BB44-444E-8C5B-2963389D1D5F}">
      <dsp:nvSpPr>
        <dsp:cNvPr id="0" name=""/>
        <dsp:cNvSpPr/>
      </dsp:nvSpPr>
      <dsp:spPr>
        <a:xfrm rot="10800000">
          <a:off x="1273583" y="3834051"/>
          <a:ext cx="4763262" cy="295255"/>
        </a:xfrm>
        <a:prstGeom prst="homePlate">
          <a:avLst/>
        </a:prstGeom>
        <a:gradFill rotWithShape="0">
          <a:gsLst>
            <a:gs pos="0">
              <a:schemeClr val="accent5">
                <a:alpha val="90000"/>
                <a:hueOff val="0"/>
                <a:satOff val="0"/>
                <a:lumOff val="0"/>
                <a:alphaOff val="-33333"/>
                <a:tint val="50000"/>
                <a:satMod val="300000"/>
              </a:schemeClr>
            </a:gs>
            <a:gs pos="35000">
              <a:schemeClr val="accent5">
                <a:alpha val="90000"/>
                <a:hueOff val="0"/>
                <a:satOff val="0"/>
                <a:lumOff val="0"/>
                <a:alphaOff val="-33333"/>
                <a:tint val="37000"/>
                <a:satMod val="300000"/>
              </a:schemeClr>
            </a:gs>
            <a:gs pos="100000">
              <a:schemeClr val="accent5">
                <a:alpha val="90000"/>
                <a:hueOff val="0"/>
                <a:satOff val="0"/>
                <a:lumOff val="0"/>
                <a:alphaOff val="-33333"/>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C" sz="1300" kern="1200" smtClean="0">
              <a:latin typeface="Arial" panose="020B0604020202020204" pitchFamily="34" charset="0"/>
              <a:cs typeface="Arial" panose="020B0604020202020204" pitchFamily="34" charset="0"/>
            </a:rPr>
            <a:t>11. Ejecución del sistema.</a:t>
          </a:r>
          <a:endParaRPr lang="es-EC" sz="1300" kern="1200" dirty="0">
            <a:latin typeface="Arial" panose="020B0604020202020204" pitchFamily="34" charset="0"/>
            <a:cs typeface="Arial" panose="020B0604020202020204" pitchFamily="34" charset="0"/>
          </a:endParaRPr>
        </a:p>
      </dsp:txBody>
      <dsp:txXfrm rot="10800000">
        <a:off x="1347397" y="3834051"/>
        <a:ext cx="4689448" cy="295255"/>
      </dsp:txXfrm>
    </dsp:sp>
    <dsp:sp modelId="{FBD25E11-3136-4D97-AC02-F9DA3A3B7B56}">
      <dsp:nvSpPr>
        <dsp:cNvPr id="0" name=""/>
        <dsp:cNvSpPr/>
      </dsp:nvSpPr>
      <dsp:spPr>
        <a:xfrm>
          <a:off x="1125955" y="3834051"/>
          <a:ext cx="295255" cy="295255"/>
        </a:xfrm>
        <a:prstGeom prst="ellipse">
          <a:avLst/>
        </a:prstGeom>
        <a:solidFill>
          <a:schemeClr val="accent5">
            <a:tint val="50000"/>
            <a:alpha val="90000"/>
            <a:hueOff val="46571"/>
            <a:satOff val="-2373"/>
            <a:lumOff val="9106"/>
            <a:alphaOff val="-33333"/>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D841760-1321-4078-83EB-BB274105222C}">
      <dsp:nvSpPr>
        <dsp:cNvPr id="0" name=""/>
        <dsp:cNvSpPr/>
      </dsp:nvSpPr>
      <dsp:spPr>
        <a:xfrm rot="10800000">
          <a:off x="1273583" y="4217443"/>
          <a:ext cx="4763262" cy="295255"/>
        </a:xfrm>
        <a:prstGeom prst="homePlate">
          <a:avLst/>
        </a:prstGeom>
        <a:gradFill rotWithShape="0">
          <a:gsLst>
            <a:gs pos="0">
              <a:schemeClr val="accent5">
                <a:alpha val="90000"/>
                <a:hueOff val="0"/>
                <a:satOff val="0"/>
                <a:lumOff val="0"/>
                <a:alphaOff val="-36667"/>
                <a:tint val="50000"/>
                <a:satMod val="300000"/>
              </a:schemeClr>
            </a:gs>
            <a:gs pos="35000">
              <a:schemeClr val="accent5">
                <a:alpha val="90000"/>
                <a:hueOff val="0"/>
                <a:satOff val="0"/>
                <a:lumOff val="0"/>
                <a:alphaOff val="-36667"/>
                <a:tint val="37000"/>
                <a:satMod val="300000"/>
              </a:schemeClr>
            </a:gs>
            <a:gs pos="100000">
              <a:schemeClr val="accent5">
                <a:alpha val="90000"/>
                <a:hueOff val="0"/>
                <a:satOff val="0"/>
                <a:lumOff val="0"/>
                <a:alphaOff val="-36667"/>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12. Pruebas.</a:t>
          </a:r>
          <a:endParaRPr lang="es-EC" sz="1300" kern="1200" dirty="0">
            <a:latin typeface="Arial" panose="020B0604020202020204" pitchFamily="34" charset="0"/>
            <a:cs typeface="Arial" panose="020B0604020202020204" pitchFamily="34" charset="0"/>
          </a:endParaRPr>
        </a:p>
      </dsp:txBody>
      <dsp:txXfrm rot="10800000">
        <a:off x="1347397" y="4217443"/>
        <a:ext cx="4689448" cy="295255"/>
      </dsp:txXfrm>
    </dsp:sp>
    <dsp:sp modelId="{3E4AAE09-8CDF-4A01-9256-3A18371A91FE}">
      <dsp:nvSpPr>
        <dsp:cNvPr id="0" name=""/>
        <dsp:cNvSpPr/>
      </dsp:nvSpPr>
      <dsp:spPr>
        <a:xfrm>
          <a:off x="1125955" y="4217443"/>
          <a:ext cx="295255" cy="295255"/>
        </a:xfrm>
        <a:prstGeom prst="ellipse">
          <a:avLst/>
        </a:prstGeom>
        <a:solidFill>
          <a:schemeClr val="accent5">
            <a:tint val="50000"/>
            <a:alpha val="90000"/>
            <a:hueOff val="51228"/>
            <a:satOff val="-2610"/>
            <a:lumOff val="10016"/>
            <a:alphaOff val="-36667"/>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0EFA019-4E3C-4018-9691-487EDBE2F8B2}">
      <dsp:nvSpPr>
        <dsp:cNvPr id="0" name=""/>
        <dsp:cNvSpPr/>
      </dsp:nvSpPr>
      <dsp:spPr>
        <a:xfrm rot="10800000">
          <a:off x="1273583" y="4600834"/>
          <a:ext cx="4763262" cy="295255"/>
        </a:xfrm>
        <a:prstGeom prst="homePlate">
          <a:avLst/>
        </a:prstGeom>
        <a:gradFill rotWithShape="0">
          <a:gsLst>
            <a:gs pos="0">
              <a:schemeClr val="accent5">
                <a:alpha val="90000"/>
                <a:hueOff val="0"/>
                <a:satOff val="0"/>
                <a:lumOff val="0"/>
                <a:alphaOff val="-40000"/>
                <a:tint val="50000"/>
                <a:satMod val="300000"/>
              </a:schemeClr>
            </a:gs>
            <a:gs pos="35000">
              <a:schemeClr val="accent5">
                <a:alpha val="90000"/>
                <a:hueOff val="0"/>
                <a:satOff val="0"/>
                <a:lumOff val="0"/>
                <a:alphaOff val="-40000"/>
                <a:tint val="37000"/>
                <a:satMod val="300000"/>
              </a:schemeClr>
            </a:gs>
            <a:gs pos="100000">
              <a:schemeClr val="accent5">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0200" tIns="49530" rIns="92456" bIns="49530" numCol="1" spcCol="1270" anchor="ctr" anchorCtr="0">
          <a:noAutofit/>
        </a:bodyPr>
        <a:lstStyle/>
        <a:p>
          <a:pPr lvl="0" algn="l" defTabSz="577850">
            <a:lnSpc>
              <a:spcPct val="90000"/>
            </a:lnSpc>
            <a:spcBef>
              <a:spcPct val="0"/>
            </a:spcBef>
            <a:spcAft>
              <a:spcPct val="35000"/>
            </a:spcAft>
          </a:pPr>
          <a:r>
            <a:rPr lang="es-EC" sz="1300" kern="1200" dirty="0" smtClean="0">
              <a:latin typeface="Arial" panose="020B0604020202020204" pitchFamily="34" charset="0"/>
              <a:cs typeface="Arial" panose="020B0604020202020204" pitchFamily="34" charset="0"/>
            </a:rPr>
            <a:t>13. Conclusiones y Recomendaciones.</a:t>
          </a:r>
          <a:endParaRPr lang="es-EC" sz="1300" kern="1200" dirty="0">
            <a:latin typeface="Arial" panose="020B0604020202020204" pitchFamily="34" charset="0"/>
            <a:cs typeface="Arial" panose="020B0604020202020204" pitchFamily="34" charset="0"/>
          </a:endParaRPr>
        </a:p>
      </dsp:txBody>
      <dsp:txXfrm rot="10800000">
        <a:off x="1347397" y="4600834"/>
        <a:ext cx="4689448" cy="295255"/>
      </dsp:txXfrm>
    </dsp:sp>
    <dsp:sp modelId="{045D5FF8-A826-4E83-A71F-4EDD0A539FE6}">
      <dsp:nvSpPr>
        <dsp:cNvPr id="0" name=""/>
        <dsp:cNvSpPr/>
      </dsp:nvSpPr>
      <dsp:spPr>
        <a:xfrm>
          <a:off x="1125955" y="4600834"/>
          <a:ext cx="295255" cy="295255"/>
        </a:xfrm>
        <a:prstGeom prst="ellipse">
          <a:avLst/>
        </a:prstGeom>
        <a:solidFill>
          <a:schemeClr val="accent5">
            <a:tint val="50000"/>
            <a:alpha val="90000"/>
            <a:hueOff val="55885"/>
            <a:satOff val="-2847"/>
            <a:lumOff val="10927"/>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37630-2B60-4F9E-8E96-EEAC9DFEC62D}">
      <dsp:nvSpPr>
        <dsp:cNvPr id="0" name=""/>
        <dsp:cNvSpPr/>
      </dsp:nvSpPr>
      <dsp:spPr>
        <a:xfrm rot="5400000">
          <a:off x="-59321" y="330643"/>
          <a:ext cx="1054090" cy="113303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s-EC" sz="2900" kern="1200" dirty="0"/>
        </a:p>
      </dsp:txBody>
      <dsp:txXfrm rot="-5400000">
        <a:off x="-98792" y="370114"/>
        <a:ext cx="1133033" cy="1054090"/>
      </dsp:txXfrm>
    </dsp:sp>
    <dsp:sp modelId="{1DCF6C54-E2CD-4A99-AB77-90EEA6FCB14C}">
      <dsp:nvSpPr>
        <dsp:cNvPr id="0" name=""/>
        <dsp:cNvSpPr/>
      </dsp:nvSpPr>
      <dsp:spPr>
        <a:xfrm rot="5400000">
          <a:off x="3180245" y="-2342892"/>
          <a:ext cx="1423993" cy="611117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La tecnología ha evolucionado de una manera asombrosa, permitiendo automatizar procesos para un mejor control.</a:t>
          </a:r>
          <a:endParaRPr lang="es-EC" sz="1600" kern="1200" dirty="0"/>
        </a:p>
      </dsp:txBody>
      <dsp:txXfrm rot="-5400000">
        <a:off x="836656" y="70211"/>
        <a:ext cx="6041658" cy="1284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498AB-B73C-46B4-B8AE-05F8BC6459E1}">
      <dsp:nvSpPr>
        <dsp:cNvPr id="0" name=""/>
        <dsp:cNvSpPr/>
      </dsp:nvSpPr>
      <dsp:spPr>
        <a:xfrm rot="5400000">
          <a:off x="-229483" y="856709"/>
          <a:ext cx="1529893" cy="1070925"/>
        </a:xfrm>
        <a:prstGeom prst="chevron">
          <a:avLst/>
        </a:prstGeom>
        <a:solidFill>
          <a:schemeClr val="accent4">
            <a:shade val="8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smtClean="0"/>
            <a:t>Sistema de Evaluación</a:t>
          </a:r>
          <a:endParaRPr lang="es-EC" sz="1500" kern="1200" dirty="0"/>
        </a:p>
      </dsp:txBody>
      <dsp:txXfrm rot="-5400000">
        <a:off x="2" y="1162688"/>
        <a:ext cx="1070925" cy="458968"/>
      </dsp:txXfrm>
    </dsp:sp>
    <dsp:sp modelId="{FADE532A-DAED-46C5-9CC3-E44285D0A7E7}">
      <dsp:nvSpPr>
        <dsp:cNvPr id="0" name=""/>
        <dsp:cNvSpPr/>
      </dsp:nvSpPr>
      <dsp:spPr>
        <a:xfrm rot="5400000">
          <a:off x="3045102" y="-1818401"/>
          <a:ext cx="1937329" cy="5885684"/>
        </a:xfrm>
        <a:prstGeom prst="round2SameRect">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Art 153 del Reglamento de estudiantes de la Universidad de las Fuerzas Armadas - ESPE establece que para obtener un título de magíster es necesario aprobar mínimo 960 horas equivalente a 60 créditos y para alcanzar un título de Doctor 1440 horas equivalente a 90 créditos.</a:t>
          </a:r>
          <a:endParaRPr lang="es-EC" sz="1600" u="sng" kern="1200" dirty="0"/>
        </a:p>
      </dsp:txBody>
      <dsp:txXfrm rot="-5400000">
        <a:off x="1070925" y="250349"/>
        <a:ext cx="5791111" cy="1748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49F09-30BB-4819-9301-30576986D314}">
      <dsp:nvSpPr>
        <dsp:cNvPr id="0" name=""/>
        <dsp:cNvSpPr/>
      </dsp:nvSpPr>
      <dsp:spPr>
        <a:xfrm>
          <a:off x="105734" y="306630"/>
          <a:ext cx="5695992" cy="1437073"/>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7437" tIns="60960" rIns="60960" bIns="60960" numCol="1" spcCol="1270" anchor="ctr" anchorCtr="0">
          <a:noAutofit/>
        </a:bodyPr>
        <a:lstStyle/>
        <a:p>
          <a:pPr lvl="0" algn="just" defTabSz="711200">
            <a:lnSpc>
              <a:spcPts val="2160"/>
            </a:lnSpc>
            <a:spcBef>
              <a:spcPct val="0"/>
            </a:spcBef>
            <a:spcAft>
              <a:spcPct val="35000"/>
            </a:spcAft>
          </a:pPr>
          <a:r>
            <a:rPr lang="es-EC" sz="1600" kern="1200" dirty="0" smtClean="0">
              <a:latin typeface="Arial" panose="020B0604020202020204" pitchFamily="34" charset="0"/>
              <a:cs typeface="Arial" panose="020B0604020202020204" pitchFamily="34" charset="0"/>
            </a:rPr>
            <a:t>Agilitar los procesos que conlleva el registro de asistencias de profesores y alumnos de la Unidad de Gestión de Postgrados de la Universidad de las Fuerzas Armadas – ESPE.</a:t>
          </a:r>
          <a:endParaRPr lang="es-EC" sz="1600" kern="1200" dirty="0"/>
        </a:p>
      </dsp:txBody>
      <dsp:txXfrm>
        <a:off x="105734" y="306630"/>
        <a:ext cx="5695992" cy="1437073"/>
      </dsp:txXfrm>
    </dsp:sp>
    <dsp:sp modelId="{14878AD5-E47C-4722-9B88-42D018C74B4A}">
      <dsp:nvSpPr>
        <dsp:cNvPr id="0" name=""/>
        <dsp:cNvSpPr/>
      </dsp:nvSpPr>
      <dsp:spPr>
        <a:xfrm>
          <a:off x="0" y="148964"/>
          <a:ext cx="867945" cy="1670239"/>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A4C885-3BD0-4F13-A63D-234EBDA93A95}">
      <dsp:nvSpPr>
        <dsp:cNvPr id="0" name=""/>
        <dsp:cNvSpPr/>
      </dsp:nvSpPr>
      <dsp:spPr>
        <a:xfrm>
          <a:off x="79647" y="2673604"/>
          <a:ext cx="5742059" cy="569456"/>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7437"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latin typeface="Arial" pitchFamily="34" charset="0"/>
              <a:cs typeface="Arial" pitchFamily="34" charset="0"/>
            </a:rPr>
            <a:t>Seguridad de registro de asistencias. </a:t>
          </a:r>
          <a:endParaRPr lang="es-EC" sz="1600" kern="1200" dirty="0">
            <a:latin typeface="Arial" pitchFamily="34" charset="0"/>
            <a:cs typeface="Arial" pitchFamily="34" charset="0"/>
          </a:endParaRPr>
        </a:p>
      </dsp:txBody>
      <dsp:txXfrm>
        <a:off x="79647" y="2673604"/>
        <a:ext cx="5742059" cy="569456"/>
      </dsp:txXfrm>
    </dsp:sp>
    <dsp:sp modelId="{AC90B80B-3120-4F8A-BCF9-EE33A9F42AB2}">
      <dsp:nvSpPr>
        <dsp:cNvPr id="0" name=""/>
        <dsp:cNvSpPr/>
      </dsp:nvSpPr>
      <dsp:spPr>
        <a:xfrm>
          <a:off x="0" y="2164744"/>
          <a:ext cx="867945" cy="1670239"/>
        </a:xfrm>
        <a:prstGeom prst="rect">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DCCD1E-AE5F-4BEE-8AAC-C0D6E25F9663}">
      <dsp:nvSpPr>
        <dsp:cNvPr id="0" name=""/>
        <dsp:cNvSpPr/>
      </dsp:nvSpPr>
      <dsp:spPr>
        <a:xfrm>
          <a:off x="57708" y="4161913"/>
          <a:ext cx="5754276" cy="831731"/>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7437" tIns="60960" rIns="60960" bIns="60960" numCol="1" spcCol="1270" anchor="ctr" anchorCtr="0">
          <a:noAutofit/>
        </a:bodyPr>
        <a:lstStyle/>
        <a:p>
          <a:pPr lvl="0" algn="l" defTabSz="711200">
            <a:lnSpc>
              <a:spcPct val="90000"/>
            </a:lnSpc>
            <a:spcBef>
              <a:spcPct val="0"/>
            </a:spcBef>
            <a:spcAft>
              <a:spcPct val="35000"/>
            </a:spcAft>
          </a:pPr>
          <a:r>
            <a:rPr lang="es-EC" altLang="es-EC" sz="1600" kern="1200" dirty="0" smtClean="0">
              <a:latin typeface="Arial" panose="020B0604020202020204" pitchFamily="34" charset="0"/>
              <a:cs typeface="Arial" panose="020B0604020202020204" pitchFamily="34" charset="0"/>
            </a:rPr>
            <a:t>Reducción del tiempo en contabilizar las horas de asistencias del profesor y alumno.</a:t>
          </a:r>
          <a:endParaRPr lang="es-EC" sz="1600" kern="1200" dirty="0"/>
        </a:p>
      </dsp:txBody>
      <dsp:txXfrm>
        <a:off x="57708" y="4161913"/>
        <a:ext cx="5754276" cy="831731"/>
      </dsp:txXfrm>
    </dsp:sp>
    <dsp:sp modelId="{2A51AAA6-5775-4F6C-BC82-F2635C23784A}">
      <dsp:nvSpPr>
        <dsp:cNvPr id="0" name=""/>
        <dsp:cNvSpPr/>
      </dsp:nvSpPr>
      <dsp:spPr>
        <a:xfrm>
          <a:off x="0" y="4031728"/>
          <a:ext cx="814386" cy="1129064"/>
        </a:xfrm>
        <a:prstGeom prst="rect">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CB0F3-1B18-4006-9604-D6DDE05F1906}">
      <dsp:nvSpPr>
        <dsp:cNvPr id="0" name=""/>
        <dsp:cNvSpPr/>
      </dsp:nvSpPr>
      <dsp:spPr>
        <a:xfrm rot="5400000">
          <a:off x="-384789" y="415862"/>
          <a:ext cx="2565264" cy="179568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OBJETIVO GENERAL</a:t>
          </a:r>
          <a:endParaRPr lang="es-EC" sz="2000" kern="1200" dirty="0">
            <a:latin typeface="Arial" panose="020B0604020202020204" pitchFamily="34" charset="0"/>
            <a:cs typeface="Arial" panose="020B0604020202020204" pitchFamily="34" charset="0"/>
          </a:endParaRPr>
        </a:p>
      </dsp:txBody>
      <dsp:txXfrm rot="-5400000">
        <a:off x="1" y="928916"/>
        <a:ext cx="1795685" cy="769579"/>
      </dsp:txXfrm>
    </dsp:sp>
    <dsp:sp modelId="{96FD75A1-A65E-40D4-8114-D3D363E3B137}">
      <dsp:nvSpPr>
        <dsp:cNvPr id="0" name=""/>
        <dsp:cNvSpPr/>
      </dsp:nvSpPr>
      <dsp:spPr>
        <a:xfrm rot="5400000">
          <a:off x="4026531" y="-2199774"/>
          <a:ext cx="1667421" cy="612911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50000"/>
            </a:lnSpc>
            <a:spcBef>
              <a:spcPct val="0"/>
            </a:spcBef>
            <a:spcAft>
              <a:spcPct val="15000"/>
            </a:spcAft>
            <a:buChar char="••"/>
          </a:pPr>
          <a:r>
            <a:rPr lang="es-EC" sz="1600" kern="1200" dirty="0" smtClean="0">
              <a:latin typeface="Arial" panose="020B0604020202020204" pitchFamily="34" charset="0"/>
              <a:ea typeface="+mn-ea"/>
              <a:cs typeface="Arial" panose="020B0604020202020204" pitchFamily="34" charset="0"/>
            </a:rPr>
            <a:t>Desarrollar un sistema Software de Gestión de Control de Asistencia para la Unidad de Postgrados de la Universidad de las Fuerzas Armadas - ESPE aplicando la Metodología Scrum  que facilite el manejo eficiente de la información.</a:t>
          </a:r>
          <a:endParaRPr lang="es-EC" sz="1600" kern="1200" dirty="0">
            <a:latin typeface="Arial" panose="020B0604020202020204" pitchFamily="34" charset="0"/>
            <a:cs typeface="Arial" panose="020B0604020202020204" pitchFamily="34" charset="0"/>
          </a:endParaRPr>
        </a:p>
      </dsp:txBody>
      <dsp:txXfrm rot="-5400000">
        <a:off x="1795685" y="112469"/>
        <a:ext cx="6047717" cy="1504627"/>
      </dsp:txXfrm>
    </dsp:sp>
    <dsp:sp modelId="{F779126D-9C15-43DA-8024-A49BF7D57F6B}">
      <dsp:nvSpPr>
        <dsp:cNvPr id="0" name=""/>
        <dsp:cNvSpPr/>
      </dsp:nvSpPr>
      <dsp:spPr>
        <a:xfrm rot="5400000">
          <a:off x="-384789" y="3306602"/>
          <a:ext cx="2565264" cy="1795685"/>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OBJETIVOS ESPECÍFICOS</a:t>
          </a:r>
          <a:endParaRPr lang="es-EC" sz="2000" kern="1200" dirty="0">
            <a:latin typeface="Arial" panose="020B0604020202020204" pitchFamily="34" charset="0"/>
            <a:cs typeface="Arial" panose="020B0604020202020204" pitchFamily="34" charset="0"/>
          </a:endParaRPr>
        </a:p>
      </dsp:txBody>
      <dsp:txXfrm rot="-5400000">
        <a:off x="1" y="3819656"/>
        <a:ext cx="1795685" cy="769579"/>
      </dsp:txXfrm>
    </dsp:sp>
    <dsp:sp modelId="{027297F0-0FA4-4FE8-9E2E-4E821FDD19FB}">
      <dsp:nvSpPr>
        <dsp:cNvPr id="0" name=""/>
        <dsp:cNvSpPr/>
      </dsp:nvSpPr>
      <dsp:spPr>
        <a:xfrm rot="5400000">
          <a:off x="3452029" y="690966"/>
          <a:ext cx="2816425" cy="6129114"/>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50000"/>
            </a:lnSpc>
            <a:spcBef>
              <a:spcPct val="0"/>
            </a:spcBef>
            <a:spcAft>
              <a:spcPct val="15000"/>
            </a:spcAft>
            <a:buChar char="••"/>
          </a:pPr>
          <a:r>
            <a:rPr lang="es-EC" sz="1600" kern="1200" dirty="0" smtClean="0">
              <a:latin typeface="Arial" panose="020B0604020202020204" pitchFamily="34" charset="0"/>
              <a:ea typeface="+mn-ea"/>
              <a:cs typeface="Arial" panose="020B0604020202020204" pitchFamily="34" charset="0"/>
            </a:rPr>
            <a:t>Realizar la Especificación de requerimientos del sistema.</a:t>
          </a:r>
          <a:endParaRPr lang="es-EC" sz="1600" kern="1200" dirty="0">
            <a:latin typeface="Arial" panose="020B0604020202020204" pitchFamily="34" charset="0"/>
            <a:cs typeface="Arial" panose="020B0604020202020204" pitchFamily="34" charset="0"/>
          </a:endParaRPr>
        </a:p>
        <a:p>
          <a:pPr marL="171450" lvl="1" indent="-171450" algn="just" defTabSz="711200">
            <a:lnSpc>
              <a:spcPct val="150000"/>
            </a:lnSpc>
            <a:spcBef>
              <a:spcPct val="0"/>
            </a:spcBef>
            <a:spcAft>
              <a:spcPct val="15000"/>
            </a:spcAft>
            <a:buChar char="••"/>
          </a:pPr>
          <a:r>
            <a:rPr lang="es-EC" sz="1600" kern="1200" dirty="0" smtClean="0">
              <a:latin typeface="Arial" panose="020B0604020202020204" pitchFamily="34" charset="0"/>
              <a:ea typeface="+mn-ea"/>
              <a:cs typeface="Arial" panose="020B0604020202020204" pitchFamily="34" charset="0"/>
            </a:rPr>
            <a:t>Diseñar el Plan de desarrollo con la metodología Scrum.</a:t>
          </a:r>
          <a:endParaRPr lang="es-EC" sz="1600" kern="1200" dirty="0">
            <a:latin typeface="Arial" panose="020B0604020202020204" pitchFamily="34" charset="0"/>
            <a:ea typeface="+mn-ea"/>
            <a:cs typeface="Arial" panose="020B0604020202020204" pitchFamily="34" charset="0"/>
          </a:endParaRPr>
        </a:p>
        <a:p>
          <a:pPr marL="171450" lvl="1" indent="-171450" algn="just" defTabSz="711200">
            <a:lnSpc>
              <a:spcPct val="150000"/>
            </a:lnSpc>
            <a:spcBef>
              <a:spcPct val="0"/>
            </a:spcBef>
            <a:spcAft>
              <a:spcPct val="15000"/>
            </a:spcAft>
            <a:buChar char="••"/>
          </a:pPr>
          <a:r>
            <a:rPr lang="es-EC" sz="1600" kern="1200" dirty="0" smtClean="0">
              <a:latin typeface="Arial" panose="020B0604020202020204" pitchFamily="34" charset="0"/>
              <a:ea typeface="+mn-ea"/>
              <a:cs typeface="Arial" panose="020B0604020202020204" pitchFamily="34" charset="0"/>
            </a:rPr>
            <a:t>Realizar el análisis y diseño en base de la metodología seleccionada.</a:t>
          </a:r>
          <a:endParaRPr lang="es-EC" sz="1600" kern="1200" dirty="0">
            <a:latin typeface="Arial" panose="020B0604020202020204" pitchFamily="34" charset="0"/>
            <a:ea typeface="+mn-ea"/>
            <a:cs typeface="Arial" panose="020B0604020202020204" pitchFamily="34" charset="0"/>
          </a:endParaRPr>
        </a:p>
        <a:p>
          <a:pPr marL="171450" lvl="1" indent="-171450" algn="just" defTabSz="711200">
            <a:lnSpc>
              <a:spcPct val="150000"/>
            </a:lnSpc>
            <a:spcBef>
              <a:spcPct val="0"/>
            </a:spcBef>
            <a:spcAft>
              <a:spcPct val="15000"/>
            </a:spcAft>
            <a:buChar char="••"/>
          </a:pPr>
          <a:r>
            <a:rPr lang="es-EC" sz="1600" kern="1200" dirty="0" smtClean="0">
              <a:latin typeface="Arial" panose="020B0604020202020204" pitchFamily="34" charset="0"/>
              <a:ea typeface="+mn-ea"/>
              <a:cs typeface="Arial" panose="020B0604020202020204" pitchFamily="34" charset="0"/>
            </a:rPr>
            <a:t>Realizar la construcción del sistema.</a:t>
          </a:r>
          <a:endParaRPr lang="es-EC" sz="1600" kern="1200" dirty="0">
            <a:latin typeface="Arial" panose="020B0604020202020204" pitchFamily="34" charset="0"/>
            <a:ea typeface="+mn-ea"/>
            <a:cs typeface="Arial" panose="020B0604020202020204" pitchFamily="34" charset="0"/>
          </a:endParaRPr>
        </a:p>
        <a:p>
          <a:pPr marL="171450" lvl="1" indent="-171450" algn="just" defTabSz="711200">
            <a:lnSpc>
              <a:spcPct val="150000"/>
            </a:lnSpc>
            <a:spcBef>
              <a:spcPct val="0"/>
            </a:spcBef>
            <a:spcAft>
              <a:spcPct val="15000"/>
            </a:spcAft>
            <a:buChar char="••"/>
          </a:pPr>
          <a:r>
            <a:rPr lang="es-EC" sz="1600" kern="1200" dirty="0" smtClean="0">
              <a:latin typeface="Arial" panose="020B0604020202020204" pitchFamily="34" charset="0"/>
              <a:ea typeface="+mn-ea"/>
              <a:cs typeface="Arial" panose="020B0604020202020204" pitchFamily="34" charset="0"/>
            </a:rPr>
            <a:t>Preparar y ejecutar las pruebas de la aplicación.</a:t>
          </a:r>
          <a:endParaRPr lang="es-EC" sz="1600" kern="1200" dirty="0">
            <a:latin typeface="Arial" panose="020B0604020202020204" pitchFamily="34" charset="0"/>
            <a:ea typeface="+mn-ea"/>
            <a:cs typeface="Arial" panose="020B0604020202020204" pitchFamily="34" charset="0"/>
          </a:endParaRPr>
        </a:p>
        <a:p>
          <a:pPr marL="171450" lvl="1" indent="-171450" algn="just" defTabSz="711200">
            <a:lnSpc>
              <a:spcPct val="150000"/>
            </a:lnSpc>
            <a:spcBef>
              <a:spcPct val="0"/>
            </a:spcBef>
            <a:spcAft>
              <a:spcPct val="15000"/>
            </a:spcAft>
            <a:buChar char="••"/>
          </a:pPr>
          <a:r>
            <a:rPr lang="es-EC" sz="1600" kern="1200" dirty="0" smtClean="0">
              <a:latin typeface="Arial" panose="020B0604020202020204" pitchFamily="34" charset="0"/>
              <a:ea typeface="+mn-ea"/>
              <a:cs typeface="Arial" panose="020B0604020202020204" pitchFamily="34" charset="0"/>
            </a:rPr>
            <a:t>Instalar el sistema y capacitar a los usuarios.</a:t>
          </a:r>
          <a:endParaRPr lang="es-EC" sz="1600" kern="1200" dirty="0">
            <a:latin typeface="Arial" panose="020B0604020202020204" pitchFamily="34" charset="0"/>
            <a:ea typeface="+mn-ea"/>
            <a:cs typeface="Arial" panose="020B0604020202020204" pitchFamily="34" charset="0"/>
          </a:endParaRPr>
        </a:p>
      </dsp:txBody>
      <dsp:txXfrm rot="-5400000">
        <a:off x="1795685" y="2484798"/>
        <a:ext cx="5991627" cy="2541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4F695-BACC-4A24-9B7A-5C0246980F84}">
      <dsp:nvSpPr>
        <dsp:cNvPr id="0" name=""/>
        <dsp:cNvSpPr/>
      </dsp:nvSpPr>
      <dsp:spPr>
        <a:xfrm rot="16200000">
          <a:off x="-1426757" y="1427501"/>
          <a:ext cx="4789768" cy="1934765"/>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309" bIns="0" numCol="1" spcCol="1270" anchor="t" anchorCtr="0">
          <a:noAutofit/>
        </a:bodyPr>
        <a:lstStyle/>
        <a:p>
          <a:pPr lvl="0" algn="l" defTabSz="933450">
            <a:lnSpc>
              <a:spcPct val="90000"/>
            </a:lnSpc>
            <a:spcBef>
              <a:spcPct val="0"/>
            </a:spcBef>
            <a:spcAft>
              <a:spcPct val="35000"/>
            </a:spcAft>
          </a:pPr>
          <a:r>
            <a:rPr lang="es-EC" sz="2100" b="1" kern="1200" dirty="0" smtClean="0"/>
            <a:t>Proceso Administrativo - Recursos Humanos</a:t>
          </a:r>
          <a:endParaRPr lang="es-EC" sz="2100" kern="1200" dirty="0"/>
        </a:p>
        <a:p>
          <a:pPr marL="171450" lvl="1" indent="-171450" algn="l" defTabSz="711200">
            <a:lnSpc>
              <a:spcPct val="90000"/>
            </a:lnSpc>
            <a:spcBef>
              <a:spcPct val="0"/>
            </a:spcBef>
            <a:spcAft>
              <a:spcPct val="15000"/>
            </a:spcAft>
            <a:buChar char="••"/>
          </a:pPr>
          <a:r>
            <a:rPr lang="es-EC" sz="1600" kern="1200" dirty="0" smtClean="0"/>
            <a:t>Administración de profesores y alumnos.</a:t>
          </a:r>
          <a:endParaRPr lang="es-EC" sz="1600" kern="1200" dirty="0"/>
        </a:p>
        <a:p>
          <a:pPr marL="171450" lvl="1" indent="-171450" algn="l" defTabSz="711200">
            <a:lnSpc>
              <a:spcPct val="90000"/>
            </a:lnSpc>
            <a:spcBef>
              <a:spcPct val="0"/>
            </a:spcBef>
            <a:spcAft>
              <a:spcPct val="15000"/>
            </a:spcAft>
            <a:buChar char="••"/>
          </a:pPr>
          <a:r>
            <a:rPr lang="es-EC" sz="1600" kern="1200" dirty="0" smtClean="0"/>
            <a:t>Administración de Asistencia.</a:t>
          </a:r>
          <a:endParaRPr lang="es-EC" sz="1600" kern="1200" dirty="0"/>
        </a:p>
      </dsp:txBody>
      <dsp:txXfrm rot="5400000">
        <a:off x="744" y="957954"/>
        <a:ext cx="1934765" cy="2873860"/>
      </dsp:txXfrm>
    </dsp:sp>
    <dsp:sp modelId="{8E89525E-E45A-4A5B-B5CA-095DFC0CDB38}">
      <dsp:nvSpPr>
        <dsp:cNvPr id="0" name=""/>
        <dsp:cNvSpPr/>
      </dsp:nvSpPr>
      <dsp:spPr>
        <a:xfrm rot="16200000">
          <a:off x="653116" y="1427501"/>
          <a:ext cx="4789768" cy="1934765"/>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5309" bIns="0" numCol="1" spcCol="1270" anchor="t" anchorCtr="0">
          <a:noAutofit/>
        </a:bodyPr>
        <a:lstStyle/>
        <a:p>
          <a:pPr lvl="0" algn="l" defTabSz="933450">
            <a:lnSpc>
              <a:spcPct val="90000"/>
            </a:lnSpc>
            <a:spcBef>
              <a:spcPct val="0"/>
            </a:spcBef>
            <a:spcAft>
              <a:spcPct val="35000"/>
            </a:spcAft>
          </a:pPr>
          <a:r>
            <a:rPr lang="es-EC" sz="2100" b="1" kern="1200" dirty="0" smtClean="0"/>
            <a:t>Proceso Administrativo - Seguridad</a:t>
          </a:r>
          <a:endParaRPr lang="es-EC" sz="2100" kern="1200" dirty="0"/>
        </a:p>
        <a:p>
          <a:pPr marL="171450" lvl="1" indent="-171450" algn="l" defTabSz="711200">
            <a:lnSpc>
              <a:spcPct val="90000"/>
            </a:lnSpc>
            <a:spcBef>
              <a:spcPct val="0"/>
            </a:spcBef>
            <a:spcAft>
              <a:spcPct val="15000"/>
            </a:spcAft>
            <a:buChar char="••"/>
          </a:pPr>
          <a:r>
            <a:rPr lang="es-EC" sz="1600" kern="1200" dirty="0" smtClean="0"/>
            <a:t>Administración de usuarios</a:t>
          </a:r>
          <a:endParaRPr lang="es-EC" sz="1600" kern="1200" dirty="0"/>
        </a:p>
        <a:p>
          <a:pPr marL="171450" lvl="1" indent="-171450" algn="l" defTabSz="711200">
            <a:lnSpc>
              <a:spcPct val="90000"/>
            </a:lnSpc>
            <a:spcBef>
              <a:spcPct val="0"/>
            </a:spcBef>
            <a:spcAft>
              <a:spcPct val="15000"/>
            </a:spcAft>
            <a:buChar char="••"/>
          </a:pPr>
          <a:r>
            <a:rPr lang="es-EC" sz="1600" kern="1200" dirty="0" smtClean="0"/>
            <a:t>Administración de perfiles</a:t>
          </a:r>
          <a:endParaRPr lang="es-EC" sz="1600" kern="1200" dirty="0"/>
        </a:p>
        <a:p>
          <a:pPr marL="171450" lvl="1" indent="-171450" algn="l" defTabSz="711200">
            <a:lnSpc>
              <a:spcPct val="90000"/>
            </a:lnSpc>
            <a:spcBef>
              <a:spcPct val="0"/>
            </a:spcBef>
            <a:spcAft>
              <a:spcPct val="15000"/>
            </a:spcAft>
            <a:buChar char="••"/>
          </a:pPr>
          <a:r>
            <a:rPr lang="es-EC" sz="1600" kern="1200" dirty="0" smtClean="0"/>
            <a:t>Administración de permisos</a:t>
          </a:r>
          <a:endParaRPr lang="es-EC" sz="1600" kern="1200" dirty="0"/>
        </a:p>
      </dsp:txBody>
      <dsp:txXfrm rot="5400000">
        <a:off x="2080617" y="957954"/>
        <a:ext cx="1934765" cy="2873860"/>
      </dsp:txXfrm>
    </dsp:sp>
    <dsp:sp modelId="{755989FB-0E38-4B63-9B9C-969904EB7A5A}">
      <dsp:nvSpPr>
        <dsp:cNvPr id="0" name=""/>
        <dsp:cNvSpPr/>
      </dsp:nvSpPr>
      <dsp:spPr>
        <a:xfrm rot="16200000">
          <a:off x="2732989" y="1427501"/>
          <a:ext cx="4789768" cy="1934765"/>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s-EC" sz="2000" b="1" kern="1200" dirty="0" smtClean="0"/>
            <a:t>Reportes</a:t>
          </a:r>
        </a:p>
        <a:p>
          <a:pPr lvl="0" algn="ctr" defTabSz="889000">
            <a:lnSpc>
              <a:spcPct val="90000"/>
            </a:lnSpc>
            <a:spcBef>
              <a:spcPct val="0"/>
            </a:spcBef>
            <a:spcAft>
              <a:spcPct val="35000"/>
            </a:spcAft>
          </a:pPr>
          <a:r>
            <a:rPr lang="es-EC" sz="1600" kern="1200" dirty="0" smtClean="0"/>
            <a:t>Reporte de datos personales y asistencias de:  alumnos y profesores.</a:t>
          </a:r>
        </a:p>
        <a:p>
          <a:pPr lvl="0" algn="ctr" defTabSz="889000">
            <a:lnSpc>
              <a:spcPct val="90000"/>
            </a:lnSpc>
            <a:spcBef>
              <a:spcPct val="0"/>
            </a:spcBef>
            <a:spcAft>
              <a:spcPct val="35000"/>
            </a:spcAft>
          </a:pPr>
          <a:r>
            <a:rPr lang="es-EC" sz="1600" kern="1200" dirty="0" smtClean="0"/>
            <a:t>Reporte descripción académica.</a:t>
          </a:r>
        </a:p>
        <a:p>
          <a:pPr lvl="0" algn="ctr" defTabSz="889000">
            <a:lnSpc>
              <a:spcPct val="90000"/>
            </a:lnSpc>
            <a:spcBef>
              <a:spcPct val="0"/>
            </a:spcBef>
            <a:spcAft>
              <a:spcPct val="35000"/>
            </a:spcAft>
          </a:pPr>
          <a:r>
            <a:rPr lang="es-EC" sz="1600" kern="1200" dirty="0" smtClean="0"/>
            <a:t>Reporte de cronogramas de clases.</a:t>
          </a:r>
          <a:endParaRPr lang="es-EC" sz="1600" kern="1200" dirty="0"/>
        </a:p>
      </dsp:txBody>
      <dsp:txXfrm rot="5400000">
        <a:off x="4160490" y="957954"/>
        <a:ext cx="1934765" cy="28738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DE06A-1D06-462D-B224-8D01ACBC3465}">
      <dsp:nvSpPr>
        <dsp:cNvPr id="0" name=""/>
        <dsp:cNvSpPr/>
      </dsp:nvSpPr>
      <dsp:spPr>
        <a:xfrm>
          <a:off x="2861952" y="1324"/>
          <a:ext cx="4292928" cy="1050478"/>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La presentación, el procesamiento  y la gestión de los datos son procesos lógicamente separados que se ejecutan sobre procesadores diferentes.</a:t>
          </a:r>
          <a:endParaRPr lang="es-EC" sz="1400" kern="1200" dirty="0">
            <a:latin typeface="Arial" panose="020B0604020202020204" pitchFamily="34" charset="0"/>
            <a:cs typeface="Arial" panose="020B0604020202020204" pitchFamily="34" charset="0"/>
          </a:endParaRPr>
        </a:p>
      </dsp:txBody>
      <dsp:txXfrm>
        <a:off x="2861952" y="132634"/>
        <a:ext cx="3898999" cy="787858"/>
      </dsp:txXfrm>
    </dsp:sp>
    <dsp:sp modelId="{24F90B5B-08C1-4CE4-A7A9-9AEC70F0EF70}">
      <dsp:nvSpPr>
        <dsp:cNvPr id="0" name=""/>
        <dsp:cNvSpPr/>
      </dsp:nvSpPr>
      <dsp:spPr>
        <a:xfrm>
          <a:off x="0" y="1324"/>
          <a:ext cx="2861952" cy="105047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Arquitectura física de tres capas</a:t>
          </a:r>
          <a:endParaRPr lang="es-EC" sz="2000" kern="1200" dirty="0">
            <a:latin typeface="Arial" panose="020B0604020202020204" pitchFamily="34" charset="0"/>
            <a:cs typeface="Arial" panose="020B0604020202020204" pitchFamily="34" charset="0"/>
          </a:endParaRPr>
        </a:p>
      </dsp:txBody>
      <dsp:txXfrm>
        <a:off x="51280" y="52604"/>
        <a:ext cx="2759392" cy="947918"/>
      </dsp:txXfrm>
    </dsp:sp>
    <dsp:sp modelId="{62C8E56B-3C21-416A-9C83-ABA8ABA1B16E}">
      <dsp:nvSpPr>
        <dsp:cNvPr id="0" name=""/>
        <dsp:cNvSpPr/>
      </dsp:nvSpPr>
      <dsp:spPr>
        <a:xfrm>
          <a:off x="2861952" y="1156850"/>
          <a:ext cx="4292928" cy="1050478"/>
        </a:xfrm>
        <a:prstGeom prst="rightArrow">
          <a:avLst>
            <a:gd name="adj1" fmla="val 75000"/>
            <a:gd name="adj2" fmla="val 50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Lenguaje de Programación Orientado a Objetos.</a:t>
          </a:r>
          <a:endParaRPr lang="es-EC" sz="1400" kern="1200" dirty="0">
            <a:latin typeface="Arial" panose="020B0604020202020204" pitchFamily="34" charset="0"/>
            <a:cs typeface="Arial" panose="020B0604020202020204" pitchFamily="34" charset="0"/>
          </a:endParaRPr>
        </a:p>
      </dsp:txBody>
      <dsp:txXfrm>
        <a:off x="2861952" y="1288160"/>
        <a:ext cx="3898999" cy="787858"/>
      </dsp:txXfrm>
    </dsp:sp>
    <dsp:sp modelId="{C51ED58E-038A-444F-9035-E59C19F57A94}">
      <dsp:nvSpPr>
        <dsp:cNvPr id="0" name=""/>
        <dsp:cNvSpPr/>
      </dsp:nvSpPr>
      <dsp:spPr>
        <a:xfrm>
          <a:off x="0" y="1156850"/>
          <a:ext cx="2861952" cy="1050478"/>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Java</a:t>
          </a:r>
          <a:endParaRPr lang="es-EC" sz="2000" kern="1200" dirty="0">
            <a:latin typeface="Arial" panose="020B0604020202020204" pitchFamily="34" charset="0"/>
            <a:cs typeface="Arial" panose="020B0604020202020204" pitchFamily="34" charset="0"/>
          </a:endParaRPr>
        </a:p>
      </dsp:txBody>
      <dsp:txXfrm>
        <a:off x="51280" y="1208130"/>
        <a:ext cx="2759392" cy="947918"/>
      </dsp:txXfrm>
    </dsp:sp>
    <dsp:sp modelId="{1D8CEC0F-6864-44B0-BBA0-A22872330F09}">
      <dsp:nvSpPr>
        <dsp:cNvPr id="0" name=""/>
        <dsp:cNvSpPr/>
      </dsp:nvSpPr>
      <dsp:spPr>
        <a:xfrm>
          <a:off x="2861952" y="2312376"/>
          <a:ext cx="4292928" cy="1050478"/>
        </a:xfrm>
        <a:prstGeom prst="rightArrow">
          <a:avLst>
            <a:gd name="adj1" fmla="val 75000"/>
            <a:gd name="adj2" fmla="val 50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C" altLang="es-EC" sz="1400" kern="1200" dirty="0" smtClean="0">
              <a:latin typeface="Arial" panose="020B0604020202020204" pitchFamily="34" charset="0"/>
              <a:cs typeface="Arial" panose="020B0604020202020204" pitchFamily="34" charset="0"/>
            </a:rPr>
            <a:t>Plataforma de desarrollo.</a:t>
          </a:r>
          <a:endParaRPr lang="es-EC" sz="1400" kern="1200" dirty="0"/>
        </a:p>
        <a:p>
          <a:pPr marL="114300" lvl="1" indent="-114300" algn="just" defTabSz="622300">
            <a:lnSpc>
              <a:spcPct val="90000"/>
            </a:lnSpc>
            <a:spcBef>
              <a:spcPct val="0"/>
            </a:spcBef>
            <a:spcAft>
              <a:spcPct val="15000"/>
            </a:spcAft>
            <a:buChar char="••"/>
          </a:pPr>
          <a:r>
            <a:rPr lang="es-EC" altLang="es-EC" sz="1400" kern="1200" dirty="0" smtClean="0">
              <a:latin typeface="Arial" panose="020B0604020202020204" pitchFamily="34" charset="0"/>
              <a:cs typeface="Arial" panose="020B0604020202020204" pitchFamily="34" charset="0"/>
            </a:rPr>
            <a:t>Herramienta muy popular para aplicaciones empresariales y web .</a:t>
          </a:r>
          <a:endParaRPr lang="es-EC" sz="1400" kern="1200" dirty="0"/>
        </a:p>
      </dsp:txBody>
      <dsp:txXfrm>
        <a:off x="2861952" y="2443686"/>
        <a:ext cx="3898999" cy="787858"/>
      </dsp:txXfrm>
    </dsp:sp>
    <dsp:sp modelId="{9E01F0A0-9531-418D-8E82-167F190E2EF1}">
      <dsp:nvSpPr>
        <dsp:cNvPr id="0" name=""/>
        <dsp:cNvSpPr/>
      </dsp:nvSpPr>
      <dsp:spPr>
        <a:xfrm>
          <a:off x="0" y="2312376"/>
          <a:ext cx="2861952" cy="1050478"/>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JEE</a:t>
          </a:r>
          <a:endParaRPr lang="es-EC" sz="2000" kern="1200" dirty="0">
            <a:latin typeface="Arial" panose="020B0604020202020204" pitchFamily="34" charset="0"/>
            <a:cs typeface="Arial" panose="020B0604020202020204" pitchFamily="34" charset="0"/>
          </a:endParaRPr>
        </a:p>
      </dsp:txBody>
      <dsp:txXfrm>
        <a:off x="51280" y="2363656"/>
        <a:ext cx="2759392" cy="947918"/>
      </dsp:txXfrm>
    </dsp:sp>
    <dsp:sp modelId="{897714E7-B797-46C4-A5E5-7B78E1C2DD2C}">
      <dsp:nvSpPr>
        <dsp:cNvPr id="0" name=""/>
        <dsp:cNvSpPr/>
      </dsp:nvSpPr>
      <dsp:spPr>
        <a:xfrm>
          <a:off x="2861952" y="3467903"/>
          <a:ext cx="4292928" cy="1050478"/>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i="0" kern="1200" dirty="0" smtClean="0">
              <a:latin typeface="Arial" panose="020B0604020202020204" pitchFamily="34" charset="0"/>
              <a:cs typeface="Arial" panose="020B0604020202020204" pitchFamily="34" charset="0"/>
            </a:rPr>
            <a:t>Arquitectura de componentes del servidor</a:t>
          </a:r>
          <a:endParaRPr lang="es-EC" sz="1400" i="0" kern="1200" dirty="0">
            <a:latin typeface="Arial" panose="020B0604020202020204" pitchFamily="34" charset="0"/>
            <a:cs typeface="Arial" panose="020B0604020202020204" pitchFamily="34" charset="0"/>
          </a:endParaRPr>
        </a:p>
      </dsp:txBody>
      <dsp:txXfrm>
        <a:off x="2861952" y="3599213"/>
        <a:ext cx="3898999" cy="787858"/>
      </dsp:txXfrm>
    </dsp:sp>
    <dsp:sp modelId="{73A1EA4F-747D-455C-9C8B-FA57DA654449}">
      <dsp:nvSpPr>
        <dsp:cNvPr id="0" name=""/>
        <dsp:cNvSpPr/>
      </dsp:nvSpPr>
      <dsp:spPr>
        <a:xfrm>
          <a:off x="0" y="3467903"/>
          <a:ext cx="2861952" cy="105047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latin typeface="Arial" panose="020B0604020202020204" pitchFamily="34" charset="0"/>
              <a:cs typeface="Arial" panose="020B0604020202020204" pitchFamily="34" charset="0"/>
            </a:rPr>
            <a:t>ENTERPRISE JAVABEANS (</a:t>
          </a:r>
          <a:r>
            <a:rPr lang="es-EC" sz="2000" kern="1200" dirty="0" smtClean="0">
              <a:latin typeface="Arial" panose="020B0604020202020204" pitchFamily="34" charset="0"/>
              <a:cs typeface="Arial" panose="020B0604020202020204" pitchFamily="34" charset="0"/>
            </a:rPr>
            <a:t>EJB)</a:t>
          </a:r>
          <a:endParaRPr lang="es-EC" sz="2000" kern="1200" dirty="0">
            <a:latin typeface="Arial" panose="020B0604020202020204" pitchFamily="34" charset="0"/>
            <a:cs typeface="Arial" panose="020B0604020202020204" pitchFamily="34" charset="0"/>
          </a:endParaRPr>
        </a:p>
      </dsp:txBody>
      <dsp:txXfrm>
        <a:off x="51280" y="3519183"/>
        <a:ext cx="2759392" cy="9479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E84891E-E247-4077-B413-9CB6A96505CB}" type="datetimeFigureOut">
              <a:rPr lang="es-ES" altLang="es-EC"/>
              <a:pPr>
                <a:defRPr/>
              </a:pPr>
              <a:t>16/05/2014</a:t>
            </a:fld>
            <a:endParaRPr lang="es-ES" altLang="es-EC"/>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_tradnl" altLang="es-EC" noProof="0" smtClean="0"/>
              <a:t>Haga clic para modificar el estilo de texto del patrón</a:t>
            </a:r>
          </a:p>
          <a:p>
            <a:pPr lvl="1"/>
            <a:r>
              <a:rPr lang="es-ES_tradnl" altLang="es-EC" noProof="0" smtClean="0"/>
              <a:t>Segundo nivel</a:t>
            </a:r>
          </a:p>
          <a:p>
            <a:pPr lvl="2"/>
            <a:r>
              <a:rPr lang="es-ES_tradnl" altLang="es-EC" noProof="0" smtClean="0"/>
              <a:t>Tercer nivel</a:t>
            </a:r>
          </a:p>
          <a:p>
            <a:pPr lvl="3"/>
            <a:r>
              <a:rPr lang="es-ES_tradnl" altLang="es-EC" noProof="0" smtClean="0"/>
              <a:t>Cuarto nivel</a:t>
            </a:r>
          </a:p>
          <a:p>
            <a:pPr lvl="4"/>
            <a:r>
              <a:rPr lang="es-ES_tradnl" altLang="es-EC" noProof="0" smtClean="0"/>
              <a:t>Quinto nivel</a:t>
            </a:r>
            <a:endParaRPr lang="es-ES" altLang="es-EC" noProof="0" smtClean="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8A54186-9F36-4184-8A65-FF087A6C6A65}" type="slidenum">
              <a:rPr lang="es-ES" altLang="es-EC"/>
              <a:pPr>
                <a:defRPr/>
              </a:pPr>
              <a:t>‹Nº›</a:t>
            </a:fld>
            <a:endParaRPr lang="es-ES" altLang="es-EC"/>
          </a:p>
        </p:txBody>
      </p:sp>
    </p:spTree>
    <p:extLst>
      <p:ext uri="{BB962C8B-B14F-4D97-AF65-F5344CB8AC3E}">
        <p14:creationId xmlns:p14="http://schemas.microsoft.com/office/powerpoint/2010/main" val="25830132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C" altLang="es-EC" smtClean="0"/>
          </a:p>
        </p:txBody>
      </p:sp>
      <p:sp>
        <p:nvSpPr>
          <p:cNvPr id="399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82CDF0E-5094-412A-94D5-ED22EB5FC2F3}" type="slidenum">
              <a:rPr lang="es-ES" altLang="es-EC" smtClean="0"/>
              <a:pPr eaLnBrk="1" hangingPunct="1">
                <a:spcBef>
                  <a:spcPct val="0"/>
                </a:spcBef>
              </a:pPr>
              <a:t>1</a:t>
            </a:fld>
            <a:endParaRPr lang="es-ES" alt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84A76B9-16E3-4D9F-A533-67AC0248A6BB}" type="slidenum">
              <a:rPr lang="es-ES" altLang="es-EC" smtClean="0"/>
              <a:pPr eaLnBrk="1" hangingPunct="1">
                <a:spcBef>
                  <a:spcPct val="0"/>
                </a:spcBef>
              </a:pPr>
              <a:t>11</a:t>
            </a:fld>
            <a:endParaRPr lang="es-ES" altLang="es-EC" smtClean="0"/>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S" dirty="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30EDDBC-B412-4CAF-B58F-8232FFB22C0A}" type="slidenum">
              <a:rPr lang="es-ES" altLang="es-EC" smtClean="0"/>
              <a:pPr eaLnBrk="1" hangingPunct="1">
                <a:spcBef>
                  <a:spcPct val="0"/>
                </a:spcBef>
              </a:pPr>
              <a:t>12</a:t>
            </a:fld>
            <a:endParaRPr lang="es-ES" altLang="es-EC" smtClean="0"/>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C" altLang="es-EC"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85AF3AF-31A5-4D26-91F3-2D0409B0400C}" type="slidenum">
              <a:rPr lang="es-ES" altLang="es-EC" smtClean="0"/>
              <a:pPr eaLnBrk="1" hangingPunct="1">
                <a:spcBef>
                  <a:spcPct val="0"/>
                </a:spcBef>
              </a:pPr>
              <a:t>13</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r>
              <a:rPr lang="es-ES" sz="1200" kern="1200" dirty="0" smtClean="0">
                <a:solidFill>
                  <a:schemeClr val="tx1"/>
                </a:solidFill>
                <a:effectLst/>
                <a:latin typeface="+mn-lt"/>
                <a:ea typeface="MS PGothic" pitchFamily="34" charset="-128"/>
                <a:cs typeface="ＭＳ Ｐゴシック" charset="0"/>
              </a:rPr>
              <a:t>Para la especificación de requerimientos se considero el estándar IEEE 830.</a:t>
            </a:r>
          </a:p>
          <a:p>
            <a:pPr eaLnBrk="1" fontAlgn="auto" hangingPunct="1">
              <a:spcBef>
                <a:spcPts val="0"/>
              </a:spcBef>
              <a:spcAft>
                <a:spcPts val="0"/>
              </a:spcAft>
              <a:defRPr/>
            </a:pPr>
            <a:r>
              <a:rPr lang="es-ES" sz="1200" kern="1200" dirty="0" smtClean="0">
                <a:solidFill>
                  <a:schemeClr val="tx1"/>
                </a:solidFill>
                <a:effectLst/>
                <a:latin typeface="+mn-lt"/>
                <a:ea typeface="MS PGothic" pitchFamily="34" charset="-128"/>
                <a:cs typeface="ＭＳ Ｐゴシック" charset="0"/>
              </a:rPr>
              <a:t>Para la toma de requerimiento se procedió a entrevistar al usuario logrando determinar </a:t>
            </a:r>
            <a:r>
              <a:rPr lang="es-ES" sz="1200" kern="1200" baseline="0" dirty="0" smtClean="0">
                <a:solidFill>
                  <a:schemeClr val="tx1"/>
                </a:solidFill>
                <a:effectLst/>
                <a:latin typeface="+mn-lt"/>
                <a:ea typeface="MS PGothic" pitchFamily="34" charset="-128"/>
                <a:cs typeface="ＭＳ Ｐゴシック" charset="0"/>
              </a:rPr>
              <a:t>los siguientes requerimientos funcionales:</a:t>
            </a:r>
            <a:endParaRPr lang="es-ES" sz="1200" kern="1200" dirty="0" smtClean="0">
              <a:solidFill>
                <a:schemeClr val="tx1"/>
              </a:solidFill>
              <a:effectLst/>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EC" sz="1200" b="1" dirty="0" smtClean="0">
                <a:latin typeface="Arial" panose="020B0604020202020204" pitchFamily="34" charset="0"/>
                <a:cs typeface="Arial" panose="020B0604020202020204" pitchFamily="34" charset="0"/>
              </a:rPr>
              <a:t>Administrar las cuentas de usuarios:</a:t>
            </a:r>
            <a:r>
              <a:rPr lang="es-EC" sz="1200" b="1" baseline="0" dirty="0" smtClean="0">
                <a:latin typeface="Arial" panose="020B0604020202020204" pitchFamily="34" charset="0"/>
                <a:cs typeface="Arial" panose="020B0604020202020204" pitchFamily="34" charset="0"/>
              </a:rPr>
              <a:t> </a:t>
            </a:r>
            <a:r>
              <a:rPr lang="es-EC" sz="1200" b="0" baseline="0" dirty="0" smtClean="0">
                <a:latin typeface="Arial" panose="020B0604020202020204" pitchFamily="34" charset="0"/>
                <a:cs typeface="Arial" panose="020B0604020202020204" pitchFamily="34" charset="0"/>
              </a:rPr>
              <a:t>Para restringir el acceso al sistema según sea el cargo del usuario, </a:t>
            </a:r>
            <a:r>
              <a:rPr lang="es-ES_tradnl" sz="1200" kern="1200" dirty="0" smtClean="0">
                <a:solidFill>
                  <a:schemeClr val="tx1"/>
                </a:solidFill>
                <a:effectLst/>
                <a:latin typeface="+mn-lt"/>
                <a:ea typeface="MS PGothic" pitchFamily="34" charset="-128"/>
                <a:cs typeface="ＭＳ Ｐゴシック" charset="0"/>
              </a:rPr>
              <a:t>de esta manera se asegura la confiabilidad e integridad de los datos.</a:t>
            </a:r>
            <a:endParaRPr lang="es-EC" sz="1200" b="1" kern="1200" dirty="0" smtClean="0">
              <a:solidFill>
                <a:schemeClr val="tx1"/>
              </a:solidFill>
              <a:effectLst/>
              <a:latin typeface="+mn-lt"/>
              <a:ea typeface="MS PGothic" pitchFamily="34" charset="-128"/>
              <a:cs typeface="ＭＳ Ｐゴシック" charset="0"/>
            </a:endParaRPr>
          </a:p>
          <a:p>
            <a:pPr lvl="0"/>
            <a:r>
              <a:rPr lang="es-EC" sz="1200" b="1" dirty="0" smtClean="0">
                <a:latin typeface="Arial" panose="020B0604020202020204" pitchFamily="34" charset="0"/>
                <a:cs typeface="Arial" panose="020B0604020202020204" pitchFamily="34" charset="0"/>
              </a:rPr>
              <a:t>Administrar información de los profesores: </a:t>
            </a:r>
            <a:r>
              <a:rPr lang="es-EC" sz="1200" b="0" dirty="0" smtClean="0">
                <a:latin typeface="Arial" panose="020B0604020202020204" pitchFamily="34" charset="0"/>
                <a:cs typeface="Arial" panose="020B0604020202020204" pitchFamily="34" charset="0"/>
              </a:rPr>
              <a:t>para</a:t>
            </a:r>
            <a:r>
              <a:rPr lang="es-EC" sz="1200" b="0" baseline="0" dirty="0" smtClean="0">
                <a:latin typeface="Arial" panose="020B0604020202020204" pitchFamily="34" charset="0"/>
                <a:cs typeface="Arial" panose="020B0604020202020204" pitchFamily="34" charset="0"/>
              </a:rPr>
              <a:t> que el profesor registre su asistencia con su número de cédula ingresado previamente al sistema.</a:t>
            </a:r>
            <a:endParaRPr lang="es-EC" sz="1200" b="1" dirty="0" smtClean="0">
              <a:latin typeface="Arial" panose="020B0604020202020204" pitchFamily="34" charset="0"/>
              <a:cs typeface="Arial" panose="020B0604020202020204" pitchFamily="34" charset="0"/>
            </a:endParaRPr>
          </a:p>
          <a:p>
            <a:pPr lvl="0"/>
            <a:r>
              <a:rPr lang="es-EC" sz="1200" b="1" dirty="0" smtClean="0">
                <a:latin typeface="Arial" panose="020B0604020202020204" pitchFamily="34" charset="0"/>
                <a:cs typeface="Arial" panose="020B0604020202020204" pitchFamily="34" charset="0"/>
              </a:rPr>
              <a:t>Administrar información de los alumnos: </a:t>
            </a:r>
            <a:r>
              <a:rPr lang="es-EC" sz="1200" b="0" dirty="0" smtClean="0">
                <a:latin typeface="Arial" panose="020B0604020202020204" pitchFamily="34" charset="0"/>
                <a:cs typeface="Arial" panose="020B0604020202020204" pitchFamily="34" charset="0"/>
              </a:rPr>
              <a:t>para</a:t>
            </a:r>
            <a:r>
              <a:rPr lang="es-EC" sz="1200" b="0" baseline="0" dirty="0" smtClean="0">
                <a:latin typeface="Arial" panose="020B0604020202020204" pitchFamily="34" charset="0"/>
                <a:cs typeface="Arial" panose="020B0604020202020204" pitchFamily="34" charset="0"/>
              </a:rPr>
              <a:t> que el profesor registre la asistencia de cada uno de ellos.</a:t>
            </a:r>
            <a:endParaRPr lang="es-EC" sz="1200" b="1" dirty="0" smtClean="0">
              <a:latin typeface="Arial" panose="020B0604020202020204" pitchFamily="34" charset="0"/>
              <a:cs typeface="Arial" panose="020B0604020202020204" pitchFamily="34" charset="0"/>
            </a:endParaRPr>
          </a:p>
          <a:p>
            <a:pPr lvl="0"/>
            <a:r>
              <a:rPr lang="es-EC" sz="1200" b="1" dirty="0" smtClean="0">
                <a:latin typeface="Arial" panose="020B0604020202020204" pitchFamily="34" charset="0"/>
                <a:cs typeface="Arial" panose="020B0604020202020204" pitchFamily="34" charset="0"/>
              </a:rPr>
              <a:t>Administrar aulas: </a:t>
            </a:r>
            <a:r>
              <a:rPr lang="es-EC" sz="1200" b="0" dirty="0" smtClean="0">
                <a:latin typeface="Arial" panose="020B0604020202020204" pitchFamily="34" charset="0"/>
                <a:cs typeface="Arial" panose="020B0604020202020204" pitchFamily="34" charset="0"/>
              </a:rPr>
              <a:t>para</a:t>
            </a:r>
            <a:r>
              <a:rPr lang="es-EC" sz="1200" b="0" baseline="0" dirty="0" smtClean="0">
                <a:latin typeface="Arial" panose="020B0604020202020204" pitchFamily="34" charset="0"/>
                <a:cs typeface="Arial" panose="020B0604020202020204" pitchFamily="34" charset="0"/>
              </a:rPr>
              <a:t> que este sea asignado dentro de un cronograma de clases.</a:t>
            </a:r>
            <a:endParaRPr lang="es-EC" sz="1200" b="1" dirty="0" smtClean="0">
              <a:latin typeface="Arial" panose="020B0604020202020204" pitchFamily="34" charset="0"/>
              <a:cs typeface="Arial" panose="020B0604020202020204" pitchFamily="34" charset="0"/>
            </a:endParaRPr>
          </a:p>
          <a:p>
            <a:pPr lvl="0"/>
            <a:r>
              <a:rPr lang="es-EC" sz="1200" b="1" dirty="0" smtClean="0">
                <a:latin typeface="Arial" panose="020B0604020202020204" pitchFamily="34" charset="0"/>
                <a:cs typeface="Arial" panose="020B0604020202020204" pitchFamily="34" charset="0"/>
              </a:rPr>
              <a:t>Administrar Descripción académica: </a:t>
            </a:r>
            <a:r>
              <a:rPr lang="es-EC" sz="1200" b="0" dirty="0" smtClean="0">
                <a:latin typeface="Arial" panose="020B0604020202020204" pitchFamily="34" charset="0"/>
                <a:cs typeface="Arial" panose="020B0604020202020204" pitchFamily="34" charset="0"/>
              </a:rPr>
              <a:t>donde</a:t>
            </a:r>
            <a:r>
              <a:rPr lang="es-EC" sz="1200" b="0" baseline="0" dirty="0" smtClean="0">
                <a:latin typeface="Arial" panose="020B0604020202020204" pitchFamily="34" charset="0"/>
                <a:cs typeface="Arial" panose="020B0604020202020204" pitchFamily="34" charset="0"/>
              </a:rPr>
              <a:t> se especificaran los módulos y asignaturas correspondientes a un programa postgrado.</a:t>
            </a:r>
            <a:endParaRPr lang="es-EC" sz="1200" b="1" dirty="0" smtClean="0">
              <a:latin typeface="Arial" panose="020B0604020202020204" pitchFamily="34" charset="0"/>
              <a:cs typeface="Arial" panose="020B0604020202020204" pitchFamily="34" charset="0"/>
            </a:endParaRPr>
          </a:p>
          <a:p>
            <a:pPr lvl="0"/>
            <a:r>
              <a:rPr lang="es-EC" sz="1200" b="1" dirty="0" smtClean="0">
                <a:latin typeface="Arial" panose="020B0604020202020204" pitchFamily="34" charset="0"/>
                <a:cs typeface="Arial" panose="020B0604020202020204" pitchFamily="34" charset="0"/>
              </a:rPr>
              <a:t>Administrar cronogramas de clases: </a:t>
            </a:r>
            <a:r>
              <a:rPr lang="es-EC" sz="1200" b="0" dirty="0" smtClean="0">
                <a:latin typeface="Arial" panose="020B0604020202020204" pitchFamily="34" charset="0"/>
                <a:cs typeface="Arial" panose="020B0604020202020204" pitchFamily="34" charset="0"/>
              </a:rPr>
              <a:t>para</a:t>
            </a:r>
            <a:r>
              <a:rPr lang="es-EC" sz="1200" b="0" baseline="0" dirty="0" smtClean="0">
                <a:latin typeface="Arial" panose="020B0604020202020204" pitchFamily="34" charset="0"/>
                <a:cs typeface="Arial" panose="020B0604020202020204" pitchFamily="34" charset="0"/>
              </a:rPr>
              <a:t> que el profesor registre su entrada y/o salida solamente en la fecha asignada.</a:t>
            </a:r>
            <a:endParaRPr lang="es-EC" sz="1200" b="1" dirty="0" smtClean="0">
              <a:latin typeface="Arial" panose="020B0604020202020204" pitchFamily="34" charset="0"/>
              <a:cs typeface="Arial" panose="020B0604020202020204" pitchFamily="34" charset="0"/>
            </a:endParaRPr>
          </a:p>
          <a:p>
            <a:pPr lvl="0"/>
            <a:r>
              <a:rPr lang="es-EC" sz="1200" b="1" dirty="0" smtClean="0">
                <a:latin typeface="Arial" panose="020B0604020202020204" pitchFamily="34" charset="0"/>
                <a:cs typeface="Arial" panose="020B0604020202020204" pitchFamily="34" charset="0"/>
              </a:rPr>
              <a:t>Registro de asistencia de profesores y alumnos: </a:t>
            </a:r>
          </a:p>
          <a:p>
            <a:pPr lvl="0"/>
            <a:r>
              <a:rPr lang="es-EC" sz="1200" b="1" dirty="0" smtClean="0">
                <a:latin typeface="Arial" panose="020B0604020202020204" pitchFamily="34" charset="0"/>
                <a:cs typeface="Arial" panose="020B0604020202020204" pitchFamily="34" charset="0"/>
              </a:rPr>
              <a:t>Administrar emails Programa Postgrado:</a:t>
            </a:r>
            <a:r>
              <a:rPr lang="es-EC" sz="1200" b="1" baseline="0" dirty="0" smtClean="0">
                <a:latin typeface="Arial" panose="020B0604020202020204" pitchFamily="34" charset="0"/>
                <a:cs typeface="Arial" panose="020B0604020202020204" pitchFamily="34" charset="0"/>
              </a:rPr>
              <a:t> </a:t>
            </a:r>
            <a:r>
              <a:rPr lang="es-EC" sz="1200" b="0" baseline="0" dirty="0" smtClean="0">
                <a:latin typeface="Arial" panose="020B0604020202020204" pitchFamily="34" charset="0"/>
                <a:cs typeface="Arial" panose="020B0604020202020204" pitchFamily="34" charset="0"/>
              </a:rPr>
              <a:t>donde el alumno enviará una solicitud y el coordinador dará respuesta al mismo.</a:t>
            </a:r>
            <a:endParaRPr lang="es-EC" sz="1200" b="1" dirty="0" smtClean="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s-ES" sz="1200" kern="120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F4F3AC-22C4-47D8-90CB-2129C3113BC7}" type="slidenum">
              <a:rPr lang="es-ES" altLang="es-EC" smtClean="0"/>
              <a:pPr eaLnBrk="1" hangingPunct="1">
                <a:spcBef>
                  <a:spcPct val="0"/>
                </a:spcBef>
              </a:pPr>
              <a:t>14</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lvl="0"/>
            <a:r>
              <a:rPr lang="es-EC" sz="1200" b="0" dirty="0" smtClean="0">
                <a:latin typeface="Arial" panose="020B0604020202020204" pitchFamily="34" charset="0"/>
                <a:cs typeface="Arial" panose="020B0604020202020204" pitchFamily="34" charset="0"/>
              </a:rPr>
              <a:t>Los</a:t>
            </a:r>
            <a:r>
              <a:rPr lang="es-EC" sz="1200" b="0" baseline="0" dirty="0" smtClean="0">
                <a:latin typeface="Arial" panose="020B0604020202020204" pitchFamily="34" charset="0"/>
                <a:cs typeface="Arial" panose="020B0604020202020204" pitchFamily="34" charset="0"/>
              </a:rPr>
              <a:t> tipos de usuario que se lograron identificar fueron:</a:t>
            </a:r>
            <a:endParaRPr lang="es-EC" sz="1200" b="0" dirty="0" smtClean="0">
              <a:latin typeface="Arial" panose="020B0604020202020204" pitchFamily="34" charset="0"/>
              <a:cs typeface="Arial" panose="020B0604020202020204" pitchFamily="34" charset="0"/>
            </a:endParaRPr>
          </a:p>
          <a:p>
            <a:pPr lvl="0"/>
            <a:r>
              <a:rPr lang="es-EC" sz="1200" b="1" dirty="0" err="1" smtClean="0">
                <a:latin typeface="Arial" panose="020B0604020202020204" pitchFamily="34" charset="0"/>
                <a:cs typeface="Arial" panose="020B0604020202020204" pitchFamily="34" charset="0"/>
              </a:rPr>
              <a:t>Super</a:t>
            </a:r>
            <a:r>
              <a:rPr lang="es-EC" sz="1200" b="1" dirty="0" smtClean="0">
                <a:latin typeface="Arial" panose="020B0604020202020204" pitchFamily="34" charset="0"/>
                <a:cs typeface="Arial" panose="020B0604020202020204" pitchFamily="34" charset="0"/>
              </a:rPr>
              <a:t> Usuario: </a:t>
            </a:r>
            <a:r>
              <a:rPr lang="es-EC" sz="1200" b="0" dirty="0" smtClean="0">
                <a:latin typeface="Arial" panose="020B0604020202020204" pitchFamily="34" charset="0"/>
                <a:cs typeface="Arial" panose="020B0604020202020204" pitchFamily="34" charset="0"/>
              </a:rPr>
              <a:t>Se</a:t>
            </a:r>
            <a:r>
              <a:rPr lang="es-EC" sz="1200" b="0" baseline="0" dirty="0" smtClean="0">
                <a:latin typeface="Arial" panose="020B0604020202020204" pitchFamily="34" charset="0"/>
                <a:cs typeface="Arial" panose="020B0604020202020204" pitchFamily="34" charset="0"/>
              </a:rPr>
              <a:t> encargará del módulo de seguridad del sistema, podrá conceder permisos a los usuarios a las diferentes pantallas del sistema.</a:t>
            </a:r>
          </a:p>
          <a:p>
            <a:pPr lvl="0"/>
            <a:r>
              <a:rPr lang="es-EC" sz="1200" b="0" baseline="0" dirty="0" smtClean="0">
                <a:latin typeface="Arial" panose="020B0604020202020204" pitchFamily="34" charset="0"/>
                <a:cs typeface="Arial" panose="020B0604020202020204" pitchFamily="34" charset="0"/>
              </a:rPr>
              <a:t>Además de la administración, mantenimiento y actualización del sistema.</a:t>
            </a:r>
            <a:endParaRPr lang="es-EC" sz="1200" b="1" dirty="0" smtClean="0">
              <a:latin typeface="Arial" panose="020B0604020202020204" pitchFamily="34" charset="0"/>
              <a:cs typeface="Arial" panose="020B0604020202020204" pitchFamily="34" charset="0"/>
            </a:endParaRPr>
          </a:p>
          <a:p>
            <a:pPr lvl="0"/>
            <a:r>
              <a:rPr lang="es-EC" sz="1200" b="1" dirty="0" smtClean="0">
                <a:latin typeface="Arial" panose="020B0604020202020204" pitchFamily="34" charset="0"/>
                <a:cs typeface="Arial" panose="020B0604020202020204" pitchFamily="34" charset="0"/>
              </a:rPr>
              <a:t>Administrador del sistema:</a:t>
            </a:r>
            <a:r>
              <a:rPr lang="es-EC" sz="1200" b="0" baseline="0" dirty="0" smtClean="0">
                <a:latin typeface="Arial" panose="020B0604020202020204" pitchFamily="34" charset="0"/>
                <a:cs typeface="Arial" panose="020B0604020202020204" pitchFamily="34" charset="0"/>
              </a:rPr>
              <a:t> Cuya función es el de administrar los programas, promociones, aulas, profesores, alumnos y coordinadores.</a:t>
            </a:r>
            <a:endParaRPr lang="es-EC" sz="1200" b="1" dirty="0" smtClean="0">
              <a:latin typeface="Arial" panose="020B0604020202020204" pitchFamily="34" charset="0"/>
              <a:cs typeface="Arial" panose="020B0604020202020204" pitchFamily="34" charset="0"/>
            </a:endParaRPr>
          </a:p>
          <a:p>
            <a:pPr lvl="0"/>
            <a:r>
              <a:rPr lang="es-EC" sz="1200" b="1" dirty="0" smtClean="0">
                <a:latin typeface="Arial" panose="020B0604020202020204" pitchFamily="34" charset="0"/>
                <a:cs typeface="Arial" panose="020B0604020202020204" pitchFamily="34" charset="0"/>
              </a:rPr>
              <a:t>Coordinador: </a:t>
            </a:r>
            <a:r>
              <a:rPr lang="es-EC" sz="1200" b="0" dirty="0" smtClean="0">
                <a:latin typeface="Arial" panose="020B0604020202020204" pitchFamily="34" charset="0"/>
                <a:cs typeface="Arial" panose="020B0604020202020204" pitchFamily="34" charset="0"/>
              </a:rPr>
              <a:t>Cuya función es </a:t>
            </a:r>
            <a:r>
              <a:rPr lang="es-EC" sz="1200" b="0" baseline="0" dirty="0" smtClean="0">
                <a:latin typeface="Arial" panose="020B0604020202020204" pitchFamily="34" charset="0"/>
                <a:cs typeface="Arial" panose="020B0604020202020204" pitchFamily="34" charset="0"/>
              </a:rPr>
              <a:t>asignar los cronogramas y dar respuesta a las solicitudes de los alumnos.</a:t>
            </a:r>
            <a:endParaRPr lang="es-EC" sz="1200" b="1" dirty="0" smtClean="0">
              <a:latin typeface="Arial" panose="020B0604020202020204" pitchFamily="34" charset="0"/>
              <a:cs typeface="Arial" panose="020B0604020202020204" pitchFamily="34" charset="0"/>
            </a:endParaRPr>
          </a:p>
          <a:p>
            <a:pPr lvl="0"/>
            <a:r>
              <a:rPr lang="es-EC" sz="1200" b="1" dirty="0" smtClean="0">
                <a:latin typeface="Arial" panose="020B0604020202020204" pitchFamily="34" charset="0"/>
                <a:cs typeface="Arial" panose="020B0604020202020204" pitchFamily="34" charset="0"/>
              </a:rPr>
              <a:t>Profesor: </a:t>
            </a:r>
            <a:r>
              <a:rPr lang="es-EC" sz="1200" b="0" dirty="0" smtClean="0">
                <a:latin typeface="Arial" panose="020B0604020202020204" pitchFamily="34" charset="0"/>
                <a:cs typeface="Arial" panose="020B0604020202020204" pitchFamily="34" charset="0"/>
              </a:rPr>
              <a:t>Es</a:t>
            </a:r>
            <a:r>
              <a:rPr lang="es-EC" sz="1200" b="0" baseline="0" dirty="0" smtClean="0">
                <a:latin typeface="Arial" panose="020B0604020202020204" pitchFamily="34" charset="0"/>
                <a:cs typeface="Arial" panose="020B0604020202020204" pitchFamily="34" charset="0"/>
              </a:rPr>
              <a:t> aquel usuario que registrará su asistencia y la de sus alumnos.</a:t>
            </a:r>
            <a:endParaRPr lang="es-EC" sz="1200" b="1" dirty="0" smtClean="0">
              <a:latin typeface="Arial" panose="020B0604020202020204" pitchFamily="34" charset="0"/>
              <a:cs typeface="Arial" panose="020B0604020202020204" pitchFamily="34" charset="0"/>
            </a:endParaRPr>
          </a:p>
          <a:p>
            <a:pPr lvl="0"/>
            <a:r>
              <a:rPr lang="es-EC" sz="1200" b="1" dirty="0" smtClean="0">
                <a:latin typeface="Arial" panose="020B0604020202020204" pitchFamily="34" charset="0"/>
                <a:cs typeface="Arial" panose="020B0604020202020204" pitchFamily="34" charset="0"/>
              </a:rPr>
              <a:t>Alumno: </a:t>
            </a:r>
            <a:r>
              <a:rPr lang="es-EC" sz="1200" b="0" baseline="0" dirty="0" smtClean="0">
                <a:latin typeface="Arial" panose="020B0604020202020204" pitchFamily="34" charset="0"/>
                <a:cs typeface="Arial" panose="020B0604020202020204" pitchFamily="34" charset="0"/>
              </a:rPr>
              <a:t> Este usuario enviará solicitudes al coordinador del programa postgrado.</a:t>
            </a:r>
          </a:p>
          <a:p>
            <a:pPr lvl="0"/>
            <a:r>
              <a:rPr lang="es-EC" sz="1200" b="0" baseline="0" dirty="0" smtClean="0">
                <a:latin typeface="Arial" panose="020B0604020202020204" pitchFamily="34" charset="0"/>
                <a:cs typeface="Arial" panose="020B0604020202020204" pitchFamily="34" charset="0"/>
              </a:rPr>
              <a:t>……</a:t>
            </a:r>
          </a:p>
          <a:p>
            <a:pPr lvl="0"/>
            <a:r>
              <a:rPr lang="es-EC" sz="1200" b="1" baseline="0" dirty="0" smtClean="0">
                <a:latin typeface="Arial" panose="020B0604020202020204" pitchFamily="34" charset="0"/>
                <a:cs typeface="Arial" panose="020B0604020202020204" pitchFamily="34" charset="0"/>
              </a:rPr>
              <a:t>Interfaces de comunicación</a:t>
            </a:r>
          </a:p>
          <a:p>
            <a:r>
              <a:rPr lang="es-EC" sz="1200" kern="1200" dirty="0" smtClean="0">
                <a:solidFill>
                  <a:schemeClr val="tx1"/>
                </a:solidFill>
                <a:effectLst/>
                <a:latin typeface="+mn-lt"/>
                <a:ea typeface="MS PGothic" pitchFamily="34" charset="-128"/>
                <a:cs typeface="ＭＳ Ｐゴシック" charset="0"/>
              </a:rPr>
              <a:t>El sistema ASISTSOFT es una aplicación </a:t>
            </a:r>
            <a:r>
              <a:rPr lang="es-EC" sz="1200" b="1" kern="1200" dirty="0" smtClean="0">
                <a:solidFill>
                  <a:schemeClr val="tx1"/>
                </a:solidFill>
                <a:effectLst/>
                <a:latin typeface="+mn-lt"/>
                <a:ea typeface="MS PGothic" pitchFamily="34" charset="-128"/>
                <a:cs typeface="ＭＳ Ｐゴシック" charset="0"/>
              </a:rPr>
              <a:t>orientada a la web</a:t>
            </a:r>
            <a:r>
              <a:rPr lang="es-EC" sz="1200" kern="1200" dirty="0" smtClean="0">
                <a:solidFill>
                  <a:schemeClr val="tx1"/>
                </a:solidFill>
                <a:effectLst/>
                <a:latin typeface="+mn-lt"/>
                <a:ea typeface="MS PGothic" pitchFamily="34" charset="-128"/>
                <a:cs typeface="ＭＳ Ｐゴシック" charset="0"/>
              </a:rPr>
              <a:t>. La Universidad de las Fuerzas Armadas “ESPE”, posee un </a:t>
            </a:r>
            <a:r>
              <a:rPr lang="es-EC" sz="1200" b="1" kern="1200" dirty="0" smtClean="0">
                <a:solidFill>
                  <a:schemeClr val="tx1"/>
                </a:solidFill>
                <a:effectLst/>
                <a:latin typeface="+mn-lt"/>
                <a:ea typeface="MS PGothic" pitchFamily="34" charset="-128"/>
                <a:cs typeface="ＭＳ Ｐゴシック" charset="0"/>
              </a:rPr>
              <a:t>servidor para la implementación</a:t>
            </a:r>
            <a:r>
              <a:rPr lang="es-EC" sz="1200" kern="1200" dirty="0" smtClean="0">
                <a:solidFill>
                  <a:schemeClr val="tx1"/>
                </a:solidFill>
                <a:effectLst/>
                <a:latin typeface="+mn-lt"/>
                <a:ea typeface="MS PGothic" pitchFamily="34" charset="-128"/>
                <a:cs typeface="ＭＳ Ｐゴシック" charset="0"/>
              </a:rPr>
              <a:t> del sistema. Por lo tanto todo el trabajo a desarrollar se lo alojará en el servidor del</a:t>
            </a:r>
            <a:r>
              <a:rPr lang="es-EC" sz="1200" kern="1200" baseline="0" dirty="0" smtClean="0">
                <a:solidFill>
                  <a:schemeClr val="tx1"/>
                </a:solidFill>
                <a:effectLst/>
                <a:latin typeface="+mn-lt"/>
                <a:ea typeface="MS PGothic" pitchFamily="34" charset="-128"/>
                <a:cs typeface="ＭＳ Ｐゴシック" charset="0"/>
              </a:rPr>
              <a:t> departamento de ciencias de la computación</a:t>
            </a:r>
            <a:r>
              <a:rPr lang="es-EC" sz="1200" kern="1200" dirty="0" smtClean="0">
                <a:solidFill>
                  <a:schemeClr val="tx1"/>
                </a:solidFill>
                <a:effectLst/>
                <a:latin typeface="+mn-lt"/>
                <a:ea typeface="MS PGothic" pitchFamily="34" charset="-128"/>
                <a:cs typeface="ＭＳ Ｐゴシック" charset="0"/>
              </a:rPr>
              <a:t>….</a:t>
            </a:r>
          </a:p>
          <a:p>
            <a:endParaRPr lang="es-EC" sz="1200" kern="1200" dirty="0" smtClean="0">
              <a:solidFill>
                <a:schemeClr val="tx1"/>
              </a:solidFill>
              <a:effectLst/>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EC" sz="1200" b="1" kern="1200" dirty="0" smtClean="0">
                <a:solidFill>
                  <a:schemeClr val="tx1"/>
                </a:solidFill>
                <a:effectLst/>
                <a:latin typeface="+mn-lt"/>
                <a:ea typeface="MS PGothic" pitchFamily="34" charset="-128"/>
                <a:cs typeface="ＭＳ Ｐゴシック" charset="0"/>
              </a:rPr>
              <a:t>Interfaz</a:t>
            </a:r>
            <a:r>
              <a:rPr lang="es-EC" sz="1200" b="1" kern="1200" baseline="0" dirty="0" smtClean="0">
                <a:solidFill>
                  <a:schemeClr val="tx1"/>
                </a:solidFill>
                <a:effectLst/>
                <a:latin typeface="+mn-lt"/>
                <a:ea typeface="MS PGothic" pitchFamily="34" charset="-128"/>
                <a:cs typeface="ＭＳ Ｐゴシック" charset="0"/>
              </a:rPr>
              <a:t> del sistema</a:t>
            </a:r>
            <a:endParaRPr lang="es-EC" sz="1200" b="1" kern="1200" dirty="0" smtClean="0">
              <a:solidFill>
                <a:schemeClr val="tx1"/>
              </a:solidFill>
              <a:effectLst/>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effectLst/>
                <a:latin typeface="+mn-lt"/>
                <a:ea typeface="MS PGothic" pitchFamily="34" charset="-128"/>
                <a:cs typeface="ＭＳ Ｐゴシック" charset="0"/>
              </a:rPr>
              <a:t>La</a:t>
            </a:r>
            <a:r>
              <a:rPr lang="es-EC" sz="1200" kern="1200" baseline="0" dirty="0" smtClean="0">
                <a:solidFill>
                  <a:schemeClr val="tx1"/>
                </a:solidFill>
                <a:effectLst/>
                <a:latin typeface="+mn-lt"/>
                <a:ea typeface="MS PGothic" pitchFamily="34" charset="-128"/>
                <a:cs typeface="ＭＳ Ｐゴシック" charset="0"/>
              </a:rPr>
              <a:t> interfaz del sistema deberá ser amigable y fácil de operar por el usuario.</a:t>
            </a: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30EDDBC-B412-4CAF-B58F-8232FFB22C0A}" type="slidenum">
              <a:rPr lang="es-ES" altLang="es-EC" smtClean="0"/>
              <a:pPr eaLnBrk="1" hangingPunct="1">
                <a:spcBef>
                  <a:spcPct val="0"/>
                </a:spcBef>
              </a:pPr>
              <a:t>15</a:t>
            </a:fld>
            <a:endParaRPr lang="es-ES" altLang="es-EC" smtClean="0"/>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C" altLang="es-EC"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7E7EE39-499C-4422-96BE-696B4A0365E2}" type="slidenum">
              <a:rPr lang="es-ES" altLang="es-EC" smtClean="0"/>
              <a:pPr eaLnBrk="1" hangingPunct="1">
                <a:spcBef>
                  <a:spcPct val="0"/>
                </a:spcBef>
              </a:pPr>
              <a:t>16</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E088378-AEF1-4E26-8345-9C5DE9C63438}" type="slidenum">
              <a:rPr lang="es-ES" altLang="es-EC" smtClean="0"/>
              <a:pPr eaLnBrk="1" hangingPunct="1">
                <a:spcBef>
                  <a:spcPct val="0"/>
                </a:spcBef>
              </a:pPr>
              <a:t>17</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71D39BB-D2C2-4740-8D83-C0519D3C4F45}" type="slidenum">
              <a:rPr lang="es-ES" altLang="es-EC" smtClean="0"/>
              <a:pPr eaLnBrk="1" hangingPunct="1">
                <a:spcBef>
                  <a:spcPct val="0"/>
                </a:spcBef>
              </a:pPr>
              <a:t>18</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r>
              <a:rPr lang="es-EC" sz="1200" kern="1200" dirty="0" smtClean="0">
                <a:solidFill>
                  <a:schemeClr val="tx1"/>
                </a:solidFill>
                <a:effectLst/>
                <a:latin typeface="+mn-lt"/>
                <a:ea typeface="MS PGothic" pitchFamily="34" charset="-128"/>
                <a:cs typeface="ＭＳ Ｐゴシック" charset="0"/>
              </a:rPr>
              <a:t>Para la construcción del proyecto se estableció utilizar la metodología ágil Scrum debido a que los requerimientos del proyecto son inestables en la fase de desarrollo, ya que el cliente solo comprende lo que necesita una vez que visualiza la primera versión del sistema, además al ser una metodología iterativa e incremental nos asegura que siempre estará disponible una versión potencialmente útil y funcional del producto.</a:t>
            </a:r>
          </a:p>
          <a:p>
            <a:endParaRPr lang="es-EC" sz="1200" kern="1200" dirty="0" smtClean="0">
              <a:solidFill>
                <a:schemeClr val="tx1"/>
              </a:solidFill>
              <a:effectLst/>
              <a:latin typeface="+mn-lt"/>
              <a:ea typeface="MS PGothic" pitchFamily="34" charset="-128"/>
              <a:cs typeface="ＭＳ Ｐゴシック" charset="0"/>
            </a:endParaRPr>
          </a:p>
          <a:p>
            <a:r>
              <a:rPr lang="es-EC" sz="1200" kern="1200" dirty="0" smtClean="0">
                <a:solidFill>
                  <a:schemeClr val="tx1"/>
                </a:solidFill>
                <a:effectLst/>
                <a:latin typeface="+mn-lt"/>
                <a:ea typeface="MS PGothic" pitchFamily="34" charset="-128"/>
                <a:cs typeface="ＭＳ Ｐゴシック" charset="0"/>
              </a:rPr>
              <a:t>Scrum es una metodología ágil y flexible en la que se da mayor prioridad a la funcionalidad que representa mayor valor para el cliente, la metodología sugiere una completa participación del cliente dado que en cualquier momento podrá sugerir algún cambio en el sistema introduciendo cambios funcionales o de mayor prioridad al inicio de una nueva iteración sin ningún problema. </a:t>
            </a:r>
            <a:endParaRPr lang="es-ES" sz="1200" kern="1200" dirty="0" smtClean="0">
              <a:solidFill>
                <a:schemeClr val="tx1"/>
              </a:solidFill>
              <a:latin typeface="+mn-lt"/>
              <a:ea typeface="MS PGothic" pitchFamily="34" charset="-128"/>
              <a:cs typeface="ＭＳ Ｐゴシック" charset="0"/>
            </a:endParaRP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71D39BB-D2C2-4740-8D83-C0519D3C4F45}" type="slidenum">
              <a:rPr lang="es-ES" altLang="es-EC" smtClean="0"/>
              <a:pPr eaLnBrk="1" hangingPunct="1">
                <a:spcBef>
                  <a:spcPct val="0"/>
                </a:spcBef>
              </a:pPr>
              <a:t>19</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r>
              <a:rPr lang="es-EC" sz="1200" kern="1200" dirty="0" smtClean="0">
                <a:solidFill>
                  <a:schemeClr val="tx1"/>
                </a:solidFill>
                <a:effectLst/>
                <a:latin typeface="+mn-lt"/>
                <a:ea typeface="MS PGothic" pitchFamily="34" charset="-128"/>
                <a:cs typeface="ＭＳ Ｐゴシック" charset="0"/>
              </a:rPr>
              <a:t>El equipo de trabajo de Scrum está conformado por el Dueño del Producto (</a:t>
            </a:r>
            <a:r>
              <a:rPr lang="es-EC" sz="1200" kern="1200" dirty="0" err="1" smtClean="0">
                <a:solidFill>
                  <a:schemeClr val="tx1"/>
                </a:solidFill>
                <a:effectLst/>
                <a:latin typeface="+mn-lt"/>
                <a:ea typeface="MS PGothic" pitchFamily="34" charset="-128"/>
                <a:cs typeface="ＭＳ Ｐゴシック" charset="0"/>
              </a:rPr>
              <a:t>Product</a:t>
            </a:r>
            <a:r>
              <a:rPr lang="es-EC" sz="1200" kern="1200" dirty="0" smtClean="0">
                <a:solidFill>
                  <a:schemeClr val="tx1"/>
                </a:solidFill>
                <a:effectLst/>
                <a:latin typeface="+mn-lt"/>
                <a:ea typeface="MS PGothic" pitchFamily="34" charset="-128"/>
                <a:cs typeface="ＭＳ Ｐゴシック" charset="0"/>
              </a:rPr>
              <a:t> </a:t>
            </a:r>
            <a:r>
              <a:rPr lang="es-EC" sz="1200" kern="1200" dirty="0" err="1" smtClean="0">
                <a:solidFill>
                  <a:schemeClr val="tx1"/>
                </a:solidFill>
                <a:effectLst/>
                <a:latin typeface="+mn-lt"/>
                <a:ea typeface="MS PGothic" pitchFamily="34" charset="-128"/>
                <a:cs typeface="ＭＳ Ｐゴシック" charset="0"/>
              </a:rPr>
              <a:t>Owner</a:t>
            </a:r>
            <a:r>
              <a:rPr lang="es-EC" sz="1200" kern="1200" dirty="0" smtClean="0">
                <a:solidFill>
                  <a:schemeClr val="tx1"/>
                </a:solidFill>
                <a:effectLst/>
                <a:latin typeface="+mn-lt"/>
                <a:ea typeface="MS PGothic" pitchFamily="34" charset="-128"/>
                <a:cs typeface="ＭＳ Ｐゴシック" charset="0"/>
              </a:rPr>
              <a:t>), el Equipo de Desarrollo (Scrum </a:t>
            </a:r>
            <a:r>
              <a:rPr lang="es-EC" sz="1200" kern="1200" dirty="0" err="1" smtClean="0">
                <a:solidFill>
                  <a:schemeClr val="tx1"/>
                </a:solidFill>
                <a:effectLst/>
                <a:latin typeface="+mn-lt"/>
                <a:ea typeface="MS PGothic" pitchFamily="34" charset="-128"/>
                <a:cs typeface="ＭＳ Ｐゴシック" charset="0"/>
              </a:rPr>
              <a:t>Team</a:t>
            </a:r>
            <a:r>
              <a:rPr lang="es-EC" sz="1200" kern="1200" dirty="0" smtClean="0">
                <a:solidFill>
                  <a:schemeClr val="tx1"/>
                </a:solidFill>
                <a:effectLst/>
                <a:latin typeface="+mn-lt"/>
                <a:ea typeface="MS PGothic" pitchFamily="34" charset="-128"/>
                <a:cs typeface="ＭＳ Ｐゴシック" charset="0"/>
              </a:rPr>
              <a:t>) y un Scrum Master (</a:t>
            </a:r>
            <a:r>
              <a:rPr lang="es-EC" sz="1200" kern="1200" dirty="0" err="1" smtClean="0">
                <a:solidFill>
                  <a:schemeClr val="tx1"/>
                </a:solidFill>
                <a:effectLst/>
                <a:latin typeface="+mn-lt"/>
                <a:ea typeface="MS PGothic" pitchFamily="34" charset="-128"/>
                <a:cs typeface="ＭＳ Ｐゴシック" charset="0"/>
              </a:rPr>
              <a:t>Lider</a:t>
            </a:r>
            <a:r>
              <a:rPr lang="es-EC" sz="1200" kern="1200" dirty="0" smtClean="0">
                <a:solidFill>
                  <a:schemeClr val="tx1"/>
                </a:solidFill>
                <a:effectLst/>
                <a:latin typeface="+mn-lt"/>
                <a:ea typeface="MS PGothic" pitchFamily="34" charset="-128"/>
                <a:cs typeface="ＭＳ Ｐゴシック" charset="0"/>
              </a:rPr>
              <a:t> del Proyecto).</a:t>
            </a:r>
          </a:p>
          <a:p>
            <a:r>
              <a:rPr lang="es-EC" sz="1200" kern="1200" dirty="0" smtClean="0">
                <a:solidFill>
                  <a:schemeClr val="tx1"/>
                </a:solidFill>
                <a:effectLst/>
                <a:latin typeface="+mn-lt"/>
                <a:ea typeface="MS PGothic" pitchFamily="34" charset="-128"/>
                <a:cs typeface="ＭＳ Ｐゴシック" charset="0"/>
              </a:rPr>
              <a:t>Los equipos Scrum no son dirigidos por personas externas al equipo de trabajo, además son equipos </a:t>
            </a:r>
            <a:r>
              <a:rPr lang="es-EC" sz="1200" kern="1200" dirty="0" err="1" smtClean="0">
                <a:solidFill>
                  <a:schemeClr val="tx1"/>
                </a:solidFill>
                <a:effectLst/>
                <a:latin typeface="+mn-lt"/>
                <a:ea typeface="MS PGothic" pitchFamily="34" charset="-128"/>
                <a:cs typeface="ＭＳ Ｐゴシック" charset="0"/>
              </a:rPr>
              <a:t>autoorganizados</a:t>
            </a:r>
            <a:r>
              <a:rPr lang="es-EC" sz="1200" kern="1200" dirty="0" smtClean="0">
                <a:solidFill>
                  <a:schemeClr val="tx1"/>
                </a:solidFill>
                <a:effectLst/>
                <a:latin typeface="+mn-lt"/>
                <a:ea typeface="MS PGothic" pitchFamily="34" charset="-128"/>
                <a:cs typeface="ＭＳ Ｐゴシック" charset="0"/>
              </a:rPr>
              <a:t> ya que buscan la mejor manera de llevar a cabo cada una de sus actividades.</a:t>
            </a:r>
          </a:p>
          <a:p>
            <a:endParaRPr lang="es-EC" sz="1200" kern="1200" dirty="0" smtClean="0">
              <a:solidFill>
                <a:schemeClr val="tx1"/>
              </a:solidFill>
              <a:effectLst/>
              <a:latin typeface="+mn-lt"/>
              <a:ea typeface="MS PGothic" pitchFamily="34" charset="-128"/>
              <a:cs typeface="ＭＳ Ｐゴシック" charset="0"/>
            </a:endParaRPr>
          </a:p>
          <a:p>
            <a:r>
              <a:rPr lang="es-EC" sz="1200" kern="1200" dirty="0" smtClean="0">
                <a:solidFill>
                  <a:schemeClr val="tx1"/>
                </a:solidFill>
                <a:effectLst/>
                <a:latin typeface="+mn-lt"/>
                <a:ea typeface="MS PGothic" pitchFamily="34" charset="-128"/>
                <a:cs typeface="ＭＳ Ｐゴシック" charset="0"/>
              </a:rPr>
              <a:t>-----</a:t>
            </a:r>
          </a:p>
          <a:p>
            <a:pPr lvl="2"/>
            <a:r>
              <a:rPr lang="es-EC" sz="1200" b="1" kern="1200" dirty="0" err="1" smtClean="0">
                <a:solidFill>
                  <a:schemeClr val="tx1"/>
                </a:solidFill>
                <a:effectLst/>
                <a:latin typeface="+mn-lt"/>
                <a:ea typeface="MS PGothic" pitchFamily="34" charset="-128"/>
                <a:cs typeface="+mn-cs"/>
              </a:rPr>
              <a:t>The</a:t>
            </a:r>
            <a:r>
              <a:rPr lang="es-EC" sz="1200" b="1" kern="1200" dirty="0" smtClean="0">
                <a:solidFill>
                  <a:schemeClr val="tx1"/>
                </a:solidFill>
                <a:effectLst/>
                <a:latin typeface="+mn-lt"/>
                <a:ea typeface="MS PGothic" pitchFamily="34" charset="-128"/>
                <a:cs typeface="+mn-cs"/>
              </a:rPr>
              <a:t> Scrum </a:t>
            </a:r>
            <a:r>
              <a:rPr lang="es-EC" sz="1200" b="1" kern="1200" dirty="0" err="1" smtClean="0">
                <a:solidFill>
                  <a:schemeClr val="tx1"/>
                </a:solidFill>
                <a:effectLst/>
                <a:latin typeface="+mn-lt"/>
                <a:ea typeface="MS PGothic" pitchFamily="34" charset="-128"/>
                <a:cs typeface="+mn-cs"/>
              </a:rPr>
              <a:t>Team</a:t>
            </a:r>
            <a:endParaRPr lang="es-EC" sz="1200" b="1" kern="1200" dirty="0" smtClean="0">
              <a:solidFill>
                <a:schemeClr val="tx1"/>
              </a:solidFill>
              <a:effectLst/>
              <a:latin typeface="+mn-lt"/>
              <a:ea typeface="MS PGothic" pitchFamily="34" charset="-128"/>
              <a:cs typeface="+mn-cs"/>
            </a:endParaRPr>
          </a:p>
          <a:p>
            <a:r>
              <a:rPr lang="es-EC" sz="1200" kern="1200" dirty="0" smtClean="0">
                <a:solidFill>
                  <a:schemeClr val="tx1"/>
                </a:solidFill>
                <a:effectLst/>
                <a:latin typeface="+mn-lt"/>
                <a:ea typeface="MS PGothic" pitchFamily="34" charset="-128"/>
                <a:cs typeface="ＭＳ Ｐゴシック" charset="0"/>
              </a:rPr>
              <a:t>Ellos deciden como será realizado el trabajo y cuánto van a tardar en ello.</a:t>
            </a:r>
            <a:endParaRPr lang="es-EC" sz="1600" kern="1200" dirty="0" smtClean="0">
              <a:solidFill>
                <a:schemeClr val="tx1"/>
              </a:solidFill>
              <a:effectLst/>
              <a:latin typeface="+mn-lt"/>
              <a:ea typeface="MS PGothic" pitchFamily="34" charset="-128"/>
              <a:cs typeface="ＭＳ Ｐゴシック" charset="0"/>
            </a:endParaRPr>
          </a:p>
          <a:p>
            <a:r>
              <a:rPr lang="es-EC" sz="1200" kern="1200" dirty="0" smtClean="0">
                <a:solidFill>
                  <a:schemeClr val="tx1"/>
                </a:solidFill>
                <a:effectLst/>
                <a:latin typeface="+mn-lt"/>
                <a:ea typeface="MS PGothic" pitchFamily="34" charset="-128"/>
                <a:cs typeface="ＭＳ Ｐゴシック" charset="0"/>
              </a:rPr>
              <a:t>pueden realizar cualquier actividad (análisis, diseño, desarrollo, pruebas, documentación).</a:t>
            </a:r>
            <a:endParaRPr lang="es-EC" sz="1600" kern="1200" dirty="0" smtClean="0">
              <a:solidFill>
                <a:schemeClr val="tx1"/>
              </a:solidFill>
              <a:effectLst/>
              <a:latin typeface="+mn-lt"/>
              <a:ea typeface="MS PGothic" pitchFamily="34" charset="-128"/>
              <a:cs typeface="ＭＳ Ｐゴシック" charset="0"/>
            </a:endParaRPr>
          </a:p>
          <a:p>
            <a:pPr lvl="2"/>
            <a:r>
              <a:rPr lang="es-EC" sz="1200" b="1" kern="1200" dirty="0" err="1" smtClean="0">
                <a:solidFill>
                  <a:schemeClr val="tx1"/>
                </a:solidFill>
                <a:effectLst/>
                <a:latin typeface="+mn-lt"/>
                <a:ea typeface="MS PGothic" pitchFamily="34" charset="-128"/>
                <a:cs typeface="+mn-cs"/>
              </a:rPr>
              <a:t>The</a:t>
            </a:r>
            <a:r>
              <a:rPr lang="es-EC" sz="1200" b="1" kern="1200" dirty="0" smtClean="0">
                <a:solidFill>
                  <a:schemeClr val="tx1"/>
                </a:solidFill>
                <a:effectLst/>
                <a:latin typeface="+mn-lt"/>
                <a:ea typeface="MS PGothic" pitchFamily="34" charset="-128"/>
                <a:cs typeface="+mn-cs"/>
              </a:rPr>
              <a:t> </a:t>
            </a:r>
            <a:r>
              <a:rPr lang="es-EC" sz="1200" b="1" kern="1200" dirty="0" err="1" smtClean="0">
                <a:solidFill>
                  <a:schemeClr val="tx1"/>
                </a:solidFill>
                <a:effectLst/>
                <a:latin typeface="+mn-lt"/>
                <a:ea typeface="MS PGothic" pitchFamily="34" charset="-128"/>
                <a:cs typeface="+mn-cs"/>
              </a:rPr>
              <a:t>Product</a:t>
            </a:r>
            <a:r>
              <a:rPr lang="es-EC" sz="1200" b="1" kern="1200" dirty="0" smtClean="0">
                <a:solidFill>
                  <a:schemeClr val="tx1"/>
                </a:solidFill>
                <a:effectLst/>
                <a:latin typeface="+mn-lt"/>
                <a:ea typeface="MS PGothic" pitchFamily="34" charset="-128"/>
                <a:cs typeface="+mn-cs"/>
              </a:rPr>
              <a:t> </a:t>
            </a:r>
            <a:r>
              <a:rPr lang="es-EC" sz="1200" b="1" kern="1200" dirty="0" err="1" smtClean="0">
                <a:solidFill>
                  <a:schemeClr val="tx1"/>
                </a:solidFill>
                <a:effectLst/>
                <a:latin typeface="+mn-lt"/>
                <a:ea typeface="MS PGothic" pitchFamily="34" charset="-128"/>
                <a:cs typeface="+mn-cs"/>
              </a:rPr>
              <a:t>Owner</a:t>
            </a:r>
            <a:endParaRPr lang="es-EC" sz="1200" b="1" kern="1200" dirty="0" smtClean="0">
              <a:solidFill>
                <a:schemeClr val="tx1"/>
              </a:solidFill>
              <a:effectLst/>
              <a:latin typeface="+mn-lt"/>
              <a:ea typeface="MS PGothic" pitchFamily="34" charset="-128"/>
              <a:cs typeface="+mn-cs"/>
            </a:endParaRPr>
          </a:p>
          <a:p>
            <a:r>
              <a:rPr lang="es-EC" sz="1200" kern="1200" dirty="0" smtClean="0">
                <a:solidFill>
                  <a:schemeClr val="tx1"/>
                </a:solidFill>
                <a:effectLst/>
                <a:latin typeface="+mn-lt"/>
                <a:ea typeface="MS PGothic" pitchFamily="34" charset="-128"/>
                <a:cs typeface="ＭＳ Ｐゴシック" charset="0"/>
              </a:rPr>
              <a:t>Representa la voz del cliente, trabaja con el Scrum </a:t>
            </a:r>
            <a:r>
              <a:rPr lang="es-EC" sz="1200" kern="1200" dirty="0" err="1" smtClean="0">
                <a:solidFill>
                  <a:schemeClr val="tx1"/>
                </a:solidFill>
                <a:effectLst/>
                <a:latin typeface="+mn-lt"/>
                <a:ea typeface="MS PGothic" pitchFamily="34" charset="-128"/>
                <a:cs typeface="ＭＳ Ｐゴシック" charset="0"/>
              </a:rPr>
              <a:t>Team</a:t>
            </a:r>
            <a:r>
              <a:rPr lang="es-EC" sz="1200" kern="1200" dirty="0" smtClean="0">
                <a:solidFill>
                  <a:schemeClr val="tx1"/>
                </a:solidFill>
                <a:effectLst/>
                <a:latin typeface="+mn-lt"/>
                <a:ea typeface="MS PGothic" pitchFamily="34" charset="-128"/>
                <a:cs typeface="ＭＳ Ｐゴシック" charset="0"/>
              </a:rPr>
              <a:t> desde una perspectiva del negocio, administra un </a:t>
            </a:r>
            <a:r>
              <a:rPr lang="es-EC" sz="1200" kern="1200" dirty="0" err="1" smtClean="0">
                <a:solidFill>
                  <a:schemeClr val="tx1"/>
                </a:solidFill>
                <a:effectLst/>
                <a:latin typeface="+mn-lt"/>
                <a:ea typeface="MS PGothic" pitchFamily="34" charset="-128"/>
                <a:cs typeface="ＭＳ Ｐゴシック" charset="0"/>
              </a:rPr>
              <a:t>Product</a:t>
            </a:r>
            <a:r>
              <a:rPr lang="es-EC" sz="1200" kern="1200" dirty="0" smtClean="0">
                <a:solidFill>
                  <a:schemeClr val="tx1"/>
                </a:solidFill>
                <a:effectLst/>
                <a:latin typeface="+mn-lt"/>
                <a:ea typeface="MS PGothic" pitchFamily="34" charset="-128"/>
                <a:cs typeface="ＭＳ Ｐゴシック" charset="0"/>
              </a:rPr>
              <a:t> </a:t>
            </a:r>
            <a:r>
              <a:rPr lang="es-EC" sz="1200" kern="1200" dirty="0" err="1" smtClean="0">
                <a:solidFill>
                  <a:schemeClr val="tx1"/>
                </a:solidFill>
                <a:effectLst/>
                <a:latin typeface="+mn-lt"/>
                <a:ea typeface="MS PGothic" pitchFamily="34" charset="-128"/>
                <a:cs typeface="ＭＳ Ｐゴシック" charset="0"/>
              </a:rPr>
              <a:t>Backlog</a:t>
            </a:r>
            <a:r>
              <a:rPr lang="es-EC" sz="1200" kern="1200" dirty="0" smtClean="0">
                <a:solidFill>
                  <a:schemeClr val="tx1"/>
                </a:solidFill>
                <a:effectLst/>
                <a:latin typeface="+mn-lt"/>
                <a:ea typeface="MS PGothic" pitchFamily="34" charset="-128"/>
                <a:cs typeface="ＭＳ Ｐゴシック" charset="0"/>
              </a:rPr>
              <a:t> que es una lista de tareas con especificaciones de un producto, prioriza las funcionalidades.</a:t>
            </a:r>
            <a:endParaRPr lang="es-EC" sz="1600" kern="1200" dirty="0" smtClean="0">
              <a:solidFill>
                <a:schemeClr val="tx1"/>
              </a:solidFill>
              <a:effectLst/>
              <a:latin typeface="+mn-lt"/>
              <a:ea typeface="MS PGothic" pitchFamily="34" charset="-128"/>
              <a:cs typeface="ＭＳ Ｐゴシック" charset="0"/>
            </a:endParaRPr>
          </a:p>
          <a:p>
            <a:pPr lvl="2"/>
            <a:r>
              <a:rPr lang="es-EC" sz="1200" b="1" kern="1200" dirty="0" err="1" smtClean="0">
                <a:solidFill>
                  <a:schemeClr val="tx1"/>
                </a:solidFill>
                <a:effectLst/>
                <a:latin typeface="+mn-lt"/>
                <a:ea typeface="MS PGothic" pitchFamily="34" charset="-128"/>
                <a:cs typeface="+mn-cs"/>
              </a:rPr>
              <a:t>The</a:t>
            </a:r>
            <a:r>
              <a:rPr lang="es-EC" sz="1200" b="1" kern="1200" dirty="0" smtClean="0">
                <a:solidFill>
                  <a:schemeClr val="tx1"/>
                </a:solidFill>
                <a:effectLst/>
                <a:latin typeface="+mn-lt"/>
                <a:ea typeface="MS PGothic" pitchFamily="34" charset="-128"/>
                <a:cs typeface="+mn-cs"/>
              </a:rPr>
              <a:t> Scrum Master</a:t>
            </a:r>
          </a:p>
          <a:p>
            <a:r>
              <a:rPr lang="es-EC" sz="1200" kern="1200" dirty="0" smtClean="0">
                <a:solidFill>
                  <a:schemeClr val="tx1"/>
                </a:solidFill>
                <a:effectLst/>
                <a:latin typeface="+mn-lt"/>
                <a:ea typeface="MS PGothic" pitchFamily="34" charset="-128"/>
                <a:cs typeface="ＭＳ Ｐゴシック" charset="0"/>
              </a:rPr>
              <a:t>Trabaja como el líder del grupo de trabajo, se encarga de dividir el trabajo en partes pequeñas y así poder cumplir con la finalización del desarrollo de cada módulo, además trata de eliminar los impedimentos posibles que impidan el cumplimiento de los objetivos de cada Sprint.</a:t>
            </a:r>
            <a:endParaRPr lang="es-EC" sz="1600" kern="1200" dirty="0" smtClean="0">
              <a:solidFill>
                <a:schemeClr val="tx1"/>
              </a:solidFill>
              <a:effectLst/>
              <a:latin typeface="+mn-lt"/>
              <a:ea typeface="MS PGothic" pitchFamily="34" charset="-128"/>
              <a:cs typeface="ＭＳ Ｐゴシック" charset="0"/>
            </a:endParaRPr>
          </a:p>
          <a:p>
            <a:pPr lvl="1"/>
            <a:r>
              <a:rPr lang="es-EC" sz="1200" b="1" kern="1200" dirty="0" smtClean="0">
                <a:solidFill>
                  <a:schemeClr val="tx1"/>
                </a:solidFill>
                <a:effectLst/>
                <a:latin typeface="+mn-lt"/>
                <a:ea typeface="MS PGothic" pitchFamily="34" charset="-128"/>
                <a:cs typeface="+mn-cs"/>
              </a:rPr>
              <a:t>Proceso</a:t>
            </a:r>
          </a:p>
          <a:p>
            <a:r>
              <a:rPr lang="es-EC" sz="1200" kern="1200" dirty="0" smtClean="0">
                <a:solidFill>
                  <a:schemeClr val="tx1"/>
                </a:solidFill>
                <a:effectLst/>
                <a:latin typeface="+mn-lt"/>
                <a:ea typeface="MS PGothic" pitchFamily="34" charset="-128"/>
                <a:cs typeface="ＭＳ Ｐゴシック" charset="0"/>
              </a:rPr>
              <a:t>Dentro de la metodología se determina como primer paso la creación del </a:t>
            </a:r>
            <a:r>
              <a:rPr lang="es-EC" sz="1200" kern="1200" dirty="0" err="1" smtClean="0">
                <a:solidFill>
                  <a:schemeClr val="tx1"/>
                </a:solidFill>
                <a:effectLst/>
                <a:latin typeface="+mn-lt"/>
                <a:ea typeface="MS PGothic" pitchFamily="34" charset="-128"/>
                <a:cs typeface="ＭＳ Ｐゴシック" charset="0"/>
              </a:rPr>
              <a:t>Product</a:t>
            </a:r>
            <a:r>
              <a:rPr lang="es-EC" sz="1200" kern="1200" dirty="0" smtClean="0">
                <a:solidFill>
                  <a:schemeClr val="tx1"/>
                </a:solidFill>
                <a:effectLst/>
                <a:latin typeface="+mn-lt"/>
                <a:ea typeface="MS PGothic" pitchFamily="34" charset="-128"/>
                <a:cs typeface="ＭＳ Ｐゴシック" charset="0"/>
              </a:rPr>
              <a:t> </a:t>
            </a:r>
            <a:r>
              <a:rPr lang="es-EC" sz="1200" kern="1200" dirty="0" err="1" smtClean="0">
                <a:solidFill>
                  <a:schemeClr val="tx1"/>
                </a:solidFill>
                <a:effectLst/>
                <a:latin typeface="+mn-lt"/>
                <a:ea typeface="MS PGothic" pitchFamily="34" charset="-128"/>
                <a:cs typeface="ＭＳ Ｐゴシック" charset="0"/>
              </a:rPr>
              <a:t>Backlog</a:t>
            </a:r>
            <a:r>
              <a:rPr lang="es-EC" sz="1200" kern="1200" dirty="0" smtClean="0">
                <a:solidFill>
                  <a:schemeClr val="tx1"/>
                </a:solidFill>
                <a:effectLst/>
                <a:latin typeface="+mn-lt"/>
                <a:ea typeface="MS PGothic" pitchFamily="34" charset="-128"/>
                <a:cs typeface="ＭＳ Ｐゴシック" charset="0"/>
              </a:rPr>
              <a:t>, que contiene todos los requerimientos funcionales y no funcionales que deberá satisfacer el sistema a construir, a dichos requerimientos se les asigna niveles de prioridad de acuerdo a las convenciones de la organización. </a:t>
            </a:r>
          </a:p>
          <a:p>
            <a:endParaRPr lang="es-EC" sz="1600" kern="1200" dirty="0" smtClean="0">
              <a:solidFill>
                <a:schemeClr val="tx1"/>
              </a:solidFill>
              <a:effectLst/>
              <a:latin typeface="+mn-lt"/>
              <a:ea typeface="MS PGothic" pitchFamily="34" charset="-128"/>
              <a:cs typeface="ＭＳ Ｐゴシック" charset="0"/>
            </a:endParaRPr>
          </a:p>
          <a:p>
            <a:r>
              <a:rPr lang="es-EC" sz="1200" kern="1200" dirty="0" smtClean="0">
                <a:solidFill>
                  <a:schemeClr val="tx1"/>
                </a:solidFill>
                <a:effectLst/>
                <a:latin typeface="+mn-lt"/>
                <a:ea typeface="MS PGothic" pitchFamily="34" charset="-128"/>
                <a:cs typeface="ＭＳ Ｐゴシック" charset="0"/>
              </a:rPr>
              <a:t>El </a:t>
            </a:r>
            <a:r>
              <a:rPr lang="es-EC" sz="1200" kern="1200" dirty="0" err="1" smtClean="0">
                <a:solidFill>
                  <a:schemeClr val="tx1"/>
                </a:solidFill>
                <a:effectLst/>
                <a:latin typeface="+mn-lt"/>
                <a:ea typeface="MS PGothic" pitchFamily="34" charset="-128"/>
                <a:cs typeface="ＭＳ Ｐゴシック" charset="0"/>
              </a:rPr>
              <a:t>Product</a:t>
            </a:r>
            <a:r>
              <a:rPr lang="es-EC" sz="1200" kern="1200" dirty="0" smtClean="0">
                <a:solidFill>
                  <a:schemeClr val="tx1"/>
                </a:solidFill>
                <a:effectLst/>
                <a:latin typeface="+mn-lt"/>
                <a:ea typeface="MS PGothic" pitchFamily="34" charset="-128"/>
                <a:cs typeface="ＭＳ Ｐゴシック" charset="0"/>
              </a:rPr>
              <a:t> </a:t>
            </a:r>
            <a:r>
              <a:rPr lang="es-EC" sz="1200" kern="1200" dirty="0" err="1" smtClean="0">
                <a:solidFill>
                  <a:schemeClr val="tx1"/>
                </a:solidFill>
                <a:effectLst/>
                <a:latin typeface="+mn-lt"/>
                <a:ea typeface="MS PGothic" pitchFamily="34" charset="-128"/>
                <a:cs typeface="ＭＳ Ｐゴシック" charset="0"/>
              </a:rPr>
              <a:t>Backlog</a:t>
            </a:r>
            <a:r>
              <a:rPr lang="es-EC" sz="1200" kern="1200" dirty="0" smtClean="0">
                <a:solidFill>
                  <a:schemeClr val="tx1"/>
                </a:solidFill>
                <a:effectLst/>
                <a:latin typeface="+mn-lt"/>
                <a:ea typeface="MS PGothic" pitchFamily="34" charset="-128"/>
                <a:cs typeface="ＭＳ Ｐゴシック" charset="0"/>
              </a:rPr>
              <a:t> será determinado durante reuniones de planeamiento con</a:t>
            </a:r>
            <a:r>
              <a:rPr lang="es-EC" sz="1200" kern="1200" baseline="0" dirty="0" smtClean="0">
                <a:solidFill>
                  <a:schemeClr val="tx1"/>
                </a:solidFill>
                <a:effectLst/>
                <a:latin typeface="+mn-lt"/>
                <a:ea typeface="MS PGothic" pitchFamily="34" charset="-128"/>
                <a:cs typeface="ＭＳ Ｐゴシック" charset="0"/>
              </a:rPr>
              <a:t> el cliente</a:t>
            </a:r>
            <a:r>
              <a:rPr lang="es-EC" sz="1200" kern="1200" dirty="0" smtClean="0">
                <a:solidFill>
                  <a:schemeClr val="tx1"/>
                </a:solidFill>
                <a:effectLst/>
                <a:latin typeface="+mn-lt"/>
                <a:ea typeface="MS PGothic" pitchFamily="34" charset="-128"/>
                <a:cs typeface="ＭＳ Ｐゴシック" charset="0"/>
              </a:rPr>
              <a:t>. A continuación se definirán las iteraciones, conocidas como Sprint, en las que irá evolucionando la aplicación. Cada Sprint detallará una lista de tareas con los requerimientos a ser construidos y el orden en el que se desarrollarán.</a:t>
            </a:r>
          </a:p>
          <a:p>
            <a:endParaRPr lang="es-EC" sz="1600" kern="1200" dirty="0" smtClean="0">
              <a:solidFill>
                <a:schemeClr val="tx1"/>
              </a:solidFill>
              <a:effectLst/>
              <a:latin typeface="+mn-lt"/>
              <a:ea typeface="MS PGothic" pitchFamily="34" charset="-128"/>
              <a:cs typeface="ＭＳ Ｐゴシック" charset="0"/>
            </a:endParaRPr>
          </a:p>
          <a:p>
            <a:r>
              <a:rPr lang="es-EC" sz="1200" kern="1200" dirty="0" smtClean="0">
                <a:solidFill>
                  <a:schemeClr val="tx1"/>
                </a:solidFill>
                <a:effectLst/>
                <a:latin typeface="+mn-lt"/>
                <a:ea typeface="MS PGothic" pitchFamily="34" charset="-128"/>
                <a:cs typeface="ＭＳ Ｐゴシック" charset="0"/>
              </a:rPr>
              <a:t>La duración recomendada del Sprint es de un mes como máximo, y se debe recalcar que en cada sprint el producto será diseñado, codificado y testeado.</a:t>
            </a:r>
            <a:endParaRPr lang="es-EC" sz="1600" kern="1200" dirty="0" smtClean="0">
              <a:solidFill>
                <a:schemeClr val="tx1"/>
              </a:solidFill>
              <a:effectLst/>
              <a:latin typeface="+mn-lt"/>
              <a:ea typeface="MS PGothic" pitchFamily="34" charset="-128"/>
              <a:cs typeface="ＭＳ Ｐゴシック" charset="0"/>
            </a:endParaRPr>
          </a:p>
          <a:p>
            <a:r>
              <a:rPr lang="es-EC" sz="1200" kern="1200" dirty="0" smtClean="0">
                <a:solidFill>
                  <a:schemeClr val="tx1"/>
                </a:solidFill>
                <a:effectLst/>
                <a:latin typeface="+mn-lt"/>
                <a:ea typeface="MS PGothic" pitchFamily="34" charset="-128"/>
                <a:cs typeface="ＭＳ Ｐゴシック" charset="0"/>
              </a:rPr>
              <a:t>Dentro de cada Sprint el Scrum Master llevará a cabo la gestión de la iteración, convocando diariamente a una reunión de avance diaria de no más de 15 minutos con el propósito de tener realimentación sobre las tareas y los obstáculos que se presentan. </a:t>
            </a:r>
            <a:endParaRPr lang="es-EC" sz="1600" kern="1200" dirty="0" smtClean="0">
              <a:solidFill>
                <a:schemeClr val="tx1"/>
              </a:solidFill>
              <a:effectLst/>
              <a:latin typeface="+mn-lt"/>
              <a:ea typeface="MS PGothic" pitchFamily="34" charset="-128"/>
              <a:cs typeface="ＭＳ Ｐゴシック" charset="0"/>
            </a:endParaRPr>
          </a:p>
          <a:p>
            <a:r>
              <a:rPr lang="es-EC" sz="1200" kern="1200" dirty="0" smtClean="0">
                <a:solidFill>
                  <a:schemeClr val="tx1"/>
                </a:solidFill>
                <a:effectLst/>
                <a:latin typeface="+mn-lt"/>
                <a:ea typeface="MS PGothic" pitchFamily="34" charset="-128"/>
                <a:cs typeface="ＭＳ Ｐゴシック" charset="0"/>
              </a:rPr>
              <a:t>Al final de cada Sprint, se realizará una prueba de testeo para evaluar los artefactos construidos y comentar el planteamiento del próximo sprint.</a:t>
            </a:r>
            <a:endParaRPr lang="es-EC" sz="1600" kern="1200" dirty="0" smtClean="0">
              <a:solidFill>
                <a:schemeClr val="tx1"/>
              </a:solidFill>
              <a:effectLst/>
              <a:latin typeface="+mn-lt"/>
              <a:ea typeface="MS PGothic" pitchFamily="34" charset="-128"/>
              <a:cs typeface="ＭＳ Ｐゴシック" charset="0"/>
            </a:endParaRPr>
          </a:p>
          <a:p>
            <a:endParaRPr lang="es-EC" sz="1200" kern="1200" dirty="0" smtClean="0">
              <a:solidFill>
                <a:schemeClr val="tx1"/>
              </a:solidFill>
              <a:effectLst/>
              <a:latin typeface="+mn-lt"/>
              <a:ea typeface="MS PGothic" pitchFamily="34" charset="-128"/>
              <a:cs typeface="ＭＳ Ｐゴシック" charset="0"/>
            </a:endParaRPr>
          </a:p>
          <a:p>
            <a:r>
              <a:rPr lang="es-EC" sz="1200" kern="1200" dirty="0" smtClean="0">
                <a:solidFill>
                  <a:schemeClr val="tx1"/>
                </a:solidFill>
                <a:effectLst/>
                <a:latin typeface="+mn-lt"/>
                <a:ea typeface="MS PGothic" pitchFamily="34" charset="-128"/>
                <a:cs typeface="ＭＳ Ｐゴシック" charset="0"/>
              </a:rPr>
              <a:t> </a:t>
            </a:r>
            <a:endParaRPr lang="es-ES" sz="1200" kern="1200" dirty="0" smtClean="0">
              <a:solidFill>
                <a:schemeClr val="tx1"/>
              </a:solidFill>
              <a:latin typeface="+mn-lt"/>
              <a:ea typeface="MS PGothic" pitchFamily="34" charset="-128"/>
              <a:cs typeface="ＭＳ Ｐゴシック" charset="0"/>
            </a:endParaRP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137C58F-5C4C-4700-98F0-85F4BAC78FB8}" type="slidenum">
              <a:rPr lang="es-ES" altLang="es-EC" smtClean="0"/>
              <a:pPr eaLnBrk="1" hangingPunct="1">
                <a:spcBef>
                  <a:spcPct val="0"/>
                </a:spcBef>
              </a:pPr>
              <a:t>20</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r>
              <a:rPr lang="es-ES" sz="1200" kern="1200" dirty="0" smtClean="0">
                <a:solidFill>
                  <a:schemeClr val="tx1"/>
                </a:solidFill>
                <a:effectLst/>
                <a:latin typeface="+mn-lt"/>
                <a:ea typeface="MS PGothic" pitchFamily="34" charset="-128"/>
                <a:cs typeface="ＭＳ Ｐゴシック" charset="0"/>
              </a:rPr>
              <a:t>Scrum nos brinda los artefactos necesarios para el cumplimiento de las tareas programadas en el tiempo estimado y con los recursos establecidos, para ello debemos crear el primer artefacto que es el </a:t>
            </a:r>
            <a:r>
              <a:rPr lang="es-ES" sz="1200" kern="1200" dirty="0" err="1" smtClean="0">
                <a:solidFill>
                  <a:schemeClr val="tx1"/>
                </a:solidFill>
                <a:effectLst/>
                <a:latin typeface="+mn-lt"/>
                <a:ea typeface="MS PGothic" pitchFamily="34" charset="-128"/>
                <a:cs typeface="ＭＳ Ｐゴシック" charset="0"/>
              </a:rPr>
              <a:t>Product</a:t>
            </a:r>
            <a:r>
              <a:rPr lang="es-ES" sz="1200" kern="1200" dirty="0" smtClean="0">
                <a:solidFill>
                  <a:schemeClr val="tx1"/>
                </a:solidFill>
                <a:effectLst/>
                <a:latin typeface="+mn-lt"/>
                <a:ea typeface="MS PGothic" pitchFamily="34" charset="-128"/>
                <a:cs typeface="ＭＳ Ｐゴシック" charset="0"/>
              </a:rPr>
              <a:t> </a:t>
            </a:r>
            <a:r>
              <a:rPr lang="es-ES" sz="1200" kern="1200" dirty="0" err="1" smtClean="0">
                <a:solidFill>
                  <a:schemeClr val="tx1"/>
                </a:solidFill>
                <a:effectLst/>
                <a:latin typeface="+mn-lt"/>
                <a:ea typeface="MS PGothic" pitchFamily="34" charset="-128"/>
                <a:cs typeface="ＭＳ Ｐゴシック" charset="0"/>
              </a:rPr>
              <a:t>Backlog</a:t>
            </a:r>
            <a:r>
              <a:rPr lang="es-ES" sz="1200" kern="1200" dirty="0" smtClean="0">
                <a:solidFill>
                  <a:schemeClr val="tx1"/>
                </a:solidFill>
                <a:effectLst/>
                <a:latin typeface="+mn-lt"/>
                <a:ea typeface="MS PGothic" pitchFamily="34" charset="-128"/>
                <a:cs typeface="ＭＳ Ｐゴシック" charset="0"/>
              </a:rPr>
              <a:t>, este artefacto contiene </a:t>
            </a:r>
            <a:r>
              <a:rPr lang="es-EC" sz="1200" kern="1200" dirty="0" smtClean="0">
                <a:solidFill>
                  <a:schemeClr val="tx1"/>
                </a:solidFill>
                <a:effectLst/>
                <a:latin typeface="+mn-lt"/>
                <a:ea typeface="MS PGothic" pitchFamily="34" charset="-128"/>
                <a:cs typeface="ＭＳ Ｐゴシック" charset="0"/>
              </a:rPr>
              <a:t>un detalle de las tareas que tenemos que realizar, dichas tareas están categorizadas por prioridades tal cual se detalla en la Tabla.</a:t>
            </a:r>
          </a:p>
          <a:p>
            <a:r>
              <a:rPr lang="es-EC" sz="1200" b="1" kern="1200" dirty="0" smtClean="0">
                <a:solidFill>
                  <a:schemeClr val="tx1"/>
                </a:solidFill>
                <a:effectLst/>
                <a:latin typeface="+mn-lt"/>
                <a:ea typeface="MS PGothic" pitchFamily="34" charset="-128"/>
                <a:cs typeface="ＭＳ Ｐゴシック" charset="0"/>
              </a:rPr>
              <a:t>Descripción:</a:t>
            </a:r>
            <a:r>
              <a:rPr lang="es-EC" sz="1200" kern="1200" dirty="0" smtClean="0">
                <a:solidFill>
                  <a:schemeClr val="tx1"/>
                </a:solidFill>
                <a:effectLst/>
                <a:latin typeface="+mn-lt"/>
                <a:ea typeface="MS PGothic" pitchFamily="34" charset="-128"/>
                <a:cs typeface="ＭＳ Ｐゴシック" charset="0"/>
              </a:rPr>
              <a:t> Se detalla los módulos de las historias de usuario definidas previamente.</a:t>
            </a:r>
          </a:p>
          <a:p>
            <a:r>
              <a:rPr lang="es-EC" sz="1200" b="1" kern="1200" dirty="0" smtClean="0">
                <a:solidFill>
                  <a:schemeClr val="tx1"/>
                </a:solidFill>
                <a:effectLst/>
                <a:latin typeface="+mn-lt"/>
                <a:ea typeface="MS PGothic" pitchFamily="34" charset="-128"/>
                <a:cs typeface="ＭＳ Ｐゴシック" charset="0"/>
              </a:rPr>
              <a:t>Responsable:</a:t>
            </a:r>
            <a:r>
              <a:rPr lang="es-EC" sz="1200" kern="1200" dirty="0" smtClean="0">
                <a:solidFill>
                  <a:schemeClr val="tx1"/>
                </a:solidFill>
                <a:effectLst/>
                <a:latin typeface="+mn-lt"/>
                <a:ea typeface="MS PGothic" pitchFamily="34" charset="-128"/>
                <a:cs typeface="ＭＳ Ｐゴシック" charset="0"/>
              </a:rPr>
              <a:t> son las personas encargadas del</a:t>
            </a:r>
            <a:r>
              <a:rPr lang="es-EC" sz="1200" kern="1200" baseline="0" dirty="0" smtClean="0">
                <a:solidFill>
                  <a:schemeClr val="tx1"/>
                </a:solidFill>
                <a:effectLst/>
                <a:latin typeface="+mn-lt"/>
                <a:ea typeface="MS PGothic" pitchFamily="34" charset="-128"/>
                <a:cs typeface="ＭＳ Ｐゴシック" charset="0"/>
              </a:rPr>
              <a:t> desarrollo del módulo</a:t>
            </a:r>
            <a:r>
              <a:rPr lang="es-EC" sz="1200" kern="1200" dirty="0" smtClean="0">
                <a:solidFill>
                  <a:schemeClr val="tx1"/>
                </a:solidFill>
                <a:effectLst/>
                <a:latin typeface="+mn-lt"/>
                <a:ea typeface="MS PGothic" pitchFamily="34" charset="-128"/>
                <a:cs typeface="ＭＳ Ｐゴシック" charset="0"/>
              </a:rPr>
              <a:t>.</a:t>
            </a:r>
          </a:p>
          <a:p>
            <a:pPr eaLnBrk="1" fontAlgn="auto" hangingPunct="1">
              <a:spcBef>
                <a:spcPts val="0"/>
              </a:spcBef>
              <a:spcAft>
                <a:spcPts val="0"/>
              </a:spcAft>
              <a:defRPr/>
            </a:pPr>
            <a:endParaRPr lang="es-ES" sz="1200" kern="1200" dirty="0" smtClean="0">
              <a:solidFill>
                <a:schemeClr val="tx1"/>
              </a:solidFill>
              <a:latin typeface="+mn-lt"/>
              <a:ea typeface="MS PGothic" pitchFamily="34" charset="-128"/>
              <a:cs typeface="ＭＳ Ｐゴシック" charset="0"/>
            </a:endParaRP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558B8B-DF2D-4DC9-A7DE-ECE18D166A94}" type="slidenum">
              <a:rPr lang="es-ES" altLang="es-EC" smtClean="0"/>
              <a:pPr eaLnBrk="1" hangingPunct="1">
                <a:spcBef>
                  <a:spcPct val="0"/>
                </a:spcBef>
              </a:pPr>
              <a:t>3</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r>
              <a:rPr lang="es-EC" dirty="0" smtClean="0">
                <a:ea typeface="+mn-ea"/>
                <a:cs typeface="+mn-cs"/>
              </a:rPr>
              <a:t>CES - Consejo de Educación Superior</a:t>
            </a:r>
            <a:endParaRPr lang="es-ES" dirty="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1B8FB1D-2C5D-40AC-86D1-2FCD79AA939B}" type="slidenum">
              <a:rPr lang="es-ES" altLang="es-EC" smtClean="0"/>
              <a:pPr eaLnBrk="1" hangingPunct="1">
                <a:spcBef>
                  <a:spcPct val="0"/>
                </a:spcBef>
              </a:pPr>
              <a:t>21</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S PGothic" pitchFamily="34" charset="-128"/>
                <a:cs typeface="ＭＳ Ｐゴシック" charset="0"/>
              </a:rPr>
              <a:t>Para la planificación de cada uno de los </a:t>
            </a:r>
            <a:r>
              <a:rPr lang="es-ES" sz="1200" kern="1200" dirty="0" err="1" smtClean="0">
                <a:solidFill>
                  <a:schemeClr val="tx1"/>
                </a:solidFill>
                <a:effectLst/>
                <a:latin typeface="+mn-lt"/>
                <a:ea typeface="MS PGothic" pitchFamily="34" charset="-128"/>
                <a:cs typeface="ＭＳ Ｐゴシック" charset="0"/>
              </a:rPr>
              <a:t>sprints</a:t>
            </a:r>
            <a:r>
              <a:rPr lang="es-ES" sz="1200" kern="1200" dirty="0" smtClean="0">
                <a:solidFill>
                  <a:schemeClr val="tx1"/>
                </a:solidFill>
                <a:effectLst/>
                <a:latin typeface="+mn-lt"/>
                <a:ea typeface="MS PGothic" pitchFamily="34" charset="-128"/>
                <a:cs typeface="ＭＳ Ｐゴシック" charset="0"/>
              </a:rPr>
              <a:t> se elaboró un formato en donde se detallara las tareas que deben realizar cada uno de los integrantes del equipo, la fecha de inicio y la fecha final de cada sprint, y el estado en que se va encontrando mientras avanza la iteración.</a:t>
            </a:r>
            <a:endParaRPr lang="es-EC" sz="1200" kern="1200" dirty="0" smtClean="0">
              <a:solidFill>
                <a:schemeClr val="tx1"/>
              </a:solidFill>
              <a:effectLst/>
              <a:latin typeface="+mn-lt"/>
              <a:ea typeface="MS PGothic" pitchFamily="34" charset="-128"/>
              <a:cs typeface="ＭＳ Ｐゴシック" charset="0"/>
            </a:endParaRPr>
          </a:p>
          <a:p>
            <a:r>
              <a:rPr lang="es-EC" sz="1200" b="1" kern="1200" dirty="0" smtClean="0">
                <a:solidFill>
                  <a:schemeClr val="tx1"/>
                </a:solidFill>
                <a:effectLst/>
                <a:latin typeface="+mn-lt"/>
                <a:ea typeface="MS PGothic" pitchFamily="34" charset="-128"/>
                <a:cs typeface="ＭＳ Ｐゴシック" charset="0"/>
              </a:rPr>
              <a:t>Referencia Historial:</a:t>
            </a:r>
            <a:r>
              <a:rPr lang="es-EC" sz="1200" kern="1200" dirty="0" smtClean="0">
                <a:solidFill>
                  <a:schemeClr val="tx1"/>
                </a:solidFill>
                <a:effectLst/>
                <a:latin typeface="+mn-lt"/>
                <a:ea typeface="MS PGothic" pitchFamily="34" charset="-128"/>
                <a:cs typeface="ＭＳ Ｐゴシック" charset="0"/>
              </a:rPr>
              <a:t> Señala a que historial corresponde el sprint.</a:t>
            </a:r>
          </a:p>
          <a:p>
            <a:r>
              <a:rPr lang="es-EC" sz="1200" b="1" kern="1200" dirty="0" smtClean="0">
                <a:solidFill>
                  <a:schemeClr val="tx1"/>
                </a:solidFill>
                <a:effectLst/>
                <a:latin typeface="+mn-lt"/>
                <a:ea typeface="MS PGothic" pitchFamily="34" charset="-128"/>
                <a:cs typeface="ＭＳ Ｐゴシック" charset="0"/>
              </a:rPr>
              <a:t>Fecha de inicio:</a:t>
            </a:r>
            <a:r>
              <a:rPr lang="es-EC" sz="1200" kern="1200" dirty="0" smtClean="0">
                <a:solidFill>
                  <a:schemeClr val="tx1"/>
                </a:solidFill>
                <a:effectLst/>
                <a:latin typeface="+mn-lt"/>
                <a:ea typeface="MS PGothic" pitchFamily="34" charset="-128"/>
                <a:cs typeface="ＭＳ Ｐゴシック" charset="0"/>
              </a:rPr>
              <a:t> Especifica la fecha inicial de la iteración.</a:t>
            </a:r>
          </a:p>
          <a:p>
            <a:r>
              <a:rPr lang="es-EC" sz="1200" b="1" kern="1200" dirty="0" smtClean="0">
                <a:solidFill>
                  <a:schemeClr val="tx1"/>
                </a:solidFill>
                <a:effectLst/>
                <a:latin typeface="+mn-lt"/>
                <a:ea typeface="MS PGothic" pitchFamily="34" charset="-128"/>
                <a:cs typeface="ＭＳ Ｐゴシック" charset="0"/>
              </a:rPr>
              <a:t>Fecha de culminación:</a:t>
            </a:r>
            <a:r>
              <a:rPr lang="es-EC" sz="1200" kern="1200" dirty="0" smtClean="0">
                <a:solidFill>
                  <a:schemeClr val="tx1"/>
                </a:solidFill>
                <a:effectLst/>
                <a:latin typeface="+mn-lt"/>
                <a:ea typeface="MS PGothic" pitchFamily="34" charset="-128"/>
                <a:cs typeface="ＭＳ Ｐゴシック" charset="0"/>
              </a:rPr>
              <a:t> Especifica la fecha en la cual termina la iteración.</a:t>
            </a:r>
          </a:p>
          <a:p>
            <a:r>
              <a:rPr lang="es-EC" sz="1200" b="1" kern="1200" dirty="0" smtClean="0">
                <a:solidFill>
                  <a:schemeClr val="tx1"/>
                </a:solidFill>
                <a:effectLst/>
                <a:latin typeface="+mn-lt"/>
                <a:ea typeface="MS PGothic" pitchFamily="34" charset="-128"/>
                <a:cs typeface="ＭＳ Ｐゴシック" charset="0"/>
              </a:rPr>
              <a:t>Orden de priorización:</a:t>
            </a:r>
            <a:r>
              <a:rPr lang="es-EC" sz="1200" kern="1200" dirty="0" smtClean="0">
                <a:solidFill>
                  <a:schemeClr val="tx1"/>
                </a:solidFill>
                <a:effectLst/>
                <a:latin typeface="+mn-lt"/>
                <a:ea typeface="MS PGothic" pitchFamily="34" charset="-128"/>
                <a:cs typeface="ＭＳ Ｐゴシック" charset="0"/>
              </a:rPr>
              <a:t> Determina el orden en el cual se desarrollaran cada una de las tareas.</a:t>
            </a:r>
          </a:p>
          <a:p>
            <a:r>
              <a:rPr lang="es-EC" sz="1200" b="1" kern="1200" dirty="0" smtClean="0">
                <a:solidFill>
                  <a:schemeClr val="tx1"/>
                </a:solidFill>
                <a:effectLst/>
                <a:latin typeface="+mn-lt"/>
                <a:ea typeface="MS PGothic" pitchFamily="34" charset="-128"/>
                <a:cs typeface="ＭＳ Ｐゴシック" charset="0"/>
              </a:rPr>
              <a:t>Descripción de la tarea:</a:t>
            </a:r>
            <a:r>
              <a:rPr lang="es-EC" sz="1200" kern="1200" dirty="0" smtClean="0">
                <a:solidFill>
                  <a:schemeClr val="tx1"/>
                </a:solidFill>
                <a:effectLst/>
                <a:latin typeface="+mn-lt"/>
                <a:ea typeface="MS PGothic" pitchFamily="34" charset="-128"/>
                <a:cs typeface="ＭＳ Ｐゴシック" charset="0"/>
              </a:rPr>
              <a:t> Es una breve y concreta descripción de las actividades a desarrollarse.</a:t>
            </a:r>
          </a:p>
          <a:p>
            <a:r>
              <a:rPr lang="es-EC" sz="1200" b="1" kern="1200" dirty="0" smtClean="0">
                <a:solidFill>
                  <a:schemeClr val="tx1"/>
                </a:solidFill>
                <a:effectLst/>
                <a:latin typeface="+mn-lt"/>
                <a:ea typeface="MS PGothic" pitchFamily="34" charset="-128"/>
                <a:cs typeface="ＭＳ Ｐゴシック" charset="0"/>
              </a:rPr>
              <a:t>Responsable:</a:t>
            </a:r>
            <a:r>
              <a:rPr lang="es-EC" sz="1200" kern="1200" dirty="0" smtClean="0">
                <a:solidFill>
                  <a:schemeClr val="tx1"/>
                </a:solidFill>
                <a:effectLst/>
                <a:latin typeface="+mn-lt"/>
                <a:ea typeface="MS PGothic" pitchFamily="34" charset="-128"/>
                <a:cs typeface="ＭＳ Ｐゴシック" charset="0"/>
              </a:rPr>
              <a:t> Es la persona encargada de desarrollar la tarea.</a:t>
            </a:r>
          </a:p>
          <a:p>
            <a:r>
              <a:rPr lang="es-EC" sz="1200" b="1" kern="1200" dirty="0" smtClean="0">
                <a:solidFill>
                  <a:schemeClr val="tx1"/>
                </a:solidFill>
                <a:effectLst/>
                <a:latin typeface="+mn-lt"/>
                <a:ea typeface="MS PGothic" pitchFamily="34" charset="-128"/>
                <a:cs typeface="ＭＳ Ｐゴシック" charset="0"/>
              </a:rPr>
              <a:t>Duración días:</a:t>
            </a:r>
            <a:r>
              <a:rPr lang="es-EC" sz="1200" kern="1200" dirty="0" smtClean="0">
                <a:solidFill>
                  <a:schemeClr val="tx1"/>
                </a:solidFill>
                <a:effectLst/>
                <a:latin typeface="+mn-lt"/>
                <a:ea typeface="MS PGothic" pitchFamily="34" charset="-128"/>
                <a:cs typeface="ＭＳ Ｐゴシック" charset="0"/>
              </a:rPr>
              <a:t> Muestra el número de días que durará la iteración.</a:t>
            </a:r>
          </a:p>
          <a:p>
            <a:r>
              <a:rPr lang="es-EC" sz="1200" b="1" kern="1200" dirty="0" smtClean="0">
                <a:solidFill>
                  <a:schemeClr val="tx1"/>
                </a:solidFill>
                <a:effectLst/>
                <a:latin typeface="+mn-lt"/>
                <a:ea typeface="MS PGothic" pitchFamily="34" charset="-128"/>
                <a:cs typeface="ＭＳ Ｐゴシック" charset="0"/>
              </a:rPr>
              <a:t>Estado:</a:t>
            </a:r>
            <a:r>
              <a:rPr lang="es-EC" sz="1200" kern="1200" dirty="0" smtClean="0">
                <a:solidFill>
                  <a:schemeClr val="tx1"/>
                </a:solidFill>
                <a:effectLst/>
                <a:latin typeface="+mn-lt"/>
                <a:ea typeface="MS PGothic" pitchFamily="34" charset="-128"/>
                <a:cs typeface="ＭＳ Ｐゴシック" charset="0"/>
              </a:rPr>
              <a:t> Señala en qué estado se va encontrando la iteración durante el trascurso del tiempo.</a:t>
            </a:r>
          </a:p>
          <a:p>
            <a:r>
              <a:rPr lang="es-EC" sz="1200" b="1" kern="1200" dirty="0" smtClean="0">
                <a:solidFill>
                  <a:schemeClr val="tx1"/>
                </a:solidFill>
                <a:effectLst/>
                <a:latin typeface="+mn-lt"/>
                <a:ea typeface="MS PGothic" pitchFamily="34" charset="-128"/>
                <a:cs typeface="ＭＳ Ｐゴシック" charset="0"/>
              </a:rPr>
              <a:t>Tareas pendientes:</a:t>
            </a:r>
            <a:r>
              <a:rPr lang="es-EC" sz="1200" kern="1200" dirty="0" smtClean="0">
                <a:solidFill>
                  <a:schemeClr val="tx1"/>
                </a:solidFill>
                <a:effectLst/>
                <a:latin typeface="+mn-lt"/>
                <a:ea typeface="MS PGothic" pitchFamily="34" charset="-128"/>
                <a:cs typeface="ＭＳ Ｐゴシック" charset="0"/>
              </a:rPr>
              <a:t> Especifica el número de tareas que faltan por completar.</a:t>
            </a:r>
          </a:p>
          <a:p>
            <a:r>
              <a:rPr lang="es-EC" sz="1200" b="1" kern="1200" dirty="0" smtClean="0">
                <a:solidFill>
                  <a:schemeClr val="tx1"/>
                </a:solidFill>
                <a:effectLst/>
                <a:latin typeface="+mn-lt"/>
                <a:ea typeface="MS PGothic" pitchFamily="34" charset="-128"/>
                <a:cs typeface="ＭＳ Ｐゴシック" charset="0"/>
              </a:rPr>
              <a:t>Días pendientes:</a:t>
            </a:r>
            <a:r>
              <a:rPr lang="es-EC" sz="1200" kern="1200" dirty="0" smtClean="0">
                <a:solidFill>
                  <a:schemeClr val="tx1"/>
                </a:solidFill>
                <a:effectLst/>
                <a:latin typeface="+mn-lt"/>
                <a:ea typeface="MS PGothic" pitchFamily="34" charset="-128"/>
                <a:cs typeface="ＭＳ Ｐゴシック" charset="0"/>
              </a:rPr>
              <a:t> Muestra el número de días que faltan para que se complete la iteración.</a:t>
            </a:r>
          </a:p>
          <a:p>
            <a:r>
              <a:rPr lang="es-EC" sz="1200" kern="1200" dirty="0" smtClean="0">
                <a:solidFill>
                  <a:schemeClr val="tx1"/>
                </a:solidFill>
                <a:effectLst/>
                <a:latin typeface="+mn-lt"/>
                <a:ea typeface="MS PGothic" pitchFamily="34" charset="-128"/>
                <a:cs typeface="ＭＳ Ｐゴシック" charset="0"/>
              </a:rPr>
              <a:t>Una vez definido el formato que se va a utilizar para redactar cada uno de los </a:t>
            </a:r>
            <a:r>
              <a:rPr lang="es-EC" sz="1200" kern="1200" dirty="0" err="1" smtClean="0">
                <a:solidFill>
                  <a:schemeClr val="tx1"/>
                </a:solidFill>
                <a:effectLst/>
                <a:latin typeface="+mn-lt"/>
                <a:ea typeface="MS PGothic" pitchFamily="34" charset="-128"/>
                <a:cs typeface="ＭＳ Ｐゴシック" charset="0"/>
              </a:rPr>
              <a:t>sprints</a:t>
            </a:r>
            <a:r>
              <a:rPr lang="es-EC" sz="1200" kern="1200" dirty="0" smtClean="0">
                <a:solidFill>
                  <a:schemeClr val="tx1"/>
                </a:solidFill>
                <a:effectLst/>
                <a:latin typeface="+mn-lt"/>
                <a:ea typeface="MS PGothic" pitchFamily="34" charset="-128"/>
                <a:cs typeface="ＭＳ Ｐゴシック" charset="0"/>
              </a:rPr>
              <a:t>, se lleva a cabo una reunión con el equipo de desarrollo y el cliente para definir el primer sprint que contiene las actividades con un valor alto de prioridad para el cliente y se ha definido que cada iteración tiene que proporcionar un resultado completo es decir que añada funcionalidad de calidad al producto final y que sea susceptible de ser entregado al cliente en el tiempo acordado, es decir se utilizará 4 días como máximo para la entrega de cada tarea en este tiempo se incluye cualquier modificación que se tenga que realizar según el punto de vista del cliente. Una vez empezado el sprint se llevará a cabo reuniones diarias para conocer las inquietudes e inconvenientes que se han presentado durante la ejecución de una tarea.</a:t>
            </a:r>
          </a:p>
          <a:p>
            <a:r>
              <a:rPr lang="es-EC" sz="1200" kern="1200" dirty="0" smtClean="0">
                <a:solidFill>
                  <a:schemeClr val="tx1"/>
                </a:solidFill>
                <a:effectLst/>
                <a:latin typeface="+mn-lt"/>
                <a:ea typeface="MS PGothic" pitchFamily="34" charset="-128"/>
                <a:cs typeface="ＭＳ Ｐゴシック" charset="0"/>
              </a:rPr>
              <a:t>Conforme avanza el desarrollo del sprint es necesario que el equipo de desarrollo vaya actualizando el estado del sprint, y determinando cuantas tareas tienen pendientes y los días que faltan para que se complete el sprint de acuerdo a las fechas definidas previamente.</a:t>
            </a:r>
          </a:p>
          <a:p>
            <a:pPr eaLnBrk="1" fontAlgn="auto" hangingPunct="1">
              <a:spcBef>
                <a:spcPts val="0"/>
              </a:spcBef>
              <a:spcAft>
                <a:spcPts val="0"/>
              </a:spcAft>
              <a:defRPr/>
            </a:pPr>
            <a:endParaRPr lang="es-ES" sz="1200" kern="1200" dirty="0" smtClean="0">
              <a:solidFill>
                <a:schemeClr val="tx1"/>
              </a:solidFill>
              <a:latin typeface="+mn-lt"/>
              <a:ea typeface="MS PGothic" pitchFamily="34" charset="-128"/>
              <a:cs typeface="ＭＳ Ｐゴシック" charset="0"/>
            </a:endParaRP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8C63064-71BF-4F3D-97DA-3B808D17F726}" type="slidenum">
              <a:rPr lang="es-ES" altLang="es-EC" smtClean="0"/>
              <a:pPr eaLnBrk="1" hangingPunct="1">
                <a:spcBef>
                  <a:spcPct val="0"/>
                </a:spcBef>
              </a:pPr>
              <a:t>22</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r>
              <a:rPr lang="es-EC" sz="1200" b="1" kern="0" noProof="1" smtClean="0">
                <a:solidFill>
                  <a:schemeClr val="tx2"/>
                </a:solidFill>
                <a:latin typeface="Arial" pitchFamily="34" charset="0"/>
                <a:ea typeface="ＭＳ Ｐゴシック" pitchFamily="-97" charset="-128"/>
              </a:rPr>
              <a:t>Netbeans.-</a:t>
            </a:r>
            <a:r>
              <a:rPr lang="es-EC" sz="1200" kern="0" noProof="1" smtClean="0">
                <a:solidFill>
                  <a:schemeClr val="tx2"/>
                </a:solidFill>
                <a:latin typeface="Arial" pitchFamily="34" charset="0"/>
                <a:ea typeface="ＭＳ Ｐゴシック" pitchFamily="-97" charset="-128"/>
              </a:rPr>
              <a:t>es un entorno de desarrollo integrado</a:t>
            </a:r>
            <a:r>
              <a:rPr lang="es-EC" sz="1200" kern="0" baseline="0" noProof="1" smtClean="0">
                <a:solidFill>
                  <a:schemeClr val="tx2"/>
                </a:solidFill>
                <a:latin typeface="Arial" pitchFamily="34" charset="0"/>
                <a:ea typeface="ＭＳ Ｐゴシック" pitchFamily="-97" charset="-128"/>
              </a:rPr>
              <a:t> </a:t>
            </a:r>
            <a:r>
              <a:rPr lang="es-EC" sz="1200" kern="0" noProof="1" smtClean="0">
                <a:solidFill>
                  <a:schemeClr val="tx2"/>
                </a:solidFill>
                <a:latin typeface="Arial" pitchFamily="34" charset="0"/>
                <a:ea typeface="ＭＳ Ｐゴシック" pitchFamily="-97" charset="-128"/>
              </a:rPr>
              <a:t>con licencia libre, dirigido hacia el lenguaje de programación Java.</a:t>
            </a:r>
          </a:p>
          <a:p>
            <a:pPr eaLnBrk="1" fontAlgn="auto" hangingPunct="1">
              <a:spcBef>
                <a:spcPts val="0"/>
              </a:spcBef>
              <a:spcAft>
                <a:spcPts val="0"/>
              </a:spcAft>
              <a:defRPr/>
            </a:pPr>
            <a:endParaRPr lang="es-EC" sz="1200" kern="0" noProof="1" smtClean="0">
              <a:solidFill>
                <a:schemeClr val="tx2"/>
              </a:solidFill>
              <a:latin typeface="Arial" pitchFamily="34" charset="0"/>
              <a:ea typeface="ＭＳ Ｐゴシック" pitchFamily="-97" charset="-128"/>
            </a:endParaRPr>
          </a:p>
          <a:p>
            <a:pPr eaLnBrk="1" fontAlgn="auto" hangingPunct="1">
              <a:spcBef>
                <a:spcPts val="0"/>
              </a:spcBef>
              <a:spcAft>
                <a:spcPts val="0"/>
              </a:spcAft>
              <a:defRPr/>
            </a:pPr>
            <a:r>
              <a:rPr lang="es-EC" sz="1200" b="1" kern="0" noProof="1" smtClean="0">
                <a:solidFill>
                  <a:schemeClr val="tx2"/>
                </a:solidFill>
                <a:latin typeface="Arial" pitchFamily="34" charset="0"/>
                <a:ea typeface="ＭＳ Ｐゴシック" pitchFamily="-97" charset="-128"/>
                <a:cs typeface="ＭＳ Ｐゴシック" charset="0"/>
              </a:rPr>
              <a:t>Glasfish.-</a:t>
            </a:r>
            <a:r>
              <a:rPr lang="es-EC" sz="1200" b="0" kern="0" noProof="1" smtClean="0">
                <a:solidFill>
                  <a:schemeClr val="tx2"/>
                </a:solidFill>
                <a:latin typeface="Arial" pitchFamily="34" charset="0"/>
                <a:ea typeface="ＭＳ Ｐゴシック" pitchFamily="-97" charset="-128"/>
                <a:cs typeface="ＭＳ Ｐゴシック" charset="0"/>
              </a:rPr>
              <a:t>tiene</a:t>
            </a:r>
            <a:r>
              <a:rPr lang="es-EC" sz="1200" b="0" kern="0" baseline="0" noProof="1" smtClean="0">
                <a:solidFill>
                  <a:schemeClr val="tx2"/>
                </a:solidFill>
                <a:latin typeface="Arial" pitchFamily="34" charset="0"/>
                <a:ea typeface="ＭＳ Ｐゴシック" pitchFamily="-97" charset="-128"/>
                <a:cs typeface="ＭＳ Ｐゴシック" charset="0"/>
              </a:rPr>
              <a:t> la característica de ser un software libre </a:t>
            </a:r>
            <a:r>
              <a:rPr lang="es-EC" sz="1200" kern="1200" dirty="0" smtClean="0">
                <a:solidFill>
                  <a:schemeClr val="tx1"/>
                </a:solidFill>
                <a:effectLst/>
                <a:latin typeface="+mn-lt"/>
                <a:ea typeface="MS PGothic" pitchFamily="34" charset="-128"/>
                <a:cs typeface="ＭＳ Ｐゴシック" charset="0"/>
              </a:rPr>
              <a:t>que permite ejecutar aplicaciones Java</a:t>
            </a:r>
            <a:r>
              <a:rPr lang="es-EC" sz="1200" b="0" kern="0" baseline="0" noProof="1" smtClean="0">
                <a:solidFill>
                  <a:schemeClr val="tx2"/>
                </a:solidFill>
                <a:latin typeface="Arial" pitchFamily="34" charset="0"/>
                <a:ea typeface="ＭＳ Ｐゴシック" pitchFamily="-97" charset="-128"/>
                <a:cs typeface="ＭＳ Ｐゴシック" charset="0"/>
              </a:rPr>
              <a:t>.</a:t>
            </a:r>
          </a:p>
          <a:p>
            <a:pPr eaLnBrk="1" fontAlgn="auto" hangingPunct="1">
              <a:spcBef>
                <a:spcPts val="0"/>
              </a:spcBef>
              <a:spcAft>
                <a:spcPts val="0"/>
              </a:spcAft>
              <a:defRPr/>
            </a:pPr>
            <a:endParaRPr lang="es-EC" sz="1200" b="0" kern="0" baseline="0" noProof="1" smtClean="0">
              <a:solidFill>
                <a:schemeClr val="tx2"/>
              </a:solidFill>
              <a:latin typeface="Arial" pitchFamily="34" charset="0"/>
              <a:ea typeface="ＭＳ Ｐゴシック" pitchFamily="-97" charset="-128"/>
              <a:cs typeface="ＭＳ Ｐゴシック" charset="0"/>
            </a:endParaRPr>
          </a:p>
          <a:p>
            <a:pPr eaLnBrk="1" fontAlgn="auto" hangingPunct="1">
              <a:spcBef>
                <a:spcPts val="0"/>
              </a:spcBef>
              <a:spcAft>
                <a:spcPts val="0"/>
              </a:spcAft>
              <a:defRPr/>
            </a:pPr>
            <a:r>
              <a:rPr lang="es-EC" sz="1200" b="1" kern="0" baseline="0" noProof="1" smtClean="0">
                <a:solidFill>
                  <a:schemeClr val="tx2"/>
                </a:solidFill>
                <a:latin typeface="Arial" pitchFamily="34" charset="0"/>
                <a:ea typeface="ＭＳ Ｐゴシック" pitchFamily="-97" charset="-128"/>
                <a:cs typeface="ＭＳ Ｐゴシック" charset="0"/>
              </a:rPr>
              <a:t>Oracle.- </a:t>
            </a:r>
            <a:r>
              <a:rPr lang="es-EC" sz="1200" kern="1200" dirty="0" smtClean="0">
                <a:solidFill>
                  <a:schemeClr val="tx1"/>
                </a:solidFill>
                <a:effectLst/>
                <a:latin typeface="+mn-lt"/>
                <a:ea typeface="MS PGothic" pitchFamily="34" charset="-128"/>
                <a:cs typeface="ＭＳ Ｐゴシック" charset="0"/>
              </a:rPr>
              <a:t>es un potente gestor de base de datos</a:t>
            </a:r>
            <a:r>
              <a:rPr lang="es-EC" sz="1200" kern="1200" baseline="0" dirty="0" smtClean="0">
                <a:solidFill>
                  <a:schemeClr val="tx1"/>
                </a:solidFill>
                <a:effectLst/>
                <a:latin typeface="+mn-lt"/>
                <a:ea typeface="MS PGothic" pitchFamily="34" charset="-128"/>
                <a:cs typeface="ＭＳ Ｐゴシック" charset="0"/>
              </a:rPr>
              <a:t> que almacena grandes cantidades de información y tiene un alto rendimiento en las transacciones.</a:t>
            </a:r>
          </a:p>
          <a:p>
            <a:pPr eaLnBrk="1" fontAlgn="auto" hangingPunct="1">
              <a:spcBef>
                <a:spcPts val="0"/>
              </a:spcBef>
              <a:spcAft>
                <a:spcPts val="0"/>
              </a:spcAft>
              <a:defRPr/>
            </a:pPr>
            <a:endParaRPr lang="es-EC" sz="1200" kern="1200" baseline="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r>
              <a:rPr lang="es-EC" sz="1200" b="1" kern="1200" baseline="0" noProof="1" smtClean="0">
                <a:solidFill>
                  <a:schemeClr val="tx1"/>
                </a:solidFill>
                <a:effectLst/>
                <a:latin typeface="+mn-lt"/>
                <a:ea typeface="MS PGothic" pitchFamily="34" charset="-128"/>
                <a:cs typeface="ＭＳ Ｐゴシック" charset="0"/>
              </a:rPr>
              <a:t>Sql developer.- </a:t>
            </a:r>
            <a:r>
              <a:rPr lang="es-EC" sz="1200" kern="1200" dirty="0" smtClean="0">
                <a:solidFill>
                  <a:schemeClr val="tx1"/>
                </a:solidFill>
                <a:effectLst/>
                <a:latin typeface="+mn-lt"/>
                <a:ea typeface="MS PGothic" pitchFamily="34" charset="-128"/>
                <a:cs typeface="ＭＳ Ｐゴシック" charset="0"/>
              </a:rPr>
              <a:t>Es un entorno de desarrollo integrado gratuito que simplifica el desarrollo y gestión de base de datos.</a:t>
            </a:r>
          </a:p>
          <a:p>
            <a:pPr eaLnBrk="1" fontAlgn="auto" hangingPunct="1">
              <a:spcBef>
                <a:spcPts val="0"/>
              </a:spcBef>
              <a:spcAft>
                <a:spcPts val="0"/>
              </a:spcAft>
              <a:defRPr/>
            </a:pPr>
            <a:endParaRPr lang="es-EC" sz="1200" kern="120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r>
              <a:rPr lang="es-EC" sz="1200" b="1" kern="1200" baseline="0" noProof="1" smtClean="0">
                <a:solidFill>
                  <a:schemeClr val="tx1"/>
                </a:solidFill>
                <a:effectLst/>
                <a:latin typeface="+mn-lt"/>
                <a:ea typeface="MS PGothic" pitchFamily="34" charset="-128"/>
                <a:cs typeface="ＭＳ Ｐゴシック" charset="0"/>
              </a:rPr>
              <a:t>Star UML.- </a:t>
            </a:r>
            <a:r>
              <a:rPr lang="es-EC" sz="1200" kern="1200" dirty="0" smtClean="0">
                <a:solidFill>
                  <a:schemeClr val="tx1"/>
                </a:solidFill>
                <a:effectLst/>
                <a:latin typeface="+mn-lt"/>
                <a:ea typeface="MS PGothic" pitchFamily="34" charset="-128"/>
                <a:cs typeface="ＭＳ Ｐゴシック" charset="0"/>
              </a:rPr>
              <a:t>Es una herramienta libre para el modelamiento de software basado en los estándares UML </a:t>
            </a:r>
            <a:r>
              <a:rPr lang="es-EC" dirty="0" smtClean="0"/>
              <a:t>Lenguaje Unificado de Modelado</a:t>
            </a:r>
            <a:r>
              <a:rPr lang="es-EC" sz="1200" kern="1200" dirty="0" smtClean="0">
                <a:solidFill>
                  <a:schemeClr val="tx1"/>
                </a:solidFill>
                <a:effectLst/>
                <a:latin typeface="+mn-lt"/>
                <a:ea typeface="MS PGothic" pitchFamily="34" charset="-128"/>
                <a:cs typeface="ＭＳ Ｐゴシック" charset="0"/>
              </a:rPr>
              <a:t>.</a:t>
            </a:r>
          </a:p>
          <a:p>
            <a:pPr eaLnBrk="1" fontAlgn="auto" hangingPunct="1">
              <a:spcBef>
                <a:spcPts val="0"/>
              </a:spcBef>
              <a:spcAft>
                <a:spcPts val="0"/>
              </a:spcAft>
              <a:defRPr/>
            </a:pPr>
            <a:endParaRPr lang="es-EC" sz="1200" kern="120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r>
              <a:rPr lang="es-EC" sz="1200" b="1" kern="1200" dirty="0" err="1" smtClean="0">
                <a:solidFill>
                  <a:schemeClr val="tx1"/>
                </a:solidFill>
                <a:effectLst/>
                <a:latin typeface="+mn-lt"/>
                <a:ea typeface="MS PGothic" pitchFamily="34" charset="-128"/>
                <a:cs typeface="ＭＳ Ｐゴシック" charset="0"/>
              </a:rPr>
              <a:t>Power</a:t>
            </a:r>
            <a:r>
              <a:rPr lang="es-EC" sz="1200" b="1" kern="1200" baseline="0" dirty="0" smtClean="0">
                <a:solidFill>
                  <a:schemeClr val="tx1"/>
                </a:solidFill>
                <a:effectLst/>
                <a:latin typeface="+mn-lt"/>
                <a:ea typeface="MS PGothic" pitchFamily="34" charset="-128"/>
                <a:cs typeface="ＭＳ Ｐゴシック" charset="0"/>
              </a:rPr>
              <a:t> </a:t>
            </a:r>
            <a:r>
              <a:rPr lang="es-EC" sz="1200" b="1" kern="1200" baseline="0" dirty="0" err="1" smtClean="0">
                <a:solidFill>
                  <a:schemeClr val="tx1"/>
                </a:solidFill>
                <a:effectLst/>
                <a:latin typeface="+mn-lt"/>
                <a:ea typeface="MS PGothic" pitchFamily="34" charset="-128"/>
                <a:cs typeface="ＭＳ Ｐゴシック" charset="0"/>
              </a:rPr>
              <a:t>Designer</a:t>
            </a:r>
            <a:r>
              <a:rPr lang="es-EC" sz="1200" b="1" kern="1200" baseline="0" dirty="0" smtClean="0">
                <a:solidFill>
                  <a:schemeClr val="tx1"/>
                </a:solidFill>
                <a:effectLst/>
                <a:latin typeface="+mn-lt"/>
                <a:ea typeface="MS PGothic" pitchFamily="34" charset="-128"/>
                <a:cs typeface="ＭＳ Ｐゴシック" charset="0"/>
              </a:rPr>
              <a:t>.- </a:t>
            </a:r>
            <a:r>
              <a:rPr lang="es-EC" sz="1200" kern="1200" dirty="0" smtClean="0">
                <a:solidFill>
                  <a:schemeClr val="tx1"/>
                </a:solidFill>
                <a:effectLst/>
                <a:latin typeface="+mn-lt"/>
                <a:ea typeface="MS PGothic" pitchFamily="34" charset="-128"/>
                <a:cs typeface="ＭＳ Ｐゴシック" charset="0"/>
              </a:rPr>
              <a:t>Es una herramienta para el análisis, diseño y construcción sólida de una base de datos y un desarrollo orientado a modelos de datos a nivel físico y conceptual.</a:t>
            </a:r>
          </a:p>
          <a:p>
            <a:pPr eaLnBrk="1" fontAlgn="auto" hangingPunct="1">
              <a:spcBef>
                <a:spcPts val="0"/>
              </a:spcBef>
              <a:spcAft>
                <a:spcPts val="0"/>
              </a:spcAft>
              <a:defRPr/>
            </a:pPr>
            <a:endParaRPr lang="es-EC" sz="1200" kern="120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r>
              <a:rPr lang="es-EC" sz="1200" b="1" kern="1200" dirty="0" err="1" smtClean="0">
                <a:solidFill>
                  <a:schemeClr val="tx1"/>
                </a:solidFill>
                <a:effectLst/>
                <a:latin typeface="+mn-lt"/>
                <a:ea typeface="MS PGothic" pitchFamily="34" charset="-128"/>
                <a:cs typeface="ＭＳ Ｐゴシック" charset="0"/>
              </a:rPr>
              <a:t>Primefaces</a:t>
            </a:r>
            <a:r>
              <a:rPr lang="es-EC" sz="1200" b="1" kern="1200" dirty="0" smtClean="0">
                <a:solidFill>
                  <a:schemeClr val="tx1"/>
                </a:solidFill>
                <a:effectLst/>
                <a:latin typeface="+mn-lt"/>
                <a:ea typeface="MS PGothic" pitchFamily="34" charset="-128"/>
                <a:cs typeface="ＭＳ Ｐゴシック" charset="0"/>
              </a:rPr>
              <a:t>.-</a:t>
            </a:r>
            <a:r>
              <a:rPr lang="es-EC" sz="1200" b="1" kern="1200" baseline="0" dirty="0" smtClean="0">
                <a:solidFill>
                  <a:schemeClr val="tx1"/>
                </a:solidFill>
                <a:effectLst/>
                <a:latin typeface="+mn-lt"/>
                <a:ea typeface="MS PGothic" pitchFamily="34" charset="-128"/>
                <a:cs typeface="ＭＳ Ｐゴシック" charset="0"/>
              </a:rPr>
              <a:t> </a:t>
            </a:r>
            <a:r>
              <a:rPr lang="es-EC" sz="1200" kern="1200" dirty="0" smtClean="0">
                <a:solidFill>
                  <a:schemeClr val="tx1"/>
                </a:solidFill>
                <a:effectLst/>
                <a:latin typeface="+mn-lt"/>
                <a:ea typeface="MS PGothic" pitchFamily="34" charset="-128"/>
                <a:cs typeface="ＭＳ Ｐゴシック" charset="0"/>
              </a:rPr>
              <a:t>Es una librería de componentes de código abierto para JSF y que se encuentra en la capa del cliente, se lo utiliza para un toque de estilo vistoso a un proyecto web. </a:t>
            </a:r>
            <a:endParaRPr lang="es-EC" sz="1200" b="1" kern="120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2D9EFDB-4A0A-486A-947F-B415400E02BD}" type="slidenum">
              <a:rPr lang="es-ES" altLang="es-EC" smtClean="0"/>
              <a:pPr eaLnBrk="1" hangingPunct="1">
                <a:spcBef>
                  <a:spcPct val="0"/>
                </a:spcBef>
              </a:pPr>
              <a:t>23</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2D9EFDB-4A0A-486A-947F-B415400E02BD}" type="slidenum">
              <a:rPr lang="es-ES" altLang="es-EC" smtClean="0"/>
              <a:pPr eaLnBrk="1" hangingPunct="1">
                <a:spcBef>
                  <a:spcPct val="0"/>
                </a:spcBef>
              </a:pPr>
              <a:t>24</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2D9EFDB-4A0A-486A-947F-B415400E02BD}" type="slidenum">
              <a:rPr lang="es-ES" altLang="es-EC" smtClean="0"/>
              <a:pPr eaLnBrk="1" hangingPunct="1">
                <a:spcBef>
                  <a:spcPct val="0"/>
                </a:spcBef>
              </a:pPr>
              <a:t>25</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E41B639-0A7F-4F73-8D52-1401E1D79041}" type="slidenum">
              <a:rPr lang="es-ES" altLang="es-EC" smtClean="0"/>
              <a:pPr eaLnBrk="1" hangingPunct="1">
                <a:spcBef>
                  <a:spcPct val="0"/>
                </a:spcBef>
              </a:pPr>
              <a:t>26</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r>
              <a:rPr lang="es-EC" sz="1200" kern="1200" dirty="0" smtClean="0">
                <a:solidFill>
                  <a:schemeClr val="tx1"/>
                </a:solidFill>
                <a:effectLst/>
                <a:latin typeface="+mn-lt"/>
                <a:ea typeface="MS PGothic" pitchFamily="34" charset="-128"/>
                <a:cs typeface="ＭＳ Ｐゴシック" charset="0"/>
              </a:rPr>
              <a:t>Previo al registro de asistencia del</a:t>
            </a:r>
            <a:r>
              <a:rPr lang="es-EC" sz="1200" kern="1200" baseline="0" dirty="0" smtClean="0">
                <a:solidFill>
                  <a:schemeClr val="tx1"/>
                </a:solidFill>
                <a:effectLst/>
                <a:latin typeface="+mn-lt"/>
                <a:ea typeface="MS PGothic" pitchFamily="34" charset="-128"/>
                <a:cs typeface="ＭＳ Ｐゴシック" charset="0"/>
              </a:rPr>
              <a:t> profesor y alumno se debe haber asignado un cronograma</a:t>
            </a:r>
            <a:r>
              <a:rPr lang="es-EC" sz="1200" kern="1200" dirty="0" smtClean="0">
                <a:solidFill>
                  <a:schemeClr val="tx1"/>
                </a:solidFill>
                <a:effectLst/>
                <a:latin typeface="+mn-lt"/>
                <a:ea typeface="MS PGothic" pitchFamily="34" charset="-128"/>
                <a:cs typeface="ＭＳ Ｐゴシック" charset="0"/>
              </a:rPr>
              <a:t>.</a:t>
            </a:r>
          </a:p>
          <a:p>
            <a:pPr eaLnBrk="1" fontAlgn="auto" hangingPunct="1">
              <a:spcBef>
                <a:spcPts val="0"/>
              </a:spcBef>
              <a:spcAft>
                <a:spcPts val="0"/>
              </a:spcAft>
              <a:defRPr/>
            </a:pPr>
            <a:r>
              <a:rPr lang="es-EC" sz="1200" kern="1200" dirty="0" smtClean="0">
                <a:solidFill>
                  <a:schemeClr val="tx1"/>
                </a:solidFill>
                <a:effectLst/>
                <a:latin typeface="+mn-lt"/>
                <a:ea typeface="MS PGothic" pitchFamily="34" charset="-128"/>
                <a:cs typeface="ＭＳ Ｐゴシック" charset="0"/>
              </a:rPr>
              <a:t>El sistema presenta las opciones de entrada y salida, nombre del módulo o asignatura que se va a dictar, la cédula de identidad CI y el nombre del profesor.</a:t>
            </a:r>
          </a:p>
          <a:p>
            <a:r>
              <a:rPr lang="es-ES" sz="1200" kern="1200" dirty="0" smtClean="0">
                <a:solidFill>
                  <a:schemeClr val="tx1"/>
                </a:solidFill>
                <a:effectLst/>
                <a:latin typeface="+mn-lt"/>
                <a:ea typeface="MS PGothic" pitchFamily="34" charset="-128"/>
                <a:cs typeface="ＭＳ Ｐゴシック" charset="0"/>
              </a:rPr>
              <a:t>El actor registra su entrada o salida y confirma en el sistema.</a:t>
            </a:r>
            <a:endParaRPr lang="es-EC" sz="1200" kern="1200" dirty="0" smtClean="0">
              <a:solidFill>
                <a:schemeClr val="tx1"/>
              </a:solidFill>
              <a:effectLst/>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sistema valida los datos y muestra la lista de los alumnos asignados para el registro de la asistencia mostrando los siguientes datos: cédula de identidad CI, nombres completos, estado de la asistencia de la mañana (cero si no ha sido registrado su asistencia en la mañana), estado de la asistencia de la tarde (cero si no ha sido registrado su asistencia en la tarde) y observación.</a:t>
            </a:r>
            <a:endParaRPr lang="es-EC" sz="1200" kern="1200" dirty="0" smtClean="0">
              <a:solidFill>
                <a:schemeClr val="tx1"/>
              </a:solidFill>
              <a:effectLst/>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actor registra la entrada o salida de cada alumno y confirma en el sistema. </a:t>
            </a:r>
            <a:endParaRPr lang="es-EC" sz="1200" kern="1200" dirty="0" smtClean="0">
              <a:solidFill>
                <a:schemeClr val="tx1"/>
              </a:solidFill>
              <a:effectLst/>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sistema cambia los estados de asistencia de la mañana y asistencia de la tarde de cero a uno según la asistencia que se haya tomado, la observación se genera automáticamente como “Sin observación” y envía el mensaje: "Transacción Exitosa". </a:t>
            </a:r>
            <a:endParaRPr lang="es-EC" sz="1200" kern="1200" dirty="0" smtClean="0">
              <a:solidFill>
                <a:schemeClr val="tx1"/>
              </a:solidFill>
              <a:effectLst/>
              <a:latin typeface="+mn-lt"/>
              <a:ea typeface="MS PGothic" pitchFamily="34" charset="-128"/>
              <a:cs typeface="ＭＳ Ｐゴシック" charset="0"/>
            </a:endParaRPr>
          </a:p>
          <a:p>
            <a:r>
              <a:rPr lang="es-ES" sz="1200" b="1" kern="1200" dirty="0" smtClean="0">
                <a:solidFill>
                  <a:schemeClr val="tx1"/>
                </a:solidFill>
                <a:effectLst/>
                <a:latin typeface="+mn-lt"/>
                <a:ea typeface="MS PGothic" pitchFamily="34" charset="-128"/>
                <a:cs typeface="ＭＳ Ｐゴシック" charset="0"/>
              </a:rPr>
              <a:t>FLUJO ALTERNATIVO:</a:t>
            </a:r>
          </a:p>
          <a:p>
            <a:endParaRPr lang="es-EC" sz="1200" kern="1200" dirty="0" smtClean="0">
              <a:solidFill>
                <a:schemeClr val="tx1"/>
              </a:solidFill>
              <a:effectLst/>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sistema valida la cédula de identidad CI del profesor junto con la fecha del cronograma, si ocurre un error lo notificara con el mensaje: “No tiene un cronograma asignado”.</a:t>
            </a:r>
            <a:endParaRPr lang="es-EC" sz="1200" kern="120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endParaRPr lang="es-ES" sz="1200" kern="1200" dirty="0" smtClean="0">
              <a:solidFill>
                <a:schemeClr val="tx1"/>
              </a:solidFill>
              <a:latin typeface="+mn-lt"/>
              <a:ea typeface="MS PGothic" pitchFamily="34" charset="-128"/>
              <a:cs typeface="ＭＳ Ｐゴシック" charset="0"/>
            </a:endParaRPr>
          </a:p>
          <a:p>
            <a:pPr eaLnBrk="1" fontAlgn="auto" hangingPunct="1">
              <a:spcBef>
                <a:spcPts val="0"/>
              </a:spcBef>
              <a:spcAft>
                <a:spcPts val="0"/>
              </a:spcAft>
              <a:defRPr/>
            </a:pPr>
            <a:r>
              <a:rPr lang="es-ES" sz="1200" b="1" kern="1200" dirty="0" smtClean="0">
                <a:solidFill>
                  <a:schemeClr val="tx1"/>
                </a:solidFill>
                <a:latin typeface="+mn-lt"/>
                <a:ea typeface="MS PGothic" pitchFamily="34" charset="-128"/>
                <a:cs typeface="ＭＳ Ｐゴシック" charset="0"/>
              </a:rPr>
              <a:t>ACTUALIZAR AISTENCIA</a:t>
            </a:r>
          </a:p>
          <a:p>
            <a:pPr eaLnBrk="1" fontAlgn="auto" hangingPunct="1">
              <a:spcBef>
                <a:spcPts val="0"/>
              </a:spcBef>
              <a:spcAft>
                <a:spcPts val="0"/>
              </a:spcAft>
              <a:defRPr/>
            </a:pPr>
            <a:endParaRPr lang="es-ES" sz="1200" b="1" kern="1200" dirty="0" smtClean="0">
              <a:solidFill>
                <a:schemeClr val="tx1"/>
              </a:solidFill>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Profesor selecciona un alumno cuya asistencia será modificada.</a:t>
            </a:r>
            <a:endParaRPr lang="es-EC" sz="1200" kern="1200" dirty="0" smtClean="0">
              <a:solidFill>
                <a:schemeClr val="tx1"/>
              </a:solidFill>
              <a:effectLst/>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sistema presenta los siguientes datos: cédula de identidad CI del alumno y nombre completo del alumno, entrada (presente, no presente), salida (presente, no presente) y observación.</a:t>
            </a:r>
            <a:endParaRPr lang="es-EC" sz="1200" kern="1200" dirty="0" smtClean="0">
              <a:solidFill>
                <a:schemeClr val="tx1"/>
              </a:solidFill>
              <a:effectLst/>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Profesor actualiza los datos habilitados por el sistema los cuales son: entrada (presente, no presente), salida (presente, no presente) y observación.</a:t>
            </a:r>
            <a:endParaRPr lang="es-EC" sz="1200" kern="1200" dirty="0" smtClean="0">
              <a:solidFill>
                <a:schemeClr val="tx1"/>
              </a:solidFill>
              <a:effectLst/>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sistema valida los datos ingresados y emite un mensaje: “Transacción exitosa” </a:t>
            </a:r>
            <a:endParaRPr lang="es-EC" sz="1200" kern="1200" dirty="0" smtClean="0">
              <a:solidFill>
                <a:schemeClr val="tx1"/>
              </a:solidFill>
              <a:effectLst/>
              <a:latin typeface="+mn-lt"/>
              <a:ea typeface="MS PGothic" pitchFamily="34" charset="-128"/>
              <a:cs typeface="ＭＳ Ｐゴシック" charset="0"/>
            </a:endParaRPr>
          </a:p>
          <a:p>
            <a:r>
              <a:rPr lang="es-ES" sz="1200" b="1" kern="1200" dirty="0" smtClean="0">
                <a:solidFill>
                  <a:schemeClr val="tx1"/>
                </a:solidFill>
                <a:effectLst/>
                <a:latin typeface="+mn-lt"/>
                <a:ea typeface="MS PGothic" pitchFamily="34" charset="-128"/>
                <a:cs typeface="ＭＳ Ｐゴシック" charset="0"/>
              </a:rPr>
              <a:t>FLUJO ALTERNATIVO :</a:t>
            </a:r>
            <a:endParaRPr lang="es-EC" sz="1200" kern="1200" dirty="0" smtClean="0">
              <a:solidFill>
                <a:schemeClr val="tx1"/>
              </a:solidFill>
              <a:effectLst/>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sistema presenta los datos de los alumnos.</a:t>
            </a:r>
            <a:endParaRPr lang="es-EC" sz="1200" kern="1200" dirty="0" smtClean="0">
              <a:solidFill>
                <a:schemeClr val="tx1"/>
              </a:solidFill>
              <a:effectLst/>
              <a:latin typeface="+mn-lt"/>
              <a:ea typeface="MS PGothic" pitchFamily="34" charset="-128"/>
              <a:cs typeface="ＭＳ Ｐゴシック" charset="0"/>
            </a:endParaRPr>
          </a:p>
          <a:p>
            <a:r>
              <a:rPr lang="es-ES" sz="1200" kern="1200" dirty="0" smtClean="0">
                <a:solidFill>
                  <a:schemeClr val="tx1"/>
                </a:solidFill>
                <a:effectLst/>
                <a:latin typeface="+mn-lt"/>
                <a:ea typeface="MS PGothic" pitchFamily="34" charset="-128"/>
                <a:cs typeface="ＭＳ Ｐゴシック" charset="0"/>
              </a:rPr>
              <a:t>El sistema valida los datos y si existen campos obligatorios nulos envía el mensaje: "Se requieren llenar todos los campos obligatorios".</a:t>
            </a:r>
            <a:endParaRPr lang="es-EC" sz="1200" kern="120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endParaRPr lang="es-ES" sz="1200" b="0" kern="1200" dirty="0" smtClean="0">
              <a:solidFill>
                <a:schemeClr val="tx1"/>
              </a:solidFill>
              <a:latin typeface="+mn-lt"/>
              <a:ea typeface="MS PGothic" pitchFamily="34" charset="-128"/>
              <a:cs typeface="ＭＳ Ｐゴシック" charset="0"/>
            </a:endParaRP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CDC5FB1-86AA-4108-A15C-146F1B3E18AC}" type="slidenum">
              <a:rPr lang="es-ES" altLang="es-EC" smtClean="0"/>
              <a:pPr eaLnBrk="1" hangingPunct="1">
                <a:spcBef>
                  <a:spcPct val="0"/>
                </a:spcBef>
              </a:pPr>
              <a:t>27</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DE0F375-3B1D-4D2D-9934-9C46BFDDB259}" type="slidenum">
              <a:rPr lang="es-ES" altLang="es-EC" smtClean="0"/>
              <a:pPr eaLnBrk="1" hangingPunct="1">
                <a:spcBef>
                  <a:spcPct val="0"/>
                </a:spcBef>
              </a:pPr>
              <a:t>28</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DE0F375-3B1D-4D2D-9934-9C46BFDDB259}" type="slidenum">
              <a:rPr lang="es-ES" altLang="es-EC" smtClean="0"/>
              <a:pPr eaLnBrk="1" hangingPunct="1">
                <a:spcBef>
                  <a:spcPct val="0"/>
                </a:spcBef>
              </a:pPr>
              <a:t>29</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E313D33-89F6-4706-8FAA-076FE617C2D1}" type="slidenum">
              <a:rPr lang="es-ES" altLang="es-EC" smtClean="0"/>
              <a:pPr eaLnBrk="1" hangingPunct="1">
                <a:spcBef>
                  <a:spcPct val="0"/>
                </a:spcBef>
              </a:pPr>
              <a:t>30</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E338143-E65C-4EBD-8015-3298EFE33B76}" type="slidenum">
              <a:rPr lang="es-ES" altLang="es-EC" smtClean="0"/>
              <a:pPr eaLnBrk="1" hangingPunct="1">
                <a:spcBef>
                  <a:spcPct val="0"/>
                </a:spcBef>
              </a:pPr>
              <a:t>4</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3E436F4-423D-42B1-9AB1-891455533F01}" type="slidenum">
              <a:rPr lang="es-ES" altLang="es-EC" smtClean="0"/>
              <a:pPr eaLnBrk="1" hangingPunct="1">
                <a:spcBef>
                  <a:spcPct val="0"/>
                </a:spcBef>
              </a:pPr>
              <a:t>31</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effectLst/>
                <a:latin typeface="+mn-lt"/>
                <a:ea typeface="MS PGothic" pitchFamily="34" charset="-128"/>
                <a:cs typeface="ＭＳ Ｐゴシック" charset="0"/>
              </a:rPr>
              <a:t>Una vez preparado el escenario para realizar las pruebas respectivas con los profesores de la Unidad de Gestión de Posgrados, se procedió a ejecutar los casos de prueba con la ayuda de cuatro profesores del</a:t>
            </a:r>
            <a:r>
              <a:rPr lang="es-EC" sz="1200" kern="1200" baseline="0" dirty="0" smtClean="0">
                <a:solidFill>
                  <a:schemeClr val="tx1"/>
                </a:solidFill>
                <a:effectLst/>
                <a:latin typeface="+mn-lt"/>
                <a:ea typeface="MS PGothic" pitchFamily="34" charset="-128"/>
                <a:cs typeface="ＭＳ Ｐゴシック" charset="0"/>
              </a:rPr>
              <a:t> Programa de </a:t>
            </a:r>
            <a:r>
              <a:rPr lang="es-EC" sz="1200" kern="1200" dirty="0" smtClean="0">
                <a:solidFill>
                  <a:schemeClr val="tx1"/>
                </a:solidFill>
                <a:effectLst/>
                <a:latin typeface="+mn-lt"/>
                <a:ea typeface="MS PGothic" pitchFamily="34" charset="-128"/>
                <a:cs typeface="ＭＳ Ｐゴシック" charset="0"/>
              </a:rPr>
              <a:t>Maestría de Evaluación y Auditoría de Sistemas y se obtuvo finalmente una aceptación positiva por parte del usuario.</a:t>
            </a:r>
            <a:endParaRPr lang="es-EC" sz="1600" kern="120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endParaRPr lang="es-ES" sz="1200" kern="1200" dirty="0" smtClean="0">
              <a:solidFill>
                <a:schemeClr val="tx1"/>
              </a:solidFill>
              <a:latin typeface="+mn-lt"/>
              <a:ea typeface="MS PGothic" pitchFamily="34" charset="-128"/>
              <a:cs typeface="ＭＳ Ｐゴシック" charset="0"/>
            </a:endParaRP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3E436F4-423D-42B1-9AB1-891455533F01}" type="slidenum">
              <a:rPr lang="es-ES" altLang="es-EC" smtClean="0"/>
              <a:pPr eaLnBrk="1" hangingPunct="1">
                <a:spcBef>
                  <a:spcPct val="0"/>
                </a:spcBef>
              </a:pPr>
              <a:t>32</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effectLst/>
                <a:latin typeface="+mn-lt"/>
                <a:ea typeface="MS PGothic" pitchFamily="34" charset="-128"/>
                <a:cs typeface="ＭＳ Ｐゴシック" charset="0"/>
              </a:rPr>
              <a:t>Una vez preparado el escenario para realizar las pruebas respectivas con los profesores de la Unidad de Gestión de Posgrados, se procedió a ejecutar los casos de prueba con la ayuda de cuatro profesores del</a:t>
            </a:r>
            <a:r>
              <a:rPr lang="es-EC" sz="1200" kern="1200" baseline="0" dirty="0" smtClean="0">
                <a:solidFill>
                  <a:schemeClr val="tx1"/>
                </a:solidFill>
                <a:effectLst/>
                <a:latin typeface="+mn-lt"/>
                <a:ea typeface="MS PGothic" pitchFamily="34" charset="-128"/>
                <a:cs typeface="ＭＳ Ｐゴシック" charset="0"/>
              </a:rPr>
              <a:t> Programa de </a:t>
            </a:r>
            <a:r>
              <a:rPr lang="es-EC" sz="1200" kern="1200" dirty="0" smtClean="0">
                <a:solidFill>
                  <a:schemeClr val="tx1"/>
                </a:solidFill>
                <a:effectLst/>
                <a:latin typeface="+mn-lt"/>
                <a:ea typeface="MS PGothic" pitchFamily="34" charset="-128"/>
                <a:cs typeface="ＭＳ Ｐゴシック" charset="0"/>
              </a:rPr>
              <a:t>Maestría de Evaluación y Auditoría de Sistemas y se obtuvo finalmente una aceptación positiva por parte del usuario.</a:t>
            </a:r>
            <a:endParaRPr lang="es-EC" sz="1600" kern="1200" dirty="0" smtClean="0">
              <a:solidFill>
                <a:schemeClr val="tx1"/>
              </a:solidFill>
              <a:effectLst/>
              <a:latin typeface="+mn-lt"/>
              <a:ea typeface="MS PGothic" pitchFamily="34" charset="-128"/>
              <a:cs typeface="ＭＳ Ｐゴシック" charset="0"/>
            </a:endParaRPr>
          </a:p>
          <a:p>
            <a:pPr eaLnBrk="1" fontAlgn="auto" hangingPunct="1">
              <a:spcBef>
                <a:spcPts val="0"/>
              </a:spcBef>
              <a:spcAft>
                <a:spcPts val="0"/>
              </a:spcAft>
              <a:defRPr/>
            </a:pPr>
            <a:endParaRPr lang="es-ES" sz="1200" kern="1200" dirty="0" smtClean="0">
              <a:solidFill>
                <a:schemeClr val="tx1"/>
              </a:solidFill>
              <a:latin typeface="+mn-lt"/>
              <a:ea typeface="MS PGothic" pitchFamily="34" charset="-128"/>
              <a:cs typeface="ＭＳ Ｐゴシック" charset="0"/>
            </a:endParaRP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8D86B70-24FF-47A2-BCF8-11971C5899C6}" type="slidenum">
              <a:rPr lang="es-ES" altLang="es-EC" smtClean="0"/>
              <a:pPr eaLnBrk="1" hangingPunct="1">
                <a:spcBef>
                  <a:spcPct val="0"/>
                </a:spcBef>
              </a:pPr>
              <a:t>33</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8D86B70-24FF-47A2-BCF8-11971C5899C6}" type="slidenum">
              <a:rPr lang="es-ES" altLang="es-EC" smtClean="0"/>
              <a:pPr eaLnBrk="1" hangingPunct="1">
                <a:spcBef>
                  <a:spcPct val="0"/>
                </a:spcBef>
              </a:pPr>
              <a:t>34</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A01C7C8-B937-4518-ADAA-D2A568AA796A}" type="slidenum">
              <a:rPr lang="es-ES" altLang="es-EC" smtClean="0"/>
              <a:pPr eaLnBrk="1" hangingPunct="1">
                <a:spcBef>
                  <a:spcPct val="0"/>
                </a:spcBef>
              </a:pPr>
              <a:t>35</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DC941B4-B399-4440-9604-A122DF837830}" type="slidenum">
              <a:rPr lang="es-ES" altLang="es-EC" smtClean="0"/>
              <a:pPr eaLnBrk="1" hangingPunct="1">
                <a:spcBef>
                  <a:spcPct val="0"/>
                </a:spcBef>
              </a:pPr>
              <a:t>5</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r>
              <a:rPr lang="es-EC" sz="1200" kern="1200" dirty="0" smtClean="0">
                <a:solidFill>
                  <a:schemeClr val="tx1"/>
                </a:solidFill>
                <a:effectLst/>
                <a:latin typeface="+mn-lt"/>
                <a:ea typeface="MS PGothic" pitchFamily="34" charset="-128"/>
                <a:cs typeface="ＭＳ Ｐゴシック" charset="0"/>
              </a:rPr>
              <a:t>Con el afán de agilitar los procesos que conlleva el registro de asistencia de profesores y alumnos de la Unidad de Gestión de Postgrados de la Universidad de las Fuerzas Armadas - ESPE, se desarrollará e implantará un sistema que cumpla con los requisitos funcionales expuestos por el usuario a fin de que se dé una solución óptima que facilite el trabajo del personal involucrado en el manejo del sistema.</a:t>
            </a:r>
          </a:p>
          <a:p>
            <a:r>
              <a:rPr lang="es-EC" sz="1200" kern="1200" dirty="0" smtClean="0">
                <a:solidFill>
                  <a:schemeClr val="tx1"/>
                </a:solidFill>
                <a:effectLst/>
                <a:latin typeface="+mn-lt"/>
                <a:ea typeface="MS PGothic" pitchFamily="34" charset="-128"/>
                <a:cs typeface="ＭＳ Ｐゴシック" charset="0"/>
              </a:rPr>
              <a:t>Los resultados producidos al utilizar esta herramienta web será prácticamente la reducción de tiempo y recursos.</a:t>
            </a: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C29D399-12A8-4B61-9C74-93C7A012EEEA}" type="slidenum">
              <a:rPr lang="es-ES" altLang="es-EC" smtClean="0"/>
              <a:pPr eaLnBrk="1" hangingPunct="1">
                <a:spcBef>
                  <a:spcPct val="0"/>
                </a:spcBef>
              </a:pPr>
              <a:t>6</a:t>
            </a:fld>
            <a:endParaRPr lang="es-ES" altLang="es-EC" smtClean="0"/>
          </a:p>
        </p:txBody>
      </p:sp>
      <p:sp>
        <p:nvSpPr>
          <p:cNvPr id="21505"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FFE4AE2-34DB-4E54-972B-E01BB58E665E}" type="slidenum">
              <a:rPr lang="es-ES" altLang="es-EC" smtClean="0"/>
              <a:pPr eaLnBrk="1" hangingPunct="1">
                <a:spcBef>
                  <a:spcPct val="0"/>
                </a:spcBef>
              </a:pPr>
              <a:t>7</a:t>
            </a:fld>
            <a:endParaRPr lang="es-ES" altLang="es-EC" smtClean="0"/>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r>
              <a:rPr lang="es-EC" sz="1200" kern="1200" dirty="0" smtClean="0">
                <a:solidFill>
                  <a:schemeClr val="tx1"/>
                </a:solidFill>
                <a:effectLst/>
                <a:latin typeface="+mn-lt"/>
                <a:ea typeface="MS PGothic" pitchFamily="34" charset="-128"/>
                <a:cs typeface="ＭＳ Ｐゴシック" charset="0"/>
              </a:rPr>
              <a:t>El alcance del proyecto viene dado por la creación de un sistema Informático para la Unidad de Postgrados que automatizará y atenderá los siguientes procesos:</a:t>
            </a:r>
          </a:p>
          <a:p>
            <a:r>
              <a:rPr lang="es-EC" sz="1200" b="1" kern="1200" dirty="0" smtClean="0">
                <a:solidFill>
                  <a:schemeClr val="tx1"/>
                </a:solidFill>
                <a:effectLst/>
                <a:latin typeface="+mn-lt"/>
                <a:ea typeface="MS PGothic" pitchFamily="34" charset="-128"/>
                <a:cs typeface="ＭＳ Ｐゴシック" charset="0"/>
              </a:rPr>
              <a:t>Proceso Administrativo - Recursos Humanos</a:t>
            </a:r>
          </a:p>
          <a:p>
            <a:r>
              <a:rPr lang="es-EC" sz="1200" b="0" kern="1200" dirty="0" smtClean="0">
                <a:solidFill>
                  <a:schemeClr val="tx1"/>
                </a:solidFill>
                <a:effectLst/>
                <a:latin typeface="+mn-lt"/>
                <a:ea typeface="MS PGothic" pitchFamily="34" charset="-128"/>
                <a:cs typeface="ＭＳ Ｐゴシック" charset="0"/>
              </a:rPr>
              <a:t>El</a:t>
            </a:r>
            <a:r>
              <a:rPr lang="es-EC" sz="1200" b="0" kern="1200" baseline="0" dirty="0" smtClean="0">
                <a:solidFill>
                  <a:schemeClr val="tx1"/>
                </a:solidFill>
                <a:effectLst/>
                <a:latin typeface="+mn-lt"/>
                <a:ea typeface="MS PGothic" pitchFamily="34" charset="-128"/>
                <a:cs typeface="ＭＳ Ｐゴシック" charset="0"/>
              </a:rPr>
              <a:t> sistema administrará los datos de los alumnos y profesores de la Unidad de Gestión de Postgrados, esto permitirá manejar y controlar la asistencia</a:t>
            </a:r>
          </a:p>
          <a:p>
            <a:r>
              <a:rPr lang="es-EC" sz="1200" b="0" kern="1200" baseline="0" dirty="0" smtClean="0">
                <a:solidFill>
                  <a:schemeClr val="tx1"/>
                </a:solidFill>
                <a:effectLst/>
                <a:latin typeface="+mn-lt"/>
                <a:ea typeface="MS PGothic" pitchFamily="34" charset="-128"/>
                <a:cs typeface="ＭＳ Ｐゴシック" charset="0"/>
              </a:rPr>
              <a:t>de los mismos.</a:t>
            </a:r>
          </a:p>
          <a:p>
            <a:r>
              <a:rPr lang="es-EC" sz="1200" b="1" kern="1200" dirty="0" smtClean="0">
                <a:solidFill>
                  <a:schemeClr val="tx1"/>
                </a:solidFill>
                <a:effectLst/>
                <a:latin typeface="+mn-lt"/>
                <a:ea typeface="MS PGothic" pitchFamily="34" charset="-128"/>
                <a:cs typeface="ＭＳ Ｐゴシック" charset="0"/>
              </a:rPr>
              <a:t>Proceso Administrativo - Seguridad</a:t>
            </a:r>
          </a:p>
          <a:p>
            <a:r>
              <a:rPr lang="es-EC" sz="1200" kern="1200" dirty="0" smtClean="0">
                <a:solidFill>
                  <a:schemeClr val="tx1"/>
                </a:solidFill>
                <a:effectLst/>
                <a:latin typeface="+mn-lt"/>
                <a:ea typeface="MS PGothic" pitchFamily="34" charset="-128"/>
                <a:cs typeface="ＭＳ Ｐゴシック" charset="0"/>
              </a:rPr>
              <a:t>Como apoyo para el proceso mencionado anteriormente el sistema incluirá el módulo de seguridad permitiéndonos el manejo de usuario, perfiles y asignación</a:t>
            </a:r>
            <a:r>
              <a:rPr lang="es-EC" sz="1200" kern="1200" baseline="0" dirty="0" smtClean="0">
                <a:solidFill>
                  <a:schemeClr val="tx1"/>
                </a:solidFill>
                <a:effectLst/>
                <a:latin typeface="+mn-lt"/>
                <a:ea typeface="MS PGothic" pitchFamily="34" charset="-128"/>
                <a:cs typeface="ＭＳ Ｐゴシック" charset="0"/>
              </a:rPr>
              <a:t> de permisos</a:t>
            </a:r>
            <a:r>
              <a:rPr lang="es-EC" sz="1200" kern="1200" dirty="0" smtClean="0">
                <a:solidFill>
                  <a:schemeClr val="tx1"/>
                </a:solidFill>
                <a:effectLst/>
                <a:latin typeface="+mn-lt"/>
                <a:ea typeface="MS PGothic" pitchFamily="34" charset="-128"/>
                <a:cs typeface="ＭＳ Ｐゴシック" charset="0"/>
              </a:rPr>
              <a:t> para garantizar el acceso, seguridad y veracidad de toda la información del sistema. </a:t>
            </a:r>
          </a:p>
          <a:p>
            <a:r>
              <a:rPr lang="es-EC" sz="1200" b="1" kern="1200" dirty="0" smtClean="0">
                <a:solidFill>
                  <a:schemeClr val="tx1"/>
                </a:solidFill>
                <a:effectLst/>
                <a:latin typeface="+mn-lt"/>
                <a:ea typeface="MS PGothic" pitchFamily="34" charset="-128"/>
                <a:cs typeface="ＭＳ Ｐゴシック" charset="0"/>
              </a:rPr>
              <a:t>Reportes </a:t>
            </a:r>
          </a:p>
          <a:p>
            <a:r>
              <a:rPr lang="es-EC" sz="1200" kern="1200" dirty="0" smtClean="0">
                <a:solidFill>
                  <a:schemeClr val="tx1"/>
                </a:solidFill>
                <a:effectLst/>
                <a:latin typeface="+mn-lt"/>
                <a:ea typeface="MS PGothic" pitchFamily="34" charset="-128"/>
                <a:cs typeface="ＭＳ Ｐゴシック" charset="0"/>
              </a:rPr>
              <a:t>Los datos almacenados en un repositorio de datos son mucho más importantes cuando el sistema es capaz de realizar reportes, por tal motivo, para todos los procesos, el sistema permitirá generar los principales reportes necesitados por el usuario.</a:t>
            </a:r>
          </a:p>
          <a:p>
            <a:pPr lvl="0"/>
            <a:r>
              <a:rPr lang="es-EC" sz="1200" kern="1200" dirty="0" smtClean="0">
                <a:solidFill>
                  <a:schemeClr val="tx1"/>
                </a:solidFill>
                <a:effectLst/>
                <a:latin typeface="+mn-lt"/>
                <a:ea typeface="MS PGothic" pitchFamily="34" charset="-128"/>
                <a:cs typeface="ＭＳ Ｐゴシック" charset="0"/>
              </a:rPr>
              <a:t>Reporte de asistencias de profesores y alumnos.</a:t>
            </a:r>
          </a:p>
          <a:p>
            <a:pPr eaLnBrk="1" fontAlgn="auto" hangingPunct="1">
              <a:spcBef>
                <a:spcPts val="0"/>
              </a:spcBef>
              <a:spcAft>
                <a:spcPts val="0"/>
              </a:spcAft>
              <a:defRPr/>
            </a:pPr>
            <a:endParaRPr lang="es-ES" dirty="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FFE4AE2-34DB-4E54-972B-E01BB58E665E}" type="slidenum">
              <a:rPr lang="es-ES" altLang="es-EC" smtClean="0"/>
              <a:pPr eaLnBrk="1" hangingPunct="1">
                <a:spcBef>
                  <a:spcPct val="0"/>
                </a:spcBef>
              </a:pPr>
              <a:t>8</a:t>
            </a:fld>
            <a:endParaRPr lang="es-ES" altLang="es-EC" smtClean="0"/>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fontAlgn="auto" hangingPunct="1">
              <a:spcBef>
                <a:spcPts val="0"/>
              </a:spcBef>
              <a:spcAft>
                <a:spcPts val="0"/>
              </a:spcAft>
              <a:defRPr/>
            </a:pPr>
            <a:endParaRPr lang="es-ES">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84A76B9-16E3-4D9F-A533-67AC0248A6BB}" type="slidenum">
              <a:rPr lang="es-ES" altLang="es-EC" smtClean="0"/>
              <a:pPr eaLnBrk="1" hangingPunct="1">
                <a:spcBef>
                  <a:spcPct val="0"/>
                </a:spcBef>
              </a:pPr>
              <a:t>9</a:t>
            </a:fld>
            <a:endParaRPr lang="es-ES" altLang="es-EC" smtClean="0"/>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S" dirty="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84A76B9-16E3-4D9F-A533-67AC0248A6BB}" type="slidenum">
              <a:rPr lang="es-ES" altLang="es-EC" smtClean="0"/>
              <a:pPr eaLnBrk="1" hangingPunct="1">
                <a:spcBef>
                  <a:spcPct val="0"/>
                </a:spcBef>
              </a:pPr>
              <a:t>10</a:t>
            </a:fld>
            <a:endParaRPr lang="es-ES" altLang="es-EC" smtClean="0"/>
          </a:p>
        </p:txBody>
      </p:sp>
      <p:sp>
        <p:nvSpPr>
          <p:cNvPr id="19457" name="Text Box 1"/>
          <p:cNvSpPr>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S" dirty="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586372AC-8497-427B-A412-937D4BF19F6F}" type="datetimeFigureOut">
              <a:rPr lang="en-US" altLang="es-EC"/>
              <a:pPr>
                <a:defRPr/>
              </a:pPr>
              <a:t>5/16/2014</a:t>
            </a:fld>
            <a:endParaRPr lang="en-US" altLang="es-EC"/>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1CEB9007-0858-4CEF-AD67-C207BF5A84F3}" type="slidenum">
              <a:rPr lang="en-US" altLang="es-EC"/>
              <a:pPr>
                <a:defRPr/>
              </a:pPr>
              <a:t>‹Nº›</a:t>
            </a:fld>
            <a:endParaRPr lang="en-US" altLang="es-EC"/>
          </a:p>
        </p:txBody>
      </p:sp>
    </p:spTree>
    <p:extLst>
      <p:ext uri="{BB962C8B-B14F-4D97-AF65-F5344CB8AC3E}">
        <p14:creationId xmlns:p14="http://schemas.microsoft.com/office/powerpoint/2010/main" val="225237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29FC3C4C-9864-4896-ADA7-3698D400D2A5}" type="datetimeFigureOut">
              <a:rPr lang="es-ES" altLang="es-EC"/>
              <a:pPr>
                <a:defRPr/>
              </a:pPr>
              <a:t>16/05/2014</a:t>
            </a:fld>
            <a:endParaRPr lang="es-ES" altLang="es-EC"/>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56EA1D18-ACF7-4B3C-B449-0E564256AC2A}" type="slidenum">
              <a:rPr lang="es-ES" altLang="es-EC"/>
              <a:pPr>
                <a:defRPr/>
              </a:pPr>
              <a:t>‹Nº›</a:t>
            </a:fld>
            <a:endParaRPr lang="es-ES" altLang="es-EC"/>
          </a:p>
        </p:txBody>
      </p:sp>
    </p:spTree>
    <p:extLst>
      <p:ext uri="{BB962C8B-B14F-4D97-AF65-F5344CB8AC3E}">
        <p14:creationId xmlns:p14="http://schemas.microsoft.com/office/powerpoint/2010/main" val="210135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E4900C58-CEA8-404F-A2C3-F62B439AEBA4}" type="datetimeFigureOut">
              <a:rPr lang="es-ES" altLang="es-EC"/>
              <a:pPr>
                <a:defRPr/>
              </a:pPr>
              <a:t>16/05/2014</a:t>
            </a:fld>
            <a:endParaRPr lang="es-ES" altLang="es-EC"/>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A248C82-25BE-403E-9EFF-40C2652EC7A4}" type="slidenum">
              <a:rPr lang="es-ES" altLang="es-EC"/>
              <a:pPr>
                <a:defRPr/>
              </a:pPr>
              <a:t>‹Nº›</a:t>
            </a:fld>
            <a:endParaRPr lang="es-ES" altLang="es-EC"/>
          </a:p>
        </p:txBody>
      </p:sp>
    </p:spTree>
    <p:extLst>
      <p:ext uri="{BB962C8B-B14F-4D97-AF65-F5344CB8AC3E}">
        <p14:creationId xmlns:p14="http://schemas.microsoft.com/office/powerpoint/2010/main" val="2224750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6481" y="273629"/>
            <a:ext cx="8222400" cy="1139160"/>
          </a:xfrm>
        </p:spPr>
        <p:txBody>
          <a:bodyPr/>
          <a:lstStyle/>
          <a:p>
            <a:r>
              <a:rPr lang="es-ES_tradnl" smtClean="0"/>
              <a:t>Clic para editar título</a:t>
            </a:r>
            <a:endParaRPr lang="es-ES"/>
          </a:p>
        </p:txBody>
      </p:sp>
      <p:sp>
        <p:nvSpPr>
          <p:cNvPr id="3" name="Marcador de fecha 2"/>
          <p:cNvSpPr>
            <a:spLocks noGrp="1"/>
          </p:cNvSpPr>
          <p:nvPr>
            <p:ph type="dt" idx="10"/>
          </p:nvPr>
        </p:nvSpPr>
        <p:spPr>
          <a:xfrm>
            <a:off x="457200" y="6246813"/>
            <a:ext cx="2122488" cy="466725"/>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s-ES"/>
          </a:p>
        </p:txBody>
      </p:sp>
      <p:sp>
        <p:nvSpPr>
          <p:cNvPr id="4" name="Marcador de pie de página 3"/>
          <p:cNvSpPr>
            <a:spLocks noGrp="1"/>
          </p:cNvSpPr>
          <p:nvPr>
            <p:ph type="ftr" idx="11"/>
          </p:nvPr>
        </p:nvSpPr>
        <p:spPr>
          <a:xfrm>
            <a:off x="3127375" y="6246813"/>
            <a:ext cx="2894013" cy="466725"/>
          </a:xfrm>
        </p:spPr>
        <p:txBody>
          <a:bodyPr/>
          <a:lstStyle>
            <a:lvl1pPr>
              <a:defRPr/>
            </a:lvl1pPr>
          </a:lstStyle>
          <a:p>
            <a:pPr>
              <a:defRPr/>
            </a:pPr>
            <a:endParaRPr lang="es-ES"/>
          </a:p>
        </p:txBody>
      </p:sp>
      <p:sp>
        <p:nvSpPr>
          <p:cNvPr id="5" name="Marcador de número de diapositiva 4"/>
          <p:cNvSpPr>
            <a:spLocks noGrp="1"/>
          </p:cNvSpPr>
          <p:nvPr>
            <p:ph type="sldNum" idx="12"/>
          </p:nvPr>
        </p:nvSpPr>
        <p:spPr>
          <a:xfrm>
            <a:off x="6556375" y="6246813"/>
            <a:ext cx="2124075" cy="466725"/>
          </a:xfrm>
        </p:spPr>
        <p:txBody>
          <a:bodyPr/>
          <a:lstStyle>
            <a:lvl1pPr>
              <a:defRPr/>
            </a:lvl1pPr>
          </a:lstStyle>
          <a:p>
            <a:pPr>
              <a:defRPr/>
            </a:pPr>
            <a:fld id="{76C18AC6-0965-496C-9C1A-3BB06DE39801}" type="slidenum">
              <a:rPr lang="es-ES" altLang="es-EC"/>
              <a:pPr>
                <a:defRPr/>
              </a:pPr>
              <a:t>‹Nº›</a:t>
            </a:fld>
            <a:endParaRPr lang="es-ES" altLang="es-EC"/>
          </a:p>
        </p:txBody>
      </p:sp>
    </p:spTree>
    <p:extLst>
      <p:ext uri="{BB962C8B-B14F-4D97-AF65-F5344CB8AC3E}">
        <p14:creationId xmlns:p14="http://schemas.microsoft.com/office/powerpoint/2010/main" val="3958538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F3A36A70-E567-48BC-827D-F29C8E5463B8}" type="datetimeFigureOut">
              <a:rPr lang="es-ES" altLang="es-EC"/>
              <a:pPr>
                <a:defRPr/>
              </a:pPr>
              <a:t>16/05/2014</a:t>
            </a:fld>
            <a:endParaRPr lang="es-ES" altLang="es-EC"/>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6BE6C45-4819-4ECD-BEF1-49F187024410}" type="slidenum">
              <a:rPr lang="es-ES" altLang="es-EC"/>
              <a:pPr>
                <a:defRPr/>
              </a:pPr>
              <a:t>‹Nº›</a:t>
            </a:fld>
            <a:endParaRPr lang="es-ES" altLang="es-EC"/>
          </a:p>
        </p:txBody>
      </p:sp>
    </p:spTree>
    <p:extLst>
      <p:ext uri="{BB962C8B-B14F-4D97-AF65-F5344CB8AC3E}">
        <p14:creationId xmlns:p14="http://schemas.microsoft.com/office/powerpoint/2010/main" val="2615276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02C1A36E-B10E-4BE4-A83B-EA8FC0E9E02F}" type="datetimeFigureOut">
              <a:rPr lang="en-US" altLang="es-EC"/>
              <a:pPr>
                <a:defRPr/>
              </a:pPr>
              <a:t>5/16/2014</a:t>
            </a:fld>
            <a:endParaRPr lang="en-US" altLang="es-EC"/>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C55657AB-F061-4641-8BBD-D543D451A155}" type="slidenum">
              <a:rPr lang="en-US" altLang="es-EC"/>
              <a:pPr>
                <a:defRPr/>
              </a:pPr>
              <a:t>‹Nº›</a:t>
            </a:fld>
            <a:endParaRPr lang="en-US" altLang="es-EC"/>
          </a:p>
        </p:txBody>
      </p:sp>
    </p:spTree>
    <p:extLst>
      <p:ext uri="{BB962C8B-B14F-4D97-AF65-F5344CB8AC3E}">
        <p14:creationId xmlns:p14="http://schemas.microsoft.com/office/powerpoint/2010/main" val="3637732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26C34915-46BB-421E-9860-1E9A1A9FD021}" type="datetimeFigureOut">
              <a:rPr lang="es-ES" altLang="es-EC"/>
              <a:pPr>
                <a:defRPr/>
              </a:pPr>
              <a:t>16/05/2014</a:t>
            </a:fld>
            <a:endParaRPr lang="es-ES" altLang="es-EC"/>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0EC859C1-BB93-427F-B2D4-7C9D54106E62}" type="slidenum">
              <a:rPr lang="es-ES" altLang="es-EC"/>
              <a:pPr>
                <a:defRPr/>
              </a:pPr>
              <a:t>‹Nº›</a:t>
            </a:fld>
            <a:endParaRPr lang="es-ES" altLang="es-EC"/>
          </a:p>
        </p:txBody>
      </p:sp>
    </p:spTree>
    <p:extLst>
      <p:ext uri="{BB962C8B-B14F-4D97-AF65-F5344CB8AC3E}">
        <p14:creationId xmlns:p14="http://schemas.microsoft.com/office/powerpoint/2010/main" val="3753219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C1C61884-BC84-4E7F-A54A-ACA1B64D7F22}" type="datetimeFigureOut">
              <a:rPr lang="es-ES" altLang="es-EC"/>
              <a:pPr>
                <a:defRPr/>
              </a:pPr>
              <a:t>16/05/2014</a:t>
            </a:fld>
            <a:endParaRPr lang="es-ES" altLang="es-EC"/>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58CCADB7-BC8E-460C-9D07-A78FC0F1ADAA}" type="slidenum">
              <a:rPr lang="es-ES" altLang="es-EC"/>
              <a:pPr>
                <a:defRPr/>
              </a:pPr>
              <a:t>‹Nº›</a:t>
            </a:fld>
            <a:endParaRPr lang="es-ES" altLang="es-EC"/>
          </a:p>
        </p:txBody>
      </p:sp>
    </p:spTree>
    <p:extLst>
      <p:ext uri="{BB962C8B-B14F-4D97-AF65-F5344CB8AC3E}">
        <p14:creationId xmlns:p14="http://schemas.microsoft.com/office/powerpoint/2010/main" val="3223545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16034527-C34B-4A20-8AF2-299043C9E6B1}" type="datetimeFigureOut">
              <a:rPr lang="es-ES" altLang="es-EC"/>
              <a:pPr>
                <a:defRPr/>
              </a:pPr>
              <a:t>16/05/2014</a:t>
            </a:fld>
            <a:endParaRPr lang="es-ES" altLang="es-EC"/>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DAE65ADE-DD1B-485F-B3C1-07E797EB6E37}" type="slidenum">
              <a:rPr lang="es-ES" altLang="es-EC"/>
              <a:pPr>
                <a:defRPr/>
              </a:pPr>
              <a:t>‹Nº›</a:t>
            </a:fld>
            <a:endParaRPr lang="es-ES" altLang="es-EC"/>
          </a:p>
        </p:txBody>
      </p:sp>
    </p:spTree>
    <p:extLst>
      <p:ext uri="{BB962C8B-B14F-4D97-AF65-F5344CB8AC3E}">
        <p14:creationId xmlns:p14="http://schemas.microsoft.com/office/powerpoint/2010/main" val="2650074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D4DDD4C4-A6DF-4315-A949-1D6E7D5CB671}" type="datetimeFigureOut">
              <a:rPr lang="es-ES" altLang="es-EC"/>
              <a:pPr>
                <a:defRPr/>
              </a:pPr>
              <a:t>16/05/2014</a:t>
            </a:fld>
            <a:endParaRPr lang="es-ES" altLang="es-EC"/>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338456D4-059D-4CA4-812F-B134539B2478}" type="slidenum">
              <a:rPr lang="es-ES" altLang="es-EC"/>
              <a:pPr>
                <a:defRPr/>
              </a:pPr>
              <a:t>‹Nº›</a:t>
            </a:fld>
            <a:endParaRPr lang="es-ES" altLang="es-EC"/>
          </a:p>
        </p:txBody>
      </p:sp>
    </p:spTree>
    <p:extLst>
      <p:ext uri="{BB962C8B-B14F-4D97-AF65-F5344CB8AC3E}">
        <p14:creationId xmlns:p14="http://schemas.microsoft.com/office/powerpoint/2010/main" val="485370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3706764-F0D8-4439-A847-42A01ADF4932}" type="datetimeFigureOut">
              <a:rPr lang="es-ES" altLang="es-EC"/>
              <a:pPr>
                <a:defRPr/>
              </a:pPr>
              <a:t>16/05/2014</a:t>
            </a:fld>
            <a:endParaRPr lang="es-ES" altLang="es-EC"/>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18B264D1-9B8B-4AB0-8BE2-9B096309E926}" type="slidenum">
              <a:rPr lang="es-ES" altLang="es-EC"/>
              <a:pPr>
                <a:defRPr/>
              </a:pPr>
              <a:t>‹Nº›</a:t>
            </a:fld>
            <a:endParaRPr lang="es-ES" altLang="es-EC"/>
          </a:p>
        </p:txBody>
      </p:sp>
    </p:spTree>
    <p:extLst>
      <p:ext uri="{BB962C8B-B14F-4D97-AF65-F5344CB8AC3E}">
        <p14:creationId xmlns:p14="http://schemas.microsoft.com/office/powerpoint/2010/main" val="2689767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E2D9265C-8170-44F4-A71B-3CD153CE62FD}" type="datetimeFigureOut">
              <a:rPr lang="es-ES" altLang="es-EC"/>
              <a:pPr>
                <a:defRPr/>
              </a:pPr>
              <a:t>16/05/2014</a:t>
            </a:fld>
            <a:endParaRPr lang="es-ES" altLang="es-EC"/>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CC724A83-566D-404E-9E32-2FDEC4827814}" type="slidenum">
              <a:rPr lang="es-ES" altLang="es-EC"/>
              <a:pPr>
                <a:defRPr/>
              </a:pPr>
              <a:t>‹Nº›</a:t>
            </a:fld>
            <a:endParaRPr lang="es-ES" altLang="es-EC"/>
          </a:p>
        </p:txBody>
      </p:sp>
    </p:spTree>
    <p:extLst>
      <p:ext uri="{BB962C8B-B14F-4D97-AF65-F5344CB8AC3E}">
        <p14:creationId xmlns:p14="http://schemas.microsoft.com/office/powerpoint/2010/main" val="4131840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C" smtClean="0"/>
              <a:t>Clic para editar título</a:t>
            </a:r>
            <a:endParaRPr lang="es-ES" altLang="es-EC"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C" smtClean="0"/>
              <a:t>Haga clic para modificar el estilo de texto del patrón</a:t>
            </a:r>
          </a:p>
          <a:p>
            <a:pPr lvl="1"/>
            <a:r>
              <a:rPr lang="es-ES_tradnl" altLang="es-EC" smtClean="0"/>
              <a:t>Segundo nivel</a:t>
            </a:r>
          </a:p>
          <a:p>
            <a:pPr lvl="2"/>
            <a:r>
              <a:rPr lang="es-ES_tradnl" altLang="es-EC" smtClean="0"/>
              <a:t>Tercer nivel</a:t>
            </a:r>
          </a:p>
          <a:p>
            <a:pPr lvl="3"/>
            <a:r>
              <a:rPr lang="es-ES_tradnl" altLang="es-EC" smtClean="0"/>
              <a:t>Cuarto nivel</a:t>
            </a:r>
          </a:p>
          <a:p>
            <a:pPr lvl="4"/>
            <a:r>
              <a:rPr lang="es-ES_tradnl" altLang="es-EC" smtClean="0"/>
              <a:t>Quinto nivel</a:t>
            </a:r>
            <a:endParaRPr lang="es-ES" altLang="es-EC"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3BB66BB-647C-4423-948C-39C9EEFE506E}" type="datetimeFigureOut">
              <a:rPr lang="es-ES" altLang="es-EC"/>
              <a:pPr>
                <a:defRPr/>
              </a:pPr>
              <a:t>16/05/2014</a:t>
            </a:fld>
            <a:endParaRPr lang="es-ES" altLang="es-EC"/>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28AAA70-4364-4C12-89AB-B8B3731BBA20}" type="slidenum">
              <a:rPr lang="es-ES" altLang="es-EC"/>
              <a:pPr>
                <a:defRPr/>
              </a:pPr>
              <a:t>‹Nº›</a:t>
            </a:fld>
            <a:endParaRPr lang="es-ES" altLang="es-EC"/>
          </a:p>
        </p:txBody>
      </p:sp>
    </p:spTree>
  </p:cSld>
  <p:clrMap bg1="lt1" tx1="dk1" bg2="lt2" tx2="dk2" accent1="accent1" accent2="accent2" accent3="accent3" accent4="accent4" accent5="accent5" accent6="accent6" hlink="hlink" folHlink="folHlink"/>
  <p:sldLayoutIdLst>
    <p:sldLayoutId id="2147484512" r:id="rId1"/>
    <p:sldLayoutId id="2147484503" r:id="rId2"/>
    <p:sldLayoutId id="214748451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4"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slide" Target="slid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96888" y="1690688"/>
            <a:ext cx="8151812" cy="2174875"/>
          </a:xfrm>
        </p:spPr>
        <p:txBody>
          <a:bodyPr>
            <a:normAutofit fontScale="90000"/>
          </a:bodyPr>
          <a:lstStyle/>
          <a:p>
            <a:pPr eaLnBrk="1" hangingPunct="1">
              <a:defRPr/>
            </a:pPr>
            <a:r>
              <a:rPr lang="es-EC" sz="2000" b="1" dirty="0" smtClean="0">
                <a:latin typeface="Arial" panose="020B0604020202020204" pitchFamily="34" charset="0"/>
                <a:cs typeface="Arial" panose="020B0604020202020204" pitchFamily="34" charset="0"/>
              </a:rPr>
              <a:t>Tema: DESARROLLO </a:t>
            </a:r>
            <a:r>
              <a:rPr lang="es-EC" sz="2000" b="1" dirty="0">
                <a:latin typeface="Arial" panose="020B0604020202020204" pitchFamily="34" charset="0"/>
                <a:cs typeface="Arial" panose="020B0604020202020204" pitchFamily="34" charset="0"/>
              </a:rPr>
              <a:t>DE UNA APLICACIÓN WEB DE CONTROL DE ASISTENCIAS PARA PROGRAMAS DE POSTGRADO, MEDIANTE LA UTILIZACIÓN DE LA PLATAFORMA JAVA ENTERPRISE EDITION JEE6 WEB APLICANDO LA METODOLOGÍA </a:t>
            </a:r>
            <a:r>
              <a:rPr lang="es-EC" sz="2000" b="1" dirty="0" smtClean="0">
                <a:latin typeface="Arial" panose="020B0604020202020204" pitchFamily="34" charset="0"/>
                <a:cs typeface="Arial" panose="020B0604020202020204" pitchFamily="34" charset="0"/>
              </a:rPr>
              <a:t>SCRUM</a:t>
            </a:r>
            <a:r>
              <a:rPr lang="es-ES" altLang="es-EC" sz="2200" dirty="0" smtClean="0">
                <a:solidFill>
                  <a:srgbClr val="404040"/>
                </a:solidFill>
              </a:rPr>
              <a:t/>
            </a:r>
            <a:br>
              <a:rPr lang="es-ES" altLang="es-EC" sz="2200" dirty="0" smtClean="0">
                <a:solidFill>
                  <a:srgbClr val="404040"/>
                </a:solidFill>
              </a:rPr>
            </a:br>
            <a:r>
              <a:rPr lang="es-ES" altLang="es-EC" sz="2200" dirty="0" smtClean="0">
                <a:solidFill>
                  <a:srgbClr val="404040"/>
                </a:solidFill>
              </a:rPr>
              <a:t/>
            </a:r>
            <a:br>
              <a:rPr lang="es-ES" altLang="es-EC" sz="2200" dirty="0" smtClean="0">
                <a:solidFill>
                  <a:srgbClr val="404040"/>
                </a:solidFill>
              </a:rPr>
            </a:br>
            <a:endParaRPr lang="es-ES" altLang="es-EC" sz="2200" b="1" dirty="0" smtClean="0">
              <a:solidFill>
                <a:srgbClr val="404040"/>
              </a:solidFill>
            </a:endParaRPr>
          </a:p>
        </p:txBody>
      </p:sp>
      <p:sp>
        <p:nvSpPr>
          <p:cNvPr id="3" name="Subtítulo 2"/>
          <p:cNvSpPr>
            <a:spLocks noGrp="1"/>
          </p:cNvSpPr>
          <p:nvPr>
            <p:ph type="subTitle" idx="1"/>
          </p:nvPr>
        </p:nvSpPr>
        <p:spPr>
          <a:xfrm>
            <a:off x="3227388" y="3389314"/>
            <a:ext cx="2692400" cy="1021322"/>
          </a:xfrm>
        </p:spPr>
        <p:txBody>
          <a:bodyPr rtlCol="0">
            <a:noAutofit/>
          </a:bodyPr>
          <a:lstStyle/>
          <a:p>
            <a:pPr eaLnBrk="1" fontAlgn="auto" hangingPunct="1">
              <a:lnSpc>
                <a:spcPct val="150000"/>
              </a:lnSpc>
              <a:spcAft>
                <a:spcPts val="0"/>
              </a:spcAft>
              <a:buFont typeface="Arial"/>
              <a:buNone/>
              <a:defRPr/>
            </a:pPr>
            <a:r>
              <a:rPr lang="es-ES" sz="1200" dirty="0" smtClean="0">
                <a:solidFill>
                  <a:schemeClr val="tx1"/>
                </a:solidFill>
                <a:latin typeface="Arial" panose="020B0604020202020204" pitchFamily="34" charset="0"/>
                <a:ea typeface="+mn-ea"/>
                <a:cs typeface="Arial" panose="020B0604020202020204" pitchFamily="34" charset="0"/>
              </a:rPr>
              <a:t>Autores:</a:t>
            </a:r>
            <a:r>
              <a:rPr lang="es-ES" sz="2800" dirty="0" smtClean="0">
                <a:solidFill>
                  <a:schemeClr val="tx1"/>
                </a:solidFill>
                <a:latin typeface="Arial" panose="020B0604020202020204" pitchFamily="34" charset="0"/>
                <a:ea typeface="+mn-ea"/>
                <a:cs typeface="Arial" panose="020B0604020202020204" pitchFamily="34" charset="0"/>
              </a:rPr>
              <a:t/>
            </a:r>
            <a:br>
              <a:rPr lang="es-ES" sz="2800" dirty="0" smtClean="0">
                <a:solidFill>
                  <a:schemeClr val="tx1"/>
                </a:solidFill>
                <a:latin typeface="Arial" panose="020B0604020202020204" pitchFamily="34" charset="0"/>
                <a:ea typeface="+mn-ea"/>
                <a:cs typeface="Arial" panose="020B0604020202020204" pitchFamily="34" charset="0"/>
              </a:rPr>
            </a:br>
            <a:r>
              <a:rPr lang="es-ES" sz="1400" dirty="0" err="1" smtClean="0">
                <a:solidFill>
                  <a:schemeClr val="tx1"/>
                </a:solidFill>
                <a:latin typeface="Arial" panose="020B0604020202020204" pitchFamily="34" charset="0"/>
                <a:ea typeface="+mn-ea"/>
                <a:cs typeface="Arial" panose="020B0604020202020204" pitchFamily="34" charset="0"/>
              </a:rPr>
              <a:t>Moromenacho</a:t>
            </a:r>
            <a:r>
              <a:rPr lang="es-ES" sz="1400" dirty="0" smtClean="0">
                <a:solidFill>
                  <a:schemeClr val="tx1"/>
                </a:solidFill>
                <a:latin typeface="Arial" panose="020B0604020202020204" pitchFamily="34" charset="0"/>
                <a:ea typeface="+mn-ea"/>
                <a:cs typeface="Arial" panose="020B0604020202020204" pitchFamily="34" charset="0"/>
              </a:rPr>
              <a:t>  Diego </a:t>
            </a:r>
          </a:p>
          <a:p>
            <a:pPr eaLnBrk="1" fontAlgn="auto" hangingPunct="1">
              <a:lnSpc>
                <a:spcPct val="150000"/>
              </a:lnSpc>
              <a:spcAft>
                <a:spcPts val="0"/>
              </a:spcAft>
              <a:buFont typeface="Arial"/>
              <a:buNone/>
              <a:defRPr/>
            </a:pPr>
            <a:r>
              <a:rPr lang="es-ES" sz="1400" dirty="0" smtClean="0">
                <a:solidFill>
                  <a:schemeClr val="tx1"/>
                </a:solidFill>
                <a:latin typeface="Arial" panose="020B0604020202020204" pitchFamily="34" charset="0"/>
                <a:ea typeface="+mn-ea"/>
                <a:cs typeface="Arial" panose="020B0604020202020204" pitchFamily="34" charset="0"/>
              </a:rPr>
              <a:t>Suntaxi Susana</a:t>
            </a:r>
          </a:p>
          <a:p>
            <a:pPr eaLnBrk="1" fontAlgn="auto" hangingPunct="1">
              <a:lnSpc>
                <a:spcPct val="150000"/>
              </a:lnSpc>
              <a:spcAft>
                <a:spcPts val="0"/>
              </a:spcAft>
              <a:buFont typeface="Arial"/>
              <a:buNone/>
              <a:defRPr/>
            </a:pPr>
            <a:endParaRPr lang="es-ES" sz="1600" dirty="0">
              <a:ea typeface="+mn-ea"/>
              <a:cs typeface="+mn-cs"/>
            </a:endParaRPr>
          </a:p>
        </p:txBody>
      </p:sp>
      <p:sp>
        <p:nvSpPr>
          <p:cNvPr id="4" name="Subtítulo 2"/>
          <p:cNvSpPr txBox="1">
            <a:spLocks/>
          </p:cNvSpPr>
          <p:nvPr/>
        </p:nvSpPr>
        <p:spPr>
          <a:xfrm>
            <a:off x="2447925" y="4579937"/>
            <a:ext cx="4251325" cy="1350215"/>
          </a:xfrm>
          <a:prstGeom prst="rect">
            <a:avLst/>
          </a:prstGeom>
        </p:spPr>
        <p:txBody>
          <a:bodyPr>
            <a:normAutofit fontScale="5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150000"/>
              </a:lnSpc>
              <a:spcAft>
                <a:spcPts val="0"/>
              </a:spcAft>
              <a:defRPr/>
            </a:pPr>
            <a:r>
              <a:rPr lang="es-ES" sz="2200" dirty="0" smtClean="0">
                <a:solidFill>
                  <a:schemeClr val="tx1"/>
                </a:solidFill>
                <a:latin typeface="Arial" panose="020B0604020202020204" pitchFamily="34" charset="0"/>
                <a:cs typeface="Arial" panose="020B0604020202020204" pitchFamily="34" charset="0"/>
              </a:rPr>
              <a:t>Tutores:</a:t>
            </a:r>
          </a:p>
          <a:p>
            <a:pPr fontAlgn="auto">
              <a:lnSpc>
                <a:spcPct val="150000"/>
              </a:lnSpc>
              <a:spcAft>
                <a:spcPts val="0"/>
              </a:spcAft>
              <a:defRPr/>
            </a:pPr>
            <a:r>
              <a:rPr lang="es-ES" sz="2500" dirty="0" smtClean="0">
                <a:solidFill>
                  <a:schemeClr val="tx1"/>
                </a:solidFill>
                <a:latin typeface="Arial" panose="020B0604020202020204" pitchFamily="34" charset="0"/>
                <a:cs typeface="Arial" panose="020B0604020202020204" pitchFamily="34" charset="0"/>
              </a:rPr>
              <a:t>Director: Ing.  Rubén Arroyo </a:t>
            </a:r>
          </a:p>
          <a:p>
            <a:pPr fontAlgn="auto">
              <a:lnSpc>
                <a:spcPct val="150000"/>
              </a:lnSpc>
              <a:spcAft>
                <a:spcPts val="0"/>
              </a:spcAft>
              <a:defRPr/>
            </a:pPr>
            <a:r>
              <a:rPr lang="es-ES" sz="2500" dirty="0" smtClean="0">
                <a:solidFill>
                  <a:schemeClr val="tx1"/>
                </a:solidFill>
                <a:latin typeface="Arial" panose="020B0604020202020204" pitchFamily="34" charset="0"/>
                <a:cs typeface="Arial" panose="020B0604020202020204" pitchFamily="34" charset="0"/>
              </a:rPr>
              <a:t>Codirector: Ing. Pablo Parra</a:t>
            </a:r>
          </a:p>
          <a:p>
            <a:pPr fontAlgn="auto">
              <a:lnSpc>
                <a:spcPct val="150000"/>
              </a:lnSpc>
              <a:spcAft>
                <a:spcPts val="0"/>
              </a:spcAft>
              <a:defRPr/>
            </a:pPr>
            <a:r>
              <a:rPr lang="es-ES" sz="2500" dirty="0" smtClean="0">
                <a:solidFill>
                  <a:schemeClr val="tx1"/>
                </a:solidFill>
                <a:latin typeface="Arial" panose="020B0604020202020204" pitchFamily="34" charset="0"/>
                <a:cs typeface="Arial" panose="020B0604020202020204" pitchFamily="34" charset="0"/>
              </a:rPr>
              <a:t>Profesora Informante: Ing. Mónica Gómez</a:t>
            </a:r>
            <a:endParaRPr lang="es-ES" sz="2500" dirty="0">
              <a:solidFill>
                <a:schemeClr val="tx1"/>
              </a:solidFill>
              <a:latin typeface="Arial" panose="020B0604020202020204" pitchFamily="34" charset="0"/>
              <a:cs typeface="Arial" panose="020B0604020202020204" pitchFamily="34" charset="0"/>
            </a:endParaRPr>
          </a:p>
        </p:txBody>
      </p:sp>
      <p:sp>
        <p:nvSpPr>
          <p:cNvPr id="5125" name="Subtítulo 2"/>
          <p:cNvSpPr txBox="1">
            <a:spLocks/>
          </p:cNvSpPr>
          <p:nvPr/>
        </p:nvSpPr>
        <p:spPr bwMode="auto">
          <a:xfrm>
            <a:off x="3427413" y="6303963"/>
            <a:ext cx="2184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buFont typeface="Arial" pitchFamily="34" charset="0"/>
              <a:buNone/>
            </a:pPr>
            <a:r>
              <a:rPr lang="es-ES" altLang="es-EC" sz="1400" dirty="0" smtClean="0">
                <a:latin typeface="Arial" pitchFamily="34" charset="0"/>
                <a:cs typeface="Arial" pitchFamily="34" charset="0"/>
              </a:rPr>
              <a:t>Sangolqui, Abril </a:t>
            </a:r>
            <a:r>
              <a:rPr lang="es-ES" altLang="es-EC" sz="1400" dirty="0">
                <a:latin typeface="Arial" pitchFamily="34" charset="0"/>
                <a:cs typeface="Arial" pitchFamily="34" charset="0"/>
              </a:rPr>
              <a:t>del 2014</a:t>
            </a:r>
          </a:p>
        </p:txBody>
      </p:sp>
      <p:cxnSp>
        <p:nvCxnSpPr>
          <p:cNvPr id="8" name="Conector recto 7"/>
          <p:cNvCxnSpPr>
            <a:cxnSpLocks noChangeShapeType="1"/>
          </p:cNvCxnSpPr>
          <p:nvPr/>
        </p:nvCxnSpPr>
        <p:spPr bwMode="auto">
          <a:xfrm>
            <a:off x="784225" y="3263900"/>
            <a:ext cx="757872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Conector recto 23"/>
          <p:cNvCxnSpPr>
            <a:cxnSpLocks noChangeShapeType="1"/>
          </p:cNvCxnSpPr>
          <p:nvPr/>
        </p:nvCxnSpPr>
        <p:spPr bwMode="auto">
          <a:xfrm>
            <a:off x="2860161" y="6251109"/>
            <a:ext cx="3519488" cy="0"/>
          </a:xfrm>
          <a:prstGeom prst="line">
            <a:avLst/>
          </a:prstGeom>
          <a:noFill/>
          <a:ln w="25400">
            <a:solidFill>
              <a:srgbClr val="F2F2F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Conector recto 32"/>
          <p:cNvCxnSpPr>
            <a:cxnSpLocks noChangeShapeType="1"/>
          </p:cNvCxnSpPr>
          <p:nvPr/>
        </p:nvCxnSpPr>
        <p:spPr bwMode="auto">
          <a:xfrm>
            <a:off x="2760663" y="3402013"/>
            <a:ext cx="3519487" cy="0"/>
          </a:xfrm>
          <a:prstGeom prst="line">
            <a:avLst/>
          </a:prstGeom>
          <a:noFill/>
          <a:ln w="25400">
            <a:solidFill>
              <a:srgbClr val="F2F2F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129" name="Subtítulo 2"/>
          <p:cNvSpPr txBox="1">
            <a:spLocks/>
          </p:cNvSpPr>
          <p:nvPr/>
        </p:nvSpPr>
        <p:spPr bwMode="auto">
          <a:xfrm>
            <a:off x="2036482" y="1359647"/>
            <a:ext cx="5307572" cy="44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buFont typeface="Arial" pitchFamily="34" charset="0"/>
              <a:buNone/>
            </a:pPr>
            <a:r>
              <a:rPr lang="es-ES" altLang="es-EC" sz="1400" b="1" dirty="0" smtClean="0">
                <a:latin typeface="Arial" pitchFamily="34" charset="0"/>
                <a:cs typeface="Arial" pitchFamily="34" charset="0"/>
              </a:rPr>
              <a:t>CARRERA DE INGENIERÍA </a:t>
            </a:r>
            <a:r>
              <a:rPr lang="es-ES" altLang="es-EC" sz="1400" b="1" dirty="0">
                <a:latin typeface="Arial" pitchFamily="34" charset="0"/>
                <a:cs typeface="Arial" pitchFamily="34" charset="0"/>
              </a:rPr>
              <a:t>DE SISTEMAS E INFORMÁTICA</a:t>
            </a:r>
          </a:p>
        </p:txBody>
      </p:sp>
      <p:pic>
        <p:nvPicPr>
          <p:cNvPr id="5130" name="9 Imagen" descr="http://blogs.espe.edu.ec/wp-content/uploads/2013/09/LOGO-PRINCIPAL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162" y="112713"/>
            <a:ext cx="45148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smtClean="0">
                <a:solidFill>
                  <a:srgbClr val="FFFFFF"/>
                </a:solidFill>
                <a:latin typeface="Arial" pitchFamily="34" charset="0"/>
                <a:cs typeface="Arial" pitchFamily="34" charset="0"/>
              </a:rPr>
              <a:t>EJB</a:t>
            </a:r>
            <a:endParaRPr lang="es-ES" altLang="es-EC" dirty="0">
              <a:solidFill>
                <a:srgbClr val="FFFFFF"/>
              </a:solidFill>
              <a:latin typeface="Arial" pitchFamily="34" charset="0"/>
              <a:cs typeface="Arial" pitchFamily="34" charset="0"/>
            </a:endParaRPr>
          </a:p>
        </p:txBody>
      </p:sp>
      <p:sp>
        <p:nvSpPr>
          <p:cNvPr id="1229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s-EC" altLang="es-EC" sz="1800"/>
          </a:p>
        </p:txBody>
      </p:sp>
      <p:pic>
        <p:nvPicPr>
          <p:cNvPr id="5" name="6 Imagen" descr="http://www.jtech.ua.es/j2ee/2003-2004/abierto-j2ee-2003-2004/ejb/imagenes/arquitecturaEJ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06" y="1228165"/>
            <a:ext cx="7805787" cy="4096870"/>
          </a:xfrm>
          <a:prstGeom prst="rect">
            <a:avLst/>
          </a:prstGeom>
          <a:ln w="127000" cap="sq">
            <a:solidFill>
              <a:schemeClr val="accent5"/>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5 Flecha izquierda">
            <a:hlinkClick r:id="rId4" action="ppaction://hlinksldjump"/>
          </p:cNvPr>
          <p:cNvSpPr/>
          <p:nvPr/>
        </p:nvSpPr>
        <p:spPr>
          <a:xfrm>
            <a:off x="8182535" y="6306671"/>
            <a:ext cx="820271" cy="43030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581639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smtClean="0">
                <a:solidFill>
                  <a:srgbClr val="FFFFFF"/>
                </a:solidFill>
                <a:latin typeface="Arial" pitchFamily="34" charset="0"/>
                <a:cs typeface="Arial" pitchFamily="34" charset="0"/>
              </a:rPr>
              <a:t>ESTRUCTURA DE UNA APLICACIÓN JEE</a:t>
            </a:r>
            <a:endParaRPr lang="es-ES" altLang="es-EC" dirty="0">
              <a:solidFill>
                <a:srgbClr val="FFFFFF"/>
              </a:solidFill>
              <a:latin typeface="Arial" pitchFamily="34" charset="0"/>
              <a:cs typeface="Arial" pitchFamily="34" charset="0"/>
            </a:endParaRPr>
          </a:p>
        </p:txBody>
      </p:sp>
      <p:sp>
        <p:nvSpPr>
          <p:cNvPr id="1229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s-EC" altLang="es-EC" sz="1800"/>
          </a:p>
        </p:txBody>
      </p:sp>
      <p:pic>
        <p:nvPicPr>
          <p:cNvPr id="6" name="5 Imagen"/>
          <p:cNvPicPr/>
          <p:nvPr/>
        </p:nvPicPr>
        <p:blipFill rotWithShape="1">
          <a:blip r:embed="rId3"/>
          <a:srcRect l="52459" t="56791" r="35088" b="27553"/>
          <a:stretch/>
        </p:blipFill>
        <p:spPr bwMode="auto">
          <a:xfrm>
            <a:off x="5562456" y="1441857"/>
            <a:ext cx="3382777" cy="3170484"/>
          </a:xfrm>
          <a:prstGeom prst="rect">
            <a:avLst/>
          </a:prstGeom>
          <a:ln>
            <a:noFill/>
          </a:ln>
          <a:extLst>
            <a:ext uri="{53640926-AAD7-44D8-BBD7-CCE9431645EC}">
              <a14:shadowObscured xmlns:a14="http://schemas.microsoft.com/office/drawing/2010/main"/>
            </a:ext>
          </a:extLst>
        </p:spPr>
      </p:pic>
      <p:graphicFrame>
        <p:nvGraphicFramePr>
          <p:cNvPr id="7" name="6 Diagrama"/>
          <p:cNvGraphicFramePr/>
          <p:nvPr>
            <p:extLst>
              <p:ext uri="{D42A27DB-BD31-4B8C-83A1-F6EECF244321}">
                <p14:modId xmlns:p14="http://schemas.microsoft.com/office/powerpoint/2010/main" val="2270508323"/>
              </p:ext>
            </p:extLst>
          </p:nvPr>
        </p:nvGraphicFramePr>
        <p:xfrm>
          <a:off x="685799" y="1280492"/>
          <a:ext cx="4558553" cy="3331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Flecha izquierda">
            <a:hlinkClick r:id="rId9" action="ppaction://hlinksldjump"/>
          </p:cNvPr>
          <p:cNvSpPr/>
          <p:nvPr/>
        </p:nvSpPr>
        <p:spPr>
          <a:xfrm>
            <a:off x="8182535" y="6320118"/>
            <a:ext cx="820271" cy="43030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92129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s-EC" altLang="es-EC" sz="1800"/>
          </a:p>
        </p:txBody>
      </p:sp>
      <p:sp>
        <p:nvSpPr>
          <p:cNvPr id="4" name="3 Rectángulo"/>
          <p:cNvSpPr/>
          <p:nvPr/>
        </p:nvSpPr>
        <p:spPr>
          <a:xfrm>
            <a:off x="1423988" y="2138363"/>
            <a:ext cx="6642100" cy="20970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dirty="0"/>
          </a:p>
        </p:txBody>
      </p:sp>
      <p:sp>
        <p:nvSpPr>
          <p:cNvPr id="5" name="4 Rectángulo"/>
          <p:cNvSpPr/>
          <p:nvPr/>
        </p:nvSpPr>
        <p:spPr>
          <a:xfrm>
            <a:off x="1596767" y="2976317"/>
            <a:ext cx="6296659" cy="584775"/>
          </a:xfrm>
          <a:prstGeom prst="rect">
            <a:avLst/>
          </a:prstGeom>
          <a:noFill/>
        </p:spPr>
        <p:txBody>
          <a:bodyPr wrap="none">
            <a:spAutoFit/>
          </a:bodyPr>
          <a:lstStyle/>
          <a:p>
            <a:pPr algn="ctr">
              <a:defRPr/>
            </a:pP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DESARROLLO DEL PROYECTO</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ESPECIFICACIÓN DE REQUERIMIENTOS</a:t>
            </a:r>
          </a:p>
        </p:txBody>
      </p:sp>
      <p:graphicFrame>
        <p:nvGraphicFramePr>
          <p:cNvPr id="2" name="1 Diagrama"/>
          <p:cNvGraphicFramePr/>
          <p:nvPr>
            <p:extLst>
              <p:ext uri="{D42A27DB-BD31-4B8C-83A1-F6EECF244321}">
                <p14:modId xmlns:p14="http://schemas.microsoft.com/office/powerpoint/2010/main" val="934706834"/>
              </p:ext>
            </p:extLst>
          </p:nvPr>
        </p:nvGraphicFramePr>
        <p:xfrm>
          <a:off x="1164432" y="1276350"/>
          <a:ext cx="7467600"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ESPECIFICACIÓN DE REQUERIMIENTOS</a:t>
            </a:r>
          </a:p>
        </p:txBody>
      </p:sp>
      <p:graphicFrame>
        <p:nvGraphicFramePr>
          <p:cNvPr id="3" name="2 Diagrama"/>
          <p:cNvGraphicFramePr/>
          <p:nvPr>
            <p:extLst>
              <p:ext uri="{D42A27DB-BD31-4B8C-83A1-F6EECF244321}">
                <p14:modId xmlns:p14="http://schemas.microsoft.com/office/powerpoint/2010/main" val="63062823"/>
              </p:ext>
            </p:extLst>
          </p:nvPr>
        </p:nvGraphicFramePr>
        <p:xfrm>
          <a:off x="3146612" y="1006269"/>
          <a:ext cx="5661211" cy="490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3 Grupo"/>
          <p:cNvGrpSpPr/>
          <p:nvPr/>
        </p:nvGrpSpPr>
        <p:grpSpPr>
          <a:xfrm>
            <a:off x="377053" y="1303991"/>
            <a:ext cx="2769559" cy="4889500"/>
            <a:chOff x="0" y="0"/>
            <a:chExt cx="2688336" cy="4889500"/>
          </a:xfrm>
        </p:grpSpPr>
        <p:sp>
          <p:nvSpPr>
            <p:cNvPr id="5" name="4 Rectángulo redondeado"/>
            <p:cNvSpPr/>
            <p:nvPr/>
          </p:nvSpPr>
          <p:spPr>
            <a:xfrm>
              <a:off x="0" y="0"/>
              <a:ext cx="2688336" cy="48895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5 Rectángulo"/>
            <p:cNvSpPr/>
            <p:nvPr/>
          </p:nvSpPr>
          <p:spPr>
            <a:xfrm>
              <a:off x="131234" y="131234"/>
              <a:ext cx="2425868" cy="4627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C" sz="2500" kern="1200" dirty="0" smtClean="0">
                  <a:latin typeface="Arial" panose="020B0604020202020204" pitchFamily="34" charset="0"/>
                  <a:cs typeface="Arial" panose="020B0604020202020204" pitchFamily="34" charset="0"/>
                </a:rPr>
                <a:t>Requerimientos no funcionales</a:t>
              </a:r>
              <a:endParaRPr lang="es-EC" sz="2500" kern="12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s-EC" altLang="es-EC" sz="1800"/>
          </a:p>
        </p:txBody>
      </p:sp>
      <p:sp>
        <p:nvSpPr>
          <p:cNvPr id="4" name="3 Rectángulo"/>
          <p:cNvSpPr/>
          <p:nvPr/>
        </p:nvSpPr>
        <p:spPr>
          <a:xfrm>
            <a:off x="1423988" y="2138363"/>
            <a:ext cx="6642100" cy="20970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C" dirty="0"/>
          </a:p>
        </p:txBody>
      </p:sp>
      <p:sp>
        <p:nvSpPr>
          <p:cNvPr id="5" name="4 Rectángulo"/>
          <p:cNvSpPr/>
          <p:nvPr/>
        </p:nvSpPr>
        <p:spPr>
          <a:xfrm>
            <a:off x="2698128" y="2976317"/>
            <a:ext cx="4093942" cy="584775"/>
          </a:xfrm>
          <a:prstGeom prst="rect">
            <a:avLst/>
          </a:prstGeom>
          <a:noFill/>
        </p:spPr>
        <p:txBody>
          <a:bodyPr wrap="none">
            <a:spAutoFit/>
          </a:bodyPr>
          <a:lstStyle/>
          <a:p>
            <a:pPr algn="ctr">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ANALISIS Y DISEÑO</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485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6029325" y="788988"/>
            <a:ext cx="3114675" cy="106203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S" altLang="es-EC" sz="1800" dirty="0" smtClean="0">
                <a:latin typeface="Arial" panose="020B0604020202020204" pitchFamily="34" charset="0"/>
                <a:cs typeface="Arial" panose="020B0604020202020204" pitchFamily="34" charset="0"/>
              </a:rPr>
              <a:t>IDENTIFICACIÓN DE ACTORES</a:t>
            </a:r>
          </a:p>
          <a:p>
            <a:pPr eaLnBrk="1" hangingPunct="1">
              <a:lnSpc>
                <a:spcPct val="150000"/>
              </a:lnSpc>
              <a:spcBef>
                <a:spcPct val="0"/>
              </a:spcBef>
              <a:buFontTx/>
              <a:buNone/>
              <a:defRPr/>
            </a:pPr>
            <a:endParaRPr lang="es-ES" altLang="es-EC" sz="1800" dirty="0" smtClean="0"/>
          </a:p>
        </p:txBody>
      </p:sp>
      <p:sp>
        <p:nvSpPr>
          <p:cNvPr id="25603"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smtClean="0">
                <a:solidFill>
                  <a:srgbClr val="FFFFFF"/>
                </a:solidFill>
              </a:rPr>
              <a:t>ACTORES DEL SISTEMA</a:t>
            </a:r>
            <a:endParaRPr lang="es-ES" altLang="es-EC"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687" y="2336799"/>
            <a:ext cx="7126514" cy="3265715"/>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69967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ítulo 1"/>
          <p:cNvSpPr txBox="1">
            <a:spLocks/>
          </p:cNvSpPr>
          <p:nvPr/>
        </p:nvSpPr>
        <p:spPr bwMode="auto">
          <a:xfrm>
            <a:off x="107723" y="164259"/>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defRPr/>
            </a:pPr>
            <a:r>
              <a:rPr lang="es-EC" altLang="es-EC" dirty="0" smtClean="0">
                <a:latin typeface="Arial" panose="020B0604020202020204" pitchFamily="34" charset="0"/>
                <a:cs typeface="Arial" panose="020B0604020202020204" pitchFamily="34" charset="0"/>
              </a:rPr>
              <a:t>SITUACIÓN PROPUESTA </a:t>
            </a:r>
            <a:endParaRPr lang="es-ES" altLang="es-EC"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3" y="1291772"/>
            <a:ext cx="8841468" cy="514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164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APLICACIÓN DE LA METODOLOGÍA</a:t>
            </a:r>
          </a:p>
        </p:txBody>
      </p:sp>
      <p:graphicFrame>
        <p:nvGraphicFramePr>
          <p:cNvPr id="3" name="2 Diagrama"/>
          <p:cNvGraphicFramePr/>
          <p:nvPr/>
        </p:nvGraphicFramePr>
        <p:xfrm>
          <a:off x="914400" y="1162050"/>
          <a:ext cx="76581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APLICACIÓN DE LA METODOLOGÍA</a:t>
            </a:r>
          </a:p>
        </p:txBody>
      </p:sp>
      <p:sp>
        <p:nvSpPr>
          <p:cNvPr id="2" name="1 Rectángulo"/>
          <p:cNvSpPr/>
          <p:nvPr/>
        </p:nvSpPr>
        <p:spPr>
          <a:xfrm>
            <a:off x="8296835" y="3859307"/>
            <a:ext cx="232381" cy="64320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37" t="3797" r="2562" b="3797"/>
          <a:stretch/>
        </p:blipFill>
        <p:spPr bwMode="auto">
          <a:xfrm>
            <a:off x="632012" y="774700"/>
            <a:ext cx="7879976" cy="5809130"/>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6" name="15 Llamada de flecha a la derecha"/>
          <p:cNvSpPr/>
          <p:nvPr/>
        </p:nvSpPr>
        <p:spPr>
          <a:xfrm>
            <a:off x="900951" y="4289611"/>
            <a:ext cx="874059" cy="1021977"/>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700" dirty="0" smtClean="0"/>
              <a:t>PRODUCT BACKLOG</a:t>
            </a:r>
            <a:endParaRPr lang="es-EC" sz="700" dirty="0"/>
          </a:p>
        </p:txBody>
      </p:sp>
      <p:sp>
        <p:nvSpPr>
          <p:cNvPr id="17" name="16 Rectángulo">
            <a:hlinkClick r:id="rId4" action="ppaction://hlinksldjump"/>
          </p:cNvPr>
          <p:cNvSpPr/>
          <p:nvPr/>
        </p:nvSpPr>
        <p:spPr>
          <a:xfrm>
            <a:off x="1963272" y="3859306"/>
            <a:ext cx="995081" cy="2748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8" name="17 Rectángulo"/>
          <p:cNvSpPr/>
          <p:nvPr/>
        </p:nvSpPr>
        <p:spPr>
          <a:xfrm>
            <a:off x="2070847" y="3966880"/>
            <a:ext cx="779929"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700" dirty="0" smtClean="0">
                <a:latin typeface="Arial" panose="020B0604020202020204" pitchFamily="34" charset="0"/>
                <a:cs typeface="Arial" panose="020B0604020202020204" pitchFamily="34" charset="0"/>
              </a:rPr>
              <a:t>Sprint </a:t>
            </a:r>
            <a:r>
              <a:rPr lang="es-EC" sz="700" dirty="0" err="1" smtClean="0">
                <a:latin typeface="Arial" panose="020B0604020202020204" pitchFamily="34" charset="0"/>
                <a:cs typeface="Arial" panose="020B0604020202020204" pitchFamily="34" charset="0"/>
              </a:rPr>
              <a:t>backlog</a:t>
            </a:r>
            <a:r>
              <a:rPr lang="es-EC" sz="700" dirty="0" smtClean="0">
                <a:latin typeface="Arial" panose="020B0604020202020204" pitchFamily="34" charset="0"/>
                <a:cs typeface="Arial" panose="020B0604020202020204" pitchFamily="34" charset="0"/>
              </a:rPr>
              <a:t> 1</a:t>
            </a:r>
            <a:endParaRPr lang="es-EC" sz="700" dirty="0">
              <a:latin typeface="Arial" panose="020B0604020202020204" pitchFamily="34" charset="0"/>
              <a:cs typeface="Arial" panose="020B0604020202020204" pitchFamily="34" charset="0"/>
            </a:endParaRPr>
          </a:p>
        </p:txBody>
      </p:sp>
      <p:sp>
        <p:nvSpPr>
          <p:cNvPr id="19" name="18 Rectángulo">
            <a:hlinkClick r:id="rId5" action="ppaction://hlinksldjump"/>
          </p:cNvPr>
          <p:cNvSpPr/>
          <p:nvPr/>
        </p:nvSpPr>
        <p:spPr>
          <a:xfrm>
            <a:off x="2057397" y="4273908"/>
            <a:ext cx="779929"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700" dirty="0" smtClean="0">
                <a:latin typeface="Arial" panose="020B0604020202020204" pitchFamily="34" charset="0"/>
                <a:cs typeface="Arial" panose="020B0604020202020204" pitchFamily="34" charset="0"/>
              </a:rPr>
              <a:t>Sprint </a:t>
            </a:r>
            <a:r>
              <a:rPr lang="es-EC" sz="700" dirty="0" err="1">
                <a:latin typeface="Arial" panose="020B0604020202020204" pitchFamily="34" charset="0"/>
                <a:cs typeface="Arial" panose="020B0604020202020204" pitchFamily="34" charset="0"/>
              </a:rPr>
              <a:t>b</a:t>
            </a:r>
            <a:r>
              <a:rPr lang="es-EC" sz="700" dirty="0" err="1" smtClean="0">
                <a:latin typeface="Arial" panose="020B0604020202020204" pitchFamily="34" charset="0"/>
                <a:cs typeface="Arial" panose="020B0604020202020204" pitchFamily="34" charset="0"/>
              </a:rPr>
              <a:t>acklog</a:t>
            </a:r>
            <a:r>
              <a:rPr lang="es-EC" sz="700" dirty="0" smtClean="0">
                <a:latin typeface="Arial" panose="020B0604020202020204" pitchFamily="34" charset="0"/>
                <a:cs typeface="Arial" panose="020B0604020202020204" pitchFamily="34" charset="0"/>
              </a:rPr>
              <a:t> 2</a:t>
            </a:r>
            <a:endParaRPr lang="es-EC" sz="700" dirty="0">
              <a:latin typeface="Arial" panose="020B0604020202020204" pitchFamily="34" charset="0"/>
              <a:cs typeface="Arial" panose="020B0604020202020204" pitchFamily="34" charset="0"/>
            </a:endParaRPr>
          </a:p>
        </p:txBody>
      </p:sp>
      <p:sp>
        <p:nvSpPr>
          <p:cNvPr id="20" name="19 Rectángulo"/>
          <p:cNvSpPr/>
          <p:nvPr/>
        </p:nvSpPr>
        <p:spPr>
          <a:xfrm>
            <a:off x="2070847" y="4610097"/>
            <a:ext cx="779929"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700" dirty="0" smtClean="0">
                <a:latin typeface="Arial" panose="020B0604020202020204" pitchFamily="34" charset="0"/>
                <a:cs typeface="Arial" panose="020B0604020202020204" pitchFamily="34" charset="0"/>
              </a:rPr>
              <a:t>Sprint </a:t>
            </a:r>
            <a:r>
              <a:rPr lang="es-EC" sz="700" dirty="0" err="1">
                <a:latin typeface="Arial" panose="020B0604020202020204" pitchFamily="34" charset="0"/>
                <a:cs typeface="Arial" panose="020B0604020202020204" pitchFamily="34" charset="0"/>
              </a:rPr>
              <a:t>b</a:t>
            </a:r>
            <a:r>
              <a:rPr lang="es-EC" sz="700" dirty="0" err="1" smtClean="0">
                <a:latin typeface="Arial" panose="020B0604020202020204" pitchFamily="34" charset="0"/>
                <a:cs typeface="Arial" panose="020B0604020202020204" pitchFamily="34" charset="0"/>
              </a:rPr>
              <a:t>acklog</a:t>
            </a:r>
            <a:r>
              <a:rPr lang="es-EC" sz="700" dirty="0" smtClean="0">
                <a:latin typeface="Arial" panose="020B0604020202020204" pitchFamily="34" charset="0"/>
                <a:cs typeface="Arial" panose="020B0604020202020204" pitchFamily="34" charset="0"/>
              </a:rPr>
              <a:t> 3</a:t>
            </a:r>
            <a:endParaRPr lang="es-EC" sz="700" dirty="0">
              <a:latin typeface="Arial" panose="020B0604020202020204" pitchFamily="34" charset="0"/>
              <a:cs typeface="Arial" panose="020B0604020202020204" pitchFamily="34" charset="0"/>
            </a:endParaRPr>
          </a:p>
        </p:txBody>
      </p:sp>
      <p:sp>
        <p:nvSpPr>
          <p:cNvPr id="21" name="20 Rectángulo"/>
          <p:cNvSpPr/>
          <p:nvPr/>
        </p:nvSpPr>
        <p:spPr>
          <a:xfrm>
            <a:off x="2057390" y="5257800"/>
            <a:ext cx="779929"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700" dirty="0">
                <a:latin typeface="Arial" panose="020B0604020202020204" pitchFamily="34" charset="0"/>
                <a:cs typeface="Arial" panose="020B0604020202020204" pitchFamily="34" charset="0"/>
              </a:rPr>
              <a:t>Sprint </a:t>
            </a:r>
            <a:r>
              <a:rPr lang="es-EC" sz="700" dirty="0" err="1" smtClean="0">
                <a:latin typeface="Arial" panose="020B0604020202020204" pitchFamily="34" charset="0"/>
                <a:cs typeface="Arial" panose="020B0604020202020204" pitchFamily="34" charset="0"/>
              </a:rPr>
              <a:t>backlog</a:t>
            </a:r>
            <a:r>
              <a:rPr lang="es-EC" sz="700" dirty="0" smtClean="0">
                <a:latin typeface="Arial" panose="020B0604020202020204" pitchFamily="34" charset="0"/>
                <a:cs typeface="Arial" panose="020B0604020202020204" pitchFamily="34" charset="0"/>
              </a:rPr>
              <a:t> </a:t>
            </a:r>
            <a:r>
              <a:rPr lang="es-EC" sz="700" dirty="0">
                <a:latin typeface="Arial" panose="020B0604020202020204" pitchFamily="34" charset="0"/>
                <a:cs typeface="Arial" panose="020B0604020202020204" pitchFamily="34" charset="0"/>
              </a:rPr>
              <a:t>5</a:t>
            </a:r>
            <a:endParaRPr lang="es-EC" sz="700" dirty="0"/>
          </a:p>
        </p:txBody>
      </p:sp>
      <p:sp>
        <p:nvSpPr>
          <p:cNvPr id="22" name="21 Rectángulo"/>
          <p:cNvSpPr/>
          <p:nvPr/>
        </p:nvSpPr>
        <p:spPr>
          <a:xfrm>
            <a:off x="2057389" y="5596213"/>
            <a:ext cx="779929"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700" dirty="0">
                <a:latin typeface="Arial" panose="020B0604020202020204" pitchFamily="34" charset="0"/>
                <a:cs typeface="Arial" panose="020B0604020202020204" pitchFamily="34" charset="0"/>
              </a:rPr>
              <a:t>Sprint </a:t>
            </a:r>
            <a:r>
              <a:rPr lang="es-EC" sz="700" dirty="0" err="1" smtClean="0">
                <a:latin typeface="Arial" panose="020B0604020202020204" pitchFamily="34" charset="0"/>
                <a:cs typeface="Arial" panose="020B0604020202020204" pitchFamily="34" charset="0"/>
              </a:rPr>
              <a:t>backlog</a:t>
            </a:r>
            <a:r>
              <a:rPr lang="es-EC" sz="700" dirty="0" smtClean="0">
                <a:latin typeface="Arial" panose="020B0604020202020204" pitchFamily="34" charset="0"/>
                <a:cs typeface="Arial" panose="020B0604020202020204" pitchFamily="34" charset="0"/>
              </a:rPr>
              <a:t> </a:t>
            </a:r>
            <a:r>
              <a:rPr lang="es-EC" sz="700" dirty="0">
                <a:latin typeface="Arial" panose="020B0604020202020204" pitchFamily="34" charset="0"/>
                <a:cs typeface="Arial" panose="020B0604020202020204" pitchFamily="34" charset="0"/>
              </a:rPr>
              <a:t>6</a:t>
            </a:r>
          </a:p>
        </p:txBody>
      </p:sp>
      <p:sp>
        <p:nvSpPr>
          <p:cNvPr id="23" name="22 Rectángulo"/>
          <p:cNvSpPr/>
          <p:nvPr/>
        </p:nvSpPr>
        <p:spPr>
          <a:xfrm>
            <a:off x="2057388" y="5935017"/>
            <a:ext cx="779929"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700" dirty="0">
                <a:latin typeface="Arial" panose="020B0604020202020204" pitchFamily="34" charset="0"/>
                <a:cs typeface="Arial" panose="020B0604020202020204" pitchFamily="34" charset="0"/>
              </a:rPr>
              <a:t>Sprint </a:t>
            </a:r>
            <a:r>
              <a:rPr lang="es-EC" sz="700" dirty="0" err="1" smtClean="0">
                <a:latin typeface="Arial" panose="020B0604020202020204" pitchFamily="34" charset="0"/>
                <a:cs typeface="Arial" panose="020B0604020202020204" pitchFamily="34" charset="0"/>
              </a:rPr>
              <a:t>backlog</a:t>
            </a:r>
            <a:r>
              <a:rPr lang="es-EC" sz="700" dirty="0" smtClean="0">
                <a:latin typeface="Arial" panose="020B0604020202020204" pitchFamily="34" charset="0"/>
                <a:cs typeface="Arial" panose="020B0604020202020204" pitchFamily="34" charset="0"/>
              </a:rPr>
              <a:t> </a:t>
            </a:r>
            <a:r>
              <a:rPr lang="es-EC" sz="700" dirty="0">
                <a:latin typeface="Arial" panose="020B0604020202020204" pitchFamily="34" charset="0"/>
                <a:cs typeface="Arial" panose="020B0604020202020204" pitchFamily="34" charset="0"/>
              </a:rPr>
              <a:t>7</a:t>
            </a:r>
          </a:p>
        </p:txBody>
      </p:sp>
      <p:sp>
        <p:nvSpPr>
          <p:cNvPr id="24" name="23 Rectángulo"/>
          <p:cNvSpPr/>
          <p:nvPr/>
        </p:nvSpPr>
        <p:spPr>
          <a:xfrm>
            <a:off x="2057397" y="6258676"/>
            <a:ext cx="779929"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700" dirty="0">
                <a:latin typeface="Arial" panose="020B0604020202020204" pitchFamily="34" charset="0"/>
                <a:cs typeface="Arial" panose="020B0604020202020204" pitchFamily="34" charset="0"/>
              </a:rPr>
              <a:t>Sprint </a:t>
            </a:r>
            <a:r>
              <a:rPr lang="es-EC" sz="700" dirty="0" err="1" smtClean="0">
                <a:latin typeface="Arial" panose="020B0604020202020204" pitchFamily="34" charset="0"/>
                <a:cs typeface="Arial" panose="020B0604020202020204" pitchFamily="34" charset="0"/>
              </a:rPr>
              <a:t>backlog</a:t>
            </a:r>
            <a:r>
              <a:rPr lang="es-EC" sz="700" dirty="0" smtClean="0">
                <a:latin typeface="Arial" panose="020B0604020202020204" pitchFamily="34" charset="0"/>
                <a:cs typeface="Arial" panose="020B0604020202020204" pitchFamily="34" charset="0"/>
              </a:rPr>
              <a:t> </a:t>
            </a:r>
            <a:r>
              <a:rPr lang="es-EC" sz="700" dirty="0">
                <a:latin typeface="Arial" panose="020B0604020202020204" pitchFamily="34" charset="0"/>
                <a:cs typeface="Arial" panose="020B0604020202020204" pitchFamily="34" charset="0"/>
              </a:rPr>
              <a:t>8</a:t>
            </a:r>
          </a:p>
        </p:txBody>
      </p:sp>
      <p:sp>
        <p:nvSpPr>
          <p:cNvPr id="25" name="24 Rectángulo"/>
          <p:cNvSpPr/>
          <p:nvPr/>
        </p:nvSpPr>
        <p:spPr>
          <a:xfrm>
            <a:off x="2057387" y="4941777"/>
            <a:ext cx="779929"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700" dirty="0" smtClean="0">
                <a:latin typeface="Arial" panose="020B0604020202020204" pitchFamily="34" charset="0"/>
                <a:cs typeface="Arial" panose="020B0604020202020204" pitchFamily="34" charset="0"/>
              </a:rPr>
              <a:t>Sprint </a:t>
            </a:r>
            <a:r>
              <a:rPr lang="es-EC" sz="700" dirty="0" err="1">
                <a:latin typeface="Arial" panose="020B0604020202020204" pitchFamily="34" charset="0"/>
                <a:cs typeface="Arial" panose="020B0604020202020204" pitchFamily="34" charset="0"/>
              </a:rPr>
              <a:t>b</a:t>
            </a:r>
            <a:r>
              <a:rPr lang="es-EC" sz="700" dirty="0" err="1" smtClean="0">
                <a:latin typeface="Arial" panose="020B0604020202020204" pitchFamily="34" charset="0"/>
                <a:cs typeface="Arial" panose="020B0604020202020204" pitchFamily="34" charset="0"/>
              </a:rPr>
              <a:t>acklog</a:t>
            </a:r>
            <a:r>
              <a:rPr lang="es-EC" sz="700" dirty="0" smtClean="0">
                <a:latin typeface="Arial" panose="020B0604020202020204" pitchFamily="34" charset="0"/>
                <a:cs typeface="Arial" panose="020B0604020202020204" pitchFamily="34" charset="0"/>
              </a:rPr>
              <a:t> 4</a:t>
            </a:r>
            <a:endParaRPr lang="es-EC" sz="700" dirty="0">
              <a:latin typeface="Arial" panose="020B0604020202020204" pitchFamily="34" charset="0"/>
              <a:cs typeface="Arial" panose="020B0604020202020204" pitchFamily="34" charset="0"/>
            </a:endParaRPr>
          </a:p>
        </p:txBody>
      </p:sp>
      <p:sp>
        <p:nvSpPr>
          <p:cNvPr id="3" name="2 Flecha derecha">
            <a:hlinkClick r:id="rId6" action="ppaction://hlinksldjump"/>
          </p:cNvPr>
          <p:cNvSpPr/>
          <p:nvPr/>
        </p:nvSpPr>
        <p:spPr>
          <a:xfrm>
            <a:off x="7732059" y="6049317"/>
            <a:ext cx="680966" cy="4379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4" name="3 Rectángulo"/>
          <p:cNvSpPr/>
          <p:nvPr/>
        </p:nvSpPr>
        <p:spPr>
          <a:xfrm>
            <a:off x="900951" y="968188"/>
            <a:ext cx="1546410" cy="4168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ROLES</a:t>
            </a:r>
            <a:endParaRPr lang="es-EC" dirty="0"/>
          </a:p>
        </p:txBody>
      </p:sp>
      <p:sp>
        <p:nvSpPr>
          <p:cNvPr id="26" name="25 Rectángulo"/>
          <p:cNvSpPr/>
          <p:nvPr/>
        </p:nvSpPr>
        <p:spPr>
          <a:xfrm>
            <a:off x="2958353" y="968187"/>
            <a:ext cx="1546410" cy="41685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PROCESO</a:t>
            </a:r>
            <a:endParaRPr lang="es-EC" dirty="0"/>
          </a:p>
        </p:txBody>
      </p:sp>
      <p:sp>
        <p:nvSpPr>
          <p:cNvPr id="6" name="5 Llamada de flecha hacia abajo"/>
          <p:cNvSpPr/>
          <p:nvPr/>
        </p:nvSpPr>
        <p:spPr>
          <a:xfrm>
            <a:off x="847169" y="1788459"/>
            <a:ext cx="1210228" cy="685800"/>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50" dirty="0" smtClean="0">
                <a:latin typeface="Arial" panose="020B0604020202020204" pitchFamily="34" charset="0"/>
                <a:cs typeface="Arial" panose="020B0604020202020204" pitchFamily="34" charset="0"/>
              </a:rPr>
              <a:t>Cliente</a:t>
            </a:r>
            <a:endParaRPr lang="es-EC" dirty="0">
              <a:latin typeface="Arial" panose="020B0604020202020204" pitchFamily="34" charset="0"/>
              <a:cs typeface="Arial" panose="020B0604020202020204" pitchFamily="34" charset="0"/>
            </a:endParaRPr>
          </a:p>
        </p:txBody>
      </p:sp>
      <p:sp>
        <p:nvSpPr>
          <p:cNvPr id="7" name="6 Llamada de flecha hacia arriba"/>
          <p:cNvSpPr/>
          <p:nvPr/>
        </p:nvSpPr>
        <p:spPr>
          <a:xfrm>
            <a:off x="5714999" y="5710513"/>
            <a:ext cx="1102659" cy="662463"/>
          </a:xfrm>
          <a:prstGeom prst="up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00" dirty="0" smtClean="0">
                <a:latin typeface="Arial" panose="020B0604020202020204" pitchFamily="34" charset="0"/>
                <a:cs typeface="Arial" panose="020B0604020202020204" pitchFamily="34" charset="0"/>
              </a:rPr>
              <a:t>Son los desarrolladores del proyecto</a:t>
            </a:r>
            <a:endParaRPr lang="es-EC" sz="1000" dirty="0">
              <a:latin typeface="Arial" panose="020B0604020202020204" pitchFamily="34" charset="0"/>
              <a:cs typeface="Arial" panose="020B0604020202020204" pitchFamily="34" charset="0"/>
            </a:endParaRPr>
          </a:p>
        </p:txBody>
      </p:sp>
      <p:sp>
        <p:nvSpPr>
          <p:cNvPr id="9" name="8 Llamada de flecha a la izquierda"/>
          <p:cNvSpPr/>
          <p:nvPr/>
        </p:nvSpPr>
        <p:spPr>
          <a:xfrm>
            <a:off x="7187452" y="1606925"/>
            <a:ext cx="1089211" cy="746312"/>
          </a:xfrm>
          <a:prstGeom prst="lef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000" dirty="0">
                <a:latin typeface="Arial" panose="020B0604020202020204" pitchFamily="34" charset="0"/>
                <a:cs typeface="Arial" panose="020B0604020202020204" pitchFamily="34" charset="0"/>
              </a:rPr>
              <a:t>Líder del grupo de trabajo</a:t>
            </a:r>
          </a:p>
          <a:p>
            <a:pPr algn="ctr"/>
            <a:endParaRPr lang="es-EC" dirty="0"/>
          </a:p>
        </p:txBody>
      </p:sp>
      <p:sp>
        <p:nvSpPr>
          <p:cNvPr id="13" name="12 Proceso alternativo"/>
          <p:cNvSpPr/>
          <p:nvPr/>
        </p:nvSpPr>
        <p:spPr>
          <a:xfrm>
            <a:off x="3980329" y="4694141"/>
            <a:ext cx="766483" cy="106458"/>
          </a:xfrm>
          <a:prstGeom prst="flowChartAlternateProcess">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26919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P spid="23" grpId="0" animBg="1"/>
      <p:bldP spid="24" grpId="0" animBg="1"/>
      <p:bldP spid="25" grpId="0" animBg="1"/>
      <p:bldP spid="4" grpId="0" animBg="1"/>
      <p:bldP spid="26" grpId="0" animBg="1"/>
      <p:bldP spid="6" grpId="0" animBg="1"/>
      <p:bldP spid="7" grpId="0" animBg="1"/>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a:xfrm>
            <a:off x="0" y="-61913"/>
            <a:ext cx="9144000" cy="854076"/>
          </a:xfrm>
          <a:solidFill>
            <a:srgbClr val="558ED5"/>
          </a:solidFill>
        </p:spPr>
        <p:txBody>
          <a:bodyPr/>
          <a:lstStyle/>
          <a:p>
            <a:pPr eaLnBrk="1" hangingPunct="1"/>
            <a:r>
              <a:rPr lang="es-ES" altLang="es-EC" smtClean="0">
                <a:solidFill>
                  <a:schemeClr val="bg1"/>
                </a:solidFill>
              </a:rPr>
              <a:t>Contenido</a:t>
            </a:r>
          </a:p>
        </p:txBody>
      </p:sp>
      <p:sp>
        <p:nvSpPr>
          <p:cNvPr id="2" name="1 CuadroTexto"/>
          <p:cNvSpPr txBox="1"/>
          <p:nvPr/>
        </p:nvSpPr>
        <p:spPr>
          <a:xfrm>
            <a:off x="1062317" y="1098451"/>
            <a:ext cx="5567083" cy="536537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C" dirty="0"/>
          </a:p>
        </p:txBody>
      </p:sp>
      <p:graphicFrame>
        <p:nvGraphicFramePr>
          <p:cNvPr id="4" name="3 Diagrama"/>
          <p:cNvGraphicFramePr/>
          <p:nvPr>
            <p:extLst>
              <p:ext uri="{D42A27DB-BD31-4B8C-83A1-F6EECF244321}">
                <p14:modId xmlns:p14="http://schemas.microsoft.com/office/powerpoint/2010/main" val="519466247"/>
              </p:ext>
            </p:extLst>
          </p:nvPr>
        </p:nvGraphicFramePr>
        <p:xfrm>
          <a:off x="246529" y="1340499"/>
          <a:ext cx="7162801" cy="489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212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PRODUCT BACKLOG</a:t>
            </a:r>
          </a:p>
        </p:txBody>
      </p:sp>
      <p:graphicFrame>
        <p:nvGraphicFramePr>
          <p:cNvPr id="3" name="2 Tabla"/>
          <p:cNvGraphicFramePr>
            <a:graphicFrameLocks noGrp="1"/>
          </p:cNvGraphicFramePr>
          <p:nvPr>
            <p:extLst>
              <p:ext uri="{D42A27DB-BD31-4B8C-83A1-F6EECF244321}">
                <p14:modId xmlns:p14="http://schemas.microsoft.com/office/powerpoint/2010/main" val="2679309894"/>
              </p:ext>
            </p:extLst>
          </p:nvPr>
        </p:nvGraphicFramePr>
        <p:xfrm>
          <a:off x="390525" y="823259"/>
          <a:ext cx="8100331" cy="5819191"/>
        </p:xfrm>
        <a:graphic>
          <a:graphicData uri="http://schemas.openxmlformats.org/drawingml/2006/table">
            <a:tbl>
              <a:tblPr firstRow="1" firstCol="1" bandRow="1">
                <a:tableStyleId>{7DF18680-E054-41AD-8BC1-D1AEF772440D}</a:tableStyleId>
              </a:tblPr>
              <a:tblGrid>
                <a:gridCol w="1014731"/>
                <a:gridCol w="5302484"/>
                <a:gridCol w="1783116"/>
              </a:tblGrid>
              <a:tr h="398132">
                <a:tc>
                  <a:txBody>
                    <a:bodyPr/>
                    <a:lstStyle/>
                    <a:p>
                      <a:pPr algn="ctr">
                        <a:lnSpc>
                          <a:spcPct val="150000"/>
                        </a:lnSpc>
                        <a:spcAft>
                          <a:spcPts val="0"/>
                        </a:spcAft>
                      </a:pPr>
                      <a:r>
                        <a:rPr lang="es-ES" sz="1800" dirty="0">
                          <a:effectLst/>
                        </a:rPr>
                        <a:t>Ítem #</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ctr">
                        <a:lnSpc>
                          <a:spcPct val="150000"/>
                        </a:lnSpc>
                        <a:spcAft>
                          <a:spcPts val="0"/>
                        </a:spcAft>
                      </a:pPr>
                      <a:r>
                        <a:rPr lang="es-ES" sz="1800" dirty="0">
                          <a:effectLst/>
                        </a:rPr>
                        <a:t>Descripción</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ctr">
                        <a:lnSpc>
                          <a:spcPct val="150000"/>
                        </a:lnSpc>
                        <a:spcAft>
                          <a:spcPts val="0"/>
                        </a:spcAft>
                      </a:pPr>
                      <a:r>
                        <a:rPr lang="es-ES" sz="1800" dirty="0">
                          <a:effectLst/>
                        </a:rPr>
                        <a:t>Responsables</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r>
              <a:tr h="398132">
                <a:tc gridSpan="3">
                  <a:txBody>
                    <a:bodyPr/>
                    <a:lstStyle/>
                    <a:p>
                      <a:pPr algn="ctr">
                        <a:lnSpc>
                          <a:spcPct val="150000"/>
                        </a:lnSpc>
                        <a:spcAft>
                          <a:spcPts val="0"/>
                        </a:spcAft>
                      </a:pPr>
                      <a:r>
                        <a:rPr lang="es-ES" sz="1800" dirty="0">
                          <a:effectLst/>
                        </a:rPr>
                        <a:t>Prioridad Alta</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hMerge="1">
                  <a:txBody>
                    <a:bodyPr/>
                    <a:lstStyle/>
                    <a:p>
                      <a:endParaRPr lang="es-EC"/>
                    </a:p>
                  </a:txBody>
                  <a:tcPr/>
                </a:tc>
                <a:tc hMerge="1">
                  <a:txBody>
                    <a:bodyPr/>
                    <a:lstStyle/>
                    <a:p>
                      <a:endParaRPr lang="es-EC"/>
                    </a:p>
                  </a:txBody>
                  <a:tcPr/>
                </a:tc>
              </a:tr>
              <a:tr h="462347">
                <a:tc>
                  <a:txBody>
                    <a:bodyPr/>
                    <a:lstStyle/>
                    <a:p>
                      <a:pPr algn="just">
                        <a:lnSpc>
                          <a:spcPct val="150000"/>
                        </a:lnSpc>
                        <a:spcAft>
                          <a:spcPts val="0"/>
                        </a:spcAft>
                      </a:pPr>
                      <a:r>
                        <a:rPr lang="es-ES" sz="1800">
                          <a:effectLst/>
                        </a:rPr>
                        <a:t>1</a:t>
                      </a:r>
                      <a:endParaRPr lang="es-EC" sz="180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a:effectLst/>
                        </a:rPr>
                        <a:t>Administración de </a:t>
                      </a:r>
                      <a:r>
                        <a:rPr lang="es-ES" sz="1800" dirty="0" smtClean="0">
                          <a:effectLst/>
                        </a:rPr>
                        <a:t>usuarios.</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smtClean="0">
                          <a:effectLst/>
                        </a:rPr>
                        <a:t>Susana - Diego</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r>
              <a:tr h="462347">
                <a:tc>
                  <a:txBody>
                    <a:bodyPr/>
                    <a:lstStyle/>
                    <a:p>
                      <a:pPr algn="just">
                        <a:lnSpc>
                          <a:spcPct val="150000"/>
                        </a:lnSpc>
                        <a:spcAft>
                          <a:spcPts val="0"/>
                        </a:spcAft>
                      </a:pPr>
                      <a:r>
                        <a:rPr lang="es-ES" sz="1800">
                          <a:effectLst/>
                        </a:rPr>
                        <a:t>2</a:t>
                      </a:r>
                      <a:endParaRPr lang="es-EC" sz="180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a:effectLst/>
                        </a:rPr>
                        <a:t>Administración de </a:t>
                      </a:r>
                      <a:r>
                        <a:rPr lang="es-ES" sz="1800" dirty="0" smtClean="0">
                          <a:effectLst/>
                        </a:rPr>
                        <a:t>profesores.</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smtClean="0">
                          <a:effectLst/>
                        </a:rPr>
                        <a:t>Susana - Diego</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r>
              <a:tr h="462347">
                <a:tc>
                  <a:txBody>
                    <a:bodyPr/>
                    <a:lstStyle/>
                    <a:p>
                      <a:pPr algn="just">
                        <a:lnSpc>
                          <a:spcPct val="150000"/>
                        </a:lnSpc>
                        <a:spcAft>
                          <a:spcPts val="0"/>
                        </a:spcAft>
                      </a:pPr>
                      <a:r>
                        <a:rPr lang="es-ES" sz="1800">
                          <a:effectLst/>
                        </a:rPr>
                        <a:t>3</a:t>
                      </a:r>
                      <a:endParaRPr lang="es-EC" sz="180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a:effectLst/>
                        </a:rPr>
                        <a:t>Administración de Mallas </a:t>
                      </a:r>
                      <a:r>
                        <a:rPr lang="es-ES" sz="1800" dirty="0" smtClean="0">
                          <a:effectLst/>
                        </a:rPr>
                        <a:t>curriculares.</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smtClean="0">
                          <a:effectLst/>
                        </a:rPr>
                        <a:t>Susana - Diego</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r>
              <a:tr h="398132">
                <a:tc gridSpan="3">
                  <a:txBody>
                    <a:bodyPr/>
                    <a:lstStyle/>
                    <a:p>
                      <a:pPr algn="ctr">
                        <a:lnSpc>
                          <a:spcPct val="150000"/>
                        </a:lnSpc>
                        <a:spcAft>
                          <a:spcPts val="0"/>
                        </a:spcAft>
                      </a:pPr>
                      <a:r>
                        <a:rPr lang="es-ES" sz="1800" dirty="0">
                          <a:effectLst/>
                        </a:rPr>
                        <a:t>Prioridad Media</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hMerge="1">
                  <a:txBody>
                    <a:bodyPr/>
                    <a:lstStyle/>
                    <a:p>
                      <a:endParaRPr lang="es-EC"/>
                    </a:p>
                  </a:txBody>
                  <a:tcPr/>
                </a:tc>
                <a:tc hMerge="1">
                  <a:txBody>
                    <a:bodyPr/>
                    <a:lstStyle/>
                    <a:p>
                      <a:endParaRPr lang="es-EC"/>
                    </a:p>
                  </a:txBody>
                  <a:tcPr/>
                </a:tc>
              </a:tr>
              <a:tr h="462347">
                <a:tc>
                  <a:txBody>
                    <a:bodyPr/>
                    <a:lstStyle/>
                    <a:p>
                      <a:pPr algn="just">
                        <a:lnSpc>
                          <a:spcPct val="150000"/>
                        </a:lnSpc>
                        <a:spcAft>
                          <a:spcPts val="0"/>
                        </a:spcAft>
                      </a:pPr>
                      <a:r>
                        <a:rPr lang="es-ES" sz="1800">
                          <a:effectLst/>
                        </a:rPr>
                        <a:t>4</a:t>
                      </a:r>
                      <a:endParaRPr lang="es-EC" sz="180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a:effectLst/>
                        </a:rPr>
                        <a:t>Administración de </a:t>
                      </a:r>
                      <a:r>
                        <a:rPr lang="es-ES" sz="1800" dirty="0" smtClean="0">
                          <a:effectLst/>
                        </a:rPr>
                        <a:t>alumnos.</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smtClean="0">
                          <a:effectLst/>
                        </a:rPr>
                        <a:t>Susana - Diego</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r>
              <a:tr h="462347">
                <a:tc>
                  <a:txBody>
                    <a:bodyPr/>
                    <a:lstStyle/>
                    <a:p>
                      <a:pPr algn="just">
                        <a:lnSpc>
                          <a:spcPct val="150000"/>
                        </a:lnSpc>
                        <a:spcAft>
                          <a:spcPts val="0"/>
                        </a:spcAft>
                      </a:pPr>
                      <a:r>
                        <a:rPr lang="es-ES" sz="1800">
                          <a:effectLst/>
                        </a:rPr>
                        <a:t>5</a:t>
                      </a:r>
                      <a:endParaRPr lang="es-EC" sz="180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a:effectLst/>
                        </a:rPr>
                        <a:t>Administración de aulas.</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smtClean="0">
                          <a:effectLst/>
                        </a:rPr>
                        <a:t>Susana - Diego</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r>
              <a:tr h="462347">
                <a:tc>
                  <a:txBody>
                    <a:bodyPr/>
                    <a:lstStyle/>
                    <a:p>
                      <a:pPr algn="just">
                        <a:lnSpc>
                          <a:spcPct val="150000"/>
                        </a:lnSpc>
                        <a:spcAft>
                          <a:spcPts val="0"/>
                        </a:spcAft>
                      </a:pPr>
                      <a:r>
                        <a:rPr lang="es-ES" sz="1800">
                          <a:effectLst/>
                        </a:rPr>
                        <a:t>6</a:t>
                      </a:r>
                      <a:endParaRPr lang="es-EC" sz="180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a:effectLst/>
                        </a:rPr>
                        <a:t>Administración de cronogramas</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smtClean="0">
                          <a:effectLst/>
                        </a:rPr>
                        <a:t>Susana - Diego</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r>
              <a:tr h="398132">
                <a:tc gridSpan="3">
                  <a:txBody>
                    <a:bodyPr/>
                    <a:lstStyle/>
                    <a:p>
                      <a:pPr algn="ctr">
                        <a:lnSpc>
                          <a:spcPct val="150000"/>
                        </a:lnSpc>
                        <a:spcAft>
                          <a:spcPts val="0"/>
                        </a:spcAft>
                      </a:pPr>
                      <a:r>
                        <a:rPr lang="es-ES" sz="1800" dirty="0">
                          <a:effectLst/>
                        </a:rPr>
                        <a:t>Prioridad Baja</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hMerge="1">
                  <a:txBody>
                    <a:bodyPr/>
                    <a:lstStyle/>
                    <a:p>
                      <a:endParaRPr lang="es-EC"/>
                    </a:p>
                  </a:txBody>
                  <a:tcPr/>
                </a:tc>
                <a:tc hMerge="1">
                  <a:txBody>
                    <a:bodyPr/>
                    <a:lstStyle/>
                    <a:p>
                      <a:endParaRPr lang="es-EC"/>
                    </a:p>
                  </a:txBody>
                  <a:tcPr/>
                </a:tc>
              </a:tr>
              <a:tr h="936842">
                <a:tc>
                  <a:txBody>
                    <a:bodyPr/>
                    <a:lstStyle/>
                    <a:p>
                      <a:pPr algn="just">
                        <a:lnSpc>
                          <a:spcPct val="150000"/>
                        </a:lnSpc>
                        <a:spcAft>
                          <a:spcPts val="0"/>
                        </a:spcAft>
                      </a:pPr>
                      <a:r>
                        <a:rPr lang="es-ES" sz="1800">
                          <a:effectLst/>
                        </a:rPr>
                        <a:t>7</a:t>
                      </a:r>
                      <a:endParaRPr lang="es-EC" sz="180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a:effectLst/>
                        </a:rPr>
                        <a:t>Registro y modificación de asistencia de profesores y alumnos.</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smtClean="0">
                          <a:effectLst/>
                        </a:rPr>
                        <a:t>Susana - Diego</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r>
              <a:tr h="462347">
                <a:tc>
                  <a:txBody>
                    <a:bodyPr/>
                    <a:lstStyle/>
                    <a:p>
                      <a:pPr algn="just">
                        <a:lnSpc>
                          <a:spcPct val="150000"/>
                        </a:lnSpc>
                        <a:spcAft>
                          <a:spcPts val="0"/>
                        </a:spcAft>
                      </a:pPr>
                      <a:r>
                        <a:rPr lang="es-ES" sz="1800">
                          <a:effectLst/>
                        </a:rPr>
                        <a:t>8</a:t>
                      </a:r>
                      <a:endParaRPr lang="es-EC" sz="180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a:effectLst/>
                        </a:rPr>
                        <a:t>Administración de emails.</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c>
                  <a:txBody>
                    <a:bodyPr/>
                    <a:lstStyle/>
                    <a:p>
                      <a:pPr algn="just">
                        <a:lnSpc>
                          <a:spcPct val="150000"/>
                        </a:lnSpc>
                        <a:spcAft>
                          <a:spcPts val="0"/>
                        </a:spcAft>
                      </a:pPr>
                      <a:r>
                        <a:rPr lang="es-ES" sz="1800" dirty="0" smtClean="0">
                          <a:effectLst/>
                        </a:rPr>
                        <a:t>Susana - Diego</a:t>
                      </a:r>
                      <a:endParaRPr lang="es-EC" sz="1800" dirty="0">
                        <a:effectLst/>
                        <a:latin typeface="Arial" panose="020B0604020202020204" pitchFamily="34" charset="0"/>
                        <a:ea typeface="Times New Roman"/>
                        <a:cs typeface="Arial" panose="020B0604020202020204" pitchFamily="34" charset="0"/>
                      </a:endParaRPr>
                    </a:p>
                  </a:txBody>
                  <a:tcPr marL="49188" marR="49188" marT="0" marB="0"/>
                </a:tc>
              </a:tr>
            </a:tbl>
          </a:graphicData>
        </a:graphic>
      </p:graphicFrame>
      <p:sp>
        <p:nvSpPr>
          <p:cNvPr id="2" name="1 Flecha izquierda">
            <a:hlinkClick r:id="rId3" action="ppaction://hlinksldjump"/>
          </p:cNvPr>
          <p:cNvSpPr/>
          <p:nvPr/>
        </p:nvSpPr>
        <p:spPr>
          <a:xfrm>
            <a:off x="8753474" y="6484173"/>
            <a:ext cx="282949" cy="2474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smtClean="0">
                <a:solidFill>
                  <a:srgbClr val="FFFFFF"/>
                </a:solidFill>
              </a:rPr>
              <a:t>SPRINT 2</a:t>
            </a:r>
            <a:endParaRPr lang="es-ES" altLang="es-EC" dirty="0">
              <a:solidFill>
                <a:srgbClr val="FFFFFF"/>
              </a:solidFill>
            </a:endParaRPr>
          </a:p>
        </p:txBody>
      </p:sp>
      <p:sp>
        <p:nvSpPr>
          <p:cNvPr id="4" name="3 Flecha izquierda">
            <a:hlinkClick r:id="rId3" action="ppaction://hlinksldjump"/>
          </p:cNvPr>
          <p:cNvSpPr/>
          <p:nvPr/>
        </p:nvSpPr>
        <p:spPr>
          <a:xfrm>
            <a:off x="8753474" y="6484173"/>
            <a:ext cx="282949" cy="2474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graphicFrame>
        <p:nvGraphicFramePr>
          <p:cNvPr id="3" name="2 Tabla"/>
          <p:cNvGraphicFramePr>
            <a:graphicFrameLocks noGrp="1"/>
          </p:cNvGraphicFramePr>
          <p:nvPr>
            <p:extLst>
              <p:ext uri="{D42A27DB-BD31-4B8C-83A1-F6EECF244321}">
                <p14:modId xmlns:p14="http://schemas.microsoft.com/office/powerpoint/2010/main" val="479654161"/>
              </p:ext>
            </p:extLst>
          </p:nvPr>
        </p:nvGraphicFramePr>
        <p:xfrm>
          <a:off x="609601" y="951246"/>
          <a:ext cx="7866742" cy="5656057"/>
        </p:xfrm>
        <a:graphic>
          <a:graphicData uri="http://schemas.openxmlformats.org/drawingml/2006/table">
            <a:tbl>
              <a:tblPr firstRow="1" firstCol="1" bandRow="1">
                <a:tableStyleId>{5C22544A-7EE6-4342-B048-85BDC9FD1C3A}</a:tableStyleId>
              </a:tblPr>
              <a:tblGrid>
                <a:gridCol w="1490378"/>
                <a:gridCol w="2525333"/>
                <a:gridCol w="1209322"/>
                <a:gridCol w="1036251"/>
                <a:gridCol w="440016"/>
                <a:gridCol w="1165442"/>
              </a:tblGrid>
              <a:tr h="264849">
                <a:tc>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Sprint N°:</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gridSpan="2">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endParaRPr lang="es-EC"/>
                    </a:p>
                  </a:txBody>
                  <a:tcPr/>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r>
              <a:tr h="529697">
                <a:tc>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Referencia Historial:</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C" sz="1200">
                          <a:effectLst/>
                          <a:latin typeface="Arial" panose="020B0604020202020204" pitchFamily="34" charset="0"/>
                          <a:cs typeface="Arial" panose="020B0604020202020204" pitchFamily="34" charset="0"/>
                        </a:rPr>
                        <a:t>Administración de profesores.</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gridSpan="2">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endParaRPr lang="es-EC"/>
                    </a:p>
                  </a:txBody>
                  <a:tcPr/>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r>
              <a:tr h="529697">
                <a:tc>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Fecha de Inicio:</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C" sz="1200">
                          <a:effectLst/>
                          <a:latin typeface="Arial" panose="020B0604020202020204" pitchFamily="34" charset="0"/>
                          <a:cs typeface="Arial" panose="020B0604020202020204" pitchFamily="34" charset="0"/>
                        </a:rPr>
                        <a:t>26/02/2013</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gridSpan="3">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Tareas Pendientes: 0</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endParaRPr lang="es-EC"/>
                    </a:p>
                  </a:txBody>
                  <a:tcPr/>
                </a:tc>
                <a:tc hMerge="1">
                  <a:txBody>
                    <a:bodyPr/>
                    <a:lstStyle/>
                    <a:p>
                      <a:endParaRPr lang="es-EC"/>
                    </a:p>
                  </a:txBody>
                  <a:tcPr/>
                </a:tc>
              </a:tr>
              <a:tr h="529697">
                <a:tc>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Fecha de culminación:</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C" sz="1200">
                          <a:effectLst/>
                          <a:latin typeface="Arial" panose="020B0604020202020204" pitchFamily="34" charset="0"/>
                          <a:cs typeface="Arial" panose="020B0604020202020204" pitchFamily="34" charset="0"/>
                        </a:rPr>
                        <a:t>18/03/2013</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 </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gridSpan="3">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Días pendientes: 0</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endParaRPr lang="es-EC"/>
                    </a:p>
                  </a:txBody>
                  <a:tcPr/>
                </a:tc>
                <a:tc hMerge="1">
                  <a:txBody>
                    <a:bodyPr/>
                    <a:lstStyle/>
                    <a:p>
                      <a:endParaRPr lang="es-EC"/>
                    </a:p>
                  </a:txBody>
                  <a:tcPr/>
                </a:tc>
              </a:tr>
              <a:tr h="529697">
                <a:tc>
                  <a:txBody>
                    <a:bodyPr/>
                    <a:lstStyle/>
                    <a:p>
                      <a:pPr algn="ctr">
                        <a:lnSpc>
                          <a:spcPct val="150000"/>
                        </a:lnSpc>
                        <a:spcAft>
                          <a:spcPts val="0"/>
                        </a:spcAft>
                      </a:pPr>
                      <a:r>
                        <a:rPr lang="es-ES" sz="1200" dirty="0">
                          <a:effectLst/>
                          <a:latin typeface="Arial" panose="020B0604020202020204" pitchFamily="34" charset="0"/>
                          <a:cs typeface="Arial" panose="020B0604020202020204" pitchFamily="34" charset="0"/>
                        </a:rPr>
                        <a:t>Orden de priorización</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ctr">
                        <a:lnSpc>
                          <a:spcPct val="150000"/>
                        </a:lnSpc>
                        <a:spcAft>
                          <a:spcPts val="0"/>
                        </a:spcAft>
                      </a:pPr>
                      <a:r>
                        <a:rPr lang="es-ES" sz="1200" dirty="0">
                          <a:effectLst/>
                          <a:latin typeface="Arial" panose="020B0604020202020204" pitchFamily="34" charset="0"/>
                          <a:cs typeface="Arial" panose="020B0604020202020204" pitchFamily="34" charset="0"/>
                        </a:rPr>
                        <a:t>Descripción de la tarea</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ctr">
                        <a:lnSpc>
                          <a:spcPct val="150000"/>
                        </a:lnSpc>
                        <a:spcAft>
                          <a:spcPts val="0"/>
                        </a:spcAft>
                      </a:pPr>
                      <a:r>
                        <a:rPr lang="es-ES" sz="1200" dirty="0">
                          <a:effectLst/>
                          <a:latin typeface="Arial" panose="020B0604020202020204" pitchFamily="34" charset="0"/>
                          <a:cs typeface="Arial" panose="020B0604020202020204" pitchFamily="34" charset="0"/>
                        </a:rPr>
                        <a:t>Responsable</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ctr">
                        <a:lnSpc>
                          <a:spcPct val="150000"/>
                        </a:lnSpc>
                        <a:spcAft>
                          <a:spcPts val="0"/>
                        </a:spcAft>
                      </a:pPr>
                      <a:r>
                        <a:rPr lang="es-ES" sz="1200" dirty="0">
                          <a:effectLst/>
                          <a:latin typeface="Arial" panose="020B0604020202020204" pitchFamily="34" charset="0"/>
                          <a:cs typeface="Arial" panose="020B0604020202020204" pitchFamily="34" charset="0"/>
                        </a:rPr>
                        <a:t>Duración días</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gridSpan="2">
                  <a:txBody>
                    <a:bodyPr/>
                    <a:lstStyle/>
                    <a:p>
                      <a:pPr algn="ctr">
                        <a:lnSpc>
                          <a:spcPct val="150000"/>
                        </a:lnSpc>
                        <a:spcAft>
                          <a:spcPts val="0"/>
                        </a:spcAft>
                      </a:pPr>
                      <a:r>
                        <a:rPr lang="es-ES" sz="1200" dirty="0">
                          <a:effectLst/>
                          <a:latin typeface="Arial" panose="020B0604020202020204" pitchFamily="34" charset="0"/>
                          <a:cs typeface="Arial" panose="020B0604020202020204" pitchFamily="34" charset="0"/>
                        </a:rPr>
                        <a:t>Estado</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pPr algn="ctr">
                        <a:lnSpc>
                          <a:spcPct val="150000"/>
                        </a:lnSpc>
                        <a:spcAft>
                          <a:spcPts val="0"/>
                        </a:spcAft>
                      </a:pP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r>
              <a:tr h="529697">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Inserción, modificación y eliminación de profesores.</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C" sz="1200" dirty="0" smtClean="0">
                          <a:effectLst/>
                          <a:latin typeface="Arial" panose="020B0604020202020204" pitchFamily="34" charset="0"/>
                          <a:cs typeface="Arial" panose="020B0604020202020204" pitchFamily="34" charset="0"/>
                        </a:rPr>
                        <a:t>Susana</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4</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gridSpan="2">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Terminado</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pPr algn="just">
                        <a:lnSpc>
                          <a:spcPct val="150000"/>
                        </a:lnSpc>
                        <a:spcAft>
                          <a:spcPts val="0"/>
                        </a:spcAft>
                      </a:pP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r>
              <a:tr h="529697">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Modificación de datos personales por parte del profesor.</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C" sz="1200" dirty="0" smtClean="0">
                          <a:effectLst/>
                          <a:latin typeface="Arial" panose="020B0604020202020204" pitchFamily="34" charset="0"/>
                          <a:cs typeface="Arial" panose="020B0604020202020204" pitchFamily="34" charset="0"/>
                        </a:rPr>
                        <a:t>Susana</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4</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gridSpan="2">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Terminado</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pPr algn="just">
                        <a:lnSpc>
                          <a:spcPct val="150000"/>
                        </a:lnSpc>
                        <a:spcAft>
                          <a:spcPts val="0"/>
                        </a:spcAft>
                      </a:pP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r>
              <a:tr h="912490">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3</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Registrar y eliminar asignación de cargo de coordinador a un profesor de tiempo completo.</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C" sz="1200" dirty="0" smtClean="0">
                          <a:effectLst/>
                          <a:latin typeface="Arial" panose="020B0604020202020204" pitchFamily="34" charset="0"/>
                          <a:cs typeface="Arial" panose="020B0604020202020204" pitchFamily="34" charset="0"/>
                        </a:rPr>
                        <a:t>Susana</a:t>
                      </a:r>
                      <a:r>
                        <a:rPr lang="es-EC" sz="1200" baseline="0" dirty="0" smtClean="0">
                          <a:effectLst/>
                          <a:latin typeface="Arial" panose="020B0604020202020204" pitchFamily="34" charset="0"/>
                          <a:cs typeface="Arial" panose="020B0604020202020204" pitchFamily="34" charset="0"/>
                        </a:rPr>
                        <a:t> </a:t>
                      </a:r>
                      <a:r>
                        <a:rPr lang="es-EC" sz="1200" dirty="0" smtClean="0">
                          <a:effectLst/>
                          <a:latin typeface="Arial" panose="020B0604020202020204" pitchFamily="34" charset="0"/>
                          <a:cs typeface="Arial" panose="020B0604020202020204" pitchFamily="34" charset="0"/>
                        </a:rPr>
                        <a:t>- Diego</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4</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gridSpan="2">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Terminado</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pPr algn="just">
                        <a:lnSpc>
                          <a:spcPct val="150000"/>
                        </a:lnSpc>
                        <a:spcAft>
                          <a:spcPts val="0"/>
                        </a:spcAft>
                      </a:pP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r>
              <a:tr h="529697">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4</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Resetear la clave de ingreso al sistema.</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C" sz="1200" dirty="0">
                          <a:effectLst/>
                          <a:latin typeface="Arial" panose="020B0604020202020204" pitchFamily="34" charset="0"/>
                          <a:cs typeface="Arial" panose="020B0604020202020204" pitchFamily="34" charset="0"/>
                        </a:rPr>
                        <a:t>Susana </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4</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gridSpan="2">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Terminado</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pPr algn="just">
                        <a:lnSpc>
                          <a:spcPct val="150000"/>
                        </a:lnSpc>
                        <a:spcAft>
                          <a:spcPts val="0"/>
                        </a:spcAft>
                      </a:pP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r>
              <a:tr h="647710">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5</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Validación de datos de entrada en los formularios web.</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C" sz="1200" dirty="0">
                          <a:effectLst/>
                          <a:latin typeface="Arial" panose="020B0604020202020204" pitchFamily="34" charset="0"/>
                          <a:cs typeface="Arial" panose="020B0604020202020204" pitchFamily="34" charset="0"/>
                        </a:rPr>
                        <a:t>Susana </a:t>
                      </a:r>
                      <a:r>
                        <a:rPr lang="es-EC" sz="1200" dirty="0" smtClean="0">
                          <a:effectLst/>
                          <a:latin typeface="Arial" panose="020B0604020202020204" pitchFamily="34" charset="0"/>
                          <a:cs typeface="Arial" panose="020B0604020202020204" pitchFamily="34" charset="0"/>
                        </a:rPr>
                        <a:t> – Diego</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a:txBody>
                    <a:bodyPr/>
                    <a:lstStyle/>
                    <a:p>
                      <a:pPr algn="just">
                        <a:lnSpc>
                          <a:spcPct val="150000"/>
                        </a:lnSpc>
                        <a:spcAft>
                          <a:spcPts val="0"/>
                        </a:spcAft>
                      </a:pPr>
                      <a:r>
                        <a:rPr lang="es-ES" sz="1200">
                          <a:effectLst/>
                          <a:latin typeface="Arial" panose="020B0604020202020204" pitchFamily="34" charset="0"/>
                          <a:cs typeface="Arial" panose="020B0604020202020204" pitchFamily="34" charset="0"/>
                        </a:rPr>
                        <a:t>4</a:t>
                      </a:r>
                      <a:endParaRPr lang="es-EC" sz="1200">
                        <a:effectLst/>
                        <a:latin typeface="Arial" panose="020B0604020202020204" pitchFamily="34" charset="0"/>
                        <a:ea typeface="Times New Roman"/>
                        <a:cs typeface="Arial" panose="020B0604020202020204" pitchFamily="34" charset="0"/>
                      </a:endParaRPr>
                    </a:p>
                  </a:txBody>
                  <a:tcPr marL="24446" marR="24446" marT="0" marB="0" anchor="b"/>
                </a:tc>
                <a:tc gridSpan="2">
                  <a:txBody>
                    <a:bodyPr/>
                    <a:lstStyle/>
                    <a:p>
                      <a:pPr algn="just">
                        <a:lnSpc>
                          <a:spcPct val="150000"/>
                        </a:lnSpc>
                        <a:spcAft>
                          <a:spcPts val="0"/>
                        </a:spcAft>
                      </a:pPr>
                      <a:r>
                        <a:rPr lang="es-ES" sz="1200" dirty="0">
                          <a:effectLst/>
                          <a:latin typeface="Arial" panose="020B0604020202020204" pitchFamily="34" charset="0"/>
                          <a:cs typeface="Arial" panose="020B0604020202020204" pitchFamily="34" charset="0"/>
                        </a:rPr>
                        <a:t>Terminado</a:t>
                      </a: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c hMerge="1">
                  <a:txBody>
                    <a:bodyPr/>
                    <a:lstStyle/>
                    <a:p>
                      <a:pPr algn="just">
                        <a:lnSpc>
                          <a:spcPct val="150000"/>
                        </a:lnSpc>
                        <a:spcAft>
                          <a:spcPts val="0"/>
                        </a:spcAft>
                      </a:pPr>
                      <a:endParaRPr lang="es-EC" sz="1200" dirty="0">
                        <a:effectLst/>
                        <a:latin typeface="Arial" panose="020B0604020202020204" pitchFamily="34" charset="0"/>
                        <a:ea typeface="Times New Roman"/>
                        <a:cs typeface="Arial" panose="020B0604020202020204" pitchFamily="34" charset="0"/>
                      </a:endParaRPr>
                    </a:p>
                  </a:txBody>
                  <a:tcPr marL="24446" marR="24446" marT="0" marB="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6029325" y="788988"/>
            <a:ext cx="3114675" cy="922337"/>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SOFTWARE  UTILIZADO COMO HERRAMIENTA EN EL PROYECTO</a:t>
            </a:r>
          </a:p>
        </p:txBody>
      </p:sp>
      <p:sp>
        <p:nvSpPr>
          <p:cNvPr id="27651"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HERRAMIENTAS</a:t>
            </a:r>
          </a:p>
        </p:txBody>
      </p:sp>
      <p:graphicFrame>
        <p:nvGraphicFramePr>
          <p:cNvPr id="6" name="5 Tabla"/>
          <p:cNvGraphicFramePr>
            <a:graphicFrameLocks noGrp="1"/>
          </p:cNvGraphicFramePr>
          <p:nvPr>
            <p:extLst>
              <p:ext uri="{D42A27DB-BD31-4B8C-83A1-F6EECF244321}">
                <p14:modId xmlns:p14="http://schemas.microsoft.com/office/powerpoint/2010/main" val="1338395656"/>
              </p:ext>
            </p:extLst>
          </p:nvPr>
        </p:nvGraphicFramePr>
        <p:xfrm>
          <a:off x="996950" y="1766888"/>
          <a:ext cx="7394575" cy="4725985"/>
        </p:xfrm>
        <a:graphic>
          <a:graphicData uri="http://schemas.openxmlformats.org/drawingml/2006/table">
            <a:tbl>
              <a:tblPr firstRow="1" firstCol="1" bandRow="1">
                <a:tableStyleId>{BC89EF96-8CEA-46FF-86C4-4CE0E7609802}</a:tableStyleId>
              </a:tblPr>
              <a:tblGrid>
                <a:gridCol w="3710914"/>
                <a:gridCol w="3683661"/>
              </a:tblGrid>
              <a:tr h="465227">
                <a:tc>
                  <a:txBody>
                    <a:bodyPr/>
                    <a:lstStyle/>
                    <a:p>
                      <a:pPr algn="just">
                        <a:lnSpc>
                          <a:spcPct val="150000"/>
                        </a:lnSpc>
                        <a:spcAft>
                          <a:spcPts val="0"/>
                        </a:spcAft>
                      </a:pPr>
                      <a:r>
                        <a:rPr lang="es-ES" sz="1600" dirty="0">
                          <a:effectLst/>
                          <a:latin typeface="Arial" panose="020B0604020202020204" pitchFamily="34" charset="0"/>
                          <a:cs typeface="Arial" panose="020B0604020202020204" pitchFamily="34" charset="0"/>
                        </a:rPr>
                        <a:t>Controlador</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a:effectLst/>
                          <a:latin typeface="Arial" panose="020B0604020202020204" pitchFamily="34" charset="0"/>
                          <a:cs typeface="Arial" panose="020B0604020202020204" pitchFamily="34" charset="0"/>
                        </a:rPr>
                        <a:t>Aplicación a utilizar</a:t>
                      </a:r>
                      <a:endParaRPr lang="es-EC" sz="1600">
                        <a:effectLst/>
                        <a:latin typeface="Arial" panose="020B0604020202020204" pitchFamily="34" charset="0"/>
                        <a:ea typeface="Times New Roman"/>
                        <a:cs typeface="Arial" panose="020B0604020202020204" pitchFamily="34" charset="0"/>
                      </a:endParaRPr>
                    </a:p>
                  </a:txBody>
                  <a:tcPr marL="68589" marR="68589" marT="0" marB="0"/>
                </a:tc>
              </a:tr>
              <a:tr h="465227">
                <a:tc>
                  <a:txBody>
                    <a:bodyPr/>
                    <a:lstStyle/>
                    <a:p>
                      <a:pPr algn="just">
                        <a:lnSpc>
                          <a:spcPct val="150000"/>
                        </a:lnSpc>
                        <a:spcAft>
                          <a:spcPts val="0"/>
                        </a:spcAft>
                      </a:pPr>
                      <a:r>
                        <a:rPr lang="es-ES" sz="1600" dirty="0">
                          <a:effectLst/>
                          <a:latin typeface="Arial" panose="020B0604020202020204" pitchFamily="34" charset="0"/>
                          <a:cs typeface="Arial" panose="020B0604020202020204" pitchFamily="34" charset="0"/>
                        </a:rPr>
                        <a:t>IDE de Desarrollo</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a:effectLst/>
                          <a:latin typeface="Arial" panose="020B0604020202020204" pitchFamily="34" charset="0"/>
                          <a:cs typeface="Arial" panose="020B0604020202020204" pitchFamily="34" charset="0"/>
                        </a:rPr>
                        <a:t>Netbeans 7.0.1</a:t>
                      </a:r>
                      <a:endParaRPr lang="es-EC" sz="1600">
                        <a:effectLst/>
                        <a:latin typeface="Arial" panose="020B0604020202020204" pitchFamily="34" charset="0"/>
                        <a:ea typeface="Times New Roman"/>
                        <a:cs typeface="Arial" panose="020B0604020202020204" pitchFamily="34" charset="0"/>
                      </a:endParaRPr>
                    </a:p>
                  </a:txBody>
                  <a:tcPr marL="68589" marR="68589" marT="0" marB="0"/>
                </a:tc>
              </a:tr>
              <a:tr h="465227">
                <a:tc>
                  <a:txBody>
                    <a:bodyPr/>
                    <a:lstStyle/>
                    <a:p>
                      <a:pPr algn="just">
                        <a:lnSpc>
                          <a:spcPct val="150000"/>
                        </a:lnSpc>
                        <a:spcAft>
                          <a:spcPts val="0"/>
                        </a:spcAft>
                      </a:pPr>
                      <a:r>
                        <a:rPr lang="es-ES" sz="1600" dirty="0">
                          <a:effectLst/>
                          <a:latin typeface="Arial" panose="020B0604020202020204" pitchFamily="34" charset="0"/>
                          <a:cs typeface="Arial" panose="020B0604020202020204" pitchFamily="34" charset="0"/>
                        </a:rPr>
                        <a:t>Servidor de Aplicaciones</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err="1">
                          <a:effectLst/>
                          <a:latin typeface="Arial" panose="020B0604020202020204" pitchFamily="34" charset="0"/>
                          <a:cs typeface="Arial" panose="020B0604020202020204" pitchFamily="34" charset="0"/>
                        </a:rPr>
                        <a:t>Glasfish</a:t>
                      </a:r>
                      <a:r>
                        <a:rPr lang="es-ES" sz="1600" dirty="0">
                          <a:effectLst/>
                          <a:latin typeface="Arial" panose="020B0604020202020204" pitchFamily="34" charset="0"/>
                          <a:cs typeface="Arial" panose="020B0604020202020204" pitchFamily="34" charset="0"/>
                        </a:rPr>
                        <a:t> 3.2</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r>
              <a:tr h="465227">
                <a:tc>
                  <a:txBody>
                    <a:bodyPr/>
                    <a:lstStyle/>
                    <a:p>
                      <a:pPr algn="just">
                        <a:lnSpc>
                          <a:spcPct val="150000"/>
                        </a:lnSpc>
                        <a:spcAft>
                          <a:spcPts val="0"/>
                        </a:spcAft>
                      </a:pPr>
                      <a:r>
                        <a:rPr lang="es-ES" sz="1600">
                          <a:effectLst/>
                          <a:latin typeface="Arial" panose="020B0604020202020204" pitchFamily="34" charset="0"/>
                          <a:cs typeface="Arial" panose="020B0604020202020204" pitchFamily="34" charset="0"/>
                        </a:rPr>
                        <a:t>Gestor de Base de Datos</a:t>
                      </a:r>
                      <a:endParaRPr lang="es-EC" sz="1600">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a:effectLst/>
                          <a:latin typeface="Arial" panose="020B0604020202020204" pitchFamily="34" charset="0"/>
                          <a:cs typeface="Arial" panose="020B0604020202020204" pitchFamily="34" charset="0"/>
                        </a:rPr>
                        <a:t>Oracle </a:t>
                      </a:r>
                      <a:r>
                        <a:rPr lang="es-ES" sz="1600" dirty="0" smtClean="0">
                          <a:effectLst/>
                          <a:latin typeface="Arial" panose="020B0604020202020204" pitchFamily="34" charset="0"/>
                          <a:cs typeface="Arial" panose="020B0604020202020204" pitchFamily="34" charset="0"/>
                        </a:rPr>
                        <a:t>Express </a:t>
                      </a:r>
                      <a:r>
                        <a:rPr lang="es-ES" sz="1600" dirty="0" err="1" smtClean="0">
                          <a:effectLst/>
                          <a:latin typeface="Arial" panose="020B0604020202020204" pitchFamily="34" charset="0"/>
                          <a:cs typeface="Arial" panose="020B0604020202020204" pitchFamily="34" charset="0"/>
                        </a:rPr>
                        <a:t>Edition</a:t>
                      </a:r>
                      <a:r>
                        <a:rPr lang="es-ES" sz="1600" dirty="0" smtClean="0">
                          <a:effectLst/>
                          <a:latin typeface="Arial" panose="020B0604020202020204" pitchFamily="34" charset="0"/>
                          <a:cs typeface="Arial" panose="020B0604020202020204" pitchFamily="34" charset="0"/>
                        </a:rPr>
                        <a:t> 11 g free</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r>
              <a:tr h="734698">
                <a:tc>
                  <a:txBody>
                    <a:bodyPr/>
                    <a:lstStyle/>
                    <a:p>
                      <a:pPr algn="just">
                        <a:lnSpc>
                          <a:spcPct val="150000"/>
                        </a:lnSpc>
                        <a:spcAft>
                          <a:spcPts val="0"/>
                        </a:spcAft>
                      </a:pPr>
                      <a:r>
                        <a:rPr lang="es-ES" sz="1600">
                          <a:effectLst/>
                          <a:latin typeface="Arial" panose="020B0604020202020204" pitchFamily="34" charset="0"/>
                          <a:cs typeface="Arial" panose="020B0604020202020204" pitchFamily="34" charset="0"/>
                        </a:rPr>
                        <a:t>Administración Base de Datos</a:t>
                      </a:r>
                      <a:endParaRPr lang="es-EC" sz="1600">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err="1">
                          <a:effectLst/>
                          <a:latin typeface="Arial" panose="020B0604020202020204" pitchFamily="34" charset="0"/>
                          <a:cs typeface="Arial" panose="020B0604020202020204" pitchFamily="34" charset="0"/>
                        </a:rPr>
                        <a:t>Sql</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Developer</a:t>
                      </a:r>
                      <a:r>
                        <a:rPr lang="es-ES" sz="1600" dirty="0">
                          <a:effectLst/>
                          <a:latin typeface="Arial" panose="020B0604020202020204" pitchFamily="34" charset="0"/>
                          <a:cs typeface="Arial" panose="020B0604020202020204" pitchFamily="34" charset="0"/>
                        </a:rPr>
                        <a:t> Edición Libre</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r>
              <a:tr h="465227">
                <a:tc>
                  <a:txBody>
                    <a:bodyPr/>
                    <a:lstStyle/>
                    <a:p>
                      <a:pPr algn="just">
                        <a:lnSpc>
                          <a:spcPct val="150000"/>
                        </a:lnSpc>
                        <a:spcAft>
                          <a:spcPts val="0"/>
                        </a:spcAft>
                      </a:pPr>
                      <a:r>
                        <a:rPr lang="es-ES" sz="1600">
                          <a:effectLst/>
                          <a:latin typeface="Arial" panose="020B0604020202020204" pitchFamily="34" charset="0"/>
                          <a:cs typeface="Arial" panose="020B0604020202020204" pitchFamily="34" charset="0"/>
                        </a:rPr>
                        <a:t>Modelado UML</a:t>
                      </a:r>
                      <a:endParaRPr lang="es-EC" sz="1600">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err="1">
                          <a:effectLst/>
                          <a:latin typeface="Arial" panose="020B0604020202020204" pitchFamily="34" charset="0"/>
                          <a:cs typeface="Arial" panose="020B0604020202020204" pitchFamily="34" charset="0"/>
                        </a:rPr>
                        <a:t>Star</a:t>
                      </a:r>
                      <a:r>
                        <a:rPr lang="es-ES" sz="1600" dirty="0">
                          <a:effectLst/>
                          <a:latin typeface="Arial" panose="020B0604020202020204" pitchFamily="34" charset="0"/>
                          <a:cs typeface="Arial" panose="020B0604020202020204" pitchFamily="34" charset="0"/>
                        </a:rPr>
                        <a:t> UML v 5.02</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r>
              <a:tr h="465227">
                <a:tc>
                  <a:txBody>
                    <a:bodyPr/>
                    <a:lstStyle/>
                    <a:p>
                      <a:pPr algn="just">
                        <a:lnSpc>
                          <a:spcPct val="150000"/>
                        </a:lnSpc>
                        <a:spcAft>
                          <a:spcPts val="0"/>
                        </a:spcAft>
                      </a:pPr>
                      <a:r>
                        <a:rPr lang="es-ES" sz="1600">
                          <a:effectLst/>
                          <a:latin typeface="Arial" panose="020B0604020202020204" pitchFamily="34" charset="0"/>
                          <a:cs typeface="Arial" panose="020B0604020202020204" pitchFamily="34" charset="0"/>
                        </a:rPr>
                        <a:t>Modelado Base de Datos</a:t>
                      </a:r>
                      <a:endParaRPr lang="es-EC" sz="1600">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err="1">
                          <a:effectLst/>
                          <a:latin typeface="Arial" panose="020B0604020202020204" pitchFamily="34" charset="0"/>
                          <a:cs typeface="Arial" panose="020B0604020202020204" pitchFamily="34" charset="0"/>
                        </a:rPr>
                        <a:t>Power</a:t>
                      </a:r>
                      <a:r>
                        <a:rPr lang="es-ES" sz="1600" dirty="0">
                          <a:effectLst/>
                          <a:latin typeface="Arial" panose="020B0604020202020204" pitchFamily="34" charset="0"/>
                          <a:cs typeface="Arial" panose="020B0604020202020204" pitchFamily="34" charset="0"/>
                        </a:rPr>
                        <a:t> </a:t>
                      </a:r>
                      <a:r>
                        <a:rPr lang="es-ES" sz="1600" dirty="0" err="1">
                          <a:effectLst/>
                          <a:latin typeface="Arial" panose="020B0604020202020204" pitchFamily="34" charset="0"/>
                          <a:cs typeface="Arial" panose="020B0604020202020204" pitchFamily="34" charset="0"/>
                        </a:rPr>
                        <a:t>Designer</a:t>
                      </a:r>
                      <a:r>
                        <a:rPr lang="es-ES" sz="1600" dirty="0">
                          <a:effectLst/>
                          <a:latin typeface="Arial" panose="020B0604020202020204" pitchFamily="34" charset="0"/>
                          <a:cs typeface="Arial" panose="020B0604020202020204" pitchFamily="34" charset="0"/>
                        </a:rPr>
                        <a:t> 12.5</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r>
              <a:tr h="734698">
                <a:tc>
                  <a:txBody>
                    <a:bodyPr/>
                    <a:lstStyle/>
                    <a:p>
                      <a:pPr algn="just">
                        <a:lnSpc>
                          <a:spcPct val="150000"/>
                        </a:lnSpc>
                        <a:spcAft>
                          <a:spcPts val="0"/>
                        </a:spcAft>
                      </a:pPr>
                      <a:r>
                        <a:rPr lang="es-ES" sz="1600">
                          <a:effectLst/>
                          <a:latin typeface="Arial" panose="020B0604020202020204" pitchFamily="34" charset="0"/>
                          <a:cs typeface="Arial" panose="020B0604020202020204" pitchFamily="34" charset="0"/>
                        </a:rPr>
                        <a:t>Browser</a:t>
                      </a:r>
                      <a:endParaRPr lang="es-EC" sz="1600">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a:effectLst/>
                          <a:latin typeface="Arial" panose="020B0604020202020204" pitchFamily="34" charset="0"/>
                          <a:cs typeface="Arial" panose="020B0604020202020204" pitchFamily="34" charset="0"/>
                        </a:rPr>
                        <a:t>Mozilla Firefox v 14.0.1 o superior</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r>
              <a:tr h="465227">
                <a:tc>
                  <a:txBody>
                    <a:bodyPr/>
                    <a:lstStyle/>
                    <a:p>
                      <a:pPr algn="just">
                        <a:lnSpc>
                          <a:spcPct val="150000"/>
                        </a:lnSpc>
                        <a:spcAft>
                          <a:spcPts val="0"/>
                        </a:spcAft>
                      </a:pPr>
                      <a:r>
                        <a:rPr lang="es-ES" sz="1600">
                          <a:effectLst/>
                          <a:latin typeface="Arial" panose="020B0604020202020204" pitchFamily="34" charset="0"/>
                          <a:cs typeface="Arial" panose="020B0604020202020204" pitchFamily="34" charset="0"/>
                        </a:rPr>
                        <a:t>Framework de Diseño</a:t>
                      </a:r>
                      <a:endParaRPr lang="es-EC" sz="1600">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err="1">
                          <a:effectLst/>
                          <a:latin typeface="Arial" panose="020B0604020202020204" pitchFamily="34" charset="0"/>
                          <a:cs typeface="Arial" panose="020B0604020202020204" pitchFamily="34" charset="0"/>
                        </a:rPr>
                        <a:t>Primefaces</a:t>
                      </a:r>
                      <a:r>
                        <a:rPr lang="es-ES" sz="1600" dirty="0">
                          <a:effectLst/>
                          <a:latin typeface="Arial" panose="020B0604020202020204" pitchFamily="34" charset="0"/>
                          <a:cs typeface="Arial" panose="020B0604020202020204" pitchFamily="34" charset="0"/>
                        </a:rPr>
                        <a:t> 3.5</a:t>
                      </a:r>
                      <a:endParaRPr lang="es-EC" sz="1600" dirty="0">
                        <a:effectLst/>
                        <a:latin typeface="Arial" panose="020B0604020202020204" pitchFamily="34" charset="0"/>
                        <a:ea typeface="Times New Roman"/>
                        <a:cs typeface="Arial" panose="020B0604020202020204" pitchFamily="34" charset="0"/>
                      </a:endParaRPr>
                    </a:p>
                  </a:txBody>
                  <a:tcPr marL="68589" marR="68589" marT="0" marB="0"/>
                </a:tc>
              </a:tr>
            </a:tbl>
          </a:graphicData>
        </a:graphic>
      </p:graphicFrame>
    </p:spTree>
    <p:extLst>
      <p:ext uri="{BB962C8B-B14F-4D97-AF65-F5344CB8AC3E}">
        <p14:creationId xmlns:p14="http://schemas.microsoft.com/office/powerpoint/2010/main" val="36204855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6029325" y="788988"/>
            <a:ext cx="3114675" cy="36933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Administrar profesores</a:t>
            </a:r>
          </a:p>
        </p:txBody>
      </p:sp>
      <p:sp>
        <p:nvSpPr>
          <p:cNvPr id="28675"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a:solidFill>
                  <a:srgbClr val="FFFFFF"/>
                </a:solidFill>
              </a:rPr>
              <a:t>EJECUCIÓN DEL PROYECTO</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44" t="21140" r="46981" b="9008"/>
          <a:stretch/>
        </p:blipFill>
        <p:spPr bwMode="auto">
          <a:xfrm>
            <a:off x="1223682" y="1344706"/>
            <a:ext cx="7153836" cy="5311588"/>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8383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7042067" y="788988"/>
            <a:ext cx="2101933"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Administrar Alumnos</a:t>
            </a:r>
          </a:p>
        </p:txBody>
      </p:sp>
      <p:sp>
        <p:nvSpPr>
          <p:cNvPr id="28675"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a:solidFill>
                  <a:srgbClr val="FFFFFF"/>
                </a:solidFill>
              </a:rPr>
              <a:t>EJECUCIÓN DEL PROYECTO</a:t>
            </a:r>
          </a:p>
        </p:txBody>
      </p:sp>
      <p:pic>
        <p:nvPicPr>
          <p:cNvPr id="8" name="7 Imagen"/>
          <p:cNvPicPr/>
          <p:nvPr/>
        </p:nvPicPr>
        <p:blipFill>
          <a:blip r:embed="rId3"/>
          <a:stretch>
            <a:fillRect/>
          </a:stretch>
        </p:blipFill>
        <p:spPr>
          <a:xfrm>
            <a:off x="578403" y="824613"/>
            <a:ext cx="6273659" cy="5849318"/>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27676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6029325" y="788988"/>
            <a:ext cx="3114675"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Asignar cronograma de clases.</a:t>
            </a:r>
          </a:p>
        </p:txBody>
      </p:sp>
      <p:sp>
        <p:nvSpPr>
          <p:cNvPr id="28675"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EJECUCIÓN DEL PROYECTO</a:t>
            </a:r>
          </a:p>
        </p:txBody>
      </p:sp>
      <p:pic>
        <p:nvPicPr>
          <p:cNvPr id="5" name="4 Imagen"/>
          <p:cNvPicPr/>
          <p:nvPr/>
        </p:nvPicPr>
        <p:blipFill rotWithShape="1">
          <a:blip r:embed="rId3"/>
          <a:srcRect l="23263" t="12313" r="18180" b="23840"/>
          <a:stretch/>
        </p:blipFill>
        <p:spPr bwMode="auto">
          <a:xfrm>
            <a:off x="1331913" y="1809750"/>
            <a:ext cx="6723062" cy="4322763"/>
          </a:xfrm>
          <a:prstGeom prst="rect">
            <a:avLst/>
          </a:prstGeom>
          <a:ln w="127000" cap="sq">
            <a:solidFill>
              <a:schemeClr val="accent5"/>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6029325" y="788988"/>
            <a:ext cx="3114675"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Registro de la asistencia del profesor.</a:t>
            </a:r>
          </a:p>
        </p:txBody>
      </p:sp>
      <p:sp>
        <p:nvSpPr>
          <p:cNvPr id="29699"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EJECUCIÓN DEL PROYECTO</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757" r="888" b="38419"/>
          <a:stretch/>
        </p:blipFill>
        <p:spPr bwMode="auto">
          <a:xfrm>
            <a:off x="430307" y="2151530"/>
            <a:ext cx="8579224" cy="2474259"/>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6029325" y="788988"/>
            <a:ext cx="3114675"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Registro de asistencia de los alumnos.</a:t>
            </a:r>
          </a:p>
        </p:txBody>
      </p:sp>
      <p:sp>
        <p:nvSpPr>
          <p:cNvPr id="30723"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EJECUCIÓN DEL PROYECTO</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125" r="1610" b="15809"/>
          <a:stretch/>
        </p:blipFill>
        <p:spPr bwMode="auto">
          <a:xfrm>
            <a:off x="255493" y="1707776"/>
            <a:ext cx="8633011" cy="4101353"/>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2648306" y="774700"/>
            <a:ext cx="4434882"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Reporte de asistencias de profesores.</a:t>
            </a:r>
          </a:p>
        </p:txBody>
      </p:sp>
      <p:sp>
        <p:nvSpPr>
          <p:cNvPr id="31747"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EJECUCIÓN DEL PROYECTO</a:t>
            </a:r>
          </a:p>
        </p:txBody>
      </p:sp>
      <p:pic>
        <p:nvPicPr>
          <p:cNvPr id="5" name="4 Imagen"/>
          <p:cNvPicPr/>
          <p:nvPr/>
        </p:nvPicPr>
        <p:blipFill rotWithShape="1">
          <a:blip r:embed="rId3"/>
          <a:srcRect l="20202" t="11689" r="3008" b="8225"/>
          <a:stretch/>
        </p:blipFill>
        <p:spPr bwMode="auto">
          <a:xfrm>
            <a:off x="1050587" y="1527243"/>
            <a:ext cx="7042826" cy="5048655"/>
          </a:xfrm>
          <a:prstGeom prst="rect">
            <a:avLst/>
          </a:prstGeom>
          <a:ln w="76200">
            <a:solidFill>
              <a:schemeClr val="tx2"/>
            </a:solid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2771136" y="774700"/>
            <a:ext cx="4039097"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defRPr/>
            </a:pPr>
            <a:r>
              <a:rPr lang="es-EC" altLang="es-EC" sz="1800" dirty="0">
                <a:latin typeface="Arial" panose="020B0604020202020204" pitchFamily="34" charset="0"/>
                <a:cs typeface="Arial" panose="020B0604020202020204" pitchFamily="34" charset="0"/>
              </a:rPr>
              <a:t>Reporte de asistencias de alumnos.</a:t>
            </a:r>
          </a:p>
        </p:txBody>
      </p:sp>
      <p:sp>
        <p:nvSpPr>
          <p:cNvPr id="31747"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EJECUCIÓN DEL PROYECTO</a:t>
            </a:r>
          </a:p>
        </p:txBody>
      </p:sp>
      <p:pic>
        <p:nvPicPr>
          <p:cNvPr id="5" name="4 Imagen"/>
          <p:cNvPicPr/>
          <p:nvPr/>
        </p:nvPicPr>
        <p:blipFill rotWithShape="1">
          <a:blip r:embed="rId3"/>
          <a:srcRect l="20080" t="9307" r="3008" b="5194"/>
          <a:stretch/>
        </p:blipFill>
        <p:spPr bwMode="auto">
          <a:xfrm>
            <a:off x="690665" y="1342417"/>
            <a:ext cx="8200416" cy="5282119"/>
          </a:xfrm>
          <a:prstGeom prst="rect">
            <a:avLst/>
          </a:prstGeom>
          <a:ln w="76200">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6743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smtClean="0">
                <a:solidFill>
                  <a:srgbClr val="FFFFFF"/>
                </a:solidFill>
                <a:latin typeface="Arial" pitchFamily="34" charset="0"/>
                <a:cs typeface="Arial" pitchFamily="34" charset="0"/>
              </a:rPr>
              <a:t>INTRODUCCIÓN</a:t>
            </a:r>
            <a:endParaRPr lang="es-ES" altLang="es-EC" dirty="0">
              <a:solidFill>
                <a:srgbClr val="FFFFFF"/>
              </a:solidFill>
              <a:latin typeface="Arial" pitchFamily="34" charset="0"/>
              <a:cs typeface="Arial" pitchFamily="34" charset="0"/>
            </a:endParaRPr>
          </a:p>
        </p:txBody>
      </p:sp>
      <p:sp>
        <p:nvSpPr>
          <p:cNvPr id="2" name="1 CuadroTexto"/>
          <p:cNvSpPr txBox="1"/>
          <p:nvPr/>
        </p:nvSpPr>
        <p:spPr>
          <a:xfrm>
            <a:off x="0" y="823772"/>
            <a:ext cx="9144000" cy="59816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s-EC" dirty="0"/>
          </a:p>
        </p:txBody>
      </p:sp>
      <p:graphicFrame>
        <p:nvGraphicFramePr>
          <p:cNvPr id="8" name="7 Diagrama"/>
          <p:cNvGraphicFramePr/>
          <p:nvPr>
            <p:extLst>
              <p:ext uri="{D42A27DB-BD31-4B8C-83A1-F6EECF244321}">
                <p14:modId xmlns:p14="http://schemas.microsoft.com/office/powerpoint/2010/main" val="2753475195"/>
              </p:ext>
            </p:extLst>
          </p:nvPr>
        </p:nvGraphicFramePr>
        <p:xfrm>
          <a:off x="1151966" y="1371600"/>
          <a:ext cx="6849036" cy="1425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extLst>
              <p:ext uri="{D42A27DB-BD31-4B8C-83A1-F6EECF244321}">
                <p14:modId xmlns:p14="http://schemas.microsoft.com/office/powerpoint/2010/main" val="3651452469"/>
              </p:ext>
            </p:extLst>
          </p:nvPr>
        </p:nvGraphicFramePr>
        <p:xfrm>
          <a:off x="1151966" y="3294530"/>
          <a:ext cx="6956610" cy="23128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6029325" y="788988"/>
            <a:ext cx="3114675"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VELOCIDAD DE TRANSACCIÓN</a:t>
            </a:r>
          </a:p>
        </p:txBody>
      </p:sp>
      <p:sp>
        <p:nvSpPr>
          <p:cNvPr id="32771"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a:solidFill>
                  <a:srgbClr val="FFFFFF"/>
                </a:solidFill>
              </a:rPr>
              <a:t>PRUEBAS Y RESULTADOS</a:t>
            </a:r>
          </a:p>
        </p:txBody>
      </p:sp>
      <p:graphicFrame>
        <p:nvGraphicFramePr>
          <p:cNvPr id="2" name="1 Tabla"/>
          <p:cNvGraphicFramePr>
            <a:graphicFrameLocks noGrp="1"/>
          </p:cNvGraphicFramePr>
          <p:nvPr>
            <p:extLst>
              <p:ext uri="{D42A27DB-BD31-4B8C-83A1-F6EECF244321}">
                <p14:modId xmlns:p14="http://schemas.microsoft.com/office/powerpoint/2010/main" val="3416636181"/>
              </p:ext>
            </p:extLst>
          </p:nvPr>
        </p:nvGraphicFramePr>
        <p:xfrm>
          <a:off x="872836" y="2277692"/>
          <a:ext cx="7641772" cy="2949028"/>
        </p:xfrm>
        <a:graphic>
          <a:graphicData uri="http://schemas.openxmlformats.org/drawingml/2006/table">
            <a:tbl>
              <a:tblPr firstRow="1" firstCol="1" bandRow="1">
                <a:tableStyleId>{7DF18680-E054-41AD-8BC1-D1AEF772440D}</a:tableStyleId>
              </a:tblPr>
              <a:tblGrid>
                <a:gridCol w="2226624"/>
                <a:gridCol w="3253839"/>
                <a:gridCol w="2161309"/>
              </a:tblGrid>
              <a:tr h="631037">
                <a:tc>
                  <a:txBody>
                    <a:bodyPr/>
                    <a:lstStyle/>
                    <a:p>
                      <a:pPr algn="ctr">
                        <a:lnSpc>
                          <a:spcPct val="115000"/>
                        </a:lnSpc>
                        <a:spcAft>
                          <a:spcPts val="0"/>
                        </a:spcAft>
                      </a:pPr>
                      <a:r>
                        <a:rPr lang="es-EC" sz="1800" dirty="0">
                          <a:effectLst/>
                        </a:rPr>
                        <a:t>Acciones</a:t>
                      </a:r>
                      <a:endParaRPr lang="es-EC" sz="24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800" dirty="0">
                          <a:effectLst/>
                        </a:rPr>
                        <a:t>Velocidad de transacción en </a:t>
                      </a:r>
                      <a:r>
                        <a:rPr lang="es-EC" sz="1800" dirty="0" smtClean="0">
                          <a:effectLst/>
                        </a:rPr>
                        <a:t>acciones por usuario en segundos de tiempo.</a:t>
                      </a:r>
                      <a:endParaRPr lang="es-EC" sz="24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800" dirty="0">
                          <a:effectLst/>
                        </a:rPr>
                        <a:t>Cantidad </a:t>
                      </a:r>
                      <a:endParaRPr lang="es-EC" sz="1800" dirty="0" smtClean="0">
                        <a:effectLst/>
                      </a:endParaRPr>
                    </a:p>
                    <a:p>
                      <a:pPr algn="ctr">
                        <a:lnSpc>
                          <a:spcPct val="115000"/>
                        </a:lnSpc>
                        <a:spcAft>
                          <a:spcPts val="0"/>
                        </a:spcAft>
                      </a:pPr>
                      <a:r>
                        <a:rPr lang="es-EC" sz="1800" dirty="0" smtClean="0">
                          <a:effectLst/>
                        </a:rPr>
                        <a:t>de Usuarios </a:t>
                      </a:r>
                      <a:endParaRPr lang="es-EC" sz="2400" dirty="0">
                        <a:effectLst/>
                        <a:latin typeface="Arial" panose="020B0604020202020204" pitchFamily="34" charset="0"/>
                        <a:ea typeface="Calibri"/>
                        <a:cs typeface="Arial" panose="020B0604020202020204" pitchFamily="34" charset="0"/>
                      </a:endParaRPr>
                    </a:p>
                  </a:txBody>
                  <a:tcPr marL="44450" marR="44450" marT="0" marB="0" anchor="b"/>
                </a:tc>
              </a:tr>
              <a:tr h="500656">
                <a:tc>
                  <a:txBody>
                    <a:bodyPr/>
                    <a:lstStyle/>
                    <a:p>
                      <a:pPr>
                        <a:lnSpc>
                          <a:spcPct val="115000"/>
                        </a:lnSpc>
                        <a:spcAft>
                          <a:spcPts val="0"/>
                        </a:spcAft>
                      </a:pPr>
                      <a:r>
                        <a:rPr lang="es-EC" sz="1800" dirty="0">
                          <a:effectLst/>
                        </a:rPr>
                        <a:t>Insertar</a:t>
                      </a:r>
                      <a:endParaRPr lang="es-EC" sz="2400"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800" dirty="0" smtClean="0">
                          <a:effectLst/>
                        </a:rPr>
                        <a:t>3</a:t>
                      </a:r>
                      <a:endParaRPr lang="es-EC" sz="2400" strike="sngStrike"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800" dirty="0">
                          <a:effectLst/>
                        </a:rPr>
                        <a:t>120</a:t>
                      </a:r>
                      <a:endParaRPr lang="es-EC" sz="2400" dirty="0">
                        <a:effectLst/>
                        <a:latin typeface="Arial" panose="020B0604020202020204" pitchFamily="34" charset="0"/>
                        <a:ea typeface="Calibri"/>
                        <a:cs typeface="Arial" panose="020B0604020202020204" pitchFamily="34" charset="0"/>
                      </a:endParaRPr>
                    </a:p>
                  </a:txBody>
                  <a:tcPr marL="44450" marR="44450" marT="0" marB="0" anchor="b"/>
                </a:tc>
              </a:tr>
              <a:tr h="500656">
                <a:tc>
                  <a:txBody>
                    <a:bodyPr/>
                    <a:lstStyle/>
                    <a:p>
                      <a:pPr>
                        <a:lnSpc>
                          <a:spcPct val="115000"/>
                        </a:lnSpc>
                        <a:spcAft>
                          <a:spcPts val="0"/>
                        </a:spcAft>
                      </a:pPr>
                      <a:r>
                        <a:rPr lang="es-EC" sz="1800">
                          <a:effectLst/>
                        </a:rPr>
                        <a:t>Modificar</a:t>
                      </a:r>
                      <a:endParaRPr lang="es-EC" sz="24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800" dirty="0">
                          <a:effectLst/>
                        </a:rPr>
                        <a:t>1 </a:t>
                      </a:r>
                      <a:endParaRPr lang="es-EC" sz="2400" strike="sngStrike"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800" dirty="0">
                          <a:effectLst/>
                        </a:rPr>
                        <a:t>5</a:t>
                      </a:r>
                      <a:endParaRPr lang="es-EC" sz="2400" dirty="0">
                        <a:effectLst/>
                        <a:latin typeface="Arial" panose="020B0604020202020204" pitchFamily="34" charset="0"/>
                        <a:ea typeface="Calibri"/>
                        <a:cs typeface="Arial" panose="020B0604020202020204" pitchFamily="34" charset="0"/>
                      </a:endParaRPr>
                    </a:p>
                  </a:txBody>
                  <a:tcPr marL="44450" marR="44450" marT="0" marB="0" anchor="b"/>
                </a:tc>
              </a:tr>
              <a:tr h="500656">
                <a:tc>
                  <a:txBody>
                    <a:bodyPr/>
                    <a:lstStyle/>
                    <a:p>
                      <a:pPr>
                        <a:lnSpc>
                          <a:spcPct val="115000"/>
                        </a:lnSpc>
                        <a:spcAft>
                          <a:spcPts val="0"/>
                        </a:spcAft>
                      </a:pPr>
                      <a:r>
                        <a:rPr lang="es-EC" sz="1800">
                          <a:effectLst/>
                        </a:rPr>
                        <a:t>Eliminar</a:t>
                      </a:r>
                      <a:endParaRPr lang="es-EC" sz="24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800" dirty="0">
                          <a:effectLst/>
                        </a:rPr>
                        <a:t>1 </a:t>
                      </a:r>
                      <a:endParaRPr lang="es-EC" sz="2400" strike="sngStrike"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800" dirty="0">
                          <a:effectLst/>
                        </a:rPr>
                        <a:t>5</a:t>
                      </a:r>
                      <a:endParaRPr lang="es-EC" sz="2400" dirty="0">
                        <a:effectLst/>
                        <a:latin typeface="Arial" panose="020B0604020202020204" pitchFamily="34" charset="0"/>
                        <a:ea typeface="Calibri"/>
                        <a:cs typeface="Arial" panose="020B0604020202020204" pitchFamily="34" charset="0"/>
                      </a:endParaRPr>
                    </a:p>
                  </a:txBody>
                  <a:tcPr marL="44450" marR="44450" marT="0" marB="0" anchor="b"/>
                </a:tc>
              </a:tr>
              <a:tr h="500656">
                <a:tc>
                  <a:txBody>
                    <a:bodyPr/>
                    <a:lstStyle/>
                    <a:p>
                      <a:pPr>
                        <a:lnSpc>
                          <a:spcPct val="115000"/>
                        </a:lnSpc>
                        <a:spcAft>
                          <a:spcPts val="0"/>
                        </a:spcAft>
                      </a:pPr>
                      <a:r>
                        <a:rPr lang="es-EC" sz="1800">
                          <a:effectLst/>
                        </a:rPr>
                        <a:t>Consulta</a:t>
                      </a:r>
                      <a:endParaRPr lang="es-EC" sz="240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ctr">
                        <a:lnSpc>
                          <a:spcPct val="115000"/>
                        </a:lnSpc>
                        <a:spcAft>
                          <a:spcPts val="0"/>
                        </a:spcAft>
                      </a:pPr>
                      <a:r>
                        <a:rPr lang="es-EC" sz="1800" dirty="0">
                          <a:effectLst/>
                        </a:rPr>
                        <a:t>3 </a:t>
                      </a:r>
                      <a:endParaRPr lang="es-EC" sz="2400" strike="sngStrike" dirty="0">
                        <a:effectLst/>
                        <a:latin typeface="Arial" panose="020B0604020202020204" pitchFamily="34" charset="0"/>
                        <a:ea typeface="Calibri"/>
                        <a:cs typeface="Arial" panose="020B0604020202020204" pitchFamily="34" charset="0"/>
                      </a:endParaRPr>
                    </a:p>
                  </a:txBody>
                  <a:tcPr marL="44450" marR="44450" marT="0" marB="0" anchor="b"/>
                </a:tc>
                <a:tc>
                  <a:txBody>
                    <a:bodyPr/>
                    <a:lstStyle/>
                    <a:p>
                      <a:pPr algn="r">
                        <a:lnSpc>
                          <a:spcPct val="115000"/>
                        </a:lnSpc>
                        <a:spcAft>
                          <a:spcPts val="0"/>
                        </a:spcAft>
                      </a:pPr>
                      <a:r>
                        <a:rPr lang="es-EC" sz="1800" dirty="0">
                          <a:effectLst/>
                        </a:rPr>
                        <a:t>120</a:t>
                      </a:r>
                      <a:endParaRPr lang="es-EC" sz="2400" dirty="0">
                        <a:effectLst/>
                        <a:latin typeface="Arial" panose="020B0604020202020204" pitchFamily="34" charset="0"/>
                        <a:ea typeface="Calibri"/>
                        <a:cs typeface="Arial" panose="020B0604020202020204" pitchFamily="34" charset="0"/>
                      </a:endParaRPr>
                    </a:p>
                  </a:txBody>
                  <a:tcPr marL="44450" marR="44450" marT="0" marB="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6029325" y="788988"/>
            <a:ext cx="3114675" cy="92333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PRUEBAS DE ACEPTACIÓN USUARIO PROFESOR</a:t>
            </a:r>
          </a:p>
        </p:txBody>
      </p:sp>
      <p:sp>
        <p:nvSpPr>
          <p:cNvPr id="34819"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PRUEBAS Y RESULTADOS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073" y="1876280"/>
            <a:ext cx="6533853" cy="371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7433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6029325" y="788988"/>
            <a:ext cx="3114675" cy="36933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defRPr/>
            </a:pPr>
            <a:r>
              <a:rPr lang="es-EC" altLang="es-EC" sz="1800" dirty="0" smtClean="0">
                <a:latin typeface="Arial" panose="020B0604020202020204" pitchFamily="34" charset="0"/>
                <a:cs typeface="Arial" panose="020B0604020202020204" pitchFamily="34" charset="0"/>
              </a:rPr>
              <a:t>ACEPTACIÓN CLIENTE</a:t>
            </a:r>
          </a:p>
        </p:txBody>
      </p:sp>
      <p:sp>
        <p:nvSpPr>
          <p:cNvPr id="34819"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PRUEBAS Y RESULTADOS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9" y="1329949"/>
            <a:ext cx="4132501" cy="5225229"/>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30194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a:solidFill>
                  <a:srgbClr val="FFFFFF"/>
                </a:solidFill>
              </a:rPr>
              <a:t>CONCLUSIONES</a:t>
            </a:r>
          </a:p>
        </p:txBody>
      </p:sp>
      <p:graphicFrame>
        <p:nvGraphicFramePr>
          <p:cNvPr id="5" name="4 Diagrama"/>
          <p:cNvGraphicFramePr/>
          <p:nvPr>
            <p:extLst>
              <p:ext uri="{D42A27DB-BD31-4B8C-83A1-F6EECF244321}">
                <p14:modId xmlns:p14="http://schemas.microsoft.com/office/powerpoint/2010/main" val="1036754977"/>
              </p:ext>
            </p:extLst>
          </p:nvPr>
        </p:nvGraphicFramePr>
        <p:xfrm>
          <a:off x="497541" y="1008529"/>
          <a:ext cx="8310283" cy="5607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RECOMENDACIONES</a:t>
            </a:r>
          </a:p>
        </p:txBody>
      </p:sp>
      <p:graphicFrame>
        <p:nvGraphicFramePr>
          <p:cNvPr id="5" name="4 Diagrama"/>
          <p:cNvGraphicFramePr/>
          <p:nvPr>
            <p:extLst>
              <p:ext uri="{D42A27DB-BD31-4B8C-83A1-F6EECF244321}">
                <p14:modId xmlns:p14="http://schemas.microsoft.com/office/powerpoint/2010/main" val="2368926544"/>
              </p:ext>
            </p:extLst>
          </p:nvPr>
        </p:nvGraphicFramePr>
        <p:xfrm>
          <a:off x="497541" y="1008529"/>
          <a:ext cx="8310283" cy="5607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07269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ítulo 1"/>
          <p:cNvSpPr txBox="1">
            <a:spLocks/>
          </p:cNvSpPr>
          <p:nvPr/>
        </p:nvSpPr>
        <p:spPr bwMode="auto">
          <a:xfrm>
            <a:off x="457200" y="47625"/>
            <a:ext cx="8229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s-ES" altLang="es-EC"/>
              <a:t>3. Propósito</a:t>
            </a:r>
          </a:p>
        </p:txBody>
      </p:sp>
      <p:sp>
        <p:nvSpPr>
          <p:cNvPr id="37891"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s-ES" altLang="es-EC">
              <a:solidFill>
                <a:srgbClr val="FFFFFF"/>
              </a:solidFill>
            </a:endParaRPr>
          </a:p>
        </p:txBody>
      </p:sp>
      <p:sp>
        <p:nvSpPr>
          <p:cNvPr id="2" name="1 Rectángulo"/>
          <p:cNvSpPr/>
          <p:nvPr/>
        </p:nvSpPr>
        <p:spPr>
          <a:xfrm>
            <a:off x="1151624" y="3722289"/>
            <a:ext cx="7102009" cy="923330"/>
          </a:xfrm>
          <a:prstGeom prst="rect">
            <a:avLst/>
          </a:prstGeom>
          <a:noFill/>
        </p:spPr>
        <p:txBody>
          <a:bodyPr wrap="none">
            <a:spAutoFit/>
          </a:bodyPr>
          <a:lstStyle/>
          <a:p>
            <a:pPr algn="ctr">
              <a:defRPr/>
            </a:pP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 por su atención¡</a:t>
            </a:r>
          </a:p>
        </p:txBody>
      </p:sp>
      <p:sp>
        <p:nvSpPr>
          <p:cNvPr id="37893" name="2 Rectángulo"/>
          <p:cNvSpPr>
            <a:spLocks noChangeArrowheads="1"/>
          </p:cNvSpPr>
          <p:nvPr/>
        </p:nvSpPr>
        <p:spPr bwMode="auto">
          <a:xfrm>
            <a:off x="914400" y="1546225"/>
            <a:ext cx="56753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eaLnBrk="1" hangingPunct="1">
              <a:spcBef>
                <a:spcPct val="0"/>
              </a:spcBef>
              <a:buFontTx/>
              <a:buNone/>
            </a:pPr>
            <a:r>
              <a:rPr lang="es-EC" altLang="es-EC" sz="2400" dirty="0">
                <a:latin typeface="Blackadder ITC" pitchFamily="82" charset="0"/>
                <a:cs typeface="Arabic Typesetting" pitchFamily="66" charset="-78"/>
              </a:rPr>
              <a:t>Nuestra recompensa se encuentra en el esfuerzo y no en el resultado. Un esfuerzo total es una victoria </a:t>
            </a:r>
            <a:r>
              <a:rPr lang="es-EC" altLang="es-EC" sz="2400" dirty="0" smtClean="0">
                <a:latin typeface="Blackadder ITC" pitchFamily="82" charset="0"/>
                <a:cs typeface="Arabic Typesetting" pitchFamily="66" charset="-78"/>
              </a:rPr>
              <a:t>completa</a:t>
            </a:r>
          </a:p>
          <a:p>
            <a:pPr algn="just" eaLnBrk="1" hangingPunct="1">
              <a:spcBef>
                <a:spcPct val="0"/>
              </a:spcBef>
              <a:buFontTx/>
              <a:buNone/>
            </a:pPr>
            <a:endParaRPr lang="es-EC" altLang="es-EC" sz="2400" dirty="0" smtClean="0">
              <a:latin typeface="Blackadder ITC" pitchFamily="82" charset="0"/>
              <a:cs typeface="Arabic Typesetting" pitchFamily="66" charset="-78"/>
            </a:endParaRPr>
          </a:p>
          <a:p>
            <a:pPr algn="ctr" eaLnBrk="1" hangingPunct="1">
              <a:spcBef>
                <a:spcPct val="0"/>
              </a:spcBef>
              <a:buFontTx/>
              <a:buNone/>
            </a:pPr>
            <a:r>
              <a:rPr lang="es-EC" altLang="es-EC" sz="2400" dirty="0" smtClean="0">
                <a:latin typeface="Blackadder ITC" pitchFamily="82" charset="0"/>
                <a:cs typeface="Arabic Typesetting" pitchFamily="66" charset="-78"/>
              </a:rPr>
              <a:t>Mahatma Gandhi</a:t>
            </a:r>
            <a:endParaRPr lang="es-EC" altLang="es-EC" sz="2400" dirty="0">
              <a:latin typeface="Blackadder ITC" pitchFamily="82" charset="0"/>
              <a:cs typeface="Arabic Typesetting" pitchFamily="66" charset="-78"/>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txBox="1">
            <a:spLocks/>
          </p:cNvSpPr>
          <p:nvPr/>
        </p:nvSpPr>
        <p:spPr bwMode="auto">
          <a:xfrm>
            <a:off x="457200" y="47625"/>
            <a:ext cx="8229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s-ES" altLang="es-EC"/>
              <a:t>3. Propósito</a:t>
            </a:r>
          </a:p>
        </p:txBody>
      </p:sp>
      <p:sp>
        <p:nvSpPr>
          <p:cNvPr id="8195"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latin typeface="Arial" pitchFamily="34" charset="0"/>
                <a:cs typeface="Arial" pitchFamily="34" charset="0"/>
              </a:rPr>
              <a:t>SITUACIÓN ACTUAL</a:t>
            </a:r>
          </a:p>
        </p:txBody>
      </p:sp>
      <p:pic>
        <p:nvPicPr>
          <p:cNvPr id="7" name="2 Imagen"/>
          <p:cNvPicPr>
            <a:picLocks noChangeAspect="1" noChangeArrowheads="1"/>
          </p:cNvPicPr>
          <p:nvPr/>
        </p:nvPicPr>
        <p:blipFill>
          <a:blip r:embed="rId3"/>
          <a:srcRect/>
          <a:stretch>
            <a:fillRect/>
          </a:stretch>
        </p:blipFill>
        <p:spPr bwMode="auto">
          <a:xfrm>
            <a:off x="1747838" y="1030288"/>
            <a:ext cx="5530850" cy="3697287"/>
          </a:xfrm>
          <a:prstGeom prst="rect">
            <a:avLst/>
          </a:prstGeom>
          <a:ln w="38100">
            <a:solidFill>
              <a:schemeClr val="accent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0" name="9 Marcador de texto"/>
          <p:cNvSpPr>
            <a:spLocks noGrp="1"/>
          </p:cNvSpPr>
          <p:nvPr>
            <p:ph type="body" sz="half" idx="2"/>
          </p:nvPr>
        </p:nvSpPr>
        <p:spPr>
          <a:xfrm>
            <a:off x="857250" y="4981575"/>
            <a:ext cx="7829550" cy="1757363"/>
          </a:xfrm>
          <a:solidFill>
            <a:schemeClr val="accent5">
              <a:lumMod val="20000"/>
              <a:lumOff val="80000"/>
            </a:schemeClr>
          </a:solidFill>
          <a:ln w="28575"/>
        </p:spPr>
        <p:txBody>
          <a:bodyPr/>
          <a:lstStyle/>
          <a:p>
            <a:pPr indent="-306725" algn="just" eaLnBrk="1" fontAlgn="auto" hangingPunct="1">
              <a:buFont typeface="Arial"/>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s-EC" sz="1800" dirty="0">
                <a:latin typeface="Arial" panose="020B0604020202020204" pitchFamily="34" charset="0"/>
                <a:cs typeface="Arial" panose="020B0604020202020204" pitchFamily="34" charset="0"/>
              </a:rPr>
              <a:t>Las personas no acogen con responsabilidad la hora de ingreso y/o salida a la institución.</a:t>
            </a:r>
          </a:p>
          <a:p>
            <a:pPr indent="-306725" algn="just" eaLnBrk="1" fontAlgn="auto" hangingPunct="1">
              <a:buFont typeface="Arial"/>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s-EC" sz="1800" dirty="0">
                <a:latin typeface="Arial" panose="020B0604020202020204" pitchFamily="34" charset="0"/>
                <a:cs typeface="Arial" panose="020B0604020202020204" pitchFamily="34" charset="0"/>
              </a:rPr>
              <a:t>Alterar o manipular los datos que constan en el libro de ingreso.</a:t>
            </a:r>
          </a:p>
          <a:p>
            <a:pPr indent="-306725" algn="just" eaLnBrk="1" fontAlgn="auto" hangingPunct="1">
              <a:buFont typeface="Arial"/>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s-EC" sz="1800" dirty="0">
                <a:latin typeface="Arial" panose="020B0604020202020204" pitchFamily="34" charset="0"/>
                <a:cs typeface="Arial" panose="020B0604020202020204" pitchFamily="34" charset="0"/>
              </a:rPr>
              <a:t>Perdida de los registros de asistencia a las horas de clases y el manejo de la información es muy lenta.</a:t>
            </a:r>
          </a:p>
          <a:p>
            <a:pPr>
              <a:defRPr/>
            </a:pPr>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barn(inVertical)">
                                      <p:cBhvr>
                                        <p:cTn id="12" dur="5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barn(inVertical)">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txBox="1">
            <a:spLocks/>
          </p:cNvSpPr>
          <p:nvPr/>
        </p:nvSpPr>
        <p:spPr bwMode="auto">
          <a:xfrm>
            <a:off x="457200" y="47625"/>
            <a:ext cx="8229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s-ES" altLang="es-EC"/>
              <a:t>3. Propósito</a:t>
            </a:r>
          </a:p>
        </p:txBody>
      </p:sp>
      <p:sp>
        <p:nvSpPr>
          <p:cNvPr id="9219"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a:solidFill>
                  <a:srgbClr val="FFFFFF"/>
                </a:solidFill>
                <a:latin typeface="Arial" pitchFamily="34" charset="0"/>
                <a:cs typeface="Arial" pitchFamily="34" charset="0"/>
              </a:rPr>
              <a:t>IMPORTANCIA DEL PROYECTO</a:t>
            </a:r>
          </a:p>
        </p:txBody>
      </p:sp>
      <p:graphicFrame>
        <p:nvGraphicFramePr>
          <p:cNvPr id="2" name="1 Diagrama"/>
          <p:cNvGraphicFramePr/>
          <p:nvPr>
            <p:extLst>
              <p:ext uri="{D42A27DB-BD31-4B8C-83A1-F6EECF244321}">
                <p14:modId xmlns:p14="http://schemas.microsoft.com/office/powerpoint/2010/main" val="807795374"/>
              </p:ext>
            </p:extLst>
          </p:nvPr>
        </p:nvGraphicFramePr>
        <p:xfrm>
          <a:off x="847165" y="1174749"/>
          <a:ext cx="7972985" cy="529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txBox="1">
            <a:spLocks/>
          </p:cNvSpPr>
          <p:nvPr/>
        </p:nvSpPr>
        <p:spPr bwMode="auto">
          <a:xfrm>
            <a:off x="457200" y="47625"/>
            <a:ext cx="8229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s-ES" altLang="es-EC"/>
              <a:t>3. Propósito</a:t>
            </a:r>
          </a:p>
        </p:txBody>
      </p:sp>
      <p:sp>
        <p:nvSpPr>
          <p:cNvPr id="10243"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latin typeface="Arial" pitchFamily="34" charset="0"/>
                <a:cs typeface="Arial" pitchFamily="34" charset="0"/>
              </a:rPr>
              <a:t>OBJETIVOS</a:t>
            </a:r>
          </a:p>
        </p:txBody>
      </p:sp>
      <p:graphicFrame>
        <p:nvGraphicFramePr>
          <p:cNvPr id="3" name="2 Diagrama"/>
          <p:cNvGraphicFramePr/>
          <p:nvPr>
            <p:extLst>
              <p:ext uri="{D42A27DB-BD31-4B8C-83A1-F6EECF244321}">
                <p14:modId xmlns:p14="http://schemas.microsoft.com/office/powerpoint/2010/main" val="1739858146"/>
              </p:ext>
            </p:extLst>
          </p:nvPr>
        </p:nvGraphicFramePr>
        <p:xfrm>
          <a:off x="990600" y="1085850"/>
          <a:ext cx="7924800" cy="551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a:solidFill>
                  <a:srgbClr val="FFFFFF"/>
                </a:solidFill>
              </a:rPr>
              <a:t>ALCANCE</a:t>
            </a:r>
          </a:p>
        </p:txBody>
      </p:sp>
      <p:graphicFrame>
        <p:nvGraphicFramePr>
          <p:cNvPr id="3" name="2 Diagrama"/>
          <p:cNvGraphicFramePr/>
          <p:nvPr>
            <p:extLst>
              <p:ext uri="{D42A27DB-BD31-4B8C-83A1-F6EECF244321}">
                <p14:modId xmlns:p14="http://schemas.microsoft.com/office/powerpoint/2010/main" val="2388485224"/>
              </p:ext>
            </p:extLst>
          </p:nvPr>
        </p:nvGraphicFramePr>
        <p:xfrm>
          <a:off x="1771650" y="1530350"/>
          <a:ext cx="6096000" cy="4789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smtClean="0">
                <a:solidFill>
                  <a:srgbClr val="FFFFFF"/>
                </a:solidFill>
              </a:rPr>
              <a:t>MARCO TEÓRICO</a:t>
            </a:r>
            <a:endParaRPr lang="es-ES" altLang="es-EC" dirty="0">
              <a:solidFill>
                <a:srgbClr val="FFFFFF"/>
              </a:solidFill>
            </a:endParaRPr>
          </a:p>
        </p:txBody>
      </p:sp>
      <p:graphicFrame>
        <p:nvGraphicFramePr>
          <p:cNvPr id="4" name="3 Diagrama"/>
          <p:cNvGraphicFramePr/>
          <p:nvPr>
            <p:extLst>
              <p:ext uri="{D42A27DB-BD31-4B8C-83A1-F6EECF244321}">
                <p14:modId xmlns:p14="http://schemas.microsoft.com/office/powerpoint/2010/main" val="3588052590"/>
              </p:ext>
            </p:extLst>
          </p:nvPr>
        </p:nvGraphicFramePr>
        <p:xfrm>
          <a:off x="1120588" y="1222188"/>
          <a:ext cx="7154881" cy="451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Flecha derecha">
            <a:hlinkClick r:id="rId8" action="ppaction://hlinksldjump"/>
          </p:cNvPr>
          <p:cNvSpPr/>
          <p:nvPr/>
        </p:nvSpPr>
        <p:spPr>
          <a:xfrm>
            <a:off x="7920318" y="6145306"/>
            <a:ext cx="779929" cy="5109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34486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txBox="1">
            <a:spLocks/>
          </p:cNvSpPr>
          <p:nvPr/>
        </p:nvSpPr>
        <p:spPr bwMode="auto">
          <a:xfrm>
            <a:off x="0" y="-77788"/>
            <a:ext cx="9144000" cy="852488"/>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s-ES" altLang="es-EC" dirty="0">
                <a:solidFill>
                  <a:srgbClr val="FFFFFF"/>
                </a:solidFill>
                <a:latin typeface="Arial" pitchFamily="34" charset="0"/>
                <a:cs typeface="Arial" pitchFamily="34" charset="0"/>
              </a:rPr>
              <a:t>ARQUITECTURA FÍSICA DE TRES CAPAS</a:t>
            </a:r>
          </a:p>
        </p:txBody>
      </p:sp>
      <p:sp>
        <p:nvSpPr>
          <p:cNvPr id="1229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s-EC" altLang="es-EC" sz="1800"/>
          </a:p>
        </p:txBody>
      </p:sp>
      <p:sp>
        <p:nvSpPr>
          <p:cNvPr id="2" name="1 Flecha izquierda">
            <a:hlinkClick r:id="rId3" action="ppaction://hlinksldjump"/>
          </p:cNvPr>
          <p:cNvSpPr/>
          <p:nvPr/>
        </p:nvSpPr>
        <p:spPr>
          <a:xfrm>
            <a:off x="8182535" y="6306671"/>
            <a:ext cx="820271" cy="43030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pic>
        <p:nvPicPr>
          <p:cNvPr id="12318"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1582738"/>
            <a:ext cx="7904163" cy="4324350"/>
          </a:xfrm>
          <a:prstGeom prst="rect">
            <a:avLst/>
          </a:prstGeom>
          <a:ln w="127000" cap="sq">
            <a:solidFill>
              <a:schemeClr val="accent5"/>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318"/>
                                        </p:tgtEl>
                                        <p:attrNameLst>
                                          <p:attrName>style.visibility</p:attrName>
                                        </p:attrNameLst>
                                      </p:cBhvr>
                                      <p:to>
                                        <p:strVal val="visible"/>
                                      </p:to>
                                    </p:set>
                                    <p:animEffect transition="in" filter="barn(inVertical)">
                                      <p:cBhvr>
                                        <p:cTn id="7" dur="500"/>
                                        <p:tgtEl>
                                          <p:spTgt spid="12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Technic</Template>
  <TotalTime>8400</TotalTime>
  <Words>3865</Words>
  <Application>Microsoft Office PowerPoint</Application>
  <PresentationFormat>Presentación en pantalla (4:3)</PresentationFormat>
  <Paragraphs>417</Paragraphs>
  <Slides>35</Slides>
  <Notes>34</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Tema: DESARROLLO DE UNA APLICACIÓN WEB DE CONTROL DE ASISTENCIAS PARA PROGRAMAS DE POSTGRADO, MEDIANTE LA UTILIZACIÓN DE LA PLATAFORMA JAVA ENTERPRISE EDITION JEE6 WEB APLICANDO LA METODOLOGÍA SCRUM  </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presentación tesis</dc:title>
  <dc:creator>Anónimo para doctorandose.blogspot.com</dc:creator>
  <cp:lastModifiedBy>diego</cp:lastModifiedBy>
  <cp:revision>424</cp:revision>
  <dcterms:created xsi:type="dcterms:W3CDTF">2013-03-02T09:47:12Z</dcterms:created>
  <dcterms:modified xsi:type="dcterms:W3CDTF">2014-05-16T19:55:19Z</dcterms:modified>
</cp:coreProperties>
</file>