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56" r:id="rId2"/>
    <p:sldId id="257" r:id="rId3"/>
    <p:sldId id="259" r:id="rId4"/>
    <p:sldId id="304" r:id="rId5"/>
    <p:sldId id="303" r:id="rId6"/>
    <p:sldId id="305" r:id="rId7"/>
    <p:sldId id="306" r:id="rId8"/>
    <p:sldId id="307" r:id="rId9"/>
    <p:sldId id="308" r:id="rId10"/>
    <p:sldId id="266" r:id="rId11"/>
    <p:sldId id="267" r:id="rId12"/>
    <p:sldId id="269" r:id="rId13"/>
    <p:sldId id="268" r:id="rId14"/>
    <p:sldId id="270" r:id="rId15"/>
    <p:sldId id="271" r:id="rId16"/>
    <p:sldId id="272" r:id="rId17"/>
    <p:sldId id="273" r:id="rId18"/>
    <p:sldId id="309" r:id="rId19"/>
    <p:sldId id="275" r:id="rId20"/>
    <p:sldId id="274" r:id="rId21"/>
    <p:sldId id="276" r:id="rId22"/>
    <p:sldId id="277" r:id="rId23"/>
    <p:sldId id="278" r:id="rId24"/>
    <p:sldId id="281"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7B539-6A01-44F2-BA73-DE7FE69ACD6A}" type="doc">
      <dgm:prSet loTypeId="urn:microsoft.com/office/officeart/2005/8/layout/hList6" loCatId="list" qsTypeId="urn:microsoft.com/office/officeart/2005/8/quickstyle/simple1" qsCatId="simple" csTypeId="urn:microsoft.com/office/officeart/2005/8/colors/accent1_3" csCatId="accent1" phldr="1"/>
      <dgm:spPr/>
      <dgm:t>
        <a:bodyPr/>
        <a:lstStyle/>
        <a:p>
          <a:endParaRPr lang="es-ES"/>
        </a:p>
      </dgm:t>
    </dgm:pt>
    <dgm:pt modelId="{B2028A46-4BC5-4C6E-B119-E3DC7B57D803}">
      <dgm:prSet phldrT="[Texto]"/>
      <dgm:spPr/>
      <dgm:t>
        <a:bodyPr/>
        <a:lstStyle/>
        <a:p>
          <a:pPr algn="just"/>
          <a:r>
            <a:rPr lang="es-ES" dirty="0" smtClean="0">
              <a:solidFill>
                <a:schemeClr val="tx1"/>
              </a:solidFill>
            </a:rPr>
            <a:t>Grado de asentamiento de sedimentos y agua (BS&amp;W) en el petróleo</a:t>
          </a:r>
          <a:endParaRPr lang="es-ES" dirty="0">
            <a:solidFill>
              <a:schemeClr val="tx1"/>
            </a:solidFill>
          </a:endParaRPr>
        </a:p>
      </dgm:t>
    </dgm:pt>
    <dgm:pt modelId="{7382E672-3872-46FF-9BC7-966077F0D22A}" type="parTrans" cxnId="{D23F4558-AB6F-45F9-B37E-F2E03CA14C16}">
      <dgm:prSet/>
      <dgm:spPr/>
      <dgm:t>
        <a:bodyPr/>
        <a:lstStyle/>
        <a:p>
          <a:pPr algn="just"/>
          <a:endParaRPr lang="es-ES">
            <a:solidFill>
              <a:schemeClr val="tx1"/>
            </a:solidFill>
          </a:endParaRPr>
        </a:p>
      </dgm:t>
    </dgm:pt>
    <dgm:pt modelId="{76938F37-24BB-464F-B864-2E3B182E00CE}" type="sibTrans" cxnId="{D23F4558-AB6F-45F9-B37E-F2E03CA14C16}">
      <dgm:prSet/>
      <dgm:spPr/>
      <dgm:t>
        <a:bodyPr/>
        <a:lstStyle/>
        <a:p>
          <a:pPr algn="just"/>
          <a:endParaRPr lang="es-ES">
            <a:solidFill>
              <a:schemeClr val="tx1"/>
            </a:solidFill>
          </a:endParaRPr>
        </a:p>
      </dgm:t>
    </dgm:pt>
    <dgm:pt modelId="{C25608F8-D5FB-4A16-9A54-E8D56D700346}">
      <dgm:prSet phldrT="[Texto]"/>
      <dgm:spPr/>
      <dgm:t>
        <a:bodyPr/>
        <a:lstStyle/>
        <a:p>
          <a:pPr algn="just" rtl="0"/>
          <a:r>
            <a:rPr lang="es-ES" dirty="0" smtClean="0">
              <a:solidFill>
                <a:schemeClr val="tx1"/>
              </a:solidFill>
            </a:rPr>
            <a:t>Los manipuladores </a:t>
          </a:r>
          <a:r>
            <a:rPr lang="es-ES" dirty="0" smtClean="0">
              <a:solidFill>
                <a:schemeClr val="tx1"/>
              </a:solidFill>
            </a:rPr>
            <a:t>robóticos.</a:t>
          </a:r>
          <a:endParaRPr lang="es-ES" dirty="0">
            <a:solidFill>
              <a:schemeClr val="tx1"/>
            </a:solidFill>
          </a:endParaRPr>
        </a:p>
      </dgm:t>
    </dgm:pt>
    <dgm:pt modelId="{22B5282B-93A7-4115-8176-67F468616794}" type="parTrans" cxnId="{B4613AEC-C3C4-49C9-BC2C-D0BDA2C62C1B}">
      <dgm:prSet/>
      <dgm:spPr/>
      <dgm:t>
        <a:bodyPr/>
        <a:lstStyle/>
        <a:p>
          <a:pPr algn="just"/>
          <a:endParaRPr lang="es-ES">
            <a:solidFill>
              <a:schemeClr val="tx1"/>
            </a:solidFill>
          </a:endParaRPr>
        </a:p>
      </dgm:t>
    </dgm:pt>
    <dgm:pt modelId="{615D1314-487E-43C8-9701-9E62A6BFB97E}" type="sibTrans" cxnId="{B4613AEC-C3C4-49C9-BC2C-D0BDA2C62C1B}">
      <dgm:prSet/>
      <dgm:spPr/>
      <dgm:t>
        <a:bodyPr/>
        <a:lstStyle/>
        <a:p>
          <a:pPr algn="just"/>
          <a:endParaRPr lang="es-ES">
            <a:solidFill>
              <a:schemeClr val="tx1"/>
            </a:solidFill>
          </a:endParaRPr>
        </a:p>
      </dgm:t>
    </dgm:pt>
    <dgm:pt modelId="{77E57761-D49C-4E5E-87EC-2A05FFFC7465}">
      <dgm:prSet phldrT="[Texto]"/>
      <dgm:spPr/>
      <dgm:t>
        <a:bodyPr/>
        <a:lstStyle/>
        <a:p>
          <a:pPr algn="just" rtl="0"/>
          <a:r>
            <a:rPr lang="es-ES" dirty="0" smtClean="0">
              <a:solidFill>
                <a:schemeClr val="tx1"/>
              </a:solidFill>
            </a:rPr>
            <a:t>Manipulador Robótico Zymark</a:t>
          </a:r>
          <a:endParaRPr lang="es-ES" dirty="0">
            <a:solidFill>
              <a:schemeClr val="tx1"/>
            </a:solidFill>
          </a:endParaRPr>
        </a:p>
      </dgm:t>
    </dgm:pt>
    <dgm:pt modelId="{3BFBA325-CE76-4254-A161-037732FED131}" type="parTrans" cxnId="{04919FEE-5C4D-47F3-BC73-61A8B030C59A}">
      <dgm:prSet/>
      <dgm:spPr/>
      <dgm:t>
        <a:bodyPr/>
        <a:lstStyle/>
        <a:p>
          <a:pPr algn="just"/>
          <a:endParaRPr lang="es-ES">
            <a:solidFill>
              <a:schemeClr val="tx1"/>
            </a:solidFill>
          </a:endParaRPr>
        </a:p>
      </dgm:t>
    </dgm:pt>
    <dgm:pt modelId="{D38D4C90-A389-4389-8528-EE400A3C1DB0}" type="sibTrans" cxnId="{04919FEE-5C4D-47F3-BC73-61A8B030C59A}">
      <dgm:prSet/>
      <dgm:spPr/>
      <dgm:t>
        <a:bodyPr/>
        <a:lstStyle/>
        <a:p>
          <a:pPr algn="just"/>
          <a:endParaRPr lang="es-ES">
            <a:solidFill>
              <a:schemeClr val="tx1"/>
            </a:solidFill>
          </a:endParaRPr>
        </a:p>
      </dgm:t>
    </dgm:pt>
    <dgm:pt modelId="{39D9F308-C20A-4BF9-AAAA-10AF45AC1630}">
      <dgm:prSet phldrT="[Texto]"/>
      <dgm:spPr/>
      <dgm:t>
        <a:bodyPr/>
        <a:lstStyle/>
        <a:p>
          <a:pPr algn="just" rtl="0"/>
          <a:r>
            <a:rPr lang="es-ES" dirty="0" smtClean="0">
              <a:solidFill>
                <a:schemeClr val="tx1"/>
              </a:solidFill>
            </a:rPr>
            <a:t>Necesidad </a:t>
          </a:r>
          <a:r>
            <a:rPr lang="en-US" dirty="0" smtClean="0">
              <a:solidFill>
                <a:schemeClr val="tx1"/>
              </a:solidFill>
            </a:rPr>
            <a:t>-</a:t>
          </a:r>
          <a:r>
            <a:rPr lang="es-EC" dirty="0" smtClean="0">
              <a:solidFill>
                <a:schemeClr val="tx1"/>
              </a:solidFill>
            </a:rPr>
            <a:t> </a:t>
          </a:r>
          <a:r>
            <a:rPr lang="es-ES" dirty="0" smtClean="0">
              <a:solidFill>
                <a:schemeClr val="tx1"/>
              </a:solidFill>
            </a:rPr>
            <a:t>Planteamiento del problema</a:t>
          </a:r>
          <a:endParaRPr lang="es-ES" dirty="0">
            <a:solidFill>
              <a:schemeClr val="tx1"/>
            </a:solidFill>
          </a:endParaRPr>
        </a:p>
      </dgm:t>
    </dgm:pt>
    <dgm:pt modelId="{79BB3AEB-75AF-48DC-A176-5F1D9BE555C7}" type="parTrans" cxnId="{AAD2030F-EEA7-4D00-848F-E4DADDDCBE0C}">
      <dgm:prSet/>
      <dgm:spPr/>
      <dgm:t>
        <a:bodyPr/>
        <a:lstStyle/>
        <a:p>
          <a:pPr algn="just"/>
          <a:endParaRPr lang="en-US">
            <a:solidFill>
              <a:schemeClr val="tx1"/>
            </a:solidFill>
          </a:endParaRPr>
        </a:p>
      </dgm:t>
    </dgm:pt>
    <dgm:pt modelId="{81FEB28D-D08B-433C-9B7C-3AAF0E958E7D}" type="sibTrans" cxnId="{AAD2030F-EEA7-4D00-848F-E4DADDDCBE0C}">
      <dgm:prSet/>
      <dgm:spPr/>
      <dgm:t>
        <a:bodyPr/>
        <a:lstStyle/>
        <a:p>
          <a:pPr algn="just"/>
          <a:endParaRPr lang="en-US">
            <a:solidFill>
              <a:schemeClr val="tx1"/>
            </a:solidFill>
          </a:endParaRPr>
        </a:p>
      </dgm:t>
    </dgm:pt>
    <dgm:pt modelId="{E47DEB5A-647E-4399-8F5C-A5381FFCC7A4}" type="pres">
      <dgm:prSet presAssocID="{C147B539-6A01-44F2-BA73-DE7FE69ACD6A}" presName="Name0" presStyleCnt="0">
        <dgm:presLayoutVars>
          <dgm:dir/>
          <dgm:resizeHandles val="exact"/>
        </dgm:presLayoutVars>
      </dgm:prSet>
      <dgm:spPr/>
      <dgm:t>
        <a:bodyPr/>
        <a:lstStyle/>
        <a:p>
          <a:endParaRPr lang="es-EC"/>
        </a:p>
      </dgm:t>
    </dgm:pt>
    <dgm:pt modelId="{45D8E133-38BF-4EF1-89D3-F769E6C332FF}" type="pres">
      <dgm:prSet presAssocID="{B2028A46-4BC5-4C6E-B119-E3DC7B57D803}" presName="node" presStyleLbl="node1" presStyleIdx="0" presStyleCnt="4">
        <dgm:presLayoutVars>
          <dgm:bulletEnabled val="1"/>
        </dgm:presLayoutVars>
      </dgm:prSet>
      <dgm:spPr/>
      <dgm:t>
        <a:bodyPr/>
        <a:lstStyle/>
        <a:p>
          <a:endParaRPr lang="es-ES"/>
        </a:p>
      </dgm:t>
    </dgm:pt>
    <dgm:pt modelId="{06CC80BB-45EB-443B-8BEB-8481BF40E15E}" type="pres">
      <dgm:prSet presAssocID="{76938F37-24BB-464F-B864-2E3B182E00CE}" presName="sibTrans" presStyleCnt="0"/>
      <dgm:spPr/>
    </dgm:pt>
    <dgm:pt modelId="{51BCF09A-DDB4-4DAD-BC7F-DB7AC01650F8}" type="pres">
      <dgm:prSet presAssocID="{C25608F8-D5FB-4A16-9A54-E8D56D700346}" presName="node" presStyleLbl="node1" presStyleIdx="1" presStyleCnt="4">
        <dgm:presLayoutVars>
          <dgm:bulletEnabled val="1"/>
        </dgm:presLayoutVars>
      </dgm:prSet>
      <dgm:spPr/>
      <dgm:t>
        <a:bodyPr/>
        <a:lstStyle/>
        <a:p>
          <a:endParaRPr lang="es-ES"/>
        </a:p>
      </dgm:t>
    </dgm:pt>
    <dgm:pt modelId="{7F887F21-8A08-48D3-A648-7284C3E6ACAE}" type="pres">
      <dgm:prSet presAssocID="{615D1314-487E-43C8-9701-9E62A6BFB97E}" presName="sibTrans" presStyleCnt="0"/>
      <dgm:spPr/>
    </dgm:pt>
    <dgm:pt modelId="{22AAE220-D1EE-48D3-910D-3FD8E5E86375}" type="pres">
      <dgm:prSet presAssocID="{77E57761-D49C-4E5E-87EC-2A05FFFC7465}" presName="node" presStyleLbl="node1" presStyleIdx="2" presStyleCnt="4">
        <dgm:presLayoutVars>
          <dgm:bulletEnabled val="1"/>
        </dgm:presLayoutVars>
      </dgm:prSet>
      <dgm:spPr/>
      <dgm:t>
        <a:bodyPr/>
        <a:lstStyle/>
        <a:p>
          <a:endParaRPr lang="es-ES"/>
        </a:p>
      </dgm:t>
    </dgm:pt>
    <dgm:pt modelId="{059495F3-9E54-42BF-88A3-6181C369540B}" type="pres">
      <dgm:prSet presAssocID="{D38D4C90-A389-4389-8528-EE400A3C1DB0}" presName="sibTrans" presStyleCnt="0"/>
      <dgm:spPr/>
    </dgm:pt>
    <dgm:pt modelId="{B4974797-9D5F-4DE3-A784-0B01A91C484C}" type="pres">
      <dgm:prSet presAssocID="{39D9F308-C20A-4BF9-AAAA-10AF45AC1630}" presName="node" presStyleLbl="node1" presStyleIdx="3" presStyleCnt="4">
        <dgm:presLayoutVars>
          <dgm:bulletEnabled val="1"/>
        </dgm:presLayoutVars>
      </dgm:prSet>
      <dgm:spPr/>
      <dgm:t>
        <a:bodyPr/>
        <a:lstStyle/>
        <a:p>
          <a:endParaRPr lang="en-US"/>
        </a:p>
      </dgm:t>
    </dgm:pt>
  </dgm:ptLst>
  <dgm:cxnLst>
    <dgm:cxn modelId="{A4766DC9-5935-475D-8D54-BFFAB69393AB}" type="presOf" srcId="{39D9F308-C20A-4BF9-AAAA-10AF45AC1630}" destId="{B4974797-9D5F-4DE3-A784-0B01A91C484C}" srcOrd="0" destOrd="0" presId="urn:microsoft.com/office/officeart/2005/8/layout/hList6"/>
    <dgm:cxn modelId="{525D01A2-0CE4-4D86-8CBC-900A197672EB}" type="presOf" srcId="{C25608F8-D5FB-4A16-9A54-E8D56D700346}" destId="{51BCF09A-DDB4-4DAD-BC7F-DB7AC01650F8}" srcOrd="0" destOrd="0" presId="urn:microsoft.com/office/officeart/2005/8/layout/hList6"/>
    <dgm:cxn modelId="{AAD2030F-EEA7-4D00-848F-E4DADDDCBE0C}" srcId="{C147B539-6A01-44F2-BA73-DE7FE69ACD6A}" destId="{39D9F308-C20A-4BF9-AAAA-10AF45AC1630}" srcOrd="3" destOrd="0" parTransId="{79BB3AEB-75AF-48DC-A176-5F1D9BE555C7}" sibTransId="{81FEB28D-D08B-433C-9B7C-3AAF0E958E7D}"/>
    <dgm:cxn modelId="{B4613AEC-C3C4-49C9-BC2C-D0BDA2C62C1B}" srcId="{C147B539-6A01-44F2-BA73-DE7FE69ACD6A}" destId="{C25608F8-D5FB-4A16-9A54-E8D56D700346}" srcOrd="1" destOrd="0" parTransId="{22B5282B-93A7-4115-8176-67F468616794}" sibTransId="{615D1314-487E-43C8-9701-9E62A6BFB97E}"/>
    <dgm:cxn modelId="{238F727A-F8C9-4931-B640-C93FBBCD41A2}" type="presOf" srcId="{B2028A46-4BC5-4C6E-B119-E3DC7B57D803}" destId="{45D8E133-38BF-4EF1-89D3-F769E6C332FF}" srcOrd="0" destOrd="0" presId="urn:microsoft.com/office/officeart/2005/8/layout/hList6"/>
    <dgm:cxn modelId="{C0B5E378-D5CA-45BA-97A3-0C57358342B3}" type="presOf" srcId="{C147B539-6A01-44F2-BA73-DE7FE69ACD6A}" destId="{E47DEB5A-647E-4399-8F5C-A5381FFCC7A4}" srcOrd="0" destOrd="0" presId="urn:microsoft.com/office/officeart/2005/8/layout/hList6"/>
    <dgm:cxn modelId="{5968E756-DA94-477F-8DFD-037F69744486}" type="presOf" srcId="{77E57761-D49C-4E5E-87EC-2A05FFFC7465}" destId="{22AAE220-D1EE-48D3-910D-3FD8E5E86375}" srcOrd="0" destOrd="0" presId="urn:microsoft.com/office/officeart/2005/8/layout/hList6"/>
    <dgm:cxn modelId="{D23F4558-AB6F-45F9-B37E-F2E03CA14C16}" srcId="{C147B539-6A01-44F2-BA73-DE7FE69ACD6A}" destId="{B2028A46-4BC5-4C6E-B119-E3DC7B57D803}" srcOrd="0" destOrd="0" parTransId="{7382E672-3872-46FF-9BC7-966077F0D22A}" sibTransId="{76938F37-24BB-464F-B864-2E3B182E00CE}"/>
    <dgm:cxn modelId="{04919FEE-5C4D-47F3-BC73-61A8B030C59A}" srcId="{C147B539-6A01-44F2-BA73-DE7FE69ACD6A}" destId="{77E57761-D49C-4E5E-87EC-2A05FFFC7465}" srcOrd="2" destOrd="0" parTransId="{3BFBA325-CE76-4254-A161-037732FED131}" sibTransId="{D38D4C90-A389-4389-8528-EE400A3C1DB0}"/>
    <dgm:cxn modelId="{CA7D3F63-36AB-4661-8139-68B852A7BFAE}" type="presParOf" srcId="{E47DEB5A-647E-4399-8F5C-A5381FFCC7A4}" destId="{45D8E133-38BF-4EF1-89D3-F769E6C332FF}" srcOrd="0" destOrd="0" presId="urn:microsoft.com/office/officeart/2005/8/layout/hList6"/>
    <dgm:cxn modelId="{537E9426-427F-4590-8A29-F2E8883A5887}" type="presParOf" srcId="{E47DEB5A-647E-4399-8F5C-A5381FFCC7A4}" destId="{06CC80BB-45EB-443B-8BEB-8481BF40E15E}" srcOrd="1" destOrd="0" presId="urn:microsoft.com/office/officeart/2005/8/layout/hList6"/>
    <dgm:cxn modelId="{21337BD3-C2A7-418B-A253-B2DA45A944C7}" type="presParOf" srcId="{E47DEB5A-647E-4399-8F5C-A5381FFCC7A4}" destId="{51BCF09A-DDB4-4DAD-BC7F-DB7AC01650F8}" srcOrd="2" destOrd="0" presId="urn:microsoft.com/office/officeart/2005/8/layout/hList6"/>
    <dgm:cxn modelId="{8F0FC866-9F08-4A9D-8D2A-93E31373B8C2}" type="presParOf" srcId="{E47DEB5A-647E-4399-8F5C-A5381FFCC7A4}" destId="{7F887F21-8A08-48D3-A648-7284C3E6ACAE}" srcOrd="3" destOrd="0" presId="urn:microsoft.com/office/officeart/2005/8/layout/hList6"/>
    <dgm:cxn modelId="{0ACB1252-B0EC-471B-8EDE-9D22992DA2FC}" type="presParOf" srcId="{E47DEB5A-647E-4399-8F5C-A5381FFCC7A4}" destId="{22AAE220-D1EE-48D3-910D-3FD8E5E86375}" srcOrd="4" destOrd="0" presId="urn:microsoft.com/office/officeart/2005/8/layout/hList6"/>
    <dgm:cxn modelId="{EA8F96C7-61A3-470D-AAD8-423D7FE1174F}" type="presParOf" srcId="{E47DEB5A-647E-4399-8F5C-A5381FFCC7A4}" destId="{059495F3-9E54-42BF-88A3-6181C369540B}" srcOrd="5" destOrd="0" presId="urn:microsoft.com/office/officeart/2005/8/layout/hList6"/>
    <dgm:cxn modelId="{C90AF685-F9D8-48AE-B3AE-78E0497A44B2}" type="presParOf" srcId="{E47DEB5A-647E-4399-8F5C-A5381FFCC7A4}" destId="{B4974797-9D5F-4DE3-A784-0B01A91C484C}"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90958D-542D-4B37-A496-CCE6A41291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AF6E7C-9EFA-4E95-B0A4-785A77353D2E}">
      <dgm:prSet phldrT="[Texto]"/>
      <dgm:spPr/>
      <dgm:t>
        <a:bodyPr/>
        <a:lstStyle/>
        <a:p>
          <a:pPr algn="just"/>
          <a:r>
            <a:rPr lang="es-EC" dirty="0" smtClean="0">
              <a:solidFill>
                <a:schemeClr val="tx1"/>
              </a:solidFill>
            </a:rPr>
            <a:t>El proceso de medición del grado BS&amp;W es repetitivo, debido a que se realiza por lo general una medición por hora durante 48 horas. </a:t>
          </a:r>
          <a:endParaRPr lang="en-US" dirty="0">
            <a:solidFill>
              <a:schemeClr val="tx1"/>
            </a:solidFill>
          </a:endParaRPr>
        </a:p>
      </dgm:t>
    </dgm:pt>
    <dgm:pt modelId="{00956624-7287-4E35-B482-414654CB30BC}" type="parTrans" cxnId="{AE81EE6B-C382-4BC9-8F47-86575FCF9DA7}">
      <dgm:prSet/>
      <dgm:spPr/>
      <dgm:t>
        <a:bodyPr/>
        <a:lstStyle/>
        <a:p>
          <a:pPr algn="just"/>
          <a:endParaRPr lang="en-US">
            <a:solidFill>
              <a:schemeClr val="tx1"/>
            </a:solidFill>
          </a:endParaRPr>
        </a:p>
      </dgm:t>
    </dgm:pt>
    <dgm:pt modelId="{66C97FCD-99D3-499E-9970-5CC07B0C5BE2}" type="sibTrans" cxnId="{AE81EE6B-C382-4BC9-8F47-86575FCF9DA7}">
      <dgm:prSet/>
      <dgm:spPr/>
      <dgm:t>
        <a:bodyPr/>
        <a:lstStyle/>
        <a:p>
          <a:pPr algn="just"/>
          <a:endParaRPr lang="en-US">
            <a:solidFill>
              <a:schemeClr val="tx1"/>
            </a:solidFill>
          </a:endParaRPr>
        </a:p>
      </dgm:t>
    </dgm:pt>
    <dgm:pt modelId="{89CDAA8A-E7FD-40D3-872B-FB91D0840664}">
      <dgm:prSet phldrT="[Texto]"/>
      <dgm:spPr/>
      <dgm:t>
        <a:bodyPr/>
        <a:lstStyle/>
        <a:p>
          <a:pPr algn="just"/>
          <a:r>
            <a:rPr lang="es-EC" dirty="0" smtClean="0">
              <a:solidFill>
                <a:schemeClr val="tx1"/>
              </a:solidFill>
            </a:rPr>
            <a:t>El proceso de medición del grado BS&amp;W es realizado por un operario, por lo cual el correcto desarrollo del mismo esta sujeto a fallas humanas.</a:t>
          </a:r>
          <a:endParaRPr lang="en-US" dirty="0">
            <a:solidFill>
              <a:schemeClr val="tx1"/>
            </a:solidFill>
          </a:endParaRPr>
        </a:p>
      </dgm:t>
    </dgm:pt>
    <dgm:pt modelId="{2E7844CF-DCF1-4015-B14F-E7801A82BA83}" type="parTrans" cxnId="{04CC5613-DBE4-4773-B08C-809F97D5C9EF}">
      <dgm:prSet/>
      <dgm:spPr/>
      <dgm:t>
        <a:bodyPr/>
        <a:lstStyle/>
        <a:p>
          <a:pPr algn="just"/>
          <a:endParaRPr lang="en-US">
            <a:solidFill>
              <a:schemeClr val="tx1"/>
            </a:solidFill>
          </a:endParaRPr>
        </a:p>
      </dgm:t>
    </dgm:pt>
    <dgm:pt modelId="{C7F3BE6D-B129-485A-8489-256809962B4D}" type="sibTrans" cxnId="{04CC5613-DBE4-4773-B08C-809F97D5C9EF}">
      <dgm:prSet/>
      <dgm:spPr/>
      <dgm:t>
        <a:bodyPr/>
        <a:lstStyle/>
        <a:p>
          <a:pPr algn="just"/>
          <a:endParaRPr lang="en-US">
            <a:solidFill>
              <a:schemeClr val="tx1"/>
            </a:solidFill>
          </a:endParaRPr>
        </a:p>
      </dgm:t>
    </dgm:pt>
    <dgm:pt modelId="{79088CC5-1648-48FA-8DF4-C82B79A90480}">
      <dgm:prSet phldrT="[Texto]"/>
      <dgm:spPr/>
      <dgm:t>
        <a:bodyPr/>
        <a:lstStyle/>
        <a:p>
          <a:pPr algn="just"/>
          <a:r>
            <a:rPr lang="es-EC" dirty="0" smtClean="0">
              <a:solidFill>
                <a:schemeClr val="tx1"/>
              </a:solidFill>
            </a:rPr>
            <a:t>Los tiempos de calentamiento y centrifugación del crudo son fijados por el operario por lo que pueden ser alterados fácilmente y esto provocar resultados erróneos. </a:t>
          </a:r>
          <a:endParaRPr lang="en-US" dirty="0">
            <a:solidFill>
              <a:schemeClr val="tx1"/>
            </a:solidFill>
          </a:endParaRPr>
        </a:p>
      </dgm:t>
    </dgm:pt>
    <dgm:pt modelId="{DEE5530C-0CEE-494E-8A55-8ABB309345B1}" type="parTrans" cxnId="{F50C00D2-F8F2-4592-8A35-5B522FF59328}">
      <dgm:prSet/>
      <dgm:spPr/>
      <dgm:t>
        <a:bodyPr/>
        <a:lstStyle/>
        <a:p>
          <a:pPr algn="just"/>
          <a:endParaRPr lang="en-US">
            <a:solidFill>
              <a:schemeClr val="tx1"/>
            </a:solidFill>
          </a:endParaRPr>
        </a:p>
      </dgm:t>
    </dgm:pt>
    <dgm:pt modelId="{2B153D0F-412B-40A1-B8AA-C96A207C03CC}" type="sibTrans" cxnId="{F50C00D2-F8F2-4592-8A35-5B522FF59328}">
      <dgm:prSet/>
      <dgm:spPr/>
      <dgm:t>
        <a:bodyPr/>
        <a:lstStyle/>
        <a:p>
          <a:pPr algn="just"/>
          <a:endParaRPr lang="en-US">
            <a:solidFill>
              <a:schemeClr val="tx1"/>
            </a:solidFill>
          </a:endParaRPr>
        </a:p>
      </dgm:t>
    </dgm:pt>
    <dgm:pt modelId="{BFA7DA52-F6B8-476C-B3F8-FB03CF21E0C4}" type="pres">
      <dgm:prSet presAssocID="{1290958D-542D-4B37-A496-CCE6A412910C}" presName="Name0" presStyleCnt="0">
        <dgm:presLayoutVars>
          <dgm:chMax val="7"/>
          <dgm:chPref val="7"/>
          <dgm:dir/>
        </dgm:presLayoutVars>
      </dgm:prSet>
      <dgm:spPr/>
      <dgm:t>
        <a:bodyPr/>
        <a:lstStyle/>
        <a:p>
          <a:endParaRPr lang="en-US"/>
        </a:p>
      </dgm:t>
    </dgm:pt>
    <dgm:pt modelId="{A5ED7A7A-1545-4992-ACC8-AD97D529D904}" type="pres">
      <dgm:prSet presAssocID="{1290958D-542D-4B37-A496-CCE6A412910C}" presName="Name1" presStyleCnt="0"/>
      <dgm:spPr/>
    </dgm:pt>
    <dgm:pt modelId="{20367475-6883-4026-AC2F-71363BCA0783}" type="pres">
      <dgm:prSet presAssocID="{1290958D-542D-4B37-A496-CCE6A412910C}" presName="cycle" presStyleCnt="0"/>
      <dgm:spPr/>
    </dgm:pt>
    <dgm:pt modelId="{187F756E-D916-462F-BF5A-F4155F57F570}" type="pres">
      <dgm:prSet presAssocID="{1290958D-542D-4B37-A496-CCE6A412910C}" presName="srcNode" presStyleLbl="node1" presStyleIdx="0" presStyleCnt="3"/>
      <dgm:spPr/>
    </dgm:pt>
    <dgm:pt modelId="{6EB2A244-EA82-42DE-AFF9-FFD733E193F4}" type="pres">
      <dgm:prSet presAssocID="{1290958D-542D-4B37-A496-CCE6A412910C}" presName="conn" presStyleLbl="parChTrans1D2" presStyleIdx="0" presStyleCnt="1"/>
      <dgm:spPr/>
      <dgm:t>
        <a:bodyPr/>
        <a:lstStyle/>
        <a:p>
          <a:endParaRPr lang="en-US"/>
        </a:p>
      </dgm:t>
    </dgm:pt>
    <dgm:pt modelId="{C2D62EAD-1285-4383-82EF-70E43CE65EE5}" type="pres">
      <dgm:prSet presAssocID="{1290958D-542D-4B37-A496-CCE6A412910C}" presName="extraNode" presStyleLbl="node1" presStyleIdx="0" presStyleCnt="3"/>
      <dgm:spPr/>
    </dgm:pt>
    <dgm:pt modelId="{6C681D30-9596-4B17-82DD-798744ABD2A8}" type="pres">
      <dgm:prSet presAssocID="{1290958D-542D-4B37-A496-CCE6A412910C}" presName="dstNode" presStyleLbl="node1" presStyleIdx="0" presStyleCnt="3"/>
      <dgm:spPr/>
    </dgm:pt>
    <dgm:pt modelId="{6971B744-4564-4426-95D9-47D10D09644D}" type="pres">
      <dgm:prSet presAssocID="{11AF6E7C-9EFA-4E95-B0A4-785A77353D2E}" presName="text_1" presStyleLbl="node1" presStyleIdx="0" presStyleCnt="3">
        <dgm:presLayoutVars>
          <dgm:bulletEnabled val="1"/>
        </dgm:presLayoutVars>
      </dgm:prSet>
      <dgm:spPr/>
      <dgm:t>
        <a:bodyPr/>
        <a:lstStyle/>
        <a:p>
          <a:endParaRPr lang="en-US"/>
        </a:p>
      </dgm:t>
    </dgm:pt>
    <dgm:pt modelId="{B029127D-D649-419E-8FE6-4689AA506D4B}" type="pres">
      <dgm:prSet presAssocID="{11AF6E7C-9EFA-4E95-B0A4-785A77353D2E}" presName="accent_1" presStyleCnt="0"/>
      <dgm:spPr/>
    </dgm:pt>
    <dgm:pt modelId="{5A3E5602-CD6E-4419-A165-7A422761D10C}" type="pres">
      <dgm:prSet presAssocID="{11AF6E7C-9EFA-4E95-B0A4-785A77353D2E}" presName="accentRepeatNode" presStyleLbl="solidFgAcc1" presStyleIdx="0" presStyleCnt="3"/>
      <dgm:spPr/>
    </dgm:pt>
    <dgm:pt modelId="{77B15577-4192-4EC5-AC4F-13B3AD88E3D2}" type="pres">
      <dgm:prSet presAssocID="{89CDAA8A-E7FD-40D3-872B-FB91D0840664}" presName="text_2" presStyleLbl="node1" presStyleIdx="1" presStyleCnt="3">
        <dgm:presLayoutVars>
          <dgm:bulletEnabled val="1"/>
        </dgm:presLayoutVars>
      </dgm:prSet>
      <dgm:spPr/>
      <dgm:t>
        <a:bodyPr/>
        <a:lstStyle/>
        <a:p>
          <a:endParaRPr lang="en-US"/>
        </a:p>
      </dgm:t>
    </dgm:pt>
    <dgm:pt modelId="{AB9AB106-4C3D-46A7-8ADD-8223D16FE72C}" type="pres">
      <dgm:prSet presAssocID="{89CDAA8A-E7FD-40D3-872B-FB91D0840664}" presName="accent_2" presStyleCnt="0"/>
      <dgm:spPr/>
    </dgm:pt>
    <dgm:pt modelId="{C1A68126-7C7B-426F-A5DE-A26105D263CB}" type="pres">
      <dgm:prSet presAssocID="{89CDAA8A-E7FD-40D3-872B-FB91D0840664}" presName="accentRepeatNode" presStyleLbl="solidFgAcc1" presStyleIdx="1" presStyleCnt="3"/>
      <dgm:spPr/>
    </dgm:pt>
    <dgm:pt modelId="{CDD8C847-E404-40F8-BF58-5456ABBA995F}" type="pres">
      <dgm:prSet presAssocID="{79088CC5-1648-48FA-8DF4-C82B79A90480}" presName="text_3" presStyleLbl="node1" presStyleIdx="2" presStyleCnt="3">
        <dgm:presLayoutVars>
          <dgm:bulletEnabled val="1"/>
        </dgm:presLayoutVars>
      </dgm:prSet>
      <dgm:spPr/>
      <dgm:t>
        <a:bodyPr/>
        <a:lstStyle/>
        <a:p>
          <a:endParaRPr lang="en-US"/>
        </a:p>
      </dgm:t>
    </dgm:pt>
    <dgm:pt modelId="{130C4787-25A0-4F64-8880-2FF64E1BAB2E}" type="pres">
      <dgm:prSet presAssocID="{79088CC5-1648-48FA-8DF4-C82B79A90480}" presName="accent_3" presStyleCnt="0"/>
      <dgm:spPr/>
    </dgm:pt>
    <dgm:pt modelId="{717D5008-A7B4-4AC7-A7CF-B95B8B2D6B9E}" type="pres">
      <dgm:prSet presAssocID="{79088CC5-1648-48FA-8DF4-C82B79A90480}" presName="accentRepeatNode" presStyleLbl="solidFgAcc1" presStyleIdx="2" presStyleCnt="3"/>
      <dgm:spPr/>
    </dgm:pt>
  </dgm:ptLst>
  <dgm:cxnLst>
    <dgm:cxn modelId="{AE81EE6B-C382-4BC9-8F47-86575FCF9DA7}" srcId="{1290958D-542D-4B37-A496-CCE6A412910C}" destId="{11AF6E7C-9EFA-4E95-B0A4-785A77353D2E}" srcOrd="0" destOrd="0" parTransId="{00956624-7287-4E35-B482-414654CB30BC}" sibTransId="{66C97FCD-99D3-499E-9970-5CC07B0C5BE2}"/>
    <dgm:cxn modelId="{2D4EE88E-F9F6-463A-93A6-8617FA51A595}" type="presOf" srcId="{1290958D-542D-4B37-A496-CCE6A412910C}" destId="{BFA7DA52-F6B8-476C-B3F8-FB03CF21E0C4}" srcOrd="0" destOrd="0" presId="urn:microsoft.com/office/officeart/2008/layout/VerticalCurvedList"/>
    <dgm:cxn modelId="{F50C00D2-F8F2-4592-8A35-5B522FF59328}" srcId="{1290958D-542D-4B37-A496-CCE6A412910C}" destId="{79088CC5-1648-48FA-8DF4-C82B79A90480}" srcOrd="2" destOrd="0" parTransId="{DEE5530C-0CEE-494E-8A55-8ABB309345B1}" sibTransId="{2B153D0F-412B-40A1-B8AA-C96A207C03CC}"/>
    <dgm:cxn modelId="{6FBE1EF9-92C1-49CF-AD8A-C126F7487800}" type="presOf" srcId="{66C97FCD-99D3-499E-9970-5CC07B0C5BE2}" destId="{6EB2A244-EA82-42DE-AFF9-FFD733E193F4}" srcOrd="0" destOrd="0" presId="urn:microsoft.com/office/officeart/2008/layout/VerticalCurvedList"/>
    <dgm:cxn modelId="{ED518ABE-7424-4B05-9DF2-D7F86A1D24B0}" type="presOf" srcId="{89CDAA8A-E7FD-40D3-872B-FB91D0840664}" destId="{77B15577-4192-4EC5-AC4F-13B3AD88E3D2}" srcOrd="0" destOrd="0" presId="urn:microsoft.com/office/officeart/2008/layout/VerticalCurvedList"/>
    <dgm:cxn modelId="{04CC5613-DBE4-4773-B08C-809F97D5C9EF}" srcId="{1290958D-542D-4B37-A496-CCE6A412910C}" destId="{89CDAA8A-E7FD-40D3-872B-FB91D0840664}" srcOrd="1" destOrd="0" parTransId="{2E7844CF-DCF1-4015-B14F-E7801A82BA83}" sibTransId="{C7F3BE6D-B129-485A-8489-256809962B4D}"/>
    <dgm:cxn modelId="{37662D9A-8EE7-4CA9-9C3F-BEE962560C88}" type="presOf" srcId="{11AF6E7C-9EFA-4E95-B0A4-785A77353D2E}" destId="{6971B744-4564-4426-95D9-47D10D09644D}" srcOrd="0" destOrd="0" presId="urn:microsoft.com/office/officeart/2008/layout/VerticalCurvedList"/>
    <dgm:cxn modelId="{78AAAFEA-8262-4B86-A612-344B8FB227A0}" type="presOf" srcId="{79088CC5-1648-48FA-8DF4-C82B79A90480}" destId="{CDD8C847-E404-40F8-BF58-5456ABBA995F}" srcOrd="0" destOrd="0" presId="urn:microsoft.com/office/officeart/2008/layout/VerticalCurvedList"/>
    <dgm:cxn modelId="{E022D81D-B656-4AC2-86CA-F9D2B5F13914}" type="presParOf" srcId="{BFA7DA52-F6B8-476C-B3F8-FB03CF21E0C4}" destId="{A5ED7A7A-1545-4992-ACC8-AD97D529D904}" srcOrd="0" destOrd="0" presId="urn:microsoft.com/office/officeart/2008/layout/VerticalCurvedList"/>
    <dgm:cxn modelId="{FBE1EC57-A41A-4A0F-AA01-ACA2A8D16124}" type="presParOf" srcId="{A5ED7A7A-1545-4992-ACC8-AD97D529D904}" destId="{20367475-6883-4026-AC2F-71363BCA0783}" srcOrd="0" destOrd="0" presId="urn:microsoft.com/office/officeart/2008/layout/VerticalCurvedList"/>
    <dgm:cxn modelId="{FD4BBDF0-4CC3-4CBE-869A-576E001F4F19}" type="presParOf" srcId="{20367475-6883-4026-AC2F-71363BCA0783}" destId="{187F756E-D916-462F-BF5A-F4155F57F570}" srcOrd="0" destOrd="0" presId="urn:microsoft.com/office/officeart/2008/layout/VerticalCurvedList"/>
    <dgm:cxn modelId="{C4A349E3-4450-4106-B242-95673C127FA3}" type="presParOf" srcId="{20367475-6883-4026-AC2F-71363BCA0783}" destId="{6EB2A244-EA82-42DE-AFF9-FFD733E193F4}" srcOrd="1" destOrd="0" presId="urn:microsoft.com/office/officeart/2008/layout/VerticalCurvedList"/>
    <dgm:cxn modelId="{A480AD91-E2FA-40D7-B364-C7579A7B8954}" type="presParOf" srcId="{20367475-6883-4026-AC2F-71363BCA0783}" destId="{C2D62EAD-1285-4383-82EF-70E43CE65EE5}" srcOrd="2" destOrd="0" presId="urn:microsoft.com/office/officeart/2008/layout/VerticalCurvedList"/>
    <dgm:cxn modelId="{2A8CD3A6-014F-4BD8-9824-493CD80B0E66}" type="presParOf" srcId="{20367475-6883-4026-AC2F-71363BCA0783}" destId="{6C681D30-9596-4B17-82DD-798744ABD2A8}" srcOrd="3" destOrd="0" presId="urn:microsoft.com/office/officeart/2008/layout/VerticalCurvedList"/>
    <dgm:cxn modelId="{CE879393-920C-4F19-A26E-CE73ECF9F736}" type="presParOf" srcId="{A5ED7A7A-1545-4992-ACC8-AD97D529D904}" destId="{6971B744-4564-4426-95D9-47D10D09644D}" srcOrd="1" destOrd="0" presId="urn:microsoft.com/office/officeart/2008/layout/VerticalCurvedList"/>
    <dgm:cxn modelId="{717C6BF0-47B0-4AD7-BF86-8CB8DF148EF4}" type="presParOf" srcId="{A5ED7A7A-1545-4992-ACC8-AD97D529D904}" destId="{B029127D-D649-419E-8FE6-4689AA506D4B}" srcOrd="2" destOrd="0" presId="urn:microsoft.com/office/officeart/2008/layout/VerticalCurvedList"/>
    <dgm:cxn modelId="{0C8B239A-4C8F-4CA3-A486-461FF3D8515B}" type="presParOf" srcId="{B029127D-D649-419E-8FE6-4689AA506D4B}" destId="{5A3E5602-CD6E-4419-A165-7A422761D10C}" srcOrd="0" destOrd="0" presId="urn:microsoft.com/office/officeart/2008/layout/VerticalCurvedList"/>
    <dgm:cxn modelId="{26804039-109A-4F9A-8004-0D25DB7CC8BB}" type="presParOf" srcId="{A5ED7A7A-1545-4992-ACC8-AD97D529D904}" destId="{77B15577-4192-4EC5-AC4F-13B3AD88E3D2}" srcOrd="3" destOrd="0" presId="urn:microsoft.com/office/officeart/2008/layout/VerticalCurvedList"/>
    <dgm:cxn modelId="{B6D8E601-0D96-4E53-88F6-95360CB65C04}" type="presParOf" srcId="{A5ED7A7A-1545-4992-ACC8-AD97D529D904}" destId="{AB9AB106-4C3D-46A7-8ADD-8223D16FE72C}" srcOrd="4" destOrd="0" presId="urn:microsoft.com/office/officeart/2008/layout/VerticalCurvedList"/>
    <dgm:cxn modelId="{82342E74-9FC9-4B5C-A957-039F4AA96AFC}" type="presParOf" srcId="{AB9AB106-4C3D-46A7-8ADD-8223D16FE72C}" destId="{C1A68126-7C7B-426F-A5DE-A26105D263CB}" srcOrd="0" destOrd="0" presId="urn:microsoft.com/office/officeart/2008/layout/VerticalCurvedList"/>
    <dgm:cxn modelId="{5049A23D-9F57-4A7F-8D81-D304677B5B7A}" type="presParOf" srcId="{A5ED7A7A-1545-4992-ACC8-AD97D529D904}" destId="{CDD8C847-E404-40F8-BF58-5456ABBA995F}" srcOrd="5" destOrd="0" presId="urn:microsoft.com/office/officeart/2008/layout/VerticalCurvedList"/>
    <dgm:cxn modelId="{BB548B8D-5D14-4BF8-8DB8-1762B575785E}" type="presParOf" srcId="{A5ED7A7A-1545-4992-ACC8-AD97D529D904}" destId="{130C4787-25A0-4F64-8880-2FF64E1BAB2E}" srcOrd="6" destOrd="0" presId="urn:microsoft.com/office/officeart/2008/layout/VerticalCurvedList"/>
    <dgm:cxn modelId="{B45B7C05-6318-46AB-847E-7808B63045EB}" type="presParOf" srcId="{130C4787-25A0-4F64-8880-2FF64E1BAB2E}" destId="{717D5008-A7B4-4AC7-A7CF-B95B8B2D6B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1">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1">
        <dgm:presLayoutVars>
          <dgm:bulletEnabled val="1"/>
        </dgm:presLayoutVars>
      </dgm:prSet>
      <dgm:spPr/>
      <dgm:t>
        <a:bodyPr/>
        <a:lstStyle/>
        <a:p>
          <a:endParaRPr lang="en-US"/>
        </a:p>
      </dgm:t>
    </dgm:pt>
  </dgm:ptLst>
  <dgm:cxnLst>
    <dgm:cxn modelId="{008F2DEA-F1A1-44C3-84F2-D94071F1D0F1}" srcId="{AB19982C-2639-4272-A449-ADE5631F2E01}" destId="{D394F125-DC66-44BD-A4B3-7B1750497E82}" srcOrd="0" destOrd="0" parTransId="{A92043E0-85D4-4419-8EF4-92BDF06E9796}" sibTransId="{B3276960-8FB9-40EC-80AD-A64E40DFFD8B}"/>
    <dgm:cxn modelId="{E5283F8C-CB07-4F79-B910-D78C5F24774E}" srcId="{95B89A52-E707-4110-B334-621F7A7098CC}" destId="{AB19982C-2639-4272-A449-ADE5631F2E01}" srcOrd="0" destOrd="0" parTransId="{441B4D1E-E9D8-418B-84E4-C4A409C8923E}" sibTransId="{8BB2FFC8-FEBB-49B8-96F7-102FD8C2872B}"/>
    <dgm:cxn modelId="{20189C13-38C4-4991-854D-83CF7C045776}" type="presOf" srcId="{95B89A52-E707-4110-B334-621F7A7098CC}" destId="{2B4436EB-6FDC-4DA1-90F8-E443A92F7A59}" srcOrd="0" destOrd="0" presId="urn:microsoft.com/office/officeart/2005/8/layout/chevron2"/>
    <dgm:cxn modelId="{2CB54F5D-3DF3-446F-9D32-466DFB6849FF}" type="presOf" srcId="{D394F125-DC66-44BD-A4B3-7B1750497E82}" destId="{845CB141-A94D-4665-9623-501BEFB1BCCC}" srcOrd="0" destOrd="0" presId="urn:microsoft.com/office/officeart/2005/8/layout/chevron2"/>
    <dgm:cxn modelId="{66689F58-5D4A-4B0D-BE03-F2458BA5911D}" type="presOf" srcId="{AB19982C-2639-4272-A449-ADE5631F2E01}" destId="{292C27AE-5014-4D95-8E45-63979DF3E2DE}" srcOrd="0" destOrd="0" presId="urn:microsoft.com/office/officeart/2005/8/layout/chevron2"/>
    <dgm:cxn modelId="{671BDD29-2619-4B58-95CC-DA125861CA96}" type="presParOf" srcId="{2B4436EB-6FDC-4DA1-90F8-E443A92F7A59}" destId="{A39E76E4-D620-45F4-ACA3-981D97EC8E5C}" srcOrd="0" destOrd="0" presId="urn:microsoft.com/office/officeart/2005/8/layout/chevron2"/>
    <dgm:cxn modelId="{8C397BA5-3E2E-4337-8974-8DA3EA297845}" type="presParOf" srcId="{A39E76E4-D620-45F4-ACA3-981D97EC8E5C}" destId="{292C27AE-5014-4D95-8E45-63979DF3E2DE}" srcOrd="0" destOrd="0" presId="urn:microsoft.com/office/officeart/2005/8/layout/chevron2"/>
    <dgm:cxn modelId="{78B5D0A7-2543-4107-AD37-E55558465F6C}" type="presParOf" srcId="{A39E76E4-D620-45F4-ACA3-981D97EC8E5C}" destId="{845CB141-A94D-4665-9623-501BEFB1BCCC}"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19AF9B-889A-4D20-A301-812C391EFF6C}" type="doc">
      <dgm:prSet loTypeId="urn:microsoft.com/office/officeart/2005/8/layout/chevron1" loCatId="process" qsTypeId="urn:microsoft.com/office/officeart/2005/8/quickstyle/simple1" qsCatId="simple" csTypeId="urn:microsoft.com/office/officeart/2005/8/colors/accent1_2" csCatId="accent1" phldr="1"/>
      <dgm:spPr/>
    </dgm:pt>
    <dgm:pt modelId="{446366B0-E01A-4CA4-BE94-3E942234E1CA}">
      <dgm:prSet phldrT="[Texto]"/>
      <dgm:spPr/>
      <dgm:t>
        <a:bodyPr/>
        <a:lstStyle/>
        <a:p>
          <a:r>
            <a:rPr lang="es-EC" dirty="0" smtClean="0"/>
            <a:t>Surge la necesidad de automatizar el proceso de medición del grado BS&amp;W</a:t>
          </a:r>
          <a:endParaRPr lang="en-US" dirty="0"/>
        </a:p>
      </dgm:t>
    </dgm:pt>
    <dgm:pt modelId="{0287F6E3-300A-4937-88A0-161F7DB91AE8}" type="parTrans" cxnId="{18494F54-8497-47AD-951C-51B9E7E467C7}">
      <dgm:prSet/>
      <dgm:spPr/>
      <dgm:t>
        <a:bodyPr/>
        <a:lstStyle/>
        <a:p>
          <a:endParaRPr lang="en-US"/>
        </a:p>
      </dgm:t>
    </dgm:pt>
    <dgm:pt modelId="{D580D4FA-47F8-4F92-A965-B7E0D0D0FFD1}" type="sibTrans" cxnId="{18494F54-8497-47AD-951C-51B9E7E467C7}">
      <dgm:prSet/>
      <dgm:spPr/>
      <dgm:t>
        <a:bodyPr/>
        <a:lstStyle/>
        <a:p>
          <a:endParaRPr lang="en-US"/>
        </a:p>
      </dgm:t>
    </dgm:pt>
    <dgm:pt modelId="{2062A989-9731-44A4-B474-73DB257B6AA1}" type="pres">
      <dgm:prSet presAssocID="{D019AF9B-889A-4D20-A301-812C391EFF6C}" presName="Name0" presStyleCnt="0">
        <dgm:presLayoutVars>
          <dgm:dir/>
          <dgm:animLvl val="lvl"/>
          <dgm:resizeHandles val="exact"/>
        </dgm:presLayoutVars>
      </dgm:prSet>
      <dgm:spPr/>
    </dgm:pt>
    <dgm:pt modelId="{34F6DC04-47D6-4F82-866E-706A014D69CF}" type="pres">
      <dgm:prSet presAssocID="{446366B0-E01A-4CA4-BE94-3E942234E1CA}" presName="parTxOnly" presStyleLbl="node1" presStyleIdx="0" presStyleCnt="1">
        <dgm:presLayoutVars>
          <dgm:chMax val="0"/>
          <dgm:chPref val="0"/>
          <dgm:bulletEnabled val="1"/>
        </dgm:presLayoutVars>
      </dgm:prSet>
      <dgm:spPr/>
      <dgm:t>
        <a:bodyPr/>
        <a:lstStyle/>
        <a:p>
          <a:endParaRPr lang="en-US"/>
        </a:p>
      </dgm:t>
    </dgm:pt>
  </dgm:ptLst>
  <dgm:cxnLst>
    <dgm:cxn modelId="{65AE2340-173A-4D92-BB37-F34F756D768D}" type="presOf" srcId="{446366B0-E01A-4CA4-BE94-3E942234E1CA}" destId="{34F6DC04-47D6-4F82-866E-706A014D69CF}" srcOrd="0" destOrd="0" presId="urn:microsoft.com/office/officeart/2005/8/layout/chevron1"/>
    <dgm:cxn modelId="{18494F54-8497-47AD-951C-51B9E7E467C7}" srcId="{D019AF9B-889A-4D20-A301-812C391EFF6C}" destId="{446366B0-E01A-4CA4-BE94-3E942234E1CA}" srcOrd="0" destOrd="0" parTransId="{0287F6E3-300A-4937-88A0-161F7DB91AE8}" sibTransId="{D580D4FA-47F8-4F92-A965-B7E0D0D0FFD1}"/>
    <dgm:cxn modelId="{993D6BEA-03E0-4281-88DC-943D75A7919E}" type="presOf" srcId="{D019AF9B-889A-4D20-A301-812C391EFF6C}" destId="{2062A989-9731-44A4-B474-73DB257B6AA1}" srcOrd="0" destOrd="0" presId="urn:microsoft.com/office/officeart/2005/8/layout/chevron1"/>
    <dgm:cxn modelId="{984187BF-917D-4577-8137-668A10CDF05E}" type="presParOf" srcId="{2062A989-9731-44A4-B474-73DB257B6AA1}" destId="{34F6DC04-47D6-4F82-866E-706A014D69CF}" srcOrd="0"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1">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1">
        <dgm:presLayoutVars>
          <dgm:bulletEnabled val="1"/>
        </dgm:presLayoutVars>
      </dgm:prSet>
      <dgm:spPr/>
      <dgm:t>
        <a:bodyPr/>
        <a:lstStyle/>
        <a:p>
          <a:endParaRPr lang="en-US"/>
        </a:p>
      </dgm:t>
    </dgm:pt>
  </dgm:ptLst>
  <dgm:cxnLst>
    <dgm:cxn modelId="{008F2DEA-F1A1-44C3-84F2-D94071F1D0F1}" srcId="{AB19982C-2639-4272-A449-ADE5631F2E01}" destId="{D394F125-DC66-44BD-A4B3-7B1750497E82}" srcOrd="0" destOrd="0" parTransId="{A92043E0-85D4-4419-8EF4-92BDF06E9796}" sibTransId="{B3276960-8FB9-40EC-80AD-A64E40DFFD8B}"/>
    <dgm:cxn modelId="{003776D1-089D-465B-BF03-FC3817A3836F}" type="presOf" srcId="{95B89A52-E707-4110-B334-621F7A7098CC}" destId="{2B4436EB-6FDC-4DA1-90F8-E443A92F7A59}" srcOrd="0" destOrd="0" presId="urn:microsoft.com/office/officeart/2005/8/layout/chevron2"/>
    <dgm:cxn modelId="{E5283F8C-CB07-4F79-B910-D78C5F24774E}" srcId="{95B89A52-E707-4110-B334-621F7A7098CC}" destId="{AB19982C-2639-4272-A449-ADE5631F2E01}" srcOrd="0" destOrd="0" parTransId="{441B4D1E-E9D8-418B-84E4-C4A409C8923E}" sibTransId="{8BB2FFC8-FEBB-49B8-96F7-102FD8C2872B}"/>
    <dgm:cxn modelId="{773ACD8A-BA97-4372-A692-4C514DBE5861}" type="presOf" srcId="{D394F125-DC66-44BD-A4B3-7B1750497E82}" destId="{845CB141-A94D-4665-9623-501BEFB1BCCC}" srcOrd="0" destOrd="0" presId="urn:microsoft.com/office/officeart/2005/8/layout/chevron2"/>
    <dgm:cxn modelId="{BAE97A3E-B4E5-4F50-8D10-4E4BA27A6CF4}" type="presOf" srcId="{AB19982C-2639-4272-A449-ADE5631F2E01}" destId="{292C27AE-5014-4D95-8E45-63979DF3E2DE}" srcOrd="0" destOrd="0" presId="urn:microsoft.com/office/officeart/2005/8/layout/chevron2"/>
    <dgm:cxn modelId="{61127178-B09B-45E8-A80E-8554A92CE67B}" type="presParOf" srcId="{2B4436EB-6FDC-4DA1-90F8-E443A92F7A59}" destId="{A39E76E4-D620-45F4-ACA3-981D97EC8E5C}" srcOrd="0" destOrd="0" presId="urn:microsoft.com/office/officeart/2005/8/layout/chevron2"/>
    <dgm:cxn modelId="{C56DF7C7-1A36-4B12-9ABC-B0160A280D72}" type="presParOf" srcId="{A39E76E4-D620-45F4-ACA3-981D97EC8E5C}" destId="{292C27AE-5014-4D95-8E45-63979DF3E2DE}" srcOrd="0" destOrd="0" presId="urn:microsoft.com/office/officeart/2005/8/layout/chevron2"/>
    <dgm:cxn modelId="{275A5C9A-FC1B-4403-9B61-9AEC174B8E1A}" type="presParOf" srcId="{A39E76E4-D620-45F4-ACA3-981D97EC8E5C}" destId="{845CB141-A94D-4665-9623-501BEFB1BCC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019AF9B-889A-4D20-A301-812C391EFF6C}" type="doc">
      <dgm:prSet loTypeId="urn:microsoft.com/office/officeart/2005/8/layout/chevron1" loCatId="process" qsTypeId="urn:microsoft.com/office/officeart/2005/8/quickstyle/simple1" qsCatId="simple" csTypeId="urn:microsoft.com/office/officeart/2005/8/colors/accent1_2" csCatId="accent1" phldr="1"/>
      <dgm:spPr/>
    </dgm:pt>
    <dgm:pt modelId="{446366B0-E01A-4CA4-BE94-3E942234E1CA}">
      <dgm:prSet phldrT="[Texto]"/>
      <dgm:spPr/>
      <dgm:t>
        <a:bodyPr/>
        <a:lstStyle/>
        <a:p>
          <a:r>
            <a:rPr lang="es-EC" dirty="0" smtClean="0"/>
            <a:t>Agrupamiento de señales de potencia y control.</a:t>
          </a:r>
          <a:endParaRPr lang="en-US" dirty="0"/>
        </a:p>
      </dgm:t>
    </dgm:pt>
    <dgm:pt modelId="{D580D4FA-47F8-4F92-A965-B7E0D0D0FFD1}" type="sibTrans" cxnId="{18494F54-8497-47AD-951C-51B9E7E467C7}">
      <dgm:prSet/>
      <dgm:spPr/>
      <dgm:t>
        <a:bodyPr/>
        <a:lstStyle/>
        <a:p>
          <a:endParaRPr lang="en-US"/>
        </a:p>
      </dgm:t>
    </dgm:pt>
    <dgm:pt modelId="{0287F6E3-300A-4937-88A0-161F7DB91AE8}" type="parTrans" cxnId="{18494F54-8497-47AD-951C-51B9E7E467C7}">
      <dgm:prSet/>
      <dgm:spPr/>
      <dgm:t>
        <a:bodyPr/>
        <a:lstStyle/>
        <a:p>
          <a:endParaRPr lang="en-US"/>
        </a:p>
      </dgm:t>
    </dgm:pt>
    <dgm:pt modelId="{2062A989-9731-44A4-B474-73DB257B6AA1}" type="pres">
      <dgm:prSet presAssocID="{D019AF9B-889A-4D20-A301-812C391EFF6C}" presName="Name0" presStyleCnt="0">
        <dgm:presLayoutVars>
          <dgm:dir/>
          <dgm:animLvl val="lvl"/>
          <dgm:resizeHandles val="exact"/>
        </dgm:presLayoutVars>
      </dgm:prSet>
      <dgm:spPr/>
    </dgm:pt>
    <dgm:pt modelId="{34F6DC04-47D6-4F82-866E-706A014D69CF}" type="pres">
      <dgm:prSet presAssocID="{446366B0-E01A-4CA4-BE94-3E942234E1CA}" presName="parTxOnly" presStyleLbl="node1" presStyleIdx="0" presStyleCnt="1" custLinFactNeighborX="10706" custLinFactNeighborY="-52152">
        <dgm:presLayoutVars>
          <dgm:chMax val="0"/>
          <dgm:chPref val="0"/>
          <dgm:bulletEnabled val="1"/>
        </dgm:presLayoutVars>
      </dgm:prSet>
      <dgm:spPr/>
      <dgm:t>
        <a:bodyPr/>
        <a:lstStyle/>
        <a:p>
          <a:endParaRPr lang="en-US"/>
        </a:p>
      </dgm:t>
    </dgm:pt>
  </dgm:ptLst>
  <dgm:cxnLst>
    <dgm:cxn modelId="{18494F54-8497-47AD-951C-51B9E7E467C7}" srcId="{D019AF9B-889A-4D20-A301-812C391EFF6C}" destId="{446366B0-E01A-4CA4-BE94-3E942234E1CA}" srcOrd="0" destOrd="0" parTransId="{0287F6E3-300A-4937-88A0-161F7DB91AE8}" sibTransId="{D580D4FA-47F8-4F92-A965-B7E0D0D0FFD1}"/>
    <dgm:cxn modelId="{4752906E-F520-4C1B-BC2D-6D7D65F929B5}" type="presOf" srcId="{D019AF9B-889A-4D20-A301-812C391EFF6C}" destId="{2062A989-9731-44A4-B474-73DB257B6AA1}" srcOrd="0" destOrd="0" presId="urn:microsoft.com/office/officeart/2005/8/layout/chevron1"/>
    <dgm:cxn modelId="{290F1C19-D4A0-49BE-A87D-B6F205BFD31F}" type="presOf" srcId="{446366B0-E01A-4CA4-BE94-3E942234E1CA}" destId="{34F6DC04-47D6-4F82-866E-706A014D69CF}" srcOrd="0" destOrd="0" presId="urn:microsoft.com/office/officeart/2005/8/layout/chevron1"/>
    <dgm:cxn modelId="{7BA3E5A1-4553-4276-8435-8F6612C545D0}" type="presParOf" srcId="{2062A989-9731-44A4-B474-73DB257B6AA1}" destId="{34F6DC04-47D6-4F82-866E-706A014D69CF}"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86F1B0D8-7527-4CFB-A7FE-9060B7FF96EB}">
      <dgm:prSet phldrT="[Texto]"/>
      <dgm:spPr/>
      <dgm:t>
        <a:bodyPr/>
        <a:lstStyle/>
        <a:p>
          <a:r>
            <a:rPr lang="es-ES" dirty="0" smtClean="0"/>
            <a:t> </a:t>
          </a:r>
          <a:endParaRPr lang="es-ES" dirty="0"/>
        </a:p>
      </dgm:t>
    </dgm:pt>
    <dgm:pt modelId="{CB7A8CD2-BC85-4C79-9C9D-6330755477FE}" type="parTrans" cxnId="{7AA2AC39-DEC7-41BD-AC17-9E862FD85832}">
      <dgm:prSet/>
      <dgm:spPr/>
      <dgm:t>
        <a:bodyPr/>
        <a:lstStyle/>
        <a:p>
          <a:endParaRPr lang="es-ES"/>
        </a:p>
      </dgm:t>
    </dgm:pt>
    <dgm:pt modelId="{700BEF09-BBC7-49BB-9DC3-46A186167E90}" type="sibTrans" cxnId="{7AA2AC39-DEC7-41BD-AC17-9E862FD85832}">
      <dgm:prSet/>
      <dgm:spPr/>
      <dgm:t>
        <a:bodyPr/>
        <a:lstStyle/>
        <a:p>
          <a:endParaRPr lang="es-ES"/>
        </a:p>
      </dgm:t>
    </dgm:pt>
    <dgm:pt modelId="{2120FD3A-171A-44A6-8FF7-D73C935AB715}">
      <dgm:prSet phldrT="[Texto]" custT="1"/>
      <dgm:spPr/>
      <dgm:t>
        <a:bodyPr/>
        <a:lstStyle/>
        <a:p>
          <a:r>
            <a:rPr lang="es-ES" sz="2000" dirty="0" smtClean="0"/>
            <a:t>ANTECEDENTES</a:t>
          </a:r>
          <a:endParaRPr lang="es-ES" sz="2000" dirty="0"/>
        </a:p>
      </dgm:t>
    </dgm:pt>
    <dgm:pt modelId="{CA4CDBA6-5B11-4AE9-A49C-4A15E5493298}" type="parTrans" cxnId="{8CE4EE88-E84F-422C-9D3B-84DB371568E4}">
      <dgm:prSet/>
      <dgm:spPr/>
      <dgm:t>
        <a:bodyPr/>
        <a:lstStyle/>
        <a:p>
          <a:endParaRPr lang="en-US"/>
        </a:p>
      </dgm:t>
    </dgm:pt>
    <dgm:pt modelId="{B8B68576-F3B2-478D-9F7F-20CC2E8D9327}" type="sibTrans" cxnId="{8CE4EE88-E84F-422C-9D3B-84DB371568E4}">
      <dgm:prSet/>
      <dgm:spPr/>
      <dgm:t>
        <a:bodyPr/>
        <a:lstStyle/>
        <a:p>
          <a:endParaRPr lang="en-US"/>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17E61078-E349-4B03-962E-AA6B8CE8C6BD}" type="pres">
      <dgm:prSet presAssocID="{86F1B0D8-7527-4CFB-A7FE-9060B7FF96EB}" presName="composite" presStyleCnt="0"/>
      <dgm:spPr/>
    </dgm:pt>
    <dgm:pt modelId="{81314E5D-44EE-430D-AC96-FEE8D9AC7B96}" type="pres">
      <dgm:prSet presAssocID="{86F1B0D8-7527-4CFB-A7FE-9060B7FF96EB}" presName="parentText" presStyleLbl="alignNode1" presStyleIdx="0" presStyleCnt="1">
        <dgm:presLayoutVars>
          <dgm:chMax val="1"/>
          <dgm:bulletEnabled val="1"/>
        </dgm:presLayoutVars>
      </dgm:prSet>
      <dgm:spPr/>
      <dgm:t>
        <a:bodyPr/>
        <a:lstStyle/>
        <a:p>
          <a:endParaRPr lang="es-ES"/>
        </a:p>
      </dgm:t>
    </dgm:pt>
    <dgm:pt modelId="{744E4427-1917-4FDE-830B-4D2A31FFCB70}" type="pres">
      <dgm:prSet presAssocID="{86F1B0D8-7527-4CFB-A7FE-9060B7FF96EB}" presName="descendantText" presStyleLbl="alignAcc1" presStyleIdx="0" presStyleCnt="1">
        <dgm:presLayoutVars>
          <dgm:bulletEnabled val="1"/>
        </dgm:presLayoutVars>
      </dgm:prSet>
      <dgm:spPr/>
      <dgm:t>
        <a:bodyPr/>
        <a:lstStyle/>
        <a:p>
          <a:endParaRPr lang="es-ES"/>
        </a:p>
      </dgm:t>
    </dgm:pt>
  </dgm:ptLst>
  <dgm:cxnLst>
    <dgm:cxn modelId="{7AA2AC39-DEC7-41BD-AC17-9E862FD85832}" srcId="{95B89A52-E707-4110-B334-621F7A7098CC}" destId="{86F1B0D8-7527-4CFB-A7FE-9060B7FF96EB}" srcOrd="0" destOrd="0" parTransId="{CB7A8CD2-BC85-4C79-9C9D-6330755477FE}" sibTransId="{700BEF09-BBC7-49BB-9DC3-46A186167E90}"/>
    <dgm:cxn modelId="{BDBD5250-1AED-4EB8-BBB8-4AEE227594BE}" type="presOf" srcId="{2120FD3A-171A-44A6-8FF7-D73C935AB715}" destId="{744E4427-1917-4FDE-830B-4D2A31FFCB70}" srcOrd="0" destOrd="0" presId="urn:microsoft.com/office/officeart/2005/8/layout/chevron2"/>
    <dgm:cxn modelId="{8901A2C5-244B-4DE6-B55A-1DA67C0C7DBF}" type="presOf" srcId="{86F1B0D8-7527-4CFB-A7FE-9060B7FF96EB}" destId="{81314E5D-44EE-430D-AC96-FEE8D9AC7B96}" srcOrd="0" destOrd="0" presId="urn:microsoft.com/office/officeart/2005/8/layout/chevron2"/>
    <dgm:cxn modelId="{8CE4EE88-E84F-422C-9D3B-84DB371568E4}" srcId="{86F1B0D8-7527-4CFB-A7FE-9060B7FF96EB}" destId="{2120FD3A-171A-44A6-8FF7-D73C935AB715}" srcOrd="0" destOrd="0" parTransId="{CA4CDBA6-5B11-4AE9-A49C-4A15E5493298}" sibTransId="{B8B68576-F3B2-478D-9F7F-20CC2E8D9327}"/>
    <dgm:cxn modelId="{6D7BC573-C869-458F-8D08-A117916955EC}" type="presOf" srcId="{95B89A52-E707-4110-B334-621F7A7098CC}" destId="{2B4436EB-6FDC-4DA1-90F8-E443A92F7A59}" srcOrd="0" destOrd="0" presId="urn:microsoft.com/office/officeart/2005/8/layout/chevron2"/>
    <dgm:cxn modelId="{336F7EDE-BD1B-4F11-A9EC-46C1D1B2690C}" type="presParOf" srcId="{2B4436EB-6FDC-4DA1-90F8-E443A92F7A59}" destId="{17E61078-E349-4B03-962E-AA6B8CE8C6BD}" srcOrd="0" destOrd="0" presId="urn:microsoft.com/office/officeart/2005/8/layout/chevron2"/>
    <dgm:cxn modelId="{FC9721F1-4182-4C20-BFE7-B0CC83BF9AD5}" type="presParOf" srcId="{17E61078-E349-4B03-962E-AA6B8CE8C6BD}" destId="{81314E5D-44EE-430D-AC96-FEE8D9AC7B96}" srcOrd="0" destOrd="0" presId="urn:microsoft.com/office/officeart/2005/8/layout/chevron2"/>
    <dgm:cxn modelId="{C2066C83-C434-435D-9C65-1A3A8FD3161C}" type="presParOf" srcId="{17E61078-E349-4B03-962E-AA6B8CE8C6BD}" destId="{744E4427-1917-4FDE-830B-4D2A31FFCB7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1">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1">
        <dgm:presLayoutVars>
          <dgm:bulletEnabled val="1"/>
        </dgm:presLayoutVars>
      </dgm:prSet>
      <dgm:spPr/>
      <dgm:t>
        <a:bodyPr/>
        <a:lstStyle/>
        <a:p>
          <a:endParaRPr lang="en-US"/>
        </a:p>
      </dgm:t>
    </dgm:pt>
  </dgm:ptLst>
  <dgm:cxnLst>
    <dgm:cxn modelId="{008F2DEA-F1A1-44C3-84F2-D94071F1D0F1}" srcId="{AB19982C-2639-4272-A449-ADE5631F2E01}" destId="{D394F125-DC66-44BD-A4B3-7B1750497E82}" srcOrd="0" destOrd="0" parTransId="{A92043E0-85D4-4419-8EF4-92BDF06E9796}" sibTransId="{B3276960-8FB9-40EC-80AD-A64E40DFFD8B}"/>
    <dgm:cxn modelId="{583F6801-3360-4B09-968B-AC28B6D6BABC}" type="presOf" srcId="{D394F125-DC66-44BD-A4B3-7B1750497E82}" destId="{845CB141-A94D-4665-9623-501BEFB1BCCC}" srcOrd="0" destOrd="0" presId="urn:microsoft.com/office/officeart/2005/8/layout/chevron2"/>
    <dgm:cxn modelId="{E5283F8C-CB07-4F79-B910-D78C5F24774E}" srcId="{95B89A52-E707-4110-B334-621F7A7098CC}" destId="{AB19982C-2639-4272-A449-ADE5631F2E01}" srcOrd="0" destOrd="0" parTransId="{441B4D1E-E9D8-418B-84E4-C4A409C8923E}" sibTransId="{8BB2FFC8-FEBB-49B8-96F7-102FD8C2872B}"/>
    <dgm:cxn modelId="{A464F83F-0935-4D04-971A-243FDA8A7BA7}" type="presOf" srcId="{95B89A52-E707-4110-B334-621F7A7098CC}" destId="{2B4436EB-6FDC-4DA1-90F8-E443A92F7A59}" srcOrd="0" destOrd="0" presId="urn:microsoft.com/office/officeart/2005/8/layout/chevron2"/>
    <dgm:cxn modelId="{1A20E83B-37FF-4A2A-9086-78D6FCF297A8}" type="presOf" srcId="{AB19982C-2639-4272-A449-ADE5631F2E01}" destId="{292C27AE-5014-4D95-8E45-63979DF3E2DE}" srcOrd="0" destOrd="0" presId="urn:microsoft.com/office/officeart/2005/8/layout/chevron2"/>
    <dgm:cxn modelId="{EFDC38F9-4C03-4B6E-9CE8-BD4D84CFE329}" type="presParOf" srcId="{2B4436EB-6FDC-4DA1-90F8-E443A92F7A59}" destId="{A39E76E4-D620-45F4-ACA3-981D97EC8E5C}" srcOrd="0" destOrd="0" presId="urn:microsoft.com/office/officeart/2005/8/layout/chevron2"/>
    <dgm:cxn modelId="{A6FAE290-CFB0-4455-AA90-7EDBE08879BC}" type="presParOf" srcId="{A39E76E4-D620-45F4-ACA3-981D97EC8E5C}" destId="{292C27AE-5014-4D95-8E45-63979DF3E2DE}" srcOrd="0" destOrd="0" presId="urn:microsoft.com/office/officeart/2005/8/layout/chevron2"/>
    <dgm:cxn modelId="{0A45A45A-52EA-4B7B-8EF4-4C7ADDAD8563}" type="presParOf" srcId="{A39E76E4-D620-45F4-ACA3-981D97EC8E5C}" destId="{845CB141-A94D-4665-9623-501BEFB1BCC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90958D-542D-4B37-A496-CCE6A41291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AF6E7C-9EFA-4E95-B0A4-785A77353D2E}">
      <dgm:prSet phldrT="[Texto]"/>
      <dgm:spPr/>
      <dgm:t>
        <a:bodyPr/>
        <a:lstStyle/>
        <a:p>
          <a:pPr algn="just"/>
          <a:r>
            <a:rPr lang="es-EC" dirty="0" smtClean="0">
              <a:solidFill>
                <a:schemeClr val="tx1"/>
              </a:solidFill>
            </a:rPr>
            <a:t>Determina la cantidad de sedimentos como lodo o rocas y agua en una muestra de petróleo.</a:t>
          </a:r>
          <a:endParaRPr lang="en-US" dirty="0">
            <a:solidFill>
              <a:schemeClr val="tx1"/>
            </a:solidFill>
          </a:endParaRPr>
        </a:p>
      </dgm:t>
    </dgm:pt>
    <dgm:pt modelId="{00956624-7287-4E35-B482-414654CB30BC}" type="parTrans" cxnId="{AE81EE6B-C382-4BC9-8F47-86575FCF9DA7}">
      <dgm:prSet/>
      <dgm:spPr/>
      <dgm:t>
        <a:bodyPr/>
        <a:lstStyle/>
        <a:p>
          <a:pPr algn="just"/>
          <a:endParaRPr lang="en-US">
            <a:solidFill>
              <a:schemeClr val="tx1"/>
            </a:solidFill>
          </a:endParaRPr>
        </a:p>
      </dgm:t>
    </dgm:pt>
    <dgm:pt modelId="{66C97FCD-99D3-499E-9970-5CC07B0C5BE2}" type="sibTrans" cxnId="{AE81EE6B-C382-4BC9-8F47-86575FCF9DA7}">
      <dgm:prSet/>
      <dgm:spPr/>
      <dgm:t>
        <a:bodyPr/>
        <a:lstStyle/>
        <a:p>
          <a:pPr algn="just"/>
          <a:endParaRPr lang="en-US">
            <a:solidFill>
              <a:schemeClr val="tx1"/>
            </a:solidFill>
          </a:endParaRPr>
        </a:p>
      </dgm:t>
    </dgm:pt>
    <dgm:pt modelId="{89CDAA8A-E7FD-40D3-872B-FB91D0840664}">
      <dgm:prSet phldrT="[Texto]"/>
      <dgm:spPr/>
      <dgm:t>
        <a:bodyPr/>
        <a:lstStyle/>
        <a:p>
          <a:pPr algn="just"/>
          <a:r>
            <a:rPr lang="es-EC" dirty="0" smtClean="0">
              <a:solidFill>
                <a:schemeClr val="tx1"/>
              </a:solidFill>
            </a:rPr>
            <a:t>Se realiza tomando una muestra de crudo recién </a:t>
          </a:r>
          <a:r>
            <a:rPr lang="es-EC" dirty="0" smtClean="0">
              <a:solidFill>
                <a:schemeClr val="tx1"/>
              </a:solidFill>
            </a:rPr>
            <a:t>extraído, se lo calienta para que pierda viscosidad para luego centrifugarlo.</a:t>
          </a:r>
          <a:endParaRPr lang="en-US" dirty="0">
            <a:solidFill>
              <a:schemeClr val="tx1"/>
            </a:solidFill>
          </a:endParaRPr>
        </a:p>
      </dgm:t>
    </dgm:pt>
    <dgm:pt modelId="{2E7844CF-DCF1-4015-B14F-E7801A82BA83}" type="parTrans" cxnId="{04CC5613-DBE4-4773-B08C-809F97D5C9EF}">
      <dgm:prSet/>
      <dgm:spPr/>
      <dgm:t>
        <a:bodyPr/>
        <a:lstStyle/>
        <a:p>
          <a:pPr algn="just"/>
          <a:endParaRPr lang="en-US">
            <a:solidFill>
              <a:schemeClr val="tx1"/>
            </a:solidFill>
          </a:endParaRPr>
        </a:p>
      </dgm:t>
    </dgm:pt>
    <dgm:pt modelId="{C7F3BE6D-B129-485A-8489-256809962B4D}" type="sibTrans" cxnId="{04CC5613-DBE4-4773-B08C-809F97D5C9EF}">
      <dgm:prSet/>
      <dgm:spPr/>
      <dgm:t>
        <a:bodyPr/>
        <a:lstStyle/>
        <a:p>
          <a:pPr algn="just"/>
          <a:endParaRPr lang="en-US">
            <a:solidFill>
              <a:schemeClr val="tx1"/>
            </a:solidFill>
          </a:endParaRPr>
        </a:p>
      </dgm:t>
    </dgm:pt>
    <dgm:pt modelId="{79088CC5-1648-48FA-8DF4-C82B79A90480}">
      <dgm:prSet phldrT="[Texto]"/>
      <dgm:spPr/>
      <dgm:t>
        <a:bodyPr/>
        <a:lstStyle/>
        <a:p>
          <a:pPr algn="just"/>
          <a:r>
            <a:rPr lang="es-EC" dirty="0" smtClean="0">
              <a:solidFill>
                <a:schemeClr val="tx1"/>
              </a:solidFill>
            </a:rPr>
            <a:t>El contenido de sedimentos y agua en el crudo permite determinar con precisión los volúmenes netos de petróleo crudo existente en un pozo.</a:t>
          </a:r>
          <a:endParaRPr lang="en-US" dirty="0">
            <a:solidFill>
              <a:schemeClr val="tx1"/>
            </a:solidFill>
          </a:endParaRPr>
        </a:p>
      </dgm:t>
    </dgm:pt>
    <dgm:pt modelId="{DEE5530C-0CEE-494E-8A55-8ABB309345B1}" type="parTrans" cxnId="{F50C00D2-F8F2-4592-8A35-5B522FF59328}">
      <dgm:prSet/>
      <dgm:spPr/>
      <dgm:t>
        <a:bodyPr/>
        <a:lstStyle/>
        <a:p>
          <a:pPr algn="just"/>
          <a:endParaRPr lang="en-US">
            <a:solidFill>
              <a:schemeClr val="tx1"/>
            </a:solidFill>
          </a:endParaRPr>
        </a:p>
      </dgm:t>
    </dgm:pt>
    <dgm:pt modelId="{2B153D0F-412B-40A1-B8AA-C96A207C03CC}" type="sibTrans" cxnId="{F50C00D2-F8F2-4592-8A35-5B522FF59328}">
      <dgm:prSet/>
      <dgm:spPr/>
      <dgm:t>
        <a:bodyPr/>
        <a:lstStyle/>
        <a:p>
          <a:pPr algn="just"/>
          <a:endParaRPr lang="en-US">
            <a:solidFill>
              <a:schemeClr val="tx1"/>
            </a:solidFill>
          </a:endParaRPr>
        </a:p>
      </dgm:t>
    </dgm:pt>
    <dgm:pt modelId="{39A91278-5025-4F3E-A2B0-9A73C9D6FFA4}">
      <dgm:prSet phldrT="[Texto]"/>
      <dgm:spPr/>
      <dgm:t>
        <a:bodyPr/>
        <a:lstStyle/>
        <a:p>
          <a:pPr algn="just"/>
          <a:r>
            <a:rPr lang="es-EC" dirty="0" smtClean="0">
              <a:solidFill>
                <a:schemeClr val="tx1"/>
              </a:solidFill>
            </a:rPr>
            <a:t>El exceso de agua y sedimentos en el petróleo puede generar problemas en los equipos como corrosión.</a:t>
          </a:r>
          <a:endParaRPr lang="en-US" dirty="0">
            <a:solidFill>
              <a:schemeClr val="tx1"/>
            </a:solidFill>
          </a:endParaRPr>
        </a:p>
      </dgm:t>
    </dgm:pt>
    <dgm:pt modelId="{AD2B1700-11F1-4933-A7CE-F13741E7A784}" type="parTrans" cxnId="{D6CF86E6-FB93-46B2-B4B9-FCE79CD8806F}">
      <dgm:prSet/>
      <dgm:spPr/>
      <dgm:t>
        <a:bodyPr/>
        <a:lstStyle/>
        <a:p>
          <a:pPr algn="just"/>
          <a:endParaRPr lang="en-US">
            <a:solidFill>
              <a:schemeClr val="tx1"/>
            </a:solidFill>
          </a:endParaRPr>
        </a:p>
      </dgm:t>
    </dgm:pt>
    <dgm:pt modelId="{B90F3378-7563-4256-9909-0FB8CF2D9503}" type="sibTrans" cxnId="{D6CF86E6-FB93-46B2-B4B9-FCE79CD8806F}">
      <dgm:prSet/>
      <dgm:spPr/>
      <dgm:t>
        <a:bodyPr/>
        <a:lstStyle/>
        <a:p>
          <a:pPr algn="just"/>
          <a:endParaRPr lang="en-US">
            <a:solidFill>
              <a:schemeClr val="tx1"/>
            </a:solidFill>
          </a:endParaRPr>
        </a:p>
      </dgm:t>
    </dgm:pt>
    <dgm:pt modelId="{D0F48851-578D-412C-ADEF-C1A19F2A6708}">
      <dgm:prSet phldrT="[Texto]"/>
      <dgm:spPr/>
      <dgm:t>
        <a:bodyPr/>
        <a:lstStyle/>
        <a:p>
          <a:pPr algn="just"/>
          <a:r>
            <a:rPr lang="es-EC" dirty="0" smtClean="0">
              <a:solidFill>
                <a:schemeClr val="tx1"/>
              </a:solidFill>
            </a:rPr>
            <a:t>El costo de tratamiento, transporte y procesamiento del crudo es más elevado a mayor grado BS&amp;W</a:t>
          </a:r>
          <a:endParaRPr lang="en-US" dirty="0">
            <a:solidFill>
              <a:schemeClr val="tx1"/>
            </a:solidFill>
          </a:endParaRPr>
        </a:p>
      </dgm:t>
    </dgm:pt>
    <dgm:pt modelId="{FB804D0B-1C26-445B-88FA-9A42FC98A251}" type="parTrans" cxnId="{C58E8110-6831-42D0-B24C-D627B721B1F6}">
      <dgm:prSet/>
      <dgm:spPr/>
      <dgm:t>
        <a:bodyPr/>
        <a:lstStyle/>
        <a:p>
          <a:pPr algn="just"/>
          <a:endParaRPr lang="en-US">
            <a:solidFill>
              <a:schemeClr val="tx1"/>
            </a:solidFill>
          </a:endParaRPr>
        </a:p>
      </dgm:t>
    </dgm:pt>
    <dgm:pt modelId="{66E9ACA4-7F55-4F5B-9D27-BF0D678A0465}" type="sibTrans" cxnId="{C58E8110-6831-42D0-B24C-D627B721B1F6}">
      <dgm:prSet/>
      <dgm:spPr/>
      <dgm:t>
        <a:bodyPr/>
        <a:lstStyle/>
        <a:p>
          <a:pPr algn="just"/>
          <a:endParaRPr lang="en-US">
            <a:solidFill>
              <a:schemeClr val="tx1"/>
            </a:solidFill>
          </a:endParaRPr>
        </a:p>
      </dgm:t>
    </dgm:pt>
    <dgm:pt modelId="{BFA7DA52-F6B8-476C-B3F8-FB03CF21E0C4}" type="pres">
      <dgm:prSet presAssocID="{1290958D-542D-4B37-A496-CCE6A412910C}" presName="Name0" presStyleCnt="0">
        <dgm:presLayoutVars>
          <dgm:chMax val="7"/>
          <dgm:chPref val="7"/>
          <dgm:dir/>
        </dgm:presLayoutVars>
      </dgm:prSet>
      <dgm:spPr/>
      <dgm:t>
        <a:bodyPr/>
        <a:lstStyle/>
        <a:p>
          <a:endParaRPr lang="en-US"/>
        </a:p>
      </dgm:t>
    </dgm:pt>
    <dgm:pt modelId="{A5ED7A7A-1545-4992-ACC8-AD97D529D904}" type="pres">
      <dgm:prSet presAssocID="{1290958D-542D-4B37-A496-CCE6A412910C}" presName="Name1" presStyleCnt="0"/>
      <dgm:spPr/>
    </dgm:pt>
    <dgm:pt modelId="{20367475-6883-4026-AC2F-71363BCA0783}" type="pres">
      <dgm:prSet presAssocID="{1290958D-542D-4B37-A496-CCE6A412910C}" presName="cycle" presStyleCnt="0"/>
      <dgm:spPr/>
    </dgm:pt>
    <dgm:pt modelId="{187F756E-D916-462F-BF5A-F4155F57F570}" type="pres">
      <dgm:prSet presAssocID="{1290958D-542D-4B37-A496-CCE6A412910C}" presName="srcNode" presStyleLbl="node1" presStyleIdx="0" presStyleCnt="5"/>
      <dgm:spPr/>
    </dgm:pt>
    <dgm:pt modelId="{6EB2A244-EA82-42DE-AFF9-FFD733E193F4}" type="pres">
      <dgm:prSet presAssocID="{1290958D-542D-4B37-A496-CCE6A412910C}" presName="conn" presStyleLbl="parChTrans1D2" presStyleIdx="0" presStyleCnt="1"/>
      <dgm:spPr/>
      <dgm:t>
        <a:bodyPr/>
        <a:lstStyle/>
        <a:p>
          <a:endParaRPr lang="en-US"/>
        </a:p>
      </dgm:t>
    </dgm:pt>
    <dgm:pt modelId="{C2D62EAD-1285-4383-82EF-70E43CE65EE5}" type="pres">
      <dgm:prSet presAssocID="{1290958D-542D-4B37-A496-CCE6A412910C}" presName="extraNode" presStyleLbl="node1" presStyleIdx="0" presStyleCnt="5"/>
      <dgm:spPr/>
    </dgm:pt>
    <dgm:pt modelId="{6C681D30-9596-4B17-82DD-798744ABD2A8}" type="pres">
      <dgm:prSet presAssocID="{1290958D-542D-4B37-A496-CCE6A412910C}" presName="dstNode" presStyleLbl="node1" presStyleIdx="0" presStyleCnt="5"/>
      <dgm:spPr/>
    </dgm:pt>
    <dgm:pt modelId="{6971B744-4564-4426-95D9-47D10D09644D}" type="pres">
      <dgm:prSet presAssocID="{11AF6E7C-9EFA-4E95-B0A4-785A77353D2E}" presName="text_1" presStyleLbl="node1" presStyleIdx="0" presStyleCnt="5">
        <dgm:presLayoutVars>
          <dgm:bulletEnabled val="1"/>
        </dgm:presLayoutVars>
      </dgm:prSet>
      <dgm:spPr/>
      <dgm:t>
        <a:bodyPr/>
        <a:lstStyle/>
        <a:p>
          <a:endParaRPr lang="en-US"/>
        </a:p>
      </dgm:t>
    </dgm:pt>
    <dgm:pt modelId="{B029127D-D649-419E-8FE6-4689AA506D4B}" type="pres">
      <dgm:prSet presAssocID="{11AF6E7C-9EFA-4E95-B0A4-785A77353D2E}" presName="accent_1" presStyleCnt="0"/>
      <dgm:spPr/>
    </dgm:pt>
    <dgm:pt modelId="{5A3E5602-CD6E-4419-A165-7A422761D10C}" type="pres">
      <dgm:prSet presAssocID="{11AF6E7C-9EFA-4E95-B0A4-785A77353D2E}" presName="accentRepeatNode" presStyleLbl="solidFgAcc1" presStyleIdx="0" presStyleCnt="5"/>
      <dgm:spPr/>
    </dgm:pt>
    <dgm:pt modelId="{77B15577-4192-4EC5-AC4F-13B3AD88E3D2}" type="pres">
      <dgm:prSet presAssocID="{89CDAA8A-E7FD-40D3-872B-FB91D0840664}" presName="text_2" presStyleLbl="node1" presStyleIdx="1" presStyleCnt="5">
        <dgm:presLayoutVars>
          <dgm:bulletEnabled val="1"/>
        </dgm:presLayoutVars>
      </dgm:prSet>
      <dgm:spPr/>
      <dgm:t>
        <a:bodyPr/>
        <a:lstStyle/>
        <a:p>
          <a:endParaRPr lang="en-US"/>
        </a:p>
      </dgm:t>
    </dgm:pt>
    <dgm:pt modelId="{AB9AB106-4C3D-46A7-8ADD-8223D16FE72C}" type="pres">
      <dgm:prSet presAssocID="{89CDAA8A-E7FD-40D3-872B-FB91D0840664}" presName="accent_2" presStyleCnt="0"/>
      <dgm:spPr/>
    </dgm:pt>
    <dgm:pt modelId="{C1A68126-7C7B-426F-A5DE-A26105D263CB}" type="pres">
      <dgm:prSet presAssocID="{89CDAA8A-E7FD-40D3-872B-FB91D0840664}" presName="accentRepeatNode" presStyleLbl="solidFgAcc1" presStyleIdx="1" presStyleCnt="5"/>
      <dgm:spPr/>
    </dgm:pt>
    <dgm:pt modelId="{CDD8C847-E404-40F8-BF58-5456ABBA995F}" type="pres">
      <dgm:prSet presAssocID="{79088CC5-1648-48FA-8DF4-C82B79A90480}" presName="text_3" presStyleLbl="node1" presStyleIdx="2" presStyleCnt="5">
        <dgm:presLayoutVars>
          <dgm:bulletEnabled val="1"/>
        </dgm:presLayoutVars>
      </dgm:prSet>
      <dgm:spPr/>
      <dgm:t>
        <a:bodyPr/>
        <a:lstStyle/>
        <a:p>
          <a:endParaRPr lang="en-US"/>
        </a:p>
      </dgm:t>
    </dgm:pt>
    <dgm:pt modelId="{130C4787-25A0-4F64-8880-2FF64E1BAB2E}" type="pres">
      <dgm:prSet presAssocID="{79088CC5-1648-48FA-8DF4-C82B79A90480}" presName="accent_3" presStyleCnt="0"/>
      <dgm:spPr/>
    </dgm:pt>
    <dgm:pt modelId="{717D5008-A7B4-4AC7-A7CF-B95B8B2D6B9E}" type="pres">
      <dgm:prSet presAssocID="{79088CC5-1648-48FA-8DF4-C82B79A90480}" presName="accentRepeatNode" presStyleLbl="solidFgAcc1" presStyleIdx="2" presStyleCnt="5"/>
      <dgm:spPr/>
    </dgm:pt>
    <dgm:pt modelId="{097B485D-6664-4A74-994E-E307FA703E7A}" type="pres">
      <dgm:prSet presAssocID="{39A91278-5025-4F3E-A2B0-9A73C9D6FFA4}" presName="text_4" presStyleLbl="node1" presStyleIdx="3" presStyleCnt="5">
        <dgm:presLayoutVars>
          <dgm:bulletEnabled val="1"/>
        </dgm:presLayoutVars>
      </dgm:prSet>
      <dgm:spPr/>
      <dgm:t>
        <a:bodyPr/>
        <a:lstStyle/>
        <a:p>
          <a:endParaRPr lang="en-US"/>
        </a:p>
      </dgm:t>
    </dgm:pt>
    <dgm:pt modelId="{14A11D4D-EFE9-4585-95D8-FB555EA19015}" type="pres">
      <dgm:prSet presAssocID="{39A91278-5025-4F3E-A2B0-9A73C9D6FFA4}" presName="accent_4" presStyleCnt="0"/>
      <dgm:spPr/>
    </dgm:pt>
    <dgm:pt modelId="{F9BE5974-5D5F-43AC-BACC-91A9CFBCCB76}" type="pres">
      <dgm:prSet presAssocID="{39A91278-5025-4F3E-A2B0-9A73C9D6FFA4}" presName="accentRepeatNode" presStyleLbl="solidFgAcc1" presStyleIdx="3" presStyleCnt="5"/>
      <dgm:spPr/>
    </dgm:pt>
    <dgm:pt modelId="{BE551962-C510-4766-AC31-726EEB17D6E5}" type="pres">
      <dgm:prSet presAssocID="{D0F48851-578D-412C-ADEF-C1A19F2A6708}" presName="text_5" presStyleLbl="node1" presStyleIdx="4" presStyleCnt="5">
        <dgm:presLayoutVars>
          <dgm:bulletEnabled val="1"/>
        </dgm:presLayoutVars>
      </dgm:prSet>
      <dgm:spPr/>
      <dgm:t>
        <a:bodyPr/>
        <a:lstStyle/>
        <a:p>
          <a:endParaRPr lang="en-US"/>
        </a:p>
      </dgm:t>
    </dgm:pt>
    <dgm:pt modelId="{B8BB51E1-DA9C-4A7B-AA55-4EF882BA6C40}" type="pres">
      <dgm:prSet presAssocID="{D0F48851-578D-412C-ADEF-C1A19F2A6708}" presName="accent_5" presStyleCnt="0"/>
      <dgm:spPr/>
    </dgm:pt>
    <dgm:pt modelId="{F1019FE5-8DC4-4A86-ADE8-2D58616193CF}" type="pres">
      <dgm:prSet presAssocID="{D0F48851-578D-412C-ADEF-C1A19F2A6708}" presName="accentRepeatNode" presStyleLbl="solidFgAcc1" presStyleIdx="4" presStyleCnt="5"/>
      <dgm:spPr/>
    </dgm:pt>
  </dgm:ptLst>
  <dgm:cxnLst>
    <dgm:cxn modelId="{AE81EE6B-C382-4BC9-8F47-86575FCF9DA7}" srcId="{1290958D-542D-4B37-A496-CCE6A412910C}" destId="{11AF6E7C-9EFA-4E95-B0A4-785A77353D2E}" srcOrd="0" destOrd="0" parTransId="{00956624-7287-4E35-B482-414654CB30BC}" sibTransId="{66C97FCD-99D3-499E-9970-5CC07B0C5BE2}"/>
    <dgm:cxn modelId="{AA673ED9-4125-4617-8787-189C7127BC66}" type="presOf" srcId="{11AF6E7C-9EFA-4E95-B0A4-785A77353D2E}" destId="{6971B744-4564-4426-95D9-47D10D09644D}" srcOrd="0" destOrd="0" presId="urn:microsoft.com/office/officeart/2008/layout/VerticalCurvedList"/>
    <dgm:cxn modelId="{00369153-DD4E-4F84-93F5-5067A8D22FED}" type="presOf" srcId="{39A91278-5025-4F3E-A2B0-9A73C9D6FFA4}" destId="{097B485D-6664-4A74-994E-E307FA703E7A}" srcOrd="0" destOrd="0" presId="urn:microsoft.com/office/officeart/2008/layout/VerticalCurvedList"/>
    <dgm:cxn modelId="{1289827C-31C9-4AAC-B1DA-62F32E50D5D7}" type="presOf" srcId="{D0F48851-578D-412C-ADEF-C1A19F2A6708}" destId="{BE551962-C510-4766-AC31-726EEB17D6E5}" srcOrd="0" destOrd="0" presId="urn:microsoft.com/office/officeart/2008/layout/VerticalCurvedList"/>
    <dgm:cxn modelId="{F14CFC4B-BA1E-4CA5-8B66-2689DDF08E0D}" type="presOf" srcId="{1290958D-542D-4B37-A496-CCE6A412910C}" destId="{BFA7DA52-F6B8-476C-B3F8-FB03CF21E0C4}" srcOrd="0" destOrd="0" presId="urn:microsoft.com/office/officeart/2008/layout/VerticalCurvedList"/>
    <dgm:cxn modelId="{A4AA8D9D-974C-45CD-B9EE-4FAA08CBA55D}" type="presOf" srcId="{66C97FCD-99D3-499E-9970-5CC07B0C5BE2}" destId="{6EB2A244-EA82-42DE-AFF9-FFD733E193F4}" srcOrd="0" destOrd="0" presId="urn:microsoft.com/office/officeart/2008/layout/VerticalCurvedList"/>
    <dgm:cxn modelId="{3405C8D4-D9CB-4B2D-AA2C-F95992578C64}" type="presOf" srcId="{79088CC5-1648-48FA-8DF4-C82B79A90480}" destId="{CDD8C847-E404-40F8-BF58-5456ABBA995F}" srcOrd="0" destOrd="0" presId="urn:microsoft.com/office/officeart/2008/layout/VerticalCurvedList"/>
    <dgm:cxn modelId="{F50C00D2-F8F2-4592-8A35-5B522FF59328}" srcId="{1290958D-542D-4B37-A496-CCE6A412910C}" destId="{79088CC5-1648-48FA-8DF4-C82B79A90480}" srcOrd="2" destOrd="0" parTransId="{DEE5530C-0CEE-494E-8A55-8ABB309345B1}" sibTransId="{2B153D0F-412B-40A1-B8AA-C96A207C03CC}"/>
    <dgm:cxn modelId="{D6CF86E6-FB93-46B2-B4B9-FCE79CD8806F}" srcId="{1290958D-542D-4B37-A496-CCE6A412910C}" destId="{39A91278-5025-4F3E-A2B0-9A73C9D6FFA4}" srcOrd="3" destOrd="0" parTransId="{AD2B1700-11F1-4933-A7CE-F13741E7A784}" sibTransId="{B90F3378-7563-4256-9909-0FB8CF2D9503}"/>
    <dgm:cxn modelId="{72432896-C3F7-489E-B342-CB3DF8F8F064}" type="presOf" srcId="{89CDAA8A-E7FD-40D3-872B-FB91D0840664}" destId="{77B15577-4192-4EC5-AC4F-13B3AD88E3D2}" srcOrd="0" destOrd="0" presId="urn:microsoft.com/office/officeart/2008/layout/VerticalCurvedList"/>
    <dgm:cxn modelId="{04CC5613-DBE4-4773-B08C-809F97D5C9EF}" srcId="{1290958D-542D-4B37-A496-CCE6A412910C}" destId="{89CDAA8A-E7FD-40D3-872B-FB91D0840664}" srcOrd="1" destOrd="0" parTransId="{2E7844CF-DCF1-4015-B14F-E7801A82BA83}" sibTransId="{C7F3BE6D-B129-485A-8489-256809962B4D}"/>
    <dgm:cxn modelId="{C58E8110-6831-42D0-B24C-D627B721B1F6}" srcId="{1290958D-542D-4B37-A496-CCE6A412910C}" destId="{D0F48851-578D-412C-ADEF-C1A19F2A6708}" srcOrd="4" destOrd="0" parTransId="{FB804D0B-1C26-445B-88FA-9A42FC98A251}" sibTransId="{66E9ACA4-7F55-4F5B-9D27-BF0D678A0465}"/>
    <dgm:cxn modelId="{5DC15764-D468-42B3-8FFD-DFBD48EE7986}" type="presParOf" srcId="{BFA7DA52-F6B8-476C-B3F8-FB03CF21E0C4}" destId="{A5ED7A7A-1545-4992-ACC8-AD97D529D904}" srcOrd="0" destOrd="0" presId="urn:microsoft.com/office/officeart/2008/layout/VerticalCurvedList"/>
    <dgm:cxn modelId="{299F979E-68C0-496B-A91B-3319E9FB3740}" type="presParOf" srcId="{A5ED7A7A-1545-4992-ACC8-AD97D529D904}" destId="{20367475-6883-4026-AC2F-71363BCA0783}" srcOrd="0" destOrd="0" presId="urn:microsoft.com/office/officeart/2008/layout/VerticalCurvedList"/>
    <dgm:cxn modelId="{F5BC1025-2BD6-4FF9-9C3B-CC9E0A9D17D2}" type="presParOf" srcId="{20367475-6883-4026-AC2F-71363BCA0783}" destId="{187F756E-D916-462F-BF5A-F4155F57F570}" srcOrd="0" destOrd="0" presId="urn:microsoft.com/office/officeart/2008/layout/VerticalCurvedList"/>
    <dgm:cxn modelId="{DD7AA295-28AB-49EF-B7BC-8B6CA181CF82}" type="presParOf" srcId="{20367475-6883-4026-AC2F-71363BCA0783}" destId="{6EB2A244-EA82-42DE-AFF9-FFD733E193F4}" srcOrd="1" destOrd="0" presId="urn:microsoft.com/office/officeart/2008/layout/VerticalCurvedList"/>
    <dgm:cxn modelId="{79C7D183-F2E9-4CA7-A263-782F61345768}" type="presParOf" srcId="{20367475-6883-4026-AC2F-71363BCA0783}" destId="{C2D62EAD-1285-4383-82EF-70E43CE65EE5}" srcOrd="2" destOrd="0" presId="urn:microsoft.com/office/officeart/2008/layout/VerticalCurvedList"/>
    <dgm:cxn modelId="{659746C6-27D7-4DD7-A15F-26A3CDE0A40F}" type="presParOf" srcId="{20367475-6883-4026-AC2F-71363BCA0783}" destId="{6C681D30-9596-4B17-82DD-798744ABD2A8}" srcOrd="3" destOrd="0" presId="urn:microsoft.com/office/officeart/2008/layout/VerticalCurvedList"/>
    <dgm:cxn modelId="{0CC4F11D-A358-48EA-9771-14D5F14F764A}" type="presParOf" srcId="{A5ED7A7A-1545-4992-ACC8-AD97D529D904}" destId="{6971B744-4564-4426-95D9-47D10D09644D}" srcOrd="1" destOrd="0" presId="urn:microsoft.com/office/officeart/2008/layout/VerticalCurvedList"/>
    <dgm:cxn modelId="{DB30EBC9-513B-47F7-9144-637C37DC3A52}" type="presParOf" srcId="{A5ED7A7A-1545-4992-ACC8-AD97D529D904}" destId="{B029127D-D649-419E-8FE6-4689AA506D4B}" srcOrd="2" destOrd="0" presId="urn:microsoft.com/office/officeart/2008/layout/VerticalCurvedList"/>
    <dgm:cxn modelId="{53015D71-0CD7-43FD-A3D0-1CDE372E67E7}" type="presParOf" srcId="{B029127D-D649-419E-8FE6-4689AA506D4B}" destId="{5A3E5602-CD6E-4419-A165-7A422761D10C}" srcOrd="0" destOrd="0" presId="urn:microsoft.com/office/officeart/2008/layout/VerticalCurvedList"/>
    <dgm:cxn modelId="{E5E3E22E-2B03-4D73-9BB3-A6D5720ACD30}" type="presParOf" srcId="{A5ED7A7A-1545-4992-ACC8-AD97D529D904}" destId="{77B15577-4192-4EC5-AC4F-13B3AD88E3D2}" srcOrd="3" destOrd="0" presId="urn:microsoft.com/office/officeart/2008/layout/VerticalCurvedList"/>
    <dgm:cxn modelId="{CB8EEB68-D3EB-4039-B947-CA13C719AF33}" type="presParOf" srcId="{A5ED7A7A-1545-4992-ACC8-AD97D529D904}" destId="{AB9AB106-4C3D-46A7-8ADD-8223D16FE72C}" srcOrd="4" destOrd="0" presId="urn:microsoft.com/office/officeart/2008/layout/VerticalCurvedList"/>
    <dgm:cxn modelId="{FA5A229C-171B-43E1-A1BC-D47B2E493484}" type="presParOf" srcId="{AB9AB106-4C3D-46A7-8ADD-8223D16FE72C}" destId="{C1A68126-7C7B-426F-A5DE-A26105D263CB}" srcOrd="0" destOrd="0" presId="urn:microsoft.com/office/officeart/2008/layout/VerticalCurvedList"/>
    <dgm:cxn modelId="{51DEB6AD-EE8A-41A8-B9A2-4E720F743C59}" type="presParOf" srcId="{A5ED7A7A-1545-4992-ACC8-AD97D529D904}" destId="{CDD8C847-E404-40F8-BF58-5456ABBA995F}" srcOrd="5" destOrd="0" presId="urn:microsoft.com/office/officeart/2008/layout/VerticalCurvedList"/>
    <dgm:cxn modelId="{F854A88E-18B9-403B-82B5-6D791254C963}" type="presParOf" srcId="{A5ED7A7A-1545-4992-ACC8-AD97D529D904}" destId="{130C4787-25A0-4F64-8880-2FF64E1BAB2E}" srcOrd="6" destOrd="0" presId="urn:microsoft.com/office/officeart/2008/layout/VerticalCurvedList"/>
    <dgm:cxn modelId="{D0DF0D3C-C6D7-4919-910E-61E4D7CE0778}" type="presParOf" srcId="{130C4787-25A0-4F64-8880-2FF64E1BAB2E}" destId="{717D5008-A7B4-4AC7-A7CF-B95B8B2D6B9E}" srcOrd="0" destOrd="0" presId="urn:microsoft.com/office/officeart/2008/layout/VerticalCurvedList"/>
    <dgm:cxn modelId="{12087130-1957-4A0D-9B3E-0558B8010527}" type="presParOf" srcId="{A5ED7A7A-1545-4992-ACC8-AD97D529D904}" destId="{097B485D-6664-4A74-994E-E307FA703E7A}" srcOrd="7" destOrd="0" presId="urn:microsoft.com/office/officeart/2008/layout/VerticalCurvedList"/>
    <dgm:cxn modelId="{F1C527A2-F91A-4D68-9306-9BCFA5EC1072}" type="presParOf" srcId="{A5ED7A7A-1545-4992-ACC8-AD97D529D904}" destId="{14A11D4D-EFE9-4585-95D8-FB555EA19015}" srcOrd="8" destOrd="0" presId="urn:microsoft.com/office/officeart/2008/layout/VerticalCurvedList"/>
    <dgm:cxn modelId="{BEE9A329-CD66-46A2-B29E-96E59CB7A3FA}" type="presParOf" srcId="{14A11D4D-EFE9-4585-95D8-FB555EA19015}" destId="{F9BE5974-5D5F-43AC-BACC-91A9CFBCCB76}" srcOrd="0" destOrd="0" presId="urn:microsoft.com/office/officeart/2008/layout/VerticalCurvedList"/>
    <dgm:cxn modelId="{F1115E97-0222-47C6-AE34-C1F9C88330BB}" type="presParOf" srcId="{A5ED7A7A-1545-4992-ACC8-AD97D529D904}" destId="{BE551962-C510-4766-AC31-726EEB17D6E5}" srcOrd="9" destOrd="0" presId="urn:microsoft.com/office/officeart/2008/layout/VerticalCurvedList"/>
    <dgm:cxn modelId="{BE415770-D4E8-44E9-929F-FEFBEBB8C378}" type="presParOf" srcId="{A5ED7A7A-1545-4992-ACC8-AD97D529D904}" destId="{B8BB51E1-DA9C-4A7B-AA55-4EF882BA6C40}" srcOrd="10" destOrd="0" presId="urn:microsoft.com/office/officeart/2008/layout/VerticalCurvedList"/>
    <dgm:cxn modelId="{01DDF47C-3E6D-4145-A074-4BA4E3D21A19}" type="presParOf" srcId="{B8BB51E1-DA9C-4A7B-AA55-4EF882BA6C40}" destId="{F1019FE5-8DC4-4A86-ADE8-2D58616193CF}"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86F1B0D8-7527-4CFB-A7FE-9060B7FF96EB}">
      <dgm:prSet phldrT="[Texto]" custT="1"/>
      <dgm:spPr/>
      <dgm:t>
        <a:bodyPr/>
        <a:lstStyle/>
        <a:p>
          <a:r>
            <a:rPr lang="es-ES" sz="1800" dirty="0" smtClean="0"/>
            <a:t> </a:t>
          </a:r>
          <a:endParaRPr lang="es-ES" sz="1800" dirty="0"/>
        </a:p>
      </dgm:t>
    </dgm:pt>
    <dgm:pt modelId="{CB7A8CD2-BC85-4C79-9C9D-6330755477FE}" type="parTrans" cxnId="{7AA2AC39-DEC7-41BD-AC17-9E862FD85832}">
      <dgm:prSet/>
      <dgm:spPr/>
      <dgm:t>
        <a:bodyPr/>
        <a:lstStyle/>
        <a:p>
          <a:endParaRPr lang="es-ES" sz="1800"/>
        </a:p>
      </dgm:t>
    </dgm:pt>
    <dgm:pt modelId="{700BEF09-BBC7-49BB-9DC3-46A186167E90}" type="sibTrans" cxnId="{7AA2AC39-DEC7-41BD-AC17-9E862FD85832}">
      <dgm:prSet/>
      <dgm:spPr/>
      <dgm:t>
        <a:bodyPr/>
        <a:lstStyle/>
        <a:p>
          <a:endParaRPr lang="es-ES" sz="1800"/>
        </a:p>
      </dgm:t>
    </dgm:pt>
    <dgm:pt modelId="{2120FD3A-171A-44A6-8FF7-D73C935AB715}">
      <dgm:prSet phldrT="[Texto]" custT="1"/>
      <dgm:spPr/>
      <dgm:t>
        <a:bodyPr/>
        <a:lstStyle/>
        <a:p>
          <a:r>
            <a:rPr lang="es-ES" sz="1800" dirty="0" smtClean="0"/>
            <a:t>Planteamiento del problema</a:t>
          </a:r>
          <a:endParaRPr lang="es-ES" sz="1800" dirty="0"/>
        </a:p>
      </dgm:t>
    </dgm:pt>
    <dgm:pt modelId="{CA4CDBA6-5B11-4AE9-A49C-4A15E5493298}" type="parTrans" cxnId="{8CE4EE88-E84F-422C-9D3B-84DB371568E4}">
      <dgm:prSet/>
      <dgm:spPr/>
      <dgm:t>
        <a:bodyPr/>
        <a:lstStyle/>
        <a:p>
          <a:endParaRPr lang="en-US" sz="1800"/>
        </a:p>
      </dgm:t>
    </dgm:pt>
    <dgm:pt modelId="{B8B68576-F3B2-478D-9F7F-20CC2E8D9327}" type="sibTrans" cxnId="{8CE4EE88-E84F-422C-9D3B-84DB371568E4}">
      <dgm:prSet/>
      <dgm:spPr/>
      <dgm:t>
        <a:bodyPr/>
        <a:lstStyle/>
        <a:p>
          <a:endParaRPr lang="en-US" sz="1800"/>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2">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2">
        <dgm:presLayoutVars>
          <dgm:bulletEnabled val="1"/>
        </dgm:presLayoutVars>
      </dgm:prSet>
      <dgm:spPr/>
      <dgm:t>
        <a:bodyPr/>
        <a:lstStyle/>
        <a:p>
          <a:endParaRPr lang="en-US"/>
        </a:p>
      </dgm:t>
    </dgm:pt>
    <dgm:pt modelId="{532B3BA2-75DA-4AD4-B396-96B77EF7A894}" type="pres">
      <dgm:prSet presAssocID="{8BB2FFC8-FEBB-49B8-96F7-102FD8C2872B}" presName="sp" presStyleCnt="0"/>
      <dgm:spPr/>
    </dgm:pt>
    <dgm:pt modelId="{17E61078-E349-4B03-962E-AA6B8CE8C6BD}" type="pres">
      <dgm:prSet presAssocID="{86F1B0D8-7527-4CFB-A7FE-9060B7FF96EB}" presName="composite" presStyleCnt="0"/>
      <dgm:spPr/>
    </dgm:pt>
    <dgm:pt modelId="{81314E5D-44EE-430D-AC96-FEE8D9AC7B96}" type="pres">
      <dgm:prSet presAssocID="{86F1B0D8-7527-4CFB-A7FE-9060B7FF96EB}" presName="parentText" presStyleLbl="alignNode1" presStyleIdx="1" presStyleCnt="2">
        <dgm:presLayoutVars>
          <dgm:chMax val="1"/>
          <dgm:bulletEnabled val="1"/>
        </dgm:presLayoutVars>
      </dgm:prSet>
      <dgm:spPr/>
      <dgm:t>
        <a:bodyPr/>
        <a:lstStyle/>
        <a:p>
          <a:endParaRPr lang="es-ES"/>
        </a:p>
      </dgm:t>
    </dgm:pt>
    <dgm:pt modelId="{744E4427-1917-4FDE-830B-4D2A31FFCB70}" type="pres">
      <dgm:prSet presAssocID="{86F1B0D8-7527-4CFB-A7FE-9060B7FF96EB}" presName="descendantText" presStyleLbl="alignAcc1" presStyleIdx="1" presStyleCnt="2">
        <dgm:presLayoutVars>
          <dgm:bulletEnabled val="1"/>
        </dgm:presLayoutVars>
      </dgm:prSet>
      <dgm:spPr/>
      <dgm:t>
        <a:bodyPr/>
        <a:lstStyle/>
        <a:p>
          <a:endParaRPr lang="es-ES"/>
        </a:p>
      </dgm:t>
    </dgm:pt>
  </dgm:ptLst>
  <dgm:cxnLst>
    <dgm:cxn modelId="{E779965E-9B66-4E9B-B41A-C0F7C6EFEFC9}" type="presOf" srcId="{D394F125-DC66-44BD-A4B3-7B1750497E82}" destId="{845CB141-A94D-4665-9623-501BEFB1BCCC}" srcOrd="0" destOrd="0" presId="urn:microsoft.com/office/officeart/2005/8/layout/chevron2"/>
    <dgm:cxn modelId="{7AA2AC39-DEC7-41BD-AC17-9E862FD85832}" srcId="{95B89A52-E707-4110-B334-621F7A7098CC}" destId="{86F1B0D8-7527-4CFB-A7FE-9060B7FF96EB}" srcOrd="1" destOrd="0" parTransId="{CB7A8CD2-BC85-4C79-9C9D-6330755477FE}" sibTransId="{700BEF09-BBC7-49BB-9DC3-46A186167E90}"/>
    <dgm:cxn modelId="{1862CF37-3C03-4EA0-BBAC-0A0A3EB0D89B}" type="presOf" srcId="{2120FD3A-171A-44A6-8FF7-D73C935AB715}" destId="{744E4427-1917-4FDE-830B-4D2A31FFCB70}" srcOrd="0" destOrd="0" presId="urn:microsoft.com/office/officeart/2005/8/layout/chevron2"/>
    <dgm:cxn modelId="{69648F43-03B2-435E-B468-B975F80DC31C}" type="presOf" srcId="{95B89A52-E707-4110-B334-621F7A7098CC}" destId="{2B4436EB-6FDC-4DA1-90F8-E443A92F7A59}" srcOrd="0" destOrd="0" presId="urn:microsoft.com/office/officeart/2005/8/layout/chevron2"/>
    <dgm:cxn modelId="{E5283F8C-CB07-4F79-B910-D78C5F24774E}" srcId="{95B89A52-E707-4110-B334-621F7A7098CC}" destId="{AB19982C-2639-4272-A449-ADE5631F2E01}" srcOrd="0" destOrd="0" parTransId="{441B4D1E-E9D8-418B-84E4-C4A409C8923E}" sibTransId="{8BB2FFC8-FEBB-49B8-96F7-102FD8C2872B}"/>
    <dgm:cxn modelId="{98235455-697B-48B9-882B-75C9FF28CE3E}" type="presOf" srcId="{AB19982C-2639-4272-A449-ADE5631F2E01}" destId="{292C27AE-5014-4D95-8E45-63979DF3E2DE}" srcOrd="0" destOrd="0" presId="urn:microsoft.com/office/officeart/2005/8/layout/chevron2"/>
    <dgm:cxn modelId="{008F2DEA-F1A1-44C3-84F2-D94071F1D0F1}" srcId="{AB19982C-2639-4272-A449-ADE5631F2E01}" destId="{D394F125-DC66-44BD-A4B3-7B1750497E82}" srcOrd="0" destOrd="0" parTransId="{A92043E0-85D4-4419-8EF4-92BDF06E9796}" sibTransId="{B3276960-8FB9-40EC-80AD-A64E40DFFD8B}"/>
    <dgm:cxn modelId="{44380C2D-3312-409F-A45A-A53C696FA043}" type="presOf" srcId="{86F1B0D8-7527-4CFB-A7FE-9060B7FF96EB}" destId="{81314E5D-44EE-430D-AC96-FEE8D9AC7B96}" srcOrd="0" destOrd="0" presId="urn:microsoft.com/office/officeart/2005/8/layout/chevron2"/>
    <dgm:cxn modelId="{8CE4EE88-E84F-422C-9D3B-84DB371568E4}" srcId="{86F1B0D8-7527-4CFB-A7FE-9060B7FF96EB}" destId="{2120FD3A-171A-44A6-8FF7-D73C935AB715}" srcOrd="0" destOrd="0" parTransId="{CA4CDBA6-5B11-4AE9-A49C-4A15E5493298}" sibTransId="{B8B68576-F3B2-478D-9F7F-20CC2E8D9327}"/>
    <dgm:cxn modelId="{7B884D15-258F-4475-8678-A01599693DD8}" type="presParOf" srcId="{2B4436EB-6FDC-4DA1-90F8-E443A92F7A59}" destId="{A39E76E4-D620-45F4-ACA3-981D97EC8E5C}" srcOrd="0" destOrd="0" presId="urn:microsoft.com/office/officeart/2005/8/layout/chevron2"/>
    <dgm:cxn modelId="{8E1BFFAA-836C-47BC-824A-2FD14E9A637B}" type="presParOf" srcId="{A39E76E4-D620-45F4-ACA3-981D97EC8E5C}" destId="{292C27AE-5014-4D95-8E45-63979DF3E2DE}" srcOrd="0" destOrd="0" presId="urn:microsoft.com/office/officeart/2005/8/layout/chevron2"/>
    <dgm:cxn modelId="{331400B0-E990-4B3E-8958-E4C78687BD10}" type="presParOf" srcId="{A39E76E4-D620-45F4-ACA3-981D97EC8E5C}" destId="{845CB141-A94D-4665-9623-501BEFB1BCCC}" srcOrd="1" destOrd="0" presId="urn:microsoft.com/office/officeart/2005/8/layout/chevron2"/>
    <dgm:cxn modelId="{C3ABBAA0-73BF-43F4-A792-DA43B47B47CD}" type="presParOf" srcId="{2B4436EB-6FDC-4DA1-90F8-E443A92F7A59}" destId="{532B3BA2-75DA-4AD4-B396-96B77EF7A894}" srcOrd="1" destOrd="0" presId="urn:microsoft.com/office/officeart/2005/8/layout/chevron2"/>
    <dgm:cxn modelId="{98EE2F25-6F2E-4B41-89A4-67CB75D83261}" type="presParOf" srcId="{2B4436EB-6FDC-4DA1-90F8-E443A92F7A59}" destId="{17E61078-E349-4B03-962E-AA6B8CE8C6BD}" srcOrd="2" destOrd="0" presId="urn:microsoft.com/office/officeart/2005/8/layout/chevron2"/>
    <dgm:cxn modelId="{583EEFC7-3025-4101-AA5B-C16787DB2923}" type="presParOf" srcId="{17E61078-E349-4B03-962E-AA6B8CE8C6BD}" destId="{81314E5D-44EE-430D-AC96-FEE8D9AC7B96}" srcOrd="0" destOrd="0" presId="urn:microsoft.com/office/officeart/2005/8/layout/chevron2"/>
    <dgm:cxn modelId="{C6E3ADF6-5EEB-44AE-9A0A-1C49A8D06E4E}" type="presParOf" srcId="{17E61078-E349-4B03-962E-AA6B8CE8C6BD}" destId="{744E4427-1917-4FDE-830B-4D2A31FFCB7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90958D-542D-4B37-A496-CCE6A41291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AF6E7C-9EFA-4E95-B0A4-785A77353D2E}">
      <dgm:prSet phldrT="[Texto]"/>
      <dgm:spPr/>
      <dgm:t>
        <a:bodyPr/>
        <a:lstStyle/>
        <a:p>
          <a:pPr algn="just"/>
          <a:r>
            <a:rPr lang="es-EC" dirty="0" smtClean="0">
              <a:solidFill>
                <a:schemeClr val="tx1"/>
              </a:solidFill>
            </a:rPr>
            <a:t>Es un dispositivo que se utiliza bajo control humano para manipular materiales sin la necesidad de contacto con el operador.</a:t>
          </a:r>
          <a:endParaRPr lang="en-US" dirty="0">
            <a:solidFill>
              <a:schemeClr val="tx1"/>
            </a:solidFill>
          </a:endParaRPr>
        </a:p>
      </dgm:t>
    </dgm:pt>
    <dgm:pt modelId="{00956624-7287-4E35-B482-414654CB30BC}" type="parTrans" cxnId="{AE81EE6B-C382-4BC9-8F47-86575FCF9DA7}">
      <dgm:prSet/>
      <dgm:spPr/>
      <dgm:t>
        <a:bodyPr/>
        <a:lstStyle/>
        <a:p>
          <a:pPr algn="just"/>
          <a:endParaRPr lang="en-US">
            <a:solidFill>
              <a:schemeClr val="tx1"/>
            </a:solidFill>
          </a:endParaRPr>
        </a:p>
      </dgm:t>
    </dgm:pt>
    <dgm:pt modelId="{66C97FCD-99D3-499E-9970-5CC07B0C5BE2}" type="sibTrans" cxnId="{AE81EE6B-C382-4BC9-8F47-86575FCF9DA7}">
      <dgm:prSet/>
      <dgm:spPr/>
      <dgm:t>
        <a:bodyPr/>
        <a:lstStyle/>
        <a:p>
          <a:pPr algn="just"/>
          <a:endParaRPr lang="en-US">
            <a:solidFill>
              <a:schemeClr val="tx1"/>
            </a:solidFill>
          </a:endParaRPr>
        </a:p>
      </dgm:t>
    </dgm:pt>
    <dgm:pt modelId="{89CDAA8A-E7FD-40D3-872B-FB91D0840664}">
      <dgm:prSet phldrT="[Texto]"/>
      <dgm:spPr/>
      <dgm:t>
        <a:bodyPr/>
        <a:lstStyle/>
        <a:p>
          <a:pPr algn="just"/>
          <a:r>
            <a:rPr lang="es-EC" dirty="0" smtClean="0">
              <a:solidFill>
                <a:schemeClr val="tx1"/>
              </a:solidFill>
            </a:rPr>
            <a:t>Emulan la forma física de una extremidad humana como por ejemplo la forma de una brazo.</a:t>
          </a:r>
          <a:endParaRPr lang="en-US" dirty="0">
            <a:solidFill>
              <a:schemeClr val="tx1"/>
            </a:solidFill>
          </a:endParaRPr>
        </a:p>
      </dgm:t>
    </dgm:pt>
    <dgm:pt modelId="{2E7844CF-DCF1-4015-B14F-E7801A82BA83}" type="parTrans" cxnId="{04CC5613-DBE4-4773-B08C-809F97D5C9EF}">
      <dgm:prSet/>
      <dgm:spPr/>
      <dgm:t>
        <a:bodyPr/>
        <a:lstStyle/>
        <a:p>
          <a:pPr algn="just"/>
          <a:endParaRPr lang="en-US">
            <a:solidFill>
              <a:schemeClr val="tx1"/>
            </a:solidFill>
          </a:endParaRPr>
        </a:p>
      </dgm:t>
    </dgm:pt>
    <dgm:pt modelId="{C7F3BE6D-B129-485A-8489-256809962B4D}" type="sibTrans" cxnId="{04CC5613-DBE4-4773-B08C-809F97D5C9EF}">
      <dgm:prSet/>
      <dgm:spPr/>
      <dgm:t>
        <a:bodyPr/>
        <a:lstStyle/>
        <a:p>
          <a:pPr algn="just"/>
          <a:endParaRPr lang="en-US">
            <a:solidFill>
              <a:schemeClr val="tx1"/>
            </a:solidFill>
          </a:endParaRPr>
        </a:p>
      </dgm:t>
    </dgm:pt>
    <dgm:pt modelId="{79088CC5-1648-48FA-8DF4-C82B79A90480}">
      <dgm:prSet phldrT="[Texto]"/>
      <dgm:spPr/>
      <dgm:t>
        <a:bodyPr/>
        <a:lstStyle/>
        <a:p>
          <a:pPr algn="just"/>
          <a:r>
            <a:rPr lang="es-EC" dirty="0" smtClean="0">
              <a:solidFill>
                <a:schemeClr val="tx1"/>
              </a:solidFill>
            </a:rPr>
            <a:t>Permiten realizar tareas repetitivas en diferentes procesos ahorrando tiempo y dinero.</a:t>
          </a:r>
          <a:endParaRPr lang="en-US" dirty="0">
            <a:solidFill>
              <a:schemeClr val="tx1"/>
            </a:solidFill>
          </a:endParaRPr>
        </a:p>
      </dgm:t>
    </dgm:pt>
    <dgm:pt modelId="{DEE5530C-0CEE-494E-8A55-8ABB309345B1}" type="parTrans" cxnId="{F50C00D2-F8F2-4592-8A35-5B522FF59328}">
      <dgm:prSet/>
      <dgm:spPr/>
      <dgm:t>
        <a:bodyPr/>
        <a:lstStyle/>
        <a:p>
          <a:pPr algn="just"/>
          <a:endParaRPr lang="en-US">
            <a:solidFill>
              <a:schemeClr val="tx1"/>
            </a:solidFill>
          </a:endParaRPr>
        </a:p>
      </dgm:t>
    </dgm:pt>
    <dgm:pt modelId="{2B153D0F-412B-40A1-B8AA-C96A207C03CC}" type="sibTrans" cxnId="{F50C00D2-F8F2-4592-8A35-5B522FF59328}">
      <dgm:prSet/>
      <dgm:spPr/>
      <dgm:t>
        <a:bodyPr/>
        <a:lstStyle/>
        <a:p>
          <a:pPr algn="just"/>
          <a:endParaRPr lang="en-US">
            <a:solidFill>
              <a:schemeClr val="tx1"/>
            </a:solidFill>
          </a:endParaRPr>
        </a:p>
      </dgm:t>
    </dgm:pt>
    <dgm:pt modelId="{39A91278-5025-4F3E-A2B0-9A73C9D6FFA4}">
      <dgm:prSet phldrT="[Texto]"/>
      <dgm:spPr/>
      <dgm:t>
        <a:bodyPr/>
        <a:lstStyle/>
        <a:p>
          <a:pPr algn="just"/>
          <a:r>
            <a:rPr lang="es-EC" dirty="0" smtClean="0">
              <a:solidFill>
                <a:schemeClr val="tx1"/>
              </a:solidFill>
            </a:rPr>
            <a:t>Poseen gran exactitud para tareas de posicionamiento de materiales.</a:t>
          </a:r>
          <a:endParaRPr lang="en-US" dirty="0">
            <a:solidFill>
              <a:schemeClr val="tx1"/>
            </a:solidFill>
          </a:endParaRPr>
        </a:p>
      </dgm:t>
    </dgm:pt>
    <dgm:pt modelId="{AD2B1700-11F1-4933-A7CE-F13741E7A784}" type="parTrans" cxnId="{D6CF86E6-FB93-46B2-B4B9-FCE79CD8806F}">
      <dgm:prSet/>
      <dgm:spPr/>
      <dgm:t>
        <a:bodyPr/>
        <a:lstStyle/>
        <a:p>
          <a:pPr algn="just"/>
          <a:endParaRPr lang="en-US">
            <a:solidFill>
              <a:schemeClr val="tx1"/>
            </a:solidFill>
          </a:endParaRPr>
        </a:p>
      </dgm:t>
    </dgm:pt>
    <dgm:pt modelId="{B90F3378-7563-4256-9909-0FB8CF2D9503}" type="sibTrans" cxnId="{D6CF86E6-FB93-46B2-B4B9-FCE79CD8806F}">
      <dgm:prSet/>
      <dgm:spPr/>
      <dgm:t>
        <a:bodyPr/>
        <a:lstStyle/>
        <a:p>
          <a:pPr algn="just"/>
          <a:endParaRPr lang="en-US">
            <a:solidFill>
              <a:schemeClr val="tx1"/>
            </a:solidFill>
          </a:endParaRPr>
        </a:p>
      </dgm:t>
    </dgm:pt>
    <dgm:pt modelId="{D0F48851-578D-412C-ADEF-C1A19F2A6708}">
      <dgm:prSet phldrT="[Texto]"/>
      <dgm:spPr/>
      <dgm:t>
        <a:bodyPr/>
        <a:lstStyle/>
        <a:p>
          <a:pPr algn="just"/>
          <a:r>
            <a:rPr lang="es-EC" dirty="0" smtClean="0">
              <a:solidFill>
                <a:schemeClr val="tx1"/>
              </a:solidFill>
            </a:rPr>
            <a:t>Son altamente flexibles y robustos en las actividades que desempeñan.</a:t>
          </a:r>
          <a:endParaRPr lang="en-US" dirty="0">
            <a:solidFill>
              <a:schemeClr val="tx1"/>
            </a:solidFill>
          </a:endParaRPr>
        </a:p>
      </dgm:t>
    </dgm:pt>
    <dgm:pt modelId="{FB804D0B-1C26-445B-88FA-9A42FC98A251}" type="parTrans" cxnId="{C58E8110-6831-42D0-B24C-D627B721B1F6}">
      <dgm:prSet/>
      <dgm:spPr/>
      <dgm:t>
        <a:bodyPr/>
        <a:lstStyle/>
        <a:p>
          <a:pPr algn="just"/>
          <a:endParaRPr lang="en-US">
            <a:solidFill>
              <a:schemeClr val="tx1"/>
            </a:solidFill>
          </a:endParaRPr>
        </a:p>
      </dgm:t>
    </dgm:pt>
    <dgm:pt modelId="{66E9ACA4-7F55-4F5B-9D27-BF0D678A0465}" type="sibTrans" cxnId="{C58E8110-6831-42D0-B24C-D627B721B1F6}">
      <dgm:prSet/>
      <dgm:spPr/>
      <dgm:t>
        <a:bodyPr/>
        <a:lstStyle/>
        <a:p>
          <a:pPr algn="just"/>
          <a:endParaRPr lang="en-US">
            <a:solidFill>
              <a:schemeClr val="tx1"/>
            </a:solidFill>
          </a:endParaRPr>
        </a:p>
      </dgm:t>
    </dgm:pt>
    <dgm:pt modelId="{BFA7DA52-F6B8-476C-B3F8-FB03CF21E0C4}" type="pres">
      <dgm:prSet presAssocID="{1290958D-542D-4B37-A496-CCE6A412910C}" presName="Name0" presStyleCnt="0">
        <dgm:presLayoutVars>
          <dgm:chMax val="7"/>
          <dgm:chPref val="7"/>
          <dgm:dir/>
        </dgm:presLayoutVars>
      </dgm:prSet>
      <dgm:spPr/>
      <dgm:t>
        <a:bodyPr/>
        <a:lstStyle/>
        <a:p>
          <a:endParaRPr lang="en-US"/>
        </a:p>
      </dgm:t>
    </dgm:pt>
    <dgm:pt modelId="{A5ED7A7A-1545-4992-ACC8-AD97D529D904}" type="pres">
      <dgm:prSet presAssocID="{1290958D-542D-4B37-A496-CCE6A412910C}" presName="Name1" presStyleCnt="0"/>
      <dgm:spPr/>
    </dgm:pt>
    <dgm:pt modelId="{20367475-6883-4026-AC2F-71363BCA0783}" type="pres">
      <dgm:prSet presAssocID="{1290958D-542D-4B37-A496-CCE6A412910C}" presName="cycle" presStyleCnt="0"/>
      <dgm:spPr/>
    </dgm:pt>
    <dgm:pt modelId="{187F756E-D916-462F-BF5A-F4155F57F570}" type="pres">
      <dgm:prSet presAssocID="{1290958D-542D-4B37-A496-CCE6A412910C}" presName="srcNode" presStyleLbl="node1" presStyleIdx="0" presStyleCnt="5"/>
      <dgm:spPr/>
    </dgm:pt>
    <dgm:pt modelId="{6EB2A244-EA82-42DE-AFF9-FFD733E193F4}" type="pres">
      <dgm:prSet presAssocID="{1290958D-542D-4B37-A496-CCE6A412910C}" presName="conn" presStyleLbl="parChTrans1D2" presStyleIdx="0" presStyleCnt="1"/>
      <dgm:spPr/>
      <dgm:t>
        <a:bodyPr/>
        <a:lstStyle/>
        <a:p>
          <a:endParaRPr lang="en-US"/>
        </a:p>
      </dgm:t>
    </dgm:pt>
    <dgm:pt modelId="{C2D62EAD-1285-4383-82EF-70E43CE65EE5}" type="pres">
      <dgm:prSet presAssocID="{1290958D-542D-4B37-A496-CCE6A412910C}" presName="extraNode" presStyleLbl="node1" presStyleIdx="0" presStyleCnt="5"/>
      <dgm:spPr/>
    </dgm:pt>
    <dgm:pt modelId="{6C681D30-9596-4B17-82DD-798744ABD2A8}" type="pres">
      <dgm:prSet presAssocID="{1290958D-542D-4B37-A496-CCE6A412910C}" presName="dstNode" presStyleLbl="node1" presStyleIdx="0" presStyleCnt="5"/>
      <dgm:spPr/>
    </dgm:pt>
    <dgm:pt modelId="{6971B744-4564-4426-95D9-47D10D09644D}" type="pres">
      <dgm:prSet presAssocID="{11AF6E7C-9EFA-4E95-B0A4-785A77353D2E}" presName="text_1" presStyleLbl="node1" presStyleIdx="0" presStyleCnt="5">
        <dgm:presLayoutVars>
          <dgm:bulletEnabled val="1"/>
        </dgm:presLayoutVars>
      </dgm:prSet>
      <dgm:spPr/>
      <dgm:t>
        <a:bodyPr/>
        <a:lstStyle/>
        <a:p>
          <a:endParaRPr lang="en-US"/>
        </a:p>
      </dgm:t>
    </dgm:pt>
    <dgm:pt modelId="{B029127D-D649-419E-8FE6-4689AA506D4B}" type="pres">
      <dgm:prSet presAssocID="{11AF6E7C-9EFA-4E95-B0A4-785A77353D2E}" presName="accent_1" presStyleCnt="0"/>
      <dgm:spPr/>
    </dgm:pt>
    <dgm:pt modelId="{5A3E5602-CD6E-4419-A165-7A422761D10C}" type="pres">
      <dgm:prSet presAssocID="{11AF6E7C-9EFA-4E95-B0A4-785A77353D2E}" presName="accentRepeatNode" presStyleLbl="solidFgAcc1" presStyleIdx="0" presStyleCnt="5"/>
      <dgm:spPr/>
    </dgm:pt>
    <dgm:pt modelId="{77B15577-4192-4EC5-AC4F-13B3AD88E3D2}" type="pres">
      <dgm:prSet presAssocID="{89CDAA8A-E7FD-40D3-872B-FB91D0840664}" presName="text_2" presStyleLbl="node1" presStyleIdx="1" presStyleCnt="5">
        <dgm:presLayoutVars>
          <dgm:bulletEnabled val="1"/>
        </dgm:presLayoutVars>
      </dgm:prSet>
      <dgm:spPr/>
      <dgm:t>
        <a:bodyPr/>
        <a:lstStyle/>
        <a:p>
          <a:endParaRPr lang="en-US"/>
        </a:p>
      </dgm:t>
    </dgm:pt>
    <dgm:pt modelId="{AB9AB106-4C3D-46A7-8ADD-8223D16FE72C}" type="pres">
      <dgm:prSet presAssocID="{89CDAA8A-E7FD-40D3-872B-FB91D0840664}" presName="accent_2" presStyleCnt="0"/>
      <dgm:spPr/>
    </dgm:pt>
    <dgm:pt modelId="{C1A68126-7C7B-426F-A5DE-A26105D263CB}" type="pres">
      <dgm:prSet presAssocID="{89CDAA8A-E7FD-40D3-872B-FB91D0840664}" presName="accentRepeatNode" presStyleLbl="solidFgAcc1" presStyleIdx="1" presStyleCnt="5"/>
      <dgm:spPr/>
    </dgm:pt>
    <dgm:pt modelId="{CDD8C847-E404-40F8-BF58-5456ABBA995F}" type="pres">
      <dgm:prSet presAssocID="{79088CC5-1648-48FA-8DF4-C82B79A90480}" presName="text_3" presStyleLbl="node1" presStyleIdx="2" presStyleCnt="5">
        <dgm:presLayoutVars>
          <dgm:bulletEnabled val="1"/>
        </dgm:presLayoutVars>
      </dgm:prSet>
      <dgm:spPr/>
      <dgm:t>
        <a:bodyPr/>
        <a:lstStyle/>
        <a:p>
          <a:endParaRPr lang="en-US"/>
        </a:p>
      </dgm:t>
    </dgm:pt>
    <dgm:pt modelId="{130C4787-25A0-4F64-8880-2FF64E1BAB2E}" type="pres">
      <dgm:prSet presAssocID="{79088CC5-1648-48FA-8DF4-C82B79A90480}" presName="accent_3" presStyleCnt="0"/>
      <dgm:spPr/>
    </dgm:pt>
    <dgm:pt modelId="{717D5008-A7B4-4AC7-A7CF-B95B8B2D6B9E}" type="pres">
      <dgm:prSet presAssocID="{79088CC5-1648-48FA-8DF4-C82B79A90480}" presName="accentRepeatNode" presStyleLbl="solidFgAcc1" presStyleIdx="2" presStyleCnt="5"/>
      <dgm:spPr/>
    </dgm:pt>
    <dgm:pt modelId="{097B485D-6664-4A74-994E-E307FA703E7A}" type="pres">
      <dgm:prSet presAssocID="{39A91278-5025-4F3E-A2B0-9A73C9D6FFA4}" presName="text_4" presStyleLbl="node1" presStyleIdx="3" presStyleCnt="5">
        <dgm:presLayoutVars>
          <dgm:bulletEnabled val="1"/>
        </dgm:presLayoutVars>
      </dgm:prSet>
      <dgm:spPr/>
      <dgm:t>
        <a:bodyPr/>
        <a:lstStyle/>
        <a:p>
          <a:endParaRPr lang="en-US"/>
        </a:p>
      </dgm:t>
    </dgm:pt>
    <dgm:pt modelId="{14A11D4D-EFE9-4585-95D8-FB555EA19015}" type="pres">
      <dgm:prSet presAssocID="{39A91278-5025-4F3E-A2B0-9A73C9D6FFA4}" presName="accent_4" presStyleCnt="0"/>
      <dgm:spPr/>
    </dgm:pt>
    <dgm:pt modelId="{F9BE5974-5D5F-43AC-BACC-91A9CFBCCB76}" type="pres">
      <dgm:prSet presAssocID="{39A91278-5025-4F3E-A2B0-9A73C9D6FFA4}" presName="accentRepeatNode" presStyleLbl="solidFgAcc1" presStyleIdx="3" presStyleCnt="5"/>
      <dgm:spPr/>
    </dgm:pt>
    <dgm:pt modelId="{BE551962-C510-4766-AC31-726EEB17D6E5}" type="pres">
      <dgm:prSet presAssocID="{D0F48851-578D-412C-ADEF-C1A19F2A6708}" presName="text_5" presStyleLbl="node1" presStyleIdx="4" presStyleCnt="5">
        <dgm:presLayoutVars>
          <dgm:bulletEnabled val="1"/>
        </dgm:presLayoutVars>
      </dgm:prSet>
      <dgm:spPr/>
      <dgm:t>
        <a:bodyPr/>
        <a:lstStyle/>
        <a:p>
          <a:endParaRPr lang="en-US"/>
        </a:p>
      </dgm:t>
    </dgm:pt>
    <dgm:pt modelId="{B8BB51E1-DA9C-4A7B-AA55-4EF882BA6C40}" type="pres">
      <dgm:prSet presAssocID="{D0F48851-578D-412C-ADEF-C1A19F2A6708}" presName="accent_5" presStyleCnt="0"/>
      <dgm:spPr/>
    </dgm:pt>
    <dgm:pt modelId="{F1019FE5-8DC4-4A86-ADE8-2D58616193CF}" type="pres">
      <dgm:prSet presAssocID="{D0F48851-578D-412C-ADEF-C1A19F2A6708}" presName="accentRepeatNode" presStyleLbl="solidFgAcc1" presStyleIdx="4" presStyleCnt="5"/>
      <dgm:spPr/>
    </dgm:pt>
  </dgm:ptLst>
  <dgm:cxnLst>
    <dgm:cxn modelId="{AE81EE6B-C382-4BC9-8F47-86575FCF9DA7}" srcId="{1290958D-542D-4B37-A496-CCE6A412910C}" destId="{11AF6E7C-9EFA-4E95-B0A4-785A77353D2E}" srcOrd="0" destOrd="0" parTransId="{00956624-7287-4E35-B482-414654CB30BC}" sibTransId="{66C97FCD-99D3-499E-9970-5CC07B0C5BE2}"/>
    <dgm:cxn modelId="{4DDFD0E9-8805-4919-9690-67534412D256}" type="presOf" srcId="{39A91278-5025-4F3E-A2B0-9A73C9D6FFA4}" destId="{097B485D-6664-4A74-994E-E307FA703E7A}" srcOrd="0" destOrd="0" presId="urn:microsoft.com/office/officeart/2008/layout/VerticalCurvedList"/>
    <dgm:cxn modelId="{19D54056-EA47-4AF5-924E-D7C33C7E45E3}" type="presOf" srcId="{11AF6E7C-9EFA-4E95-B0A4-785A77353D2E}" destId="{6971B744-4564-4426-95D9-47D10D09644D}" srcOrd="0" destOrd="0" presId="urn:microsoft.com/office/officeart/2008/layout/VerticalCurvedList"/>
    <dgm:cxn modelId="{F50C00D2-F8F2-4592-8A35-5B522FF59328}" srcId="{1290958D-542D-4B37-A496-CCE6A412910C}" destId="{79088CC5-1648-48FA-8DF4-C82B79A90480}" srcOrd="2" destOrd="0" parTransId="{DEE5530C-0CEE-494E-8A55-8ABB309345B1}" sibTransId="{2B153D0F-412B-40A1-B8AA-C96A207C03CC}"/>
    <dgm:cxn modelId="{6250262B-CA00-4379-8B78-B0ED2844E761}" type="presOf" srcId="{79088CC5-1648-48FA-8DF4-C82B79A90480}" destId="{CDD8C847-E404-40F8-BF58-5456ABBA995F}" srcOrd="0" destOrd="0" presId="urn:microsoft.com/office/officeart/2008/layout/VerticalCurvedList"/>
    <dgm:cxn modelId="{D6CF86E6-FB93-46B2-B4B9-FCE79CD8806F}" srcId="{1290958D-542D-4B37-A496-CCE6A412910C}" destId="{39A91278-5025-4F3E-A2B0-9A73C9D6FFA4}" srcOrd="3" destOrd="0" parTransId="{AD2B1700-11F1-4933-A7CE-F13741E7A784}" sibTransId="{B90F3378-7563-4256-9909-0FB8CF2D9503}"/>
    <dgm:cxn modelId="{FCA32459-C7C6-4BE9-9EA7-742E2D27B9B3}" type="presOf" srcId="{66C97FCD-99D3-499E-9970-5CC07B0C5BE2}" destId="{6EB2A244-EA82-42DE-AFF9-FFD733E193F4}" srcOrd="0" destOrd="0" presId="urn:microsoft.com/office/officeart/2008/layout/VerticalCurvedList"/>
    <dgm:cxn modelId="{04CC5613-DBE4-4773-B08C-809F97D5C9EF}" srcId="{1290958D-542D-4B37-A496-CCE6A412910C}" destId="{89CDAA8A-E7FD-40D3-872B-FB91D0840664}" srcOrd="1" destOrd="0" parTransId="{2E7844CF-DCF1-4015-B14F-E7801A82BA83}" sibTransId="{C7F3BE6D-B129-485A-8489-256809962B4D}"/>
    <dgm:cxn modelId="{A3D3C470-5038-443E-B320-5D7A21E40E0F}" type="presOf" srcId="{D0F48851-578D-412C-ADEF-C1A19F2A6708}" destId="{BE551962-C510-4766-AC31-726EEB17D6E5}" srcOrd="0" destOrd="0" presId="urn:microsoft.com/office/officeart/2008/layout/VerticalCurvedList"/>
    <dgm:cxn modelId="{C58E8110-6831-42D0-B24C-D627B721B1F6}" srcId="{1290958D-542D-4B37-A496-CCE6A412910C}" destId="{D0F48851-578D-412C-ADEF-C1A19F2A6708}" srcOrd="4" destOrd="0" parTransId="{FB804D0B-1C26-445B-88FA-9A42FC98A251}" sibTransId="{66E9ACA4-7F55-4F5B-9D27-BF0D678A0465}"/>
    <dgm:cxn modelId="{F1E7F16C-5799-4904-B8AF-7ACC513FD956}" type="presOf" srcId="{89CDAA8A-E7FD-40D3-872B-FB91D0840664}" destId="{77B15577-4192-4EC5-AC4F-13B3AD88E3D2}" srcOrd="0" destOrd="0" presId="urn:microsoft.com/office/officeart/2008/layout/VerticalCurvedList"/>
    <dgm:cxn modelId="{ABBBCEAA-14E2-47F0-87A7-CE8E217C2B4E}" type="presOf" srcId="{1290958D-542D-4B37-A496-CCE6A412910C}" destId="{BFA7DA52-F6B8-476C-B3F8-FB03CF21E0C4}" srcOrd="0" destOrd="0" presId="urn:microsoft.com/office/officeart/2008/layout/VerticalCurvedList"/>
    <dgm:cxn modelId="{65CC9E04-8BA1-422C-8976-7460DB3BFA9D}" type="presParOf" srcId="{BFA7DA52-F6B8-476C-B3F8-FB03CF21E0C4}" destId="{A5ED7A7A-1545-4992-ACC8-AD97D529D904}" srcOrd="0" destOrd="0" presId="urn:microsoft.com/office/officeart/2008/layout/VerticalCurvedList"/>
    <dgm:cxn modelId="{E3DB12EB-F333-4986-ABEC-9ED771459674}" type="presParOf" srcId="{A5ED7A7A-1545-4992-ACC8-AD97D529D904}" destId="{20367475-6883-4026-AC2F-71363BCA0783}" srcOrd="0" destOrd="0" presId="urn:microsoft.com/office/officeart/2008/layout/VerticalCurvedList"/>
    <dgm:cxn modelId="{DE68681D-B100-4907-A972-37146A3FB109}" type="presParOf" srcId="{20367475-6883-4026-AC2F-71363BCA0783}" destId="{187F756E-D916-462F-BF5A-F4155F57F570}" srcOrd="0" destOrd="0" presId="urn:microsoft.com/office/officeart/2008/layout/VerticalCurvedList"/>
    <dgm:cxn modelId="{863AD3B6-3223-4E52-AECC-39317D6D6E93}" type="presParOf" srcId="{20367475-6883-4026-AC2F-71363BCA0783}" destId="{6EB2A244-EA82-42DE-AFF9-FFD733E193F4}" srcOrd="1" destOrd="0" presId="urn:microsoft.com/office/officeart/2008/layout/VerticalCurvedList"/>
    <dgm:cxn modelId="{895F8973-C7DE-40B8-8E39-5FCF53A88B83}" type="presParOf" srcId="{20367475-6883-4026-AC2F-71363BCA0783}" destId="{C2D62EAD-1285-4383-82EF-70E43CE65EE5}" srcOrd="2" destOrd="0" presId="urn:microsoft.com/office/officeart/2008/layout/VerticalCurvedList"/>
    <dgm:cxn modelId="{72801EAE-AC3F-40F2-80D5-937EBF77DBCF}" type="presParOf" srcId="{20367475-6883-4026-AC2F-71363BCA0783}" destId="{6C681D30-9596-4B17-82DD-798744ABD2A8}" srcOrd="3" destOrd="0" presId="urn:microsoft.com/office/officeart/2008/layout/VerticalCurvedList"/>
    <dgm:cxn modelId="{0FA9BAB2-0978-4692-B2F8-64C4366F248B}" type="presParOf" srcId="{A5ED7A7A-1545-4992-ACC8-AD97D529D904}" destId="{6971B744-4564-4426-95D9-47D10D09644D}" srcOrd="1" destOrd="0" presId="urn:microsoft.com/office/officeart/2008/layout/VerticalCurvedList"/>
    <dgm:cxn modelId="{BACAC385-CE42-49CB-BFAF-74B4AEC2DB27}" type="presParOf" srcId="{A5ED7A7A-1545-4992-ACC8-AD97D529D904}" destId="{B029127D-D649-419E-8FE6-4689AA506D4B}" srcOrd="2" destOrd="0" presId="urn:microsoft.com/office/officeart/2008/layout/VerticalCurvedList"/>
    <dgm:cxn modelId="{DE46B759-775D-4DB7-A1EC-0C846E17A598}" type="presParOf" srcId="{B029127D-D649-419E-8FE6-4689AA506D4B}" destId="{5A3E5602-CD6E-4419-A165-7A422761D10C}" srcOrd="0" destOrd="0" presId="urn:microsoft.com/office/officeart/2008/layout/VerticalCurvedList"/>
    <dgm:cxn modelId="{1309ADA4-7D3C-41E9-A897-B6F10D76E33B}" type="presParOf" srcId="{A5ED7A7A-1545-4992-ACC8-AD97D529D904}" destId="{77B15577-4192-4EC5-AC4F-13B3AD88E3D2}" srcOrd="3" destOrd="0" presId="urn:microsoft.com/office/officeart/2008/layout/VerticalCurvedList"/>
    <dgm:cxn modelId="{4909B45F-87AE-4686-9DF3-7CEB0D101478}" type="presParOf" srcId="{A5ED7A7A-1545-4992-ACC8-AD97D529D904}" destId="{AB9AB106-4C3D-46A7-8ADD-8223D16FE72C}" srcOrd="4" destOrd="0" presId="urn:microsoft.com/office/officeart/2008/layout/VerticalCurvedList"/>
    <dgm:cxn modelId="{35F3237F-B38E-4563-B4D4-2336E3988950}" type="presParOf" srcId="{AB9AB106-4C3D-46A7-8ADD-8223D16FE72C}" destId="{C1A68126-7C7B-426F-A5DE-A26105D263CB}" srcOrd="0" destOrd="0" presId="urn:microsoft.com/office/officeart/2008/layout/VerticalCurvedList"/>
    <dgm:cxn modelId="{6FACEA7C-B3C9-414D-AFA1-5F3477A1D61D}" type="presParOf" srcId="{A5ED7A7A-1545-4992-ACC8-AD97D529D904}" destId="{CDD8C847-E404-40F8-BF58-5456ABBA995F}" srcOrd="5" destOrd="0" presId="urn:microsoft.com/office/officeart/2008/layout/VerticalCurvedList"/>
    <dgm:cxn modelId="{FFD12E2A-22C5-4364-A4BD-573FDA05DFA4}" type="presParOf" srcId="{A5ED7A7A-1545-4992-ACC8-AD97D529D904}" destId="{130C4787-25A0-4F64-8880-2FF64E1BAB2E}" srcOrd="6" destOrd="0" presId="urn:microsoft.com/office/officeart/2008/layout/VerticalCurvedList"/>
    <dgm:cxn modelId="{C6C5A37D-CB0B-459A-A80B-12359FF739C4}" type="presParOf" srcId="{130C4787-25A0-4F64-8880-2FF64E1BAB2E}" destId="{717D5008-A7B4-4AC7-A7CF-B95B8B2D6B9E}" srcOrd="0" destOrd="0" presId="urn:microsoft.com/office/officeart/2008/layout/VerticalCurvedList"/>
    <dgm:cxn modelId="{F9FE0597-1088-443D-96B2-AFD3A29D42D0}" type="presParOf" srcId="{A5ED7A7A-1545-4992-ACC8-AD97D529D904}" destId="{097B485D-6664-4A74-994E-E307FA703E7A}" srcOrd="7" destOrd="0" presId="urn:microsoft.com/office/officeart/2008/layout/VerticalCurvedList"/>
    <dgm:cxn modelId="{2DC735AA-B61D-4D72-81E4-BD95264A5DBC}" type="presParOf" srcId="{A5ED7A7A-1545-4992-ACC8-AD97D529D904}" destId="{14A11D4D-EFE9-4585-95D8-FB555EA19015}" srcOrd="8" destOrd="0" presId="urn:microsoft.com/office/officeart/2008/layout/VerticalCurvedList"/>
    <dgm:cxn modelId="{058DE141-CD56-4627-9864-BA9DAC0DA593}" type="presParOf" srcId="{14A11D4D-EFE9-4585-95D8-FB555EA19015}" destId="{F9BE5974-5D5F-43AC-BACC-91A9CFBCCB76}" srcOrd="0" destOrd="0" presId="urn:microsoft.com/office/officeart/2008/layout/VerticalCurvedList"/>
    <dgm:cxn modelId="{A402B14A-2A43-47D3-84C1-63C88BE1898A}" type="presParOf" srcId="{A5ED7A7A-1545-4992-ACC8-AD97D529D904}" destId="{BE551962-C510-4766-AC31-726EEB17D6E5}" srcOrd="9" destOrd="0" presId="urn:microsoft.com/office/officeart/2008/layout/VerticalCurvedList"/>
    <dgm:cxn modelId="{705615AF-09F9-4195-AE80-7DFFA77C1D1B}" type="presParOf" srcId="{A5ED7A7A-1545-4992-ACC8-AD97D529D904}" destId="{B8BB51E1-DA9C-4A7B-AA55-4EF882BA6C40}" srcOrd="10" destOrd="0" presId="urn:microsoft.com/office/officeart/2008/layout/VerticalCurvedList"/>
    <dgm:cxn modelId="{240C36B8-6C98-4629-9EED-63E49F98E632}" type="presParOf" srcId="{B8BB51E1-DA9C-4A7B-AA55-4EF882BA6C40}" destId="{F1019FE5-8DC4-4A86-ADE8-2D58616193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1">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1">
        <dgm:presLayoutVars>
          <dgm:bulletEnabled val="1"/>
        </dgm:presLayoutVars>
      </dgm:prSet>
      <dgm:spPr/>
      <dgm:t>
        <a:bodyPr/>
        <a:lstStyle/>
        <a:p>
          <a:endParaRPr lang="en-US"/>
        </a:p>
      </dgm:t>
    </dgm:pt>
  </dgm:ptLst>
  <dgm:cxnLst>
    <dgm:cxn modelId="{008F2DEA-F1A1-44C3-84F2-D94071F1D0F1}" srcId="{AB19982C-2639-4272-A449-ADE5631F2E01}" destId="{D394F125-DC66-44BD-A4B3-7B1750497E82}" srcOrd="0" destOrd="0" parTransId="{A92043E0-85D4-4419-8EF4-92BDF06E9796}" sibTransId="{B3276960-8FB9-40EC-80AD-A64E40DFFD8B}"/>
    <dgm:cxn modelId="{E5283F8C-CB07-4F79-B910-D78C5F24774E}" srcId="{95B89A52-E707-4110-B334-621F7A7098CC}" destId="{AB19982C-2639-4272-A449-ADE5631F2E01}" srcOrd="0" destOrd="0" parTransId="{441B4D1E-E9D8-418B-84E4-C4A409C8923E}" sibTransId="{8BB2FFC8-FEBB-49B8-96F7-102FD8C2872B}"/>
    <dgm:cxn modelId="{23A64CC6-1074-409B-8B40-63CDF024DB58}" type="presOf" srcId="{95B89A52-E707-4110-B334-621F7A7098CC}" destId="{2B4436EB-6FDC-4DA1-90F8-E443A92F7A59}" srcOrd="0" destOrd="0" presId="urn:microsoft.com/office/officeart/2005/8/layout/chevron2"/>
    <dgm:cxn modelId="{F6550419-596B-4624-817F-CB3B5DDF8026}" type="presOf" srcId="{AB19982C-2639-4272-A449-ADE5631F2E01}" destId="{292C27AE-5014-4D95-8E45-63979DF3E2DE}" srcOrd="0" destOrd="0" presId="urn:microsoft.com/office/officeart/2005/8/layout/chevron2"/>
    <dgm:cxn modelId="{01494959-1445-4F67-A471-7BF2C0CA9AF8}" type="presOf" srcId="{D394F125-DC66-44BD-A4B3-7B1750497E82}" destId="{845CB141-A94D-4665-9623-501BEFB1BCCC}" srcOrd="0" destOrd="0" presId="urn:microsoft.com/office/officeart/2005/8/layout/chevron2"/>
    <dgm:cxn modelId="{8CF9D335-5CF1-4278-AC78-17FF459069CA}" type="presParOf" srcId="{2B4436EB-6FDC-4DA1-90F8-E443A92F7A59}" destId="{A39E76E4-D620-45F4-ACA3-981D97EC8E5C}" srcOrd="0" destOrd="0" presId="urn:microsoft.com/office/officeart/2005/8/layout/chevron2"/>
    <dgm:cxn modelId="{7BF5E464-7E1B-4C45-80ED-46DEB265D989}" type="presParOf" srcId="{A39E76E4-D620-45F4-ACA3-981D97EC8E5C}" destId="{292C27AE-5014-4D95-8E45-63979DF3E2DE}" srcOrd="0" destOrd="0" presId="urn:microsoft.com/office/officeart/2005/8/layout/chevron2"/>
    <dgm:cxn modelId="{2708157F-0A2F-4B4C-BB6B-4ACA276FE1A4}" type="presParOf" srcId="{A39E76E4-D620-45F4-ACA3-981D97EC8E5C}" destId="{845CB141-A94D-4665-9623-501BEFB1BCCC}"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90958D-542D-4B37-A496-CCE6A41291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AF6E7C-9EFA-4E95-B0A4-785A77353D2E}">
      <dgm:prSet phldrT="[Texto]"/>
      <dgm:spPr/>
      <dgm:t>
        <a:bodyPr/>
        <a:lstStyle/>
        <a:p>
          <a:pPr algn="just"/>
          <a:r>
            <a:rPr lang="es-EC" dirty="0" smtClean="0">
              <a:solidFill>
                <a:schemeClr val="tx1"/>
              </a:solidFill>
            </a:rPr>
            <a:t>Es un manipulador robótico industrial del tipo cilíndrico.</a:t>
          </a:r>
          <a:endParaRPr lang="en-US" dirty="0">
            <a:solidFill>
              <a:schemeClr val="tx1"/>
            </a:solidFill>
          </a:endParaRPr>
        </a:p>
      </dgm:t>
    </dgm:pt>
    <dgm:pt modelId="{00956624-7287-4E35-B482-414654CB30BC}" type="parTrans" cxnId="{AE81EE6B-C382-4BC9-8F47-86575FCF9DA7}">
      <dgm:prSet/>
      <dgm:spPr/>
      <dgm:t>
        <a:bodyPr/>
        <a:lstStyle/>
        <a:p>
          <a:pPr algn="just"/>
          <a:endParaRPr lang="en-US">
            <a:solidFill>
              <a:schemeClr val="tx1"/>
            </a:solidFill>
          </a:endParaRPr>
        </a:p>
      </dgm:t>
    </dgm:pt>
    <dgm:pt modelId="{66C97FCD-99D3-499E-9970-5CC07B0C5BE2}" type="sibTrans" cxnId="{AE81EE6B-C382-4BC9-8F47-86575FCF9DA7}">
      <dgm:prSet/>
      <dgm:spPr/>
      <dgm:t>
        <a:bodyPr/>
        <a:lstStyle/>
        <a:p>
          <a:pPr algn="just"/>
          <a:endParaRPr lang="en-US">
            <a:solidFill>
              <a:schemeClr val="tx1"/>
            </a:solidFill>
          </a:endParaRPr>
        </a:p>
      </dgm:t>
    </dgm:pt>
    <dgm:pt modelId="{89CDAA8A-E7FD-40D3-872B-FB91D0840664}">
      <dgm:prSet phldrT="[Texto]"/>
      <dgm:spPr/>
      <dgm:t>
        <a:bodyPr/>
        <a:lstStyle/>
        <a:p>
          <a:pPr algn="just"/>
          <a:r>
            <a:rPr lang="es-EC" dirty="0" smtClean="0">
              <a:solidFill>
                <a:schemeClr val="tx1"/>
              </a:solidFill>
            </a:rPr>
            <a:t>Al ser un manipulador cilíndrico posee una articulación rotacional y dos prismáticas.</a:t>
          </a:r>
          <a:endParaRPr lang="en-US" dirty="0">
            <a:solidFill>
              <a:schemeClr val="tx1"/>
            </a:solidFill>
          </a:endParaRPr>
        </a:p>
      </dgm:t>
    </dgm:pt>
    <dgm:pt modelId="{2E7844CF-DCF1-4015-B14F-E7801A82BA83}" type="parTrans" cxnId="{04CC5613-DBE4-4773-B08C-809F97D5C9EF}">
      <dgm:prSet/>
      <dgm:spPr/>
      <dgm:t>
        <a:bodyPr/>
        <a:lstStyle/>
        <a:p>
          <a:pPr algn="just"/>
          <a:endParaRPr lang="en-US">
            <a:solidFill>
              <a:schemeClr val="tx1"/>
            </a:solidFill>
          </a:endParaRPr>
        </a:p>
      </dgm:t>
    </dgm:pt>
    <dgm:pt modelId="{C7F3BE6D-B129-485A-8489-256809962B4D}" type="sibTrans" cxnId="{04CC5613-DBE4-4773-B08C-809F97D5C9EF}">
      <dgm:prSet/>
      <dgm:spPr/>
      <dgm:t>
        <a:bodyPr/>
        <a:lstStyle/>
        <a:p>
          <a:pPr algn="just"/>
          <a:endParaRPr lang="en-US">
            <a:solidFill>
              <a:schemeClr val="tx1"/>
            </a:solidFill>
          </a:endParaRPr>
        </a:p>
      </dgm:t>
    </dgm:pt>
    <dgm:pt modelId="{79088CC5-1648-48FA-8DF4-C82B79A90480}">
      <dgm:prSet phldrT="[Texto]"/>
      <dgm:spPr/>
      <dgm:t>
        <a:bodyPr/>
        <a:lstStyle/>
        <a:p>
          <a:pPr algn="just"/>
          <a:r>
            <a:rPr lang="es-EC" dirty="0" smtClean="0">
              <a:solidFill>
                <a:schemeClr val="tx1"/>
              </a:solidFill>
            </a:rPr>
            <a:t>Posee tres grados de libertad que le permiten tres movimientos, uno en el eje Z, uno en el eje Y, y un movimiento rotacional.</a:t>
          </a:r>
          <a:endParaRPr lang="en-US" dirty="0">
            <a:solidFill>
              <a:schemeClr val="tx1"/>
            </a:solidFill>
          </a:endParaRPr>
        </a:p>
      </dgm:t>
    </dgm:pt>
    <dgm:pt modelId="{DEE5530C-0CEE-494E-8A55-8ABB309345B1}" type="parTrans" cxnId="{F50C00D2-F8F2-4592-8A35-5B522FF59328}">
      <dgm:prSet/>
      <dgm:spPr/>
      <dgm:t>
        <a:bodyPr/>
        <a:lstStyle/>
        <a:p>
          <a:pPr algn="just"/>
          <a:endParaRPr lang="en-US">
            <a:solidFill>
              <a:schemeClr val="tx1"/>
            </a:solidFill>
          </a:endParaRPr>
        </a:p>
      </dgm:t>
    </dgm:pt>
    <dgm:pt modelId="{2B153D0F-412B-40A1-B8AA-C96A207C03CC}" type="sibTrans" cxnId="{F50C00D2-F8F2-4592-8A35-5B522FF59328}">
      <dgm:prSet/>
      <dgm:spPr/>
      <dgm:t>
        <a:bodyPr/>
        <a:lstStyle/>
        <a:p>
          <a:pPr algn="just"/>
          <a:endParaRPr lang="en-US">
            <a:solidFill>
              <a:schemeClr val="tx1"/>
            </a:solidFill>
          </a:endParaRPr>
        </a:p>
      </dgm:t>
    </dgm:pt>
    <dgm:pt modelId="{39A91278-5025-4F3E-A2B0-9A73C9D6FFA4}">
      <dgm:prSet phldrT="[Texto]"/>
      <dgm:spPr/>
      <dgm:t>
        <a:bodyPr/>
        <a:lstStyle/>
        <a:p>
          <a:pPr algn="just"/>
          <a:r>
            <a:rPr lang="es-EC" dirty="0" smtClean="0">
              <a:solidFill>
                <a:schemeClr val="tx1"/>
              </a:solidFill>
            </a:rPr>
            <a:t>Posee como elemento terminal un gripper del tipo garra para sujetar objetos</a:t>
          </a:r>
          <a:endParaRPr lang="en-US" dirty="0">
            <a:solidFill>
              <a:schemeClr val="tx1"/>
            </a:solidFill>
          </a:endParaRPr>
        </a:p>
      </dgm:t>
    </dgm:pt>
    <dgm:pt modelId="{AD2B1700-11F1-4933-A7CE-F13741E7A784}" type="parTrans" cxnId="{D6CF86E6-FB93-46B2-B4B9-FCE79CD8806F}">
      <dgm:prSet/>
      <dgm:spPr/>
      <dgm:t>
        <a:bodyPr/>
        <a:lstStyle/>
        <a:p>
          <a:pPr algn="just"/>
          <a:endParaRPr lang="en-US">
            <a:solidFill>
              <a:schemeClr val="tx1"/>
            </a:solidFill>
          </a:endParaRPr>
        </a:p>
      </dgm:t>
    </dgm:pt>
    <dgm:pt modelId="{B90F3378-7563-4256-9909-0FB8CF2D9503}" type="sibTrans" cxnId="{D6CF86E6-FB93-46B2-B4B9-FCE79CD8806F}">
      <dgm:prSet/>
      <dgm:spPr/>
      <dgm:t>
        <a:bodyPr/>
        <a:lstStyle/>
        <a:p>
          <a:pPr algn="just"/>
          <a:endParaRPr lang="en-US">
            <a:solidFill>
              <a:schemeClr val="tx1"/>
            </a:solidFill>
          </a:endParaRPr>
        </a:p>
      </dgm:t>
    </dgm:pt>
    <dgm:pt modelId="{D9BC3BD6-44B5-49F2-B7FA-752E026D5E99}">
      <dgm:prSet phldrT="[Texto]"/>
      <dgm:spPr/>
      <dgm:t>
        <a:bodyPr/>
        <a:lstStyle/>
        <a:p>
          <a:pPr algn="just"/>
          <a:r>
            <a:rPr lang="es-EC" dirty="0" smtClean="0">
              <a:solidFill>
                <a:schemeClr val="tx1"/>
              </a:solidFill>
            </a:rPr>
            <a:t>Originalmente presentaba problemas en su estructura mecánica y no poseía un sistema de potencia y control.</a:t>
          </a:r>
          <a:endParaRPr lang="en-US" dirty="0">
            <a:solidFill>
              <a:schemeClr val="tx1"/>
            </a:solidFill>
          </a:endParaRPr>
        </a:p>
      </dgm:t>
    </dgm:pt>
    <dgm:pt modelId="{013BCF84-1FF4-4132-B7BB-02D605EC3EB7}" type="parTrans" cxnId="{1174AC23-287A-46A0-B139-3B31BD187B0A}">
      <dgm:prSet/>
      <dgm:spPr/>
      <dgm:t>
        <a:bodyPr/>
        <a:lstStyle/>
        <a:p>
          <a:endParaRPr lang="en-US">
            <a:solidFill>
              <a:schemeClr val="tx1"/>
            </a:solidFill>
          </a:endParaRPr>
        </a:p>
      </dgm:t>
    </dgm:pt>
    <dgm:pt modelId="{9FF76551-D61F-4F5C-BA31-4B585D67E76F}" type="sibTrans" cxnId="{1174AC23-287A-46A0-B139-3B31BD187B0A}">
      <dgm:prSet/>
      <dgm:spPr/>
      <dgm:t>
        <a:bodyPr/>
        <a:lstStyle/>
        <a:p>
          <a:endParaRPr lang="en-US">
            <a:solidFill>
              <a:schemeClr val="tx1"/>
            </a:solidFill>
          </a:endParaRPr>
        </a:p>
      </dgm:t>
    </dgm:pt>
    <dgm:pt modelId="{BFA7DA52-F6B8-476C-B3F8-FB03CF21E0C4}" type="pres">
      <dgm:prSet presAssocID="{1290958D-542D-4B37-A496-CCE6A412910C}" presName="Name0" presStyleCnt="0">
        <dgm:presLayoutVars>
          <dgm:chMax val="7"/>
          <dgm:chPref val="7"/>
          <dgm:dir/>
        </dgm:presLayoutVars>
      </dgm:prSet>
      <dgm:spPr/>
      <dgm:t>
        <a:bodyPr/>
        <a:lstStyle/>
        <a:p>
          <a:endParaRPr lang="en-US"/>
        </a:p>
      </dgm:t>
    </dgm:pt>
    <dgm:pt modelId="{A5ED7A7A-1545-4992-ACC8-AD97D529D904}" type="pres">
      <dgm:prSet presAssocID="{1290958D-542D-4B37-A496-CCE6A412910C}" presName="Name1" presStyleCnt="0"/>
      <dgm:spPr/>
    </dgm:pt>
    <dgm:pt modelId="{20367475-6883-4026-AC2F-71363BCA0783}" type="pres">
      <dgm:prSet presAssocID="{1290958D-542D-4B37-A496-CCE6A412910C}" presName="cycle" presStyleCnt="0"/>
      <dgm:spPr/>
    </dgm:pt>
    <dgm:pt modelId="{187F756E-D916-462F-BF5A-F4155F57F570}" type="pres">
      <dgm:prSet presAssocID="{1290958D-542D-4B37-A496-CCE6A412910C}" presName="srcNode" presStyleLbl="node1" presStyleIdx="0" presStyleCnt="5"/>
      <dgm:spPr/>
    </dgm:pt>
    <dgm:pt modelId="{6EB2A244-EA82-42DE-AFF9-FFD733E193F4}" type="pres">
      <dgm:prSet presAssocID="{1290958D-542D-4B37-A496-CCE6A412910C}" presName="conn" presStyleLbl="parChTrans1D2" presStyleIdx="0" presStyleCnt="1"/>
      <dgm:spPr/>
      <dgm:t>
        <a:bodyPr/>
        <a:lstStyle/>
        <a:p>
          <a:endParaRPr lang="en-US"/>
        </a:p>
      </dgm:t>
    </dgm:pt>
    <dgm:pt modelId="{C2D62EAD-1285-4383-82EF-70E43CE65EE5}" type="pres">
      <dgm:prSet presAssocID="{1290958D-542D-4B37-A496-CCE6A412910C}" presName="extraNode" presStyleLbl="node1" presStyleIdx="0" presStyleCnt="5"/>
      <dgm:spPr/>
    </dgm:pt>
    <dgm:pt modelId="{6C681D30-9596-4B17-82DD-798744ABD2A8}" type="pres">
      <dgm:prSet presAssocID="{1290958D-542D-4B37-A496-CCE6A412910C}" presName="dstNode" presStyleLbl="node1" presStyleIdx="0" presStyleCnt="5"/>
      <dgm:spPr/>
    </dgm:pt>
    <dgm:pt modelId="{6971B744-4564-4426-95D9-47D10D09644D}" type="pres">
      <dgm:prSet presAssocID="{11AF6E7C-9EFA-4E95-B0A4-785A77353D2E}" presName="text_1" presStyleLbl="node1" presStyleIdx="0" presStyleCnt="5">
        <dgm:presLayoutVars>
          <dgm:bulletEnabled val="1"/>
        </dgm:presLayoutVars>
      </dgm:prSet>
      <dgm:spPr/>
      <dgm:t>
        <a:bodyPr/>
        <a:lstStyle/>
        <a:p>
          <a:endParaRPr lang="en-US"/>
        </a:p>
      </dgm:t>
    </dgm:pt>
    <dgm:pt modelId="{B029127D-D649-419E-8FE6-4689AA506D4B}" type="pres">
      <dgm:prSet presAssocID="{11AF6E7C-9EFA-4E95-B0A4-785A77353D2E}" presName="accent_1" presStyleCnt="0"/>
      <dgm:spPr/>
    </dgm:pt>
    <dgm:pt modelId="{5A3E5602-CD6E-4419-A165-7A422761D10C}" type="pres">
      <dgm:prSet presAssocID="{11AF6E7C-9EFA-4E95-B0A4-785A77353D2E}" presName="accentRepeatNode" presStyleLbl="solidFgAcc1" presStyleIdx="0" presStyleCnt="5"/>
      <dgm:spPr/>
    </dgm:pt>
    <dgm:pt modelId="{77B15577-4192-4EC5-AC4F-13B3AD88E3D2}" type="pres">
      <dgm:prSet presAssocID="{89CDAA8A-E7FD-40D3-872B-FB91D0840664}" presName="text_2" presStyleLbl="node1" presStyleIdx="1" presStyleCnt="5">
        <dgm:presLayoutVars>
          <dgm:bulletEnabled val="1"/>
        </dgm:presLayoutVars>
      </dgm:prSet>
      <dgm:spPr/>
      <dgm:t>
        <a:bodyPr/>
        <a:lstStyle/>
        <a:p>
          <a:endParaRPr lang="en-US"/>
        </a:p>
      </dgm:t>
    </dgm:pt>
    <dgm:pt modelId="{AB9AB106-4C3D-46A7-8ADD-8223D16FE72C}" type="pres">
      <dgm:prSet presAssocID="{89CDAA8A-E7FD-40D3-872B-FB91D0840664}" presName="accent_2" presStyleCnt="0"/>
      <dgm:spPr/>
    </dgm:pt>
    <dgm:pt modelId="{C1A68126-7C7B-426F-A5DE-A26105D263CB}" type="pres">
      <dgm:prSet presAssocID="{89CDAA8A-E7FD-40D3-872B-FB91D0840664}" presName="accentRepeatNode" presStyleLbl="solidFgAcc1" presStyleIdx="1" presStyleCnt="5"/>
      <dgm:spPr/>
    </dgm:pt>
    <dgm:pt modelId="{CDD8C847-E404-40F8-BF58-5456ABBA995F}" type="pres">
      <dgm:prSet presAssocID="{79088CC5-1648-48FA-8DF4-C82B79A90480}" presName="text_3" presStyleLbl="node1" presStyleIdx="2" presStyleCnt="5">
        <dgm:presLayoutVars>
          <dgm:bulletEnabled val="1"/>
        </dgm:presLayoutVars>
      </dgm:prSet>
      <dgm:spPr/>
      <dgm:t>
        <a:bodyPr/>
        <a:lstStyle/>
        <a:p>
          <a:endParaRPr lang="en-US"/>
        </a:p>
      </dgm:t>
    </dgm:pt>
    <dgm:pt modelId="{130C4787-25A0-4F64-8880-2FF64E1BAB2E}" type="pres">
      <dgm:prSet presAssocID="{79088CC5-1648-48FA-8DF4-C82B79A90480}" presName="accent_3" presStyleCnt="0"/>
      <dgm:spPr/>
    </dgm:pt>
    <dgm:pt modelId="{717D5008-A7B4-4AC7-A7CF-B95B8B2D6B9E}" type="pres">
      <dgm:prSet presAssocID="{79088CC5-1648-48FA-8DF4-C82B79A90480}" presName="accentRepeatNode" presStyleLbl="solidFgAcc1" presStyleIdx="2" presStyleCnt="5"/>
      <dgm:spPr/>
    </dgm:pt>
    <dgm:pt modelId="{097B485D-6664-4A74-994E-E307FA703E7A}" type="pres">
      <dgm:prSet presAssocID="{39A91278-5025-4F3E-A2B0-9A73C9D6FFA4}" presName="text_4" presStyleLbl="node1" presStyleIdx="3" presStyleCnt="5">
        <dgm:presLayoutVars>
          <dgm:bulletEnabled val="1"/>
        </dgm:presLayoutVars>
      </dgm:prSet>
      <dgm:spPr/>
      <dgm:t>
        <a:bodyPr/>
        <a:lstStyle/>
        <a:p>
          <a:endParaRPr lang="en-US"/>
        </a:p>
      </dgm:t>
    </dgm:pt>
    <dgm:pt modelId="{14A11D4D-EFE9-4585-95D8-FB555EA19015}" type="pres">
      <dgm:prSet presAssocID="{39A91278-5025-4F3E-A2B0-9A73C9D6FFA4}" presName="accent_4" presStyleCnt="0"/>
      <dgm:spPr/>
    </dgm:pt>
    <dgm:pt modelId="{F9BE5974-5D5F-43AC-BACC-91A9CFBCCB76}" type="pres">
      <dgm:prSet presAssocID="{39A91278-5025-4F3E-A2B0-9A73C9D6FFA4}" presName="accentRepeatNode" presStyleLbl="solidFgAcc1" presStyleIdx="3" presStyleCnt="5"/>
      <dgm:spPr/>
    </dgm:pt>
    <dgm:pt modelId="{D57957D3-4D71-42F7-854A-E0A1A9F16B6A}" type="pres">
      <dgm:prSet presAssocID="{D9BC3BD6-44B5-49F2-B7FA-752E026D5E99}" presName="text_5" presStyleLbl="node1" presStyleIdx="4" presStyleCnt="5">
        <dgm:presLayoutVars>
          <dgm:bulletEnabled val="1"/>
        </dgm:presLayoutVars>
      </dgm:prSet>
      <dgm:spPr/>
      <dgm:t>
        <a:bodyPr/>
        <a:lstStyle/>
        <a:p>
          <a:endParaRPr lang="en-US"/>
        </a:p>
      </dgm:t>
    </dgm:pt>
    <dgm:pt modelId="{89DB514C-BABD-4595-B2B1-6804DC1B61C3}" type="pres">
      <dgm:prSet presAssocID="{D9BC3BD6-44B5-49F2-B7FA-752E026D5E99}" presName="accent_5" presStyleCnt="0"/>
      <dgm:spPr/>
    </dgm:pt>
    <dgm:pt modelId="{D9DB5F69-B7DB-4EA9-B0CE-4F3FCCBC7F7B}" type="pres">
      <dgm:prSet presAssocID="{D9BC3BD6-44B5-49F2-B7FA-752E026D5E99}" presName="accentRepeatNode" presStyleLbl="solidFgAcc1" presStyleIdx="4" presStyleCnt="5"/>
      <dgm:spPr/>
    </dgm:pt>
  </dgm:ptLst>
  <dgm:cxnLst>
    <dgm:cxn modelId="{AE81EE6B-C382-4BC9-8F47-86575FCF9DA7}" srcId="{1290958D-542D-4B37-A496-CCE6A412910C}" destId="{11AF6E7C-9EFA-4E95-B0A4-785A77353D2E}" srcOrd="0" destOrd="0" parTransId="{00956624-7287-4E35-B482-414654CB30BC}" sibTransId="{66C97FCD-99D3-499E-9970-5CC07B0C5BE2}"/>
    <dgm:cxn modelId="{62DDAFD3-E56B-434E-B40F-E8D3DF734EB1}" type="presOf" srcId="{79088CC5-1648-48FA-8DF4-C82B79A90480}" destId="{CDD8C847-E404-40F8-BF58-5456ABBA995F}" srcOrd="0" destOrd="0" presId="urn:microsoft.com/office/officeart/2008/layout/VerticalCurvedList"/>
    <dgm:cxn modelId="{FAC46D49-D59F-4F82-A1DA-BFF58721B817}" type="presOf" srcId="{11AF6E7C-9EFA-4E95-B0A4-785A77353D2E}" destId="{6971B744-4564-4426-95D9-47D10D09644D}" srcOrd="0" destOrd="0" presId="urn:microsoft.com/office/officeart/2008/layout/VerticalCurvedList"/>
    <dgm:cxn modelId="{AB959F74-A2CD-43AD-AEFB-566E5FAE41FE}" type="presOf" srcId="{D9BC3BD6-44B5-49F2-B7FA-752E026D5E99}" destId="{D57957D3-4D71-42F7-854A-E0A1A9F16B6A}" srcOrd="0" destOrd="0" presId="urn:microsoft.com/office/officeart/2008/layout/VerticalCurvedList"/>
    <dgm:cxn modelId="{F50C00D2-F8F2-4592-8A35-5B522FF59328}" srcId="{1290958D-542D-4B37-A496-CCE6A412910C}" destId="{79088CC5-1648-48FA-8DF4-C82B79A90480}" srcOrd="2" destOrd="0" parTransId="{DEE5530C-0CEE-494E-8A55-8ABB309345B1}" sibTransId="{2B153D0F-412B-40A1-B8AA-C96A207C03CC}"/>
    <dgm:cxn modelId="{1174AC23-287A-46A0-B139-3B31BD187B0A}" srcId="{1290958D-542D-4B37-A496-CCE6A412910C}" destId="{D9BC3BD6-44B5-49F2-B7FA-752E026D5E99}" srcOrd="4" destOrd="0" parTransId="{013BCF84-1FF4-4132-B7BB-02D605EC3EB7}" sibTransId="{9FF76551-D61F-4F5C-BA31-4B585D67E76F}"/>
    <dgm:cxn modelId="{28766444-1167-41EF-8217-388755556A73}" type="presOf" srcId="{89CDAA8A-E7FD-40D3-872B-FB91D0840664}" destId="{77B15577-4192-4EC5-AC4F-13B3AD88E3D2}" srcOrd="0" destOrd="0" presId="urn:microsoft.com/office/officeart/2008/layout/VerticalCurvedList"/>
    <dgm:cxn modelId="{D6CF86E6-FB93-46B2-B4B9-FCE79CD8806F}" srcId="{1290958D-542D-4B37-A496-CCE6A412910C}" destId="{39A91278-5025-4F3E-A2B0-9A73C9D6FFA4}" srcOrd="3" destOrd="0" parTransId="{AD2B1700-11F1-4933-A7CE-F13741E7A784}" sibTransId="{B90F3378-7563-4256-9909-0FB8CF2D9503}"/>
    <dgm:cxn modelId="{F0DCA594-1DC6-47D6-93CC-A569DC23DD8E}" type="presOf" srcId="{1290958D-542D-4B37-A496-CCE6A412910C}" destId="{BFA7DA52-F6B8-476C-B3F8-FB03CF21E0C4}" srcOrd="0" destOrd="0" presId="urn:microsoft.com/office/officeart/2008/layout/VerticalCurvedList"/>
    <dgm:cxn modelId="{04CC5613-DBE4-4773-B08C-809F97D5C9EF}" srcId="{1290958D-542D-4B37-A496-CCE6A412910C}" destId="{89CDAA8A-E7FD-40D3-872B-FB91D0840664}" srcOrd="1" destOrd="0" parTransId="{2E7844CF-DCF1-4015-B14F-E7801A82BA83}" sibTransId="{C7F3BE6D-B129-485A-8489-256809962B4D}"/>
    <dgm:cxn modelId="{7AB3A671-7085-4F62-AD15-3664194545EF}" type="presOf" srcId="{66C97FCD-99D3-499E-9970-5CC07B0C5BE2}" destId="{6EB2A244-EA82-42DE-AFF9-FFD733E193F4}" srcOrd="0" destOrd="0" presId="urn:microsoft.com/office/officeart/2008/layout/VerticalCurvedList"/>
    <dgm:cxn modelId="{0A83108F-999F-45A9-85BB-F58D0583FE60}" type="presOf" srcId="{39A91278-5025-4F3E-A2B0-9A73C9D6FFA4}" destId="{097B485D-6664-4A74-994E-E307FA703E7A}" srcOrd="0" destOrd="0" presId="urn:microsoft.com/office/officeart/2008/layout/VerticalCurvedList"/>
    <dgm:cxn modelId="{82BCB7A5-C0B6-49ED-AD22-702EE2E04451}" type="presParOf" srcId="{BFA7DA52-F6B8-476C-B3F8-FB03CF21E0C4}" destId="{A5ED7A7A-1545-4992-ACC8-AD97D529D904}" srcOrd="0" destOrd="0" presId="urn:microsoft.com/office/officeart/2008/layout/VerticalCurvedList"/>
    <dgm:cxn modelId="{6D606D3E-F1E6-40FE-9624-87E653C2EBFB}" type="presParOf" srcId="{A5ED7A7A-1545-4992-ACC8-AD97D529D904}" destId="{20367475-6883-4026-AC2F-71363BCA0783}" srcOrd="0" destOrd="0" presId="urn:microsoft.com/office/officeart/2008/layout/VerticalCurvedList"/>
    <dgm:cxn modelId="{C9D39994-95E9-4676-BF01-9E45DB7C508E}" type="presParOf" srcId="{20367475-6883-4026-AC2F-71363BCA0783}" destId="{187F756E-D916-462F-BF5A-F4155F57F570}" srcOrd="0" destOrd="0" presId="urn:microsoft.com/office/officeart/2008/layout/VerticalCurvedList"/>
    <dgm:cxn modelId="{4F442939-2544-4837-A1D9-F6F6B426A83B}" type="presParOf" srcId="{20367475-6883-4026-AC2F-71363BCA0783}" destId="{6EB2A244-EA82-42DE-AFF9-FFD733E193F4}" srcOrd="1" destOrd="0" presId="urn:microsoft.com/office/officeart/2008/layout/VerticalCurvedList"/>
    <dgm:cxn modelId="{B69A8C72-45CA-49CB-996B-F491413EC78F}" type="presParOf" srcId="{20367475-6883-4026-AC2F-71363BCA0783}" destId="{C2D62EAD-1285-4383-82EF-70E43CE65EE5}" srcOrd="2" destOrd="0" presId="urn:microsoft.com/office/officeart/2008/layout/VerticalCurvedList"/>
    <dgm:cxn modelId="{8D4A393F-B552-4B20-AB2E-71EB1C8494B2}" type="presParOf" srcId="{20367475-6883-4026-AC2F-71363BCA0783}" destId="{6C681D30-9596-4B17-82DD-798744ABD2A8}" srcOrd="3" destOrd="0" presId="urn:microsoft.com/office/officeart/2008/layout/VerticalCurvedList"/>
    <dgm:cxn modelId="{CDB41635-6807-4F75-8F2A-FA1CE03EDDAF}" type="presParOf" srcId="{A5ED7A7A-1545-4992-ACC8-AD97D529D904}" destId="{6971B744-4564-4426-95D9-47D10D09644D}" srcOrd="1" destOrd="0" presId="urn:microsoft.com/office/officeart/2008/layout/VerticalCurvedList"/>
    <dgm:cxn modelId="{68201C01-C7A9-440C-9DA8-467C523C95DC}" type="presParOf" srcId="{A5ED7A7A-1545-4992-ACC8-AD97D529D904}" destId="{B029127D-D649-419E-8FE6-4689AA506D4B}" srcOrd="2" destOrd="0" presId="urn:microsoft.com/office/officeart/2008/layout/VerticalCurvedList"/>
    <dgm:cxn modelId="{F87F906E-9589-42B5-A026-99678B01BA27}" type="presParOf" srcId="{B029127D-D649-419E-8FE6-4689AA506D4B}" destId="{5A3E5602-CD6E-4419-A165-7A422761D10C}" srcOrd="0" destOrd="0" presId="urn:microsoft.com/office/officeart/2008/layout/VerticalCurvedList"/>
    <dgm:cxn modelId="{A08B8456-FECA-45F1-A026-B87DCF1E8410}" type="presParOf" srcId="{A5ED7A7A-1545-4992-ACC8-AD97D529D904}" destId="{77B15577-4192-4EC5-AC4F-13B3AD88E3D2}" srcOrd="3" destOrd="0" presId="urn:microsoft.com/office/officeart/2008/layout/VerticalCurvedList"/>
    <dgm:cxn modelId="{F6EC1E17-9D33-4985-9A26-6610E057DB05}" type="presParOf" srcId="{A5ED7A7A-1545-4992-ACC8-AD97D529D904}" destId="{AB9AB106-4C3D-46A7-8ADD-8223D16FE72C}" srcOrd="4" destOrd="0" presId="urn:microsoft.com/office/officeart/2008/layout/VerticalCurvedList"/>
    <dgm:cxn modelId="{CCA38593-7A5C-4B0A-99C9-9D14549CE924}" type="presParOf" srcId="{AB9AB106-4C3D-46A7-8ADD-8223D16FE72C}" destId="{C1A68126-7C7B-426F-A5DE-A26105D263CB}" srcOrd="0" destOrd="0" presId="urn:microsoft.com/office/officeart/2008/layout/VerticalCurvedList"/>
    <dgm:cxn modelId="{4817E364-F070-4F0D-A59A-E211D586149F}" type="presParOf" srcId="{A5ED7A7A-1545-4992-ACC8-AD97D529D904}" destId="{CDD8C847-E404-40F8-BF58-5456ABBA995F}" srcOrd="5" destOrd="0" presId="urn:microsoft.com/office/officeart/2008/layout/VerticalCurvedList"/>
    <dgm:cxn modelId="{B9DF5CDF-3910-4B47-AACF-F530BF5D0C0A}" type="presParOf" srcId="{A5ED7A7A-1545-4992-ACC8-AD97D529D904}" destId="{130C4787-25A0-4F64-8880-2FF64E1BAB2E}" srcOrd="6" destOrd="0" presId="urn:microsoft.com/office/officeart/2008/layout/VerticalCurvedList"/>
    <dgm:cxn modelId="{0FE3AC25-0E7B-40C1-8760-6D837800B8E2}" type="presParOf" srcId="{130C4787-25A0-4F64-8880-2FF64E1BAB2E}" destId="{717D5008-A7B4-4AC7-A7CF-B95B8B2D6B9E}" srcOrd="0" destOrd="0" presId="urn:microsoft.com/office/officeart/2008/layout/VerticalCurvedList"/>
    <dgm:cxn modelId="{262D08D5-BDB1-408B-B581-253912323476}" type="presParOf" srcId="{A5ED7A7A-1545-4992-ACC8-AD97D529D904}" destId="{097B485D-6664-4A74-994E-E307FA703E7A}" srcOrd="7" destOrd="0" presId="urn:microsoft.com/office/officeart/2008/layout/VerticalCurvedList"/>
    <dgm:cxn modelId="{DA33E093-5BC1-4BA8-8136-0F304A3FDB25}" type="presParOf" srcId="{A5ED7A7A-1545-4992-ACC8-AD97D529D904}" destId="{14A11D4D-EFE9-4585-95D8-FB555EA19015}" srcOrd="8" destOrd="0" presId="urn:microsoft.com/office/officeart/2008/layout/VerticalCurvedList"/>
    <dgm:cxn modelId="{85832F4F-E67E-4281-9E08-435B2E44FABB}" type="presParOf" srcId="{14A11D4D-EFE9-4585-95D8-FB555EA19015}" destId="{F9BE5974-5D5F-43AC-BACC-91A9CFBCCB76}" srcOrd="0" destOrd="0" presId="urn:microsoft.com/office/officeart/2008/layout/VerticalCurvedList"/>
    <dgm:cxn modelId="{3FC6E04F-9C21-4DAA-A6BF-9BC488774214}" type="presParOf" srcId="{A5ED7A7A-1545-4992-ACC8-AD97D529D904}" destId="{D57957D3-4D71-42F7-854A-E0A1A9F16B6A}" srcOrd="9" destOrd="0" presId="urn:microsoft.com/office/officeart/2008/layout/VerticalCurvedList"/>
    <dgm:cxn modelId="{F492B0CC-4BBA-4622-A6D1-D8084C4E8820}" type="presParOf" srcId="{A5ED7A7A-1545-4992-ACC8-AD97D529D904}" destId="{89DB514C-BABD-4595-B2B1-6804DC1B61C3}" srcOrd="10" destOrd="0" presId="urn:microsoft.com/office/officeart/2008/layout/VerticalCurvedList"/>
    <dgm:cxn modelId="{DBC4C645-D932-4943-A044-48BF86D67B35}" type="presParOf" srcId="{89DB514C-BABD-4595-B2B1-6804DC1B61C3}" destId="{D9DB5F69-B7DB-4EA9-B0CE-4F3FCCBC7F7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B89A52-E707-4110-B334-621F7A7098C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AB19982C-2639-4272-A449-ADE5631F2E01}">
      <dgm:prSet phldrT="[Texto]" custT="1"/>
      <dgm:spPr/>
      <dgm:t>
        <a:bodyPr/>
        <a:lstStyle/>
        <a:p>
          <a:endParaRPr lang="es-ES" sz="1800" dirty="0"/>
        </a:p>
      </dgm:t>
    </dgm:pt>
    <dgm:pt modelId="{441B4D1E-E9D8-418B-84E4-C4A409C8923E}" type="parTrans" cxnId="{E5283F8C-CB07-4F79-B910-D78C5F24774E}">
      <dgm:prSet/>
      <dgm:spPr/>
      <dgm:t>
        <a:bodyPr/>
        <a:lstStyle/>
        <a:p>
          <a:endParaRPr lang="en-US" sz="1800"/>
        </a:p>
      </dgm:t>
    </dgm:pt>
    <dgm:pt modelId="{8BB2FFC8-FEBB-49B8-96F7-102FD8C2872B}" type="sibTrans" cxnId="{E5283F8C-CB07-4F79-B910-D78C5F24774E}">
      <dgm:prSet/>
      <dgm:spPr/>
      <dgm:t>
        <a:bodyPr/>
        <a:lstStyle/>
        <a:p>
          <a:endParaRPr lang="en-US" sz="1800"/>
        </a:p>
      </dgm:t>
    </dgm:pt>
    <dgm:pt modelId="{D394F125-DC66-44BD-A4B3-7B1750497E82}">
      <dgm:prSet custT="1"/>
      <dgm:spPr/>
      <dgm:t>
        <a:bodyPr/>
        <a:lstStyle/>
        <a:p>
          <a:r>
            <a:rPr lang="es-EC" sz="1800" dirty="0" smtClean="0"/>
            <a:t>ANTECEDENTES</a:t>
          </a:r>
          <a:endParaRPr lang="en-US" sz="1800" dirty="0"/>
        </a:p>
      </dgm:t>
    </dgm:pt>
    <dgm:pt modelId="{A92043E0-85D4-4419-8EF4-92BDF06E9796}" type="parTrans" cxnId="{008F2DEA-F1A1-44C3-84F2-D94071F1D0F1}">
      <dgm:prSet/>
      <dgm:spPr/>
      <dgm:t>
        <a:bodyPr/>
        <a:lstStyle/>
        <a:p>
          <a:endParaRPr lang="en-US" sz="1800"/>
        </a:p>
      </dgm:t>
    </dgm:pt>
    <dgm:pt modelId="{B3276960-8FB9-40EC-80AD-A64E40DFFD8B}" type="sibTrans" cxnId="{008F2DEA-F1A1-44C3-84F2-D94071F1D0F1}">
      <dgm:prSet/>
      <dgm:spPr/>
      <dgm:t>
        <a:bodyPr/>
        <a:lstStyle/>
        <a:p>
          <a:endParaRPr lang="en-US" sz="1800"/>
        </a:p>
      </dgm:t>
    </dgm:pt>
    <dgm:pt modelId="{2B4436EB-6FDC-4DA1-90F8-E443A92F7A59}" type="pres">
      <dgm:prSet presAssocID="{95B89A52-E707-4110-B334-621F7A7098CC}" presName="linearFlow" presStyleCnt="0">
        <dgm:presLayoutVars>
          <dgm:dir/>
          <dgm:animLvl val="lvl"/>
          <dgm:resizeHandles val="exact"/>
        </dgm:presLayoutVars>
      </dgm:prSet>
      <dgm:spPr/>
      <dgm:t>
        <a:bodyPr/>
        <a:lstStyle/>
        <a:p>
          <a:endParaRPr lang="es-ES"/>
        </a:p>
      </dgm:t>
    </dgm:pt>
    <dgm:pt modelId="{A39E76E4-D620-45F4-ACA3-981D97EC8E5C}" type="pres">
      <dgm:prSet presAssocID="{AB19982C-2639-4272-A449-ADE5631F2E01}" presName="composite" presStyleCnt="0"/>
      <dgm:spPr/>
    </dgm:pt>
    <dgm:pt modelId="{292C27AE-5014-4D95-8E45-63979DF3E2DE}" type="pres">
      <dgm:prSet presAssocID="{AB19982C-2639-4272-A449-ADE5631F2E01}" presName="parentText" presStyleLbl="alignNode1" presStyleIdx="0" presStyleCnt="1">
        <dgm:presLayoutVars>
          <dgm:chMax val="1"/>
          <dgm:bulletEnabled val="1"/>
        </dgm:presLayoutVars>
      </dgm:prSet>
      <dgm:spPr/>
      <dgm:t>
        <a:bodyPr/>
        <a:lstStyle/>
        <a:p>
          <a:endParaRPr lang="en-US"/>
        </a:p>
      </dgm:t>
    </dgm:pt>
    <dgm:pt modelId="{845CB141-A94D-4665-9623-501BEFB1BCCC}" type="pres">
      <dgm:prSet presAssocID="{AB19982C-2639-4272-A449-ADE5631F2E01}" presName="descendantText" presStyleLbl="alignAcc1" presStyleIdx="0" presStyleCnt="1">
        <dgm:presLayoutVars>
          <dgm:bulletEnabled val="1"/>
        </dgm:presLayoutVars>
      </dgm:prSet>
      <dgm:spPr/>
      <dgm:t>
        <a:bodyPr/>
        <a:lstStyle/>
        <a:p>
          <a:endParaRPr lang="en-US"/>
        </a:p>
      </dgm:t>
    </dgm:pt>
  </dgm:ptLst>
  <dgm:cxnLst>
    <dgm:cxn modelId="{008F2DEA-F1A1-44C3-84F2-D94071F1D0F1}" srcId="{AB19982C-2639-4272-A449-ADE5631F2E01}" destId="{D394F125-DC66-44BD-A4B3-7B1750497E82}" srcOrd="0" destOrd="0" parTransId="{A92043E0-85D4-4419-8EF4-92BDF06E9796}" sibTransId="{B3276960-8FB9-40EC-80AD-A64E40DFFD8B}"/>
    <dgm:cxn modelId="{E5283F8C-CB07-4F79-B910-D78C5F24774E}" srcId="{95B89A52-E707-4110-B334-621F7A7098CC}" destId="{AB19982C-2639-4272-A449-ADE5631F2E01}" srcOrd="0" destOrd="0" parTransId="{441B4D1E-E9D8-418B-84E4-C4A409C8923E}" sibTransId="{8BB2FFC8-FEBB-49B8-96F7-102FD8C2872B}"/>
    <dgm:cxn modelId="{C286567E-0224-4AFE-B2CB-60A5B55C86AE}" type="presOf" srcId="{D394F125-DC66-44BD-A4B3-7B1750497E82}" destId="{845CB141-A94D-4665-9623-501BEFB1BCCC}" srcOrd="0" destOrd="0" presId="urn:microsoft.com/office/officeart/2005/8/layout/chevron2"/>
    <dgm:cxn modelId="{F90088DA-5D3A-4F2F-B502-CA04B2A0BB2E}" type="presOf" srcId="{AB19982C-2639-4272-A449-ADE5631F2E01}" destId="{292C27AE-5014-4D95-8E45-63979DF3E2DE}" srcOrd="0" destOrd="0" presId="urn:microsoft.com/office/officeart/2005/8/layout/chevron2"/>
    <dgm:cxn modelId="{77881C43-B781-44FF-A0A5-4535603346B1}" type="presOf" srcId="{95B89A52-E707-4110-B334-621F7A7098CC}" destId="{2B4436EB-6FDC-4DA1-90F8-E443A92F7A59}" srcOrd="0" destOrd="0" presId="urn:microsoft.com/office/officeart/2005/8/layout/chevron2"/>
    <dgm:cxn modelId="{96FE7D41-5458-4307-9769-E660EDE36900}" type="presParOf" srcId="{2B4436EB-6FDC-4DA1-90F8-E443A92F7A59}" destId="{A39E76E4-D620-45F4-ACA3-981D97EC8E5C}" srcOrd="0" destOrd="0" presId="urn:microsoft.com/office/officeart/2005/8/layout/chevron2"/>
    <dgm:cxn modelId="{B4847DF1-095E-445A-947F-C356B58ED5C2}" type="presParOf" srcId="{A39E76E4-D620-45F4-ACA3-981D97EC8E5C}" destId="{292C27AE-5014-4D95-8E45-63979DF3E2DE}" srcOrd="0" destOrd="0" presId="urn:microsoft.com/office/officeart/2005/8/layout/chevron2"/>
    <dgm:cxn modelId="{B63EB37C-5C9D-4475-B872-8D8AEF8378A0}" type="presParOf" srcId="{A39E76E4-D620-45F4-ACA3-981D97EC8E5C}" destId="{845CB141-A94D-4665-9623-501BEFB1BCCC}"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8E133-38BF-4EF1-89D3-F769E6C332FF}">
      <dsp:nvSpPr>
        <dsp:cNvPr id="0" name=""/>
        <dsp:cNvSpPr/>
      </dsp:nvSpPr>
      <dsp:spPr>
        <a:xfrm rot="16200000">
          <a:off x="-845994" y="847646"/>
          <a:ext cx="3316277" cy="1620985"/>
        </a:xfrm>
        <a:prstGeom prst="flowChartManualOperati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158" bIns="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Grado de asentamiento de sedimentos y agua (BS&amp;W) en el petróleo</a:t>
          </a:r>
          <a:endParaRPr lang="es-ES" sz="1800" kern="1200" dirty="0">
            <a:solidFill>
              <a:schemeClr val="tx1"/>
            </a:solidFill>
          </a:endParaRPr>
        </a:p>
      </dsp:txBody>
      <dsp:txXfrm rot="5400000">
        <a:off x="1652" y="663255"/>
        <a:ext cx="1620985" cy="1989767"/>
      </dsp:txXfrm>
    </dsp:sp>
    <dsp:sp modelId="{51BCF09A-DDB4-4DAD-BC7F-DB7AC01650F8}">
      <dsp:nvSpPr>
        <dsp:cNvPr id="0" name=""/>
        <dsp:cNvSpPr/>
      </dsp:nvSpPr>
      <dsp:spPr>
        <a:xfrm rot="16200000">
          <a:off x="896565" y="847646"/>
          <a:ext cx="3316277" cy="1620985"/>
        </a:xfrm>
        <a:prstGeom prst="flowChartManualOperation">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158" bIns="0" numCol="1" spcCol="1270" anchor="ctr" anchorCtr="0">
          <a:noAutofit/>
        </a:bodyPr>
        <a:lstStyle/>
        <a:p>
          <a:pPr lvl="0" algn="just" defTabSz="800100" rtl="0">
            <a:lnSpc>
              <a:spcPct val="90000"/>
            </a:lnSpc>
            <a:spcBef>
              <a:spcPct val="0"/>
            </a:spcBef>
            <a:spcAft>
              <a:spcPct val="35000"/>
            </a:spcAft>
          </a:pPr>
          <a:r>
            <a:rPr lang="es-ES" sz="1800" kern="1200" dirty="0" smtClean="0">
              <a:solidFill>
                <a:schemeClr val="tx1"/>
              </a:solidFill>
            </a:rPr>
            <a:t>Los manipuladores </a:t>
          </a:r>
          <a:r>
            <a:rPr lang="es-ES" sz="1800" kern="1200" dirty="0" smtClean="0">
              <a:solidFill>
                <a:schemeClr val="tx1"/>
              </a:solidFill>
            </a:rPr>
            <a:t>robóticos.</a:t>
          </a:r>
          <a:endParaRPr lang="es-ES" sz="1800" kern="1200" dirty="0">
            <a:solidFill>
              <a:schemeClr val="tx1"/>
            </a:solidFill>
          </a:endParaRPr>
        </a:p>
      </dsp:txBody>
      <dsp:txXfrm rot="5400000">
        <a:off x="1744211" y="663255"/>
        <a:ext cx="1620985" cy="1989767"/>
      </dsp:txXfrm>
    </dsp:sp>
    <dsp:sp modelId="{22AAE220-D1EE-48D3-910D-3FD8E5E86375}">
      <dsp:nvSpPr>
        <dsp:cNvPr id="0" name=""/>
        <dsp:cNvSpPr/>
      </dsp:nvSpPr>
      <dsp:spPr>
        <a:xfrm rot="16200000">
          <a:off x="2639124" y="847646"/>
          <a:ext cx="3316277" cy="1620985"/>
        </a:xfrm>
        <a:prstGeom prst="flowChartManualOperation">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158" bIns="0" numCol="1" spcCol="1270" anchor="ctr" anchorCtr="0">
          <a:noAutofit/>
        </a:bodyPr>
        <a:lstStyle/>
        <a:p>
          <a:pPr lvl="0" algn="just" defTabSz="800100" rtl="0">
            <a:lnSpc>
              <a:spcPct val="90000"/>
            </a:lnSpc>
            <a:spcBef>
              <a:spcPct val="0"/>
            </a:spcBef>
            <a:spcAft>
              <a:spcPct val="35000"/>
            </a:spcAft>
          </a:pPr>
          <a:r>
            <a:rPr lang="es-ES" sz="1800" kern="1200" dirty="0" smtClean="0">
              <a:solidFill>
                <a:schemeClr val="tx1"/>
              </a:solidFill>
            </a:rPr>
            <a:t>Manipulador Robótico Zymark</a:t>
          </a:r>
          <a:endParaRPr lang="es-ES" sz="1800" kern="1200" dirty="0">
            <a:solidFill>
              <a:schemeClr val="tx1"/>
            </a:solidFill>
          </a:endParaRPr>
        </a:p>
      </dsp:txBody>
      <dsp:txXfrm rot="5400000">
        <a:off x="3486770" y="663255"/>
        <a:ext cx="1620985" cy="1989767"/>
      </dsp:txXfrm>
    </dsp:sp>
    <dsp:sp modelId="{B4974797-9D5F-4DE3-A784-0B01A91C484C}">
      <dsp:nvSpPr>
        <dsp:cNvPr id="0" name=""/>
        <dsp:cNvSpPr/>
      </dsp:nvSpPr>
      <dsp:spPr>
        <a:xfrm rot="16200000">
          <a:off x="4381684" y="847646"/>
          <a:ext cx="3316277" cy="1620985"/>
        </a:xfrm>
        <a:prstGeom prst="flowChartManualOperation">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158" bIns="0" numCol="1" spcCol="1270" anchor="ctr" anchorCtr="0">
          <a:noAutofit/>
        </a:bodyPr>
        <a:lstStyle/>
        <a:p>
          <a:pPr lvl="0" algn="just" defTabSz="800100" rtl="0">
            <a:lnSpc>
              <a:spcPct val="90000"/>
            </a:lnSpc>
            <a:spcBef>
              <a:spcPct val="0"/>
            </a:spcBef>
            <a:spcAft>
              <a:spcPct val="35000"/>
            </a:spcAft>
          </a:pPr>
          <a:r>
            <a:rPr lang="es-ES" sz="1800" kern="1200" dirty="0" smtClean="0">
              <a:solidFill>
                <a:schemeClr val="tx1"/>
              </a:solidFill>
            </a:rPr>
            <a:t>Necesidad </a:t>
          </a:r>
          <a:r>
            <a:rPr lang="en-US" sz="1800" kern="1200" dirty="0" smtClean="0">
              <a:solidFill>
                <a:schemeClr val="tx1"/>
              </a:solidFill>
            </a:rPr>
            <a:t>-</a:t>
          </a:r>
          <a:r>
            <a:rPr lang="es-EC" sz="1800" kern="1200" dirty="0" smtClean="0">
              <a:solidFill>
                <a:schemeClr val="tx1"/>
              </a:solidFill>
            </a:rPr>
            <a:t> </a:t>
          </a:r>
          <a:r>
            <a:rPr lang="es-ES" sz="1800" kern="1200" dirty="0" smtClean="0">
              <a:solidFill>
                <a:schemeClr val="tx1"/>
              </a:solidFill>
            </a:rPr>
            <a:t>Planteamiento del problema</a:t>
          </a:r>
          <a:endParaRPr lang="es-ES" sz="1800" kern="1200" dirty="0">
            <a:solidFill>
              <a:schemeClr val="tx1"/>
            </a:solidFill>
          </a:endParaRPr>
        </a:p>
      </dsp:txBody>
      <dsp:txXfrm rot="5400000">
        <a:off x="5229330" y="663255"/>
        <a:ext cx="1620985" cy="19897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2A244-EA82-42DE-AFF9-FFD733E193F4}">
      <dsp:nvSpPr>
        <dsp:cNvPr id="0" name=""/>
        <dsp:cNvSpPr/>
      </dsp:nvSpPr>
      <dsp:spPr>
        <a:xfrm>
          <a:off x="-3825656" y="-587548"/>
          <a:ext cx="4559680" cy="4559680"/>
        </a:xfrm>
        <a:prstGeom prst="blockArc">
          <a:avLst>
            <a:gd name="adj1" fmla="val 18900000"/>
            <a:gd name="adj2" fmla="val 2700000"/>
            <a:gd name="adj3" fmla="val 4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1B744-4564-4426-95D9-47D10D09644D}">
      <dsp:nvSpPr>
        <dsp:cNvPr id="0" name=""/>
        <dsp:cNvSpPr/>
      </dsp:nvSpPr>
      <dsp:spPr>
        <a:xfrm>
          <a:off x="472031" y="338458"/>
          <a:ext cx="6013620" cy="676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03" tIns="35560" rIns="35560" bIns="3556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El proceso de medición del grado BS&amp;W es repetitivo, debido a que se realiza por lo general una medición por hora durante 48 horas. </a:t>
          </a:r>
          <a:endParaRPr lang="en-US" sz="1400" kern="1200" dirty="0">
            <a:solidFill>
              <a:schemeClr val="tx1"/>
            </a:solidFill>
          </a:endParaRPr>
        </a:p>
      </dsp:txBody>
      <dsp:txXfrm>
        <a:off x="472031" y="338458"/>
        <a:ext cx="6013620" cy="676916"/>
      </dsp:txXfrm>
    </dsp:sp>
    <dsp:sp modelId="{5A3E5602-CD6E-4419-A165-7A422761D10C}">
      <dsp:nvSpPr>
        <dsp:cNvPr id="0" name=""/>
        <dsp:cNvSpPr/>
      </dsp:nvSpPr>
      <dsp:spPr>
        <a:xfrm>
          <a:off x="48958" y="253843"/>
          <a:ext cx="846146" cy="84614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15577-4192-4EC5-AC4F-13B3AD88E3D2}">
      <dsp:nvSpPr>
        <dsp:cNvPr id="0" name=""/>
        <dsp:cNvSpPr/>
      </dsp:nvSpPr>
      <dsp:spPr>
        <a:xfrm>
          <a:off x="718090" y="1353833"/>
          <a:ext cx="5767561" cy="676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03" tIns="35560" rIns="35560" bIns="3556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El proceso de medición del grado BS&amp;W es realizado por un operario, por lo cual el correcto desarrollo del mismo esta sujeto a fallas humanas.</a:t>
          </a:r>
          <a:endParaRPr lang="en-US" sz="1400" kern="1200" dirty="0">
            <a:solidFill>
              <a:schemeClr val="tx1"/>
            </a:solidFill>
          </a:endParaRPr>
        </a:p>
      </dsp:txBody>
      <dsp:txXfrm>
        <a:off x="718090" y="1353833"/>
        <a:ext cx="5767561" cy="676916"/>
      </dsp:txXfrm>
    </dsp:sp>
    <dsp:sp modelId="{C1A68126-7C7B-426F-A5DE-A26105D263CB}">
      <dsp:nvSpPr>
        <dsp:cNvPr id="0" name=""/>
        <dsp:cNvSpPr/>
      </dsp:nvSpPr>
      <dsp:spPr>
        <a:xfrm>
          <a:off x="295017" y="1269219"/>
          <a:ext cx="846146" cy="84614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8C847-E404-40F8-BF58-5456ABBA995F}">
      <dsp:nvSpPr>
        <dsp:cNvPr id="0" name=""/>
        <dsp:cNvSpPr/>
      </dsp:nvSpPr>
      <dsp:spPr>
        <a:xfrm>
          <a:off x="472031" y="2369208"/>
          <a:ext cx="6013620" cy="676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303" tIns="35560" rIns="35560" bIns="3556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Los tiempos de calentamiento y centrifugación del crudo son fijados por el operario por lo que pueden ser alterados fácilmente y esto provocar resultados erróneos. </a:t>
          </a:r>
          <a:endParaRPr lang="en-US" sz="1400" kern="1200" dirty="0">
            <a:solidFill>
              <a:schemeClr val="tx1"/>
            </a:solidFill>
          </a:endParaRPr>
        </a:p>
      </dsp:txBody>
      <dsp:txXfrm>
        <a:off x="472031" y="2369208"/>
        <a:ext cx="6013620" cy="676916"/>
      </dsp:txXfrm>
    </dsp:sp>
    <dsp:sp modelId="{717D5008-A7B4-4AC7-A7CF-B95B8B2D6B9E}">
      <dsp:nvSpPr>
        <dsp:cNvPr id="0" name=""/>
        <dsp:cNvSpPr/>
      </dsp:nvSpPr>
      <dsp:spPr>
        <a:xfrm>
          <a:off x="48958" y="2284594"/>
          <a:ext cx="846146" cy="84614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8332" y="168332"/>
          <a:ext cx="1122219" cy="7855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2" y="392776"/>
        <a:ext cx="785553" cy="336666"/>
      </dsp:txXfrm>
    </dsp:sp>
    <dsp:sp modelId="{845CB141-A94D-4665-9623-501BEFB1BCCC}">
      <dsp:nvSpPr>
        <dsp:cNvPr id="0" name=""/>
        <dsp:cNvSpPr/>
      </dsp:nvSpPr>
      <dsp:spPr>
        <a:xfrm rot="5400000">
          <a:off x="1825130" y="-1039577"/>
          <a:ext cx="729442" cy="28085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85553" y="35608"/>
        <a:ext cx="2772989" cy="6582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6DC04-47D6-4F82-866E-706A014D69CF}">
      <dsp:nvSpPr>
        <dsp:cNvPr id="0" name=""/>
        <dsp:cNvSpPr/>
      </dsp:nvSpPr>
      <dsp:spPr>
        <a:xfrm>
          <a:off x="2473" y="0"/>
          <a:ext cx="5060044" cy="12961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s-EC" sz="2600" kern="1200" dirty="0" smtClean="0"/>
            <a:t>Surge la necesidad de automatizar el proceso de medición del grado BS&amp;W</a:t>
          </a:r>
          <a:endParaRPr lang="en-US" sz="2600" kern="1200" dirty="0"/>
        </a:p>
      </dsp:txBody>
      <dsp:txXfrm>
        <a:off x="650557" y="0"/>
        <a:ext cx="3763876" cy="1296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8332" y="168332"/>
          <a:ext cx="1122219" cy="7855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2" y="392776"/>
        <a:ext cx="785553" cy="336666"/>
      </dsp:txXfrm>
    </dsp:sp>
    <dsp:sp modelId="{845CB141-A94D-4665-9623-501BEFB1BCCC}">
      <dsp:nvSpPr>
        <dsp:cNvPr id="0" name=""/>
        <dsp:cNvSpPr/>
      </dsp:nvSpPr>
      <dsp:spPr>
        <a:xfrm rot="5400000">
          <a:off x="1825130" y="-1039577"/>
          <a:ext cx="729442" cy="28085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85553" y="35608"/>
        <a:ext cx="2772989" cy="6582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6DC04-47D6-4F82-866E-706A014D69CF}">
      <dsp:nvSpPr>
        <dsp:cNvPr id="0" name=""/>
        <dsp:cNvSpPr/>
      </dsp:nvSpPr>
      <dsp:spPr>
        <a:xfrm>
          <a:off x="0" y="78661"/>
          <a:ext cx="2847108" cy="113884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dirty="0" smtClean="0"/>
            <a:t>Agrupamiento de señales de potencia y control.</a:t>
          </a:r>
          <a:endParaRPr lang="en-US" sz="1900" kern="1200" dirty="0"/>
        </a:p>
      </dsp:txBody>
      <dsp:txXfrm>
        <a:off x="569422" y="78661"/>
        <a:ext cx="1708265" cy="1138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14E5D-44EE-430D-AC96-FEE8D9AC7B96}">
      <dsp:nvSpPr>
        <dsp:cNvPr id="0" name=""/>
        <dsp:cNvSpPr/>
      </dsp:nvSpPr>
      <dsp:spPr>
        <a:xfrm rot="5400000">
          <a:off x="-154305" y="154305"/>
          <a:ext cx="1028701" cy="72009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 </a:t>
          </a:r>
          <a:endParaRPr lang="es-ES" sz="2000" kern="1200" dirty="0"/>
        </a:p>
      </dsp:txBody>
      <dsp:txXfrm rot="-5400000">
        <a:off x="1" y="360044"/>
        <a:ext cx="720090" cy="308611"/>
      </dsp:txXfrm>
    </dsp:sp>
    <dsp:sp modelId="{744E4427-1917-4FDE-830B-4D2A31FFCB70}">
      <dsp:nvSpPr>
        <dsp:cNvPr id="0" name=""/>
        <dsp:cNvSpPr/>
      </dsp:nvSpPr>
      <dsp:spPr>
        <a:xfrm rot="5400000">
          <a:off x="1638487" y="-918396"/>
          <a:ext cx="668655" cy="25054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ANTECEDENTES</a:t>
          </a:r>
          <a:endParaRPr lang="es-ES" sz="2000" kern="1200" dirty="0"/>
        </a:p>
      </dsp:txBody>
      <dsp:txXfrm rot="-5400000">
        <a:off x="720091" y="32641"/>
        <a:ext cx="2472807" cy="603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8332" y="168332"/>
          <a:ext cx="1122219" cy="7855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2" y="392776"/>
        <a:ext cx="785553" cy="336666"/>
      </dsp:txXfrm>
    </dsp:sp>
    <dsp:sp modelId="{845CB141-A94D-4665-9623-501BEFB1BCCC}">
      <dsp:nvSpPr>
        <dsp:cNvPr id="0" name=""/>
        <dsp:cNvSpPr/>
      </dsp:nvSpPr>
      <dsp:spPr>
        <a:xfrm rot="5400000">
          <a:off x="1825130" y="-1039577"/>
          <a:ext cx="729442" cy="28085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85553" y="35608"/>
        <a:ext cx="2772989" cy="658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2A244-EA82-42DE-AFF9-FFD733E193F4}">
      <dsp:nvSpPr>
        <dsp:cNvPr id="0" name=""/>
        <dsp:cNvSpPr/>
      </dsp:nvSpPr>
      <dsp:spPr>
        <a:xfrm>
          <a:off x="-5307101" y="-812767"/>
          <a:ext cx="6319530" cy="6319530"/>
        </a:xfrm>
        <a:prstGeom prst="blockArc">
          <a:avLst>
            <a:gd name="adj1" fmla="val 18900000"/>
            <a:gd name="adj2" fmla="val 2700000"/>
            <a:gd name="adj3" fmla="val 34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1B744-4564-4426-95D9-47D10D09644D}">
      <dsp:nvSpPr>
        <dsp:cNvPr id="0" name=""/>
        <dsp:cNvSpPr/>
      </dsp:nvSpPr>
      <dsp:spPr>
        <a:xfrm>
          <a:off x="442753" y="293280"/>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Determina la cantidad de sedimentos como lodo o rocas y agua en una muestra de petróleo.</a:t>
          </a:r>
          <a:endParaRPr lang="en-US" sz="1300" kern="1200" dirty="0">
            <a:solidFill>
              <a:schemeClr val="tx1"/>
            </a:solidFill>
          </a:endParaRPr>
        </a:p>
      </dsp:txBody>
      <dsp:txXfrm>
        <a:off x="442753" y="293280"/>
        <a:ext cx="6011827" cy="586937"/>
      </dsp:txXfrm>
    </dsp:sp>
    <dsp:sp modelId="{5A3E5602-CD6E-4419-A165-7A422761D10C}">
      <dsp:nvSpPr>
        <dsp:cNvPr id="0" name=""/>
        <dsp:cNvSpPr/>
      </dsp:nvSpPr>
      <dsp:spPr>
        <a:xfrm>
          <a:off x="75917" y="219913"/>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15577-4192-4EC5-AC4F-13B3AD88E3D2}">
      <dsp:nvSpPr>
        <dsp:cNvPr id="0" name=""/>
        <dsp:cNvSpPr/>
      </dsp:nvSpPr>
      <dsp:spPr>
        <a:xfrm>
          <a:off x="863335" y="1173405"/>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Se realiza tomando una muestra de crudo recién </a:t>
          </a:r>
          <a:r>
            <a:rPr lang="es-EC" sz="1300" kern="1200" dirty="0" smtClean="0">
              <a:solidFill>
                <a:schemeClr val="tx1"/>
              </a:solidFill>
            </a:rPr>
            <a:t>extraído, se lo calienta para que pierda viscosidad para luego centrifugarlo.</a:t>
          </a:r>
          <a:endParaRPr lang="en-US" sz="1300" kern="1200" dirty="0">
            <a:solidFill>
              <a:schemeClr val="tx1"/>
            </a:solidFill>
          </a:endParaRPr>
        </a:p>
      </dsp:txBody>
      <dsp:txXfrm>
        <a:off x="863335" y="1173405"/>
        <a:ext cx="5591245" cy="586937"/>
      </dsp:txXfrm>
    </dsp:sp>
    <dsp:sp modelId="{C1A68126-7C7B-426F-A5DE-A26105D263CB}">
      <dsp:nvSpPr>
        <dsp:cNvPr id="0" name=""/>
        <dsp:cNvSpPr/>
      </dsp:nvSpPr>
      <dsp:spPr>
        <a:xfrm>
          <a:off x="496499" y="1100037"/>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8C847-E404-40F8-BF58-5456ABBA995F}">
      <dsp:nvSpPr>
        <dsp:cNvPr id="0" name=""/>
        <dsp:cNvSpPr/>
      </dsp:nvSpPr>
      <dsp:spPr>
        <a:xfrm>
          <a:off x="992420" y="2053529"/>
          <a:ext cx="5462160"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El contenido de sedimentos y agua en el crudo permite determinar con precisión los volúmenes netos de petróleo crudo existente en un pozo.</a:t>
          </a:r>
          <a:endParaRPr lang="en-US" sz="1300" kern="1200" dirty="0">
            <a:solidFill>
              <a:schemeClr val="tx1"/>
            </a:solidFill>
          </a:endParaRPr>
        </a:p>
      </dsp:txBody>
      <dsp:txXfrm>
        <a:off x="992420" y="2053529"/>
        <a:ext cx="5462160" cy="586937"/>
      </dsp:txXfrm>
    </dsp:sp>
    <dsp:sp modelId="{717D5008-A7B4-4AC7-A7CF-B95B8B2D6B9E}">
      <dsp:nvSpPr>
        <dsp:cNvPr id="0" name=""/>
        <dsp:cNvSpPr/>
      </dsp:nvSpPr>
      <dsp:spPr>
        <a:xfrm>
          <a:off x="625584" y="1980162"/>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B485D-6664-4A74-994E-E307FA703E7A}">
      <dsp:nvSpPr>
        <dsp:cNvPr id="0" name=""/>
        <dsp:cNvSpPr/>
      </dsp:nvSpPr>
      <dsp:spPr>
        <a:xfrm>
          <a:off x="863335" y="2933653"/>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El exceso de agua y sedimentos en el petróleo puede generar problemas en los equipos como corrosión.</a:t>
          </a:r>
          <a:endParaRPr lang="en-US" sz="1300" kern="1200" dirty="0">
            <a:solidFill>
              <a:schemeClr val="tx1"/>
            </a:solidFill>
          </a:endParaRPr>
        </a:p>
      </dsp:txBody>
      <dsp:txXfrm>
        <a:off x="863335" y="2933653"/>
        <a:ext cx="5591245" cy="586937"/>
      </dsp:txXfrm>
    </dsp:sp>
    <dsp:sp modelId="{F9BE5974-5D5F-43AC-BACC-91A9CFBCCB76}">
      <dsp:nvSpPr>
        <dsp:cNvPr id="0" name=""/>
        <dsp:cNvSpPr/>
      </dsp:nvSpPr>
      <dsp:spPr>
        <a:xfrm>
          <a:off x="496499" y="2860286"/>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51962-C510-4766-AC31-726EEB17D6E5}">
      <dsp:nvSpPr>
        <dsp:cNvPr id="0" name=""/>
        <dsp:cNvSpPr/>
      </dsp:nvSpPr>
      <dsp:spPr>
        <a:xfrm>
          <a:off x="442753" y="3813777"/>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El costo de tratamiento, transporte y procesamiento del crudo es más elevado a mayor grado BS&amp;W</a:t>
          </a:r>
          <a:endParaRPr lang="en-US" sz="1300" kern="1200" dirty="0">
            <a:solidFill>
              <a:schemeClr val="tx1"/>
            </a:solidFill>
          </a:endParaRPr>
        </a:p>
      </dsp:txBody>
      <dsp:txXfrm>
        <a:off x="442753" y="3813777"/>
        <a:ext cx="6011827" cy="586937"/>
      </dsp:txXfrm>
    </dsp:sp>
    <dsp:sp modelId="{F1019FE5-8DC4-4A86-ADE8-2D58616193CF}">
      <dsp:nvSpPr>
        <dsp:cNvPr id="0" name=""/>
        <dsp:cNvSpPr/>
      </dsp:nvSpPr>
      <dsp:spPr>
        <a:xfrm>
          <a:off x="75917" y="3740410"/>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0466" y="161765"/>
          <a:ext cx="1069777" cy="74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1" y="375720"/>
        <a:ext cx="748844" cy="320933"/>
      </dsp:txXfrm>
    </dsp:sp>
    <dsp:sp modelId="{845CB141-A94D-4665-9623-501BEFB1BCCC}">
      <dsp:nvSpPr>
        <dsp:cNvPr id="0" name=""/>
        <dsp:cNvSpPr/>
      </dsp:nvSpPr>
      <dsp:spPr>
        <a:xfrm rot="5400000">
          <a:off x="1852527" y="-1102384"/>
          <a:ext cx="695355" cy="29027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48844" y="35243"/>
        <a:ext cx="2868777" cy="627467"/>
      </dsp:txXfrm>
    </dsp:sp>
    <dsp:sp modelId="{81314E5D-44EE-430D-AC96-FEE8D9AC7B96}">
      <dsp:nvSpPr>
        <dsp:cNvPr id="0" name=""/>
        <dsp:cNvSpPr/>
      </dsp:nvSpPr>
      <dsp:spPr>
        <a:xfrm rot="5400000">
          <a:off x="-160466" y="918191"/>
          <a:ext cx="1069777" cy="7488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 </a:t>
          </a:r>
          <a:endParaRPr lang="es-ES" sz="1800" kern="1200" dirty="0"/>
        </a:p>
      </dsp:txBody>
      <dsp:txXfrm rot="-5400000">
        <a:off x="1" y="1132146"/>
        <a:ext cx="748844" cy="320933"/>
      </dsp:txXfrm>
    </dsp:sp>
    <dsp:sp modelId="{744E4427-1917-4FDE-830B-4D2A31FFCB70}">
      <dsp:nvSpPr>
        <dsp:cNvPr id="0" name=""/>
        <dsp:cNvSpPr/>
      </dsp:nvSpPr>
      <dsp:spPr>
        <a:xfrm rot="5400000">
          <a:off x="1852527" y="-345958"/>
          <a:ext cx="695355" cy="29027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Planteamiento del problema</a:t>
          </a:r>
          <a:endParaRPr lang="es-ES" sz="1800" kern="1200" dirty="0"/>
        </a:p>
      </dsp:txBody>
      <dsp:txXfrm rot="-5400000">
        <a:off x="748844" y="791669"/>
        <a:ext cx="2868777" cy="627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2A244-EA82-42DE-AFF9-FFD733E193F4}">
      <dsp:nvSpPr>
        <dsp:cNvPr id="0" name=""/>
        <dsp:cNvSpPr/>
      </dsp:nvSpPr>
      <dsp:spPr>
        <a:xfrm>
          <a:off x="-5307101" y="-812767"/>
          <a:ext cx="6319530" cy="6319530"/>
        </a:xfrm>
        <a:prstGeom prst="blockArc">
          <a:avLst>
            <a:gd name="adj1" fmla="val 18900000"/>
            <a:gd name="adj2" fmla="val 2700000"/>
            <a:gd name="adj3" fmla="val 34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1B744-4564-4426-95D9-47D10D09644D}">
      <dsp:nvSpPr>
        <dsp:cNvPr id="0" name=""/>
        <dsp:cNvSpPr/>
      </dsp:nvSpPr>
      <dsp:spPr>
        <a:xfrm>
          <a:off x="442753" y="293280"/>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Es un dispositivo que se utiliza bajo control humano para manipular materiales sin la necesidad de contacto con el operador.</a:t>
          </a:r>
          <a:endParaRPr lang="en-US" sz="1600" kern="1200" dirty="0">
            <a:solidFill>
              <a:schemeClr val="tx1"/>
            </a:solidFill>
          </a:endParaRPr>
        </a:p>
      </dsp:txBody>
      <dsp:txXfrm>
        <a:off x="442753" y="293280"/>
        <a:ext cx="6011827" cy="586937"/>
      </dsp:txXfrm>
    </dsp:sp>
    <dsp:sp modelId="{5A3E5602-CD6E-4419-A165-7A422761D10C}">
      <dsp:nvSpPr>
        <dsp:cNvPr id="0" name=""/>
        <dsp:cNvSpPr/>
      </dsp:nvSpPr>
      <dsp:spPr>
        <a:xfrm>
          <a:off x="75917" y="219913"/>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15577-4192-4EC5-AC4F-13B3AD88E3D2}">
      <dsp:nvSpPr>
        <dsp:cNvPr id="0" name=""/>
        <dsp:cNvSpPr/>
      </dsp:nvSpPr>
      <dsp:spPr>
        <a:xfrm>
          <a:off x="863335" y="1173405"/>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Emulan la forma física de una extremidad humana como por ejemplo la forma de una brazo.</a:t>
          </a:r>
          <a:endParaRPr lang="en-US" sz="1600" kern="1200" dirty="0">
            <a:solidFill>
              <a:schemeClr val="tx1"/>
            </a:solidFill>
          </a:endParaRPr>
        </a:p>
      </dsp:txBody>
      <dsp:txXfrm>
        <a:off x="863335" y="1173405"/>
        <a:ext cx="5591245" cy="586937"/>
      </dsp:txXfrm>
    </dsp:sp>
    <dsp:sp modelId="{C1A68126-7C7B-426F-A5DE-A26105D263CB}">
      <dsp:nvSpPr>
        <dsp:cNvPr id="0" name=""/>
        <dsp:cNvSpPr/>
      </dsp:nvSpPr>
      <dsp:spPr>
        <a:xfrm>
          <a:off x="496499" y="1100037"/>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8C847-E404-40F8-BF58-5456ABBA995F}">
      <dsp:nvSpPr>
        <dsp:cNvPr id="0" name=""/>
        <dsp:cNvSpPr/>
      </dsp:nvSpPr>
      <dsp:spPr>
        <a:xfrm>
          <a:off x="992420" y="2053529"/>
          <a:ext cx="5462160"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Permiten realizar tareas repetitivas en diferentes procesos ahorrando tiempo y dinero.</a:t>
          </a:r>
          <a:endParaRPr lang="en-US" sz="1600" kern="1200" dirty="0">
            <a:solidFill>
              <a:schemeClr val="tx1"/>
            </a:solidFill>
          </a:endParaRPr>
        </a:p>
      </dsp:txBody>
      <dsp:txXfrm>
        <a:off x="992420" y="2053529"/>
        <a:ext cx="5462160" cy="586937"/>
      </dsp:txXfrm>
    </dsp:sp>
    <dsp:sp modelId="{717D5008-A7B4-4AC7-A7CF-B95B8B2D6B9E}">
      <dsp:nvSpPr>
        <dsp:cNvPr id="0" name=""/>
        <dsp:cNvSpPr/>
      </dsp:nvSpPr>
      <dsp:spPr>
        <a:xfrm>
          <a:off x="625584" y="1980162"/>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B485D-6664-4A74-994E-E307FA703E7A}">
      <dsp:nvSpPr>
        <dsp:cNvPr id="0" name=""/>
        <dsp:cNvSpPr/>
      </dsp:nvSpPr>
      <dsp:spPr>
        <a:xfrm>
          <a:off x="863335" y="2933653"/>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Poseen gran exactitud para tareas de posicionamiento de materiales.</a:t>
          </a:r>
          <a:endParaRPr lang="en-US" sz="1600" kern="1200" dirty="0">
            <a:solidFill>
              <a:schemeClr val="tx1"/>
            </a:solidFill>
          </a:endParaRPr>
        </a:p>
      </dsp:txBody>
      <dsp:txXfrm>
        <a:off x="863335" y="2933653"/>
        <a:ext cx="5591245" cy="586937"/>
      </dsp:txXfrm>
    </dsp:sp>
    <dsp:sp modelId="{F9BE5974-5D5F-43AC-BACC-91A9CFBCCB76}">
      <dsp:nvSpPr>
        <dsp:cNvPr id="0" name=""/>
        <dsp:cNvSpPr/>
      </dsp:nvSpPr>
      <dsp:spPr>
        <a:xfrm>
          <a:off x="496499" y="2860286"/>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51962-C510-4766-AC31-726EEB17D6E5}">
      <dsp:nvSpPr>
        <dsp:cNvPr id="0" name=""/>
        <dsp:cNvSpPr/>
      </dsp:nvSpPr>
      <dsp:spPr>
        <a:xfrm>
          <a:off x="442753" y="3813777"/>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Son altamente flexibles y robustos en las actividades que desempeñan.</a:t>
          </a:r>
          <a:endParaRPr lang="en-US" sz="1600" kern="1200" dirty="0">
            <a:solidFill>
              <a:schemeClr val="tx1"/>
            </a:solidFill>
          </a:endParaRPr>
        </a:p>
      </dsp:txBody>
      <dsp:txXfrm>
        <a:off x="442753" y="3813777"/>
        <a:ext cx="6011827" cy="586937"/>
      </dsp:txXfrm>
    </dsp:sp>
    <dsp:sp modelId="{F1019FE5-8DC4-4A86-ADE8-2D58616193CF}">
      <dsp:nvSpPr>
        <dsp:cNvPr id="0" name=""/>
        <dsp:cNvSpPr/>
      </dsp:nvSpPr>
      <dsp:spPr>
        <a:xfrm>
          <a:off x="75917" y="3740410"/>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8332" y="168332"/>
          <a:ext cx="1122219" cy="7855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2" y="392776"/>
        <a:ext cx="785553" cy="336666"/>
      </dsp:txXfrm>
    </dsp:sp>
    <dsp:sp modelId="{845CB141-A94D-4665-9623-501BEFB1BCCC}">
      <dsp:nvSpPr>
        <dsp:cNvPr id="0" name=""/>
        <dsp:cNvSpPr/>
      </dsp:nvSpPr>
      <dsp:spPr>
        <a:xfrm rot="5400000">
          <a:off x="1825130" y="-1039577"/>
          <a:ext cx="729442" cy="28085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85553" y="35608"/>
        <a:ext cx="2772989" cy="6582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2A244-EA82-42DE-AFF9-FFD733E193F4}">
      <dsp:nvSpPr>
        <dsp:cNvPr id="0" name=""/>
        <dsp:cNvSpPr/>
      </dsp:nvSpPr>
      <dsp:spPr>
        <a:xfrm>
          <a:off x="-5307101" y="-812767"/>
          <a:ext cx="6319530" cy="6319530"/>
        </a:xfrm>
        <a:prstGeom prst="blockArc">
          <a:avLst>
            <a:gd name="adj1" fmla="val 18900000"/>
            <a:gd name="adj2" fmla="val 2700000"/>
            <a:gd name="adj3" fmla="val 34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1B744-4564-4426-95D9-47D10D09644D}">
      <dsp:nvSpPr>
        <dsp:cNvPr id="0" name=""/>
        <dsp:cNvSpPr/>
      </dsp:nvSpPr>
      <dsp:spPr>
        <a:xfrm>
          <a:off x="442753" y="293280"/>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8100" rIns="38100" bIns="3810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Es un manipulador robótico industrial del tipo cilíndrico.</a:t>
          </a:r>
          <a:endParaRPr lang="en-US" sz="1500" kern="1200" dirty="0">
            <a:solidFill>
              <a:schemeClr val="tx1"/>
            </a:solidFill>
          </a:endParaRPr>
        </a:p>
      </dsp:txBody>
      <dsp:txXfrm>
        <a:off x="442753" y="293280"/>
        <a:ext cx="6011827" cy="586937"/>
      </dsp:txXfrm>
    </dsp:sp>
    <dsp:sp modelId="{5A3E5602-CD6E-4419-A165-7A422761D10C}">
      <dsp:nvSpPr>
        <dsp:cNvPr id="0" name=""/>
        <dsp:cNvSpPr/>
      </dsp:nvSpPr>
      <dsp:spPr>
        <a:xfrm>
          <a:off x="75917" y="219913"/>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15577-4192-4EC5-AC4F-13B3AD88E3D2}">
      <dsp:nvSpPr>
        <dsp:cNvPr id="0" name=""/>
        <dsp:cNvSpPr/>
      </dsp:nvSpPr>
      <dsp:spPr>
        <a:xfrm>
          <a:off x="863335" y="1173405"/>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8100" rIns="38100" bIns="3810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Al ser un manipulador cilíndrico posee una articulación rotacional y dos prismáticas.</a:t>
          </a:r>
          <a:endParaRPr lang="en-US" sz="1500" kern="1200" dirty="0">
            <a:solidFill>
              <a:schemeClr val="tx1"/>
            </a:solidFill>
          </a:endParaRPr>
        </a:p>
      </dsp:txBody>
      <dsp:txXfrm>
        <a:off x="863335" y="1173405"/>
        <a:ext cx="5591245" cy="586937"/>
      </dsp:txXfrm>
    </dsp:sp>
    <dsp:sp modelId="{C1A68126-7C7B-426F-A5DE-A26105D263CB}">
      <dsp:nvSpPr>
        <dsp:cNvPr id="0" name=""/>
        <dsp:cNvSpPr/>
      </dsp:nvSpPr>
      <dsp:spPr>
        <a:xfrm>
          <a:off x="496499" y="1100037"/>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8C847-E404-40F8-BF58-5456ABBA995F}">
      <dsp:nvSpPr>
        <dsp:cNvPr id="0" name=""/>
        <dsp:cNvSpPr/>
      </dsp:nvSpPr>
      <dsp:spPr>
        <a:xfrm>
          <a:off x="992420" y="2053529"/>
          <a:ext cx="5462160"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8100" rIns="38100" bIns="3810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Posee tres grados de libertad que le permiten tres movimientos, uno en el eje Z, uno en el eje Y, y un movimiento rotacional.</a:t>
          </a:r>
          <a:endParaRPr lang="en-US" sz="1500" kern="1200" dirty="0">
            <a:solidFill>
              <a:schemeClr val="tx1"/>
            </a:solidFill>
          </a:endParaRPr>
        </a:p>
      </dsp:txBody>
      <dsp:txXfrm>
        <a:off x="992420" y="2053529"/>
        <a:ext cx="5462160" cy="586937"/>
      </dsp:txXfrm>
    </dsp:sp>
    <dsp:sp modelId="{717D5008-A7B4-4AC7-A7CF-B95B8B2D6B9E}">
      <dsp:nvSpPr>
        <dsp:cNvPr id="0" name=""/>
        <dsp:cNvSpPr/>
      </dsp:nvSpPr>
      <dsp:spPr>
        <a:xfrm>
          <a:off x="625584" y="1980162"/>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B485D-6664-4A74-994E-E307FA703E7A}">
      <dsp:nvSpPr>
        <dsp:cNvPr id="0" name=""/>
        <dsp:cNvSpPr/>
      </dsp:nvSpPr>
      <dsp:spPr>
        <a:xfrm>
          <a:off x="863335" y="2933653"/>
          <a:ext cx="5591245"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8100" rIns="38100" bIns="3810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Posee como elemento terminal un gripper del tipo garra para sujetar objetos</a:t>
          </a:r>
          <a:endParaRPr lang="en-US" sz="1500" kern="1200" dirty="0">
            <a:solidFill>
              <a:schemeClr val="tx1"/>
            </a:solidFill>
          </a:endParaRPr>
        </a:p>
      </dsp:txBody>
      <dsp:txXfrm>
        <a:off x="863335" y="2933653"/>
        <a:ext cx="5591245" cy="586937"/>
      </dsp:txXfrm>
    </dsp:sp>
    <dsp:sp modelId="{F9BE5974-5D5F-43AC-BACC-91A9CFBCCB76}">
      <dsp:nvSpPr>
        <dsp:cNvPr id="0" name=""/>
        <dsp:cNvSpPr/>
      </dsp:nvSpPr>
      <dsp:spPr>
        <a:xfrm>
          <a:off x="496499" y="2860286"/>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957D3-4D71-42F7-854A-E0A1A9F16B6A}">
      <dsp:nvSpPr>
        <dsp:cNvPr id="0" name=""/>
        <dsp:cNvSpPr/>
      </dsp:nvSpPr>
      <dsp:spPr>
        <a:xfrm>
          <a:off x="442753" y="3813777"/>
          <a:ext cx="6011827" cy="586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1" tIns="38100" rIns="38100" bIns="3810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Originalmente presentaba problemas en su estructura mecánica y no poseía un sistema de potencia y control.</a:t>
          </a:r>
          <a:endParaRPr lang="en-US" sz="1500" kern="1200" dirty="0">
            <a:solidFill>
              <a:schemeClr val="tx1"/>
            </a:solidFill>
          </a:endParaRPr>
        </a:p>
      </dsp:txBody>
      <dsp:txXfrm>
        <a:off x="442753" y="3813777"/>
        <a:ext cx="6011827" cy="586937"/>
      </dsp:txXfrm>
    </dsp:sp>
    <dsp:sp modelId="{D9DB5F69-B7DB-4EA9-B0CE-4F3FCCBC7F7B}">
      <dsp:nvSpPr>
        <dsp:cNvPr id="0" name=""/>
        <dsp:cNvSpPr/>
      </dsp:nvSpPr>
      <dsp:spPr>
        <a:xfrm>
          <a:off x="75917" y="3740410"/>
          <a:ext cx="733671" cy="73367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27AE-5014-4D95-8E45-63979DF3E2DE}">
      <dsp:nvSpPr>
        <dsp:cNvPr id="0" name=""/>
        <dsp:cNvSpPr/>
      </dsp:nvSpPr>
      <dsp:spPr>
        <a:xfrm rot="5400000">
          <a:off x="-168332" y="168332"/>
          <a:ext cx="1122219" cy="78555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s-ES" sz="1800" kern="1200" dirty="0"/>
        </a:p>
      </dsp:txBody>
      <dsp:txXfrm rot="-5400000">
        <a:off x="2" y="392776"/>
        <a:ext cx="785553" cy="336666"/>
      </dsp:txXfrm>
    </dsp:sp>
    <dsp:sp modelId="{845CB141-A94D-4665-9623-501BEFB1BCCC}">
      <dsp:nvSpPr>
        <dsp:cNvPr id="0" name=""/>
        <dsp:cNvSpPr/>
      </dsp:nvSpPr>
      <dsp:spPr>
        <a:xfrm rot="5400000">
          <a:off x="1825130" y="-1039577"/>
          <a:ext cx="729442" cy="28085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ANTECEDENTES</a:t>
          </a:r>
          <a:endParaRPr lang="en-US" sz="1800" kern="1200" dirty="0"/>
        </a:p>
      </dsp:txBody>
      <dsp:txXfrm rot="-5400000">
        <a:off x="785553" y="35608"/>
        <a:ext cx="2772989" cy="65822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B57970E2-E456-493A-B8A9-2919FF38C6D0}" type="datetimeFigureOut">
              <a:rPr lang="en-US" smtClean="0"/>
              <a:t>22-Mar-14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3666803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B57970E2-E456-493A-B8A9-2919FF38C6D0}" type="datetimeFigureOut">
              <a:rPr lang="en-US" smtClean="0"/>
              <a:t>22-Mar-14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56678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B57970E2-E456-493A-B8A9-2919FF38C6D0}" type="datetimeFigureOut">
              <a:rPr lang="en-US" smtClean="0"/>
              <a:t>22-Mar-14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135575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B57970E2-E456-493A-B8A9-2919FF38C6D0}" type="datetimeFigureOut">
              <a:rPr lang="en-US" smtClean="0"/>
              <a:t>22-Mar-14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291064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57970E2-E456-493A-B8A9-2919FF38C6D0}" type="datetimeFigureOut">
              <a:rPr lang="en-US" smtClean="0"/>
              <a:t>22-Mar-14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2821445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B57970E2-E456-493A-B8A9-2919FF38C6D0}" type="datetimeFigureOut">
              <a:rPr lang="en-US" smtClean="0"/>
              <a:t>22-Mar-14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306344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B57970E2-E456-493A-B8A9-2919FF38C6D0}" type="datetimeFigureOut">
              <a:rPr lang="en-US" smtClean="0"/>
              <a:t>22-Mar-14</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425745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B57970E2-E456-493A-B8A9-2919FF38C6D0}" type="datetimeFigureOut">
              <a:rPr lang="en-US" smtClean="0"/>
              <a:t>22-Mar-14</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373943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57970E2-E456-493A-B8A9-2919FF38C6D0}" type="datetimeFigureOut">
              <a:rPr lang="en-US" smtClean="0"/>
              <a:t>22-Mar-14</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970043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57970E2-E456-493A-B8A9-2919FF38C6D0}" type="datetimeFigureOut">
              <a:rPr lang="en-US" smtClean="0"/>
              <a:t>22-Mar-14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3073095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57970E2-E456-493A-B8A9-2919FF38C6D0}" type="datetimeFigureOut">
              <a:rPr lang="en-US" smtClean="0"/>
              <a:t>22-Mar-14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AA07227-6371-4FA0-990C-28CCD8712FC3}" type="slidenum">
              <a:rPr lang="en-US" smtClean="0"/>
              <a:t>‹Nº›</a:t>
            </a:fld>
            <a:endParaRPr lang="en-US"/>
          </a:p>
        </p:txBody>
      </p:sp>
    </p:spTree>
    <p:extLst>
      <p:ext uri="{BB962C8B-B14F-4D97-AF65-F5344CB8AC3E}">
        <p14:creationId xmlns:p14="http://schemas.microsoft.com/office/powerpoint/2010/main" val="374916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970E2-E456-493A-B8A9-2919FF38C6D0}" type="datetimeFigureOut">
              <a:rPr lang="en-US" smtClean="0"/>
              <a:t>22-Mar-14</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07227-6371-4FA0-990C-28CCD8712FC3}" type="slidenum">
              <a:rPr lang="en-US" smtClean="0"/>
              <a:t>‹Nº›</a:t>
            </a:fld>
            <a:endParaRPr lang="en-US"/>
          </a:p>
        </p:txBody>
      </p:sp>
    </p:spTree>
    <p:extLst>
      <p:ext uri="{BB962C8B-B14F-4D97-AF65-F5344CB8AC3E}">
        <p14:creationId xmlns:p14="http://schemas.microsoft.com/office/powerpoint/2010/main" val="208182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package" Target="../embeddings/Dibujo_de_Microsoft_Visio3.vsdx"/><Relationship Id="rId7" Type="http://schemas.openxmlformats.org/officeDocument/2006/relationships/package" Target="../embeddings/Dibujo_de_Microsoft_Visio5.vsd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package" Target="../embeddings/Dibujo_de_Microsoft_Visio4.vsdx"/><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package" Target="../embeddings/Dibujo_de_Microsoft_Visio6.vsd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package" Target="../embeddings/Dibujo_de_Microsoft_Visio7.vsdx"/><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package" Target="../embeddings/Dibujo_de_Microsoft_Visio8.vsd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emf"/><Relationship Id="rId5" Type="http://schemas.openxmlformats.org/officeDocument/2006/relationships/package" Target="../embeddings/Dibujo_de_Microsoft_Visio9.vsdx"/><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3.jpeg"/><Relationship Id="rId7" Type="http://schemas.openxmlformats.org/officeDocument/2006/relationships/diagramColors" Target="../diagrams/colors14.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Dibujo_de_Microsoft_Visio10.vsd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Dibujo_de_Microsoft_Visio11.vsdx"/><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0.png"/><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package" Target="../embeddings/Dibujo_de_Microsoft_Visio12.vsd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3.emf"/><Relationship Id="rId4" Type="http://schemas.openxmlformats.org/officeDocument/2006/relationships/package" Target="../embeddings/Dibujo_de_Microsoft_Visio13.vsdx"/></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Dibujo_de_Microsoft_Visio14.vsd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package" Target="../embeddings/Dibujo_de_Microsoft_Visio15.vsdx"/><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package" Target="../embeddings/Dibujo_de_Microsoft_Visio16.vsdx"/><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38.emf"/><Relationship Id="rId5" Type="http://schemas.openxmlformats.org/officeDocument/2006/relationships/package" Target="../embeddings/Dibujo_de_Microsoft_Visio17.vsdx"/><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Dibujo_de_Microsoft_Visio18.vsdx"/><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Dibujo_de_Microsoft_Visio19.vsdx"/><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package" Target="../embeddings/Dibujo_de_Microsoft_Visio20.vsdx"/><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package" Target="../embeddings/Dibujo_de_Microsoft_Visio21.vsdx"/><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package" Target="../embeddings/Dibujo_de_Microsoft_Visio22.vsdx"/><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package" Target="../embeddings/Dibujo_de_Microsoft_Visio1.vsdx"/><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jpeg"/><Relationship Id="rId4" Type="http://schemas.openxmlformats.org/officeDocument/2006/relationships/diagramLayout" Target="../diagrams/layout5.xml"/><Relationship Id="rId9"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7.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8.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Data" Target="../diagrams/data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9.jpeg"/><Relationship Id="rId17" Type="http://schemas.microsoft.com/office/2007/relationships/diagramDrawing" Target="../diagrams/drawing12.xml"/><Relationship Id="rId2" Type="http://schemas.openxmlformats.org/officeDocument/2006/relationships/diagramData" Target="../diagrams/data10.xml"/><Relationship Id="rId16" Type="http://schemas.openxmlformats.org/officeDocument/2006/relationships/diagramColors" Target="../diagrams/colors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QuickStyle" Target="../diagrams/quickStyle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Layout" Target="../diagrams/layout12.xml"/></Relationships>
</file>

<file path=ppt/slides/_rels/slide9.xml.rels><?xml version="1.0" encoding="UTF-8" standalone="yes"?>
<Relationships xmlns="http://schemas.openxmlformats.org/package/2006/relationships"><Relationship Id="rId8" Type="http://schemas.openxmlformats.org/officeDocument/2006/relationships/package" Target="../embeddings/Dibujo_de_Microsoft_Visio2.vsdx"/><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1.jpeg"/><Relationship Id="rId4" Type="http://schemas.openxmlformats.org/officeDocument/2006/relationships/diagramLayout" Target="../diagrams/layout13.xml"/><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330424" y="460932"/>
            <a:ext cx="7981976" cy="923330"/>
          </a:xfrm>
          <a:prstGeom prst="rect">
            <a:avLst/>
          </a:prstGeom>
          <a:noFill/>
        </p:spPr>
        <p:txBody>
          <a:bodyPr wrap="square" rtlCol="0">
            <a:spAutoFit/>
          </a:bodyPr>
          <a:lstStyle/>
          <a:p>
            <a:pPr algn="ctr"/>
            <a:r>
              <a:rPr lang="es-EC" dirty="0" smtClean="0">
                <a:latin typeface="Constantia" pitchFamily="18" charset="0"/>
              </a:rPr>
              <a:t>UNIVERSIDAD DE LAS FUERZAS ARMADAS ESPE</a:t>
            </a:r>
          </a:p>
          <a:p>
            <a:pPr algn="ctr"/>
            <a:r>
              <a:rPr lang="es-EC" dirty="0" smtClean="0">
                <a:latin typeface="Constantia" pitchFamily="18" charset="0"/>
              </a:rPr>
              <a:t>CARRERA INGENIRÍA ELECTRÓNICA EN AUTOMATIZACIÓN Y CONTROL</a:t>
            </a:r>
          </a:p>
          <a:p>
            <a:pPr algn="ctr"/>
            <a:r>
              <a:rPr lang="es-EC" dirty="0" smtClean="0">
                <a:latin typeface="Constantia" pitchFamily="18" charset="0"/>
              </a:rPr>
              <a:t> </a:t>
            </a:r>
            <a:endParaRPr lang="es-EC" dirty="0">
              <a:latin typeface="Constantia" pitchFamily="18" charset="0"/>
            </a:endParaRPr>
          </a:p>
        </p:txBody>
      </p:sp>
      <p:sp>
        <p:nvSpPr>
          <p:cNvPr id="5" name="2 CuadroTexto"/>
          <p:cNvSpPr txBox="1"/>
          <p:nvPr/>
        </p:nvSpPr>
        <p:spPr>
          <a:xfrm>
            <a:off x="3286116" y="1785926"/>
            <a:ext cx="2357454" cy="369332"/>
          </a:xfrm>
          <a:prstGeom prst="rect">
            <a:avLst/>
          </a:prstGeom>
          <a:noFill/>
        </p:spPr>
        <p:txBody>
          <a:bodyPr wrap="square" rtlCol="0">
            <a:spAutoFit/>
          </a:bodyPr>
          <a:lstStyle/>
          <a:p>
            <a:endParaRPr lang="es-EC" dirty="0"/>
          </a:p>
        </p:txBody>
      </p:sp>
      <p:sp>
        <p:nvSpPr>
          <p:cNvPr id="7" name="5 CuadroTexto"/>
          <p:cNvSpPr txBox="1"/>
          <p:nvPr/>
        </p:nvSpPr>
        <p:spPr>
          <a:xfrm>
            <a:off x="2614590" y="2844796"/>
            <a:ext cx="7215238" cy="3416320"/>
          </a:xfrm>
          <a:prstGeom prst="rect">
            <a:avLst/>
          </a:prstGeom>
          <a:noFill/>
        </p:spPr>
        <p:txBody>
          <a:bodyPr wrap="square" rtlCol="0">
            <a:spAutoFit/>
          </a:bodyPr>
          <a:lstStyle/>
          <a:p>
            <a:pPr algn="ctr"/>
            <a:r>
              <a:rPr lang="es-EC" dirty="0" smtClean="0">
                <a:latin typeface="Constantia" pitchFamily="18" charset="0"/>
              </a:rPr>
              <a:t>TÍTULO DEL PROYECTO</a:t>
            </a:r>
          </a:p>
          <a:p>
            <a:pPr algn="ctr"/>
            <a:r>
              <a:rPr lang="es-EC" b="1" dirty="0" smtClean="0">
                <a:latin typeface="Constantia" pitchFamily="18" charset="0"/>
              </a:rPr>
              <a:t>“</a:t>
            </a:r>
            <a:r>
              <a:rPr lang="es-EC" b="1" dirty="0" smtClean="0"/>
              <a:t>DISEÑO </a:t>
            </a:r>
            <a:r>
              <a:rPr lang="es-EC" b="1" dirty="0"/>
              <a:t>E IMPLEMENTACIÓN DE UNA ESTACIÓN DE PRECALENTAMIENTO Y CENTRIFUGACIÓN PARA LA DETERMINACIÓN DEL GRADO DE ASENTAMIENTO DE SEDIMENTOS Y AGUA (BS&amp;W) DEL PETRÓLEO</a:t>
            </a:r>
            <a:r>
              <a:rPr lang="es-EC" b="1" dirty="0" smtClean="0">
                <a:latin typeface="Constantia" pitchFamily="18" charset="0"/>
              </a:rPr>
              <a:t>”</a:t>
            </a:r>
          </a:p>
          <a:p>
            <a:pPr algn="ctr"/>
            <a:endParaRPr lang="es-EC" b="1" dirty="0" smtClean="0">
              <a:latin typeface="Constantia" pitchFamily="18" charset="0"/>
            </a:endParaRPr>
          </a:p>
          <a:p>
            <a:pPr algn="ctr"/>
            <a:r>
              <a:rPr lang="es-EC" dirty="0" smtClean="0">
                <a:latin typeface="Constantia" pitchFamily="18" charset="0"/>
              </a:rPr>
              <a:t>PREVIO A LA OBTENCIÓN DEL GRADO DE </a:t>
            </a:r>
          </a:p>
          <a:p>
            <a:pPr algn="ctr"/>
            <a:r>
              <a:rPr lang="es-EC" b="1" dirty="0" smtClean="0">
                <a:latin typeface="Constantia" pitchFamily="18" charset="0"/>
              </a:rPr>
              <a:t>INGENIERO ELECTRÓNICO EN AUTOMATIZACIÓN Y CONTROL.</a:t>
            </a:r>
          </a:p>
          <a:p>
            <a:pPr algn="ctr"/>
            <a:endParaRPr lang="es-EC" b="1" dirty="0" smtClean="0">
              <a:latin typeface="Constantia" pitchFamily="18" charset="0"/>
            </a:endParaRPr>
          </a:p>
          <a:p>
            <a:pPr algn="ctr"/>
            <a:r>
              <a:rPr lang="es-EC" b="1" dirty="0" smtClean="0">
                <a:latin typeface="Constantia" pitchFamily="18" charset="0"/>
              </a:rPr>
              <a:t>ELABORADO POR:</a:t>
            </a:r>
          </a:p>
          <a:p>
            <a:pPr algn="ctr"/>
            <a:endParaRPr lang="es-EC" b="1" dirty="0" smtClean="0">
              <a:latin typeface="Constantia" pitchFamily="18" charset="0"/>
            </a:endParaRPr>
          </a:p>
          <a:p>
            <a:pPr algn="ctr"/>
            <a:r>
              <a:rPr lang="es-EC" b="1" dirty="0" smtClean="0">
                <a:latin typeface="Constantia" pitchFamily="18" charset="0"/>
              </a:rPr>
              <a:t>DARIO JARAMILLO</a:t>
            </a:r>
          </a:p>
          <a:p>
            <a:pPr algn="ctr"/>
            <a:endParaRPr lang="es-EC" b="1" dirty="0">
              <a:latin typeface="Constantia" pitchFamily="18"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049" y="1185432"/>
            <a:ext cx="1570319" cy="1570319"/>
          </a:xfrm>
          <a:prstGeom prst="rect">
            <a:avLst/>
          </a:prstGeom>
        </p:spPr>
      </p:pic>
    </p:spTree>
    <p:extLst>
      <p:ext uri="{BB962C8B-B14F-4D97-AF65-F5344CB8AC3E}">
        <p14:creationId xmlns:p14="http://schemas.microsoft.com/office/powerpoint/2010/main" val="1468120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01967" y="1911945"/>
            <a:ext cx="9102364" cy="2585323"/>
          </a:xfrm>
          <a:prstGeom prst="rect">
            <a:avLst/>
          </a:prstGeom>
          <a:noFill/>
        </p:spPr>
        <p:txBody>
          <a:bodyPr wrap="none" lIns="91440" tIns="45720" rIns="91440" bIns="45720">
            <a:spAutoFit/>
          </a:bodyPr>
          <a:lstStyle/>
          <a:p>
            <a:pPr algn="ctr"/>
            <a:r>
              <a:rPr lang="es-EC" sz="5400" dirty="0"/>
              <a:t>Rehabilitación del manipulador </a:t>
            </a:r>
            <a:endParaRPr lang="es-EC" sz="5400" dirty="0" smtClean="0"/>
          </a:p>
          <a:p>
            <a:pPr algn="ctr"/>
            <a:r>
              <a:rPr lang="es-EC" sz="5400" dirty="0" smtClean="0"/>
              <a:t>robótico </a:t>
            </a:r>
            <a:r>
              <a:rPr lang="es-EC" sz="5400" dirty="0"/>
              <a:t>ZYMARK</a:t>
            </a:r>
            <a:endParaRPr lang="en-US" sz="5400" dirty="0"/>
          </a:p>
          <a:p>
            <a:pPr algn="ct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86056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41375"/>
          </a:xfrm>
        </p:spPr>
        <p:txBody>
          <a:bodyPr>
            <a:normAutofit/>
          </a:bodyPr>
          <a:lstStyle/>
          <a:p>
            <a:pPr algn="ctr"/>
            <a:r>
              <a:rPr lang="es-EC" sz="2800" dirty="0" smtClean="0"/>
              <a:t>ARTICULACIONES DEL MANIPULADOR ZYMARK</a:t>
            </a:r>
            <a:endParaRPr lang="en-US" sz="2800" dirty="0"/>
          </a:p>
        </p:txBody>
      </p:sp>
      <p:sp>
        <p:nvSpPr>
          <p:cNvPr id="4" name="Rectangle 2"/>
          <p:cNvSpPr>
            <a:spLocks noChangeArrowheads="1"/>
          </p:cNvSpPr>
          <p:nvPr/>
        </p:nvSpPr>
        <p:spPr bwMode="auto">
          <a:xfrm>
            <a:off x="457200" y="2120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2673274917"/>
              </p:ext>
            </p:extLst>
          </p:nvPr>
        </p:nvGraphicFramePr>
        <p:xfrm>
          <a:off x="280533" y="2241316"/>
          <a:ext cx="3133725" cy="3086100"/>
        </p:xfrm>
        <a:graphic>
          <a:graphicData uri="http://schemas.openxmlformats.org/presentationml/2006/ole">
            <mc:AlternateContent xmlns:mc="http://schemas.openxmlformats.org/markup-compatibility/2006">
              <mc:Choice xmlns:v="urn:schemas-microsoft-com:vml" Requires="v">
                <p:oleObj spid="_x0000_s1055" name="Visio" r:id="rId3" imgW="3133817" imgH="3095461" progId="Visio.Drawing.15">
                  <p:embed/>
                </p:oleObj>
              </mc:Choice>
              <mc:Fallback>
                <p:oleObj name="Visio" r:id="rId3" imgW="3133817" imgH="309546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33" y="2241316"/>
                        <a:ext cx="3133725" cy="308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ángulo 5"/>
          <p:cNvSpPr/>
          <p:nvPr/>
        </p:nvSpPr>
        <p:spPr>
          <a:xfrm>
            <a:off x="298678" y="1751568"/>
            <a:ext cx="2569934" cy="369332"/>
          </a:xfrm>
          <a:prstGeom prst="rect">
            <a:avLst/>
          </a:prstGeom>
        </p:spPr>
        <p:txBody>
          <a:bodyPr wrap="none">
            <a:spAutoFit/>
          </a:bodyPr>
          <a:lstStyle/>
          <a:p>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rotacional</a:t>
            </a:r>
            <a:r>
              <a:rPr lang="en-US" dirty="0" smtClean="0">
                <a:solidFill>
                  <a:srgbClr val="000000"/>
                </a:solidFill>
                <a:effectLst/>
                <a:latin typeface="Arial" panose="020B0604020202020204" pitchFamily="34" charset="0"/>
                <a:ea typeface="Calibri" panose="020F0502020204030204" pitchFamily="34" charset="0"/>
              </a:rPr>
              <a:t> </a:t>
            </a:r>
            <a:endParaRPr lang="en-US" dirty="0"/>
          </a:p>
        </p:txBody>
      </p:sp>
      <p:sp>
        <p:nvSpPr>
          <p:cNvPr id="7" name="Rectangle 4"/>
          <p:cNvSpPr>
            <a:spLocks noChangeArrowheads="1"/>
          </p:cNvSpPr>
          <p:nvPr/>
        </p:nvSpPr>
        <p:spPr bwMode="auto">
          <a:xfrm>
            <a:off x="4366758" y="1954765"/>
            <a:ext cx="12682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to 7"/>
          <p:cNvGraphicFramePr>
            <a:graphicFrameLocks noChangeAspect="1"/>
          </p:cNvGraphicFramePr>
          <p:nvPr>
            <p:extLst>
              <p:ext uri="{D42A27DB-BD31-4B8C-83A1-F6EECF244321}">
                <p14:modId xmlns:p14="http://schemas.microsoft.com/office/powerpoint/2010/main" val="1646622643"/>
              </p:ext>
            </p:extLst>
          </p:nvPr>
        </p:nvGraphicFramePr>
        <p:xfrm>
          <a:off x="8579607" y="1936234"/>
          <a:ext cx="3660109" cy="3925334"/>
        </p:xfrm>
        <a:graphic>
          <a:graphicData uri="http://schemas.openxmlformats.org/presentationml/2006/ole">
            <mc:AlternateContent xmlns:mc="http://schemas.openxmlformats.org/markup-compatibility/2006">
              <mc:Choice xmlns:v="urn:schemas-microsoft-com:vml" Requires="v">
                <p:oleObj spid="_x0000_s1056" name="Visio" r:id="rId5" imgW="3286217" imgH="3505364" progId="Visio.Drawing.15">
                  <p:embed/>
                </p:oleObj>
              </mc:Choice>
              <mc:Fallback>
                <p:oleObj name="Visio" r:id="rId5" imgW="3286217" imgH="3505364"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607" y="1936234"/>
                        <a:ext cx="3660109" cy="3925334"/>
                      </a:xfrm>
                      <a:prstGeom prst="rect">
                        <a:avLst/>
                      </a:prstGeom>
                      <a:noFill/>
                    </p:spPr>
                  </p:pic>
                </p:oleObj>
              </mc:Fallback>
            </mc:AlternateContent>
          </a:graphicData>
        </a:graphic>
      </p:graphicFrame>
      <p:sp>
        <p:nvSpPr>
          <p:cNvPr id="9" name="Rectángulo 8"/>
          <p:cNvSpPr/>
          <p:nvPr/>
        </p:nvSpPr>
        <p:spPr>
          <a:xfrm>
            <a:off x="8465994" y="1665069"/>
            <a:ext cx="3198311" cy="369332"/>
          </a:xfrm>
          <a:prstGeom prst="rect">
            <a:avLst/>
          </a:prstGeom>
        </p:spPr>
        <p:txBody>
          <a:bodyPr wrap="none">
            <a:spAutoFit/>
          </a:bodyPr>
          <a:lstStyle/>
          <a:p>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prismática</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eje</a:t>
            </a:r>
            <a:r>
              <a:rPr lang="en-US" dirty="0" smtClean="0">
                <a:solidFill>
                  <a:srgbClr val="000000"/>
                </a:solidFill>
                <a:effectLst/>
                <a:latin typeface="Arial" panose="020B0604020202020204" pitchFamily="34" charset="0"/>
                <a:ea typeface="Calibri" panose="020F0502020204030204" pitchFamily="34" charset="0"/>
              </a:rPr>
              <a:t> Z </a:t>
            </a:r>
            <a:endParaRPr lang="en-US" dirty="0"/>
          </a:p>
        </p:txBody>
      </p:sp>
      <p:sp>
        <p:nvSpPr>
          <p:cNvPr id="10" name="Rectangle 6"/>
          <p:cNvSpPr>
            <a:spLocks noChangeArrowheads="1"/>
          </p:cNvSpPr>
          <p:nvPr/>
        </p:nvSpPr>
        <p:spPr bwMode="auto">
          <a:xfrm>
            <a:off x="3840616" y="2241315"/>
            <a:ext cx="9330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to 10"/>
          <p:cNvGraphicFramePr>
            <a:graphicFrameLocks noChangeAspect="1"/>
          </p:cNvGraphicFramePr>
          <p:nvPr>
            <p:extLst>
              <p:ext uri="{D42A27DB-BD31-4B8C-83A1-F6EECF244321}">
                <p14:modId xmlns:p14="http://schemas.microsoft.com/office/powerpoint/2010/main" val="3594734329"/>
              </p:ext>
            </p:extLst>
          </p:nvPr>
        </p:nvGraphicFramePr>
        <p:xfrm>
          <a:off x="4014071" y="2490233"/>
          <a:ext cx="3609959" cy="2686284"/>
        </p:xfrm>
        <a:graphic>
          <a:graphicData uri="http://schemas.openxmlformats.org/presentationml/2006/ole">
            <mc:AlternateContent xmlns:mc="http://schemas.openxmlformats.org/markup-compatibility/2006">
              <mc:Choice xmlns:v="urn:schemas-microsoft-com:vml" Requires="v">
                <p:oleObj spid="_x0000_s1057" name="Visio" r:id="rId7" imgW="4390994" imgH="3257550" progId="Visio.Drawing.15">
                  <p:embed/>
                </p:oleObj>
              </mc:Choice>
              <mc:Fallback>
                <p:oleObj name="Visio" r:id="rId7" imgW="4390994" imgH="3257550" progId="Visio.Drawing.15">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071" y="2490233"/>
                        <a:ext cx="3609959" cy="2686284"/>
                      </a:xfrm>
                      <a:prstGeom prst="rect">
                        <a:avLst/>
                      </a:prstGeom>
                      <a:noFill/>
                    </p:spPr>
                  </p:pic>
                </p:oleObj>
              </mc:Fallback>
            </mc:AlternateContent>
          </a:graphicData>
        </a:graphic>
      </p:graphicFrame>
      <p:sp>
        <p:nvSpPr>
          <p:cNvPr id="12" name="Rectángulo 11"/>
          <p:cNvSpPr/>
          <p:nvPr/>
        </p:nvSpPr>
        <p:spPr>
          <a:xfrm>
            <a:off x="4388748" y="1733035"/>
            <a:ext cx="3241337" cy="369332"/>
          </a:xfrm>
          <a:prstGeom prst="rect">
            <a:avLst/>
          </a:prstGeom>
        </p:spPr>
        <p:txBody>
          <a:bodyPr wrap="none">
            <a:spAutoFit/>
          </a:bodyPr>
          <a:lstStyle/>
          <a:p>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prismática</a:t>
            </a:r>
            <a:r>
              <a:rPr lang="en-US" dirty="0" smtClean="0">
                <a:solidFill>
                  <a:srgbClr val="000000"/>
                </a:solidFill>
                <a:latin typeface="Arial" panose="020B0604020202020204" pitchFamily="34" charset="0"/>
                <a:ea typeface="Calibri" panose="020F0502020204030204" pitchFamily="34" charset="0"/>
              </a:rPr>
              <a:t>, </a:t>
            </a:r>
            <a:r>
              <a:rPr lang="en-US" dirty="0" err="1" smtClean="0">
                <a:solidFill>
                  <a:srgbClr val="000000"/>
                </a:solidFill>
                <a:latin typeface="Arial" panose="020B0604020202020204" pitchFamily="34" charset="0"/>
                <a:ea typeface="Calibri" panose="020F0502020204030204" pitchFamily="34" charset="0"/>
              </a:rPr>
              <a:t>eje</a:t>
            </a:r>
            <a:r>
              <a:rPr lang="en-US" dirty="0" smtClean="0">
                <a:solidFill>
                  <a:srgbClr val="000000"/>
                </a:solidFill>
                <a:latin typeface="Arial" panose="020B0604020202020204" pitchFamily="34" charset="0"/>
                <a:ea typeface="Calibri" panose="020F0502020204030204" pitchFamily="34" charset="0"/>
              </a:rPr>
              <a:t> Y.</a:t>
            </a:r>
            <a:r>
              <a:rPr lang="en-US" dirty="0" smtClean="0">
                <a:solidFill>
                  <a:srgbClr val="000000"/>
                </a:solidFill>
                <a:effectLst/>
                <a:latin typeface="Arial" panose="020B060402020202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4076659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41375"/>
          </a:xfrm>
        </p:spPr>
        <p:txBody>
          <a:bodyPr>
            <a:normAutofit/>
          </a:bodyPr>
          <a:lstStyle/>
          <a:p>
            <a:pPr algn="ctr"/>
            <a:r>
              <a:rPr lang="es-EC" sz="2800" dirty="0" smtClean="0"/>
              <a:t>GRIPPER DEL MANIPULADOR ZYMARK</a:t>
            </a:r>
            <a:endParaRPr lang="en-US" sz="2800" dirty="0"/>
          </a:p>
        </p:txBody>
      </p:sp>
      <p:sp>
        <p:nvSpPr>
          <p:cNvPr id="4" name="Rectangle 2"/>
          <p:cNvSpPr>
            <a:spLocks noChangeArrowheads="1"/>
          </p:cNvSpPr>
          <p:nvPr/>
        </p:nvSpPr>
        <p:spPr bwMode="auto">
          <a:xfrm>
            <a:off x="457200" y="2120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4366758" y="1954765"/>
            <a:ext cx="12682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840616" y="2241315"/>
            <a:ext cx="9330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1423854" y="19362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to 13"/>
          <p:cNvGraphicFramePr>
            <a:graphicFrameLocks noChangeAspect="1"/>
          </p:cNvGraphicFramePr>
          <p:nvPr>
            <p:extLst>
              <p:ext uri="{D42A27DB-BD31-4B8C-83A1-F6EECF244321}">
                <p14:modId xmlns:p14="http://schemas.microsoft.com/office/powerpoint/2010/main" val="2128041318"/>
              </p:ext>
            </p:extLst>
          </p:nvPr>
        </p:nvGraphicFramePr>
        <p:xfrm>
          <a:off x="1845264" y="1593334"/>
          <a:ext cx="2879135" cy="3827422"/>
        </p:xfrm>
        <a:graphic>
          <a:graphicData uri="http://schemas.openxmlformats.org/presentationml/2006/ole">
            <mc:AlternateContent xmlns:mc="http://schemas.openxmlformats.org/markup-compatibility/2006">
              <mc:Choice xmlns:v="urn:schemas-microsoft-com:vml" Requires="v">
                <p:oleObj spid="_x0000_s3094" name="Visio" r:id="rId3" imgW="3800629" imgH="5067136" progId="Visio.Drawing.15">
                  <p:embed/>
                </p:oleObj>
              </mc:Choice>
              <mc:Fallback>
                <p:oleObj name="Visio" r:id="rId3" imgW="3800629" imgH="5067136" progId="Visio.Drawing.1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264" y="1593334"/>
                        <a:ext cx="2879135" cy="3827422"/>
                      </a:xfrm>
                      <a:prstGeom prst="rect">
                        <a:avLst/>
                      </a:prstGeom>
                      <a:noFill/>
                    </p:spPr>
                  </p:pic>
                </p:oleObj>
              </mc:Fallback>
            </mc:AlternateContent>
          </a:graphicData>
        </a:graphic>
      </p:graphicFrame>
      <p:sp>
        <p:nvSpPr>
          <p:cNvPr id="15" name="Rectangle 7"/>
          <p:cNvSpPr>
            <a:spLocks noChangeArrowheads="1"/>
          </p:cNvSpPr>
          <p:nvPr/>
        </p:nvSpPr>
        <p:spPr bwMode="auto">
          <a:xfrm>
            <a:off x="7050814" y="1828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to 15"/>
          <p:cNvGraphicFramePr>
            <a:graphicFrameLocks noChangeAspect="1"/>
          </p:cNvGraphicFramePr>
          <p:nvPr>
            <p:extLst>
              <p:ext uri="{D42A27DB-BD31-4B8C-83A1-F6EECF244321}">
                <p14:modId xmlns:p14="http://schemas.microsoft.com/office/powerpoint/2010/main" val="1205970037"/>
              </p:ext>
            </p:extLst>
          </p:nvPr>
        </p:nvGraphicFramePr>
        <p:xfrm>
          <a:off x="6553200" y="1593334"/>
          <a:ext cx="2857500" cy="3832952"/>
        </p:xfrm>
        <a:graphic>
          <a:graphicData uri="http://schemas.openxmlformats.org/presentationml/2006/ole">
            <mc:AlternateContent xmlns:mc="http://schemas.openxmlformats.org/markup-compatibility/2006">
              <mc:Choice xmlns:v="urn:schemas-microsoft-com:vml" Requires="v">
                <p:oleObj spid="_x0000_s3095" name="Visio" r:id="rId5" imgW="3800629" imgH="5067136" progId="Visio.Drawing.15">
                  <p:embed/>
                </p:oleObj>
              </mc:Choice>
              <mc:Fallback>
                <p:oleObj name="Visio" r:id="rId5" imgW="3800629" imgH="5067136" progId="Visio.Drawing.15">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93334"/>
                        <a:ext cx="2857500" cy="3832952"/>
                      </a:xfrm>
                      <a:prstGeom prst="rect">
                        <a:avLst/>
                      </a:prstGeom>
                      <a:noFill/>
                    </p:spPr>
                  </p:pic>
                </p:oleObj>
              </mc:Fallback>
            </mc:AlternateContent>
          </a:graphicData>
        </a:graphic>
      </p:graphicFrame>
    </p:spTree>
    <p:extLst>
      <p:ext uri="{BB962C8B-B14F-4D97-AF65-F5344CB8AC3E}">
        <p14:creationId xmlns:p14="http://schemas.microsoft.com/office/powerpoint/2010/main" val="2558613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41375"/>
          </a:xfrm>
        </p:spPr>
        <p:txBody>
          <a:bodyPr>
            <a:normAutofit/>
          </a:bodyPr>
          <a:lstStyle/>
          <a:p>
            <a:pPr algn="ctr"/>
            <a:r>
              <a:rPr lang="es-EC" sz="2800" dirty="0" smtClean="0"/>
              <a:t>DESPERFECTOS MECÁNICOS DEL MANIPULADOR ZYMARK</a:t>
            </a:r>
            <a:endParaRPr lang="en-US" sz="2800" dirty="0"/>
          </a:p>
        </p:txBody>
      </p:sp>
      <p:sp>
        <p:nvSpPr>
          <p:cNvPr id="4" name="Rectangle 2"/>
          <p:cNvSpPr>
            <a:spLocks noChangeArrowheads="1"/>
          </p:cNvSpPr>
          <p:nvPr/>
        </p:nvSpPr>
        <p:spPr bwMode="auto">
          <a:xfrm>
            <a:off x="457200" y="2120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4366758" y="1954765"/>
            <a:ext cx="12682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ángulo 8"/>
          <p:cNvSpPr/>
          <p:nvPr/>
        </p:nvSpPr>
        <p:spPr>
          <a:xfrm>
            <a:off x="353285" y="1200384"/>
            <a:ext cx="2557110" cy="369332"/>
          </a:xfrm>
          <a:prstGeom prst="rect">
            <a:avLst/>
          </a:prstGeom>
        </p:spPr>
        <p:txBody>
          <a:bodyPr wrap="none">
            <a:spAutoFit/>
          </a:bodyPr>
          <a:lstStyle/>
          <a:p>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prismática</a:t>
            </a:r>
            <a:r>
              <a:rPr lang="en-US" dirty="0" smtClean="0">
                <a:solidFill>
                  <a:srgbClr val="000000"/>
                </a:solidFill>
                <a:effectLst/>
                <a:latin typeface="Arial" panose="020B0604020202020204" pitchFamily="34" charset="0"/>
                <a:ea typeface="Calibri" panose="020F0502020204030204" pitchFamily="34" charset="0"/>
              </a:rPr>
              <a:t> </a:t>
            </a:r>
            <a:endParaRPr lang="en-US" dirty="0"/>
          </a:p>
        </p:txBody>
      </p:sp>
      <p:sp>
        <p:nvSpPr>
          <p:cNvPr id="3" name="Rectangle 2"/>
          <p:cNvSpPr>
            <a:spLocks noChangeArrowheads="1"/>
          </p:cNvSpPr>
          <p:nvPr/>
        </p:nvSpPr>
        <p:spPr bwMode="auto">
          <a:xfrm>
            <a:off x="3798933" y="12839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to 9"/>
          <p:cNvGraphicFramePr>
            <a:graphicFrameLocks noChangeAspect="1"/>
          </p:cNvGraphicFramePr>
          <p:nvPr>
            <p:extLst>
              <p:ext uri="{D42A27DB-BD31-4B8C-83A1-F6EECF244321}">
                <p14:modId xmlns:p14="http://schemas.microsoft.com/office/powerpoint/2010/main" val="4126607522"/>
              </p:ext>
            </p:extLst>
          </p:nvPr>
        </p:nvGraphicFramePr>
        <p:xfrm>
          <a:off x="2931366" y="1200384"/>
          <a:ext cx="3714750" cy="4667250"/>
        </p:xfrm>
        <a:graphic>
          <a:graphicData uri="http://schemas.openxmlformats.org/presentationml/2006/ole">
            <mc:AlternateContent xmlns:mc="http://schemas.openxmlformats.org/markup-compatibility/2006">
              <mc:Choice xmlns:v="urn:schemas-microsoft-com:vml" Requires="v">
                <p:oleObj spid="_x0000_s2071" name="Visio" r:id="rId3" imgW="4934012" imgH="6200775" progId="Visio.Drawing.15">
                  <p:embed/>
                </p:oleObj>
              </mc:Choice>
              <mc:Fallback>
                <p:oleObj name="Visio" r:id="rId3" imgW="4934012" imgH="620077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366" y="1200384"/>
                        <a:ext cx="3714750" cy="466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7238027" y="20004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to 11"/>
          <p:cNvGraphicFramePr>
            <a:graphicFrameLocks noChangeAspect="1"/>
          </p:cNvGraphicFramePr>
          <p:nvPr>
            <p:extLst>
              <p:ext uri="{D42A27DB-BD31-4B8C-83A1-F6EECF244321}">
                <p14:modId xmlns:p14="http://schemas.microsoft.com/office/powerpoint/2010/main" val="3465148106"/>
              </p:ext>
            </p:extLst>
          </p:nvPr>
        </p:nvGraphicFramePr>
        <p:xfrm>
          <a:off x="6983755" y="2046203"/>
          <a:ext cx="3724275" cy="3067050"/>
        </p:xfrm>
        <a:graphic>
          <a:graphicData uri="http://schemas.openxmlformats.org/presentationml/2006/ole">
            <mc:AlternateContent xmlns:mc="http://schemas.openxmlformats.org/markup-compatibility/2006">
              <mc:Choice xmlns:v="urn:schemas-microsoft-com:vml" Requires="v">
                <p:oleObj spid="_x0000_s2072" name="Visio" r:id="rId5" imgW="3800629" imgH="3105314" progId="Visio.Drawing.15">
                  <p:embed/>
                </p:oleObj>
              </mc:Choice>
              <mc:Fallback>
                <p:oleObj name="Visio" r:id="rId5" imgW="3800629" imgH="3105314"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755" y="2046203"/>
                        <a:ext cx="3724275" cy="306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37876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41375"/>
          </a:xfrm>
        </p:spPr>
        <p:txBody>
          <a:bodyPr>
            <a:normAutofit/>
          </a:bodyPr>
          <a:lstStyle/>
          <a:p>
            <a:pPr algn="ctr"/>
            <a:r>
              <a:rPr lang="es-EC" sz="2800" dirty="0" smtClean="0"/>
              <a:t>ARTICULACIÓN PRISMÁTICA EJE Z</a:t>
            </a:r>
            <a:endParaRPr lang="en-US" sz="2800" dirty="0"/>
          </a:p>
        </p:txBody>
      </p:sp>
      <p:sp>
        <p:nvSpPr>
          <p:cNvPr id="4" name="Rectangle 2"/>
          <p:cNvSpPr>
            <a:spLocks noChangeArrowheads="1"/>
          </p:cNvSpPr>
          <p:nvPr/>
        </p:nvSpPr>
        <p:spPr bwMode="auto">
          <a:xfrm>
            <a:off x="457200" y="2120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4366758" y="1954765"/>
            <a:ext cx="12682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ángulo 8"/>
          <p:cNvSpPr/>
          <p:nvPr/>
        </p:nvSpPr>
        <p:spPr>
          <a:xfrm>
            <a:off x="266700" y="1062269"/>
            <a:ext cx="2557110" cy="369332"/>
          </a:xfrm>
          <a:prstGeom prst="rect">
            <a:avLst/>
          </a:prstGeom>
        </p:spPr>
        <p:txBody>
          <a:bodyPr wrap="none">
            <a:spAutoFit/>
          </a:bodyPr>
          <a:lstStyle/>
          <a:p>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prismática</a:t>
            </a:r>
            <a:r>
              <a:rPr lang="en-US" dirty="0" smtClean="0">
                <a:solidFill>
                  <a:srgbClr val="000000"/>
                </a:solidFill>
                <a:effectLst/>
                <a:latin typeface="Arial" panose="020B0604020202020204" pitchFamily="34" charset="0"/>
                <a:ea typeface="Calibri" panose="020F0502020204030204" pitchFamily="34" charset="0"/>
              </a:rPr>
              <a:t> </a:t>
            </a:r>
            <a:endParaRPr lang="en-US" dirty="0"/>
          </a:p>
        </p:txBody>
      </p:sp>
      <p:sp>
        <p:nvSpPr>
          <p:cNvPr id="3" name="Rectangle 2"/>
          <p:cNvSpPr>
            <a:spLocks noChangeArrowheads="1"/>
          </p:cNvSpPr>
          <p:nvPr/>
        </p:nvSpPr>
        <p:spPr bwMode="auto">
          <a:xfrm>
            <a:off x="3798933" y="12839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p:cNvSpPr>
            <a:spLocks noChangeArrowheads="1"/>
          </p:cNvSpPr>
          <p:nvPr/>
        </p:nvSpPr>
        <p:spPr bwMode="auto">
          <a:xfrm>
            <a:off x="7238027" y="20004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Imagen 12" descr="C:\Users\Dario\Desktop\fotos modificar\20140207_183851.jpg"/>
          <p:cNvPicPr/>
          <p:nvPr/>
        </p:nvPicPr>
        <p:blipFill rotWithShape="1">
          <a:blip r:embed="rId2" cstate="print">
            <a:extLst>
              <a:ext uri="{28A0092B-C50C-407E-A947-70E740481C1C}">
                <a14:useLocalDpi xmlns:a14="http://schemas.microsoft.com/office/drawing/2010/main" val="0"/>
              </a:ext>
            </a:extLst>
          </a:blip>
          <a:srcRect l="20961"/>
          <a:stretch/>
        </p:blipFill>
        <p:spPr bwMode="auto">
          <a:xfrm rot="5400000">
            <a:off x="1818488" y="1864220"/>
            <a:ext cx="4089400" cy="3591796"/>
          </a:xfrm>
          <a:prstGeom prst="rect">
            <a:avLst/>
          </a:prstGeom>
          <a:noFill/>
          <a:ln>
            <a:noFill/>
          </a:ln>
          <a:extLst>
            <a:ext uri="{53640926-AAD7-44D8-BBD7-CCE9431645EC}">
              <a14:shadowObscured xmlns:a14="http://schemas.microsoft.com/office/drawing/2010/main"/>
            </a:ext>
          </a:extLst>
        </p:spPr>
      </p:pic>
      <p:pic>
        <p:nvPicPr>
          <p:cNvPr id="14" name="Imagen 13" descr="C:\Users\Dario\Desktop\fotos modificar\20140207_183921.jpg"/>
          <p:cNvPicPr/>
          <p:nvPr/>
        </p:nvPicPr>
        <p:blipFill rotWithShape="1">
          <a:blip r:embed="rId3" cstate="print">
            <a:extLst>
              <a:ext uri="{28A0092B-C50C-407E-A947-70E740481C1C}">
                <a14:useLocalDpi xmlns:a14="http://schemas.microsoft.com/office/drawing/2010/main" val="0"/>
              </a:ext>
            </a:extLst>
          </a:blip>
          <a:srcRect b="11531"/>
          <a:stretch/>
        </p:blipFill>
        <p:spPr bwMode="auto">
          <a:xfrm>
            <a:off x="6256089" y="1810630"/>
            <a:ext cx="4611980" cy="3470932"/>
          </a:xfrm>
          <a:prstGeom prst="rect">
            <a:avLst/>
          </a:prstGeom>
          <a:noFill/>
          <a:ln>
            <a:noFill/>
          </a:ln>
          <a:extLst>
            <a:ext uri="{53640926-AAD7-44D8-BBD7-CCE9431645EC}">
              <a14:shadowObscured xmlns:a14="http://schemas.microsoft.com/office/drawing/2010/main"/>
            </a:ext>
          </a:extLst>
        </p:spPr>
      </p:pic>
      <p:sp>
        <p:nvSpPr>
          <p:cNvPr id="15" name="Elipse 14"/>
          <p:cNvSpPr/>
          <p:nvPr/>
        </p:nvSpPr>
        <p:spPr>
          <a:xfrm>
            <a:off x="7901977" y="2505966"/>
            <a:ext cx="1647825" cy="1775460"/>
          </a:xfrm>
          <a:prstGeom prst="ellipse">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Elipse 11"/>
          <p:cNvSpPr/>
          <p:nvPr/>
        </p:nvSpPr>
        <p:spPr>
          <a:xfrm>
            <a:off x="2961408" y="1791167"/>
            <a:ext cx="1647825" cy="3038008"/>
          </a:xfrm>
          <a:prstGeom prst="ellipse">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73533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921610440"/>
              </p:ext>
            </p:extLst>
          </p:nvPr>
        </p:nvGraphicFramePr>
        <p:xfrm>
          <a:off x="466725" y="1854994"/>
          <a:ext cx="5220970" cy="3401695"/>
        </p:xfrm>
        <a:graphic>
          <a:graphicData uri="http://schemas.openxmlformats.org/drawingml/2006/table">
            <a:tbl>
              <a:tblPr firstRow="1" firstCol="1" bandRow="1">
                <a:tableStyleId>{5FD0F851-EC5A-4D38-B0AD-8093EC10F338}</a:tableStyleId>
              </a:tblPr>
              <a:tblGrid>
                <a:gridCol w="1614997"/>
                <a:gridCol w="1912850"/>
                <a:gridCol w="1693123"/>
              </a:tblGrid>
              <a:tr h="361950">
                <a:tc>
                  <a:txBody>
                    <a:bodyPr/>
                    <a:lstStyle/>
                    <a:p>
                      <a:pPr indent="252095" algn="ctr">
                        <a:lnSpc>
                          <a:spcPct val="200000"/>
                        </a:lnSpc>
                        <a:spcAft>
                          <a:spcPts val="0"/>
                        </a:spcAft>
                      </a:pPr>
                      <a:r>
                        <a:rPr lang="es-EC" sz="1200" dirty="0">
                          <a:effectLst/>
                        </a:rPr>
                        <a:t>Nombre del parámetro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Valor en el motor defectuoso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Valor ideal para motor de reemplazo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ctr">
                        <a:lnSpc>
                          <a:spcPct val="200000"/>
                        </a:lnSpc>
                        <a:spcAft>
                          <a:spcPts val="0"/>
                        </a:spcAft>
                      </a:pPr>
                      <a:r>
                        <a:rPr lang="es-EC" sz="1200">
                          <a:effectLst/>
                        </a:rPr>
                        <a:t>Voltaje de trabajo del motor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12V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5V</a:t>
                      </a:r>
                      <a:r>
                        <a:rPr lang="en-US" sz="1200">
                          <a:effectLst/>
                        </a:rPr>
                        <a:t>-12V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ctr">
                        <a:lnSpc>
                          <a:spcPct val="200000"/>
                        </a:lnSpc>
                        <a:spcAft>
                          <a:spcPts val="0"/>
                        </a:spcAft>
                      </a:pPr>
                      <a:r>
                        <a:rPr lang="es-EC" sz="1200" dirty="0">
                          <a:effectLst/>
                        </a:rPr>
                        <a:t>Revoluciones por minuto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400</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Mayor a 600</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ctr">
                        <a:lnSpc>
                          <a:spcPct val="200000"/>
                        </a:lnSpc>
                        <a:spcAft>
                          <a:spcPts val="0"/>
                        </a:spcAft>
                      </a:pPr>
                      <a:r>
                        <a:rPr lang="es-EC" sz="1200">
                          <a:effectLst/>
                        </a:rPr>
                        <a:t>Consumo nominal de corriente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Máximo 1A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ctr">
                        <a:lnSpc>
                          <a:spcPct val="200000"/>
                        </a:lnSpc>
                        <a:spcAft>
                          <a:spcPts val="0"/>
                        </a:spcAft>
                      </a:pPr>
                      <a:r>
                        <a:rPr lang="es-EC" sz="1200" dirty="0">
                          <a:effectLst/>
                        </a:rPr>
                        <a:t>Relación de reducción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32</a:t>
                      </a:r>
                      <a:r>
                        <a:rPr lang="en-US" sz="1200">
                          <a:effectLst/>
                        </a:rPr>
                        <a:t>:1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Mayor a 32:1</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150153910"/>
              </p:ext>
            </p:extLst>
          </p:nvPr>
        </p:nvGraphicFramePr>
        <p:xfrm>
          <a:off x="6865118" y="1830325"/>
          <a:ext cx="4595864" cy="3620862"/>
        </p:xfrm>
        <a:graphic>
          <a:graphicData uri="http://schemas.openxmlformats.org/drawingml/2006/table">
            <a:tbl>
              <a:tblPr firstRow="1" firstCol="1" bandRow="1">
                <a:tableStyleId>{5FD0F851-EC5A-4D38-B0AD-8093EC10F338}</a:tableStyleId>
              </a:tblPr>
              <a:tblGrid>
                <a:gridCol w="1984071"/>
                <a:gridCol w="2611793"/>
              </a:tblGrid>
              <a:tr h="356576">
                <a:tc>
                  <a:txBody>
                    <a:bodyPr/>
                    <a:lstStyle/>
                    <a:p>
                      <a:pPr indent="252095" algn="l">
                        <a:lnSpc>
                          <a:spcPct val="200000"/>
                        </a:lnSpc>
                        <a:spcAft>
                          <a:spcPts val="0"/>
                        </a:spcAft>
                      </a:pPr>
                      <a:r>
                        <a:rPr lang="es-EC" sz="1200" dirty="0">
                          <a:effectLst/>
                        </a:rPr>
                        <a:t>Nombre del parámetro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a:effectLst/>
                        </a:rPr>
                        <a:t>Valor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57195">
                <a:tc>
                  <a:txBody>
                    <a:bodyPr/>
                    <a:lstStyle/>
                    <a:p>
                      <a:pPr indent="252095" algn="l">
                        <a:lnSpc>
                          <a:spcPct val="200000"/>
                        </a:lnSpc>
                        <a:spcAft>
                          <a:spcPts val="0"/>
                        </a:spcAft>
                      </a:pPr>
                      <a:r>
                        <a:rPr lang="es-EC" sz="1200" dirty="0">
                          <a:effectLst/>
                        </a:rPr>
                        <a:t>Voltaje de trabajo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dirty="0">
                          <a:effectLst/>
                        </a:rPr>
                        <a:t>12V</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713151">
                <a:tc>
                  <a:txBody>
                    <a:bodyPr/>
                    <a:lstStyle/>
                    <a:p>
                      <a:pPr indent="252095" algn="l">
                        <a:lnSpc>
                          <a:spcPct val="200000"/>
                        </a:lnSpc>
                        <a:spcAft>
                          <a:spcPts val="0"/>
                        </a:spcAft>
                      </a:pPr>
                      <a:r>
                        <a:rPr lang="es-EC" sz="1200">
                          <a:effectLst/>
                        </a:rPr>
                        <a:t>Revoluciones por minuto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a:effectLst/>
                        </a:rPr>
                        <a:t>800</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57195">
                <a:tc>
                  <a:txBody>
                    <a:bodyPr/>
                    <a:lstStyle/>
                    <a:p>
                      <a:pPr indent="252095" algn="l">
                        <a:lnSpc>
                          <a:spcPct val="200000"/>
                        </a:lnSpc>
                        <a:spcAft>
                          <a:spcPts val="0"/>
                        </a:spcAft>
                      </a:pPr>
                      <a:r>
                        <a:rPr lang="es-EC" sz="1200">
                          <a:effectLst/>
                        </a:rPr>
                        <a:t>Corriente sin carga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a:effectLst/>
                        </a:rPr>
                        <a:t>0.1A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713151">
                <a:tc>
                  <a:txBody>
                    <a:bodyPr/>
                    <a:lstStyle/>
                    <a:p>
                      <a:pPr indent="252095" algn="l">
                        <a:lnSpc>
                          <a:spcPct val="200000"/>
                        </a:lnSpc>
                        <a:spcAft>
                          <a:spcPts val="0"/>
                        </a:spcAft>
                      </a:pPr>
                      <a:r>
                        <a:rPr lang="es-EC" sz="1200">
                          <a:effectLst/>
                        </a:rPr>
                        <a:t>Consumo nominal de corriente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a:effectLst/>
                        </a:rPr>
                        <a:t>1A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57195">
                <a:tc>
                  <a:txBody>
                    <a:bodyPr/>
                    <a:lstStyle/>
                    <a:p>
                      <a:pPr indent="252095" algn="l">
                        <a:lnSpc>
                          <a:spcPct val="200000"/>
                        </a:lnSpc>
                        <a:spcAft>
                          <a:spcPts val="0"/>
                        </a:spcAft>
                      </a:pPr>
                      <a:r>
                        <a:rPr lang="es-EC" sz="1200">
                          <a:effectLst/>
                        </a:rPr>
                        <a:t>Relación de reducción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a:effectLst/>
                        </a:rPr>
                        <a:t>65.5:1</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713151">
                <a:tc>
                  <a:txBody>
                    <a:bodyPr/>
                    <a:lstStyle/>
                    <a:p>
                      <a:pPr indent="252095" algn="l">
                        <a:lnSpc>
                          <a:spcPct val="200000"/>
                        </a:lnSpc>
                        <a:spcAft>
                          <a:spcPts val="0"/>
                        </a:spcAft>
                      </a:pPr>
                      <a:r>
                        <a:rPr lang="es-EC" sz="1200">
                          <a:effectLst/>
                        </a:rPr>
                        <a:t>Torque de caja reductora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l">
                        <a:lnSpc>
                          <a:spcPct val="200000"/>
                        </a:lnSpc>
                        <a:spcAft>
                          <a:spcPts val="0"/>
                        </a:spcAft>
                      </a:pPr>
                      <a:r>
                        <a:rPr lang="es-EC" sz="1200" dirty="0">
                          <a:effectLst/>
                        </a:rPr>
                        <a:t>1.25 N-m</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bl>
          </a:graphicData>
        </a:graphic>
      </p:graphicFrame>
      <p:sp>
        <p:nvSpPr>
          <p:cNvPr id="6" name="Rectángulo 5"/>
          <p:cNvSpPr/>
          <p:nvPr/>
        </p:nvSpPr>
        <p:spPr>
          <a:xfrm>
            <a:off x="342900" y="1392136"/>
            <a:ext cx="1326004" cy="369332"/>
          </a:xfrm>
          <a:prstGeom prst="rect">
            <a:avLst/>
          </a:prstGeom>
        </p:spPr>
        <p:txBody>
          <a:bodyPr wrap="none">
            <a:spAutoFit/>
          </a:bodyPr>
          <a:lstStyle/>
          <a:p>
            <a:r>
              <a:rPr lang="en-US" dirty="0" smtClean="0">
                <a:solidFill>
                  <a:srgbClr val="000000"/>
                </a:solidFill>
                <a:effectLst/>
                <a:latin typeface="Arial" panose="020B0604020202020204" pitchFamily="34" charset="0"/>
                <a:ea typeface="Calibri" panose="020F0502020204030204" pitchFamily="34" charset="0"/>
              </a:rPr>
              <a:t>Motor ideal</a:t>
            </a:r>
            <a:endParaRPr lang="en-US" dirty="0"/>
          </a:p>
        </p:txBody>
      </p:sp>
      <p:sp>
        <p:nvSpPr>
          <p:cNvPr id="7" name="Rectángulo 6"/>
          <p:cNvSpPr/>
          <p:nvPr/>
        </p:nvSpPr>
        <p:spPr>
          <a:xfrm>
            <a:off x="6511925" y="1392136"/>
            <a:ext cx="2236510" cy="369332"/>
          </a:xfrm>
          <a:prstGeom prst="rect">
            <a:avLst/>
          </a:prstGeom>
        </p:spPr>
        <p:txBody>
          <a:bodyPr wrap="none">
            <a:spAutoFit/>
          </a:bodyPr>
          <a:lstStyle/>
          <a:p>
            <a:r>
              <a:rPr lang="en-US" dirty="0" smtClean="0">
                <a:solidFill>
                  <a:srgbClr val="000000"/>
                </a:solidFill>
                <a:effectLst/>
                <a:latin typeface="Arial" panose="020B0604020202020204" pitchFamily="34" charset="0"/>
                <a:ea typeface="Calibri" panose="020F0502020204030204" pitchFamily="34" charset="0"/>
              </a:rPr>
              <a:t>Motor </a:t>
            </a:r>
            <a:r>
              <a:rPr lang="en-US" dirty="0" smtClean="0">
                <a:solidFill>
                  <a:srgbClr val="000000"/>
                </a:solidFill>
                <a:effectLst/>
                <a:latin typeface="Arial" panose="020B0604020202020204" pitchFamily="34" charset="0"/>
                <a:ea typeface="Calibri" panose="020F0502020204030204" pitchFamily="34" charset="0"/>
              </a:rPr>
              <a:t>de </a:t>
            </a:r>
            <a:r>
              <a:rPr lang="en-US" dirty="0" err="1" smtClean="0">
                <a:solidFill>
                  <a:srgbClr val="000000"/>
                </a:solidFill>
                <a:effectLst/>
                <a:latin typeface="Arial" panose="020B0604020202020204" pitchFamily="34" charset="0"/>
                <a:ea typeface="Calibri" panose="020F0502020204030204" pitchFamily="34" charset="0"/>
              </a:rPr>
              <a:t>reemplazo</a:t>
            </a:r>
            <a:endParaRPr lang="en-US" dirty="0"/>
          </a:p>
        </p:txBody>
      </p:sp>
      <p:sp>
        <p:nvSpPr>
          <p:cNvPr id="8" name="Título 1"/>
          <p:cNvSpPr>
            <a:spLocks noGrp="1"/>
          </p:cNvSpPr>
          <p:nvPr>
            <p:ph type="title"/>
          </p:nvPr>
        </p:nvSpPr>
        <p:spPr>
          <a:xfrm>
            <a:off x="-2641600" y="394114"/>
            <a:ext cx="10515600" cy="841375"/>
          </a:xfrm>
        </p:spPr>
        <p:txBody>
          <a:bodyPr>
            <a:normAutofit/>
          </a:bodyPr>
          <a:lstStyle/>
          <a:p>
            <a:pPr algn="ctr"/>
            <a:r>
              <a:rPr lang="es-EC" sz="2800" dirty="0" smtClean="0"/>
              <a:t>ARTICULACIÓN </a:t>
            </a:r>
            <a:r>
              <a:rPr lang="es-EC" sz="2800" dirty="0"/>
              <a:t>PRISMÁTICA EJE Z</a:t>
            </a:r>
            <a:endParaRPr lang="en-US" sz="2800" dirty="0"/>
          </a:p>
        </p:txBody>
      </p:sp>
    </p:spTree>
    <p:extLst>
      <p:ext uri="{BB962C8B-B14F-4D97-AF65-F5344CB8AC3E}">
        <p14:creationId xmlns:p14="http://schemas.microsoft.com/office/powerpoint/2010/main" val="82357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a:t>ARTICULACIÓN PRISMÁTICA EJE Z</a:t>
            </a:r>
            <a:endParaRPr lang="en-US" sz="2800" dirty="0"/>
          </a:p>
        </p:txBody>
      </p:sp>
      <p:pic>
        <p:nvPicPr>
          <p:cNvPr id="5" name="Imagen 4" descr="C:\Users\Dario\Desktop\fotos modificar\20140207_183939.jpg"/>
          <p:cNvPicPr/>
          <p:nvPr/>
        </p:nvPicPr>
        <p:blipFill rotWithShape="1">
          <a:blip r:embed="rId2" cstate="print">
            <a:extLst>
              <a:ext uri="{28A0092B-C50C-407E-A947-70E740481C1C}">
                <a14:useLocalDpi xmlns:a14="http://schemas.microsoft.com/office/drawing/2010/main" val="0"/>
              </a:ext>
            </a:extLst>
          </a:blip>
          <a:srcRect t="6778" r="33867" b="1617"/>
          <a:stretch/>
        </p:blipFill>
        <p:spPr bwMode="auto">
          <a:xfrm rot="5400000">
            <a:off x="4079080" y="864551"/>
            <a:ext cx="4033839" cy="4951098"/>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5436870" y="2755108"/>
            <a:ext cx="1624330" cy="260191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35286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SISTEMA ELÉCTRICO DEL MANIPULADOR ZYMARK</a:t>
            </a:r>
            <a:endParaRPr lang="en-US" sz="2800" dirty="0"/>
          </a:p>
        </p:txBody>
      </p:sp>
      <p:pic>
        <p:nvPicPr>
          <p:cNvPr id="5" name="Imagen 4" descr="C:\Users\Dario\Desktop\fotos modificar\20140207_205432.jpg"/>
          <p:cNvPicPr/>
          <p:nvPr/>
        </p:nvPicPr>
        <p:blipFill rotWithShape="1">
          <a:blip r:embed="rId2" cstate="print">
            <a:extLst>
              <a:ext uri="{28A0092B-C50C-407E-A947-70E740481C1C}">
                <a14:useLocalDpi xmlns:a14="http://schemas.microsoft.com/office/drawing/2010/main" val="0"/>
              </a:ext>
            </a:extLst>
          </a:blip>
          <a:srcRect t="323" r="26302" b="30799"/>
          <a:stretch/>
        </p:blipFill>
        <p:spPr bwMode="auto">
          <a:xfrm rot="5400000">
            <a:off x="2993866" y="1932466"/>
            <a:ext cx="3779839" cy="3175635"/>
          </a:xfrm>
          <a:prstGeom prst="rect">
            <a:avLst/>
          </a:prstGeom>
          <a:noFill/>
          <a:ln>
            <a:noFill/>
          </a:ln>
          <a:extLst>
            <a:ext uri="{53640926-AAD7-44D8-BBD7-CCE9431645EC}">
              <a14:shadowObscured xmlns:a14="http://schemas.microsoft.com/office/drawing/2010/main"/>
            </a:ext>
          </a:extLst>
        </p:spPr>
      </p:pic>
      <p:pic>
        <p:nvPicPr>
          <p:cNvPr id="6" name="Imagen 5" descr="C:\Users\Dario\Desktop\fotos modificar\20140207_205439.jpg"/>
          <p:cNvPicPr/>
          <p:nvPr/>
        </p:nvPicPr>
        <p:blipFill rotWithShape="1">
          <a:blip r:embed="rId3" cstate="print">
            <a:extLst>
              <a:ext uri="{28A0092B-C50C-407E-A947-70E740481C1C}">
                <a14:useLocalDpi xmlns:a14="http://schemas.microsoft.com/office/drawing/2010/main" val="0"/>
              </a:ext>
            </a:extLst>
          </a:blip>
          <a:srcRect l="22709" t="24519"/>
          <a:stretch/>
        </p:blipFill>
        <p:spPr bwMode="auto">
          <a:xfrm rot="5400000">
            <a:off x="6104729" y="2002634"/>
            <a:ext cx="3779840" cy="3035301"/>
          </a:xfrm>
          <a:prstGeom prst="rect">
            <a:avLst/>
          </a:prstGeom>
          <a:noFill/>
          <a:ln>
            <a:noFill/>
          </a:ln>
          <a:extLst>
            <a:ext uri="{53640926-AAD7-44D8-BBD7-CCE9431645EC}">
              <a14:shadowObscured xmlns:a14="http://schemas.microsoft.com/office/drawing/2010/main"/>
            </a:ext>
          </a:extLst>
        </p:spPr>
      </p:pic>
      <p:sp>
        <p:nvSpPr>
          <p:cNvPr id="7" name="Elipse 6"/>
          <p:cNvSpPr/>
          <p:nvPr/>
        </p:nvSpPr>
        <p:spPr>
          <a:xfrm>
            <a:off x="3946366" y="3835718"/>
            <a:ext cx="1021080" cy="116776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Elipse 7"/>
          <p:cNvSpPr/>
          <p:nvPr/>
        </p:nvSpPr>
        <p:spPr>
          <a:xfrm>
            <a:off x="7994649" y="2068512"/>
            <a:ext cx="1381760" cy="213677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aphicFrame>
        <p:nvGraphicFramePr>
          <p:cNvPr id="9" name="Diagrama 8"/>
          <p:cNvGraphicFramePr/>
          <p:nvPr>
            <p:extLst>
              <p:ext uri="{D42A27DB-BD31-4B8C-83A1-F6EECF244321}">
                <p14:modId xmlns:p14="http://schemas.microsoft.com/office/powerpoint/2010/main" val="1574985807"/>
              </p:ext>
            </p:extLst>
          </p:nvPr>
        </p:nvGraphicFramePr>
        <p:xfrm>
          <a:off x="143743" y="2107024"/>
          <a:ext cx="2847108" cy="2484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2818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SISTEMA ELÉCTRICO DEL MANIPULADOR ZYMARK</a:t>
            </a:r>
            <a:endParaRPr lang="en-US" sz="2800" dirty="0"/>
          </a:p>
        </p:txBody>
      </p:sp>
      <p:sp>
        <p:nvSpPr>
          <p:cNvPr id="3" name="Rectangle 1"/>
          <p:cNvSpPr>
            <a:spLocks noChangeArrowheads="1"/>
          </p:cNvSpPr>
          <p:nvPr/>
        </p:nvSpPr>
        <p:spPr bwMode="auto">
          <a:xfrm>
            <a:off x="171450" y="1412101"/>
            <a:ext cx="409471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Sensores de posición </a:t>
            </a:r>
            <a:r>
              <a:rPr lang="es-EC" sz="1200" b="1" dirty="0" smtClean="0" bmk="_Toc382307335">
                <a:solidFill>
                  <a:srgbClr val="000000"/>
                </a:solidFill>
                <a:ea typeface="Calibri" panose="020F0502020204030204" pitchFamily="34" charset="0"/>
                <a:cs typeface="Arial" panose="020B0604020202020204" pitchFamily="34" charset="0"/>
              </a:rPr>
              <a:t>en el manipulador </a:t>
            </a: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ZYMARK</a:t>
            </a:r>
            <a:endParaRPr kumimoji="0" lang="en-US" sz="9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Imagen 4" descr="C:\Users\Dario\Desktop\fotos modificar\20140207_175248.jpg"/>
          <p:cNvPicPr/>
          <p:nvPr/>
        </p:nvPicPr>
        <p:blipFill rotWithShape="1">
          <a:blip r:embed="rId2" cstate="print">
            <a:extLst>
              <a:ext uri="{28A0092B-C50C-407E-A947-70E740481C1C}">
                <a14:useLocalDpi xmlns:a14="http://schemas.microsoft.com/office/drawing/2010/main" val="0"/>
              </a:ext>
            </a:extLst>
          </a:blip>
          <a:srcRect l="19185" t="19580" r="16405" b="15168"/>
          <a:stretch/>
        </p:blipFill>
        <p:spPr bwMode="auto">
          <a:xfrm>
            <a:off x="1578841" y="2338387"/>
            <a:ext cx="3496945" cy="265747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graphicFrame>
            <p:nvGraphicFramePr>
              <p:cNvPr id="6" name="Tabla 5"/>
              <p:cNvGraphicFramePr>
                <a:graphicFrameLocks noGrp="1"/>
              </p:cNvGraphicFramePr>
              <p:nvPr>
                <p:extLst>
                  <p:ext uri="{D42A27DB-BD31-4B8C-83A1-F6EECF244321}">
                    <p14:modId xmlns:p14="http://schemas.microsoft.com/office/powerpoint/2010/main" val="108978644"/>
                  </p:ext>
                </p:extLst>
              </p:nvPr>
            </p:nvGraphicFramePr>
            <p:xfrm>
              <a:off x="6484118" y="1498117"/>
              <a:ext cx="3665508" cy="3564420"/>
            </p:xfrm>
            <a:graphic>
              <a:graphicData uri="http://schemas.openxmlformats.org/drawingml/2006/table">
                <a:tbl>
                  <a:tblPr firstRow="1" firstCol="1" bandRow="1">
                    <a:tableStyleId>{3B4B98B0-60AC-42C2-AFA5-B58CD77FA1E5}</a:tableStyleId>
                  </a:tblPr>
                  <a:tblGrid>
                    <a:gridCol w="2450514"/>
                    <a:gridCol w="1214994"/>
                  </a:tblGrid>
                  <a:tr h="289271">
                    <a:tc>
                      <a:txBody>
                        <a:bodyPr/>
                        <a:lstStyle/>
                        <a:p>
                          <a:pPr indent="252095" algn="ctr">
                            <a:lnSpc>
                              <a:spcPct val="200000"/>
                            </a:lnSpc>
                            <a:spcAft>
                              <a:spcPts val="0"/>
                            </a:spcAft>
                          </a:pPr>
                          <a:r>
                            <a:rPr lang="es-EC" sz="1200" dirty="0">
                              <a:effectLst/>
                            </a:rPr>
                            <a:t>Nombre del parámetro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Ponderación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46020">
                    <a:tc>
                      <a:txBody>
                        <a:bodyPr/>
                        <a:lstStyle/>
                        <a:p>
                          <a:pPr indent="252095" algn="l">
                            <a:lnSpc>
                              <a:spcPct val="200000"/>
                            </a:lnSpc>
                            <a:spcAft>
                              <a:spcPts val="0"/>
                            </a:spcAft>
                          </a:pPr>
                          <a:r>
                            <a:rPr lang="es-EC" sz="1200">
                              <a:effectLst/>
                            </a:rPr>
                            <a:t>Valor de resistencia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10kΩ</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578540">
                    <a:tc>
                      <a:txBody>
                        <a:bodyPr/>
                        <a:lstStyle/>
                        <a:p>
                          <a:pPr indent="252095" algn="l">
                            <a:lnSpc>
                              <a:spcPct val="200000"/>
                            </a:lnSpc>
                            <a:spcAft>
                              <a:spcPts val="0"/>
                            </a:spcAft>
                          </a:pPr>
                          <a:r>
                            <a:rPr lang="es-EC" sz="1200">
                              <a:effectLst/>
                            </a:rPr>
                            <a:t>Tolerancia de resistencia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14:m>
                            <m:oMathPara xmlns:m="http://schemas.openxmlformats.org/officeDocument/2006/math">
                              <m:oMathParaPr>
                                <m:jc m:val="centerGroup"/>
                              </m:oMathParaPr>
                              <m:oMath xmlns:m="http://schemas.openxmlformats.org/officeDocument/2006/math">
                                <m:r>
                                  <a:rPr lang="es-EC" sz="1200">
                                    <a:effectLst/>
                                  </a:rPr>
                                  <m:t>±5%</m:t>
                                </m:r>
                              </m:oMath>
                            </m:oMathPara>
                          </a14:m>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296721">
                    <a:tc>
                      <a:txBody>
                        <a:bodyPr/>
                        <a:lstStyle/>
                        <a:p>
                          <a:pPr indent="252095" algn="l">
                            <a:lnSpc>
                              <a:spcPct val="200000"/>
                            </a:lnSpc>
                            <a:spcAft>
                              <a:spcPts val="0"/>
                            </a:spcAft>
                          </a:pPr>
                          <a:r>
                            <a:rPr lang="es-EC" sz="1200">
                              <a:effectLst/>
                            </a:rPr>
                            <a:t>Independencia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14:m>
                            <m:oMathPara xmlns:m="http://schemas.openxmlformats.org/officeDocument/2006/math">
                              <m:oMathParaPr>
                                <m:jc m:val="centerGroup"/>
                              </m:oMathParaPr>
                              <m:oMath xmlns:m="http://schemas.openxmlformats.org/officeDocument/2006/math">
                                <m:r>
                                  <a:rPr lang="es-EC" sz="1200">
                                    <a:effectLst/>
                                  </a:rPr>
                                  <m:t>±0,25%</m:t>
                                </m:r>
                              </m:oMath>
                            </m:oMathPara>
                          </a14:m>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578540">
                    <a:tc>
                      <a:txBody>
                        <a:bodyPr/>
                        <a:lstStyle/>
                        <a:p>
                          <a:pPr indent="252095" algn="l">
                            <a:lnSpc>
                              <a:spcPct val="200000"/>
                            </a:lnSpc>
                            <a:spcAft>
                              <a:spcPts val="0"/>
                            </a:spcAft>
                          </a:pPr>
                          <a:r>
                            <a:rPr lang="es-EC" sz="1200">
                              <a:effectLst/>
                            </a:rPr>
                            <a:t>Variación máxima por ruido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100Ω</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289773">
                    <a:tc>
                      <a:txBody>
                        <a:bodyPr/>
                        <a:lstStyle/>
                        <a:p>
                          <a:pPr indent="252095" algn="l">
                            <a:lnSpc>
                              <a:spcPct val="200000"/>
                            </a:lnSpc>
                            <a:spcAft>
                              <a:spcPts val="0"/>
                            </a:spcAft>
                          </a:pPr>
                          <a:r>
                            <a:rPr lang="es-EC" sz="1200">
                              <a:effectLst/>
                            </a:rPr>
                            <a:t>Potencia de trabajo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2 watt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578540">
                    <a:tc>
                      <a:txBody>
                        <a:bodyPr/>
                        <a:lstStyle/>
                        <a:p>
                          <a:pPr indent="252095" algn="l">
                            <a:lnSpc>
                              <a:spcPct val="200000"/>
                            </a:lnSpc>
                            <a:spcAft>
                              <a:spcPts val="0"/>
                            </a:spcAft>
                          </a:pPr>
                          <a:r>
                            <a:rPr lang="es-EC" sz="1200">
                              <a:effectLst/>
                            </a:rPr>
                            <a:t>Temperatura máxima de trabajo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14:m>
                            <m:oMathPara xmlns:m="http://schemas.openxmlformats.org/officeDocument/2006/math">
                              <m:oMathParaPr>
                                <m:jc m:val="centerGroup"/>
                              </m:oMathParaPr>
                              <m:oMath xmlns:m="http://schemas.openxmlformats.org/officeDocument/2006/math">
                                <m:r>
                                  <a:rPr lang="es-EC" sz="1200">
                                    <a:effectLst/>
                                  </a:rPr>
                                  <m:t>70°</m:t>
                                </m:r>
                                <m:r>
                                  <a:rPr lang="es-EC" sz="1200">
                                    <a:effectLst/>
                                  </a:rPr>
                                  <m:t>𝐶</m:t>
                                </m:r>
                              </m:oMath>
                            </m:oMathPara>
                          </a14:m>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289773">
                    <a:tc>
                      <a:txBody>
                        <a:bodyPr/>
                        <a:lstStyle/>
                        <a:p>
                          <a:pPr indent="252095" algn="l">
                            <a:lnSpc>
                              <a:spcPct val="200000"/>
                            </a:lnSpc>
                            <a:spcAft>
                              <a:spcPts val="0"/>
                            </a:spcAft>
                          </a:pPr>
                          <a:r>
                            <a:rPr lang="es-EC" sz="1200">
                              <a:effectLst/>
                            </a:rPr>
                            <a:t>Número de vueltas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dirty="0">
                              <a:effectLst/>
                            </a:rPr>
                            <a:t>10</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bl>
              </a:graphicData>
            </a:graphic>
          </p:graphicFrame>
        </mc:Choice>
        <mc:Fallback>
          <p:graphicFrame>
            <p:nvGraphicFramePr>
              <p:cNvPr id="6" name="Tabla 5"/>
              <p:cNvGraphicFramePr>
                <a:graphicFrameLocks noGrp="1"/>
              </p:cNvGraphicFramePr>
              <p:nvPr>
                <p:extLst>
                  <p:ext uri="{D42A27DB-BD31-4B8C-83A1-F6EECF244321}">
                    <p14:modId xmlns:p14="http://schemas.microsoft.com/office/powerpoint/2010/main" val="108978644"/>
                  </p:ext>
                </p:extLst>
              </p:nvPr>
            </p:nvGraphicFramePr>
            <p:xfrm>
              <a:off x="6484118" y="1498117"/>
              <a:ext cx="3665508" cy="3564420"/>
            </p:xfrm>
            <a:graphic>
              <a:graphicData uri="http://schemas.openxmlformats.org/drawingml/2006/table">
                <a:tbl>
                  <a:tblPr firstRow="1" firstCol="1" bandRow="1">
                    <a:tableStyleId>{3B4B98B0-60AC-42C2-AFA5-B58CD77FA1E5}</a:tableStyleId>
                  </a:tblPr>
                  <a:tblGrid>
                    <a:gridCol w="2450514"/>
                    <a:gridCol w="1214994"/>
                  </a:tblGrid>
                  <a:tr h="365760">
                    <a:tc>
                      <a:txBody>
                        <a:bodyPr/>
                        <a:lstStyle/>
                        <a:p>
                          <a:pPr indent="252095" algn="ctr">
                            <a:lnSpc>
                              <a:spcPct val="200000"/>
                            </a:lnSpc>
                            <a:spcAft>
                              <a:spcPts val="0"/>
                            </a:spcAft>
                          </a:pPr>
                          <a:r>
                            <a:rPr lang="es-EC" sz="1200" dirty="0">
                              <a:effectLst/>
                            </a:rPr>
                            <a:t>Nombre del parámetro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Ponderación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65760">
                    <a:tc>
                      <a:txBody>
                        <a:bodyPr/>
                        <a:lstStyle/>
                        <a:p>
                          <a:pPr indent="252095" algn="l">
                            <a:lnSpc>
                              <a:spcPct val="200000"/>
                            </a:lnSpc>
                            <a:spcAft>
                              <a:spcPts val="0"/>
                            </a:spcAft>
                          </a:pPr>
                          <a:r>
                            <a:rPr lang="es-EC" sz="1200">
                              <a:effectLst/>
                            </a:rPr>
                            <a:t>Valor de resistencia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10kΩ</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578540">
                    <a:tc>
                      <a:txBody>
                        <a:bodyPr/>
                        <a:lstStyle/>
                        <a:p>
                          <a:pPr indent="252095" algn="l">
                            <a:lnSpc>
                              <a:spcPct val="200000"/>
                            </a:lnSpc>
                            <a:spcAft>
                              <a:spcPts val="0"/>
                            </a:spcAft>
                          </a:pPr>
                          <a:r>
                            <a:rPr lang="es-EC" sz="1200">
                              <a:effectLst/>
                            </a:rPr>
                            <a:t>Tolerancia de resistencia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endParaRPr lang="en-US"/>
                        </a:p>
                      </a:txBody>
                      <a:tcPr marL="66858" marR="66858" marT="0" marB="0">
                        <a:blipFill rotWithShape="0">
                          <a:blip r:embed="rId3"/>
                          <a:stretch>
                            <a:fillRect l="-201000" t="-127368" r="-1000" b="-397895"/>
                          </a:stretch>
                        </a:blipFill>
                      </a:tcPr>
                    </a:tc>
                  </a:tr>
                  <a:tr h="365760">
                    <a:tc>
                      <a:txBody>
                        <a:bodyPr/>
                        <a:lstStyle/>
                        <a:p>
                          <a:pPr indent="252095" algn="l">
                            <a:lnSpc>
                              <a:spcPct val="200000"/>
                            </a:lnSpc>
                            <a:spcAft>
                              <a:spcPts val="0"/>
                            </a:spcAft>
                          </a:pPr>
                          <a:r>
                            <a:rPr lang="es-EC" sz="1200">
                              <a:effectLst/>
                            </a:rPr>
                            <a:t>Independencia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endParaRPr lang="en-US"/>
                        </a:p>
                      </a:txBody>
                      <a:tcPr marL="66858" marR="66858" marT="0" marB="0">
                        <a:blipFill rotWithShape="0">
                          <a:blip r:embed="rId3"/>
                          <a:stretch>
                            <a:fillRect l="-201000" t="-354098" r="-1000" b="-519672"/>
                          </a:stretch>
                        </a:blipFill>
                      </a:tcPr>
                    </a:tc>
                  </a:tr>
                  <a:tr h="578540">
                    <a:tc>
                      <a:txBody>
                        <a:bodyPr/>
                        <a:lstStyle/>
                        <a:p>
                          <a:pPr indent="252095" algn="l">
                            <a:lnSpc>
                              <a:spcPct val="200000"/>
                            </a:lnSpc>
                            <a:spcAft>
                              <a:spcPts val="0"/>
                            </a:spcAft>
                          </a:pPr>
                          <a:r>
                            <a:rPr lang="es-EC" sz="1200">
                              <a:effectLst/>
                            </a:rPr>
                            <a:t>Variación máxima por ruido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100Ω</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365760">
                    <a:tc>
                      <a:txBody>
                        <a:bodyPr/>
                        <a:lstStyle/>
                        <a:p>
                          <a:pPr indent="252095" algn="l">
                            <a:lnSpc>
                              <a:spcPct val="200000"/>
                            </a:lnSpc>
                            <a:spcAft>
                              <a:spcPts val="0"/>
                            </a:spcAft>
                          </a:pPr>
                          <a:r>
                            <a:rPr lang="es-EC" sz="1200">
                              <a:effectLst/>
                            </a:rPr>
                            <a:t>Potencia de trabajo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a:effectLst/>
                            </a:rPr>
                            <a:t>2 watt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r h="578540">
                    <a:tc>
                      <a:txBody>
                        <a:bodyPr/>
                        <a:lstStyle/>
                        <a:p>
                          <a:pPr indent="252095" algn="l">
                            <a:lnSpc>
                              <a:spcPct val="200000"/>
                            </a:lnSpc>
                            <a:spcAft>
                              <a:spcPts val="0"/>
                            </a:spcAft>
                          </a:pPr>
                          <a:r>
                            <a:rPr lang="es-EC" sz="1200">
                              <a:effectLst/>
                            </a:rPr>
                            <a:t>Temperatura máxima de trabajo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endParaRPr lang="en-US"/>
                        </a:p>
                      </a:txBody>
                      <a:tcPr marL="66858" marR="66858" marT="0" marB="0">
                        <a:blipFill rotWithShape="0">
                          <a:blip r:embed="rId3"/>
                          <a:stretch>
                            <a:fillRect l="-201000" t="-454737" r="-1000" b="-70526"/>
                          </a:stretch>
                        </a:blipFill>
                      </a:tcPr>
                    </a:tc>
                  </a:tr>
                  <a:tr h="365760">
                    <a:tc>
                      <a:txBody>
                        <a:bodyPr/>
                        <a:lstStyle/>
                        <a:p>
                          <a:pPr indent="252095" algn="l">
                            <a:lnSpc>
                              <a:spcPct val="200000"/>
                            </a:lnSpc>
                            <a:spcAft>
                              <a:spcPts val="0"/>
                            </a:spcAft>
                          </a:pPr>
                          <a:r>
                            <a:rPr lang="es-EC" sz="1200">
                              <a:effectLst/>
                            </a:rPr>
                            <a:t>Número de vueltas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c>
                      <a:txBody>
                        <a:bodyPr/>
                        <a:lstStyle/>
                        <a:p>
                          <a:pPr indent="252095" algn="ctr">
                            <a:lnSpc>
                              <a:spcPct val="200000"/>
                            </a:lnSpc>
                            <a:spcAft>
                              <a:spcPts val="0"/>
                            </a:spcAft>
                          </a:pPr>
                          <a:r>
                            <a:rPr lang="es-EC" sz="1200" dirty="0">
                              <a:effectLst/>
                            </a:rPr>
                            <a:t>10</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58" marR="66858" marT="0" marB="0"/>
                    </a:tc>
                  </a:tr>
                </a:tbl>
              </a:graphicData>
            </a:graphic>
          </p:graphicFrame>
        </mc:Fallback>
      </mc:AlternateContent>
    </p:spTree>
    <p:extLst>
      <p:ext uri="{BB962C8B-B14F-4D97-AF65-F5344CB8AC3E}">
        <p14:creationId xmlns:p14="http://schemas.microsoft.com/office/powerpoint/2010/main" val="1813323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SISTEMA ELÉCTRICO DEL MANIPULADOR ZYMARK</a:t>
            </a:r>
            <a:endParaRPr lang="en-US" sz="2800" dirty="0"/>
          </a:p>
        </p:txBody>
      </p:sp>
      <p:sp>
        <p:nvSpPr>
          <p:cNvPr id="3" name="Rectangle 1"/>
          <p:cNvSpPr>
            <a:spLocks noChangeArrowheads="1"/>
          </p:cNvSpPr>
          <p:nvPr/>
        </p:nvSpPr>
        <p:spPr bwMode="auto">
          <a:xfrm>
            <a:off x="1368425" y="1452106"/>
            <a:ext cx="40802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Driver de potencia para activación de motores DC</a:t>
            </a:r>
            <a:endParaRPr kumimoji="0" lang="en-US" sz="9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458595" y="2251710"/>
            <a:ext cx="4093210" cy="3268980"/>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187672499"/>
              </p:ext>
            </p:extLst>
          </p:nvPr>
        </p:nvGraphicFramePr>
        <p:xfrm>
          <a:off x="6974205" y="1452106"/>
          <a:ext cx="3815075" cy="4351680"/>
        </p:xfrm>
        <a:graphic>
          <a:graphicData uri="http://schemas.openxmlformats.org/drawingml/2006/table">
            <a:tbl>
              <a:tblPr firstRow="1" firstCol="1" bandRow="1">
                <a:tableStyleId>{3B4B98B0-60AC-42C2-AFA5-B58CD77FA1E5}</a:tableStyleId>
              </a:tblPr>
              <a:tblGrid>
                <a:gridCol w="2931097"/>
                <a:gridCol w="883978"/>
              </a:tblGrid>
              <a:tr h="669168">
                <a:tc>
                  <a:txBody>
                    <a:bodyPr/>
                    <a:lstStyle/>
                    <a:p>
                      <a:pPr indent="252095" algn="ctr">
                        <a:lnSpc>
                          <a:spcPct val="200000"/>
                        </a:lnSpc>
                        <a:spcAft>
                          <a:spcPts val="0"/>
                        </a:spcAft>
                      </a:pPr>
                      <a:r>
                        <a:rPr lang="es-EC" sz="1100" dirty="0">
                          <a:effectLst/>
                        </a:rPr>
                        <a:t>PARÁMETRO</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ctr">
                        <a:lnSpc>
                          <a:spcPct val="200000"/>
                        </a:lnSpc>
                        <a:spcAft>
                          <a:spcPts val="0"/>
                        </a:spcAft>
                      </a:pPr>
                      <a:r>
                        <a:rPr lang="es-EC" sz="1100">
                          <a:effectLst/>
                        </a:rPr>
                        <a:t>VALOR</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669168">
                <a:tc>
                  <a:txBody>
                    <a:bodyPr/>
                    <a:lstStyle/>
                    <a:p>
                      <a:pPr indent="252095" algn="l">
                        <a:lnSpc>
                          <a:spcPct val="200000"/>
                        </a:lnSpc>
                        <a:spcAft>
                          <a:spcPts val="0"/>
                        </a:spcAft>
                      </a:pPr>
                      <a:r>
                        <a:rPr lang="es-EC" sz="1100">
                          <a:effectLst/>
                        </a:rPr>
                        <a:t>Rango de voltaje de operación</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3V-36V</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335165">
                <a:tc>
                  <a:txBody>
                    <a:bodyPr/>
                    <a:lstStyle/>
                    <a:p>
                      <a:pPr indent="252095" algn="l">
                        <a:lnSpc>
                          <a:spcPct val="200000"/>
                        </a:lnSpc>
                        <a:spcAft>
                          <a:spcPts val="0"/>
                        </a:spcAft>
                      </a:pPr>
                      <a:r>
                        <a:rPr lang="es-EC" sz="1100">
                          <a:effectLst/>
                        </a:rPr>
                        <a:t>Corriente nominal de trabajo</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15A</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335165">
                <a:tc>
                  <a:txBody>
                    <a:bodyPr/>
                    <a:lstStyle/>
                    <a:p>
                      <a:pPr indent="252095" algn="l">
                        <a:lnSpc>
                          <a:spcPct val="200000"/>
                        </a:lnSpc>
                        <a:spcAft>
                          <a:spcPts val="0"/>
                        </a:spcAft>
                      </a:pPr>
                      <a:r>
                        <a:rPr lang="es-EC" sz="1100">
                          <a:effectLst/>
                        </a:rPr>
                        <a:t>Corriente pico máxima</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30A</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335165">
                <a:tc>
                  <a:txBody>
                    <a:bodyPr/>
                    <a:lstStyle/>
                    <a:p>
                      <a:pPr indent="252095" algn="l">
                        <a:lnSpc>
                          <a:spcPct val="200000"/>
                        </a:lnSpc>
                        <a:spcAft>
                          <a:spcPts val="0"/>
                        </a:spcAft>
                      </a:pPr>
                      <a:r>
                        <a:rPr lang="es-EC" sz="1100">
                          <a:effectLst/>
                        </a:rPr>
                        <a:t>Capacidad de motores</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2</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669168">
                <a:tc>
                  <a:txBody>
                    <a:bodyPr/>
                    <a:lstStyle/>
                    <a:p>
                      <a:pPr indent="252095" algn="l">
                        <a:lnSpc>
                          <a:spcPct val="200000"/>
                        </a:lnSpc>
                        <a:spcAft>
                          <a:spcPts val="0"/>
                        </a:spcAft>
                      </a:pPr>
                      <a:r>
                        <a:rPr lang="es-EC" sz="1100">
                          <a:effectLst/>
                        </a:rPr>
                        <a:t>Tipo de activación</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MOSFET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669168">
                <a:tc>
                  <a:txBody>
                    <a:bodyPr/>
                    <a:lstStyle/>
                    <a:p>
                      <a:pPr indent="252095" algn="l">
                        <a:lnSpc>
                          <a:spcPct val="200000"/>
                        </a:lnSpc>
                        <a:spcAft>
                          <a:spcPts val="0"/>
                        </a:spcAft>
                      </a:pPr>
                      <a:r>
                        <a:rPr lang="es-EC" sz="1100">
                          <a:effectLst/>
                        </a:rPr>
                        <a:t>Ciclo de PWM</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a:effectLst/>
                        </a:rPr>
                        <a:t>0%-99%</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r h="669168">
                <a:tc>
                  <a:txBody>
                    <a:bodyPr/>
                    <a:lstStyle/>
                    <a:p>
                      <a:pPr indent="252095" algn="l">
                        <a:lnSpc>
                          <a:spcPct val="200000"/>
                        </a:lnSpc>
                        <a:spcAft>
                          <a:spcPts val="0"/>
                        </a:spcAft>
                      </a:pPr>
                      <a:r>
                        <a:rPr lang="es-EC" sz="1100" dirty="0">
                          <a:effectLst/>
                        </a:rPr>
                        <a:t>Función de frenado de motor</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c>
                  <a:txBody>
                    <a:bodyPr/>
                    <a:lstStyle/>
                    <a:p>
                      <a:pPr indent="252095" algn="l">
                        <a:lnSpc>
                          <a:spcPct val="200000"/>
                        </a:lnSpc>
                        <a:spcAft>
                          <a:spcPts val="0"/>
                        </a:spcAft>
                      </a:pPr>
                      <a:r>
                        <a:rPr lang="es-EC" sz="1100" dirty="0">
                          <a:effectLst/>
                        </a:rPr>
                        <a:t>0PWM</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735" marR="62735" marT="0" marB="0"/>
                </a:tc>
              </a:tr>
            </a:tbl>
          </a:graphicData>
        </a:graphic>
      </p:graphicFrame>
    </p:spTree>
    <p:extLst>
      <p:ext uri="{BB962C8B-B14F-4D97-AF65-F5344CB8AC3E}">
        <p14:creationId xmlns:p14="http://schemas.microsoft.com/office/powerpoint/2010/main" val="3368264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16224" y="2447789"/>
            <a:ext cx="4980338"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GENERALIDADES</a:t>
            </a:r>
          </a:p>
        </p:txBody>
      </p:sp>
    </p:spTree>
    <p:extLst>
      <p:ext uri="{BB962C8B-B14F-4D97-AF65-F5344CB8AC3E}">
        <p14:creationId xmlns:p14="http://schemas.microsoft.com/office/powerpoint/2010/main" val="2282830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SISTEMA ELÉCTRICO DEL MANIPULADOR ZYMARK</a:t>
            </a:r>
            <a:endParaRPr lang="en-US" sz="2800" dirty="0"/>
          </a:p>
        </p:txBody>
      </p:sp>
      <p:graphicFrame>
        <p:nvGraphicFramePr>
          <p:cNvPr id="2" name="Tabla 1"/>
          <p:cNvGraphicFramePr>
            <a:graphicFrameLocks noGrp="1"/>
          </p:cNvGraphicFramePr>
          <p:nvPr>
            <p:extLst>
              <p:ext uri="{D42A27DB-BD31-4B8C-83A1-F6EECF244321}">
                <p14:modId xmlns:p14="http://schemas.microsoft.com/office/powerpoint/2010/main" val="762958303"/>
              </p:ext>
            </p:extLst>
          </p:nvPr>
        </p:nvGraphicFramePr>
        <p:xfrm>
          <a:off x="3908425" y="2361724"/>
          <a:ext cx="4054157" cy="2268855"/>
        </p:xfrm>
        <a:graphic>
          <a:graphicData uri="http://schemas.openxmlformats.org/drawingml/2006/table">
            <a:tbl>
              <a:tblPr firstRow="1" firstCol="1" bandRow="1">
                <a:tableStyleId>{3B4B98B0-60AC-42C2-AFA5-B58CD77FA1E5}</a:tableStyleId>
              </a:tblPr>
              <a:tblGrid>
                <a:gridCol w="3204210"/>
                <a:gridCol w="849947"/>
              </a:tblGrid>
              <a:tr h="361950">
                <a:tc>
                  <a:txBody>
                    <a:bodyPr/>
                    <a:lstStyle/>
                    <a:p>
                      <a:pPr indent="252095" algn="ctr">
                        <a:lnSpc>
                          <a:spcPct val="200000"/>
                        </a:lnSpc>
                        <a:spcAft>
                          <a:spcPts val="0"/>
                        </a:spcAft>
                      </a:pPr>
                      <a:r>
                        <a:rPr lang="es-EC" sz="1200">
                          <a:effectLst/>
                        </a:rPr>
                        <a:t>DETALLE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a:effectLst/>
                        </a:rPr>
                        <a:t>VALOR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Consumo energético por motor DC</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12W</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Consumo energético por sensor de posición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2W</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Consumo total de motores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48W</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Consumo total por sensores de posición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8W</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Consumo total de potencia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56W</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angle 1"/>
          <p:cNvSpPr>
            <a:spLocks noChangeArrowheads="1"/>
          </p:cNvSpPr>
          <p:nvPr/>
        </p:nvSpPr>
        <p:spPr bwMode="auto">
          <a:xfrm>
            <a:off x="2790825" y="1831201"/>
            <a:ext cx="54300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2413"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Consumo </a:t>
            </a: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energ</a:t>
            </a:r>
            <a:r>
              <a:rPr lang="es-EC" sz="1200" b="1" dirty="0" bmk="_Toc382307335">
                <a:solidFill>
                  <a:srgbClr val="000000"/>
                </a:solidFill>
                <a:latin typeface="Calibri" panose="020F0502020204030204" pitchFamily="34" charset="0"/>
                <a:ea typeface="Calibri" panose="020F0502020204030204" pitchFamily="34" charset="0"/>
                <a:cs typeface="Arial" panose="020B0604020202020204" pitchFamily="34" charset="0"/>
              </a:rPr>
              <a:t>é</a:t>
            </a: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tico </a:t>
            </a:r>
            <a:r>
              <a:rPr kumimoji="0" lang="es-EC" sz="1200" b="1" i="0" u="none" strike="noStrike" cap="none" normalizeH="0" baseline="0" dirty="0" smtClean="0" bmk="_Toc382307335">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de los componentes del manipulador ZYMARK</a:t>
            </a:r>
            <a:endParaRPr kumimoji="0" lang="en-US" sz="900" b="0" i="0" u="none" strike="noStrike" cap="none" normalizeH="0" baseline="0" dirty="0" smtClean="0">
              <a:ln>
                <a:noFill/>
              </a:ln>
              <a:solidFill>
                <a:schemeClr val="tx1"/>
              </a:solidFill>
              <a:effectLst/>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821565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CONTROL DEL MANIPULADOR ZYMARK</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to 6"/>
          <p:cNvGraphicFramePr>
            <a:graphicFrameLocks noChangeAspect="1"/>
          </p:cNvGraphicFramePr>
          <p:nvPr>
            <p:extLst>
              <p:ext uri="{D42A27DB-BD31-4B8C-83A1-F6EECF244321}">
                <p14:modId xmlns:p14="http://schemas.microsoft.com/office/powerpoint/2010/main" val="3831645571"/>
              </p:ext>
            </p:extLst>
          </p:nvPr>
        </p:nvGraphicFramePr>
        <p:xfrm>
          <a:off x="3581400" y="1066800"/>
          <a:ext cx="4762500" cy="4791075"/>
        </p:xfrm>
        <a:graphic>
          <a:graphicData uri="http://schemas.openxmlformats.org/presentationml/2006/ole">
            <mc:AlternateContent xmlns:mc="http://schemas.openxmlformats.org/markup-compatibility/2006">
              <mc:Choice xmlns:v="urn:schemas-microsoft-com:vml" Requires="v">
                <p:oleObj spid="_x0000_s10250" name="Visio" r:id="rId3" imgW="4400365" imgH="4448339" progId="Visio.Drawing.15">
                  <p:embed/>
                </p:oleObj>
              </mc:Choice>
              <mc:Fallback>
                <p:oleObj name="Visio" r:id="rId3" imgW="4400365" imgH="4448339"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066800"/>
                        <a:ext cx="4762500" cy="479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2387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COMPONENTE PRINCIPAL DE CONTROL</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Imagen 4" descr="http://arduino.cc/en/uploads/Main/ArduinoMega2560_R3_Fron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107" y="1976120"/>
            <a:ext cx="4883785" cy="2372360"/>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1499928523"/>
              </p:ext>
            </p:extLst>
          </p:nvPr>
        </p:nvGraphicFramePr>
        <p:xfrm>
          <a:off x="5563316" y="1206500"/>
          <a:ext cx="6035687" cy="3921760"/>
        </p:xfrm>
        <a:graphic>
          <a:graphicData uri="http://schemas.openxmlformats.org/drawingml/2006/table">
            <a:tbl>
              <a:tblPr firstRow="1" firstCol="1" bandRow="1">
                <a:tableStyleId>{3B4B98B0-60AC-42C2-AFA5-B58CD77FA1E5}</a:tableStyleId>
              </a:tblPr>
              <a:tblGrid>
                <a:gridCol w="2459694"/>
                <a:gridCol w="3575993"/>
              </a:tblGrid>
              <a:tr h="356424">
                <a:tc>
                  <a:txBody>
                    <a:bodyPr/>
                    <a:lstStyle/>
                    <a:p>
                      <a:pPr indent="252095" algn="ctr">
                        <a:lnSpc>
                          <a:spcPct val="200000"/>
                        </a:lnSpc>
                        <a:spcAft>
                          <a:spcPts val="0"/>
                        </a:spcAft>
                      </a:pPr>
                      <a:r>
                        <a:rPr lang="es-EC" sz="1200" dirty="0">
                          <a:effectLst/>
                        </a:rPr>
                        <a:t>PARÁMETRO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ctr">
                        <a:lnSpc>
                          <a:spcPct val="200000"/>
                        </a:lnSpc>
                        <a:spcAft>
                          <a:spcPts val="0"/>
                        </a:spcAft>
                      </a:pPr>
                      <a:r>
                        <a:rPr lang="es-EC" sz="1200">
                          <a:effectLst/>
                        </a:rPr>
                        <a:t>DETALLE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426347">
                <a:tc>
                  <a:txBody>
                    <a:bodyPr/>
                    <a:lstStyle/>
                    <a:p>
                      <a:pPr indent="252095" algn="l">
                        <a:lnSpc>
                          <a:spcPct val="200000"/>
                        </a:lnSpc>
                        <a:spcAft>
                          <a:spcPts val="0"/>
                        </a:spcAft>
                      </a:pPr>
                      <a:r>
                        <a:rPr lang="es-EC" sz="1200">
                          <a:effectLst/>
                        </a:rPr>
                        <a:t>Microcontrolador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dirty="0">
                          <a:effectLst/>
                        </a:rPr>
                        <a:t>ATmega2560</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Voltaje de operación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5V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569333">
                <a:tc>
                  <a:txBody>
                    <a:bodyPr/>
                    <a:lstStyle/>
                    <a:p>
                      <a:pPr indent="252095" algn="l">
                        <a:lnSpc>
                          <a:spcPct val="200000"/>
                        </a:lnSpc>
                        <a:spcAft>
                          <a:spcPts val="0"/>
                        </a:spcAft>
                      </a:pPr>
                      <a:r>
                        <a:rPr lang="es-EC" sz="1200">
                          <a:effectLst/>
                        </a:rPr>
                        <a:t>Pines digitales entrada/salida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54 (15 de los cuales se pueden utilizar como PWM)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Entradas analógicas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16</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Corriente de entrada/salida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40mA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Memoria flash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256KB</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SRAM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8KB</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EEPROM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a:effectLst/>
                        </a:rPr>
                        <a:t>4KB</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r h="357042">
                <a:tc>
                  <a:txBody>
                    <a:bodyPr/>
                    <a:lstStyle/>
                    <a:p>
                      <a:pPr indent="252095" algn="l">
                        <a:lnSpc>
                          <a:spcPct val="200000"/>
                        </a:lnSpc>
                        <a:spcAft>
                          <a:spcPts val="0"/>
                        </a:spcAft>
                      </a:pPr>
                      <a:r>
                        <a:rPr lang="es-EC" sz="1200">
                          <a:effectLst/>
                        </a:rPr>
                        <a:t>Velocidad de reloj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c>
                  <a:txBody>
                    <a:bodyPr/>
                    <a:lstStyle/>
                    <a:p>
                      <a:pPr indent="252095" algn="l">
                        <a:lnSpc>
                          <a:spcPct val="200000"/>
                        </a:lnSpc>
                        <a:spcAft>
                          <a:spcPts val="0"/>
                        </a:spcAft>
                      </a:pPr>
                      <a:r>
                        <a:rPr lang="es-EC" sz="1200" dirty="0">
                          <a:effectLst/>
                        </a:rPr>
                        <a:t>16MHZ</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829" marR="66829" marT="0" marB="0"/>
                </a:tc>
              </a:tr>
            </a:tbl>
          </a:graphicData>
        </a:graphic>
      </p:graphicFrame>
    </p:spTree>
    <p:extLst>
      <p:ext uri="{BB962C8B-B14F-4D97-AF65-F5344CB8AC3E}">
        <p14:creationId xmlns:p14="http://schemas.microsoft.com/office/powerpoint/2010/main" val="1420106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83205" y="1761252"/>
            <a:ext cx="8387488" cy="2585323"/>
          </a:xfrm>
          <a:prstGeom prst="rect">
            <a:avLst/>
          </a:prstGeom>
          <a:noFill/>
        </p:spPr>
        <p:txBody>
          <a:bodyPr wrap="none" lIns="91440" tIns="45720" rIns="91440" bIns="45720">
            <a:spAutoFit/>
          </a:bodyPr>
          <a:lstStyle/>
          <a:p>
            <a:pPr algn="ctr"/>
            <a:r>
              <a:rPr lang="es-EC" sz="5400" dirty="0"/>
              <a:t>Diseño de la estación </a:t>
            </a:r>
            <a:endParaRPr lang="es-EC" sz="5400" dirty="0" smtClean="0"/>
          </a:p>
          <a:p>
            <a:pPr algn="ctr"/>
            <a:r>
              <a:rPr lang="es-EC" sz="5400" dirty="0" smtClean="0"/>
              <a:t>de </a:t>
            </a:r>
            <a:r>
              <a:rPr lang="es-EC" sz="5400" dirty="0"/>
              <a:t>medición del grado BS&amp;W</a:t>
            </a:r>
            <a:endParaRPr lang="en-US" sz="5400" dirty="0"/>
          </a:p>
          <a:p>
            <a:pPr algn="ct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66414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DISEÑO MECÁNICO DE LA ESTACIÓN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3096039547"/>
              </p:ext>
            </p:extLst>
          </p:nvPr>
        </p:nvGraphicFramePr>
        <p:xfrm>
          <a:off x="279400" y="1880867"/>
          <a:ext cx="7068550" cy="3692526"/>
        </p:xfrm>
        <a:graphic>
          <a:graphicData uri="http://schemas.openxmlformats.org/presentationml/2006/ole">
            <mc:AlternateContent xmlns:mc="http://schemas.openxmlformats.org/markup-compatibility/2006">
              <mc:Choice xmlns:v="urn:schemas-microsoft-com:vml" Requires="v">
                <p:oleObj spid="_x0000_s15369" name="Visio" r:id="rId3" imgW="6962559" imgH="3629025" progId="Visio.Drawing.15">
                  <p:embed/>
                </p:oleObj>
              </mc:Choice>
              <mc:Fallback>
                <p:oleObj name="Visio" r:id="rId3" imgW="6962559" imgH="3629025"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1880867"/>
                        <a:ext cx="7068550" cy="3692526"/>
                      </a:xfrm>
                      <a:prstGeom prst="rect">
                        <a:avLst/>
                      </a:prstGeom>
                      <a:noFill/>
                    </p:spPr>
                  </p:pic>
                </p:oleObj>
              </mc:Fallback>
            </mc:AlternateContent>
          </a:graphicData>
        </a:graphic>
      </p:graphicFrame>
      <p:sp>
        <p:nvSpPr>
          <p:cNvPr id="10" name="Rectángulo 9"/>
          <p:cNvSpPr/>
          <p:nvPr/>
        </p:nvSpPr>
        <p:spPr>
          <a:xfrm>
            <a:off x="279400" y="989685"/>
            <a:ext cx="2531462" cy="369332"/>
          </a:xfrm>
          <a:prstGeom prst="rect">
            <a:avLst/>
          </a:prstGeom>
        </p:spPr>
        <p:txBody>
          <a:bodyPr wrap="none">
            <a:spAutoFit/>
          </a:bodyPr>
          <a:lstStyle/>
          <a:p>
            <a:r>
              <a:rPr lang="en-US" dirty="0" err="1">
                <a:solidFill>
                  <a:srgbClr val="000000"/>
                </a:solidFill>
                <a:latin typeface="Arial" panose="020B0604020202020204" pitchFamily="34" charset="0"/>
                <a:ea typeface="Calibri" panose="020F0502020204030204" pitchFamily="34" charset="0"/>
              </a:rPr>
              <a:t>Z</a:t>
            </a:r>
            <a:r>
              <a:rPr lang="en-US" dirty="0" err="1" smtClean="0">
                <a:solidFill>
                  <a:srgbClr val="000000"/>
                </a:solidFill>
                <a:effectLst/>
                <a:latin typeface="Arial" panose="020B0604020202020204" pitchFamily="34" charset="0"/>
                <a:ea typeface="Calibri" panose="020F0502020204030204" pitchFamily="34" charset="0"/>
              </a:rPr>
              <a:t>ona</a:t>
            </a:r>
            <a:r>
              <a:rPr lang="en-US" dirty="0" smtClean="0">
                <a:solidFill>
                  <a:srgbClr val="000000"/>
                </a:solidFill>
                <a:effectLst/>
                <a:latin typeface="Arial" panose="020B0604020202020204" pitchFamily="34" charset="0"/>
                <a:ea typeface="Calibri" panose="020F0502020204030204" pitchFamily="34" charset="0"/>
              </a:rPr>
              <a:t> </a:t>
            </a:r>
            <a:r>
              <a:rPr lang="en-US" dirty="0" smtClean="0">
                <a:solidFill>
                  <a:srgbClr val="000000"/>
                </a:solidFill>
                <a:effectLst/>
                <a:latin typeface="Arial" panose="020B0604020202020204" pitchFamily="34" charset="0"/>
                <a:ea typeface="Calibri" panose="020F0502020204030204" pitchFamily="34" charset="0"/>
              </a:rPr>
              <a:t>de </a:t>
            </a:r>
            <a:r>
              <a:rPr lang="en-US" dirty="0" err="1" smtClean="0">
                <a:solidFill>
                  <a:srgbClr val="000000"/>
                </a:solidFill>
                <a:effectLst/>
                <a:latin typeface="Arial" panose="020B0604020202020204" pitchFamily="34" charset="0"/>
                <a:ea typeface="Calibri" panose="020F0502020204030204" pitchFamily="34" charset="0"/>
              </a:rPr>
              <a:t>centrifugación</a:t>
            </a:r>
            <a:endParaRPr lang="en-US" dirty="0"/>
          </a:p>
        </p:txBody>
      </p:sp>
      <p:pic>
        <p:nvPicPr>
          <p:cNvPr id="9" name="Imagen 8"/>
          <p:cNvPicPr/>
          <p:nvPr/>
        </p:nvPicPr>
        <p:blipFill rotWithShape="1">
          <a:blip r:embed="rId5"/>
          <a:srcRect l="12626" r="20914"/>
          <a:stretch/>
        </p:blipFill>
        <p:spPr bwMode="auto">
          <a:xfrm>
            <a:off x="7904845" y="2018982"/>
            <a:ext cx="3888105" cy="3074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4143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DISEÑO MECÁNICO DE LA ESTACIÓN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2531462" cy="369332"/>
          </a:xfrm>
          <a:prstGeom prst="rect">
            <a:avLst/>
          </a:prstGeom>
        </p:spPr>
        <p:txBody>
          <a:bodyPr wrap="none">
            <a:spAutoFit/>
          </a:bodyPr>
          <a:lstStyle/>
          <a:p>
            <a:r>
              <a:rPr lang="en-US" dirty="0" err="1">
                <a:solidFill>
                  <a:srgbClr val="000000"/>
                </a:solidFill>
                <a:latin typeface="Arial" panose="020B0604020202020204" pitchFamily="34" charset="0"/>
                <a:ea typeface="Calibri" panose="020F0502020204030204" pitchFamily="34" charset="0"/>
              </a:rPr>
              <a:t>Z</a:t>
            </a:r>
            <a:r>
              <a:rPr lang="en-US" dirty="0" err="1" smtClean="0">
                <a:solidFill>
                  <a:srgbClr val="000000"/>
                </a:solidFill>
                <a:effectLst/>
                <a:latin typeface="Arial" panose="020B0604020202020204" pitchFamily="34" charset="0"/>
                <a:ea typeface="Calibri" panose="020F0502020204030204" pitchFamily="34" charset="0"/>
              </a:rPr>
              <a:t>ona</a:t>
            </a:r>
            <a:r>
              <a:rPr lang="en-US" dirty="0" smtClean="0">
                <a:solidFill>
                  <a:srgbClr val="000000"/>
                </a:solidFill>
                <a:effectLst/>
                <a:latin typeface="Arial" panose="020B0604020202020204" pitchFamily="34" charset="0"/>
                <a:ea typeface="Calibri" panose="020F0502020204030204" pitchFamily="34" charset="0"/>
              </a:rPr>
              <a:t> </a:t>
            </a:r>
            <a:r>
              <a:rPr lang="en-US" dirty="0" smtClean="0">
                <a:solidFill>
                  <a:srgbClr val="000000"/>
                </a:solidFill>
                <a:effectLst/>
                <a:latin typeface="Arial" panose="020B0604020202020204" pitchFamily="34" charset="0"/>
                <a:ea typeface="Calibri" panose="020F0502020204030204" pitchFamily="34" charset="0"/>
              </a:rPr>
              <a:t>de </a:t>
            </a:r>
            <a:r>
              <a:rPr lang="en-US" dirty="0" err="1" smtClean="0">
                <a:solidFill>
                  <a:srgbClr val="000000"/>
                </a:solidFill>
                <a:effectLst/>
                <a:latin typeface="Arial" panose="020B0604020202020204" pitchFamily="34" charset="0"/>
                <a:ea typeface="Calibri" panose="020F0502020204030204" pitchFamily="34" charset="0"/>
              </a:rPr>
              <a:t>centrifugación</a:t>
            </a:r>
            <a:endParaRPr lang="en-US" dirty="0"/>
          </a:p>
        </p:txBody>
      </p:sp>
      <p:pic>
        <p:nvPicPr>
          <p:cNvPr id="11" name="Imagen 10"/>
          <p:cNvPicPr/>
          <p:nvPr/>
        </p:nvPicPr>
        <p:blipFill rotWithShape="1">
          <a:blip r:embed="rId2"/>
          <a:srcRect l="17887" t="1331" r="20562"/>
          <a:stretch/>
        </p:blipFill>
        <p:spPr bwMode="auto">
          <a:xfrm>
            <a:off x="3929062" y="1880867"/>
            <a:ext cx="4148138" cy="3654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4736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DISEÑO MECÁNICO DE LA ESTACIÓN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1915909" cy="369332"/>
          </a:xfrm>
          <a:prstGeom prst="rect">
            <a:avLst/>
          </a:prstGeom>
        </p:spPr>
        <p:txBody>
          <a:bodyPr wrap="none">
            <a:spAutoFit/>
          </a:bodyPr>
          <a:lstStyle/>
          <a:p>
            <a:r>
              <a:rPr lang="en-US" dirty="0" err="1">
                <a:solidFill>
                  <a:srgbClr val="000000"/>
                </a:solidFill>
                <a:latin typeface="Arial" panose="020B0604020202020204" pitchFamily="34" charset="0"/>
                <a:ea typeface="Calibri" panose="020F0502020204030204" pitchFamily="34" charset="0"/>
              </a:rPr>
              <a:t>Z</a:t>
            </a:r>
            <a:r>
              <a:rPr lang="en-US" dirty="0" err="1" smtClean="0">
                <a:solidFill>
                  <a:srgbClr val="000000"/>
                </a:solidFill>
                <a:effectLst/>
                <a:latin typeface="Arial" panose="020B0604020202020204" pitchFamily="34" charset="0"/>
                <a:ea typeface="Calibri" panose="020F0502020204030204" pitchFamily="34" charset="0"/>
              </a:rPr>
              <a:t>ona</a:t>
            </a:r>
            <a:r>
              <a:rPr lang="en-US" dirty="0" err="1" smtClean="0">
                <a:solidFill>
                  <a:srgbClr val="000000"/>
                </a:solidFill>
                <a:latin typeface="Arial" panose="020B0604020202020204" pitchFamily="34" charset="0"/>
                <a:ea typeface="Calibri" panose="020F0502020204030204" pitchFamily="34" charset="0"/>
              </a:rPr>
              <a:t>s</a:t>
            </a:r>
            <a:r>
              <a:rPr lang="en-US" dirty="0" smtClean="0">
                <a:solidFill>
                  <a:srgbClr val="000000"/>
                </a:solidFill>
                <a:latin typeface="Arial" panose="020B0604020202020204" pitchFamily="34" charset="0"/>
                <a:ea typeface="Calibri" panose="020F0502020204030204" pitchFamily="34" charset="0"/>
              </a:rPr>
              <a:t> </a:t>
            </a:r>
            <a:r>
              <a:rPr lang="en-US" dirty="0" smtClean="0">
                <a:solidFill>
                  <a:srgbClr val="000000"/>
                </a:solidFill>
                <a:latin typeface="Arial" panose="020B0604020202020204" pitchFamily="34" charset="0"/>
                <a:ea typeface="Calibri" panose="020F0502020204030204" pitchFamily="34" charset="0"/>
              </a:rPr>
              <a:t>de </a:t>
            </a:r>
            <a:r>
              <a:rPr lang="en-US" dirty="0" err="1" smtClean="0">
                <a:solidFill>
                  <a:srgbClr val="000000"/>
                </a:solidFill>
                <a:latin typeface="Arial" panose="020B0604020202020204" pitchFamily="34" charset="0"/>
                <a:ea typeface="Calibri" panose="020F0502020204030204" pitchFamily="34" charset="0"/>
              </a:rPr>
              <a:t>trabajo</a:t>
            </a:r>
            <a:endParaRPr lang="en-US" dirty="0"/>
          </a:p>
        </p:txBody>
      </p:sp>
      <p:sp>
        <p:nvSpPr>
          <p:cNvPr id="5" name="Rectangle 2"/>
          <p:cNvSpPr>
            <a:spLocks noChangeArrowheads="1"/>
          </p:cNvSpPr>
          <p:nvPr/>
        </p:nvSpPr>
        <p:spPr bwMode="auto">
          <a:xfrm>
            <a:off x="2570950" y="1880867"/>
            <a:ext cx="17266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to 6"/>
          <p:cNvGraphicFramePr>
            <a:graphicFrameLocks noChangeAspect="1"/>
          </p:cNvGraphicFramePr>
          <p:nvPr>
            <p:extLst>
              <p:ext uri="{D42A27DB-BD31-4B8C-83A1-F6EECF244321}">
                <p14:modId xmlns:p14="http://schemas.microsoft.com/office/powerpoint/2010/main" val="111545592"/>
              </p:ext>
            </p:extLst>
          </p:nvPr>
        </p:nvGraphicFramePr>
        <p:xfrm>
          <a:off x="2570950" y="1880867"/>
          <a:ext cx="7162800" cy="3426273"/>
        </p:xfrm>
        <a:graphic>
          <a:graphicData uri="http://schemas.openxmlformats.org/presentationml/2006/ole">
            <mc:AlternateContent xmlns:mc="http://schemas.openxmlformats.org/markup-compatibility/2006">
              <mc:Choice xmlns:v="urn:schemas-microsoft-com:vml" Requires="v">
                <p:oleObj spid="_x0000_s14347" name="Visio" r:id="rId3" imgW="8887041" imgH="4229100" progId="Visio.Drawing.15">
                  <p:embed/>
                </p:oleObj>
              </mc:Choice>
              <mc:Fallback>
                <p:oleObj name="Visio" r:id="rId3" imgW="8887041" imgH="422910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950" y="1880867"/>
                        <a:ext cx="7162800" cy="3426273"/>
                      </a:xfrm>
                      <a:prstGeom prst="rect">
                        <a:avLst/>
                      </a:prstGeom>
                      <a:noFill/>
                    </p:spPr>
                  </p:pic>
                </p:oleObj>
              </mc:Fallback>
            </mc:AlternateContent>
          </a:graphicData>
        </a:graphic>
      </p:graphicFrame>
    </p:spTree>
    <p:extLst>
      <p:ext uri="{BB962C8B-B14F-4D97-AF65-F5344CB8AC3E}">
        <p14:creationId xmlns:p14="http://schemas.microsoft.com/office/powerpoint/2010/main" val="4243428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DISEÑO MECÁNICO DE LA ESTACIÓN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2792175" cy="369332"/>
          </a:xfrm>
          <a:prstGeom prst="rect">
            <a:avLst/>
          </a:prstGeom>
        </p:spPr>
        <p:txBody>
          <a:bodyPr wrap="none">
            <a:spAutoFit/>
          </a:bodyPr>
          <a:lstStyle/>
          <a:p>
            <a:r>
              <a:rPr lang="es-EC" dirty="0" smtClean="0"/>
              <a:t>Diseño global de la estación</a:t>
            </a:r>
            <a:endParaRPr lang="en-US" dirty="0"/>
          </a:p>
        </p:txBody>
      </p:sp>
      <p:sp>
        <p:nvSpPr>
          <p:cNvPr id="5" name="Rectangle 2"/>
          <p:cNvSpPr>
            <a:spLocks noChangeArrowheads="1"/>
          </p:cNvSpPr>
          <p:nvPr/>
        </p:nvSpPr>
        <p:spPr bwMode="auto">
          <a:xfrm>
            <a:off x="2570950" y="1880867"/>
            <a:ext cx="17266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Imagen 10"/>
          <p:cNvPicPr/>
          <p:nvPr/>
        </p:nvPicPr>
        <p:blipFill rotWithShape="1">
          <a:blip r:embed="rId3"/>
          <a:srcRect l="14555" r="43009"/>
          <a:stretch/>
        </p:blipFill>
        <p:spPr bwMode="auto">
          <a:xfrm>
            <a:off x="199225" y="1575832"/>
            <a:ext cx="4743450" cy="4635500"/>
          </a:xfrm>
          <a:prstGeom prst="rect">
            <a:avLst/>
          </a:prstGeom>
          <a:ln>
            <a:noFill/>
          </a:ln>
          <a:extLst>
            <a:ext uri="{53640926-AAD7-44D8-BBD7-CCE9431645EC}">
              <a14:shadowObscured xmlns:a14="http://schemas.microsoft.com/office/drawing/2010/main"/>
            </a:ext>
          </a:extLst>
        </p:spPr>
      </p:pic>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to 11"/>
          <p:cNvGraphicFramePr>
            <a:graphicFrameLocks noChangeAspect="1"/>
          </p:cNvGraphicFramePr>
          <p:nvPr>
            <p:extLst>
              <p:ext uri="{D42A27DB-BD31-4B8C-83A1-F6EECF244321}">
                <p14:modId xmlns:p14="http://schemas.microsoft.com/office/powerpoint/2010/main" val="3827081051"/>
              </p:ext>
            </p:extLst>
          </p:nvPr>
        </p:nvGraphicFramePr>
        <p:xfrm>
          <a:off x="5029143" y="1590674"/>
          <a:ext cx="6680257" cy="3770634"/>
        </p:xfrm>
        <a:graphic>
          <a:graphicData uri="http://schemas.openxmlformats.org/presentationml/2006/ole">
            <mc:AlternateContent xmlns:mc="http://schemas.openxmlformats.org/markup-compatibility/2006">
              <mc:Choice xmlns:v="urn:schemas-microsoft-com:vml" Requires="v">
                <p:oleObj spid="_x0000_s16394" name="Visio" r:id="rId4" imgW="5115017" imgH="2895436" progId="Visio.Drawing.15">
                  <p:embed/>
                </p:oleObj>
              </mc:Choice>
              <mc:Fallback>
                <p:oleObj name="Visio" r:id="rId4" imgW="5115017" imgH="2895436"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143" y="1590674"/>
                        <a:ext cx="6680257" cy="3770634"/>
                      </a:xfrm>
                      <a:prstGeom prst="rect">
                        <a:avLst/>
                      </a:prstGeom>
                      <a:noFill/>
                    </p:spPr>
                  </p:pic>
                </p:oleObj>
              </mc:Fallback>
            </mc:AlternateContent>
          </a:graphicData>
        </a:graphic>
      </p:graphicFrame>
    </p:spTree>
    <p:extLst>
      <p:ext uri="{BB962C8B-B14F-4D97-AF65-F5344CB8AC3E}">
        <p14:creationId xmlns:p14="http://schemas.microsoft.com/office/powerpoint/2010/main" val="4137890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36932" y="1808877"/>
            <a:ext cx="10889583" cy="2585323"/>
          </a:xfrm>
          <a:prstGeom prst="rect">
            <a:avLst/>
          </a:prstGeom>
          <a:noFill/>
        </p:spPr>
        <p:txBody>
          <a:bodyPr wrap="none" lIns="91440" tIns="45720" rIns="91440" bIns="45720">
            <a:spAutoFit/>
          </a:bodyPr>
          <a:lstStyle/>
          <a:p>
            <a:pPr algn="ctr"/>
            <a:r>
              <a:rPr lang="es-EC" sz="5400" dirty="0"/>
              <a:t>Implementación de la </a:t>
            </a:r>
            <a:endParaRPr lang="es-EC" sz="5400" dirty="0" smtClean="0"/>
          </a:p>
          <a:p>
            <a:pPr algn="ctr"/>
            <a:r>
              <a:rPr lang="es-EC" sz="5400" dirty="0" smtClean="0"/>
              <a:t>estación </a:t>
            </a:r>
            <a:r>
              <a:rPr lang="es-EC" sz="5400" dirty="0"/>
              <a:t>de medición del grado BS&amp;W</a:t>
            </a:r>
            <a:endParaRPr lang="en-US" sz="5400" dirty="0"/>
          </a:p>
          <a:p>
            <a:pPr algn="ct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28714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4812087" cy="369332"/>
          </a:xfrm>
          <a:prstGeom prst="rect">
            <a:avLst/>
          </a:prstGeom>
        </p:spPr>
        <p:txBody>
          <a:bodyPr wrap="none">
            <a:spAutoFit/>
          </a:bodyPr>
          <a:lstStyle/>
          <a:p>
            <a:r>
              <a:rPr lang="es-EC" dirty="0" smtClean="0"/>
              <a:t>Instalación de componentes en el área de trabajo</a:t>
            </a:r>
            <a:endParaRPr lang="en-US" dirty="0"/>
          </a:p>
        </p:txBody>
      </p:sp>
      <p:sp>
        <p:nvSpPr>
          <p:cNvPr id="5" name="Rectangle 2"/>
          <p:cNvSpPr>
            <a:spLocks noChangeArrowheads="1"/>
          </p:cNvSpPr>
          <p:nvPr/>
        </p:nvSpPr>
        <p:spPr bwMode="auto">
          <a:xfrm>
            <a:off x="2570950" y="1880867"/>
            <a:ext cx="17266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to 12"/>
          <p:cNvGraphicFramePr>
            <a:graphicFrameLocks noChangeAspect="1"/>
          </p:cNvGraphicFramePr>
          <p:nvPr>
            <p:extLst>
              <p:ext uri="{D42A27DB-BD31-4B8C-83A1-F6EECF244321}">
                <p14:modId xmlns:p14="http://schemas.microsoft.com/office/powerpoint/2010/main" val="3527556462"/>
              </p:ext>
            </p:extLst>
          </p:nvPr>
        </p:nvGraphicFramePr>
        <p:xfrm>
          <a:off x="3035300" y="1590674"/>
          <a:ext cx="5721715" cy="4214324"/>
        </p:xfrm>
        <a:graphic>
          <a:graphicData uri="http://schemas.openxmlformats.org/presentationml/2006/ole">
            <mc:AlternateContent xmlns:mc="http://schemas.openxmlformats.org/markup-compatibility/2006">
              <mc:Choice xmlns:v="urn:schemas-microsoft-com:vml" Requires="v">
                <p:oleObj spid="_x0000_s17418" name="Visio" r:id="rId3" imgW="6562571" imgH="4857750" progId="Visio.Drawing.15">
                  <p:embed/>
                </p:oleObj>
              </mc:Choice>
              <mc:Fallback>
                <p:oleObj name="Visio" r:id="rId3" imgW="6562571" imgH="485775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300" y="1590674"/>
                        <a:ext cx="5721715" cy="4214324"/>
                      </a:xfrm>
                      <a:prstGeom prst="rect">
                        <a:avLst/>
                      </a:prstGeom>
                      <a:noFill/>
                    </p:spPr>
                  </p:pic>
                </p:oleObj>
              </mc:Fallback>
            </mc:AlternateContent>
          </a:graphicData>
        </a:graphic>
      </p:graphicFrame>
    </p:spTree>
    <p:extLst>
      <p:ext uri="{BB962C8B-B14F-4D97-AF65-F5344CB8AC3E}">
        <p14:creationId xmlns:p14="http://schemas.microsoft.com/office/powerpoint/2010/main" val="654695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9 Diagrama"/>
          <p:cNvGraphicFramePr/>
          <p:nvPr>
            <p:extLst>
              <p:ext uri="{D42A27DB-BD31-4B8C-83A1-F6EECF244321}">
                <p14:modId xmlns:p14="http://schemas.microsoft.com/office/powerpoint/2010/main" val="3214392377"/>
              </p:ext>
            </p:extLst>
          </p:nvPr>
        </p:nvGraphicFramePr>
        <p:xfrm>
          <a:off x="4453341" y="1839191"/>
          <a:ext cx="6851968" cy="3316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1 Diagrama"/>
          <p:cNvGraphicFramePr/>
          <p:nvPr>
            <p:extLst>
              <p:ext uri="{D42A27DB-BD31-4B8C-83A1-F6EECF244321}">
                <p14:modId xmlns:p14="http://schemas.microsoft.com/office/powerpoint/2010/main" val="3347735518"/>
              </p:ext>
            </p:extLst>
          </p:nvPr>
        </p:nvGraphicFramePr>
        <p:xfrm>
          <a:off x="234634" y="311726"/>
          <a:ext cx="3225539" cy="1028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n 5"/>
          <p:cNvPicPr>
            <a:picLocks noChangeAspect="1"/>
          </p:cNvPicPr>
          <p:nvPr/>
        </p:nvPicPr>
        <p:blipFill>
          <a:blip r:embed="rId12"/>
          <a:stretch>
            <a:fillRect/>
          </a:stretch>
        </p:blipFill>
        <p:spPr>
          <a:xfrm>
            <a:off x="477116" y="2428874"/>
            <a:ext cx="3627293" cy="2176376"/>
          </a:xfrm>
          <a:prstGeom prst="rect">
            <a:avLst/>
          </a:prstGeom>
        </p:spPr>
      </p:pic>
    </p:spTree>
    <p:extLst>
      <p:ext uri="{BB962C8B-B14F-4D97-AF65-F5344CB8AC3E}">
        <p14:creationId xmlns:p14="http://schemas.microsoft.com/office/powerpoint/2010/main" val="787923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4812087" cy="369332"/>
          </a:xfrm>
          <a:prstGeom prst="rect">
            <a:avLst/>
          </a:prstGeom>
        </p:spPr>
        <p:txBody>
          <a:bodyPr wrap="none">
            <a:spAutoFit/>
          </a:bodyPr>
          <a:lstStyle/>
          <a:p>
            <a:r>
              <a:rPr lang="es-EC" dirty="0" smtClean="0"/>
              <a:t>Instalación de componentes en el área de trabajo</a:t>
            </a:r>
            <a:endParaRPr lang="en-US" dirty="0"/>
          </a:p>
        </p:txBody>
      </p:sp>
      <p:sp>
        <p:nvSpPr>
          <p:cNvPr id="5" name="Rectangle 2"/>
          <p:cNvSpPr>
            <a:spLocks noChangeArrowheads="1"/>
          </p:cNvSpPr>
          <p:nvPr/>
        </p:nvSpPr>
        <p:spPr bwMode="auto">
          <a:xfrm>
            <a:off x="2570950" y="1880867"/>
            <a:ext cx="17266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to 11"/>
          <p:cNvGraphicFramePr>
            <a:graphicFrameLocks noChangeAspect="1"/>
          </p:cNvGraphicFramePr>
          <p:nvPr>
            <p:extLst>
              <p:ext uri="{D42A27DB-BD31-4B8C-83A1-F6EECF244321}">
                <p14:modId xmlns:p14="http://schemas.microsoft.com/office/powerpoint/2010/main" val="3857276723"/>
              </p:ext>
            </p:extLst>
          </p:nvPr>
        </p:nvGraphicFramePr>
        <p:xfrm>
          <a:off x="4775200" y="1680605"/>
          <a:ext cx="4552950" cy="3829050"/>
        </p:xfrm>
        <a:graphic>
          <a:graphicData uri="http://schemas.openxmlformats.org/presentationml/2006/ole">
            <mc:AlternateContent xmlns:mc="http://schemas.openxmlformats.org/markup-compatibility/2006">
              <mc:Choice xmlns:v="urn:schemas-microsoft-com:vml" Requires="v">
                <p:oleObj spid="_x0000_s18442" name="Visio" r:id="rId3" imgW="5229441" imgH="4400550" progId="Visio.Drawing.15">
                  <p:embed/>
                </p:oleObj>
              </mc:Choice>
              <mc:Fallback>
                <p:oleObj name="Visio" r:id="rId3" imgW="5229441" imgH="440055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1680605"/>
                        <a:ext cx="4552950" cy="382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15270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2084353" cy="369332"/>
          </a:xfrm>
          <a:prstGeom prst="rect">
            <a:avLst/>
          </a:prstGeom>
        </p:spPr>
        <p:txBody>
          <a:bodyPr wrap="none">
            <a:spAutoFit/>
          </a:bodyPr>
          <a:lstStyle/>
          <a:p>
            <a:r>
              <a:rPr lang="es-EC" dirty="0" smtClean="0"/>
              <a:t>El tablero de control</a:t>
            </a:r>
            <a:endParaRPr lang="en-US" dirty="0"/>
          </a:p>
        </p:txBody>
      </p:sp>
      <p:sp>
        <p:nvSpPr>
          <p:cNvPr id="5" name="Rectangle 2"/>
          <p:cNvSpPr>
            <a:spLocks noChangeArrowheads="1"/>
          </p:cNvSpPr>
          <p:nvPr/>
        </p:nvSpPr>
        <p:spPr bwMode="auto">
          <a:xfrm>
            <a:off x="7903574" y="3087367"/>
            <a:ext cx="18737212" cy="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003299" y="1932698"/>
            <a:ext cx="146828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4" name="Objeto 13"/>
          <p:cNvGraphicFramePr>
            <a:graphicFrameLocks noChangeAspect="1"/>
          </p:cNvGraphicFramePr>
          <p:nvPr>
            <p:extLst>
              <p:ext uri="{D42A27DB-BD31-4B8C-83A1-F6EECF244321}">
                <p14:modId xmlns:p14="http://schemas.microsoft.com/office/powerpoint/2010/main" val="3176856204"/>
              </p:ext>
            </p:extLst>
          </p:nvPr>
        </p:nvGraphicFramePr>
        <p:xfrm>
          <a:off x="1003299" y="1932699"/>
          <a:ext cx="3989599" cy="2715501"/>
        </p:xfrm>
        <a:graphic>
          <a:graphicData uri="http://schemas.openxmlformats.org/presentationml/2006/ole">
            <mc:AlternateContent xmlns:mc="http://schemas.openxmlformats.org/markup-compatibility/2006">
              <mc:Choice xmlns:v="urn:schemas-microsoft-com:vml" Requires="v">
                <p:oleObj spid="_x0000_s19475" name="Visio" r:id="rId3" imgW="3438617" imgH="2323936" progId="Visio.Drawing.15">
                  <p:embed/>
                </p:oleObj>
              </mc:Choice>
              <mc:Fallback>
                <p:oleObj name="Visio" r:id="rId3" imgW="3438617" imgH="2323936"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299" y="1932699"/>
                        <a:ext cx="3989599" cy="2715501"/>
                      </a:xfrm>
                      <a:prstGeom prst="rect">
                        <a:avLst/>
                      </a:prstGeom>
                      <a:noFill/>
                    </p:spPr>
                  </p:pic>
                </p:oleObj>
              </mc:Fallback>
            </mc:AlternateContent>
          </a:graphicData>
        </a:graphic>
      </p:graphicFrame>
      <p:sp>
        <p:nvSpPr>
          <p:cNvPr id="15" name="Rectangle 4"/>
          <p:cNvSpPr>
            <a:spLocks noChangeArrowheads="1"/>
          </p:cNvSpPr>
          <p:nvPr/>
        </p:nvSpPr>
        <p:spPr bwMode="auto">
          <a:xfrm>
            <a:off x="5332624" y="1206499"/>
            <a:ext cx="132306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to 15"/>
          <p:cNvGraphicFramePr>
            <a:graphicFrameLocks noChangeAspect="1"/>
          </p:cNvGraphicFramePr>
          <p:nvPr>
            <p:extLst>
              <p:ext uri="{D42A27DB-BD31-4B8C-83A1-F6EECF244321}">
                <p14:modId xmlns:p14="http://schemas.microsoft.com/office/powerpoint/2010/main" val="575168225"/>
              </p:ext>
            </p:extLst>
          </p:nvPr>
        </p:nvGraphicFramePr>
        <p:xfrm>
          <a:off x="5332624" y="1206500"/>
          <a:ext cx="5436976" cy="3669442"/>
        </p:xfrm>
        <a:graphic>
          <a:graphicData uri="http://schemas.openxmlformats.org/presentationml/2006/ole">
            <mc:AlternateContent xmlns:mc="http://schemas.openxmlformats.org/markup-compatibility/2006">
              <mc:Choice xmlns:v="urn:schemas-microsoft-com:vml" Requires="v">
                <p:oleObj spid="_x0000_s19476" name="Visio" r:id="rId5" imgW="5057806" imgH="3438361" progId="Visio.Drawing.15">
                  <p:embed/>
                </p:oleObj>
              </mc:Choice>
              <mc:Fallback>
                <p:oleObj name="Visio" r:id="rId5" imgW="5057806" imgH="3438361" progId="Visio.Drawing.1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2624" y="1206500"/>
                        <a:ext cx="5436976" cy="3669442"/>
                      </a:xfrm>
                      <a:prstGeom prst="rect">
                        <a:avLst/>
                      </a:prstGeom>
                      <a:noFill/>
                    </p:spPr>
                  </p:pic>
                </p:oleObj>
              </mc:Fallback>
            </mc:AlternateContent>
          </a:graphicData>
        </a:graphic>
      </p:graphicFrame>
    </p:spTree>
    <p:extLst>
      <p:ext uri="{BB962C8B-B14F-4D97-AF65-F5344CB8AC3E}">
        <p14:creationId xmlns:p14="http://schemas.microsoft.com/office/powerpoint/2010/main" val="4185549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ángulo 9"/>
          <p:cNvSpPr/>
          <p:nvPr/>
        </p:nvSpPr>
        <p:spPr>
          <a:xfrm>
            <a:off x="529486" y="1066800"/>
            <a:ext cx="2887585" cy="369332"/>
          </a:xfrm>
          <a:prstGeom prst="rect">
            <a:avLst/>
          </a:prstGeom>
        </p:spPr>
        <p:txBody>
          <a:bodyPr wrap="none">
            <a:spAutoFit/>
          </a:bodyPr>
          <a:lstStyle/>
          <a:p>
            <a:r>
              <a:rPr lang="es-EC" dirty="0" smtClean="0"/>
              <a:t>Cableado del área de trabajo</a:t>
            </a:r>
            <a:endParaRPr lang="en-US" dirty="0"/>
          </a:p>
        </p:txBody>
      </p:sp>
      <p:sp>
        <p:nvSpPr>
          <p:cNvPr id="5" name="Rectangle 2"/>
          <p:cNvSpPr>
            <a:spLocks noChangeArrowheads="1"/>
          </p:cNvSpPr>
          <p:nvPr/>
        </p:nvSpPr>
        <p:spPr bwMode="auto">
          <a:xfrm>
            <a:off x="7903574" y="3087367"/>
            <a:ext cx="18737212" cy="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003299" y="1932698"/>
            <a:ext cx="146828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5332624" y="1206499"/>
            <a:ext cx="132306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 name="Imagen 17" descr="C:\Users\Dario\Dropbox\Camera Uploads\2014-01-27 06.12.49.jpg"/>
          <p:cNvPicPr/>
          <p:nvPr/>
        </p:nvPicPr>
        <p:blipFill rotWithShape="1">
          <a:blip r:embed="rId2" cstate="print">
            <a:extLst>
              <a:ext uri="{28A0092B-C50C-407E-A947-70E740481C1C}">
                <a14:useLocalDpi xmlns:a14="http://schemas.microsoft.com/office/drawing/2010/main" val="0"/>
              </a:ext>
            </a:extLst>
          </a:blip>
          <a:srcRect l="3860" t="9587" r="8593" b="16736"/>
          <a:stretch/>
        </p:blipFill>
        <p:spPr bwMode="auto">
          <a:xfrm>
            <a:off x="529486" y="2064162"/>
            <a:ext cx="4454525" cy="2811780"/>
          </a:xfrm>
          <a:prstGeom prst="rect">
            <a:avLst/>
          </a:prstGeom>
          <a:noFill/>
          <a:ln>
            <a:noFill/>
          </a:ln>
          <a:extLst>
            <a:ext uri="{53640926-AAD7-44D8-BBD7-CCE9431645EC}">
              <a14:shadowObscured xmlns:a14="http://schemas.microsoft.com/office/drawing/2010/main"/>
            </a:ext>
          </a:extLst>
        </p:spPr>
      </p:pic>
      <p:pic>
        <p:nvPicPr>
          <p:cNvPr id="19" name="Imagen 18" descr="C:\Users\Dario\Dropbox\Camera Uploads\2014-01-27 05.51.49.jpg"/>
          <p:cNvPicPr/>
          <p:nvPr/>
        </p:nvPicPr>
        <p:blipFill rotWithShape="1">
          <a:blip r:embed="rId3" cstate="print">
            <a:extLst>
              <a:ext uri="{28A0092B-C50C-407E-A947-70E740481C1C}">
                <a14:useLocalDpi xmlns:a14="http://schemas.microsoft.com/office/drawing/2010/main" val="0"/>
              </a:ext>
            </a:extLst>
          </a:blip>
          <a:srcRect t="5601" b="6269"/>
          <a:stretch/>
        </p:blipFill>
        <p:spPr bwMode="auto">
          <a:xfrm>
            <a:off x="8195945" y="1772042"/>
            <a:ext cx="3157855" cy="3710305"/>
          </a:xfrm>
          <a:prstGeom prst="rect">
            <a:avLst/>
          </a:prstGeom>
          <a:noFill/>
          <a:ln>
            <a:noFill/>
          </a:ln>
          <a:extLst>
            <a:ext uri="{53640926-AAD7-44D8-BBD7-CCE9431645EC}">
              <a14:shadowObscured xmlns:a14="http://schemas.microsoft.com/office/drawing/2010/main"/>
            </a:ext>
          </a:extLst>
        </p:spPr>
      </p:pic>
      <p:sp>
        <p:nvSpPr>
          <p:cNvPr id="20" name="Rectángulo 19"/>
          <p:cNvSpPr/>
          <p:nvPr/>
        </p:nvSpPr>
        <p:spPr>
          <a:xfrm>
            <a:off x="5941643" y="1193793"/>
            <a:ext cx="3140732" cy="369332"/>
          </a:xfrm>
          <a:prstGeom prst="rect">
            <a:avLst/>
          </a:prstGeom>
        </p:spPr>
        <p:txBody>
          <a:bodyPr wrap="none">
            <a:spAutoFit/>
          </a:bodyPr>
          <a:lstStyle/>
          <a:p>
            <a:r>
              <a:rPr lang="es-EC" dirty="0" smtClean="0"/>
              <a:t>Cableado del tablero de control</a:t>
            </a:r>
            <a:endParaRPr lang="en-US" dirty="0"/>
          </a:p>
        </p:txBody>
      </p:sp>
    </p:spTree>
    <p:extLst>
      <p:ext uri="{BB962C8B-B14F-4D97-AF65-F5344CB8AC3E}">
        <p14:creationId xmlns:p14="http://schemas.microsoft.com/office/powerpoint/2010/main" val="19283438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7903574" y="3087367"/>
            <a:ext cx="18737212" cy="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003299" y="1932698"/>
            <a:ext cx="146828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5332624" y="1206499"/>
            <a:ext cx="132306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Imagen 16" descr="C:\Users\Dario\Dropbox\Camera Uploads\2014-01-27 05.51.00.jpg"/>
          <p:cNvPicPr/>
          <p:nvPr/>
        </p:nvPicPr>
        <p:blipFill rotWithShape="1">
          <a:blip r:embed="rId2" cstate="print">
            <a:extLst>
              <a:ext uri="{28A0092B-C50C-407E-A947-70E740481C1C}">
                <a14:useLocalDpi xmlns:a14="http://schemas.microsoft.com/office/drawing/2010/main" val="0"/>
              </a:ext>
            </a:extLst>
          </a:blip>
          <a:srcRect l="7584" t="8176" r="8530"/>
          <a:stretch/>
        </p:blipFill>
        <p:spPr bwMode="auto">
          <a:xfrm>
            <a:off x="4542737" y="1206498"/>
            <a:ext cx="3106526" cy="44399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3802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IMPLEMENTACIÓN</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7903574" y="3087367"/>
            <a:ext cx="18737212" cy="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003299" y="1932698"/>
            <a:ext cx="146828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5332624" y="1206499"/>
            <a:ext cx="132306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2"/>
          <p:cNvSpPr>
            <a:spLocks noChangeArrowheads="1"/>
          </p:cNvSpPr>
          <p:nvPr/>
        </p:nvSpPr>
        <p:spPr bwMode="auto">
          <a:xfrm>
            <a:off x="1336675" y="77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to 11"/>
          <p:cNvGraphicFramePr>
            <a:graphicFrameLocks noChangeAspect="1"/>
          </p:cNvGraphicFramePr>
          <p:nvPr>
            <p:extLst>
              <p:ext uri="{D42A27DB-BD31-4B8C-83A1-F6EECF244321}">
                <p14:modId xmlns:p14="http://schemas.microsoft.com/office/powerpoint/2010/main" val="1437061007"/>
              </p:ext>
            </p:extLst>
          </p:nvPr>
        </p:nvGraphicFramePr>
        <p:xfrm>
          <a:off x="1336675" y="774700"/>
          <a:ext cx="8553450" cy="5153025"/>
        </p:xfrm>
        <a:graphic>
          <a:graphicData uri="http://schemas.openxmlformats.org/presentationml/2006/ole">
            <mc:AlternateContent xmlns:mc="http://schemas.openxmlformats.org/markup-compatibility/2006">
              <mc:Choice xmlns:v="urn:schemas-microsoft-com:vml" Requires="v">
                <p:oleObj spid="_x0000_s20490" name="Visio" r:id="rId3" imgW="11153806" imgH="7572375" progId="Visio.Drawing.15">
                  <p:embed/>
                </p:oleObj>
              </mc:Choice>
              <mc:Fallback>
                <p:oleObj name="Visio" r:id="rId3" imgW="11153806" imgH="757237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675" y="774700"/>
                        <a:ext cx="8553450" cy="5153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07340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76833" y="2200989"/>
            <a:ext cx="6219331" cy="923330"/>
          </a:xfrm>
          <a:prstGeom prst="rect">
            <a:avLst/>
          </a:prstGeom>
          <a:noFill/>
        </p:spPr>
        <p:txBody>
          <a:bodyPr wrap="none" lIns="91440" tIns="45720" rIns="91440" bIns="45720">
            <a:spAutoFit/>
          </a:bodyPr>
          <a:lstStyle/>
          <a:p>
            <a:pPr algn="ctr"/>
            <a:r>
              <a:rPr lang="es-EC" sz="5400" dirty="0"/>
              <a:t>Resultados </a:t>
            </a:r>
            <a:r>
              <a:rPr lang="es-EC" sz="5400" dirty="0" smtClean="0"/>
              <a:t>obtenidos</a:t>
            </a: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58292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07534"/>
            <a:ext cx="6250429" cy="369332"/>
          </a:xfrm>
          <a:prstGeom prst="rect">
            <a:avLst/>
          </a:prstGeom>
        </p:spPr>
        <p:txBody>
          <a:bodyPr wrap="none">
            <a:spAutoFit/>
          </a:bodyPr>
          <a:lstStyle/>
          <a:p>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Resolución</a:t>
            </a:r>
            <a:r>
              <a:rPr lang="en-US" dirty="0" smtClean="0">
                <a:solidFill>
                  <a:srgbClr val="000000"/>
                </a:solidFill>
                <a:effectLst/>
                <a:latin typeface="Arial" panose="020B0604020202020204" pitchFamily="34" charset="0"/>
                <a:ea typeface="Calibri" panose="020F0502020204030204" pitchFamily="34" charset="0"/>
              </a:rPr>
              <a:t> </a:t>
            </a:r>
            <a:r>
              <a:rPr lang="en-US" dirty="0" smtClean="0">
                <a:solidFill>
                  <a:srgbClr val="000000"/>
                </a:solidFill>
                <a:effectLst/>
                <a:latin typeface="Arial" panose="020B0604020202020204" pitchFamily="34" charset="0"/>
                <a:ea typeface="Calibri" panose="020F0502020204030204" pitchFamily="34" charset="0"/>
              </a:rPr>
              <a:t>del </a:t>
            </a:r>
            <a:r>
              <a:rPr lang="en-US" dirty="0" err="1" smtClean="0">
                <a:solidFill>
                  <a:srgbClr val="000000"/>
                </a:solidFill>
                <a:effectLst/>
                <a:latin typeface="Arial" panose="020B0604020202020204" pitchFamily="34" charset="0"/>
                <a:ea typeface="Calibri" panose="020F0502020204030204" pitchFamily="34" charset="0"/>
              </a:rPr>
              <a:t>movimiento</a:t>
            </a:r>
            <a:r>
              <a:rPr lang="en-US" dirty="0" smtClean="0">
                <a:solidFill>
                  <a:srgbClr val="000000"/>
                </a:solidFill>
                <a:effectLst/>
                <a:latin typeface="Arial" panose="020B0604020202020204" pitchFamily="34" charset="0"/>
                <a:ea typeface="Calibri" panose="020F0502020204030204" pitchFamily="34" charset="0"/>
              </a:rPr>
              <a:t> de la </a:t>
            </a:r>
            <a:r>
              <a:rPr lang="en-US" dirty="0" err="1" smtClean="0">
                <a:solidFill>
                  <a:srgbClr val="000000"/>
                </a:solidFill>
                <a:effectLst/>
                <a:latin typeface="Arial" panose="020B0604020202020204" pitchFamily="34" charset="0"/>
                <a:ea typeface="Calibri" panose="020F0502020204030204" pitchFamily="34" charset="0"/>
              </a:rPr>
              <a:t>articulación</a:t>
            </a:r>
            <a:r>
              <a:rPr lang="en-US" dirty="0" smtClean="0">
                <a:solidFill>
                  <a:srgbClr val="000000"/>
                </a:solidFill>
                <a:effectLst/>
                <a:latin typeface="Arial" panose="020B0604020202020204" pitchFamily="34" charset="0"/>
                <a:ea typeface="Calibri" panose="020F0502020204030204" pitchFamily="34" charset="0"/>
              </a:rPr>
              <a:t> </a:t>
            </a:r>
            <a:r>
              <a:rPr lang="en-US" dirty="0" err="1" smtClean="0">
                <a:solidFill>
                  <a:srgbClr val="000000"/>
                </a:solidFill>
                <a:effectLst/>
                <a:latin typeface="Arial" panose="020B0604020202020204" pitchFamily="34" charset="0"/>
                <a:ea typeface="Calibri" panose="020F0502020204030204" pitchFamily="34" charset="0"/>
              </a:rPr>
              <a:t>rotacional</a:t>
            </a: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1472387007"/>
              </p:ext>
            </p:extLst>
          </p:nvPr>
        </p:nvGraphicFramePr>
        <p:xfrm>
          <a:off x="789940" y="1498441"/>
          <a:ext cx="5125085" cy="4053205"/>
        </p:xfrm>
        <a:graphic>
          <a:graphicData uri="http://schemas.openxmlformats.org/drawingml/2006/table">
            <a:tbl>
              <a:tblPr firstRow="1" firstCol="1" bandRow="1">
                <a:tableStyleId>{3B4B98B0-60AC-42C2-AFA5-B58CD77FA1E5}</a:tableStyleId>
              </a:tblPr>
              <a:tblGrid>
                <a:gridCol w="2477135"/>
                <a:gridCol w="2647950"/>
              </a:tblGrid>
              <a:tr h="361950">
                <a:tc>
                  <a:txBody>
                    <a:bodyPr/>
                    <a:lstStyle/>
                    <a:p>
                      <a:pPr indent="252095" algn="ctr">
                        <a:lnSpc>
                          <a:spcPct val="200000"/>
                        </a:lnSpc>
                        <a:spcAft>
                          <a:spcPts val="0"/>
                        </a:spcAft>
                      </a:pPr>
                      <a:r>
                        <a:rPr lang="es-EC" sz="1200" dirty="0">
                          <a:effectLst/>
                        </a:rPr>
                        <a:t>DETALLE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Valor</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9890">
                <a:tc>
                  <a:txBody>
                    <a:bodyPr/>
                    <a:lstStyle/>
                    <a:p>
                      <a:pPr indent="252095" algn="l">
                        <a:lnSpc>
                          <a:spcPct val="200000"/>
                        </a:lnSpc>
                        <a:spcAft>
                          <a:spcPts val="0"/>
                        </a:spcAft>
                      </a:pPr>
                      <a:r>
                        <a:rPr lang="es-EC" sz="1200">
                          <a:effectLst/>
                        </a:rPr>
                        <a:t>Rango de movimiento angular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0</a:t>
                      </a:r>
                      <a:r>
                        <a:rPr lang="en-US" sz="1200">
                          <a:effectLst/>
                        </a:rPr>
                        <a:t> - 240⁰</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475">
                <a:tc>
                  <a:txBody>
                    <a:bodyPr/>
                    <a:lstStyle/>
                    <a:p>
                      <a:pPr indent="252095" algn="l">
                        <a:lnSpc>
                          <a:spcPct val="200000"/>
                        </a:lnSpc>
                        <a:spcAft>
                          <a:spcPts val="0"/>
                        </a:spcAft>
                      </a:pPr>
                      <a:r>
                        <a:rPr lang="es-EC" sz="1200">
                          <a:effectLst/>
                        </a:rPr>
                        <a:t>Rangos de voltaje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0.76 V – 4.51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9885">
                <a:tc>
                  <a:txBody>
                    <a:bodyPr/>
                    <a:lstStyle/>
                    <a:p>
                      <a:pPr indent="252095" algn="l">
                        <a:lnSpc>
                          <a:spcPct val="200000"/>
                        </a:lnSpc>
                        <a:spcAft>
                          <a:spcPts val="0"/>
                        </a:spcAft>
                      </a:pPr>
                      <a:r>
                        <a:rPr lang="es-EC" sz="1200">
                          <a:effectLst/>
                        </a:rPr>
                        <a:t>Rangos de lectura analógica en la tarjeta ARDUINO de 10 bits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155 – 922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3685">
                <a:tc>
                  <a:txBody>
                    <a:bodyPr/>
                    <a:lstStyle/>
                    <a:p>
                      <a:pPr indent="252095" algn="l">
                        <a:lnSpc>
                          <a:spcPct val="200000"/>
                        </a:lnSpc>
                        <a:spcAft>
                          <a:spcPts val="0"/>
                        </a:spcAft>
                      </a:pPr>
                      <a:r>
                        <a:rPr lang="es-EC" sz="1200">
                          <a:effectLst/>
                        </a:rPr>
                        <a:t>Variación del voltaje del sensor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3.75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8605">
                <a:tc>
                  <a:txBody>
                    <a:bodyPr/>
                    <a:lstStyle/>
                    <a:p>
                      <a:pPr indent="252095" algn="l">
                        <a:lnSpc>
                          <a:spcPct val="200000"/>
                        </a:lnSpc>
                        <a:spcAft>
                          <a:spcPts val="0"/>
                        </a:spcAft>
                      </a:pPr>
                      <a:r>
                        <a:rPr lang="es-EC" sz="1200">
                          <a:effectLst/>
                        </a:rPr>
                        <a:t>Variación de bits en el sensor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767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Resolución de la articulación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0.31 Grados de movimiento físico por cada incremento unitario de la unidad de software (equivalente al valor digital del sensor de posición).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Rectangle 2"/>
          <p:cNvSpPr>
            <a:spLocks noChangeArrowheads="1"/>
          </p:cNvSpPr>
          <p:nvPr/>
        </p:nvSpPr>
        <p:spPr bwMode="auto">
          <a:xfrm>
            <a:off x="6696075" y="2038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to 2"/>
          <p:cNvGraphicFramePr>
            <a:graphicFrameLocks noChangeAspect="1"/>
          </p:cNvGraphicFramePr>
          <p:nvPr>
            <p:extLst>
              <p:ext uri="{D42A27DB-BD31-4B8C-83A1-F6EECF244321}">
                <p14:modId xmlns:p14="http://schemas.microsoft.com/office/powerpoint/2010/main" val="3626094778"/>
              </p:ext>
            </p:extLst>
          </p:nvPr>
        </p:nvGraphicFramePr>
        <p:xfrm>
          <a:off x="6696075" y="2038350"/>
          <a:ext cx="4953000" cy="1924050"/>
        </p:xfrm>
        <a:graphic>
          <a:graphicData uri="http://schemas.openxmlformats.org/presentationml/2006/ole">
            <mc:AlternateContent xmlns:mc="http://schemas.openxmlformats.org/markup-compatibility/2006">
              <mc:Choice xmlns:v="urn:schemas-microsoft-com:vml" Requires="v">
                <p:oleObj spid="_x0000_s31747" name="Visio" r:id="rId3" imgW="5219577" imgH="1752436" progId="Visio.Drawing.15">
                  <p:embed/>
                </p:oleObj>
              </mc:Choice>
              <mc:Fallback>
                <p:oleObj name="Visio" r:id="rId3" imgW="5219577" imgH="1752436"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2038350"/>
                        <a:ext cx="4953000" cy="192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6189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07534"/>
            <a:ext cx="6238567" cy="369332"/>
          </a:xfrm>
          <a:prstGeom prst="rect">
            <a:avLst/>
          </a:prstGeom>
        </p:spPr>
        <p:txBody>
          <a:bodyPr wrap="none">
            <a:spAutoFit/>
          </a:bodyPr>
          <a:lstStyle/>
          <a:p>
            <a:r>
              <a:rPr lang="en-US" dirty="0" err="1"/>
              <a:t>Resolución</a:t>
            </a:r>
            <a:r>
              <a:rPr lang="en-US" dirty="0"/>
              <a:t> del </a:t>
            </a:r>
            <a:r>
              <a:rPr lang="en-US" dirty="0" err="1"/>
              <a:t>movimiento</a:t>
            </a:r>
            <a:r>
              <a:rPr lang="en-US" dirty="0"/>
              <a:t> de la </a:t>
            </a:r>
            <a:r>
              <a:rPr lang="en-US" dirty="0" err="1"/>
              <a:t>articulación</a:t>
            </a:r>
            <a:r>
              <a:rPr lang="en-US" dirty="0"/>
              <a:t> </a:t>
            </a:r>
            <a:r>
              <a:rPr lang="en-US" dirty="0" err="1"/>
              <a:t>prismática</a:t>
            </a:r>
            <a:r>
              <a:rPr lang="en-US" dirty="0"/>
              <a:t> del </a:t>
            </a:r>
            <a:r>
              <a:rPr lang="en-US" dirty="0" err="1"/>
              <a:t>eje</a:t>
            </a:r>
            <a:r>
              <a:rPr lang="en-US" dirty="0"/>
              <a:t> z</a:t>
            </a:r>
          </a:p>
        </p:txBody>
      </p:sp>
      <p:graphicFrame>
        <p:nvGraphicFramePr>
          <p:cNvPr id="2" name="Tabla 1"/>
          <p:cNvGraphicFramePr>
            <a:graphicFrameLocks noGrp="1"/>
          </p:cNvGraphicFramePr>
          <p:nvPr>
            <p:extLst>
              <p:ext uri="{D42A27DB-BD31-4B8C-83A1-F6EECF244321}">
                <p14:modId xmlns:p14="http://schemas.microsoft.com/office/powerpoint/2010/main" val="2108380811"/>
              </p:ext>
            </p:extLst>
          </p:nvPr>
        </p:nvGraphicFramePr>
        <p:xfrm>
          <a:off x="484197" y="1469549"/>
          <a:ext cx="5754370" cy="4061968"/>
        </p:xfrm>
        <a:graphic>
          <a:graphicData uri="http://schemas.openxmlformats.org/drawingml/2006/table">
            <a:tbl>
              <a:tblPr firstRow="1" firstCol="1" bandRow="1">
                <a:tableStyleId>{3B4B98B0-60AC-42C2-AFA5-B58CD77FA1E5}</a:tableStyleId>
              </a:tblPr>
              <a:tblGrid>
                <a:gridCol w="2878456"/>
                <a:gridCol w="2875914"/>
              </a:tblGrid>
              <a:tr h="361950">
                <a:tc>
                  <a:txBody>
                    <a:bodyPr/>
                    <a:lstStyle/>
                    <a:p>
                      <a:pPr indent="252095" algn="ctr">
                        <a:lnSpc>
                          <a:spcPct val="200000"/>
                        </a:lnSpc>
                        <a:spcAft>
                          <a:spcPts val="0"/>
                        </a:spcAft>
                      </a:pPr>
                      <a:r>
                        <a:rPr lang="es-EC" sz="1200" dirty="0">
                          <a:effectLst/>
                        </a:rPr>
                        <a:t>DETALLE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Valor</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 de movimiento lineal</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0</a:t>
                      </a:r>
                      <a:r>
                        <a:rPr lang="en-US" sz="1200">
                          <a:effectLst/>
                        </a:rPr>
                        <a:t> – 38cm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Rangos de voltaje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3.57 V – 2.03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Rangos de lectura analógica en la tarjeta ARDUINO de 10 bits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730 – 415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Variación del voltaje del sensor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1.54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Variación de bits en el sensor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315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Resolución de la articulación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1.2mm de movimiento físico por cada incremento unitario de la unidad de software (equivalente al valor digital del sensor de posición).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angle 2"/>
          <p:cNvSpPr>
            <a:spLocks noChangeArrowheads="1"/>
          </p:cNvSpPr>
          <p:nvPr/>
        </p:nvSpPr>
        <p:spPr bwMode="auto">
          <a:xfrm>
            <a:off x="7410450" y="1657349"/>
            <a:ext cx="167831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2250911236"/>
              </p:ext>
            </p:extLst>
          </p:nvPr>
        </p:nvGraphicFramePr>
        <p:xfrm>
          <a:off x="7410450" y="1657350"/>
          <a:ext cx="3133725" cy="3395961"/>
        </p:xfrm>
        <a:graphic>
          <a:graphicData uri="http://schemas.openxmlformats.org/presentationml/2006/ole">
            <mc:AlternateContent xmlns:mc="http://schemas.openxmlformats.org/markup-compatibility/2006">
              <mc:Choice xmlns:v="urn:schemas-microsoft-com:vml" Requires="v">
                <p:oleObj spid="_x0000_s32771" name="Visio" r:id="rId3" imgW="2076388" imgH="2238211" progId="Visio.Drawing.15">
                  <p:embed/>
                </p:oleObj>
              </mc:Choice>
              <mc:Fallback>
                <p:oleObj name="Visio" r:id="rId3" imgW="2076388" imgH="2238211"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1657350"/>
                        <a:ext cx="3133725" cy="3395961"/>
                      </a:xfrm>
                      <a:prstGeom prst="rect">
                        <a:avLst/>
                      </a:prstGeom>
                      <a:noFill/>
                    </p:spPr>
                  </p:pic>
                </p:oleObj>
              </mc:Fallback>
            </mc:AlternateContent>
          </a:graphicData>
        </a:graphic>
      </p:graphicFrame>
    </p:spTree>
    <p:extLst>
      <p:ext uri="{BB962C8B-B14F-4D97-AF65-F5344CB8AC3E}">
        <p14:creationId xmlns:p14="http://schemas.microsoft.com/office/powerpoint/2010/main" val="556683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07534"/>
            <a:ext cx="6259406" cy="369332"/>
          </a:xfrm>
          <a:prstGeom prst="rect">
            <a:avLst/>
          </a:prstGeom>
        </p:spPr>
        <p:txBody>
          <a:bodyPr wrap="none">
            <a:spAutoFit/>
          </a:bodyPr>
          <a:lstStyle/>
          <a:p>
            <a:r>
              <a:rPr lang="en-US" dirty="0" err="1"/>
              <a:t>Resolución</a:t>
            </a:r>
            <a:r>
              <a:rPr lang="en-US" dirty="0"/>
              <a:t> del </a:t>
            </a:r>
            <a:r>
              <a:rPr lang="en-US" dirty="0" err="1"/>
              <a:t>movimiento</a:t>
            </a:r>
            <a:r>
              <a:rPr lang="en-US" dirty="0"/>
              <a:t> de la </a:t>
            </a:r>
            <a:r>
              <a:rPr lang="en-US" dirty="0" err="1"/>
              <a:t>articulación</a:t>
            </a:r>
            <a:r>
              <a:rPr lang="en-US" dirty="0"/>
              <a:t> </a:t>
            </a:r>
            <a:r>
              <a:rPr lang="en-US" dirty="0" err="1"/>
              <a:t>prismática</a:t>
            </a:r>
            <a:r>
              <a:rPr lang="en-US" dirty="0"/>
              <a:t> del </a:t>
            </a:r>
            <a:r>
              <a:rPr lang="en-US" dirty="0" err="1"/>
              <a:t>eje</a:t>
            </a:r>
            <a:r>
              <a:rPr lang="en-US" dirty="0"/>
              <a:t> Y</a:t>
            </a:r>
          </a:p>
        </p:txBody>
      </p:sp>
      <p:graphicFrame>
        <p:nvGraphicFramePr>
          <p:cNvPr id="3" name="Tabla 2"/>
          <p:cNvGraphicFramePr>
            <a:graphicFrameLocks noGrp="1"/>
          </p:cNvGraphicFramePr>
          <p:nvPr>
            <p:extLst>
              <p:ext uri="{D42A27DB-BD31-4B8C-83A1-F6EECF244321}">
                <p14:modId xmlns:p14="http://schemas.microsoft.com/office/powerpoint/2010/main" val="699522967"/>
              </p:ext>
            </p:extLst>
          </p:nvPr>
        </p:nvGraphicFramePr>
        <p:xfrm>
          <a:off x="691515" y="1561624"/>
          <a:ext cx="5318760" cy="4168140"/>
        </p:xfrm>
        <a:graphic>
          <a:graphicData uri="http://schemas.openxmlformats.org/drawingml/2006/table">
            <a:tbl>
              <a:tblPr firstRow="1" firstCol="1" bandRow="1">
                <a:tableStyleId>{3B4B98B0-60AC-42C2-AFA5-B58CD77FA1E5}</a:tableStyleId>
              </a:tblPr>
              <a:tblGrid>
                <a:gridCol w="2556510"/>
                <a:gridCol w="2762250"/>
              </a:tblGrid>
              <a:tr h="361950">
                <a:tc>
                  <a:txBody>
                    <a:bodyPr/>
                    <a:lstStyle/>
                    <a:p>
                      <a:pPr indent="252095" algn="ctr">
                        <a:lnSpc>
                          <a:spcPct val="200000"/>
                        </a:lnSpc>
                        <a:spcAft>
                          <a:spcPts val="0"/>
                        </a:spcAft>
                      </a:pPr>
                      <a:r>
                        <a:rPr lang="es-EC" sz="1200" dirty="0">
                          <a:effectLst/>
                        </a:rPr>
                        <a:t>DETALLE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a:effectLst/>
                        </a:rPr>
                        <a:t>Valor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 de movimiento lineal</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0</a:t>
                      </a:r>
                      <a:r>
                        <a:rPr lang="en-US" sz="1200">
                          <a:effectLst/>
                        </a:rPr>
                        <a:t> – 13cm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Rangos de voltaje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1.00 V – 2.56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Rangos de lectura analógica en la tarjeta ARDUINO de 10 bits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204 – 523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Variación del voltaje del sensor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1.56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Variación de bits en el sensor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319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a:effectLst/>
                        </a:rPr>
                        <a:t>Resolución de la articulación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0.4 mm de movimiento físico por cada incremento unitario de la unidad de software (equivalente al valor digital del sensor de posición).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2" name="Objeto 1"/>
          <p:cNvGraphicFramePr>
            <a:graphicFrameLocks noChangeAspect="1"/>
          </p:cNvGraphicFramePr>
          <p:nvPr>
            <p:extLst>
              <p:ext uri="{D42A27DB-BD31-4B8C-83A1-F6EECF244321}">
                <p14:modId xmlns:p14="http://schemas.microsoft.com/office/powerpoint/2010/main" val="2099648133"/>
              </p:ext>
            </p:extLst>
          </p:nvPr>
        </p:nvGraphicFramePr>
        <p:xfrm>
          <a:off x="7804150" y="1433512"/>
          <a:ext cx="2330450" cy="3987979"/>
        </p:xfrm>
        <a:graphic>
          <a:graphicData uri="http://schemas.openxmlformats.org/presentationml/2006/ole">
            <mc:AlternateContent xmlns:mc="http://schemas.openxmlformats.org/markup-compatibility/2006">
              <mc:Choice xmlns:v="urn:schemas-microsoft-com:vml" Requires="v">
                <p:oleObj spid="_x0000_s33795" name="Visio" r:id="rId3" imgW="1323759" imgH="2305214" progId="Visio.Drawing.15">
                  <p:embed/>
                </p:oleObj>
              </mc:Choice>
              <mc:Fallback>
                <p:oleObj name="Visio" r:id="rId3" imgW="1323759" imgH="2305214" progId="Visio.Drawing.15">
                  <p:embed/>
                  <p:pic>
                    <p:nvPicPr>
                      <p:cNvPr id="0" name="Object 2"/>
                      <p:cNvPicPr>
                        <a:picLocks noChangeAspect="1" noChangeArrowheads="1"/>
                      </p:cNvPicPr>
                      <p:nvPr/>
                    </p:nvPicPr>
                    <p:blipFill>
                      <a:blip r:embed="rId4"/>
                      <a:srcRect/>
                      <a:stretch>
                        <a:fillRect/>
                      </a:stretch>
                    </p:blipFill>
                    <p:spPr bwMode="auto">
                      <a:xfrm>
                        <a:off x="7804150" y="1433512"/>
                        <a:ext cx="2330450" cy="3987979"/>
                      </a:xfrm>
                      <a:prstGeom prst="rect">
                        <a:avLst/>
                      </a:prstGeom>
                      <a:noFill/>
                    </p:spPr>
                  </p:pic>
                </p:oleObj>
              </mc:Fallback>
            </mc:AlternateContent>
          </a:graphicData>
        </a:graphic>
      </p:graphicFrame>
    </p:spTree>
    <p:extLst>
      <p:ext uri="{BB962C8B-B14F-4D97-AF65-F5344CB8AC3E}">
        <p14:creationId xmlns:p14="http://schemas.microsoft.com/office/powerpoint/2010/main" val="1702043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6250" y="936109"/>
            <a:ext cx="6259406" cy="369332"/>
          </a:xfrm>
          <a:prstGeom prst="rect">
            <a:avLst/>
          </a:prstGeom>
        </p:spPr>
        <p:txBody>
          <a:bodyPr wrap="none">
            <a:spAutoFit/>
          </a:bodyPr>
          <a:lstStyle/>
          <a:p>
            <a:r>
              <a:rPr lang="en-US" dirty="0" err="1"/>
              <a:t>Resolución</a:t>
            </a:r>
            <a:r>
              <a:rPr lang="en-US" dirty="0"/>
              <a:t> del </a:t>
            </a:r>
            <a:r>
              <a:rPr lang="en-US" dirty="0" err="1"/>
              <a:t>movimiento</a:t>
            </a:r>
            <a:r>
              <a:rPr lang="en-US" dirty="0"/>
              <a:t> de la </a:t>
            </a:r>
            <a:r>
              <a:rPr lang="en-US" dirty="0" err="1"/>
              <a:t>articulación</a:t>
            </a:r>
            <a:r>
              <a:rPr lang="en-US" dirty="0"/>
              <a:t> </a:t>
            </a:r>
            <a:r>
              <a:rPr lang="en-US" dirty="0" err="1"/>
              <a:t>prismática</a:t>
            </a:r>
            <a:r>
              <a:rPr lang="en-US" dirty="0"/>
              <a:t> del </a:t>
            </a:r>
            <a:r>
              <a:rPr lang="en-US" dirty="0" err="1"/>
              <a:t>eje</a:t>
            </a:r>
            <a:r>
              <a:rPr lang="en-US" dirty="0"/>
              <a:t> Y</a:t>
            </a:r>
          </a:p>
        </p:txBody>
      </p:sp>
      <p:graphicFrame>
        <p:nvGraphicFramePr>
          <p:cNvPr id="2" name="Tabla 1"/>
          <p:cNvGraphicFramePr>
            <a:graphicFrameLocks noGrp="1"/>
          </p:cNvGraphicFramePr>
          <p:nvPr>
            <p:extLst>
              <p:ext uri="{D42A27DB-BD31-4B8C-83A1-F6EECF244321}">
                <p14:modId xmlns:p14="http://schemas.microsoft.com/office/powerpoint/2010/main" val="1726711546"/>
              </p:ext>
            </p:extLst>
          </p:nvPr>
        </p:nvGraphicFramePr>
        <p:xfrm>
          <a:off x="885190" y="1637189"/>
          <a:ext cx="5754370" cy="3712464"/>
        </p:xfrm>
        <a:graphic>
          <a:graphicData uri="http://schemas.openxmlformats.org/drawingml/2006/table">
            <a:tbl>
              <a:tblPr firstRow="1" firstCol="1" bandRow="1">
                <a:tableStyleId>{3B4B98B0-60AC-42C2-AFA5-B58CD77FA1E5}</a:tableStyleId>
              </a:tblPr>
              <a:tblGrid>
                <a:gridCol w="2878456"/>
                <a:gridCol w="2875914"/>
              </a:tblGrid>
              <a:tr h="361950">
                <a:tc>
                  <a:txBody>
                    <a:bodyPr/>
                    <a:lstStyle/>
                    <a:p>
                      <a:pPr indent="252095" algn="ctr">
                        <a:lnSpc>
                          <a:spcPct val="200000"/>
                        </a:lnSpc>
                        <a:spcAft>
                          <a:spcPts val="0"/>
                        </a:spcAft>
                      </a:pPr>
                      <a:r>
                        <a:rPr lang="es-EC" sz="1200" dirty="0">
                          <a:effectLst/>
                        </a:rPr>
                        <a:t>DETALLE</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Valor</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420">
                <a:tc>
                  <a:txBody>
                    <a:bodyPr/>
                    <a:lstStyle/>
                    <a:p>
                      <a:pPr indent="252095" algn="l">
                        <a:lnSpc>
                          <a:spcPct val="200000"/>
                        </a:lnSpc>
                        <a:spcAft>
                          <a:spcPts val="0"/>
                        </a:spcAft>
                      </a:pPr>
                      <a:r>
                        <a:rPr lang="es-EC" sz="1200">
                          <a:effectLst/>
                        </a:rPr>
                        <a:t>Rango de movimiento lineal</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0</a:t>
                      </a:r>
                      <a:r>
                        <a:rPr lang="en-US" sz="1200">
                          <a:effectLst/>
                        </a:rPr>
                        <a:t> – 3.1cm</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5590">
                <a:tc>
                  <a:txBody>
                    <a:bodyPr/>
                    <a:lstStyle/>
                    <a:p>
                      <a:pPr indent="252095" algn="l">
                        <a:lnSpc>
                          <a:spcPct val="200000"/>
                        </a:lnSpc>
                        <a:spcAft>
                          <a:spcPts val="0"/>
                        </a:spcAft>
                      </a:pPr>
                      <a:r>
                        <a:rPr lang="es-EC" sz="1200">
                          <a:effectLst/>
                        </a:rPr>
                        <a:t>Rangos de voltaje</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2.44 V – 4.57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145">
                <a:tc>
                  <a:txBody>
                    <a:bodyPr/>
                    <a:lstStyle/>
                    <a:p>
                      <a:pPr indent="252095" algn="l">
                        <a:lnSpc>
                          <a:spcPct val="200000"/>
                        </a:lnSpc>
                        <a:spcAft>
                          <a:spcPts val="0"/>
                        </a:spcAft>
                      </a:pPr>
                      <a:r>
                        <a:rPr lang="es-EC" sz="1200">
                          <a:effectLst/>
                        </a:rPr>
                        <a:t>Rangos de lectura analógica en la tarjeta ARDUINO de 10 bits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499 – 935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6225">
                <a:tc>
                  <a:txBody>
                    <a:bodyPr/>
                    <a:lstStyle/>
                    <a:p>
                      <a:pPr indent="252095" algn="l">
                        <a:lnSpc>
                          <a:spcPct val="200000"/>
                        </a:lnSpc>
                        <a:spcAft>
                          <a:spcPts val="0"/>
                        </a:spcAft>
                      </a:pPr>
                      <a:r>
                        <a:rPr lang="es-EC" sz="1200">
                          <a:effectLst/>
                        </a:rPr>
                        <a:t>Variación del voltaje del sensor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2.13 V</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1145">
                <a:tc>
                  <a:txBody>
                    <a:bodyPr/>
                    <a:lstStyle/>
                    <a:p>
                      <a:pPr indent="252095" algn="l">
                        <a:lnSpc>
                          <a:spcPct val="200000"/>
                        </a:lnSpc>
                        <a:spcAft>
                          <a:spcPts val="0"/>
                        </a:spcAft>
                      </a:pPr>
                      <a:r>
                        <a:rPr lang="es-EC" sz="1200">
                          <a:effectLst/>
                        </a:rPr>
                        <a:t>Variación de bits en el sensor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a:effectLst/>
                        </a:rPr>
                        <a:t>436 unidades</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395">
                <a:tc>
                  <a:txBody>
                    <a:bodyPr/>
                    <a:lstStyle/>
                    <a:p>
                      <a:pPr indent="252095" algn="l">
                        <a:lnSpc>
                          <a:spcPct val="200000"/>
                        </a:lnSpc>
                        <a:spcAft>
                          <a:spcPts val="0"/>
                        </a:spcAft>
                      </a:pPr>
                      <a:r>
                        <a:rPr lang="es-EC" sz="1200" dirty="0">
                          <a:effectLst/>
                        </a:rPr>
                        <a:t>Resolución de la articulación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200000"/>
                        </a:lnSpc>
                        <a:spcAft>
                          <a:spcPts val="0"/>
                        </a:spcAft>
                      </a:pPr>
                      <a:r>
                        <a:rPr lang="es-EC" sz="1200" dirty="0">
                          <a:effectLst/>
                        </a:rPr>
                        <a:t>0.7 mm de movimiento físico por cada incremento unitario de la unidad de software (equivalente al valor digital del sensor de posición).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Rectangle 2"/>
          <p:cNvSpPr>
            <a:spLocks noChangeArrowheads="1"/>
          </p:cNvSpPr>
          <p:nvPr/>
        </p:nvSpPr>
        <p:spPr bwMode="auto">
          <a:xfrm>
            <a:off x="7534275" y="184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2376577984"/>
              </p:ext>
            </p:extLst>
          </p:nvPr>
        </p:nvGraphicFramePr>
        <p:xfrm>
          <a:off x="7534275" y="1847850"/>
          <a:ext cx="2390775" cy="2838450"/>
        </p:xfrm>
        <a:graphic>
          <a:graphicData uri="http://schemas.openxmlformats.org/presentationml/2006/ole">
            <mc:AlternateContent xmlns:mc="http://schemas.openxmlformats.org/markup-compatibility/2006">
              <mc:Choice xmlns:v="urn:schemas-microsoft-com:vml" Requires="v">
                <p:oleObj spid="_x0000_s34819" name="Visio" r:id="rId3" imgW="1952594" imgH="2305214" progId="Visio.Drawing.15">
                  <p:embed/>
                </p:oleObj>
              </mc:Choice>
              <mc:Fallback>
                <p:oleObj name="Visio" r:id="rId3" imgW="1952594" imgH="2305214"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275" y="1847850"/>
                        <a:ext cx="2390775" cy="28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37704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Diagrama"/>
          <p:cNvGraphicFramePr/>
          <p:nvPr>
            <p:extLst>
              <p:ext uri="{D42A27DB-BD31-4B8C-83A1-F6EECF244321}">
                <p14:modId xmlns:p14="http://schemas.microsoft.com/office/powerpoint/2010/main" val="315919769"/>
              </p:ext>
            </p:extLst>
          </p:nvPr>
        </p:nvGraphicFramePr>
        <p:xfrm>
          <a:off x="216401" y="270163"/>
          <a:ext cx="3594151" cy="1122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p:cNvGraphicFramePr/>
          <p:nvPr>
            <p:extLst>
              <p:ext uri="{D42A27DB-BD31-4B8C-83A1-F6EECF244321}">
                <p14:modId xmlns:p14="http://schemas.microsoft.com/office/powerpoint/2010/main" val="2305904446"/>
              </p:ext>
            </p:extLst>
          </p:nvPr>
        </p:nvGraphicFramePr>
        <p:xfrm>
          <a:off x="4463474" y="761389"/>
          <a:ext cx="6519718" cy="4693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Grupo 6"/>
          <p:cNvGrpSpPr/>
          <p:nvPr/>
        </p:nvGrpSpPr>
        <p:grpSpPr>
          <a:xfrm>
            <a:off x="611932" y="1782458"/>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S" sz="1800" kern="1200" dirty="0" smtClean="0"/>
                <a:t>Grado de asentamiento de sedimentos y agua (BS&amp;W) en el petróleo</a:t>
              </a:r>
              <a:endParaRPr lang="es-ES" sz="1800" kern="1200" dirty="0"/>
            </a:p>
          </p:txBody>
        </p:sp>
      </p:grpSp>
      <p:pic>
        <p:nvPicPr>
          <p:cNvPr id="22530" name="Picture 2" descr="http://www.artinaid.com/wp-content/uploads/2013/02/Trampa-de-Petr%C3%83%C2%B3leo1.jpg"/>
          <p:cNvPicPr>
            <a:picLocks noChangeAspect="1" noChangeArrowheads="1"/>
          </p:cNvPicPr>
          <p:nvPr/>
        </p:nvPicPr>
        <p:blipFill rotWithShape="1">
          <a:blip r:embed="rId12">
            <a:extLst>
              <a:ext uri="{28A0092B-C50C-407E-A947-70E740481C1C}">
                <a14:useLocalDpi xmlns:a14="http://schemas.microsoft.com/office/drawing/2010/main" val="0"/>
              </a:ext>
            </a:extLst>
          </a:blip>
          <a:srcRect l="25440" r="39639"/>
          <a:stretch/>
        </p:blipFill>
        <p:spPr bwMode="auto">
          <a:xfrm>
            <a:off x="1290588" y="2866387"/>
            <a:ext cx="1797628" cy="277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75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5"/>
            <a:ext cx="10515600" cy="841375"/>
          </a:xfrm>
        </p:spPr>
        <p:txBody>
          <a:bodyPr>
            <a:normAutofit/>
          </a:bodyPr>
          <a:lstStyle/>
          <a:p>
            <a:pPr algn="ctr"/>
            <a:r>
              <a:rPr lang="es-EC" sz="2800" dirty="0" smtClean="0"/>
              <a:t>Error de posicionamiento del sistema</a:t>
            </a:r>
            <a:endParaRPr lang="en-US" sz="2800" dirty="0"/>
          </a:p>
        </p:txBody>
      </p:sp>
      <p:sp>
        <p:nvSpPr>
          <p:cNvPr id="2" name="Rectangle 2"/>
          <p:cNvSpPr>
            <a:spLocks noChangeArrowheads="1"/>
          </p:cNvSpPr>
          <p:nvPr/>
        </p:nvSpPr>
        <p:spPr bwMode="auto">
          <a:xfrm>
            <a:off x="35814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3581400" y="120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48260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3035300" y="1450974"/>
            <a:ext cx="168019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7903574" y="3087367"/>
            <a:ext cx="18737212" cy="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5613400" y="1726323"/>
            <a:ext cx="144590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3848100" y="20354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p:cNvSpPr>
            <a:spLocks noChangeArrowheads="1"/>
          </p:cNvSpPr>
          <p:nvPr/>
        </p:nvSpPr>
        <p:spPr bwMode="auto">
          <a:xfrm>
            <a:off x="4775200" y="16806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003299" y="1932698"/>
            <a:ext cx="146828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5332624" y="1206499"/>
            <a:ext cx="132306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a 9"/>
          <p:cNvGraphicFramePr>
            <a:graphicFrameLocks noGrp="1"/>
          </p:cNvGraphicFramePr>
          <p:nvPr>
            <p:extLst>
              <p:ext uri="{D42A27DB-BD31-4B8C-83A1-F6EECF244321}">
                <p14:modId xmlns:p14="http://schemas.microsoft.com/office/powerpoint/2010/main" val="3438720530"/>
              </p:ext>
            </p:extLst>
          </p:nvPr>
        </p:nvGraphicFramePr>
        <p:xfrm>
          <a:off x="2114550" y="1932060"/>
          <a:ext cx="7734490" cy="2044065"/>
        </p:xfrm>
        <a:graphic>
          <a:graphicData uri="http://schemas.openxmlformats.org/drawingml/2006/table">
            <a:tbl>
              <a:tblPr firstRow="1" firstCol="1" bandRow="1">
                <a:tableStyleId>{3B4B98B0-60AC-42C2-AFA5-B58CD77FA1E5}</a:tableStyleId>
              </a:tblPr>
              <a:tblGrid>
                <a:gridCol w="1423607"/>
                <a:gridCol w="2074989"/>
                <a:gridCol w="2269807"/>
                <a:gridCol w="1966087"/>
              </a:tblGrid>
              <a:tr h="361950">
                <a:tc>
                  <a:txBody>
                    <a:bodyPr/>
                    <a:lstStyle/>
                    <a:p>
                      <a:pPr indent="252095" algn="ctr">
                        <a:lnSpc>
                          <a:spcPct val="200000"/>
                        </a:lnSpc>
                        <a:spcAft>
                          <a:spcPts val="0"/>
                        </a:spcAft>
                      </a:pPr>
                      <a:r>
                        <a:rPr lang="es-EC" sz="1200" dirty="0">
                          <a:effectLst/>
                        </a:rPr>
                        <a:t>Articulación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Error absoluto global </a:t>
                      </a:r>
                      <a:r>
                        <a:rPr lang="en-US" sz="1200" dirty="0">
                          <a:effectLst/>
                        </a:rPr>
                        <a:t>[UA]</a:t>
                      </a:r>
                      <a:endParaRPr lang="en-US" sz="1100" dirty="0">
                        <a:effectLst/>
                      </a:endParaRPr>
                    </a:p>
                    <a:p>
                      <a:pPr indent="252095" algn="ctr">
                        <a:lnSpc>
                          <a:spcPct val="200000"/>
                        </a:lnSpc>
                        <a:spcAft>
                          <a:spcPts val="0"/>
                        </a:spcAft>
                      </a:pPr>
                      <a:r>
                        <a:rPr lang="es-EC" sz="1200" dirty="0">
                          <a:effectLst/>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a:effectLst/>
                        </a:rPr>
                        <a:t>Resolución de la articulación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200000"/>
                        </a:lnSpc>
                        <a:spcAft>
                          <a:spcPts val="0"/>
                        </a:spcAft>
                      </a:pPr>
                      <a:r>
                        <a:rPr lang="es-EC" sz="1200" dirty="0">
                          <a:effectLst/>
                        </a:rPr>
                        <a:t>Error en unidades físicas</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7515">
                <a:tc>
                  <a:txBody>
                    <a:bodyPr/>
                    <a:lstStyle/>
                    <a:p>
                      <a:pPr indent="252095" algn="l">
                        <a:lnSpc>
                          <a:spcPct val="200000"/>
                        </a:lnSpc>
                        <a:spcAft>
                          <a:spcPts val="0"/>
                        </a:spcAft>
                      </a:pPr>
                      <a:r>
                        <a:rPr lang="es-EC" sz="1200">
                          <a:effectLst/>
                        </a:rPr>
                        <a:t>Rotacional</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n-US" sz="1200">
                          <a:effectLst/>
                        </a:rPr>
                        <a:t>-</a:t>
                      </a:r>
                      <a:r>
                        <a:rPr lang="es-EC" sz="1200">
                          <a:effectLst/>
                        </a:rPr>
                        <a:t>0.25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0.31 [⁰/UA]</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-0.08 [⁰]</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437515">
                <a:tc>
                  <a:txBody>
                    <a:bodyPr/>
                    <a:lstStyle/>
                    <a:p>
                      <a:pPr indent="252095" algn="l">
                        <a:lnSpc>
                          <a:spcPct val="200000"/>
                        </a:lnSpc>
                        <a:spcAft>
                          <a:spcPts val="0"/>
                        </a:spcAft>
                      </a:pPr>
                      <a:r>
                        <a:rPr lang="es-EC" sz="1200">
                          <a:effectLst/>
                        </a:rPr>
                        <a:t>Prismática eje Z</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0.05</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1.2 [mm</a:t>
                      </a:r>
                      <a:r>
                        <a:rPr lang="en-US" sz="1200">
                          <a:effectLst/>
                        </a:rPr>
                        <a:t>/UA</a:t>
                      </a:r>
                      <a:r>
                        <a:rPr lang="es-EC" sz="1200">
                          <a:effectLst/>
                        </a:rPr>
                        <a: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dirty="0">
                          <a:effectLst/>
                        </a:rPr>
                        <a:t>0.06 [mm]</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437515">
                <a:tc>
                  <a:txBody>
                    <a:bodyPr/>
                    <a:lstStyle/>
                    <a:p>
                      <a:pPr indent="252095" algn="l">
                        <a:lnSpc>
                          <a:spcPct val="200000"/>
                        </a:lnSpc>
                        <a:spcAft>
                          <a:spcPts val="0"/>
                        </a:spcAft>
                      </a:pPr>
                      <a:r>
                        <a:rPr lang="es-EC" sz="1200">
                          <a:effectLst/>
                        </a:rPr>
                        <a:t>Prismática eje Y</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-0.23</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a:effectLst/>
                        </a:rPr>
                        <a:t>0.4 [mm</a:t>
                      </a:r>
                      <a:r>
                        <a:rPr lang="en-US" sz="1200">
                          <a:effectLst/>
                        </a:rPr>
                        <a:t>/UA</a:t>
                      </a:r>
                      <a:r>
                        <a:rPr lang="es-EC" sz="1200">
                          <a:effectLst/>
                        </a:rPr>
                        <a: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indent="252095" algn="l">
                        <a:lnSpc>
                          <a:spcPct val="200000"/>
                        </a:lnSpc>
                        <a:spcAft>
                          <a:spcPts val="0"/>
                        </a:spcAft>
                      </a:pPr>
                      <a:r>
                        <a:rPr lang="es-EC" sz="1200" dirty="0">
                          <a:effectLst/>
                        </a:rPr>
                        <a:t>-0.9 [mm]</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436158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9896" y="2191464"/>
            <a:ext cx="11056488" cy="1754326"/>
          </a:xfrm>
          <a:prstGeom prst="rect">
            <a:avLst/>
          </a:prstGeom>
          <a:noFill/>
        </p:spPr>
        <p:txBody>
          <a:bodyPr wrap="none" lIns="91440" tIns="45720" rIns="91440" bIns="45720">
            <a:spAutoFit/>
          </a:bodyPr>
          <a:lstStyle/>
          <a:p>
            <a:pPr algn="ctr"/>
            <a:r>
              <a:rPr lang="es-EC" sz="5400" dirty="0"/>
              <a:t>CONCLUSIONES Y RECOMENDACIONES</a:t>
            </a:r>
            <a:endParaRPr lang="en-US" sz="5400" dirty="0"/>
          </a:p>
          <a:p>
            <a:pPr algn="ct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17570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n-US" dirty="0"/>
          </a:p>
        </p:txBody>
      </p:sp>
      <p:sp>
        <p:nvSpPr>
          <p:cNvPr id="3" name="Marcador de contenido 2"/>
          <p:cNvSpPr>
            <a:spLocks noGrp="1"/>
          </p:cNvSpPr>
          <p:nvPr>
            <p:ph idx="1"/>
          </p:nvPr>
        </p:nvSpPr>
        <p:spPr>
          <a:xfrm>
            <a:off x="838200" y="1690688"/>
            <a:ext cx="10515600" cy="4351338"/>
          </a:xfrm>
        </p:spPr>
        <p:txBody>
          <a:bodyPr>
            <a:normAutofit fontScale="70000" lnSpcReduction="20000"/>
          </a:bodyPr>
          <a:lstStyle/>
          <a:p>
            <a:pPr marL="0" indent="0" algn="just">
              <a:buNone/>
            </a:pPr>
            <a:r>
              <a:rPr lang="es-EC" dirty="0"/>
              <a:t>Se logró cumplir con el diseño y la implementación de la estación de precalentamiento y centrifugación para la determinación del grado de asentamiento de sedimentos y agua (BS&amp;W) del petróleo en base al estándar ASTM D4007.</a:t>
            </a:r>
            <a:endParaRPr lang="en-US" dirty="0"/>
          </a:p>
          <a:p>
            <a:pPr marL="0" indent="0" algn="just">
              <a:buNone/>
            </a:pPr>
            <a:endParaRPr lang="es-EC" dirty="0" smtClean="0"/>
          </a:p>
          <a:p>
            <a:pPr marL="0" indent="0" algn="just">
              <a:buNone/>
            </a:pPr>
            <a:r>
              <a:rPr lang="es-EC" dirty="0"/>
              <a:t>Se rehabilitó satisfactoriamente el manipulador robótico ZYMARK tanto en su estructura mecánica como eléctrica, siendo en su mayoría los componentes defectuosos reemplazados por nuevos.</a:t>
            </a:r>
            <a:endParaRPr lang="en-US" dirty="0"/>
          </a:p>
          <a:p>
            <a:pPr marL="0" indent="0" algn="just">
              <a:buNone/>
            </a:pPr>
            <a:endParaRPr lang="es-EC" dirty="0" smtClean="0"/>
          </a:p>
          <a:p>
            <a:pPr marL="0" indent="0" algn="just">
              <a:buNone/>
            </a:pPr>
            <a:r>
              <a:rPr lang="es-EC" dirty="0"/>
              <a:t>La etapa de potencia para activación de los motores DC del sistema se implementó a partir de componentes de hardware existentes en el mercado a fin de brindar una mayor robustez al sistema.</a:t>
            </a:r>
            <a:endParaRPr lang="en-US" dirty="0"/>
          </a:p>
          <a:p>
            <a:pPr marL="0" indent="0" algn="just">
              <a:buNone/>
            </a:pPr>
            <a:endParaRPr lang="es-EC" dirty="0" smtClean="0"/>
          </a:p>
          <a:p>
            <a:pPr marL="0" indent="0" algn="just">
              <a:buNone/>
            </a:pPr>
            <a:r>
              <a:rPr lang="es-EC" dirty="0"/>
              <a:t>Se aprovechó de las nuevas tecnologías en el campo de control basadas en sistemas microcontrolados para la implementación del sistema de control global del sistema utilizando una tarjeta ARDUINO MEGA 2560, la cual provee al sistema de una gran flexibilidad al ser fácil de programar y de esta manera poder cambiar las condiciones de trabajo de la estación a conveniencia del programador.</a:t>
            </a:r>
            <a:endParaRPr lang="en-US" dirty="0"/>
          </a:p>
          <a:p>
            <a:pPr marL="0" indent="0">
              <a:buNone/>
            </a:pPr>
            <a:endParaRPr lang="en-US" dirty="0"/>
          </a:p>
        </p:txBody>
      </p:sp>
    </p:spTree>
    <p:extLst>
      <p:ext uri="{BB962C8B-B14F-4D97-AF65-F5344CB8AC3E}">
        <p14:creationId xmlns:p14="http://schemas.microsoft.com/office/powerpoint/2010/main" val="3969420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n-US" dirty="0"/>
          </a:p>
        </p:txBody>
      </p:sp>
      <p:sp>
        <p:nvSpPr>
          <p:cNvPr id="3" name="Marcador de contenido 2"/>
          <p:cNvSpPr>
            <a:spLocks noGrp="1"/>
          </p:cNvSpPr>
          <p:nvPr>
            <p:ph idx="1"/>
          </p:nvPr>
        </p:nvSpPr>
        <p:spPr>
          <a:xfrm>
            <a:off x="838200" y="1576388"/>
            <a:ext cx="10515600" cy="4351338"/>
          </a:xfrm>
        </p:spPr>
        <p:txBody>
          <a:bodyPr>
            <a:normAutofit fontScale="70000" lnSpcReduction="20000"/>
          </a:bodyPr>
          <a:lstStyle/>
          <a:p>
            <a:pPr marL="0" indent="0" algn="just">
              <a:buNone/>
            </a:pPr>
            <a:r>
              <a:rPr lang="es-EC" dirty="0"/>
              <a:t>Se logró automatizar el proceso de medición del grado BS&amp;W del petróleo con la integración del manipulador ZYMARK, haciendo más rápido, eficiente y preciso el mencionado proceso.</a:t>
            </a:r>
            <a:endParaRPr lang="en-US" dirty="0"/>
          </a:p>
          <a:p>
            <a:pPr marL="0" indent="0" algn="just">
              <a:buNone/>
            </a:pPr>
            <a:endParaRPr lang="es-EC" dirty="0" smtClean="0"/>
          </a:p>
          <a:p>
            <a:pPr marL="0" indent="0" algn="just">
              <a:buNone/>
            </a:pPr>
            <a:r>
              <a:rPr lang="es-EC" dirty="0"/>
              <a:t>El proceso de diseño mecánico de la estación permitió desarrollar destrezas ajenas al campo de la electrónica como por ejemplo el diseño mecánico, utilizando en este campo software especializado como es el caso de SOLID WORKS, expandiendo de esta manera los conocimientos que un ingeniero en electrónica debe poseer.</a:t>
            </a:r>
            <a:endParaRPr lang="en-US" dirty="0"/>
          </a:p>
          <a:p>
            <a:pPr marL="0" indent="0" algn="just">
              <a:buNone/>
            </a:pPr>
            <a:endParaRPr lang="es-EC" dirty="0" smtClean="0"/>
          </a:p>
          <a:p>
            <a:pPr marL="0" indent="0" algn="just">
              <a:buNone/>
            </a:pPr>
            <a:r>
              <a:rPr lang="es-EC" dirty="0"/>
              <a:t>Al realizar pruebas de desempeño sobre la estación implementada, los parámetros obtenidos fueron satisfactorios al comprobar mediantes los mismos que la estación trabaja conforme al diseño, constatando de esta manera las ventajas de utilizar un manipulador robótico cilíndrico en un proceso industrial con tareas de tomar y posicionar elementos</a:t>
            </a:r>
            <a:r>
              <a:rPr lang="es-EC" dirty="0" smtClean="0"/>
              <a:t>.</a:t>
            </a:r>
          </a:p>
          <a:p>
            <a:pPr marL="0" indent="0" algn="just">
              <a:buNone/>
            </a:pPr>
            <a:endParaRPr lang="es-EC" dirty="0" smtClean="0"/>
          </a:p>
          <a:p>
            <a:pPr marL="0" indent="0" algn="just">
              <a:buNone/>
            </a:pPr>
            <a:r>
              <a:rPr lang="es-EC" dirty="0"/>
              <a:t>La elaboración de la documentación mecánica y eléctrica de la estación y el manipulador ZYMARK tiene como propósito ayudar a futuros proyectos que se realicen sobre la estación y que tomen como punto de partida el presente trabajo.</a:t>
            </a:r>
            <a:endParaRPr lang="en-US" dirty="0"/>
          </a:p>
        </p:txBody>
      </p:sp>
    </p:spTree>
    <p:extLst>
      <p:ext uri="{BB962C8B-B14F-4D97-AF65-F5344CB8AC3E}">
        <p14:creationId xmlns:p14="http://schemas.microsoft.com/office/powerpoint/2010/main" val="403804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n-US" dirty="0"/>
          </a:p>
        </p:txBody>
      </p:sp>
      <p:sp>
        <p:nvSpPr>
          <p:cNvPr id="3" name="Marcador de contenido 2"/>
          <p:cNvSpPr>
            <a:spLocks noGrp="1"/>
          </p:cNvSpPr>
          <p:nvPr>
            <p:ph idx="1"/>
          </p:nvPr>
        </p:nvSpPr>
        <p:spPr>
          <a:xfrm>
            <a:off x="838200" y="1690688"/>
            <a:ext cx="10515600" cy="4351338"/>
          </a:xfrm>
        </p:spPr>
        <p:txBody>
          <a:bodyPr>
            <a:normAutofit fontScale="77500" lnSpcReduction="20000"/>
          </a:bodyPr>
          <a:lstStyle/>
          <a:p>
            <a:pPr marL="0" indent="0" algn="just">
              <a:buNone/>
            </a:pPr>
            <a:r>
              <a:rPr lang="es-EC" dirty="0"/>
              <a:t>Para la elaboración de futuros proyectos se vuelve importante la implementación en hardware de un sistema que permita el monitoreo del valor exacto de la temperatura en los precalentadores para que se pueda realizar un control adecuado de los mismos.</a:t>
            </a:r>
            <a:endParaRPr lang="en-US" dirty="0"/>
          </a:p>
          <a:p>
            <a:pPr marL="0" indent="0" algn="just">
              <a:buNone/>
            </a:pPr>
            <a:endParaRPr lang="es-EC" dirty="0" smtClean="0"/>
          </a:p>
          <a:p>
            <a:pPr marL="0" indent="0" algn="just">
              <a:buNone/>
            </a:pPr>
            <a:r>
              <a:rPr lang="es-EC" dirty="0"/>
              <a:t>Uno de los principales inconvenientes al trabajar con centrífugas de crudo es el arranque inicial brusco que presentan las mismas, haciendo que las probetas de centrifugación en ocasiones terminen dañadas o incluso rotas, razón por la cual se sugiere como trabajo futuro realizar en control de velocidad de la centrífuga.</a:t>
            </a:r>
            <a:endParaRPr lang="en-US" dirty="0"/>
          </a:p>
          <a:p>
            <a:pPr marL="0" indent="0" algn="just">
              <a:buNone/>
            </a:pPr>
            <a:endParaRPr lang="es-EC" dirty="0" smtClean="0"/>
          </a:p>
          <a:p>
            <a:pPr marL="0" indent="0" algn="just">
              <a:buNone/>
            </a:pPr>
            <a:r>
              <a:rPr lang="es-EC" dirty="0"/>
              <a:t>La estación de medición del grado BS&amp;W del presente proyecto tiene como objetivo trabajar en los laboratorios móviles de las unidades MTU (MOVIL TEST UNIT) de crudo, motivo por el cual se sugiere como trabajo futuro la TELE – OPERACIÓN de la estación a fin de que la misma pueda ser operada por el usuario sin necesidad de que el mismo este en el área de </a:t>
            </a:r>
            <a:r>
              <a:rPr lang="es-EC" dirty="0" smtClean="0"/>
              <a:t>perforación</a:t>
            </a:r>
          </a:p>
        </p:txBody>
      </p:sp>
    </p:spTree>
    <p:extLst>
      <p:ext uri="{BB962C8B-B14F-4D97-AF65-F5344CB8AC3E}">
        <p14:creationId xmlns:p14="http://schemas.microsoft.com/office/powerpoint/2010/main" val="2723428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47627" y="2191464"/>
            <a:ext cx="8001036" cy="1754326"/>
          </a:xfrm>
          <a:prstGeom prst="rect">
            <a:avLst/>
          </a:prstGeom>
          <a:noFill/>
        </p:spPr>
        <p:txBody>
          <a:bodyPr wrap="none" lIns="91440" tIns="45720" rIns="91440" bIns="45720">
            <a:spAutoFit/>
          </a:bodyPr>
          <a:lstStyle/>
          <a:p>
            <a:pPr algn="ctr"/>
            <a:r>
              <a:rPr lang="es-EC" sz="5400" dirty="0" smtClean="0"/>
              <a:t>GRACIAS POR SU ATENCIÓN</a:t>
            </a:r>
            <a:endParaRPr lang="en-US" sz="5400" dirty="0"/>
          </a:p>
          <a:p>
            <a:pPr algn="ctr"/>
            <a:endPar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68546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Diagrama"/>
          <p:cNvGraphicFramePr/>
          <p:nvPr>
            <p:extLst>
              <p:ext uri="{D42A27DB-BD31-4B8C-83A1-F6EECF244321}">
                <p14:modId xmlns:p14="http://schemas.microsoft.com/office/powerpoint/2010/main" val="3260735966"/>
              </p:ext>
            </p:extLst>
          </p:nvPr>
        </p:nvGraphicFramePr>
        <p:xfrm>
          <a:off x="224244" y="124690"/>
          <a:ext cx="3651566" cy="1828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p:cNvGrpSpPr/>
          <p:nvPr/>
        </p:nvGrpSpPr>
        <p:grpSpPr>
          <a:xfrm>
            <a:off x="663454" y="2125358"/>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S" sz="1800" kern="1200" dirty="0" smtClean="0"/>
                <a:t>Proceso para la medición del grado BS&amp;W</a:t>
              </a:r>
              <a:endParaRPr lang="es-ES" sz="1800" kern="1200" dirty="0"/>
            </a:p>
          </p:txBody>
        </p:sp>
      </p:grpSp>
      <p:sp>
        <p:nvSpPr>
          <p:cNvPr id="5" name="Rectangle 2"/>
          <p:cNvSpPr>
            <a:spLocks noChangeArrowheads="1"/>
          </p:cNvSpPr>
          <p:nvPr/>
        </p:nvSpPr>
        <p:spPr bwMode="auto">
          <a:xfrm>
            <a:off x="5777346" y="936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to 12"/>
          <p:cNvGraphicFramePr>
            <a:graphicFrameLocks noChangeAspect="1"/>
          </p:cNvGraphicFramePr>
          <p:nvPr>
            <p:extLst>
              <p:ext uri="{D42A27DB-BD31-4B8C-83A1-F6EECF244321}">
                <p14:modId xmlns:p14="http://schemas.microsoft.com/office/powerpoint/2010/main" val="3879815762"/>
              </p:ext>
            </p:extLst>
          </p:nvPr>
        </p:nvGraphicFramePr>
        <p:xfrm>
          <a:off x="5039592" y="728074"/>
          <a:ext cx="6037118" cy="5126491"/>
        </p:xfrm>
        <a:graphic>
          <a:graphicData uri="http://schemas.openxmlformats.org/presentationml/2006/ole">
            <mc:AlternateContent xmlns:mc="http://schemas.openxmlformats.org/markup-compatibility/2006">
              <mc:Choice xmlns:v="urn:schemas-microsoft-com:vml" Requires="v">
                <p:oleObj spid="_x0000_s23563" name="Visio" r:id="rId8" imgW="7657977" imgH="5857875" progId="Visio.Drawing.15">
                  <p:embed/>
                </p:oleObj>
              </mc:Choice>
              <mc:Fallback>
                <p:oleObj name="Visio" r:id="rId8" imgW="7657977" imgH="5857875" progId="Visio.Drawing.15">
                  <p:embed/>
                  <p:pic>
                    <p:nvPicPr>
                      <p:cNvPr id="0" name="Object 1"/>
                      <p:cNvPicPr>
                        <a:picLocks noChangeAspect="1" noChangeArrowheads="1"/>
                      </p:cNvPicPr>
                      <p:nvPr/>
                    </p:nvPicPr>
                    <p:blipFill>
                      <a:blip r:embed="rId9"/>
                      <a:srcRect/>
                      <a:stretch>
                        <a:fillRect/>
                      </a:stretch>
                    </p:blipFill>
                    <p:spPr bwMode="auto">
                      <a:xfrm>
                        <a:off x="5039592" y="728074"/>
                        <a:ext cx="6037118" cy="5126491"/>
                      </a:xfrm>
                      <a:prstGeom prst="rect">
                        <a:avLst/>
                      </a:prstGeom>
                      <a:noFill/>
                    </p:spPr>
                  </p:pic>
                </p:oleObj>
              </mc:Fallback>
            </mc:AlternateContent>
          </a:graphicData>
        </a:graphic>
      </p:graphicFrame>
      <p:pic>
        <p:nvPicPr>
          <p:cNvPr id="23559" name="Picture 7" descr="http://4.bp.blogspot.com/-gKfYYnKU98M/USL60h3PX-I/AAAAAAAAAR4/9fohDWdF4Z8/s1600/Foto074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7990" y="3209287"/>
            <a:ext cx="2736883" cy="229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28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663454" y="1907149"/>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S" sz="1800" kern="1200" dirty="0" smtClean="0"/>
                <a:t>Manipuladores robóticos</a:t>
              </a:r>
              <a:endParaRPr lang="es-ES" sz="1800" kern="1200" dirty="0"/>
            </a:p>
          </p:txBody>
        </p:sp>
      </p:grpSp>
      <p:sp>
        <p:nvSpPr>
          <p:cNvPr id="5" name="Rectangle 2"/>
          <p:cNvSpPr>
            <a:spLocks noChangeArrowheads="1"/>
          </p:cNvSpPr>
          <p:nvPr/>
        </p:nvSpPr>
        <p:spPr bwMode="auto">
          <a:xfrm>
            <a:off x="5777346" y="936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Diagrama 9"/>
          <p:cNvGraphicFramePr/>
          <p:nvPr>
            <p:extLst>
              <p:ext uri="{D42A27DB-BD31-4B8C-83A1-F6EECF244321}">
                <p14:modId xmlns:p14="http://schemas.microsoft.com/office/powerpoint/2010/main" val="1009185619"/>
              </p:ext>
            </p:extLst>
          </p:nvPr>
        </p:nvGraphicFramePr>
        <p:xfrm>
          <a:off x="4463474" y="761389"/>
          <a:ext cx="6519718" cy="4693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1 Diagrama"/>
          <p:cNvGraphicFramePr/>
          <p:nvPr>
            <p:extLst>
              <p:ext uri="{D42A27DB-BD31-4B8C-83A1-F6EECF244321}">
                <p14:modId xmlns:p14="http://schemas.microsoft.com/office/powerpoint/2010/main" val="3075139484"/>
              </p:ext>
            </p:extLst>
          </p:nvPr>
        </p:nvGraphicFramePr>
        <p:xfrm>
          <a:off x="224244" y="228599"/>
          <a:ext cx="3594151" cy="11222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4578" name="Picture 2" descr="http://t1.gstatic.com/images?q=tbn:ANd9GcR5YEzpdRK7ED4cQptY0JJ4cUjJ9xSo1DRnkSEXDQRSssvfCx4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7065" y="3222192"/>
            <a:ext cx="2305050"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55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663454" y="1449949"/>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S" sz="1800" kern="1200" dirty="0" smtClean="0"/>
                <a:t>Manipulador robótico ZYMARK</a:t>
              </a:r>
              <a:endParaRPr lang="es-ES" sz="1800" kern="1200" dirty="0"/>
            </a:p>
          </p:txBody>
        </p:sp>
      </p:grpSp>
      <p:sp>
        <p:nvSpPr>
          <p:cNvPr id="5" name="Rectangle 2"/>
          <p:cNvSpPr>
            <a:spLocks noChangeArrowheads="1"/>
          </p:cNvSpPr>
          <p:nvPr/>
        </p:nvSpPr>
        <p:spPr bwMode="auto">
          <a:xfrm>
            <a:off x="5777346" y="936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Diagrama 9"/>
          <p:cNvGraphicFramePr/>
          <p:nvPr>
            <p:extLst>
              <p:ext uri="{D42A27DB-BD31-4B8C-83A1-F6EECF244321}">
                <p14:modId xmlns:p14="http://schemas.microsoft.com/office/powerpoint/2010/main" val="1942763175"/>
              </p:ext>
            </p:extLst>
          </p:nvPr>
        </p:nvGraphicFramePr>
        <p:xfrm>
          <a:off x="4463474" y="761389"/>
          <a:ext cx="6519718" cy="4693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1 Diagrama"/>
          <p:cNvGraphicFramePr/>
          <p:nvPr>
            <p:extLst/>
          </p:nvPr>
        </p:nvGraphicFramePr>
        <p:xfrm>
          <a:off x="224244" y="124690"/>
          <a:ext cx="3594151" cy="11222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p:cNvPicPr>
            <a:picLocks noChangeAspect="1"/>
          </p:cNvPicPr>
          <p:nvPr/>
        </p:nvPicPr>
        <p:blipFill rotWithShape="1">
          <a:blip r:embed="rId12"/>
          <a:srcRect l="30744" r="34727"/>
          <a:stretch/>
        </p:blipFill>
        <p:spPr>
          <a:xfrm>
            <a:off x="1184563" y="2671969"/>
            <a:ext cx="2109355" cy="3238322"/>
          </a:xfrm>
          <a:prstGeom prst="rect">
            <a:avLst/>
          </a:prstGeom>
        </p:spPr>
      </p:pic>
    </p:spTree>
    <p:extLst>
      <p:ext uri="{BB962C8B-B14F-4D97-AF65-F5344CB8AC3E}">
        <p14:creationId xmlns:p14="http://schemas.microsoft.com/office/powerpoint/2010/main" val="1832771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663454" y="1449949"/>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S" sz="1800" kern="1200" dirty="0" smtClean="0"/>
                <a:t>Necesidad </a:t>
              </a:r>
              <a:r>
                <a:rPr lang="en-US" sz="1800" kern="1200" dirty="0" smtClean="0"/>
                <a:t>-</a:t>
              </a:r>
              <a:r>
                <a:rPr lang="es-ES" sz="1800" kern="1200" dirty="0" smtClean="0"/>
                <a:t> Planteamiento del problema</a:t>
              </a:r>
              <a:endParaRPr lang="es-ES" sz="1800" kern="1200" dirty="0"/>
            </a:p>
          </p:txBody>
        </p:sp>
      </p:grpSp>
      <p:sp>
        <p:nvSpPr>
          <p:cNvPr id="5" name="Rectangle 2"/>
          <p:cNvSpPr>
            <a:spLocks noChangeArrowheads="1"/>
          </p:cNvSpPr>
          <p:nvPr/>
        </p:nvSpPr>
        <p:spPr bwMode="auto">
          <a:xfrm>
            <a:off x="5777346" y="936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Diagrama 9"/>
          <p:cNvGraphicFramePr/>
          <p:nvPr>
            <p:extLst>
              <p:ext uri="{D42A27DB-BD31-4B8C-83A1-F6EECF244321}">
                <p14:modId xmlns:p14="http://schemas.microsoft.com/office/powerpoint/2010/main" val="326256037"/>
              </p:ext>
            </p:extLst>
          </p:nvPr>
        </p:nvGraphicFramePr>
        <p:xfrm>
          <a:off x="4463474" y="761389"/>
          <a:ext cx="6530108" cy="338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1 Diagrama"/>
          <p:cNvGraphicFramePr/>
          <p:nvPr>
            <p:extLst/>
          </p:nvPr>
        </p:nvGraphicFramePr>
        <p:xfrm>
          <a:off x="224244" y="124690"/>
          <a:ext cx="3594151" cy="11222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5602" name="Picture 2" descr="http://4.bp.blogspot.com/-K1ZjW_tNRKo/UecfyBoEkuI/AAAAAAAAAVw/A-7htofVkxo/s1600/problema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454" y="2903971"/>
            <a:ext cx="2764270" cy="27642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3004180250"/>
              </p:ext>
            </p:extLst>
          </p:nvPr>
        </p:nvGraphicFramePr>
        <p:xfrm>
          <a:off x="5382492" y="4125191"/>
          <a:ext cx="5064991" cy="1296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592326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663454" y="1449949"/>
            <a:ext cx="3192271" cy="1033478"/>
            <a:chOff x="748844" y="757725"/>
            <a:chExt cx="2902721" cy="695355"/>
          </a:xfrm>
        </p:grpSpPr>
        <p:sp>
          <p:nvSpPr>
            <p:cNvPr id="8" name="Redondear rectángulo de esquina del mismo lado 7"/>
            <p:cNvSpPr/>
            <p:nvPr/>
          </p:nvSpPr>
          <p:spPr>
            <a:xfrm rot="5400000">
              <a:off x="1852527" y="-345958"/>
              <a:ext cx="695355" cy="290272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dondear rectángulo de esquina del mismo lado 4"/>
            <p:cNvSpPr/>
            <p:nvPr/>
          </p:nvSpPr>
          <p:spPr>
            <a:xfrm>
              <a:off x="748844" y="791669"/>
              <a:ext cx="2868777" cy="6274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0" lvl="1" algn="just" defTabSz="800100">
                <a:lnSpc>
                  <a:spcPct val="90000"/>
                </a:lnSpc>
                <a:spcBef>
                  <a:spcPct val="0"/>
                </a:spcBef>
                <a:spcAft>
                  <a:spcPct val="15000"/>
                </a:spcAft>
              </a:pPr>
              <a:r>
                <a:rPr lang="es-EC" sz="1800" kern="1200" dirty="0" smtClean="0"/>
                <a:t>Solución </a:t>
              </a:r>
              <a:r>
                <a:rPr lang="en-US" sz="1800" kern="1200" dirty="0" smtClean="0"/>
                <a:t>– </a:t>
              </a:r>
              <a:r>
                <a:rPr lang="en-US" sz="1800" kern="1200" dirty="0" err="1" smtClean="0"/>
                <a:t>Automatización</a:t>
              </a:r>
              <a:r>
                <a:rPr lang="en-US" sz="1800" kern="1200" dirty="0" smtClean="0"/>
                <a:t> del </a:t>
              </a:r>
              <a:r>
                <a:rPr lang="en-US" sz="1800" kern="1200" dirty="0" err="1" smtClean="0"/>
                <a:t>proceso</a:t>
              </a:r>
              <a:r>
                <a:rPr lang="en-US" sz="1800" kern="1200" dirty="0" smtClean="0"/>
                <a:t> de </a:t>
              </a:r>
              <a:r>
                <a:rPr lang="en-US" sz="1800" kern="1200" dirty="0" err="1" smtClean="0"/>
                <a:t>medición</a:t>
              </a:r>
              <a:r>
                <a:rPr lang="en-US" sz="1800" kern="1200" dirty="0" smtClean="0"/>
                <a:t> del </a:t>
              </a:r>
              <a:r>
                <a:rPr lang="en-US" sz="1800" kern="1200" dirty="0" err="1" smtClean="0"/>
                <a:t>grado</a:t>
              </a:r>
              <a:r>
                <a:rPr lang="en-US" sz="1800" kern="1200" dirty="0" smtClean="0"/>
                <a:t> BS&amp;W</a:t>
              </a:r>
              <a:endParaRPr lang="es-ES" sz="1800" kern="1200" dirty="0"/>
            </a:p>
          </p:txBody>
        </p:sp>
      </p:grpSp>
      <p:sp>
        <p:nvSpPr>
          <p:cNvPr id="5" name="Rectangle 2"/>
          <p:cNvSpPr>
            <a:spLocks noChangeArrowheads="1"/>
          </p:cNvSpPr>
          <p:nvPr/>
        </p:nvSpPr>
        <p:spPr bwMode="auto">
          <a:xfrm>
            <a:off x="5777346" y="9366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1 Diagrama"/>
          <p:cNvGraphicFramePr/>
          <p:nvPr>
            <p:extLst/>
          </p:nvPr>
        </p:nvGraphicFramePr>
        <p:xfrm>
          <a:off x="224244" y="124690"/>
          <a:ext cx="3594151" cy="112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1480300836"/>
              </p:ext>
            </p:extLst>
          </p:nvPr>
        </p:nvGraphicFramePr>
        <p:xfrm>
          <a:off x="5382492" y="688407"/>
          <a:ext cx="6181436" cy="4979834"/>
        </p:xfrm>
        <a:graphic>
          <a:graphicData uri="http://schemas.openxmlformats.org/presentationml/2006/ole">
            <mc:AlternateContent xmlns:mc="http://schemas.openxmlformats.org/markup-compatibility/2006">
              <mc:Choice xmlns:v="urn:schemas-microsoft-com:vml" Requires="v">
                <p:oleObj spid="_x0000_s27653" name="Visio" r:id="rId8" imgW="7295965" imgH="5857875" progId="Visio.Drawing.15">
                  <p:embed/>
                </p:oleObj>
              </mc:Choice>
              <mc:Fallback>
                <p:oleObj name="Visio" r:id="rId8" imgW="7295965" imgH="5857875" progId="Visio.Drawing.15">
                  <p:embed/>
                  <p:pic>
                    <p:nvPicPr>
                      <p:cNvPr id="0" name=""/>
                      <p:cNvPicPr>
                        <a:picLocks noChangeAspect="1" noChangeArrowheads="1"/>
                      </p:cNvPicPr>
                      <p:nvPr/>
                    </p:nvPicPr>
                    <p:blipFill>
                      <a:blip r:embed="rId9"/>
                      <a:srcRect/>
                      <a:stretch>
                        <a:fillRect/>
                      </a:stretch>
                    </p:blipFill>
                    <p:spPr bwMode="auto">
                      <a:xfrm>
                        <a:off x="5382492" y="688407"/>
                        <a:ext cx="6181436" cy="4979834"/>
                      </a:xfrm>
                      <a:prstGeom prst="rect">
                        <a:avLst/>
                      </a:prstGeom>
                      <a:noFill/>
                      <a:extLst/>
                    </p:spPr>
                  </p:pic>
                </p:oleObj>
              </mc:Fallback>
            </mc:AlternateContent>
          </a:graphicData>
        </a:graphic>
      </p:graphicFrame>
      <p:pic>
        <p:nvPicPr>
          <p:cNvPr id="27650" name="Picture 2" descr="http://2.bp.blogspot.com/-pxkllfJvCMo/Tv1L5p24_FI/AAAAAAAAAEs/9EkLzE8m78U/s1600/solucio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300" y="2768798"/>
            <a:ext cx="2441575" cy="228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14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1816</Words>
  <Application>Microsoft Office PowerPoint</Application>
  <PresentationFormat>Panorámica</PresentationFormat>
  <Paragraphs>296</Paragraphs>
  <Slides>45</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45</vt:i4>
      </vt:variant>
    </vt:vector>
  </HeadingPairs>
  <TitlesOfParts>
    <vt:vector size="53" baseType="lpstr">
      <vt:lpstr>Arial</vt:lpstr>
      <vt:lpstr>Calibri</vt:lpstr>
      <vt:lpstr>Calibri Light</vt:lpstr>
      <vt:lpstr>Constantia</vt:lpstr>
      <vt:lpstr>Times New Roman</vt:lpstr>
      <vt:lpstr>Tema de Office</vt:lpstr>
      <vt:lpstr>Dibujo de Microsoft Visio</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ARTICULACIONES DEL MANIPULADOR ZYMARK</vt:lpstr>
      <vt:lpstr>GRIPPER DEL MANIPULADOR ZYMARK</vt:lpstr>
      <vt:lpstr>DESPERFECTOS MECÁNICOS DEL MANIPULADOR ZYMARK</vt:lpstr>
      <vt:lpstr>ARTICULACIÓN PRISMÁTICA EJE Z</vt:lpstr>
      <vt:lpstr>ARTICULACIÓN PRISMÁTICA EJE Z</vt:lpstr>
      <vt:lpstr>ARTICULACIÓN PRISMÁTICA EJE Z</vt:lpstr>
      <vt:lpstr>SISTEMA ELÉCTRICO DEL MANIPULADOR ZYMARK</vt:lpstr>
      <vt:lpstr>SISTEMA ELÉCTRICO DEL MANIPULADOR ZYMARK</vt:lpstr>
      <vt:lpstr>SISTEMA ELÉCTRICO DEL MANIPULADOR ZYMARK</vt:lpstr>
      <vt:lpstr>SISTEMA ELÉCTRICO DEL MANIPULADOR ZYMARK</vt:lpstr>
      <vt:lpstr>CONTROL DEL MANIPULADOR ZYMARK</vt:lpstr>
      <vt:lpstr>COMPONENTE PRINCIPAL DE CONTROL</vt:lpstr>
      <vt:lpstr>Presentación de PowerPoint</vt:lpstr>
      <vt:lpstr>DISEÑO MECÁNICO DE LA ESTACIÓN</vt:lpstr>
      <vt:lpstr>DISEÑO MECÁNICO DE LA ESTACIÓN</vt:lpstr>
      <vt:lpstr>DISEÑO MECÁNICO DE LA ESTACIÓN</vt:lpstr>
      <vt:lpstr>DISEÑO MECÁNICO DE LA ESTACIÓN</vt:lpstr>
      <vt:lpstr>Presentación de PowerPoint</vt:lpstr>
      <vt:lpstr>IMPLEMENTACIÓN</vt:lpstr>
      <vt:lpstr>IMPLEMENTACIÓN</vt:lpstr>
      <vt:lpstr>IMPLEMENTACIÓN</vt:lpstr>
      <vt:lpstr>IMPLEMENTACIÓN</vt:lpstr>
      <vt:lpstr>IMPLEMENTACIÓN</vt:lpstr>
      <vt:lpstr>IMPLEMENTACIÓN</vt:lpstr>
      <vt:lpstr>Presentación de PowerPoint</vt:lpstr>
      <vt:lpstr>Presentación de PowerPoint</vt:lpstr>
      <vt:lpstr>Presentación de PowerPoint</vt:lpstr>
      <vt:lpstr>Presentación de PowerPoint</vt:lpstr>
      <vt:lpstr>Presentación de PowerPoint</vt:lpstr>
      <vt:lpstr>Error de posicionamiento del sistema</vt:lpstr>
      <vt:lpstr>Presentación de PowerPoint</vt:lpstr>
      <vt:lpstr>CONCLUSIONES</vt:lpstr>
      <vt:lpstr>CONCLUSIONES</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Dario Jaramillo</dc:creator>
  <cp:lastModifiedBy>Dario Jaramillo</cp:lastModifiedBy>
  <cp:revision>26</cp:revision>
  <dcterms:created xsi:type="dcterms:W3CDTF">2014-03-17T01:38:42Z</dcterms:created>
  <dcterms:modified xsi:type="dcterms:W3CDTF">2014-03-22T20:38:40Z</dcterms:modified>
</cp:coreProperties>
</file>