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7" r:id="rId2"/>
  </p:sldMasterIdLst>
  <p:sldIdLst>
    <p:sldId id="336" r:id="rId3"/>
    <p:sldId id="257" r:id="rId4"/>
    <p:sldId id="258" r:id="rId5"/>
    <p:sldId id="259" r:id="rId6"/>
    <p:sldId id="265" r:id="rId7"/>
    <p:sldId id="271" r:id="rId8"/>
    <p:sldId id="270" r:id="rId9"/>
    <p:sldId id="272" r:id="rId10"/>
    <p:sldId id="273" r:id="rId11"/>
    <p:sldId id="274" r:id="rId12"/>
    <p:sldId id="275" r:id="rId13"/>
    <p:sldId id="277" r:id="rId14"/>
    <p:sldId id="278" r:id="rId15"/>
    <p:sldId id="276" r:id="rId16"/>
    <p:sldId id="279" r:id="rId17"/>
    <p:sldId id="280" r:id="rId18"/>
    <p:sldId id="281" r:id="rId19"/>
    <p:sldId id="282" r:id="rId20"/>
    <p:sldId id="283" r:id="rId21"/>
    <p:sldId id="284" r:id="rId22"/>
    <p:sldId id="288" r:id="rId23"/>
    <p:sldId id="287" r:id="rId24"/>
    <p:sldId id="289" r:id="rId25"/>
    <p:sldId id="290" r:id="rId26"/>
    <p:sldId id="291" r:id="rId27"/>
    <p:sldId id="292" r:id="rId28"/>
    <p:sldId id="294" r:id="rId29"/>
    <p:sldId id="295" r:id="rId30"/>
    <p:sldId id="296" r:id="rId31"/>
    <p:sldId id="297" r:id="rId32"/>
    <p:sldId id="298" r:id="rId33"/>
    <p:sldId id="299" r:id="rId34"/>
    <p:sldId id="300" r:id="rId35"/>
    <p:sldId id="301" r:id="rId36"/>
    <p:sldId id="302" r:id="rId37"/>
    <p:sldId id="308" r:id="rId38"/>
    <p:sldId id="332" r:id="rId39"/>
    <p:sldId id="311" r:id="rId40"/>
    <p:sldId id="313" r:id="rId41"/>
    <p:sldId id="315" r:id="rId42"/>
    <p:sldId id="316" r:id="rId43"/>
    <p:sldId id="317" r:id="rId44"/>
    <p:sldId id="324" r:id="rId45"/>
    <p:sldId id="325" r:id="rId46"/>
    <p:sldId id="326" r:id="rId47"/>
    <p:sldId id="327" r:id="rId48"/>
    <p:sldId id="328" r:id="rId49"/>
    <p:sldId id="329" r:id="rId50"/>
    <p:sldId id="330" r:id="rId51"/>
    <p:sldId id="333" r:id="rId52"/>
  </p:sldIdLst>
  <p:sldSz cx="12801600" cy="6480175"/>
  <p:notesSz cx="6858000" cy="9144000"/>
  <p:defaultTextStyle>
    <a:defPPr>
      <a:defRPr lang="es-EC"/>
    </a:defPPr>
    <a:lvl1pPr marL="0" algn="l" defTabSz="1221897" rtl="0" eaLnBrk="1" latinLnBrk="0" hangingPunct="1">
      <a:defRPr sz="2400" kern="1200">
        <a:solidFill>
          <a:schemeClr val="tx1"/>
        </a:solidFill>
        <a:latin typeface="+mn-lt"/>
        <a:ea typeface="+mn-ea"/>
        <a:cs typeface="+mn-cs"/>
      </a:defRPr>
    </a:lvl1pPr>
    <a:lvl2pPr marL="610948" algn="l" defTabSz="1221897" rtl="0" eaLnBrk="1" latinLnBrk="0" hangingPunct="1">
      <a:defRPr sz="2400" kern="1200">
        <a:solidFill>
          <a:schemeClr val="tx1"/>
        </a:solidFill>
        <a:latin typeface="+mn-lt"/>
        <a:ea typeface="+mn-ea"/>
        <a:cs typeface="+mn-cs"/>
      </a:defRPr>
    </a:lvl2pPr>
    <a:lvl3pPr marL="1221897" algn="l" defTabSz="1221897" rtl="0" eaLnBrk="1" latinLnBrk="0" hangingPunct="1">
      <a:defRPr sz="2400" kern="1200">
        <a:solidFill>
          <a:schemeClr val="tx1"/>
        </a:solidFill>
        <a:latin typeface="+mn-lt"/>
        <a:ea typeface="+mn-ea"/>
        <a:cs typeface="+mn-cs"/>
      </a:defRPr>
    </a:lvl3pPr>
    <a:lvl4pPr marL="1832846" algn="l" defTabSz="1221897" rtl="0" eaLnBrk="1" latinLnBrk="0" hangingPunct="1">
      <a:defRPr sz="2400" kern="1200">
        <a:solidFill>
          <a:schemeClr val="tx1"/>
        </a:solidFill>
        <a:latin typeface="+mn-lt"/>
        <a:ea typeface="+mn-ea"/>
        <a:cs typeface="+mn-cs"/>
      </a:defRPr>
    </a:lvl4pPr>
    <a:lvl5pPr marL="2443795" algn="l" defTabSz="1221897" rtl="0" eaLnBrk="1" latinLnBrk="0" hangingPunct="1">
      <a:defRPr sz="2400" kern="1200">
        <a:solidFill>
          <a:schemeClr val="tx1"/>
        </a:solidFill>
        <a:latin typeface="+mn-lt"/>
        <a:ea typeface="+mn-ea"/>
        <a:cs typeface="+mn-cs"/>
      </a:defRPr>
    </a:lvl5pPr>
    <a:lvl6pPr marL="3054743" algn="l" defTabSz="1221897" rtl="0" eaLnBrk="1" latinLnBrk="0" hangingPunct="1">
      <a:defRPr sz="2400" kern="1200">
        <a:solidFill>
          <a:schemeClr val="tx1"/>
        </a:solidFill>
        <a:latin typeface="+mn-lt"/>
        <a:ea typeface="+mn-ea"/>
        <a:cs typeface="+mn-cs"/>
      </a:defRPr>
    </a:lvl6pPr>
    <a:lvl7pPr marL="3665692" algn="l" defTabSz="1221897" rtl="0" eaLnBrk="1" latinLnBrk="0" hangingPunct="1">
      <a:defRPr sz="2400" kern="1200">
        <a:solidFill>
          <a:schemeClr val="tx1"/>
        </a:solidFill>
        <a:latin typeface="+mn-lt"/>
        <a:ea typeface="+mn-ea"/>
        <a:cs typeface="+mn-cs"/>
      </a:defRPr>
    </a:lvl7pPr>
    <a:lvl8pPr marL="4276642" algn="l" defTabSz="1221897" rtl="0" eaLnBrk="1" latinLnBrk="0" hangingPunct="1">
      <a:defRPr sz="2400" kern="1200">
        <a:solidFill>
          <a:schemeClr val="tx1"/>
        </a:solidFill>
        <a:latin typeface="+mn-lt"/>
        <a:ea typeface="+mn-ea"/>
        <a:cs typeface="+mn-cs"/>
      </a:defRPr>
    </a:lvl8pPr>
    <a:lvl9pPr marL="4887591" algn="l" defTabSz="122189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4" y="-264"/>
      </p:cViewPr>
      <p:guideLst>
        <p:guide orient="horz" pos="2041"/>
        <p:guide pos="40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8D0F0-A370-4CC9-8D29-7B9B04DD93E9}" type="doc">
      <dgm:prSet loTypeId="urn:microsoft.com/office/officeart/2005/8/layout/vList2" loCatId="list" qsTypeId="urn:microsoft.com/office/officeart/2005/8/quickstyle/simple3" qsCatId="simple" csTypeId="urn:microsoft.com/office/officeart/2005/8/colors/accent1_5" csCatId="accent1" phldr="1"/>
      <dgm:spPr/>
      <dgm:t>
        <a:bodyPr/>
        <a:lstStyle/>
        <a:p>
          <a:endParaRPr lang="es-EC"/>
        </a:p>
      </dgm:t>
    </dgm:pt>
    <dgm:pt modelId="{30799B45-2E8A-4381-95BB-003500F7C0D8}">
      <dgm:prSet phldrT="[Texto]"/>
      <dgm:spPr/>
      <dgm:t>
        <a:bodyPr/>
        <a:lstStyle/>
        <a:p>
          <a:r>
            <a:rPr lang="en-US" dirty="0" err="1" smtClean="0"/>
            <a:t>Optimizar</a:t>
          </a:r>
          <a:r>
            <a:rPr lang="en-US" dirty="0" smtClean="0"/>
            <a:t> la </a:t>
          </a:r>
          <a:r>
            <a:rPr lang="en-US" dirty="0" err="1" smtClean="0"/>
            <a:t>operación</a:t>
          </a:r>
          <a:r>
            <a:rPr lang="en-US" dirty="0" smtClean="0"/>
            <a:t>,  </a:t>
          </a:r>
          <a:r>
            <a:rPr lang="en-US" dirty="0" err="1" smtClean="0"/>
            <a:t>mediante</a:t>
          </a:r>
          <a:r>
            <a:rPr lang="en-US" dirty="0" smtClean="0"/>
            <a:t> la </a:t>
          </a:r>
          <a:r>
            <a:rPr lang="en-US" dirty="0" err="1" smtClean="0"/>
            <a:t>contrucción</a:t>
          </a:r>
          <a:r>
            <a:rPr lang="en-US" dirty="0" smtClean="0"/>
            <a:t> de </a:t>
          </a:r>
          <a:r>
            <a:rPr lang="en-US" dirty="0" err="1" smtClean="0"/>
            <a:t>tarjetas</a:t>
          </a:r>
          <a:r>
            <a:rPr lang="en-US" dirty="0" smtClean="0"/>
            <a:t> </a:t>
          </a:r>
          <a:r>
            <a:rPr lang="en-US" dirty="0" err="1" smtClean="0"/>
            <a:t>electrónicas</a:t>
          </a:r>
          <a:endParaRPr lang="es-EC" dirty="0"/>
        </a:p>
      </dgm:t>
    </dgm:pt>
    <dgm:pt modelId="{D01D387F-2A2D-435D-BD10-B8763431223F}" type="parTrans" cxnId="{8106A9B5-0378-45C2-9FAC-A303015812A4}">
      <dgm:prSet/>
      <dgm:spPr/>
      <dgm:t>
        <a:bodyPr/>
        <a:lstStyle/>
        <a:p>
          <a:endParaRPr lang="es-EC"/>
        </a:p>
      </dgm:t>
    </dgm:pt>
    <dgm:pt modelId="{2FA5DB2C-3AC6-42BB-BBD8-99399233F28B}" type="sibTrans" cxnId="{8106A9B5-0378-45C2-9FAC-A303015812A4}">
      <dgm:prSet/>
      <dgm:spPr/>
      <dgm:t>
        <a:bodyPr/>
        <a:lstStyle/>
        <a:p>
          <a:endParaRPr lang="es-EC"/>
        </a:p>
      </dgm:t>
    </dgm:pt>
    <dgm:pt modelId="{493F974D-8152-4777-B423-87483F47B08A}">
      <dgm:prSet phldrT="[Texto]"/>
      <dgm:spPr/>
      <dgm:t>
        <a:bodyPr/>
        <a:lstStyle/>
        <a:p>
          <a:r>
            <a:rPr lang="en-US" dirty="0" err="1" smtClean="0"/>
            <a:t>Desarrollar</a:t>
          </a:r>
          <a:r>
            <a:rPr lang="en-US" dirty="0" smtClean="0"/>
            <a:t> </a:t>
          </a:r>
          <a:r>
            <a:rPr lang="en-US" dirty="0" err="1" smtClean="0"/>
            <a:t>una</a:t>
          </a:r>
          <a:r>
            <a:rPr lang="en-US" dirty="0" smtClean="0"/>
            <a:t> </a:t>
          </a:r>
          <a:r>
            <a:rPr lang="en-US" dirty="0" err="1" smtClean="0"/>
            <a:t>interfaz</a:t>
          </a:r>
          <a:r>
            <a:rPr lang="en-US" dirty="0" smtClean="0"/>
            <a:t> </a:t>
          </a:r>
          <a:r>
            <a:rPr lang="en-US" dirty="0" err="1" smtClean="0"/>
            <a:t>gráfica</a:t>
          </a:r>
          <a:r>
            <a:rPr lang="en-US" dirty="0" smtClean="0"/>
            <a:t> en </a:t>
          </a:r>
          <a:r>
            <a:rPr lang="en-US" dirty="0" err="1" smtClean="0"/>
            <a:t>lenguaje</a:t>
          </a:r>
          <a:r>
            <a:rPr lang="en-US" dirty="0" smtClean="0"/>
            <a:t> Java</a:t>
          </a:r>
          <a:endParaRPr lang="es-EC" dirty="0"/>
        </a:p>
      </dgm:t>
    </dgm:pt>
    <dgm:pt modelId="{42C757BB-D7A8-4939-82F0-579D2120396F}" type="parTrans" cxnId="{C3D10FEA-4A92-4EAC-B7FB-614A09D66B56}">
      <dgm:prSet/>
      <dgm:spPr/>
      <dgm:t>
        <a:bodyPr/>
        <a:lstStyle/>
        <a:p>
          <a:endParaRPr lang="es-EC"/>
        </a:p>
      </dgm:t>
    </dgm:pt>
    <dgm:pt modelId="{12F8D524-16F6-4CA4-97ED-DFCBA8EED635}" type="sibTrans" cxnId="{C3D10FEA-4A92-4EAC-B7FB-614A09D66B56}">
      <dgm:prSet/>
      <dgm:spPr/>
      <dgm:t>
        <a:bodyPr/>
        <a:lstStyle/>
        <a:p>
          <a:endParaRPr lang="es-EC"/>
        </a:p>
      </dgm:t>
    </dgm:pt>
    <dgm:pt modelId="{C7DC5160-7B2C-47EF-A62E-2FE70BB36A97}">
      <dgm:prSet phldrT="[Texto]"/>
      <dgm:spPr/>
      <dgm:t>
        <a:bodyPr/>
        <a:lstStyle/>
        <a:p>
          <a:r>
            <a:rPr lang="en-US" dirty="0" err="1" smtClean="0"/>
            <a:t>Emular</a:t>
          </a:r>
          <a:r>
            <a:rPr lang="en-US" dirty="0" smtClean="0"/>
            <a:t> el </a:t>
          </a:r>
          <a:r>
            <a:rPr lang="en-US" dirty="0" err="1" smtClean="0"/>
            <a:t>entorno</a:t>
          </a:r>
          <a:r>
            <a:rPr lang="en-US" dirty="0" smtClean="0"/>
            <a:t> de </a:t>
          </a:r>
          <a:r>
            <a:rPr lang="en-US" dirty="0" err="1" smtClean="0"/>
            <a:t>trabajo</a:t>
          </a:r>
          <a:r>
            <a:rPr lang="en-US" dirty="0" smtClean="0"/>
            <a:t> del software </a:t>
          </a:r>
          <a:r>
            <a:rPr lang="en-US" dirty="0" err="1" smtClean="0"/>
            <a:t>RobComm</a:t>
          </a:r>
          <a:endParaRPr lang="es-EC" dirty="0"/>
        </a:p>
      </dgm:t>
    </dgm:pt>
    <dgm:pt modelId="{BB6DEB62-541C-497B-AADB-F3FED05A685A}" type="parTrans" cxnId="{BF12F868-8C61-4B9B-ABC4-9389AC3A1E1F}">
      <dgm:prSet/>
      <dgm:spPr/>
      <dgm:t>
        <a:bodyPr/>
        <a:lstStyle/>
        <a:p>
          <a:endParaRPr lang="es-EC"/>
        </a:p>
      </dgm:t>
    </dgm:pt>
    <dgm:pt modelId="{CA8261CD-C9D3-432B-9D9B-97D9B470B1B5}" type="sibTrans" cxnId="{BF12F868-8C61-4B9B-ABC4-9389AC3A1E1F}">
      <dgm:prSet/>
      <dgm:spPr/>
      <dgm:t>
        <a:bodyPr/>
        <a:lstStyle/>
        <a:p>
          <a:endParaRPr lang="es-EC"/>
        </a:p>
      </dgm:t>
    </dgm:pt>
    <dgm:pt modelId="{13035FFD-04E4-451A-9C8F-4C0B7687EC21}" type="pres">
      <dgm:prSet presAssocID="{F538D0F0-A370-4CC9-8D29-7B9B04DD93E9}" presName="linear" presStyleCnt="0">
        <dgm:presLayoutVars>
          <dgm:animLvl val="lvl"/>
          <dgm:resizeHandles val="exact"/>
        </dgm:presLayoutVars>
      </dgm:prSet>
      <dgm:spPr/>
      <dgm:t>
        <a:bodyPr/>
        <a:lstStyle/>
        <a:p>
          <a:endParaRPr lang="es-EC"/>
        </a:p>
      </dgm:t>
    </dgm:pt>
    <dgm:pt modelId="{AA49021E-8D11-44C0-A3E5-9A54A76F8471}" type="pres">
      <dgm:prSet presAssocID="{30799B45-2E8A-4381-95BB-003500F7C0D8}" presName="parentText" presStyleLbl="node1" presStyleIdx="0" presStyleCnt="3" custScaleY="70693" custLinFactY="-13215" custLinFactNeighborY="-100000">
        <dgm:presLayoutVars>
          <dgm:chMax val="0"/>
          <dgm:bulletEnabled val="1"/>
        </dgm:presLayoutVars>
      </dgm:prSet>
      <dgm:spPr/>
      <dgm:t>
        <a:bodyPr/>
        <a:lstStyle/>
        <a:p>
          <a:endParaRPr lang="es-EC"/>
        </a:p>
      </dgm:t>
    </dgm:pt>
    <dgm:pt modelId="{78045DC6-6E32-4B55-A92E-F280A51E6640}" type="pres">
      <dgm:prSet presAssocID="{2FA5DB2C-3AC6-42BB-BBD8-99399233F28B}" presName="spacer" presStyleCnt="0"/>
      <dgm:spPr/>
    </dgm:pt>
    <dgm:pt modelId="{D2C4FF3E-654A-4608-81CD-A637B5D95C72}" type="pres">
      <dgm:prSet presAssocID="{493F974D-8152-4777-B423-87483F47B08A}" presName="parentText" presStyleLbl="node1" presStyleIdx="1" presStyleCnt="3" custScaleY="70693" custLinFactNeighborX="-749">
        <dgm:presLayoutVars>
          <dgm:chMax val="0"/>
          <dgm:bulletEnabled val="1"/>
        </dgm:presLayoutVars>
      </dgm:prSet>
      <dgm:spPr/>
      <dgm:t>
        <a:bodyPr/>
        <a:lstStyle/>
        <a:p>
          <a:endParaRPr lang="es-EC"/>
        </a:p>
      </dgm:t>
    </dgm:pt>
    <dgm:pt modelId="{99470D3E-7409-4DA1-8452-9DE0920E0C72}" type="pres">
      <dgm:prSet presAssocID="{12F8D524-16F6-4CA4-97ED-DFCBA8EED635}" presName="spacer" presStyleCnt="0"/>
      <dgm:spPr/>
    </dgm:pt>
    <dgm:pt modelId="{543F2FAA-E103-4B53-A61B-A5D4F6A475E6}" type="pres">
      <dgm:prSet presAssocID="{C7DC5160-7B2C-47EF-A62E-2FE70BB36A97}" presName="parentText" presStyleLbl="node1" presStyleIdx="2" presStyleCnt="3" custScaleY="70693" custLinFactY="30" custLinFactNeighborY="100000">
        <dgm:presLayoutVars>
          <dgm:chMax val="0"/>
          <dgm:bulletEnabled val="1"/>
        </dgm:presLayoutVars>
      </dgm:prSet>
      <dgm:spPr/>
      <dgm:t>
        <a:bodyPr/>
        <a:lstStyle/>
        <a:p>
          <a:endParaRPr lang="es-EC"/>
        </a:p>
      </dgm:t>
    </dgm:pt>
  </dgm:ptLst>
  <dgm:cxnLst>
    <dgm:cxn modelId="{BF12F868-8C61-4B9B-ABC4-9389AC3A1E1F}" srcId="{F538D0F0-A370-4CC9-8D29-7B9B04DD93E9}" destId="{C7DC5160-7B2C-47EF-A62E-2FE70BB36A97}" srcOrd="2" destOrd="0" parTransId="{BB6DEB62-541C-497B-AADB-F3FED05A685A}" sibTransId="{CA8261CD-C9D3-432B-9D9B-97D9B470B1B5}"/>
    <dgm:cxn modelId="{89A56411-3B71-4BEB-946D-0754BE23FB02}" type="presOf" srcId="{30799B45-2E8A-4381-95BB-003500F7C0D8}" destId="{AA49021E-8D11-44C0-A3E5-9A54A76F8471}" srcOrd="0" destOrd="0" presId="urn:microsoft.com/office/officeart/2005/8/layout/vList2"/>
    <dgm:cxn modelId="{C3D10FEA-4A92-4EAC-B7FB-614A09D66B56}" srcId="{F538D0F0-A370-4CC9-8D29-7B9B04DD93E9}" destId="{493F974D-8152-4777-B423-87483F47B08A}" srcOrd="1" destOrd="0" parTransId="{42C757BB-D7A8-4939-82F0-579D2120396F}" sibTransId="{12F8D524-16F6-4CA4-97ED-DFCBA8EED635}"/>
    <dgm:cxn modelId="{E4485AF3-09A4-4957-80C9-9509D76C96A0}" type="presOf" srcId="{493F974D-8152-4777-B423-87483F47B08A}" destId="{D2C4FF3E-654A-4608-81CD-A637B5D95C72}" srcOrd="0" destOrd="0" presId="urn:microsoft.com/office/officeart/2005/8/layout/vList2"/>
    <dgm:cxn modelId="{8106A9B5-0378-45C2-9FAC-A303015812A4}" srcId="{F538D0F0-A370-4CC9-8D29-7B9B04DD93E9}" destId="{30799B45-2E8A-4381-95BB-003500F7C0D8}" srcOrd="0" destOrd="0" parTransId="{D01D387F-2A2D-435D-BD10-B8763431223F}" sibTransId="{2FA5DB2C-3AC6-42BB-BBD8-99399233F28B}"/>
    <dgm:cxn modelId="{D29A0B6F-A9F4-47AB-832F-EAE109562B90}" type="presOf" srcId="{F538D0F0-A370-4CC9-8D29-7B9B04DD93E9}" destId="{13035FFD-04E4-451A-9C8F-4C0B7687EC21}" srcOrd="0" destOrd="0" presId="urn:microsoft.com/office/officeart/2005/8/layout/vList2"/>
    <dgm:cxn modelId="{4547C1ED-3708-454A-B340-6A9F45D54844}" type="presOf" srcId="{C7DC5160-7B2C-47EF-A62E-2FE70BB36A97}" destId="{543F2FAA-E103-4B53-A61B-A5D4F6A475E6}" srcOrd="0" destOrd="0" presId="urn:microsoft.com/office/officeart/2005/8/layout/vList2"/>
    <dgm:cxn modelId="{26D83CC4-4B74-49E7-B196-A3F7DE8287B9}" type="presParOf" srcId="{13035FFD-04E4-451A-9C8F-4C0B7687EC21}" destId="{AA49021E-8D11-44C0-A3E5-9A54A76F8471}" srcOrd="0" destOrd="0" presId="urn:microsoft.com/office/officeart/2005/8/layout/vList2"/>
    <dgm:cxn modelId="{2ABDC842-D81F-4D82-8DA1-0D0907CC4630}" type="presParOf" srcId="{13035FFD-04E4-451A-9C8F-4C0B7687EC21}" destId="{78045DC6-6E32-4B55-A92E-F280A51E6640}" srcOrd="1" destOrd="0" presId="urn:microsoft.com/office/officeart/2005/8/layout/vList2"/>
    <dgm:cxn modelId="{AB6DF32F-6867-4B41-979D-081A116BB47A}" type="presParOf" srcId="{13035FFD-04E4-451A-9C8F-4C0B7687EC21}" destId="{D2C4FF3E-654A-4608-81CD-A637B5D95C72}" srcOrd="2" destOrd="0" presId="urn:microsoft.com/office/officeart/2005/8/layout/vList2"/>
    <dgm:cxn modelId="{DC89FCEA-4AAB-4E3C-9466-8975476A9AE7}" type="presParOf" srcId="{13035FFD-04E4-451A-9C8F-4C0B7687EC21}" destId="{99470D3E-7409-4DA1-8452-9DE0920E0C72}" srcOrd="3" destOrd="0" presId="urn:microsoft.com/office/officeart/2005/8/layout/vList2"/>
    <dgm:cxn modelId="{BDD77A64-32FA-4488-A46E-227E29142230}" type="presParOf" srcId="{13035FFD-04E4-451A-9C8F-4C0B7687EC21}" destId="{543F2FAA-E103-4B53-A61B-A5D4F6A475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021E-8D11-44C0-A3E5-9A54A76F8471}">
      <dsp:nvSpPr>
        <dsp:cNvPr id="0" name=""/>
        <dsp:cNvSpPr/>
      </dsp:nvSpPr>
      <dsp:spPr>
        <a:xfrm>
          <a:off x="0" y="0"/>
          <a:ext cx="9123361" cy="1138100"/>
        </a:xfrm>
        <a:prstGeom prst="roundRect">
          <a:avLst/>
        </a:prstGeom>
        <a:gradFill rotWithShape="0">
          <a:gsLst>
            <a:gs pos="0">
              <a:schemeClr val="accent1">
                <a:alpha val="90000"/>
                <a:hueOff val="0"/>
                <a:satOff val="0"/>
                <a:lumOff val="0"/>
                <a:alphaOff val="0"/>
                <a:lumMod val="157000"/>
                <a:satMod val="101000"/>
              </a:schemeClr>
            </a:gs>
            <a:gs pos="50000">
              <a:schemeClr val="accent1">
                <a:alpha val="90000"/>
                <a:hueOff val="0"/>
                <a:satOff val="0"/>
                <a:lumOff val="0"/>
                <a:alphaOff val="0"/>
                <a:lumMod val="137000"/>
                <a:satMod val="103000"/>
              </a:schemeClr>
            </a:gs>
            <a:gs pos="100000">
              <a:schemeClr val="accent1">
                <a:alpha val="90000"/>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t>Optimizar</a:t>
          </a:r>
          <a:r>
            <a:rPr lang="en-US" sz="3000" kern="1200" dirty="0" smtClean="0"/>
            <a:t> la </a:t>
          </a:r>
          <a:r>
            <a:rPr lang="en-US" sz="3000" kern="1200" dirty="0" err="1" smtClean="0"/>
            <a:t>operación</a:t>
          </a:r>
          <a:r>
            <a:rPr lang="en-US" sz="3000" kern="1200" dirty="0" smtClean="0"/>
            <a:t>,  </a:t>
          </a:r>
          <a:r>
            <a:rPr lang="en-US" sz="3000" kern="1200" dirty="0" err="1" smtClean="0"/>
            <a:t>mediante</a:t>
          </a:r>
          <a:r>
            <a:rPr lang="en-US" sz="3000" kern="1200" dirty="0" smtClean="0"/>
            <a:t> la </a:t>
          </a:r>
          <a:r>
            <a:rPr lang="en-US" sz="3000" kern="1200" dirty="0" err="1" smtClean="0"/>
            <a:t>contrucción</a:t>
          </a:r>
          <a:r>
            <a:rPr lang="en-US" sz="3000" kern="1200" dirty="0" smtClean="0"/>
            <a:t> de </a:t>
          </a:r>
          <a:r>
            <a:rPr lang="en-US" sz="3000" kern="1200" dirty="0" err="1" smtClean="0"/>
            <a:t>tarjetas</a:t>
          </a:r>
          <a:r>
            <a:rPr lang="en-US" sz="3000" kern="1200" dirty="0" smtClean="0"/>
            <a:t> </a:t>
          </a:r>
          <a:r>
            <a:rPr lang="en-US" sz="3000" kern="1200" dirty="0" err="1" smtClean="0"/>
            <a:t>electrónicas</a:t>
          </a:r>
          <a:endParaRPr lang="es-EC" sz="3000" kern="1200" dirty="0"/>
        </a:p>
      </dsp:txBody>
      <dsp:txXfrm>
        <a:off x="55557" y="55557"/>
        <a:ext cx="9012247" cy="1026986"/>
      </dsp:txXfrm>
    </dsp:sp>
    <dsp:sp modelId="{D2C4FF3E-654A-4608-81CD-A637B5D95C72}">
      <dsp:nvSpPr>
        <dsp:cNvPr id="0" name=""/>
        <dsp:cNvSpPr/>
      </dsp:nvSpPr>
      <dsp:spPr>
        <a:xfrm>
          <a:off x="0" y="1411003"/>
          <a:ext cx="9123361" cy="1138100"/>
        </a:xfrm>
        <a:prstGeom prst="roundRect">
          <a:avLst/>
        </a:prstGeom>
        <a:gradFill rotWithShape="0">
          <a:gsLst>
            <a:gs pos="0">
              <a:schemeClr val="accent1">
                <a:alpha val="90000"/>
                <a:hueOff val="0"/>
                <a:satOff val="0"/>
                <a:lumOff val="0"/>
                <a:alphaOff val="-20000"/>
                <a:lumMod val="157000"/>
                <a:satMod val="101000"/>
              </a:schemeClr>
            </a:gs>
            <a:gs pos="50000">
              <a:schemeClr val="accent1">
                <a:alpha val="90000"/>
                <a:hueOff val="0"/>
                <a:satOff val="0"/>
                <a:lumOff val="0"/>
                <a:alphaOff val="-20000"/>
                <a:lumMod val="137000"/>
                <a:satMod val="103000"/>
              </a:schemeClr>
            </a:gs>
            <a:gs pos="100000">
              <a:schemeClr val="accent1">
                <a:alpha val="90000"/>
                <a:hueOff val="0"/>
                <a:satOff val="0"/>
                <a:lumOff val="0"/>
                <a:alphaOff val="-2000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t>Desarrollar</a:t>
          </a:r>
          <a:r>
            <a:rPr lang="en-US" sz="3000" kern="1200" dirty="0" smtClean="0"/>
            <a:t> </a:t>
          </a:r>
          <a:r>
            <a:rPr lang="en-US" sz="3000" kern="1200" dirty="0" err="1" smtClean="0"/>
            <a:t>una</a:t>
          </a:r>
          <a:r>
            <a:rPr lang="en-US" sz="3000" kern="1200" dirty="0" smtClean="0"/>
            <a:t> </a:t>
          </a:r>
          <a:r>
            <a:rPr lang="en-US" sz="3000" kern="1200" dirty="0" err="1" smtClean="0"/>
            <a:t>interfaz</a:t>
          </a:r>
          <a:r>
            <a:rPr lang="en-US" sz="3000" kern="1200" dirty="0" smtClean="0"/>
            <a:t> </a:t>
          </a:r>
          <a:r>
            <a:rPr lang="en-US" sz="3000" kern="1200" dirty="0" err="1" smtClean="0"/>
            <a:t>gráfica</a:t>
          </a:r>
          <a:r>
            <a:rPr lang="en-US" sz="3000" kern="1200" dirty="0" smtClean="0"/>
            <a:t> en </a:t>
          </a:r>
          <a:r>
            <a:rPr lang="en-US" sz="3000" kern="1200" dirty="0" err="1" smtClean="0"/>
            <a:t>lenguaje</a:t>
          </a:r>
          <a:r>
            <a:rPr lang="en-US" sz="3000" kern="1200" dirty="0" smtClean="0"/>
            <a:t> Java</a:t>
          </a:r>
          <a:endParaRPr lang="es-EC" sz="3000" kern="1200" dirty="0"/>
        </a:p>
      </dsp:txBody>
      <dsp:txXfrm>
        <a:off x="55557" y="1466560"/>
        <a:ext cx="9012247" cy="1026986"/>
      </dsp:txXfrm>
    </dsp:sp>
    <dsp:sp modelId="{543F2FAA-E103-4B53-A61B-A5D4F6A475E6}">
      <dsp:nvSpPr>
        <dsp:cNvPr id="0" name=""/>
        <dsp:cNvSpPr/>
      </dsp:nvSpPr>
      <dsp:spPr>
        <a:xfrm>
          <a:off x="0" y="2797266"/>
          <a:ext cx="9123361" cy="1138100"/>
        </a:xfrm>
        <a:prstGeom prst="roundRect">
          <a:avLst/>
        </a:prstGeom>
        <a:gradFill rotWithShape="0">
          <a:gsLst>
            <a:gs pos="0">
              <a:schemeClr val="accent1">
                <a:alpha val="90000"/>
                <a:hueOff val="0"/>
                <a:satOff val="0"/>
                <a:lumOff val="0"/>
                <a:alphaOff val="-40000"/>
                <a:lumMod val="157000"/>
                <a:satMod val="101000"/>
              </a:schemeClr>
            </a:gs>
            <a:gs pos="50000">
              <a:schemeClr val="accent1">
                <a:alpha val="90000"/>
                <a:hueOff val="0"/>
                <a:satOff val="0"/>
                <a:lumOff val="0"/>
                <a:alphaOff val="-40000"/>
                <a:lumMod val="137000"/>
                <a:satMod val="103000"/>
              </a:schemeClr>
            </a:gs>
            <a:gs pos="100000">
              <a:schemeClr val="accent1">
                <a:alpha val="90000"/>
                <a:hueOff val="0"/>
                <a:satOff val="0"/>
                <a:lumOff val="0"/>
                <a:alphaOff val="-4000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err="1" smtClean="0"/>
            <a:t>Emular</a:t>
          </a:r>
          <a:r>
            <a:rPr lang="en-US" sz="3000" kern="1200" dirty="0" smtClean="0"/>
            <a:t> el </a:t>
          </a:r>
          <a:r>
            <a:rPr lang="en-US" sz="3000" kern="1200" dirty="0" err="1" smtClean="0"/>
            <a:t>entorno</a:t>
          </a:r>
          <a:r>
            <a:rPr lang="en-US" sz="3000" kern="1200" dirty="0" smtClean="0"/>
            <a:t> de </a:t>
          </a:r>
          <a:r>
            <a:rPr lang="en-US" sz="3000" kern="1200" dirty="0" err="1" smtClean="0"/>
            <a:t>trabajo</a:t>
          </a:r>
          <a:r>
            <a:rPr lang="en-US" sz="3000" kern="1200" dirty="0" smtClean="0"/>
            <a:t> del software </a:t>
          </a:r>
          <a:r>
            <a:rPr lang="en-US" sz="3000" kern="1200" dirty="0" err="1" smtClean="0"/>
            <a:t>RobComm</a:t>
          </a:r>
          <a:endParaRPr lang="es-EC" sz="3000" kern="1200" dirty="0"/>
        </a:p>
      </dsp:txBody>
      <dsp:txXfrm>
        <a:off x="55557" y="2852823"/>
        <a:ext cx="9012247" cy="10269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8767" y="504017"/>
            <a:ext cx="5282036" cy="2376065"/>
          </a:xfrm>
        </p:spPr>
        <p:txBody>
          <a:bodyPr>
            <a:normAutofit/>
          </a:bodyPr>
          <a:lstStyle>
            <a:lvl1pPr>
              <a:defRPr sz="7200"/>
            </a:lvl1pPr>
          </a:lstStyle>
          <a:p>
            <a:r>
              <a:rPr lang="es-ES" smtClean="0"/>
              <a:t>Haga clic para modificar el estilo de título del patrón</a:t>
            </a:r>
            <a:endParaRPr/>
          </a:p>
        </p:txBody>
      </p:sp>
      <p:sp>
        <p:nvSpPr>
          <p:cNvPr id="3" name="Subtitle 2"/>
          <p:cNvSpPr>
            <a:spLocks noGrp="1"/>
          </p:cNvSpPr>
          <p:nvPr>
            <p:ph type="subTitle" idx="1"/>
          </p:nvPr>
        </p:nvSpPr>
        <p:spPr>
          <a:xfrm>
            <a:off x="1118767" y="3216087"/>
            <a:ext cx="5282036" cy="1320036"/>
          </a:xfrm>
        </p:spPr>
        <p:txBody>
          <a:bodyPr>
            <a:normAutofit/>
          </a:bodyPr>
          <a:lstStyle>
            <a:lvl1pPr marL="0" indent="0" algn="l">
              <a:spcBef>
                <a:spcPts val="802"/>
              </a:spcBef>
              <a:buNone/>
              <a:defRPr sz="3100">
                <a:solidFill>
                  <a:schemeClr val="tx1">
                    <a:lumMod val="65000"/>
                    <a:lumOff val="35000"/>
                  </a:schemeClr>
                </a:solidFill>
              </a:defRPr>
            </a:lvl1pPr>
            <a:lvl2pPr marL="610948" indent="0" algn="ctr">
              <a:buNone/>
              <a:defRPr>
                <a:solidFill>
                  <a:schemeClr val="tx1">
                    <a:tint val="75000"/>
                  </a:schemeClr>
                </a:solidFill>
              </a:defRPr>
            </a:lvl2pPr>
            <a:lvl3pPr marL="1221897" indent="0" algn="ctr">
              <a:buNone/>
              <a:defRPr>
                <a:solidFill>
                  <a:schemeClr val="tx1">
                    <a:tint val="75000"/>
                  </a:schemeClr>
                </a:solidFill>
              </a:defRPr>
            </a:lvl3pPr>
            <a:lvl4pPr marL="1832846" indent="0" algn="ctr">
              <a:buNone/>
              <a:defRPr>
                <a:solidFill>
                  <a:schemeClr val="tx1">
                    <a:tint val="75000"/>
                  </a:schemeClr>
                </a:solidFill>
              </a:defRPr>
            </a:lvl4pPr>
            <a:lvl5pPr marL="2443795" indent="0" algn="ctr">
              <a:buNone/>
              <a:defRPr>
                <a:solidFill>
                  <a:schemeClr val="tx1">
                    <a:tint val="75000"/>
                  </a:schemeClr>
                </a:solidFill>
              </a:defRPr>
            </a:lvl5pPr>
            <a:lvl6pPr marL="3054743" indent="0" algn="ctr">
              <a:buNone/>
              <a:defRPr>
                <a:solidFill>
                  <a:schemeClr val="tx1">
                    <a:tint val="75000"/>
                  </a:schemeClr>
                </a:solidFill>
              </a:defRPr>
            </a:lvl6pPr>
            <a:lvl7pPr marL="3665692" indent="0" algn="ctr">
              <a:buNone/>
              <a:defRPr>
                <a:solidFill>
                  <a:schemeClr val="tx1">
                    <a:tint val="75000"/>
                  </a:schemeClr>
                </a:solidFill>
              </a:defRPr>
            </a:lvl7pPr>
            <a:lvl8pPr marL="4276642" indent="0" algn="ctr">
              <a:buNone/>
              <a:defRPr>
                <a:solidFill>
                  <a:schemeClr val="tx1">
                    <a:tint val="75000"/>
                  </a:schemeClr>
                </a:solidFill>
              </a:defRPr>
            </a:lvl8pPr>
            <a:lvl9pPr marL="4887591"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A6397CE2-91ED-4579-A4B5-405A762DF434}" type="datetimeFigureOut">
              <a:rPr lang="es-EC" smtClean="0"/>
              <a:t>03/04/2014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A6397CE2-91ED-4579-A4B5-405A762DF434}" type="datetimeFigureOut">
              <a:rPr lang="es-EC" smtClean="0"/>
              <a:t>03/04/2014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880" y="504014"/>
            <a:ext cx="2480957" cy="518414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18768" y="504014"/>
            <a:ext cx="7843020" cy="51841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A6397CE2-91ED-4579-A4B5-405A762DF434}" type="datetimeFigureOut">
              <a:rPr lang="es-EC" smtClean="0"/>
              <a:t>03/04/2014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8766" y="504017"/>
            <a:ext cx="5282036" cy="2376065"/>
          </a:xfrm>
        </p:spPr>
        <p:txBody>
          <a:bodyPr>
            <a:normAutofit/>
          </a:bodyPr>
          <a:lstStyle>
            <a:lvl1pPr>
              <a:defRPr sz="7200"/>
            </a:lvl1pPr>
          </a:lstStyle>
          <a:p>
            <a:r>
              <a:rPr/>
              <a:t>Click to edit Master title style</a:t>
            </a:r>
          </a:p>
        </p:txBody>
      </p:sp>
      <p:sp>
        <p:nvSpPr>
          <p:cNvPr id="3" name="Subtitle 2"/>
          <p:cNvSpPr>
            <a:spLocks noGrp="1"/>
          </p:cNvSpPr>
          <p:nvPr>
            <p:ph type="subTitle" idx="1"/>
          </p:nvPr>
        </p:nvSpPr>
        <p:spPr>
          <a:xfrm>
            <a:off x="1118766" y="3216087"/>
            <a:ext cx="5282036" cy="1320036"/>
          </a:xfrm>
        </p:spPr>
        <p:txBody>
          <a:bodyPr>
            <a:normAutofit/>
          </a:bodyPr>
          <a:lstStyle>
            <a:lvl1pPr marL="0" indent="0" algn="l">
              <a:spcBef>
                <a:spcPts val="802"/>
              </a:spcBef>
              <a:buNone/>
              <a:defRPr sz="3100">
                <a:solidFill>
                  <a:schemeClr val="tx1">
                    <a:lumMod val="65000"/>
                    <a:lumOff val="35000"/>
                  </a:schemeClr>
                </a:solidFill>
              </a:defRPr>
            </a:lvl1pPr>
            <a:lvl2pPr marL="610948" indent="0" algn="ctr">
              <a:buNone/>
              <a:defRPr>
                <a:solidFill>
                  <a:schemeClr val="tx1">
                    <a:tint val="75000"/>
                  </a:schemeClr>
                </a:solidFill>
              </a:defRPr>
            </a:lvl2pPr>
            <a:lvl3pPr marL="1221897" indent="0" algn="ctr">
              <a:buNone/>
              <a:defRPr>
                <a:solidFill>
                  <a:schemeClr val="tx1">
                    <a:tint val="75000"/>
                  </a:schemeClr>
                </a:solidFill>
              </a:defRPr>
            </a:lvl3pPr>
            <a:lvl4pPr marL="1832846" indent="0" algn="ctr">
              <a:buNone/>
              <a:defRPr>
                <a:solidFill>
                  <a:schemeClr val="tx1">
                    <a:tint val="75000"/>
                  </a:schemeClr>
                </a:solidFill>
              </a:defRPr>
            </a:lvl4pPr>
            <a:lvl5pPr marL="2443795" indent="0" algn="ctr">
              <a:buNone/>
              <a:defRPr>
                <a:solidFill>
                  <a:schemeClr val="tx1">
                    <a:tint val="75000"/>
                  </a:schemeClr>
                </a:solidFill>
              </a:defRPr>
            </a:lvl5pPr>
            <a:lvl6pPr marL="3054743" indent="0" algn="ctr">
              <a:buNone/>
              <a:defRPr>
                <a:solidFill>
                  <a:schemeClr val="tx1">
                    <a:tint val="75000"/>
                  </a:schemeClr>
                </a:solidFill>
              </a:defRPr>
            </a:lvl6pPr>
            <a:lvl7pPr marL="3665692" indent="0" algn="ctr">
              <a:buNone/>
              <a:defRPr>
                <a:solidFill>
                  <a:schemeClr val="tx1">
                    <a:tint val="75000"/>
                  </a:schemeClr>
                </a:solidFill>
              </a:defRPr>
            </a:lvl7pPr>
            <a:lvl8pPr marL="4276642" indent="0" algn="ctr">
              <a:buNone/>
              <a:defRPr>
                <a:solidFill>
                  <a:schemeClr val="tx1">
                    <a:tint val="75000"/>
                  </a:schemeClr>
                </a:solidFill>
              </a:defRPr>
            </a:lvl8pPr>
            <a:lvl9pPr marL="4887591" indent="0" algn="ctr">
              <a:buNone/>
              <a:defRPr>
                <a:solidFill>
                  <a:schemeClr val="tx1">
                    <a:tint val="75000"/>
                  </a:schemeClr>
                </a:solidFill>
              </a:defRPr>
            </a:lvl9pPr>
          </a:lstStyle>
          <a:p>
            <a:r>
              <a:rPr/>
              <a:t>Click to edit Master subtitle style</a:t>
            </a:r>
          </a:p>
        </p:txBody>
      </p:sp>
      <p:sp>
        <p:nvSpPr>
          <p:cNvPr id="4" name="Date Placeholder 3"/>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164593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352578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8" y="504014"/>
            <a:ext cx="9123516" cy="2160058"/>
          </a:xfrm>
        </p:spPr>
        <p:txBody>
          <a:bodyPr anchor="b">
            <a:normAutofit/>
          </a:bodyPr>
          <a:lstStyle>
            <a:lvl1pPr algn="l">
              <a:defRPr sz="7200" b="1" cap="none" baseline="0"/>
            </a:lvl1pPr>
          </a:lstStyle>
          <a:p>
            <a:r>
              <a:rPr/>
              <a:t>Click to edit Master title style</a:t>
            </a:r>
          </a:p>
        </p:txBody>
      </p:sp>
      <p:sp>
        <p:nvSpPr>
          <p:cNvPr id="3" name="Text Placeholder 2"/>
          <p:cNvSpPr>
            <a:spLocks noGrp="1"/>
          </p:cNvSpPr>
          <p:nvPr>
            <p:ph type="body" idx="1"/>
          </p:nvPr>
        </p:nvSpPr>
        <p:spPr>
          <a:xfrm>
            <a:off x="1118768" y="2952080"/>
            <a:ext cx="9123516" cy="1296035"/>
          </a:xfrm>
        </p:spPr>
        <p:txBody>
          <a:bodyPr anchor="t">
            <a:normAutofit/>
          </a:bodyPr>
          <a:lstStyle>
            <a:lvl1pPr marL="0" indent="0">
              <a:spcBef>
                <a:spcPts val="802"/>
              </a:spcBef>
              <a:buNone/>
              <a:defRPr sz="3100">
                <a:solidFill>
                  <a:schemeClr val="tx1">
                    <a:lumMod val="65000"/>
                    <a:lumOff val="35000"/>
                  </a:schemeClr>
                </a:solidFill>
              </a:defRPr>
            </a:lvl1pPr>
            <a:lvl2pPr marL="610948" indent="0">
              <a:buNone/>
              <a:defRPr sz="2400">
                <a:solidFill>
                  <a:schemeClr val="tx1">
                    <a:tint val="75000"/>
                  </a:schemeClr>
                </a:solidFill>
              </a:defRPr>
            </a:lvl2pPr>
            <a:lvl3pPr marL="1221897" indent="0">
              <a:buNone/>
              <a:defRPr sz="2100">
                <a:solidFill>
                  <a:schemeClr val="tx1">
                    <a:tint val="75000"/>
                  </a:schemeClr>
                </a:solidFill>
              </a:defRPr>
            </a:lvl3pPr>
            <a:lvl4pPr marL="1832846" indent="0">
              <a:buNone/>
              <a:defRPr sz="1800">
                <a:solidFill>
                  <a:schemeClr val="tx1">
                    <a:tint val="75000"/>
                  </a:schemeClr>
                </a:solidFill>
              </a:defRPr>
            </a:lvl4pPr>
            <a:lvl5pPr marL="2443795" indent="0">
              <a:buNone/>
              <a:defRPr sz="1800">
                <a:solidFill>
                  <a:schemeClr val="tx1">
                    <a:tint val="75000"/>
                  </a:schemeClr>
                </a:solidFill>
              </a:defRPr>
            </a:lvl5pPr>
            <a:lvl6pPr marL="3054743" indent="0">
              <a:buNone/>
              <a:defRPr sz="1800">
                <a:solidFill>
                  <a:schemeClr val="tx1">
                    <a:tint val="75000"/>
                  </a:schemeClr>
                </a:solidFill>
              </a:defRPr>
            </a:lvl6pPr>
            <a:lvl7pPr marL="3665692" indent="0">
              <a:buNone/>
              <a:defRPr sz="1800">
                <a:solidFill>
                  <a:schemeClr val="tx1">
                    <a:tint val="75000"/>
                  </a:schemeClr>
                </a:solidFill>
              </a:defRPr>
            </a:lvl7pPr>
            <a:lvl8pPr marL="4276642" indent="0">
              <a:buNone/>
              <a:defRPr sz="1800">
                <a:solidFill>
                  <a:schemeClr val="tx1">
                    <a:tint val="75000"/>
                  </a:schemeClr>
                </a:solidFill>
              </a:defRPr>
            </a:lvl8pPr>
            <a:lvl9pPr marL="4887591" indent="0">
              <a:buNone/>
              <a:defRPr sz="18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86944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118764" y="1728047"/>
            <a:ext cx="4465721" cy="39601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5739324" y="1728047"/>
            <a:ext cx="4465721" cy="39601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5770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8765" y="504014"/>
            <a:ext cx="9123519" cy="1008027"/>
          </a:xfrm>
        </p:spPr>
        <p:txBody>
          <a:bodyPr/>
          <a:lstStyle>
            <a:lvl1pPr>
              <a:defRPr/>
            </a:lvl1pPr>
          </a:lstStyle>
          <a:p>
            <a:r>
              <a:rPr/>
              <a:t>Click to edit Master title style</a:t>
            </a:r>
          </a:p>
        </p:txBody>
      </p:sp>
      <p:sp>
        <p:nvSpPr>
          <p:cNvPr id="3" name="Text Placeholder 2"/>
          <p:cNvSpPr>
            <a:spLocks noGrp="1"/>
          </p:cNvSpPr>
          <p:nvPr>
            <p:ph type="body" idx="1"/>
          </p:nvPr>
        </p:nvSpPr>
        <p:spPr>
          <a:xfrm>
            <a:off x="1118767" y="1728048"/>
            <a:ext cx="4465721" cy="648018"/>
          </a:xfrm>
        </p:spPr>
        <p:txBody>
          <a:bodyPr anchor="ctr">
            <a:normAutofit/>
          </a:bodyPr>
          <a:lstStyle>
            <a:lvl1pPr marL="0" indent="0">
              <a:spcBef>
                <a:spcPts val="0"/>
              </a:spcBef>
              <a:buNone/>
              <a:defRPr sz="2700" b="0"/>
            </a:lvl1pPr>
            <a:lvl2pPr marL="610948" indent="0">
              <a:buNone/>
              <a:defRPr sz="2700" b="1"/>
            </a:lvl2pPr>
            <a:lvl3pPr marL="1221897" indent="0">
              <a:buNone/>
              <a:defRPr sz="2400" b="1"/>
            </a:lvl3pPr>
            <a:lvl4pPr marL="1832846" indent="0">
              <a:buNone/>
              <a:defRPr sz="2100" b="1"/>
            </a:lvl4pPr>
            <a:lvl5pPr marL="2443795" indent="0">
              <a:buNone/>
              <a:defRPr sz="2100" b="1"/>
            </a:lvl5pPr>
            <a:lvl6pPr marL="3054743" indent="0">
              <a:buNone/>
              <a:defRPr sz="2100" b="1"/>
            </a:lvl6pPr>
            <a:lvl7pPr marL="3665692" indent="0">
              <a:buNone/>
              <a:defRPr sz="2100" b="1"/>
            </a:lvl7pPr>
            <a:lvl8pPr marL="4276642" indent="0">
              <a:buNone/>
              <a:defRPr sz="2100" b="1"/>
            </a:lvl8pPr>
            <a:lvl9pPr marL="4887591" indent="0">
              <a:buNone/>
              <a:defRPr sz="2100" b="1"/>
            </a:lvl9pPr>
          </a:lstStyle>
          <a:p>
            <a:pPr lvl="0"/>
            <a:r>
              <a:rPr/>
              <a:t>Click to edit Master text styles</a:t>
            </a:r>
          </a:p>
        </p:txBody>
      </p:sp>
      <p:sp>
        <p:nvSpPr>
          <p:cNvPr id="4" name="Content Placeholder 3"/>
          <p:cNvSpPr>
            <a:spLocks noGrp="1"/>
          </p:cNvSpPr>
          <p:nvPr>
            <p:ph sz="half" idx="2"/>
          </p:nvPr>
        </p:nvSpPr>
        <p:spPr>
          <a:xfrm>
            <a:off x="1118767" y="2448066"/>
            <a:ext cx="4465721" cy="324008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5776562" y="1728048"/>
            <a:ext cx="4465721" cy="648018"/>
          </a:xfrm>
        </p:spPr>
        <p:txBody>
          <a:bodyPr anchor="ctr">
            <a:normAutofit/>
          </a:bodyPr>
          <a:lstStyle>
            <a:lvl1pPr marL="0" indent="0">
              <a:spcBef>
                <a:spcPts val="0"/>
              </a:spcBef>
              <a:buNone/>
              <a:defRPr sz="2700" b="0"/>
            </a:lvl1pPr>
            <a:lvl2pPr marL="610948" indent="0">
              <a:buNone/>
              <a:defRPr sz="2700" b="1"/>
            </a:lvl2pPr>
            <a:lvl3pPr marL="1221897" indent="0">
              <a:buNone/>
              <a:defRPr sz="2400" b="1"/>
            </a:lvl3pPr>
            <a:lvl4pPr marL="1832846" indent="0">
              <a:buNone/>
              <a:defRPr sz="2100" b="1"/>
            </a:lvl4pPr>
            <a:lvl5pPr marL="2443795" indent="0">
              <a:buNone/>
              <a:defRPr sz="2100" b="1"/>
            </a:lvl5pPr>
            <a:lvl6pPr marL="3054743" indent="0">
              <a:buNone/>
              <a:defRPr sz="2100" b="1"/>
            </a:lvl6pPr>
            <a:lvl7pPr marL="3665692" indent="0">
              <a:buNone/>
              <a:defRPr sz="2100" b="1"/>
            </a:lvl7pPr>
            <a:lvl8pPr marL="4276642" indent="0">
              <a:buNone/>
              <a:defRPr sz="2100" b="1"/>
            </a:lvl8pPr>
            <a:lvl9pPr marL="4887591" indent="0">
              <a:buNone/>
              <a:defRPr sz="2100" b="1"/>
            </a:lvl9pPr>
          </a:lstStyle>
          <a:p>
            <a:pPr lvl="0"/>
            <a:r>
              <a:rPr/>
              <a:t>Click to edit Master text styles</a:t>
            </a:r>
          </a:p>
        </p:txBody>
      </p:sp>
      <p:sp>
        <p:nvSpPr>
          <p:cNvPr id="6" name="Content Placeholder 5"/>
          <p:cNvSpPr>
            <a:spLocks noGrp="1"/>
          </p:cNvSpPr>
          <p:nvPr>
            <p:ph sz="quarter" idx="4"/>
          </p:nvPr>
        </p:nvSpPr>
        <p:spPr>
          <a:xfrm>
            <a:off x="5776562" y="2448066"/>
            <a:ext cx="4465721" cy="324008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65310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27638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150340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7" y="504014"/>
            <a:ext cx="4321666" cy="1440039"/>
          </a:xfrm>
        </p:spPr>
        <p:txBody>
          <a:bodyPr anchor="b">
            <a:normAutofit/>
          </a:bodyPr>
          <a:lstStyle>
            <a:lvl1pPr algn="l">
              <a:defRPr sz="4800" b="1"/>
            </a:lvl1pPr>
          </a:lstStyle>
          <a:p>
            <a:r>
              <a:rPr/>
              <a:t>Click to edit Master title style</a:t>
            </a:r>
          </a:p>
        </p:txBody>
      </p:sp>
      <p:sp>
        <p:nvSpPr>
          <p:cNvPr id="3" name="Content Placeholder 2"/>
          <p:cNvSpPr>
            <a:spLocks noGrp="1"/>
          </p:cNvSpPr>
          <p:nvPr>
            <p:ph idx="1"/>
          </p:nvPr>
        </p:nvSpPr>
        <p:spPr>
          <a:xfrm>
            <a:off x="6160710" y="504014"/>
            <a:ext cx="6162374" cy="518414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18767" y="2088056"/>
            <a:ext cx="4321666" cy="3600097"/>
          </a:xfrm>
        </p:spPr>
        <p:txBody>
          <a:bodyPr>
            <a:normAutofit/>
          </a:bodyPr>
          <a:lstStyle>
            <a:lvl1pPr marL="0" indent="0">
              <a:lnSpc>
                <a:spcPct val="110000"/>
              </a:lnSpc>
              <a:spcBef>
                <a:spcPts val="802"/>
              </a:spcBef>
              <a:buNone/>
              <a:defRPr sz="2400">
                <a:solidFill>
                  <a:schemeClr val="tx1">
                    <a:lumMod val="65000"/>
                    <a:lumOff val="35000"/>
                  </a:schemeClr>
                </a:solidFill>
              </a:defRPr>
            </a:lvl1pPr>
            <a:lvl2pPr marL="610948" indent="0">
              <a:buNone/>
              <a:defRPr sz="1700"/>
            </a:lvl2pPr>
            <a:lvl3pPr marL="1221897" indent="0">
              <a:buNone/>
              <a:defRPr sz="1300"/>
            </a:lvl3pPr>
            <a:lvl4pPr marL="1832846" indent="0">
              <a:buNone/>
              <a:defRPr sz="1200"/>
            </a:lvl4pPr>
            <a:lvl5pPr marL="2443795" indent="0">
              <a:buNone/>
              <a:defRPr sz="1200"/>
            </a:lvl5pPr>
            <a:lvl6pPr marL="3054743" indent="0">
              <a:buNone/>
              <a:defRPr sz="1200"/>
            </a:lvl6pPr>
            <a:lvl7pPr marL="3665692" indent="0">
              <a:buNone/>
              <a:defRPr sz="1200"/>
            </a:lvl7pPr>
            <a:lvl8pPr marL="4276642" indent="0">
              <a:buNone/>
              <a:defRPr sz="1200"/>
            </a:lvl8pPr>
            <a:lvl9pPr marL="4887591" indent="0">
              <a:buNone/>
              <a:defRPr sz="1200"/>
            </a:lvl9pPr>
          </a:lstStyle>
          <a:p>
            <a:pPr lvl="0"/>
            <a:r>
              <a:rPr/>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73293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A6397CE2-91ED-4579-A4B5-405A762DF434}" type="datetimeFigureOut">
              <a:rPr lang="es-EC" smtClean="0"/>
              <a:t>03/04/2014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7" y="504014"/>
            <a:ext cx="4321666" cy="1440039"/>
          </a:xfrm>
        </p:spPr>
        <p:txBody>
          <a:bodyPr anchor="b">
            <a:noAutofit/>
          </a:bodyPr>
          <a:lstStyle>
            <a:lvl1pPr algn="l">
              <a:defRPr sz="4800" b="1"/>
            </a:lvl1pPr>
          </a:lstStyle>
          <a:p>
            <a:r>
              <a:rPr/>
              <a:t>Click to edit Master title style</a:t>
            </a:r>
          </a:p>
        </p:txBody>
      </p:sp>
      <p:sp>
        <p:nvSpPr>
          <p:cNvPr id="3" name="Picture Placeholder 2"/>
          <p:cNvSpPr>
            <a:spLocks noGrp="1"/>
          </p:cNvSpPr>
          <p:nvPr>
            <p:ph type="pic" idx="1"/>
          </p:nvPr>
        </p:nvSpPr>
        <p:spPr>
          <a:xfrm>
            <a:off x="6160710" y="504014"/>
            <a:ext cx="6070762" cy="5472148"/>
          </a:xfrm>
          <a:ln w="50800">
            <a:solidFill>
              <a:schemeClr val="tx1">
                <a:lumMod val="65000"/>
                <a:lumOff val="35000"/>
              </a:schemeClr>
            </a:solidFill>
            <a:miter lim="800000"/>
          </a:ln>
        </p:spPr>
        <p:txBody>
          <a:bodyPr>
            <a:normAutofit/>
          </a:bodyPr>
          <a:lstStyle>
            <a:lvl1pPr marL="0" indent="0" algn="ctr">
              <a:buNone/>
              <a:defRPr sz="3100"/>
            </a:lvl1pPr>
            <a:lvl2pPr marL="610948" indent="0">
              <a:buNone/>
              <a:defRPr sz="3800"/>
            </a:lvl2pPr>
            <a:lvl3pPr marL="1221897" indent="0">
              <a:buNone/>
              <a:defRPr sz="3100"/>
            </a:lvl3pPr>
            <a:lvl4pPr marL="1832846" indent="0">
              <a:buNone/>
              <a:defRPr sz="2700"/>
            </a:lvl4pPr>
            <a:lvl5pPr marL="2443795" indent="0">
              <a:buNone/>
              <a:defRPr sz="2700"/>
            </a:lvl5pPr>
            <a:lvl6pPr marL="3054743" indent="0">
              <a:buNone/>
              <a:defRPr sz="2700"/>
            </a:lvl6pPr>
            <a:lvl7pPr marL="3665692" indent="0">
              <a:buNone/>
              <a:defRPr sz="2700"/>
            </a:lvl7pPr>
            <a:lvl8pPr marL="4276642" indent="0">
              <a:buNone/>
              <a:defRPr sz="2700"/>
            </a:lvl8pPr>
            <a:lvl9pPr marL="4887591" indent="0">
              <a:buNone/>
              <a:defRPr sz="2700"/>
            </a:lvl9pPr>
          </a:lstStyle>
          <a:p>
            <a:endParaRPr/>
          </a:p>
        </p:txBody>
      </p:sp>
      <p:sp>
        <p:nvSpPr>
          <p:cNvPr id="4" name="Text Placeholder 3"/>
          <p:cNvSpPr>
            <a:spLocks noGrp="1"/>
          </p:cNvSpPr>
          <p:nvPr>
            <p:ph type="body" sz="half" idx="2"/>
          </p:nvPr>
        </p:nvSpPr>
        <p:spPr>
          <a:xfrm>
            <a:off x="1118767" y="2088056"/>
            <a:ext cx="4321666" cy="3600097"/>
          </a:xfrm>
        </p:spPr>
        <p:txBody>
          <a:bodyPr>
            <a:normAutofit/>
          </a:bodyPr>
          <a:lstStyle>
            <a:lvl1pPr marL="0" indent="0">
              <a:lnSpc>
                <a:spcPct val="110000"/>
              </a:lnSpc>
              <a:spcBef>
                <a:spcPts val="802"/>
              </a:spcBef>
              <a:buNone/>
              <a:defRPr sz="2400"/>
            </a:lvl1pPr>
            <a:lvl2pPr marL="610948" indent="0">
              <a:buNone/>
              <a:defRPr sz="1700"/>
            </a:lvl2pPr>
            <a:lvl3pPr marL="1221897" indent="0">
              <a:buNone/>
              <a:defRPr sz="1300"/>
            </a:lvl3pPr>
            <a:lvl4pPr marL="1832846" indent="0">
              <a:buNone/>
              <a:defRPr sz="1200"/>
            </a:lvl4pPr>
            <a:lvl5pPr marL="2443795" indent="0">
              <a:buNone/>
              <a:defRPr sz="1200"/>
            </a:lvl5pPr>
            <a:lvl6pPr marL="3054743" indent="0">
              <a:buNone/>
              <a:defRPr sz="1200"/>
            </a:lvl6pPr>
            <a:lvl7pPr marL="3665692" indent="0">
              <a:buNone/>
              <a:defRPr sz="1200"/>
            </a:lvl7pPr>
            <a:lvl8pPr marL="4276642" indent="0">
              <a:buNone/>
              <a:defRPr sz="1200"/>
            </a:lvl8pPr>
            <a:lvl9pPr marL="4887591" indent="0">
              <a:buNone/>
              <a:defRPr sz="1200"/>
            </a:lvl9pPr>
          </a:lstStyle>
          <a:p>
            <a:pPr lvl="0"/>
            <a:r>
              <a:rPr/>
              <a:t>Click to edit Master text styles</a:t>
            </a:r>
          </a:p>
        </p:txBody>
      </p:sp>
    </p:spTree>
    <p:extLst>
      <p:ext uri="{BB962C8B-B14F-4D97-AF65-F5344CB8AC3E}">
        <p14:creationId xmlns:p14="http://schemas.microsoft.com/office/powerpoint/2010/main" val="305199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166180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880" y="504014"/>
            <a:ext cx="2480957" cy="5184140"/>
          </a:xfrm>
        </p:spPr>
        <p:txBody>
          <a:bodyPr vert="eaVert"/>
          <a:lstStyle/>
          <a:p>
            <a:r>
              <a:rPr/>
              <a:t>Click to edit Master title style</a:t>
            </a:r>
          </a:p>
        </p:txBody>
      </p:sp>
      <p:sp>
        <p:nvSpPr>
          <p:cNvPr id="3" name="Vertical Text Placeholder 2"/>
          <p:cNvSpPr>
            <a:spLocks noGrp="1"/>
          </p:cNvSpPr>
          <p:nvPr>
            <p:ph type="body" orient="vert" idx="1"/>
          </p:nvPr>
        </p:nvSpPr>
        <p:spPr>
          <a:xfrm>
            <a:off x="1118768" y="504014"/>
            <a:ext cx="7843020" cy="518414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21037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8" y="504014"/>
            <a:ext cx="9123516" cy="2160058"/>
          </a:xfrm>
        </p:spPr>
        <p:txBody>
          <a:bodyPr anchor="b">
            <a:normAutofit/>
          </a:bodyPr>
          <a:lstStyle>
            <a:lvl1pPr algn="l">
              <a:defRPr sz="7200" b="1"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18768" y="2952080"/>
            <a:ext cx="9123516" cy="1296035"/>
          </a:xfrm>
        </p:spPr>
        <p:txBody>
          <a:bodyPr anchor="t">
            <a:normAutofit/>
          </a:bodyPr>
          <a:lstStyle>
            <a:lvl1pPr marL="0" indent="0">
              <a:spcBef>
                <a:spcPts val="802"/>
              </a:spcBef>
              <a:buNone/>
              <a:defRPr sz="3100">
                <a:solidFill>
                  <a:schemeClr val="tx1">
                    <a:lumMod val="65000"/>
                    <a:lumOff val="35000"/>
                  </a:schemeClr>
                </a:solidFill>
              </a:defRPr>
            </a:lvl1pPr>
            <a:lvl2pPr marL="610948" indent="0">
              <a:buNone/>
              <a:defRPr sz="2400">
                <a:solidFill>
                  <a:schemeClr val="tx1">
                    <a:tint val="75000"/>
                  </a:schemeClr>
                </a:solidFill>
              </a:defRPr>
            </a:lvl2pPr>
            <a:lvl3pPr marL="1221897" indent="0">
              <a:buNone/>
              <a:defRPr sz="2100">
                <a:solidFill>
                  <a:schemeClr val="tx1">
                    <a:tint val="75000"/>
                  </a:schemeClr>
                </a:solidFill>
              </a:defRPr>
            </a:lvl3pPr>
            <a:lvl4pPr marL="1832846" indent="0">
              <a:buNone/>
              <a:defRPr sz="1800">
                <a:solidFill>
                  <a:schemeClr val="tx1">
                    <a:tint val="75000"/>
                  </a:schemeClr>
                </a:solidFill>
              </a:defRPr>
            </a:lvl4pPr>
            <a:lvl5pPr marL="2443795" indent="0">
              <a:buNone/>
              <a:defRPr sz="1800">
                <a:solidFill>
                  <a:schemeClr val="tx1">
                    <a:tint val="75000"/>
                  </a:schemeClr>
                </a:solidFill>
              </a:defRPr>
            </a:lvl5pPr>
            <a:lvl6pPr marL="3054743" indent="0">
              <a:buNone/>
              <a:defRPr sz="1800">
                <a:solidFill>
                  <a:schemeClr val="tx1">
                    <a:tint val="75000"/>
                  </a:schemeClr>
                </a:solidFill>
              </a:defRPr>
            </a:lvl6pPr>
            <a:lvl7pPr marL="3665692" indent="0">
              <a:buNone/>
              <a:defRPr sz="1800">
                <a:solidFill>
                  <a:schemeClr val="tx1">
                    <a:tint val="75000"/>
                  </a:schemeClr>
                </a:solidFill>
              </a:defRPr>
            </a:lvl7pPr>
            <a:lvl8pPr marL="4276642" indent="0">
              <a:buNone/>
              <a:defRPr sz="1800">
                <a:solidFill>
                  <a:schemeClr val="tx1">
                    <a:tint val="75000"/>
                  </a:schemeClr>
                </a:solidFill>
              </a:defRPr>
            </a:lvl8pPr>
            <a:lvl9pPr marL="4887591" indent="0">
              <a:buNone/>
              <a:defRPr sz="18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397CE2-91ED-4579-A4B5-405A762DF434}" type="datetimeFigureOut">
              <a:rPr lang="es-EC" smtClean="0"/>
              <a:t>03/04/2014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18767" y="1728047"/>
            <a:ext cx="4465721" cy="39601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739325" y="1728047"/>
            <a:ext cx="4465721" cy="39601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A6397CE2-91ED-4579-A4B5-405A762DF434}" type="datetimeFigureOut">
              <a:rPr lang="es-EC" smtClean="0"/>
              <a:t>03/04/2014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18766" y="504014"/>
            <a:ext cx="9123519" cy="1008027"/>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18767" y="1728048"/>
            <a:ext cx="4465721" cy="648018"/>
          </a:xfrm>
        </p:spPr>
        <p:txBody>
          <a:bodyPr anchor="ctr">
            <a:normAutofit/>
          </a:bodyPr>
          <a:lstStyle>
            <a:lvl1pPr marL="0" indent="0">
              <a:spcBef>
                <a:spcPts val="0"/>
              </a:spcBef>
              <a:buNone/>
              <a:defRPr sz="2700" b="0"/>
            </a:lvl1pPr>
            <a:lvl2pPr marL="610948" indent="0">
              <a:buNone/>
              <a:defRPr sz="2700" b="1"/>
            </a:lvl2pPr>
            <a:lvl3pPr marL="1221897" indent="0">
              <a:buNone/>
              <a:defRPr sz="2400" b="1"/>
            </a:lvl3pPr>
            <a:lvl4pPr marL="1832846" indent="0">
              <a:buNone/>
              <a:defRPr sz="2100" b="1"/>
            </a:lvl4pPr>
            <a:lvl5pPr marL="2443795" indent="0">
              <a:buNone/>
              <a:defRPr sz="2100" b="1"/>
            </a:lvl5pPr>
            <a:lvl6pPr marL="3054743" indent="0">
              <a:buNone/>
              <a:defRPr sz="2100" b="1"/>
            </a:lvl6pPr>
            <a:lvl7pPr marL="3665692" indent="0">
              <a:buNone/>
              <a:defRPr sz="2100" b="1"/>
            </a:lvl7pPr>
            <a:lvl8pPr marL="4276642" indent="0">
              <a:buNone/>
              <a:defRPr sz="2100" b="1"/>
            </a:lvl8pPr>
            <a:lvl9pPr marL="4887591" indent="0">
              <a:buNone/>
              <a:defRPr sz="21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8767" y="2448066"/>
            <a:ext cx="4465721" cy="324008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776563" y="1728048"/>
            <a:ext cx="4465721" cy="648018"/>
          </a:xfrm>
        </p:spPr>
        <p:txBody>
          <a:bodyPr anchor="ctr">
            <a:normAutofit/>
          </a:bodyPr>
          <a:lstStyle>
            <a:lvl1pPr marL="0" indent="0">
              <a:spcBef>
                <a:spcPts val="0"/>
              </a:spcBef>
              <a:buNone/>
              <a:defRPr sz="2700" b="0"/>
            </a:lvl1pPr>
            <a:lvl2pPr marL="610948" indent="0">
              <a:buNone/>
              <a:defRPr sz="2700" b="1"/>
            </a:lvl2pPr>
            <a:lvl3pPr marL="1221897" indent="0">
              <a:buNone/>
              <a:defRPr sz="2400" b="1"/>
            </a:lvl3pPr>
            <a:lvl4pPr marL="1832846" indent="0">
              <a:buNone/>
              <a:defRPr sz="2100" b="1"/>
            </a:lvl4pPr>
            <a:lvl5pPr marL="2443795" indent="0">
              <a:buNone/>
              <a:defRPr sz="2100" b="1"/>
            </a:lvl5pPr>
            <a:lvl6pPr marL="3054743" indent="0">
              <a:buNone/>
              <a:defRPr sz="2100" b="1"/>
            </a:lvl6pPr>
            <a:lvl7pPr marL="3665692" indent="0">
              <a:buNone/>
              <a:defRPr sz="2100" b="1"/>
            </a:lvl7pPr>
            <a:lvl8pPr marL="4276642" indent="0">
              <a:buNone/>
              <a:defRPr sz="2100" b="1"/>
            </a:lvl8pPr>
            <a:lvl9pPr marL="4887591" indent="0">
              <a:buNone/>
              <a:defRPr sz="21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776563" y="2448066"/>
            <a:ext cx="4465721" cy="324008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A6397CE2-91ED-4579-A4B5-405A762DF434}" type="datetimeFigureOut">
              <a:rPr lang="es-EC" smtClean="0"/>
              <a:t>03/04/2014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A6397CE2-91ED-4579-A4B5-405A762DF434}" type="datetimeFigureOut">
              <a:rPr lang="es-EC" smtClean="0"/>
              <a:t>03/04/2014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97CE2-91ED-4579-A4B5-405A762DF434}" type="datetimeFigureOut">
              <a:rPr lang="es-EC" smtClean="0"/>
              <a:t>03/04/2014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7" y="504014"/>
            <a:ext cx="4321666" cy="1440039"/>
          </a:xfrm>
        </p:spPr>
        <p:txBody>
          <a:bodyPr anchor="b">
            <a:normAutofit/>
          </a:bodyPr>
          <a:lstStyle>
            <a:lvl1pPr algn="l">
              <a:defRPr sz="4800" b="1"/>
            </a:lvl1pPr>
          </a:lstStyle>
          <a:p>
            <a:r>
              <a:rPr lang="es-ES" smtClean="0"/>
              <a:t>Haga clic para modificar el estilo de título del patrón</a:t>
            </a:r>
            <a:endParaRPr/>
          </a:p>
        </p:txBody>
      </p:sp>
      <p:sp>
        <p:nvSpPr>
          <p:cNvPr id="3" name="Content Placeholder 2"/>
          <p:cNvSpPr>
            <a:spLocks noGrp="1"/>
          </p:cNvSpPr>
          <p:nvPr>
            <p:ph idx="1"/>
          </p:nvPr>
        </p:nvSpPr>
        <p:spPr>
          <a:xfrm>
            <a:off x="6160710" y="504014"/>
            <a:ext cx="6162374" cy="518414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118767" y="2088056"/>
            <a:ext cx="4321666" cy="3600097"/>
          </a:xfrm>
        </p:spPr>
        <p:txBody>
          <a:bodyPr>
            <a:normAutofit/>
          </a:bodyPr>
          <a:lstStyle>
            <a:lvl1pPr marL="0" indent="0">
              <a:lnSpc>
                <a:spcPct val="110000"/>
              </a:lnSpc>
              <a:spcBef>
                <a:spcPts val="802"/>
              </a:spcBef>
              <a:buNone/>
              <a:defRPr sz="2400">
                <a:solidFill>
                  <a:schemeClr val="tx1">
                    <a:lumMod val="65000"/>
                    <a:lumOff val="35000"/>
                  </a:schemeClr>
                </a:solidFill>
              </a:defRPr>
            </a:lvl1pPr>
            <a:lvl2pPr marL="610948" indent="0">
              <a:buNone/>
              <a:defRPr sz="1700"/>
            </a:lvl2pPr>
            <a:lvl3pPr marL="1221897" indent="0">
              <a:buNone/>
              <a:defRPr sz="1300"/>
            </a:lvl3pPr>
            <a:lvl4pPr marL="1832846" indent="0">
              <a:buNone/>
              <a:defRPr sz="1200"/>
            </a:lvl4pPr>
            <a:lvl5pPr marL="2443795" indent="0">
              <a:buNone/>
              <a:defRPr sz="1200"/>
            </a:lvl5pPr>
            <a:lvl6pPr marL="3054743" indent="0">
              <a:buNone/>
              <a:defRPr sz="1200"/>
            </a:lvl6pPr>
            <a:lvl7pPr marL="3665692" indent="0">
              <a:buNone/>
              <a:defRPr sz="1200"/>
            </a:lvl7pPr>
            <a:lvl8pPr marL="4276642" indent="0">
              <a:buNone/>
              <a:defRPr sz="1200"/>
            </a:lvl8pPr>
            <a:lvl9pPr marL="4887591" indent="0">
              <a:buNone/>
              <a:defRPr sz="12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397CE2-91ED-4579-A4B5-405A762DF434}" type="datetimeFigureOut">
              <a:rPr lang="es-EC" smtClean="0"/>
              <a:t>03/04/2014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D32A03C-EF45-49A5-8549-2C76F368D3A3}" type="slidenum">
              <a:rPr lang="es-EC" smtClean="0"/>
              <a:t>‹Nº›</a:t>
            </a:fld>
            <a:endParaRPr lang="es-EC"/>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7" y="504014"/>
            <a:ext cx="4321666" cy="1440039"/>
          </a:xfrm>
        </p:spPr>
        <p:txBody>
          <a:bodyPr anchor="b">
            <a:noAutofit/>
          </a:bodyPr>
          <a:lstStyle>
            <a:lvl1pPr algn="l">
              <a:defRPr sz="48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6160711" y="504014"/>
            <a:ext cx="6070762" cy="5472148"/>
          </a:xfrm>
          <a:ln w="50800">
            <a:solidFill>
              <a:schemeClr val="tx1">
                <a:lumMod val="65000"/>
                <a:lumOff val="35000"/>
              </a:schemeClr>
            </a:solidFill>
            <a:miter lim="800000"/>
          </a:ln>
        </p:spPr>
        <p:txBody>
          <a:bodyPr>
            <a:normAutofit/>
          </a:bodyPr>
          <a:lstStyle>
            <a:lvl1pPr marL="0" indent="0" algn="ctr">
              <a:buNone/>
              <a:defRPr sz="3100"/>
            </a:lvl1pPr>
            <a:lvl2pPr marL="610948" indent="0">
              <a:buNone/>
              <a:defRPr sz="3800"/>
            </a:lvl2pPr>
            <a:lvl3pPr marL="1221897" indent="0">
              <a:buNone/>
              <a:defRPr sz="3100"/>
            </a:lvl3pPr>
            <a:lvl4pPr marL="1832846" indent="0">
              <a:buNone/>
              <a:defRPr sz="2700"/>
            </a:lvl4pPr>
            <a:lvl5pPr marL="2443795" indent="0">
              <a:buNone/>
              <a:defRPr sz="2700"/>
            </a:lvl5pPr>
            <a:lvl6pPr marL="3054743" indent="0">
              <a:buNone/>
              <a:defRPr sz="2700"/>
            </a:lvl6pPr>
            <a:lvl7pPr marL="3665692" indent="0">
              <a:buNone/>
              <a:defRPr sz="2700"/>
            </a:lvl7pPr>
            <a:lvl8pPr marL="4276642" indent="0">
              <a:buNone/>
              <a:defRPr sz="2700"/>
            </a:lvl8pPr>
            <a:lvl9pPr marL="4887591" indent="0">
              <a:buNone/>
              <a:defRPr sz="2700"/>
            </a:lvl9pPr>
          </a:lstStyle>
          <a:p>
            <a:r>
              <a:rPr lang="es-ES" smtClean="0"/>
              <a:t>Haga clic en el icono para agregar una imagen</a:t>
            </a:r>
            <a:endParaRPr/>
          </a:p>
        </p:txBody>
      </p:sp>
      <p:sp>
        <p:nvSpPr>
          <p:cNvPr id="4" name="Text Placeholder 3"/>
          <p:cNvSpPr>
            <a:spLocks noGrp="1"/>
          </p:cNvSpPr>
          <p:nvPr>
            <p:ph type="body" sz="half" idx="2"/>
          </p:nvPr>
        </p:nvSpPr>
        <p:spPr>
          <a:xfrm>
            <a:off x="1118767" y="2088056"/>
            <a:ext cx="4321666" cy="3600097"/>
          </a:xfrm>
        </p:spPr>
        <p:txBody>
          <a:bodyPr>
            <a:normAutofit/>
          </a:bodyPr>
          <a:lstStyle>
            <a:lvl1pPr marL="0" indent="0">
              <a:lnSpc>
                <a:spcPct val="110000"/>
              </a:lnSpc>
              <a:spcBef>
                <a:spcPts val="802"/>
              </a:spcBef>
              <a:buNone/>
              <a:defRPr sz="2400"/>
            </a:lvl1pPr>
            <a:lvl2pPr marL="610948" indent="0">
              <a:buNone/>
              <a:defRPr sz="1700"/>
            </a:lvl2pPr>
            <a:lvl3pPr marL="1221897" indent="0">
              <a:buNone/>
              <a:defRPr sz="1300"/>
            </a:lvl3pPr>
            <a:lvl4pPr marL="1832846" indent="0">
              <a:buNone/>
              <a:defRPr sz="1200"/>
            </a:lvl4pPr>
            <a:lvl5pPr marL="2443795" indent="0">
              <a:buNone/>
              <a:defRPr sz="1200"/>
            </a:lvl5pPr>
            <a:lvl6pPr marL="3054743" indent="0">
              <a:buNone/>
              <a:defRPr sz="1200"/>
            </a:lvl6pPr>
            <a:lvl7pPr marL="3665692" indent="0">
              <a:buNone/>
              <a:defRPr sz="1200"/>
            </a:lvl7pPr>
            <a:lvl8pPr marL="4276642" indent="0">
              <a:buNone/>
              <a:defRPr sz="1200"/>
            </a:lvl8pPr>
            <a:lvl9pPr marL="4887591" indent="0">
              <a:buNone/>
              <a:defRPr sz="1200"/>
            </a:lvl9pPr>
          </a:lstStyle>
          <a:p>
            <a:pPr lvl="0"/>
            <a:r>
              <a:rPr lang="es-ES"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8765" y="504014"/>
            <a:ext cx="9123518" cy="1008027"/>
          </a:xfrm>
          <a:prstGeom prst="rect">
            <a:avLst/>
          </a:prstGeom>
        </p:spPr>
        <p:txBody>
          <a:bodyPr vert="horz" lIns="122189" tIns="61095" rIns="122189" bIns="61095"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118765" y="1728047"/>
            <a:ext cx="9123518" cy="3960107"/>
          </a:xfrm>
          <a:prstGeom prst="rect">
            <a:avLst/>
          </a:prstGeom>
        </p:spPr>
        <p:txBody>
          <a:bodyPr vert="horz" lIns="122189" tIns="61095" rIns="122189" bIns="6109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7281139" y="5816164"/>
            <a:ext cx="1440555" cy="258006"/>
          </a:xfrm>
          <a:prstGeom prst="rect">
            <a:avLst/>
          </a:prstGeom>
        </p:spPr>
        <p:txBody>
          <a:bodyPr vert="horz" lIns="122189" tIns="61095" rIns="122189" bIns="61095" rtlCol="0" anchor="ctr"/>
          <a:lstStyle>
            <a:lvl1pPr algn="r">
              <a:defRPr sz="1300">
                <a:solidFill>
                  <a:schemeClr val="tx1">
                    <a:lumMod val="65000"/>
                    <a:lumOff val="35000"/>
                  </a:schemeClr>
                </a:solidFill>
              </a:defRPr>
            </a:lvl1pPr>
          </a:lstStyle>
          <a:p>
            <a:fld id="{A6397CE2-91ED-4579-A4B5-405A762DF434}" type="datetimeFigureOut">
              <a:rPr lang="es-EC" smtClean="0"/>
              <a:t>03/04/2014</a:t>
            </a:fld>
            <a:endParaRPr lang="es-EC"/>
          </a:p>
        </p:txBody>
      </p:sp>
      <p:sp>
        <p:nvSpPr>
          <p:cNvPr id="5" name="Footer Placeholder 4"/>
          <p:cNvSpPr>
            <a:spLocks noGrp="1"/>
          </p:cNvSpPr>
          <p:nvPr>
            <p:ph type="ftr" sz="quarter" idx="3"/>
          </p:nvPr>
        </p:nvSpPr>
        <p:spPr>
          <a:xfrm>
            <a:off x="1118767" y="5816164"/>
            <a:ext cx="5937288" cy="258006"/>
          </a:xfrm>
          <a:prstGeom prst="rect">
            <a:avLst/>
          </a:prstGeom>
        </p:spPr>
        <p:txBody>
          <a:bodyPr vert="horz" lIns="122189" tIns="61095" rIns="122189" bIns="61095" rtlCol="0" anchor="ctr"/>
          <a:lstStyle>
            <a:lvl1pPr algn="l">
              <a:defRPr sz="13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961791" y="5816164"/>
            <a:ext cx="1280494" cy="258006"/>
          </a:xfrm>
          <a:prstGeom prst="rect">
            <a:avLst/>
          </a:prstGeom>
        </p:spPr>
        <p:txBody>
          <a:bodyPr vert="horz" lIns="122189" tIns="61095" rIns="122189" bIns="61095" rtlCol="0" anchor="ctr"/>
          <a:lstStyle>
            <a:lvl1pPr algn="r">
              <a:defRPr sz="1300">
                <a:solidFill>
                  <a:schemeClr val="tx1">
                    <a:lumMod val="65000"/>
                    <a:lumOff val="35000"/>
                  </a:schemeClr>
                </a:solidFill>
              </a:defRPr>
            </a:lvl1pPr>
          </a:lstStyle>
          <a:p>
            <a:fld id="{3D32A03C-EF45-49A5-8549-2C76F368D3A3}" type="slidenum">
              <a:rPr lang="es-EC" smtClean="0"/>
              <a:t>‹Nº›</a:t>
            </a:fld>
            <a:endParaRPr lang="es-EC"/>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21897" rtl="0" eaLnBrk="1" latinLnBrk="0" hangingPunct="1">
        <a:lnSpc>
          <a:spcPct val="80000"/>
        </a:lnSpc>
        <a:spcBef>
          <a:spcPct val="0"/>
        </a:spcBef>
        <a:buNone/>
        <a:defRPr sz="4800" b="1" kern="1200">
          <a:solidFill>
            <a:schemeClr val="accent1"/>
          </a:solidFill>
          <a:latin typeface="+mj-lt"/>
          <a:ea typeface="+mj-ea"/>
          <a:cs typeface="+mj-cs"/>
        </a:defRPr>
      </a:lvl1pPr>
    </p:titleStyle>
    <p:bodyStyle>
      <a:lvl1pPr marL="366569" indent="-305475" algn="l" defTabSz="1221897" rtl="0" eaLnBrk="1" latinLnBrk="0" hangingPunct="1">
        <a:lnSpc>
          <a:spcPct val="90000"/>
        </a:lnSpc>
        <a:spcBef>
          <a:spcPts val="2405"/>
        </a:spcBef>
        <a:buClr>
          <a:schemeClr val="tx1">
            <a:lumMod val="65000"/>
            <a:lumOff val="35000"/>
          </a:schemeClr>
        </a:buClr>
        <a:buSzPct val="80000"/>
        <a:buFont typeface="Arial" pitchFamily="34" charset="0"/>
        <a:buChar char="•"/>
        <a:defRPr sz="2700" kern="1200">
          <a:solidFill>
            <a:schemeClr val="tx1">
              <a:lumMod val="65000"/>
              <a:lumOff val="35000"/>
            </a:schemeClr>
          </a:solidFill>
          <a:latin typeface="+mn-lt"/>
          <a:ea typeface="+mn-ea"/>
          <a:cs typeface="+mn-cs"/>
        </a:defRPr>
      </a:lvl1pPr>
      <a:lvl2pPr marL="794234" indent="-305475" algn="l" defTabSz="1221897" rtl="0" eaLnBrk="1" latinLnBrk="0" hangingPunct="1">
        <a:lnSpc>
          <a:spcPct val="90000"/>
        </a:lnSpc>
        <a:spcBef>
          <a:spcPts val="1337"/>
        </a:spcBef>
        <a:buClr>
          <a:schemeClr val="tx1">
            <a:lumMod val="65000"/>
            <a:lumOff val="35000"/>
          </a:schemeClr>
        </a:buClr>
        <a:buSzPct val="80000"/>
        <a:buFont typeface="Arial" pitchFamily="34" charset="0"/>
        <a:buChar char="•"/>
        <a:defRPr sz="2400" kern="1200">
          <a:solidFill>
            <a:schemeClr val="tx1">
              <a:lumMod val="65000"/>
              <a:lumOff val="35000"/>
            </a:schemeClr>
          </a:solidFill>
          <a:latin typeface="+mn-lt"/>
          <a:ea typeface="+mn-ea"/>
          <a:cs typeface="+mn-cs"/>
        </a:defRPr>
      </a:lvl2pPr>
      <a:lvl3pPr marL="1038614" indent="-244380" algn="l" defTabSz="1221897" rtl="0" eaLnBrk="1" latinLnBrk="0" hangingPunct="1">
        <a:lnSpc>
          <a:spcPct val="90000"/>
        </a:lnSpc>
        <a:spcBef>
          <a:spcPts val="802"/>
        </a:spcBef>
        <a:buClr>
          <a:schemeClr val="tx1">
            <a:lumMod val="65000"/>
            <a:lumOff val="35000"/>
          </a:schemeClr>
        </a:buClr>
        <a:buSzPct val="80000"/>
        <a:buFont typeface="Arial" pitchFamily="34" charset="0"/>
        <a:buChar char="•"/>
        <a:defRPr sz="2100" kern="1200">
          <a:solidFill>
            <a:schemeClr val="tx1">
              <a:lumMod val="65000"/>
              <a:lumOff val="35000"/>
            </a:schemeClr>
          </a:solidFill>
          <a:latin typeface="+mn-lt"/>
          <a:ea typeface="+mn-ea"/>
          <a:cs typeface="+mn-cs"/>
        </a:defRPr>
      </a:lvl3pPr>
      <a:lvl4pPr marL="1282992" indent="-244380" algn="l" defTabSz="1221897" rtl="0" eaLnBrk="1" latinLnBrk="0" hangingPunct="1">
        <a:lnSpc>
          <a:spcPct val="90000"/>
        </a:lnSpc>
        <a:spcBef>
          <a:spcPts val="802"/>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4pPr>
      <a:lvl5pPr marL="1466277" indent="-183285" algn="l" defTabSz="1221897" rtl="0" eaLnBrk="1" latinLnBrk="0" hangingPunct="1">
        <a:lnSpc>
          <a:spcPct val="90000"/>
        </a:lnSpc>
        <a:spcBef>
          <a:spcPts val="802"/>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5pPr>
      <a:lvl6pPr marL="1649562"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6pPr>
      <a:lvl7pPr marL="1832846"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7pPr>
      <a:lvl8pPr marL="2016131"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8pPr>
      <a:lvl9pPr marL="2199415"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9pPr>
    </p:bodyStyle>
    <p:otherStyle>
      <a:defPPr>
        <a:defRPr/>
      </a:defPPr>
      <a:lvl1pPr marL="0" algn="l" defTabSz="1221897" rtl="0" eaLnBrk="1" latinLnBrk="0" hangingPunct="1">
        <a:defRPr sz="2400" kern="1200">
          <a:solidFill>
            <a:schemeClr val="tx1"/>
          </a:solidFill>
          <a:latin typeface="+mn-lt"/>
          <a:ea typeface="+mn-ea"/>
          <a:cs typeface="+mn-cs"/>
        </a:defRPr>
      </a:lvl1pPr>
      <a:lvl2pPr marL="610948" algn="l" defTabSz="1221897" rtl="0" eaLnBrk="1" latinLnBrk="0" hangingPunct="1">
        <a:defRPr sz="2400" kern="1200">
          <a:solidFill>
            <a:schemeClr val="tx1"/>
          </a:solidFill>
          <a:latin typeface="+mn-lt"/>
          <a:ea typeface="+mn-ea"/>
          <a:cs typeface="+mn-cs"/>
        </a:defRPr>
      </a:lvl2pPr>
      <a:lvl3pPr marL="1221897" algn="l" defTabSz="1221897" rtl="0" eaLnBrk="1" latinLnBrk="0" hangingPunct="1">
        <a:defRPr sz="2400" kern="1200">
          <a:solidFill>
            <a:schemeClr val="tx1"/>
          </a:solidFill>
          <a:latin typeface="+mn-lt"/>
          <a:ea typeface="+mn-ea"/>
          <a:cs typeface="+mn-cs"/>
        </a:defRPr>
      </a:lvl3pPr>
      <a:lvl4pPr marL="1832846" algn="l" defTabSz="1221897" rtl="0" eaLnBrk="1" latinLnBrk="0" hangingPunct="1">
        <a:defRPr sz="2400" kern="1200">
          <a:solidFill>
            <a:schemeClr val="tx1"/>
          </a:solidFill>
          <a:latin typeface="+mn-lt"/>
          <a:ea typeface="+mn-ea"/>
          <a:cs typeface="+mn-cs"/>
        </a:defRPr>
      </a:lvl4pPr>
      <a:lvl5pPr marL="2443795" algn="l" defTabSz="1221897" rtl="0" eaLnBrk="1" latinLnBrk="0" hangingPunct="1">
        <a:defRPr sz="2400" kern="1200">
          <a:solidFill>
            <a:schemeClr val="tx1"/>
          </a:solidFill>
          <a:latin typeface="+mn-lt"/>
          <a:ea typeface="+mn-ea"/>
          <a:cs typeface="+mn-cs"/>
        </a:defRPr>
      </a:lvl5pPr>
      <a:lvl6pPr marL="3054743" algn="l" defTabSz="1221897" rtl="0" eaLnBrk="1" latinLnBrk="0" hangingPunct="1">
        <a:defRPr sz="2400" kern="1200">
          <a:solidFill>
            <a:schemeClr val="tx1"/>
          </a:solidFill>
          <a:latin typeface="+mn-lt"/>
          <a:ea typeface="+mn-ea"/>
          <a:cs typeface="+mn-cs"/>
        </a:defRPr>
      </a:lvl6pPr>
      <a:lvl7pPr marL="3665692" algn="l" defTabSz="1221897" rtl="0" eaLnBrk="1" latinLnBrk="0" hangingPunct="1">
        <a:defRPr sz="2400" kern="1200">
          <a:solidFill>
            <a:schemeClr val="tx1"/>
          </a:solidFill>
          <a:latin typeface="+mn-lt"/>
          <a:ea typeface="+mn-ea"/>
          <a:cs typeface="+mn-cs"/>
        </a:defRPr>
      </a:lvl7pPr>
      <a:lvl8pPr marL="4276642" algn="l" defTabSz="1221897" rtl="0" eaLnBrk="1" latinLnBrk="0" hangingPunct="1">
        <a:defRPr sz="2400" kern="1200">
          <a:solidFill>
            <a:schemeClr val="tx1"/>
          </a:solidFill>
          <a:latin typeface="+mn-lt"/>
          <a:ea typeface="+mn-ea"/>
          <a:cs typeface="+mn-cs"/>
        </a:defRPr>
      </a:lvl8pPr>
      <a:lvl9pPr marL="4887591" algn="l" defTabSz="122189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8765" y="504014"/>
            <a:ext cx="9123518" cy="1008027"/>
          </a:xfrm>
          <a:prstGeom prst="rect">
            <a:avLst/>
          </a:prstGeom>
        </p:spPr>
        <p:txBody>
          <a:bodyPr vert="horz" lIns="122189" tIns="61095" rIns="122189" bIns="61095" rtlCol="0" anchor="b">
            <a:normAutofit/>
          </a:bodyPr>
          <a:lstStyle/>
          <a:p>
            <a:r>
              <a:rPr/>
              <a:t>Click to edit Master title style</a:t>
            </a:r>
          </a:p>
        </p:txBody>
      </p:sp>
      <p:sp>
        <p:nvSpPr>
          <p:cNvPr id="3" name="Text Placeholder 2"/>
          <p:cNvSpPr>
            <a:spLocks noGrp="1"/>
          </p:cNvSpPr>
          <p:nvPr>
            <p:ph type="body" idx="1"/>
          </p:nvPr>
        </p:nvSpPr>
        <p:spPr>
          <a:xfrm>
            <a:off x="1118765" y="1728047"/>
            <a:ext cx="9123518" cy="3960107"/>
          </a:xfrm>
          <a:prstGeom prst="rect">
            <a:avLst/>
          </a:prstGeom>
        </p:spPr>
        <p:txBody>
          <a:bodyPr vert="horz" lIns="122189" tIns="61095" rIns="122189" bIns="61095"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7281139" y="5816162"/>
            <a:ext cx="1440555" cy="258006"/>
          </a:xfrm>
          <a:prstGeom prst="rect">
            <a:avLst/>
          </a:prstGeom>
        </p:spPr>
        <p:txBody>
          <a:bodyPr vert="horz" lIns="122189" tIns="61095" rIns="122189" bIns="61095" rtlCol="0" anchor="ctr"/>
          <a:lstStyle>
            <a:lvl1pPr algn="r">
              <a:defRPr sz="1300">
                <a:solidFill>
                  <a:schemeClr val="tx1">
                    <a:lumMod val="65000"/>
                    <a:lumOff val="35000"/>
                  </a:schemeClr>
                </a:solidFill>
              </a:defRPr>
            </a:lvl1pPr>
          </a:lstStyle>
          <a:p>
            <a:fld id="{3E0FA9E5-6744-4841-888F-9E7CC0C2B7EC}" type="datetimeFigureOut">
              <a:rPr lang="en-US">
                <a:solidFill>
                  <a:srgbClr val="000000">
                    <a:lumMod val="65000"/>
                    <a:lumOff val="35000"/>
                  </a:srgbClr>
                </a:solidFill>
              </a:rPr>
              <a:pPr/>
              <a:t>4/3/2014</a:t>
            </a:fld>
            <a:endParaRPr>
              <a:solidFill>
                <a:srgbClr val="000000">
                  <a:lumMod val="65000"/>
                  <a:lumOff val="35000"/>
                </a:srgbClr>
              </a:solidFill>
            </a:endParaRPr>
          </a:p>
        </p:txBody>
      </p:sp>
      <p:sp>
        <p:nvSpPr>
          <p:cNvPr id="5" name="Footer Placeholder 4"/>
          <p:cNvSpPr>
            <a:spLocks noGrp="1"/>
          </p:cNvSpPr>
          <p:nvPr>
            <p:ph type="ftr" sz="quarter" idx="3"/>
          </p:nvPr>
        </p:nvSpPr>
        <p:spPr>
          <a:xfrm>
            <a:off x="1118767" y="5816162"/>
            <a:ext cx="5937288" cy="258006"/>
          </a:xfrm>
          <a:prstGeom prst="rect">
            <a:avLst/>
          </a:prstGeom>
        </p:spPr>
        <p:txBody>
          <a:bodyPr vert="horz" lIns="122189" tIns="61095" rIns="122189" bIns="61095" rtlCol="0" anchor="ctr"/>
          <a:lstStyle>
            <a:lvl1pPr algn="l">
              <a:defRPr sz="1300">
                <a:solidFill>
                  <a:schemeClr val="tx1">
                    <a:lumMod val="65000"/>
                    <a:lumOff val="35000"/>
                  </a:schemeClr>
                </a:solidFill>
              </a:defRPr>
            </a:lvl1pPr>
          </a:lstStyle>
          <a:p>
            <a:endParaRPr>
              <a:solidFill>
                <a:srgbClr val="000000">
                  <a:lumMod val="65000"/>
                  <a:lumOff val="35000"/>
                </a:srgbClr>
              </a:solidFill>
            </a:endParaRPr>
          </a:p>
        </p:txBody>
      </p:sp>
      <p:sp>
        <p:nvSpPr>
          <p:cNvPr id="6" name="Slide Number Placeholder 5"/>
          <p:cNvSpPr>
            <a:spLocks noGrp="1"/>
          </p:cNvSpPr>
          <p:nvPr>
            <p:ph type="sldNum" sz="quarter" idx="4"/>
          </p:nvPr>
        </p:nvSpPr>
        <p:spPr>
          <a:xfrm>
            <a:off x="8961789" y="5816162"/>
            <a:ext cx="1280494" cy="258006"/>
          </a:xfrm>
          <a:prstGeom prst="rect">
            <a:avLst/>
          </a:prstGeom>
        </p:spPr>
        <p:txBody>
          <a:bodyPr vert="horz" lIns="122189" tIns="61095" rIns="122189" bIns="61095" rtlCol="0" anchor="ctr"/>
          <a:lstStyle>
            <a:lvl1pPr algn="r">
              <a:defRPr sz="1300">
                <a:solidFill>
                  <a:schemeClr val="tx1">
                    <a:lumMod val="65000"/>
                    <a:lumOff val="35000"/>
                  </a:schemeClr>
                </a:solidFill>
              </a:defRPr>
            </a:lvl1pPr>
          </a:lstStyle>
          <a:p>
            <a:fld id="{AAEAE4A8-A6E5-453E-B946-FB774B73F48C}" type="slidenum">
              <a:rPr>
                <a:solidFill>
                  <a:srgbClr val="000000">
                    <a:lumMod val="65000"/>
                    <a:lumOff val="35000"/>
                  </a:srgbClr>
                </a:solidFill>
              </a:rPr>
              <a:pPr/>
              <a:t>‹Nº›</a:t>
            </a:fld>
            <a:endParaRPr>
              <a:solidFill>
                <a:srgbClr val="000000">
                  <a:lumMod val="65000"/>
                  <a:lumOff val="35000"/>
                </a:srgbClr>
              </a:solidFill>
            </a:endParaRPr>
          </a:p>
        </p:txBody>
      </p:sp>
    </p:spTree>
    <p:extLst>
      <p:ext uri="{BB962C8B-B14F-4D97-AF65-F5344CB8AC3E}">
        <p14:creationId xmlns:p14="http://schemas.microsoft.com/office/powerpoint/2010/main" val="266951405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21897" rtl="0" eaLnBrk="1" latinLnBrk="0" hangingPunct="1">
        <a:lnSpc>
          <a:spcPct val="80000"/>
        </a:lnSpc>
        <a:spcBef>
          <a:spcPct val="0"/>
        </a:spcBef>
        <a:buNone/>
        <a:defRPr sz="4800" b="1" kern="1200">
          <a:solidFill>
            <a:schemeClr val="accent1"/>
          </a:solidFill>
          <a:latin typeface="+mj-lt"/>
          <a:ea typeface="+mj-ea"/>
          <a:cs typeface="+mj-cs"/>
        </a:defRPr>
      </a:lvl1pPr>
    </p:titleStyle>
    <p:bodyStyle>
      <a:lvl1pPr marL="366569" indent="-305475" algn="l" defTabSz="1221897" rtl="0" eaLnBrk="1" latinLnBrk="0" hangingPunct="1">
        <a:lnSpc>
          <a:spcPct val="90000"/>
        </a:lnSpc>
        <a:spcBef>
          <a:spcPts val="2405"/>
        </a:spcBef>
        <a:buClr>
          <a:schemeClr val="tx1">
            <a:lumMod val="65000"/>
            <a:lumOff val="35000"/>
          </a:schemeClr>
        </a:buClr>
        <a:buSzPct val="80000"/>
        <a:buFont typeface="Arial" pitchFamily="34" charset="0"/>
        <a:buChar char="•"/>
        <a:defRPr sz="2700" kern="1200">
          <a:solidFill>
            <a:schemeClr val="tx1">
              <a:lumMod val="65000"/>
              <a:lumOff val="35000"/>
            </a:schemeClr>
          </a:solidFill>
          <a:latin typeface="+mn-lt"/>
          <a:ea typeface="+mn-ea"/>
          <a:cs typeface="+mn-cs"/>
        </a:defRPr>
      </a:lvl1pPr>
      <a:lvl2pPr marL="794234" indent="-305475" algn="l" defTabSz="1221897" rtl="0" eaLnBrk="1" latinLnBrk="0" hangingPunct="1">
        <a:lnSpc>
          <a:spcPct val="90000"/>
        </a:lnSpc>
        <a:spcBef>
          <a:spcPts val="1337"/>
        </a:spcBef>
        <a:buClr>
          <a:schemeClr val="tx1">
            <a:lumMod val="65000"/>
            <a:lumOff val="35000"/>
          </a:schemeClr>
        </a:buClr>
        <a:buSzPct val="80000"/>
        <a:buFont typeface="Arial" pitchFamily="34" charset="0"/>
        <a:buChar char="•"/>
        <a:defRPr sz="2400" kern="1200">
          <a:solidFill>
            <a:schemeClr val="tx1">
              <a:lumMod val="65000"/>
              <a:lumOff val="35000"/>
            </a:schemeClr>
          </a:solidFill>
          <a:latin typeface="+mn-lt"/>
          <a:ea typeface="+mn-ea"/>
          <a:cs typeface="+mn-cs"/>
        </a:defRPr>
      </a:lvl2pPr>
      <a:lvl3pPr marL="1038614" indent="-244380" algn="l" defTabSz="1221897" rtl="0" eaLnBrk="1" latinLnBrk="0" hangingPunct="1">
        <a:lnSpc>
          <a:spcPct val="90000"/>
        </a:lnSpc>
        <a:spcBef>
          <a:spcPts val="802"/>
        </a:spcBef>
        <a:buClr>
          <a:schemeClr val="tx1">
            <a:lumMod val="65000"/>
            <a:lumOff val="35000"/>
          </a:schemeClr>
        </a:buClr>
        <a:buSzPct val="80000"/>
        <a:buFont typeface="Arial" pitchFamily="34" charset="0"/>
        <a:buChar char="•"/>
        <a:defRPr sz="2100" kern="1200">
          <a:solidFill>
            <a:schemeClr val="tx1">
              <a:lumMod val="65000"/>
              <a:lumOff val="35000"/>
            </a:schemeClr>
          </a:solidFill>
          <a:latin typeface="+mn-lt"/>
          <a:ea typeface="+mn-ea"/>
          <a:cs typeface="+mn-cs"/>
        </a:defRPr>
      </a:lvl3pPr>
      <a:lvl4pPr marL="1282992" indent="-244380" algn="l" defTabSz="1221897" rtl="0" eaLnBrk="1" latinLnBrk="0" hangingPunct="1">
        <a:lnSpc>
          <a:spcPct val="90000"/>
        </a:lnSpc>
        <a:spcBef>
          <a:spcPts val="802"/>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4pPr>
      <a:lvl5pPr marL="1466277" indent="-183285" algn="l" defTabSz="1221897" rtl="0" eaLnBrk="1" latinLnBrk="0" hangingPunct="1">
        <a:lnSpc>
          <a:spcPct val="90000"/>
        </a:lnSpc>
        <a:spcBef>
          <a:spcPts val="802"/>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5pPr>
      <a:lvl6pPr marL="1649562"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6pPr>
      <a:lvl7pPr marL="1832846"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7pPr>
      <a:lvl8pPr marL="2016131"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8pPr>
      <a:lvl9pPr marL="2199415" indent="-183285" algn="l" defTabSz="1221897" rtl="0" eaLnBrk="1" latinLnBrk="0" hangingPunct="1">
        <a:spcBef>
          <a:spcPts val="802"/>
        </a:spcBef>
        <a:buSzPct val="80000"/>
        <a:buFont typeface="Arial" pitchFamily="34" charset="0"/>
        <a:buChar char="•"/>
        <a:defRPr sz="1800" kern="1200">
          <a:solidFill>
            <a:schemeClr val="tx1">
              <a:lumMod val="65000"/>
              <a:lumOff val="35000"/>
            </a:schemeClr>
          </a:solidFill>
          <a:latin typeface="+mn-lt"/>
          <a:ea typeface="+mn-ea"/>
          <a:cs typeface="+mn-cs"/>
        </a:defRPr>
      </a:lvl9pPr>
    </p:bodyStyle>
    <p:otherStyle>
      <a:defPPr>
        <a:defRPr/>
      </a:defPPr>
      <a:lvl1pPr marL="0" algn="l" defTabSz="1221897" rtl="0" eaLnBrk="1" latinLnBrk="0" hangingPunct="1">
        <a:defRPr sz="2400" kern="1200">
          <a:solidFill>
            <a:schemeClr val="tx1"/>
          </a:solidFill>
          <a:latin typeface="+mn-lt"/>
          <a:ea typeface="+mn-ea"/>
          <a:cs typeface="+mn-cs"/>
        </a:defRPr>
      </a:lvl1pPr>
      <a:lvl2pPr marL="610948" algn="l" defTabSz="1221897" rtl="0" eaLnBrk="1" latinLnBrk="0" hangingPunct="1">
        <a:defRPr sz="2400" kern="1200">
          <a:solidFill>
            <a:schemeClr val="tx1"/>
          </a:solidFill>
          <a:latin typeface="+mn-lt"/>
          <a:ea typeface="+mn-ea"/>
          <a:cs typeface="+mn-cs"/>
        </a:defRPr>
      </a:lvl2pPr>
      <a:lvl3pPr marL="1221897" algn="l" defTabSz="1221897" rtl="0" eaLnBrk="1" latinLnBrk="0" hangingPunct="1">
        <a:defRPr sz="2400" kern="1200">
          <a:solidFill>
            <a:schemeClr val="tx1"/>
          </a:solidFill>
          <a:latin typeface="+mn-lt"/>
          <a:ea typeface="+mn-ea"/>
          <a:cs typeface="+mn-cs"/>
        </a:defRPr>
      </a:lvl3pPr>
      <a:lvl4pPr marL="1832846" algn="l" defTabSz="1221897" rtl="0" eaLnBrk="1" latinLnBrk="0" hangingPunct="1">
        <a:defRPr sz="2400" kern="1200">
          <a:solidFill>
            <a:schemeClr val="tx1"/>
          </a:solidFill>
          <a:latin typeface="+mn-lt"/>
          <a:ea typeface="+mn-ea"/>
          <a:cs typeface="+mn-cs"/>
        </a:defRPr>
      </a:lvl4pPr>
      <a:lvl5pPr marL="2443795" algn="l" defTabSz="1221897" rtl="0" eaLnBrk="1" latinLnBrk="0" hangingPunct="1">
        <a:defRPr sz="2400" kern="1200">
          <a:solidFill>
            <a:schemeClr val="tx1"/>
          </a:solidFill>
          <a:latin typeface="+mn-lt"/>
          <a:ea typeface="+mn-ea"/>
          <a:cs typeface="+mn-cs"/>
        </a:defRPr>
      </a:lvl5pPr>
      <a:lvl6pPr marL="3054743" algn="l" defTabSz="1221897" rtl="0" eaLnBrk="1" latinLnBrk="0" hangingPunct="1">
        <a:defRPr sz="2400" kern="1200">
          <a:solidFill>
            <a:schemeClr val="tx1"/>
          </a:solidFill>
          <a:latin typeface="+mn-lt"/>
          <a:ea typeface="+mn-ea"/>
          <a:cs typeface="+mn-cs"/>
        </a:defRPr>
      </a:lvl6pPr>
      <a:lvl7pPr marL="3665692" algn="l" defTabSz="1221897" rtl="0" eaLnBrk="1" latinLnBrk="0" hangingPunct="1">
        <a:defRPr sz="2400" kern="1200">
          <a:solidFill>
            <a:schemeClr val="tx1"/>
          </a:solidFill>
          <a:latin typeface="+mn-lt"/>
          <a:ea typeface="+mn-ea"/>
          <a:cs typeface="+mn-cs"/>
        </a:defRPr>
      </a:lvl7pPr>
      <a:lvl8pPr marL="4276642" algn="l" defTabSz="1221897" rtl="0" eaLnBrk="1" latinLnBrk="0" hangingPunct="1">
        <a:defRPr sz="2400" kern="1200">
          <a:solidFill>
            <a:schemeClr val="tx1"/>
          </a:solidFill>
          <a:latin typeface="+mn-lt"/>
          <a:ea typeface="+mn-ea"/>
          <a:cs typeface="+mn-cs"/>
        </a:defRPr>
      </a:lvl8pPr>
      <a:lvl9pPr marL="4887591" algn="l" defTabSz="122189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422"/>
            <a:ext cx="7920000" cy="156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4 Marcador de contenido"/>
          <p:cNvSpPr txBox="1">
            <a:spLocks/>
          </p:cNvSpPr>
          <p:nvPr/>
        </p:nvSpPr>
        <p:spPr>
          <a:xfrm>
            <a:off x="251319" y="2151434"/>
            <a:ext cx="7812000" cy="2517513"/>
          </a:xfrm>
          <a:prstGeom prst="rect">
            <a:avLst/>
          </a:prstGeom>
        </p:spPr>
        <p:txBody>
          <a:bodyPr vert="horz" lIns="122189" tIns="61095" rIns="122189" bIns="61095"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algn="ctr"/>
            <a:endParaRPr lang="en-US" dirty="0" smtClean="0"/>
          </a:p>
          <a:p>
            <a:pPr algn="ctr"/>
            <a:r>
              <a:rPr lang="en-US" sz="2800" b="1" dirty="0" smtClean="0"/>
              <a:t>“DESARROLLO DE SOFTWARE PARA LA PROGRAMACIÓN Y OPERACIÓN DEL MANIPULADOR ROBOTICO CRSA255”</a:t>
            </a:r>
            <a:endParaRPr lang="en-US" sz="2800" b="1" dirty="0" smtClean="0"/>
          </a:p>
        </p:txBody>
      </p:sp>
      <p:sp>
        <p:nvSpPr>
          <p:cNvPr id="8" name="7 CuadroTexto"/>
          <p:cNvSpPr txBox="1"/>
          <p:nvPr/>
        </p:nvSpPr>
        <p:spPr>
          <a:xfrm>
            <a:off x="-324746" y="4466852"/>
            <a:ext cx="9173818" cy="1077491"/>
          </a:xfrm>
          <a:prstGeom prst="rect">
            <a:avLst/>
          </a:prstGeom>
          <a:noFill/>
        </p:spPr>
        <p:txBody>
          <a:bodyPr wrap="square" lIns="122189" tIns="61095" rIns="122189" bIns="61095" rtlCol="0">
            <a:spAutoFit/>
          </a:bodyPr>
          <a:lstStyle/>
          <a:p>
            <a:pPr algn="ctr"/>
            <a:r>
              <a:rPr lang="en-US" sz="3100" dirty="0">
                <a:solidFill>
                  <a:schemeClr val="tx1">
                    <a:lumMod val="65000"/>
                    <a:lumOff val="35000"/>
                  </a:schemeClr>
                </a:solidFill>
              </a:rPr>
              <a:t>AUTORES: 	Casa Douglas</a:t>
            </a:r>
          </a:p>
          <a:p>
            <a:pPr algn="ctr"/>
            <a:r>
              <a:rPr lang="en-US" sz="3100" dirty="0">
                <a:solidFill>
                  <a:schemeClr val="tx1">
                    <a:lumMod val="65000"/>
                    <a:lumOff val="35000"/>
                  </a:schemeClr>
                </a:solidFill>
              </a:rPr>
              <a:t>	</a:t>
            </a:r>
            <a:r>
              <a:rPr lang="en-US" sz="3100" dirty="0">
                <a:solidFill>
                  <a:schemeClr val="tx1">
                    <a:lumMod val="65000"/>
                    <a:lumOff val="35000"/>
                  </a:schemeClr>
                </a:solidFill>
              </a:rPr>
              <a:t>	</a:t>
            </a:r>
            <a:r>
              <a:rPr lang="en-US" sz="3100" dirty="0" err="1">
                <a:solidFill>
                  <a:schemeClr val="tx1">
                    <a:lumMod val="65000"/>
                    <a:lumOff val="35000"/>
                  </a:schemeClr>
                </a:solidFill>
              </a:rPr>
              <a:t>Coque</a:t>
            </a:r>
            <a:r>
              <a:rPr lang="en-US" sz="3100" dirty="0">
                <a:solidFill>
                  <a:schemeClr val="tx1">
                    <a:lumMod val="65000"/>
                    <a:lumOff val="35000"/>
                  </a:schemeClr>
                </a:solidFill>
              </a:rPr>
              <a:t> </a:t>
            </a:r>
            <a:r>
              <a:rPr lang="en-US" sz="3100" dirty="0" err="1">
                <a:solidFill>
                  <a:schemeClr val="tx1">
                    <a:lumMod val="65000"/>
                    <a:lumOff val="35000"/>
                  </a:schemeClr>
                </a:solidFill>
              </a:rPr>
              <a:t>Danilo</a:t>
            </a:r>
            <a:endParaRPr lang="es-EC" sz="3100" dirty="0">
              <a:solidFill>
                <a:schemeClr val="tx1">
                  <a:lumMod val="65000"/>
                  <a:lumOff val="35000"/>
                </a:schemeClr>
              </a:solidFill>
            </a:endParaRPr>
          </a:p>
        </p:txBody>
      </p:sp>
    </p:spTree>
    <p:extLst>
      <p:ext uri="{BB962C8B-B14F-4D97-AF65-F5344CB8AC3E}">
        <p14:creationId xmlns:p14="http://schemas.microsoft.com/office/powerpoint/2010/main" val="6347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374" y="2627719"/>
            <a:ext cx="11521440" cy="1080029"/>
          </a:xfrm>
        </p:spPr>
        <p:txBody>
          <a:bodyPr>
            <a:normAutofit/>
          </a:bodyPr>
          <a:lstStyle/>
          <a:p>
            <a:r>
              <a:rPr lang="en-US" dirty="0" smtClean="0"/>
              <a:t>ANLISIS DEL CONTROLADOR CAD</a:t>
            </a:r>
            <a:endParaRPr lang="es-EC" dirty="0"/>
          </a:p>
        </p:txBody>
      </p:sp>
    </p:spTree>
    <p:extLst>
      <p:ext uri="{BB962C8B-B14F-4D97-AF65-F5344CB8AC3E}">
        <p14:creationId xmlns:p14="http://schemas.microsoft.com/office/powerpoint/2010/main" val="3912205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Etapa</a:t>
            </a:r>
            <a:r>
              <a:rPr lang="en-US" dirty="0" smtClean="0"/>
              <a:t> de </a:t>
            </a:r>
            <a:r>
              <a:rPr lang="en-US" dirty="0" err="1" smtClean="0"/>
              <a:t>alimentación</a:t>
            </a:r>
            <a:endParaRPr lang="es-EC"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4002" y="2079247"/>
            <a:ext cx="8397198" cy="324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480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8765" y="143743"/>
            <a:ext cx="9123518" cy="1008027"/>
          </a:xfrm>
        </p:spPr>
        <p:txBody>
          <a:bodyPr/>
          <a:lstStyle/>
          <a:p>
            <a:r>
              <a:rPr lang="en-US" dirty="0" err="1" smtClean="0"/>
              <a:t>Etapa</a:t>
            </a:r>
            <a:r>
              <a:rPr lang="en-US" dirty="0" smtClean="0"/>
              <a:t> de </a:t>
            </a:r>
            <a:r>
              <a:rPr lang="en-US" dirty="0" err="1" smtClean="0"/>
              <a:t>Potencia</a:t>
            </a:r>
            <a:endParaRPr lang="es-EC"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2248" y="1439887"/>
            <a:ext cx="860401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823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Circuito</a:t>
            </a:r>
            <a:r>
              <a:rPr lang="en-US" dirty="0" smtClean="0"/>
              <a:t> de </a:t>
            </a:r>
            <a:r>
              <a:rPr lang="en-US" dirty="0" err="1" smtClean="0"/>
              <a:t>Enclavamiento</a:t>
            </a:r>
            <a:endParaRPr lang="es-EC" dirty="0"/>
          </a:p>
        </p:txBody>
      </p:sp>
      <p:pic>
        <p:nvPicPr>
          <p:cNvPr id="4" name="11 Imagen" descr="enclavamiento.jpg"/>
          <p:cNvPicPr>
            <a:picLocks noGrp="1"/>
          </p:cNvPicPr>
          <p:nvPr>
            <p:ph idx="1"/>
          </p:nvPr>
        </p:nvPicPr>
        <p:blipFill>
          <a:blip r:embed="rId2" cstate="print"/>
          <a:stretch>
            <a:fillRect/>
          </a:stretch>
        </p:blipFill>
        <p:spPr>
          <a:xfrm>
            <a:off x="1885209" y="1728047"/>
            <a:ext cx="7588782" cy="3960107"/>
          </a:xfrm>
          <a:prstGeom prst="rect">
            <a:avLst/>
          </a:prstGeom>
          <a:ln>
            <a:solidFill>
              <a:schemeClr val="tx1"/>
            </a:solidFill>
          </a:ln>
        </p:spPr>
      </p:pic>
    </p:spTree>
    <p:extLst>
      <p:ext uri="{BB962C8B-B14F-4D97-AF65-F5344CB8AC3E}">
        <p14:creationId xmlns:p14="http://schemas.microsoft.com/office/powerpoint/2010/main" val="877828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Tarjeta</a:t>
            </a:r>
            <a:r>
              <a:rPr lang="en-US" dirty="0" smtClean="0"/>
              <a:t> de </a:t>
            </a:r>
            <a:r>
              <a:rPr lang="en-US" dirty="0" err="1" smtClean="0"/>
              <a:t>potencia</a:t>
            </a:r>
            <a:endParaRPr lang="es-EC" dirty="0"/>
          </a:p>
        </p:txBody>
      </p:sp>
      <p:pic>
        <p:nvPicPr>
          <p:cNvPr id="4" name="260 Imagen" descr="IMG_0185.JPG"/>
          <p:cNvPicPr>
            <a:picLocks noGrp="1"/>
          </p:cNvPicPr>
          <p:nvPr>
            <p:ph idx="1"/>
          </p:nvPr>
        </p:nvPicPr>
        <p:blipFill rotWithShape="1">
          <a:blip r:embed="rId2" cstate="print"/>
          <a:stretch/>
        </p:blipFill>
        <p:spPr bwMode="auto">
          <a:xfrm>
            <a:off x="2296344" y="1583903"/>
            <a:ext cx="7272808"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483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8765" y="-273"/>
            <a:ext cx="9123518" cy="1008027"/>
          </a:xfrm>
        </p:spPr>
        <p:txBody>
          <a:bodyPr/>
          <a:lstStyle/>
          <a:p>
            <a:r>
              <a:rPr lang="en-US" dirty="0" err="1" smtClean="0"/>
              <a:t>Etapa</a:t>
            </a:r>
            <a:r>
              <a:rPr lang="en-US" dirty="0" smtClean="0"/>
              <a:t> de control</a:t>
            </a:r>
            <a:endParaRPr lang="es-EC"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2248" y="1295871"/>
            <a:ext cx="852874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145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Tarjeta</a:t>
            </a:r>
            <a:r>
              <a:rPr lang="en-US" dirty="0" smtClean="0"/>
              <a:t> de control</a:t>
            </a:r>
            <a:endParaRPr lang="es-EC"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44416" y="1799927"/>
            <a:ext cx="6264696" cy="4320480"/>
          </a:xfrm>
          <a:prstGeom prst="rect">
            <a:avLst/>
          </a:prstGeom>
          <a:noFill/>
          <a:ln>
            <a:noFill/>
          </a:ln>
        </p:spPr>
      </p:pic>
    </p:spTree>
    <p:extLst>
      <p:ext uri="{BB962C8B-B14F-4D97-AF65-F5344CB8AC3E}">
        <p14:creationId xmlns:p14="http://schemas.microsoft.com/office/powerpoint/2010/main" val="494003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Teach Pendant</a:t>
            </a:r>
            <a:endParaRPr lang="es-EC" dirty="0"/>
          </a:p>
        </p:txBody>
      </p:sp>
      <p:pic>
        <p:nvPicPr>
          <p:cNvPr id="4" name="0 Imagen"/>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3880520" y="1511895"/>
            <a:ext cx="4072131" cy="417646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87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Interfaz</a:t>
            </a:r>
            <a:r>
              <a:rPr lang="en-US" dirty="0" smtClean="0"/>
              <a:t> de </a:t>
            </a:r>
            <a:r>
              <a:rPr lang="en-US" dirty="0" err="1" smtClean="0"/>
              <a:t>usuario</a:t>
            </a:r>
            <a:endParaRPr lang="es-EC"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44416" y="1511895"/>
            <a:ext cx="6033174" cy="4608512"/>
          </a:xfrm>
          <a:prstGeom prst="rect">
            <a:avLst/>
          </a:prstGeom>
          <a:noFill/>
        </p:spPr>
      </p:pic>
    </p:spTree>
    <p:extLst>
      <p:ext uri="{BB962C8B-B14F-4D97-AF65-F5344CB8AC3E}">
        <p14:creationId xmlns:p14="http://schemas.microsoft.com/office/powerpoint/2010/main" val="3680521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8765" y="71735"/>
            <a:ext cx="9123518" cy="1008027"/>
          </a:xfrm>
        </p:spPr>
        <p:txBody>
          <a:bodyPr/>
          <a:lstStyle/>
          <a:p>
            <a:r>
              <a:rPr lang="en-US" dirty="0" smtClean="0"/>
              <a:t>Software </a:t>
            </a:r>
            <a:r>
              <a:rPr lang="en-US" dirty="0" err="1" smtClean="0"/>
              <a:t>RobComm</a:t>
            </a:r>
            <a:endParaRPr lang="es-EC"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88232" y="1151855"/>
            <a:ext cx="9304227" cy="511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218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Objetivo</a:t>
            </a:r>
            <a:r>
              <a:rPr lang="en-US" dirty="0" smtClean="0"/>
              <a:t> General</a:t>
            </a:r>
            <a:endParaRPr lang="es-EC" dirty="0"/>
          </a:p>
        </p:txBody>
      </p:sp>
      <p:sp>
        <p:nvSpPr>
          <p:cNvPr id="3" name="2 Marcador de contenido"/>
          <p:cNvSpPr>
            <a:spLocks noGrp="1"/>
          </p:cNvSpPr>
          <p:nvPr>
            <p:ph idx="1"/>
          </p:nvPr>
        </p:nvSpPr>
        <p:spPr/>
        <p:txBody>
          <a:bodyPr/>
          <a:lstStyle/>
          <a:p>
            <a:pPr marL="0" indent="0" algn="just">
              <a:buNone/>
            </a:pPr>
            <a:r>
              <a:rPr lang="es-EC" sz="5400" dirty="0"/>
              <a:t>Desarrollar un software para la programación y operación del manipulador robótico CRS A255.</a:t>
            </a:r>
          </a:p>
          <a:p>
            <a:pPr algn="ctr"/>
            <a:endParaRPr lang="es-EC" dirty="0"/>
          </a:p>
        </p:txBody>
      </p:sp>
    </p:spTree>
    <p:extLst>
      <p:ext uri="{BB962C8B-B14F-4D97-AF65-F5344CB8AC3E}">
        <p14:creationId xmlns:p14="http://schemas.microsoft.com/office/powerpoint/2010/main" val="879558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Estructura</a:t>
            </a:r>
            <a:r>
              <a:rPr lang="en-US" dirty="0" smtClean="0"/>
              <a:t> de un </a:t>
            </a:r>
            <a:r>
              <a:rPr lang="en-US" dirty="0" err="1" smtClean="0"/>
              <a:t>traductor</a:t>
            </a:r>
            <a:endParaRPr lang="es-EC"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0240" y="2087960"/>
            <a:ext cx="8649894" cy="286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872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036" y="2831842"/>
            <a:ext cx="11521440" cy="1080029"/>
          </a:xfrm>
        </p:spPr>
        <p:txBody>
          <a:bodyPr>
            <a:normAutofit fontScale="90000"/>
          </a:bodyPr>
          <a:lstStyle/>
          <a:p>
            <a:r>
              <a:rPr lang="en-US" dirty="0" smtClean="0"/>
              <a:t>IMPLEMENTACIÓN DE HARDWARE</a:t>
            </a:r>
            <a:br>
              <a:rPr lang="en-US" dirty="0" smtClean="0"/>
            </a:br>
            <a:endParaRPr lang="es-EC" dirty="0"/>
          </a:p>
        </p:txBody>
      </p:sp>
    </p:spTree>
    <p:extLst>
      <p:ext uri="{BB962C8B-B14F-4D97-AF65-F5344CB8AC3E}">
        <p14:creationId xmlns:p14="http://schemas.microsoft.com/office/powerpoint/2010/main" val="365925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Circuito</a:t>
            </a:r>
            <a:r>
              <a:rPr lang="en-US" dirty="0" smtClean="0"/>
              <a:t> de </a:t>
            </a:r>
            <a:r>
              <a:rPr lang="en-US" dirty="0" err="1" smtClean="0"/>
              <a:t>enclavamiento</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7922" y="1838841"/>
            <a:ext cx="9123361" cy="3738519"/>
          </a:xfrm>
          <a:prstGeom prst="rect">
            <a:avLst/>
          </a:prstGeom>
          <a:noFill/>
          <a:ln w="12700">
            <a:solidFill>
              <a:schemeClr val="tx1"/>
            </a:solidFill>
          </a:ln>
        </p:spPr>
      </p:pic>
    </p:spTree>
    <p:extLst>
      <p:ext uri="{BB962C8B-B14F-4D97-AF65-F5344CB8AC3E}">
        <p14:creationId xmlns:p14="http://schemas.microsoft.com/office/powerpoint/2010/main" val="4165305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8152" y="287759"/>
            <a:ext cx="10610628" cy="1008027"/>
          </a:xfrm>
        </p:spPr>
        <p:txBody>
          <a:bodyPr>
            <a:noAutofit/>
          </a:bodyPr>
          <a:lstStyle/>
          <a:p>
            <a:r>
              <a:rPr lang="en-US" sz="4400" dirty="0" err="1" smtClean="0"/>
              <a:t>Funcionamiento</a:t>
            </a:r>
            <a:r>
              <a:rPr lang="en-US" sz="4400" dirty="0" smtClean="0"/>
              <a:t> </a:t>
            </a:r>
            <a:r>
              <a:rPr lang="en-US" sz="4400" dirty="0"/>
              <a:t>de la </a:t>
            </a:r>
            <a:r>
              <a:rPr lang="en-US" sz="4400" dirty="0" err="1"/>
              <a:t>tarjeta</a:t>
            </a:r>
            <a:r>
              <a:rPr lang="en-US" sz="4400" dirty="0"/>
              <a:t> de </a:t>
            </a:r>
            <a:r>
              <a:rPr lang="en-US" sz="4400" dirty="0" err="1"/>
              <a:t>potencia</a:t>
            </a:r>
            <a:endParaRPr lang="es-EC" sz="4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99598" y="1583903"/>
            <a:ext cx="870956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66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Diseño</a:t>
            </a:r>
            <a:r>
              <a:rPr lang="en-US" dirty="0" smtClean="0"/>
              <a:t> </a:t>
            </a:r>
            <a:r>
              <a:rPr lang="en-US" dirty="0" err="1" smtClean="0"/>
              <a:t>Tarjeta</a:t>
            </a:r>
            <a:r>
              <a:rPr lang="en-US" dirty="0" smtClean="0"/>
              <a:t> CDC 2</a:t>
            </a:r>
            <a:endParaRPr lang="es-EC" dirty="0"/>
          </a:p>
        </p:txBody>
      </p:sp>
      <p:pic>
        <p:nvPicPr>
          <p:cNvPr id="4" name="3 Marcador de contenido" descr="C:\Documents and Settings\Elizabeth\Escritorio\Douglas\Tesis\Fotos Tesis\20140306_114054.jpg"/>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2296345" y="1799927"/>
            <a:ext cx="7200800" cy="41050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047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0082" y="2568304"/>
            <a:ext cx="11521440" cy="1080029"/>
          </a:xfrm>
        </p:spPr>
        <p:txBody>
          <a:bodyPr>
            <a:normAutofit/>
          </a:bodyPr>
          <a:lstStyle/>
          <a:p>
            <a:r>
              <a:rPr lang="en-US" dirty="0" smtClean="0"/>
              <a:t>ANALISIS TARJETA DE CONTROL</a:t>
            </a:r>
            <a:endParaRPr lang="es-EC" dirty="0"/>
          </a:p>
        </p:txBody>
      </p:sp>
    </p:spTree>
    <p:extLst>
      <p:ext uri="{BB962C8B-B14F-4D97-AF65-F5344CB8AC3E}">
        <p14:creationId xmlns:p14="http://schemas.microsoft.com/office/powerpoint/2010/main" val="2410325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8765" y="-273"/>
            <a:ext cx="9123518" cy="1008027"/>
          </a:xfrm>
        </p:spPr>
        <p:txBody>
          <a:bodyPr/>
          <a:lstStyle/>
          <a:p>
            <a:r>
              <a:rPr lang="en-US" dirty="0" err="1" smtClean="0"/>
              <a:t>Cuadro</a:t>
            </a:r>
            <a:r>
              <a:rPr lang="en-US" dirty="0" smtClean="0"/>
              <a:t> </a:t>
            </a:r>
            <a:r>
              <a:rPr lang="en-US" dirty="0" err="1" smtClean="0"/>
              <a:t>comparativo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49256573"/>
              </p:ext>
            </p:extLst>
          </p:nvPr>
        </p:nvGraphicFramePr>
        <p:xfrm>
          <a:off x="251323" y="1514418"/>
          <a:ext cx="6451918" cy="4822014"/>
        </p:xfrm>
        <a:graphic>
          <a:graphicData uri="http://schemas.openxmlformats.org/drawingml/2006/table">
            <a:tbl>
              <a:tblPr firstRow="1" firstCol="1" bandRow="1">
                <a:tableStyleId>{5C22544A-7EE6-4342-B048-85BDC9FD1C3A}</a:tableStyleId>
              </a:tblPr>
              <a:tblGrid>
                <a:gridCol w="2702938"/>
                <a:gridCol w="1849170"/>
                <a:gridCol w="1899810"/>
              </a:tblGrid>
              <a:tr h="360187">
                <a:tc>
                  <a:txBody>
                    <a:bodyPr/>
                    <a:lstStyle/>
                    <a:p>
                      <a:pPr>
                        <a:lnSpc>
                          <a:spcPct val="107000"/>
                        </a:lnSpc>
                        <a:spcAft>
                          <a:spcPts val="0"/>
                        </a:spcAft>
                        <a:tabLst>
                          <a:tab pos="-90170" algn="l"/>
                          <a:tab pos="1600200" algn="l"/>
                        </a:tabLst>
                      </a:pPr>
                      <a:r>
                        <a:rPr lang="es-EC" sz="1100" dirty="0">
                          <a:effectLst/>
                        </a:rPr>
                        <a:t>CARACTERÍSTICAS</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PIC 16F877A</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PIC 18F452</a:t>
                      </a:r>
                      <a:endParaRPr lang="es-EC" sz="1000">
                        <a:solidFill>
                          <a:srgbClr val="7B7B7B"/>
                        </a:solidFill>
                        <a:effectLst/>
                        <a:latin typeface="Calibri"/>
                        <a:ea typeface="Calibri"/>
                        <a:cs typeface="Times New Roman"/>
                      </a:endParaRPr>
                    </a:p>
                  </a:txBody>
                  <a:tcPr marL="96013" marR="96013" marT="0" marB="0" anchor="ctr"/>
                </a:tc>
              </a:tr>
              <a:tr h="285217">
                <a:tc>
                  <a:txBody>
                    <a:bodyPr/>
                    <a:lstStyle/>
                    <a:p>
                      <a:pPr>
                        <a:lnSpc>
                          <a:spcPct val="107000"/>
                        </a:lnSpc>
                        <a:spcAft>
                          <a:spcPts val="0"/>
                        </a:spcAft>
                        <a:tabLst>
                          <a:tab pos="-90170" algn="l"/>
                          <a:tab pos="1600200" algn="l"/>
                        </a:tabLst>
                      </a:pPr>
                      <a:r>
                        <a:rPr lang="es-EC" sz="1100">
                          <a:effectLst/>
                        </a:rPr>
                        <a:t>Arquitectura</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8 bit</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8 bit</a:t>
                      </a:r>
                      <a:endParaRPr lang="es-EC" sz="1000">
                        <a:solidFill>
                          <a:srgbClr val="7B7B7B"/>
                        </a:solidFill>
                        <a:effectLst/>
                        <a:latin typeface="Calibri"/>
                        <a:ea typeface="Calibri"/>
                        <a:cs typeface="Times New Roman"/>
                      </a:endParaRPr>
                    </a:p>
                  </a:txBody>
                  <a:tcPr marL="96013" marR="96013" marT="0" marB="0" anchor="ctr"/>
                </a:tc>
              </a:tr>
              <a:tr h="360187">
                <a:tc>
                  <a:txBody>
                    <a:bodyPr/>
                    <a:lstStyle/>
                    <a:p>
                      <a:pPr>
                        <a:lnSpc>
                          <a:spcPct val="107000"/>
                        </a:lnSpc>
                        <a:spcAft>
                          <a:spcPts val="0"/>
                        </a:spcAft>
                        <a:tabLst>
                          <a:tab pos="-90170" algn="l"/>
                          <a:tab pos="1600200" algn="l"/>
                        </a:tabLst>
                      </a:pPr>
                      <a:r>
                        <a:rPr lang="es-EC" sz="1100">
                          <a:effectLst/>
                        </a:rPr>
                        <a:t>Frecuencia máx. CPU</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20Mhz (5 MIPS)</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40MHz (10MIPS)</a:t>
                      </a:r>
                      <a:endParaRPr lang="es-EC" sz="1000">
                        <a:solidFill>
                          <a:srgbClr val="7B7B7B"/>
                        </a:solidFill>
                        <a:effectLst/>
                        <a:latin typeface="Calibri"/>
                        <a:ea typeface="Calibri"/>
                        <a:cs typeface="Times New Roman"/>
                      </a:endParaRPr>
                    </a:p>
                  </a:txBody>
                  <a:tcPr marL="96013" marR="96013" marT="0" marB="0" anchor="ctr"/>
                </a:tc>
              </a:tr>
              <a:tr h="540282">
                <a:tc>
                  <a:txBody>
                    <a:bodyPr/>
                    <a:lstStyle/>
                    <a:p>
                      <a:pPr>
                        <a:lnSpc>
                          <a:spcPct val="107000"/>
                        </a:lnSpc>
                        <a:spcAft>
                          <a:spcPts val="0"/>
                        </a:spcAft>
                        <a:tabLst>
                          <a:tab pos="-90170" algn="l"/>
                          <a:tab pos="1600200" algn="l"/>
                        </a:tabLst>
                      </a:pPr>
                      <a:r>
                        <a:rPr lang="es-EC" sz="1100">
                          <a:effectLst/>
                        </a:rPr>
                        <a:t>Memoria de programa (flash)</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dirty="0">
                          <a:effectLst/>
                        </a:rPr>
                        <a:t>8kB</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32kB</a:t>
                      </a:r>
                      <a:endParaRPr lang="es-EC" sz="1000">
                        <a:solidFill>
                          <a:srgbClr val="7B7B7B"/>
                        </a:solidFill>
                        <a:effectLst/>
                        <a:latin typeface="Calibri"/>
                        <a:ea typeface="Calibri"/>
                        <a:cs typeface="Times New Roman"/>
                      </a:endParaRPr>
                    </a:p>
                  </a:txBody>
                  <a:tcPr marL="96013" marR="96013" marT="0" marB="0" anchor="ctr"/>
                </a:tc>
              </a:tr>
              <a:tr h="285217">
                <a:tc>
                  <a:txBody>
                    <a:bodyPr/>
                    <a:lstStyle/>
                    <a:p>
                      <a:pPr>
                        <a:lnSpc>
                          <a:spcPct val="107000"/>
                        </a:lnSpc>
                        <a:spcAft>
                          <a:spcPts val="0"/>
                        </a:spcAft>
                        <a:tabLst>
                          <a:tab pos="-90170" algn="l"/>
                          <a:tab pos="1600200" algn="l"/>
                        </a:tabLst>
                      </a:pPr>
                      <a:r>
                        <a:rPr lang="es-EC" sz="1100">
                          <a:effectLst/>
                        </a:rPr>
                        <a:t>RAM</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dirty="0">
                          <a:effectLst/>
                        </a:rPr>
                        <a:t>368 byte</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1536 byte</a:t>
                      </a:r>
                      <a:endParaRPr lang="es-EC" sz="1000">
                        <a:solidFill>
                          <a:srgbClr val="7B7B7B"/>
                        </a:solidFill>
                        <a:effectLst/>
                        <a:latin typeface="Calibri"/>
                        <a:ea typeface="Calibri"/>
                        <a:cs typeface="Times New Roman"/>
                      </a:endParaRPr>
                    </a:p>
                  </a:txBody>
                  <a:tcPr marL="96013" marR="96013" marT="0" marB="0" anchor="ctr"/>
                </a:tc>
              </a:tr>
              <a:tr h="285217">
                <a:tc>
                  <a:txBody>
                    <a:bodyPr/>
                    <a:lstStyle/>
                    <a:p>
                      <a:pPr>
                        <a:lnSpc>
                          <a:spcPct val="107000"/>
                        </a:lnSpc>
                        <a:spcAft>
                          <a:spcPts val="0"/>
                        </a:spcAft>
                        <a:tabLst>
                          <a:tab pos="-90170" algn="l"/>
                          <a:tab pos="1600200" algn="l"/>
                        </a:tabLst>
                      </a:pPr>
                      <a:r>
                        <a:rPr lang="es-EC" sz="1100" dirty="0">
                          <a:effectLst/>
                        </a:rPr>
                        <a:t>EEPROM</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256 byte</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256 byte</a:t>
                      </a:r>
                      <a:endParaRPr lang="es-EC" sz="1000">
                        <a:solidFill>
                          <a:srgbClr val="7B7B7B"/>
                        </a:solidFill>
                        <a:effectLst/>
                        <a:latin typeface="Calibri"/>
                        <a:ea typeface="Calibri"/>
                        <a:cs typeface="Times New Roman"/>
                      </a:endParaRPr>
                    </a:p>
                  </a:txBody>
                  <a:tcPr marL="96013" marR="96013" marT="0" marB="0" anchor="ctr"/>
                </a:tc>
              </a:tr>
              <a:tr h="360187">
                <a:tc>
                  <a:txBody>
                    <a:bodyPr/>
                    <a:lstStyle/>
                    <a:p>
                      <a:pPr>
                        <a:lnSpc>
                          <a:spcPct val="107000"/>
                        </a:lnSpc>
                        <a:spcAft>
                          <a:spcPts val="0"/>
                        </a:spcAft>
                        <a:tabLst>
                          <a:tab pos="-90170" algn="l"/>
                          <a:tab pos="1600200" algn="l"/>
                        </a:tabLst>
                      </a:pPr>
                      <a:r>
                        <a:rPr lang="es-EC" sz="1100">
                          <a:effectLst/>
                        </a:rPr>
                        <a:t>Número de pines</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40 (Pin I/O:33)</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40 (Pin I/O:34)</a:t>
                      </a:r>
                      <a:endParaRPr lang="es-EC" sz="1000">
                        <a:solidFill>
                          <a:srgbClr val="7B7B7B"/>
                        </a:solidFill>
                        <a:effectLst/>
                        <a:latin typeface="Calibri"/>
                        <a:ea typeface="Calibri"/>
                        <a:cs typeface="Times New Roman"/>
                      </a:endParaRPr>
                    </a:p>
                  </a:txBody>
                  <a:tcPr marL="96013" marR="96013" marT="0" marB="0" anchor="ctr"/>
                </a:tc>
              </a:tr>
              <a:tr h="360187">
                <a:tc>
                  <a:txBody>
                    <a:bodyPr/>
                    <a:lstStyle/>
                    <a:p>
                      <a:pPr>
                        <a:lnSpc>
                          <a:spcPct val="107000"/>
                        </a:lnSpc>
                        <a:spcAft>
                          <a:spcPts val="0"/>
                        </a:spcAft>
                        <a:tabLst>
                          <a:tab pos="-90170" algn="l"/>
                          <a:tab pos="1600200" algn="l"/>
                        </a:tabLst>
                      </a:pPr>
                      <a:r>
                        <a:rPr lang="es-EC" sz="1100">
                          <a:effectLst/>
                        </a:rPr>
                        <a:t>A/D conversor</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 (8 canales)</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 (8 canales)</a:t>
                      </a:r>
                      <a:endParaRPr lang="es-EC" sz="1000">
                        <a:solidFill>
                          <a:srgbClr val="7B7B7B"/>
                        </a:solidFill>
                        <a:effectLst/>
                        <a:latin typeface="Calibri"/>
                        <a:ea typeface="Calibri"/>
                        <a:cs typeface="Times New Roman"/>
                      </a:endParaRPr>
                    </a:p>
                  </a:txBody>
                  <a:tcPr marL="96013" marR="96013" marT="0" marB="0" anchor="ctr"/>
                </a:tc>
              </a:tr>
              <a:tr h="720374">
                <a:tc>
                  <a:txBody>
                    <a:bodyPr/>
                    <a:lstStyle/>
                    <a:p>
                      <a:pPr>
                        <a:lnSpc>
                          <a:spcPct val="107000"/>
                        </a:lnSpc>
                        <a:spcAft>
                          <a:spcPts val="0"/>
                        </a:spcAft>
                        <a:tabLst>
                          <a:tab pos="-90170" algn="l"/>
                          <a:tab pos="1600200" algn="l"/>
                        </a:tabLst>
                      </a:pPr>
                      <a:r>
                        <a:rPr lang="es-EC" sz="1100">
                          <a:effectLst/>
                        </a:rPr>
                        <a:t>Módulo CCP</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dirty="0">
                          <a:effectLst/>
                        </a:rPr>
                        <a:t>2x CCP, resolución PWM 10 bit</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2x CCP, resolución PWM 10 bit</a:t>
                      </a:r>
                      <a:endParaRPr lang="es-EC" sz="1000">
                        <a:solidFill>
                          <a:srgbClr val="7B7B7B"/>
                        </a:solidFill>
                        <a:effectLst/>
                        <a:latin typeface="Calibri"/>
                        <a:ea typeface="Calibri"/>
                        <a:cs typeface="Times New Roman"/>
                      </a:endParaRPr>
                    </a:p>
                  </a:txBody>
                  <a:tcPr marL="96013" marR="96013" marT="0" marB="0" anchor="ctr"/>
                </a:tc>
              </a:tr>
              <a:tr h="364491">
                <a:tc>
                  <a:txBody>
                    <a:bodyPr/>
                    <a:lstStyle/>
                    <a:p>
                      <a:pPr>
                        <a:lnSpc>
                          <a:spcPct val="107000"/>
                        </a:lnSpc>
                        <a:spcAft>
                          <a:spcPts val="0"/>
                        </a:spcAft>
                        <a:tabLst>
                          <a:tab pos="-90170" algn="l"/>
                          <a:tab pos="1600200" algn="l"/>
                        </a:tabLst>
                      </a:pPr>
                      <a:r>
                        <a:rPr lang="es-EC" sz="1100">
                          <a:effectLst/>
                        </a:rPr>
                        <a:t>Temporizadores</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2x8 bits, 1x 16 bit</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1x8 bits, 3x 16 bit</a:t>
                      </a:r>
                      <a:endParaRPr lang="es-EC" sz="1000">
                        <a:solidFill>
                          <a:srgbClr val="7B7B7B"/>
                        </a:solidFill>
                        <a:effectLst/>
                        <a:latin typeface="Calibri"/>
                        <a:ea typeface="Calibri"/>
                        <a:cs typeface="Times New Roman"/>
                      </a:endParaRPr>
                    </a:p>
                  </a:txBody>
                  <a:tcPr marL="96013" marR="96013" marT="0" marB="0" anchor="ctr"/>
                </a:tc>
              </a:tr>
              <a:tr h="900468">
                <a:tc>
                  <a:txBody>
                    <a:bodyPr/>
                    <a:lstStyle/>
                    <a:p>
                      <a:pPr>
                        <a:lnSpc>
                          <a:spcPct val="107000"/>
                        </a:lnSpc>
                        <a:spcAft>
                          <a:spcPts val="0"/>
                        </a:spcAft>
                        <a:tabLst>
                          <a:tab pos="-90170" algn="l"/>
                          <a:tab pos="1600200" algn="l"/>
                        </a:tabLst>
                      </a:pPr>
                      <a:r>
                        <a:rPr lang="es-EC" sz="1100">
                          <a:effectLst/>
                        </a:rPr>
                        <a:t>Periféricos de comunicaciones</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n-US" sz="1100">
                          <a:effectLst/>
                        </a:rPr>
                        <a:t>1x A/E/USART, 1x MSSP (SPI/I2C)</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n-US" sz="1100" dirty="0">
                          <a:effectLst/>
                        </a:rPr>
                        <a:t>1x A/E/USART, 1x MSSP (SPI/I2C)</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4258209470"/>
              </p:ext>
            </p:extLst>
          </p:nvPr>
        </p:nvGraphicFramePr>
        <p:xfrm>
          <a:off x="7234246" y="1471029"/>
          <a:ext cx="5316042" cy="4865402"/>
        </p:xfrm>
        <a:graphic>
          <a:graphicData uri="http://schemas.openxmlformats.org/drawingml/2006/table">
            <a:tbl>
              <a:tblPr firstRow="1" firstCol="1" bandRow="1">
                <a:tableStyleId>{5C22544A-7EE6-4342-B048-85BDC9FD1C3A}</a:tableStyleId>
              </a:tblPr>
              <a:tblGrid>
                <a:gridCol w="3156543"/>
                <a:gridCol w="2159499"/>
              </a:tblGrid>
              <a:tr h="411979">
                <a:tc>
                  <a:txBody>
                    <a:bodyPr/>
                    <a:lstStyle/>
                    <a:p>
                      <a:pPr>
                        <a:lnSpc>
                          <a:spcPct val="107000"/>
                        </a:lnSpc>
                        <a:spcAft>
                          <a:spcPts val="0"/>
                        </a:spcAft>
                        <a:tabLst>
                          <a:tab pos="-90170" algn="l"/>
                          <a:tab pos="1600200" algn="l"/>
                        </a:tabLst>
                      </a:pPr>
                      <a:r>
                        <a:rPr lang="es-EC" sz="1100" dirty="0">
                          <a:effectLst/>
                        </a:rPr>
                        <a:t>CARACTERÍSTICAS</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PIC 16F88</a:t>
                      </a:r>
                      <a:endParaRPr lang="es-EC" sz="1000">
                        <a:solidFill>
                          <a:srgbClr val="7B7B7B"/>
                        </a:solidFill>
                        <a:effectLst/>
                        <a:latin typeface="Calibri"/>
                        <a:ea typeface="Calibri"/>
                        <a:cs typeface="Times New Roman"/>
                      </a:endParaRPr>
                    </a:p>
                  </a:txBody>
                  <a:tcPr marL="96013" marR="96013" marT="0" marB="0" anchor="ctr"/>
                </a:tc>
              </a:tr>
              <a:tr h="340894">
                <a:tc>
                  <a:txBody>
                    <a:bodyPr/>
                    <a:lstStyle/>
                    <a:p>
                      <a:pPr>
                        <a:lnSpc>
                          <a:spcPct val="107000"/>
                        </a:lnSpc>
                        <a:spcAft>
                          <a:spcPts val="0"/>
                        </a:spcAft>
                        <a:tabLst>
                          <a:tab pos="-90170" algn="l"/>
                          <a:tab pos="1600200" algn="l"/>
                        </a:tabLst>
                      </a:pPr>
                      <a:r>
                        <a:rPr lang="es-EC" sz="1100">
                          <a:effectLst/>
                        </a:rPr>
                        <a:t>Arquitectura</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8 bit</a:t>
                      </a:r>
                      <a:endParaRPr lang="es-EC" sz="1000">
                        <a:solidFill>
                          <a:srgbClr val="7B7B7B"/>
                        </a:solidFill>
                        <a:effectLst/>
                        <a:latin typeface="Calibri"/>
                        <a:ea typeface="Calibri"/>
                        <a:cs typeface="Times New Roman"/>
                      </a:endParaRPr>
                    </a:p>
                  </a:txBody>
                  <a:tcPr marL="96013" marR="96013" marT="0" marB="0" anchor="ctr"/>
                </a:tc>
              </a:tr>
              <a:tr h="411979">
                <a:tc>
                  <a:txBody>
                    <a:bodyPr/>
                    <a:lstStyle/>
                    <a:p>
                      <a:pPr>
                        <a:lnSpc>
                          <a:spcPct val="107000"/>
                        </a:lnSpc>
                        <a:spcAft>
                          <a:spcPts val="0"/>
                        </a:spcAft>
                        <a:tabLst>
                          <a:tab pos="-90170" algn="l"/>
                          <a:tab pos="1600200" algn="l"/>
                        </a:tabLst>
                      </a:pPr>
                      <a:r>
                        <a:rPr lang="es-EC" sz="1100">
                          <a:effectLst/>
                        </a:rPr>
                        <a:t>Frecuencia máx. CPU</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20Mhz (5 MIPS)</a:t>
                      </a:r>
                      <a:endParaRPr lang="es-EC" sz="1000">
                        <a:solidFill>
                          <a:srgbClr val="7B7B7B"/>
                        </a:solidFill>
                        <a:effectLst/>
                        <a:latin typeface="Calibri"/>
                        <a:ea typeface="Calibri"/>
                        <a:cs typeface="Times New Roman"/>
                      </a:endParaRPr>
                    </a:p>
                  </a:txBody>
                  <a:tcPr marL="96013" marR="96013" marT="0" marB="0" anchor="ctr"/>
                </a:tc>
              </a:tr>
              <a:tr h="411979">
                <a:tc>
                  <a:txBody>
                    <a:bodyPr/>
                    <a:lstStyle/>
                    <a:p>
                      <a:pPr>
                        <a:lnSpc>
                          <a:spcPct val="107000"/>
                        </a:lnSpc>
                        <a:spcAft>
                          <a:spcPts val="0"/>
                        </a:spcAft>
                        <a:tabLst>
                          <a:tab pos="-90170" algn="l"/>
                          <a:tab pos="1600200" algn="l"/>
                        </a:tabLst>
                      </a:pPr>
                      <a:r>
                        <a:rPr lang="es-EC" sz="1100">
                          <a:effectLst/>
                        </a:rPr>
                        <a:t>Memoria de programa (flash)</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7kB</a:t>
                      </a:r>
                      <a:endParaRPr lang="es-EC" sz="1000">
                        <a:solidFill>
                          <a:srgbClr val="7B7B7B"/>
                        </a:solidFill>
                        <a:effectLst/>
                        <a:latin typeface="Calibri"/>
                        <a:ea typeface="Calibri"/>
                        <a:cs typeface="Times New Roman"/>
                      </a:endParaRPr>
                    </a:p>
                  </a:txBody>
                  <a:tcPr marL="96013" marR="96013" marT="0" marB="0" anchor="ctr"/>
                </a:tc>
              </a:tr>
              <a:tr h="340894">
                <a:tc>
                  <a:txBody>
                    <a:bodyPr/>
                    <a:lstStyle/>
                    <a:p>
                      <a:pPr>
                        <a:lnSpc>
                          <a:spcPct val="107000"/>
                        </a:lnSpc>
                        <a:spcAft>
                          <a:spcPts val="0"/>
                        </a:spcAft>
                        <a:tabLst>
                          <a:tab pos="-90170" algn="l"/>
                          <a:tab pos="1600200" algn="l"/>
                        </a:tabLst>
                      </a:pPr>
                      <a:r>
                        <a:rPr lang="es-EC" sz="1100">
                          <a:effectLst/>
                        </a:rPr>
                        <a:t>RAM</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368 byte</a:t>
                      </a:r>
                      <a:endParaRPr lang="es-EC" sz="1000">
                        <a:solidFill>
                          <a:srgbClr val="7B7B7B"/>
                        </a:solidFill>
                        <a:effectLst/>
                        <a:latin typeface="Calibri"/>
                        <a:ea typeface="Calibri"/>
                        <a:cs typeface="Times New Roman"/>
                      </a:endParaRPr>
                    </a:p>
                  </a:txBody>
                  <a:tcPr marL="96013" marR="96013" marT="0" marB="0" anchor="ctr"/>
                </a:tc>
              </a:tr>
              <a:tr h="340894">
                <a:tc>
                  <a:txBody>
                    <a:bodyPr/>
                    <a:lstStyle/>
                    <a:p>
                      <a:pPr>
                        <a:lnSpc>
                          <a:spcPct val="107000"/>
                        </a:lnSpc>
                        <a:spcAft>
                          <a:spcPts val="0"/>
                        </a:spcAft>
                        <a:tabLst>
                          <a:tab pos="-90170" algn="l"/>
                          <a:tab pos="1600200" algn="l"/>
                        </a:tabLst>
                      </a:pPr>
                      <a:r>
                        <a:rPr lang="es-EC" sz="1100">
                          <a:effectLst/>
                        </a:rPr>
                        <a:t>EEPROM</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256 byte</a:t>
                      </a:r>
                      <a:endParaRPr lang="es-EC" sz="1000">
                        <a:solidFill>
                          <a:srgbClr val="7B7B7B"/>
                        </a:solidFill>
                        <a:effectLst/>
                        <a:latin typeface="Calibri"/>
                        <a:ea typeface="Calibri"/>
                        <a:cs typeface="Times New Roman"/>
                      </a:endParaRPr>
                    </a:p>
                  </a:txBody>
                  <a:tcPr marL="96013" marR="96013" marT="0" marB="0" anchor="ctr"/>
                </a:tc>
              </a:tr>
              <a:tr h="411979">
                <a:tc>
                  <a:txBody>
                    <a:bodyPr/>
                    <a:lstStyle/>
                    <a:p>
                      <a:pPr>
                        <a:lnSpc>
                          <a:spcPct val="107000"/>
                        </a:lnSpc>
                        <a:spcAft>
                          <a:spcPts val="0"/>
                        </a:spcAft>
                        <a:tabLst>
                          <a:tab pos="-90170" algn="l"/>
                          <a:tab pos="1600200" algn="l"/>
                        </a:tabLst>
                      </a:pPr>
                      <a:r>
                        <a:rPr lang="es-EC" sz="1100" dirty="0">
                          <a:effectLst/>
                        </a:rPr>
                        <a:t>Número de pines</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18 (Pin I/O:16)</a:t>
                      </a:r>
                      <a:endParaRPr lang="es-EC" sz="1000">
                        <a:solidFill>
                          <a:srgbClr val="7B7B7B"/>
                        </a:solidFill>
                        <a:effectLst/>
                        <a:latin typeface="Calibri"/>
                        <a:ea typeface="Calibri"/>
                        <a:cs typeface="Times New Roman"/>
                      </a:endParaRPr>
                    </a:p>
                  </a:txBody>
                  <a:tcPr marL="96013" marR="96013" marT="0" marB="0" anchor="ctr"/>
                </a:tc>
              </a:tr>
              <a:tr h="340894">
                <a:tc>
                  <a:txBody>
                    <a:bodyPr/>
                    <a:lstStyle/>
                    <a:p>
                      <a:pPr>
                        <a:lnSpc>
                          <a:spcPct val="107000"/>
                        </a:lnSpc>
                        <a:spcAft>
                          <a:spcPts val="0"/>
                        </a:spcAft>
                        <a:tabLst>
                          <a:tab pos="-90170" algn="l"/>
                          <a:tab pos="1600200" algn="l"/>
                        </a:tabLst>
                      </a:pPr>
                      <a:r>
                        <a:rPr lang="es-EC" sz="1100">
                          <a:effectLst/>
                        </a:rPr>
                        <a:t>A/D conversor</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 (7 canales)</a:t>
                      </a:r>
                      <a:endParaRPr lang="es-EC" sz="1000">
                        <a:solidFill>
                          <a:srgbClr val="7B7B7B"/>
                        </a:solidFill>
                        <a:effectLst/>
                        <a:latin typeface="Calibri"/>
                        <a:ea typeface="Calibri"/>
                        <a:cs typeface="Times New Roman"/>
                      </a:endParaRPr>
                    </a:p>
                  </a:txBody>
                  <a:tcPr marL="96013" marR="96013" marT="0" marB="0" anchor="ctr"/>
                </a:tc>
              </a:tr>
              <a:tr h="617971">
                <a:tc>
                  <a:txBody>
                    <a:bodyPr/>
                    <a:lstStyle/>
                    <a:p>
                      <a:pPr>
                        <a:lnSpc>
                          <a:spcPct val="107000"/>
                        </a:lnSpc>
                        <a:spcAft>
                          <a:spcPts val="0"/>
                        </a:spcAft>
                        <a:tabLst>
                          <a:tab pos="-90170" algn="l"/>
                          <a:tab pos="1600200" algn="l"/>
                        </a:tabLst>
                      </a:pPr>
                      <a:r>
                        <a:rPr lang="es-EC" sz="1100">
                          <a:effectLst/>
                        </a:rPr>
                        <a:t>Módulo CCP</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1x CCP, resolución PWM 10 bit</a:t>
                      </a:r>
                      <a:endParaRPr lang="es-EC" sz="1000">
                        <a:solidFill>
                          <a:srgbClr val="7B7B7B"/>
                        </a:solidFill>
                        <a:effectLst/>
                        <a:latin typeface="Calibri"/>
                        <a:ea typeface="Calibri"/>
                        <a:cs typeface="Times New Roman"/>
                      </a:endParaRPr>
                    </a:p>
                  </a:txBody>
                  <a:tcPr marL="96013" marR="96013" marT="0" marB="0" anchor="ctr"/>
                </a:tc>
              </a:tr>
              <a:tr h="411979">
                <a:tc>
                  <a:txBody>
                    <a:bodyPr/>
                    <a:lstStyle/>
                    <a:p>
                      <a:pPr>
                        <a:lnSpc>
                          <a:spcPct val="107000"/>
                        </a:lnSpc>
                        <a:spcAft>
                          <a:spcPts val="0"/>
                        </a:spcAft>
                        <a:tabLst>
                          <a:tab pos="-90170" algn="l"/>
                          <a:tab pos="1600200" algn="l"/>
                        </a:tabLst>
                      </a:pPr>
                      <a:r>
                        <a:rPr lang="es-EC" sz="1100">
                          <a:effectLst/>
                        </a:rPr>
                        <a:t>Temporizadores</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s-EC" sz="1100">
                          <a:effectLst/>
                        </a:rPr>
                        <a:t>2x8 bits, 1x 16 bit</a:t>
                      </a:r>
                      <a:endParaRPr lang="es-EC" sz="1000">
                        <a:solidFill>
                          <a:srgbClr val="7B7B7B"/>
                        </a:solidFill>
                        <a:effectLst/>
                        <a:latin typeface="Calibri"/>
                        <a:ea typeface="Calibri"/>
                        <a:cs typeface="Times New Roman"/>
                      </a:endParaRPr>
                    </a:p>
                  </a:txBody>
                  <a:tcPr marL="96013" marR="96013" marT="0" marB="0" anchor="ctr"/>
                </a:tc>
              </a:tr>
              <a:tr h="823960">
                <a:tc>
                  <a:txBody>
                    <a:bodyPr/>
                    <a:lstStyle/>
                    <a:p>
                      <a:pPr>
                        <a:lnSpc>
                          <a:spcPct val="107000"/>
                        </a:lnSpc>
                        <a:spcAft>
                          <a:spcPts val="0"/>
                        </a:spcAft>
                        <a:tabLst>
                          <a:tab pos="-90170" algn="l"/>
                          <a:tab pos="1600200" algn="l"/>
                        </a:tabLst>
                      </a:pPr>
                      <a:r>
                        <a:rPr lang="es-EC" sz="1100" dirty="0">
                          <a:effectLst/>
                        </a:rPr>
                        <a:t>Periféricos de comunicaciones</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tabLst>
                          <a:tab pos="-90170" algn="l"/>
                          <a:tab pos="1600200" algn="l"/>
                        </a:tabLst>
                      </a:pPr>
                      <a:r>
                        <a:rPr lang="en-US" sz="1100" dirty="0">
                          <a:effectLst/>
                        </a:rPr>
                        <a:t>1x A/E/USART, 1x SSP (SPI/I2C)</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spTree>
    <p:extLst>
      <p:ext uri="{BB962C8B-B14F-4D97-AF65-F5344CB8AC3E}">
        <p14:creationId xmlns:p14="http://schemas.microsoft.com/office/powerpoint/2010/main" val="386013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0082" y="-25876"/>
            <a:ext cx="11521440" cy="1080029"/>
          </a:xfrm>
        </p:spPr>
        <p:txBody>
          <a:bodyPr/>
          <a:lstStyle/>
          <a:p>
            <a:r>
              <a:rPr lang="es-EC" dirty="0" smtClean="0"/>
              <a:t>Distribución y esquema</a:t>
            </a:r>
            <a:endParaRPr lang="es-EC"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99597" y="1367879"/>
            <a:ext cx="852874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635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Diseño</a:t>
            </a:r>
            <a:r>
              <a:rPr lang="en-US" dirty="0" smtClean="0"/>
              <a:t> final de la </a:t>
            </a:r>
            <a:r>
              <a:rPr lang="en-US" dirty="0" err="1" smtClean="0"/>
              <a:t>tarjeta</a:t>
            </a:r>
            <a:r>
              <a:rPr lang="en-US" dirty="0" smtClean="0"/>
              <a:t> de control</a:t>
            </a:r>
            <a:endParaRPr lang="es-EC" dirty="0"/>
          </a:p>
        </p:txBody>
      </p:sp>
      <p:pic>
        <p:nvPicPr>
          <p:cNvPr id="4" name="3 Marcador de contenido" descr="C:\Documents and Settings\Elizabeth\Escritorio\Douglas\Tesis\Fotos Tesis\20140306_114958.jpg"/>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2118431" y="1905433"/>
            <a:ext cx="7122345" cy="36053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4049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8765" y="215751"/>
            <a:ext cx="9123518" cy="1008027"/>
          </a:xfrm>
        </p:spPr>
        <p:txBody>
          <a:bodyPr/>
          <a:lstStyle/>
          <a:p>
            <a:r>
              <a:rPr lang="en-US" dirty="0" err="1" smtClean="0"/>
              <a:t>Diseño</a:t>
            </a:r>
            <a:r>
              <a:rPr lang="en-US" dirty="0" smtClean="0"/>
              <a:t> del </a:t>
            </a:r>
            <a:r>
              <a:rPr lang="en-US" dirty="0" err="1" smtClean="0"/>
              <a:t>chasis</a:t>
            </a:r>
            <a:endParaRPr lang="es-EC" dirty="0"/>
          </a:p>
        </p:txBody>
      </p:sp>
      <p:pic>
        <p:nvPicPr>
          <p:cNvPr id="4" name="3 Marcador de contenido" descr="C:\Documents and Settings\Elizabeth\Escritorio\Douglas\Tesis\Fotos Tesis\20140206_114430.jpg"/>
          <p:cNvPicPr>
            <a:picLocks noGrp="1"/>
          </p:cNvPicPr>
          <p:nvPr>
            <p:ph idx="1"/>
          </p:nvPr>
        </p:nvPicPr>
        <p:blipFill rotWithShape="1">
          <a:blip r:embed="rId2" cstate="print">
            <a:extLst>
              <a:ext uri="{28A0092B-C50C-407E-A947-70E740481C1C}">
                <a14:useLocalDpi xmlns:a14="http://schemas.microsoft.com/office/drawing/2010/main" val="0"/>
              </a:ext>
            </a:extLst>
          </a:blip>
          <a:srcRect l="11047" t="2015" r="17442" b="2103"/>
          <a:stretch/>
        </p:blipFill>
        <p:spPr bwMode="auto">
          <a:xfrm>
            <a:off x="2635521" y="3996863"/>
            <a:ext cx="3212416" cy="2176545"/>
          </a:xfrm>
          <a:prstGeom prst="rect">
            <a:avLst/>
          </a:prstGeom>
          <a:noFill/>
          <a:ln>
            <a:noFill/>
          </a:ln>
          <a:extLst>
            <a:ext uri="{53640926-AAD7-44D8-BBD7-CCE9431645EC}">
              <a14:shadowObscured xmlns:a14="http://schemas.microsoft.com/office/drawing/2010/main"/>
            </a:ext>
          </a:extLst>
        </p:spPr>
      </p:pic>
      <p:pic>
        <p:nvPicPr>
          <p:cNvPr id="5" name="4 Imagen" descr="C:\Documents and Settings\Elizabeth\Escritorio\Douglas\Tesis\Fotos Tesis\20140206_114347.jpg"/>
          <p:cNvPicPr/>
          <p:nvPr/>
        </p:nvPicPr>
        <p:blipFill rotWithShape="1">
          <a:blip r:embed="rId3" cstate="print">
            <a:extLst>
              <a:ext uri="{28A0092B-C50C-407E-A947-70E740481C1C}">
                <a14:useLocalDpi xmlns:a14="http://schemas.microsoft.com/office/drawing/2010/main" val="0"/>
              </a:ext>
            </a:extLst>
          </a:blip>
          <a:srcRect l="11993" r="13999" b="1418"/>
          <a:stretch/>
        </p:blipFill>
        <p:spPr bwMode="auto">
          <a:xfrm>
            <a:off x="2670792" y="1509844"/>
            <a:ext cx="3227959" cy="2176859"/>
          </a:xfrm>
          <a:prstGeom prst="rect">
            <a:avLst/>
          </a:prstGeom>
          <a:noFill/>
          <a:ln>
            <a:noFill/>
          </a:ln>
          <a:extLst>
            <a:ext uri="{53640926-AAD7-44D8-BBD7-CCE9431645EC}">
              <a14:shadowObscured xmlns:a14="http://schemas.microsoft.com/office/drawing/2010/main"/>
            </a:ext>
          </a:extLst>
        </p:spPr>
      </p:pic>
      <p:pic>
        <p:nvPicPr>
          <p:cNvPr id="6" name="3 Imagen"/>
          <p:cNvPicPr/>
          <p:nvPr/>
        </p:nvPicPr>
        <p:blipFill rotWithShape="1">
          <a:blip r:embed="rId4" cstate="print">
            <a:extLst>
              <a:ext uri="{28A0092B-C50C-407E-A947-70E740481C1C}">
                <a14:useLocalDpi xmlns:a14="http://schemas.microsoft.com/office/drawing/2010/main" val="0"/>
              </a:ext>
            </a:extLst>
          </a:blip>
          <a:srcRect l="16710" t="2618" r="16890" b="12285"/>
          <a:stretch/>
        </p:blipFill>
        <p:spPr bwMode="auto">
          <a:xfrm>
            <a:off x="6544439" y="1509844"/>
            <a:ext cx="3687189" cy="2278862"/>
          </a:xfrm>
          <a:prstGeom prst="rect">
            <a:avLst/>
          </a:prstGeom>
          <a:ln>
            <a:noFill/>
          </a:ln>
          <a:extLst>
            <a:ext uri="{53640926-AAD7-44D8-BBD7-CCE9431645EC}">
              <a14:shadowObscured xmlns:a14="http://schemas.microsoft.com/office/drawing/2010/main"/>
            </a:ext>
          </a:extLst>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6825024" y="4004246"/>
            <a:ext cx="3384784" cy="2161601"/>
          </a:xfrm>
          <a:prstGeom prst="rect">
            <a:avLst/>
          </a:prstGeom>
          <a:noFill/>
          <a:ln>
            <a:noFill/>
          </a:ln>
        </p:spPr>
      </p:pic>
    </p:spTree>
    <p:extLst>
      <p:ext uri="{BB962C8B-B14F-4D97-AF65-F5344CB8AC3E}">
        <p14:creationId xmlns:p14="http://schemas.microsoft.com/office/powerpoint/2010/main" val="2551448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Objetivos</a:t>
            </a:r>
            <a:r>
              <a:rPr lang="en-US" dirty="0" smtClean="0"/>
              <a:t> </a:t>
            </a:r>
            <a:r>
              <a:rPr lang="en-US" dirty="0" err="1" smtClean="0"/>
              <a:t>Específicos</a:t>
            </a:r>
            <a:endParaRPr lang="es-EC" dirty="0"/>
          </a:p>
        </p:txBody>
      </p:sp>
      <p:sp>
        <p:nvSpPr>
          <p:cNvPr id="3" name="2 Marcador de contenido"/>
          <p:cNvSpPr>
            <a:spLocks noGrp="1"/>
          </p:cNvSpPr>
          <p:nvPr>
            <p:ph idx="1"/>
          </p:nvPr>
        </p:nvSpPr>
        <p:spPr>
          <a:xfrm>
            <a:off x="1118764" y="1728047"/>
            <a:ext cx="9818540" cy="3960107"/>
          </a:xfrm>
        </p:spPr>
        <p:txBody>
          <a:bodyPr>
            <a:noAutofit/>
          </a:bodyPr>
          <a:lstStyle/>
          <a:p>
            <a:pPr lvl="0" algn="just">
              <a:lnSpc>
                <a:spcPct val="100000"/>
              </a:lnSpc>
            </a:pPr>
            <a:r>
              <a:rPr lang="es-EC" sz="2000" dirty="0"/>
              <a:t>Optimizar el sistema de control para el movimiento del manipulador robótico en sus cinco grados de libertad.</a:t>
            </a:r>
          </a:p>
          <a:p>
            <a:pPr lvl="0" algn="just">
              <a:lnSpc>
                <a:spcPct val="100000"/>
              </a:lnSpc>
            </a:pPr>
            <a:r>
              <a:rPr lang="es-EC" sz="2000" dirty="0" smtClean="0"/>
              <a:t>Desarrollar </a:t>
            </a:r>
            <a:r>
              <a:rPr lang="es-EC" sz="2000" dirty="0"/>
              <a:t>una interfaz gráfica en lenguaje de programación Java mediante el entorno de desarrollo de aplicaciones </a:t>
            </a:r>
            <a:r>
              <a:rPr lang="es-EC" sz="2000" dirty="0" err="1"/>
              <a:t>NetBeans</a:t>
            </a:r>
            <a:r>
              <a:rPr lang="es-EC" sz="2000" dirty="0"/>
              <a:t> para controlar al manipulador robótico CRS A255</a:t>
            </a:r>
            <a:r>
              <a:rPr lang="es-EC" sz="2000" dirty="0" smtClean="0"/>
              <a:t>.</a:t>
            </a:r>
          </a:p>
          <a:p>
            <a:pPr lvl="0" algn="just">
              <a:lnSpc>
                <a:spcPct val="100000"/>
              </a:lnSpc>
            </a:pPr>
            <a:r>
              <a:rPr lang="es-EC" sz="2000" dirty="0" smtClean="0"/>
              <a:t>Establecer </a:t>
            </a:r>
            <a:r>
              <a:rPr lang="es-EC" sz="2000" dirty="0"/>
              <a:t>una adecuada comunicación mediante el protocolo I2C para la transferencia de información entre el computador y el controlador CAD del manipulador robótico CRS A255.</a:t>
            </a:r>
          </a:p>
          <a:p>
            <a:pPr algn="just">
              <a:lnSpc>
                <a:spcPct val="100000"/>
              </a:lnSpc>
            </a:pPr>
            <a:r>
              <a:rPr lang="es-EC" sz="2000" dirty="0" smtClean="0"/>
              <a:t>Realizar </a:t>
            </a:r>
            <a:r>
              <a:rPr lang="es-EC" sz="2000" dirty="0"/>
              <a:t>las pruebas del correcto funcionamiento de todo el hardware y software implementado</a:t>
            </a:r>
          </a:p>
        </p:txBody>
      </p:sp>
    </p:spTree>
    <p:extLst>
      <p:ext uri="{BB962C8B-B14F-4D97-AF65-F5344CB8AC3E}">
        <p14:creationId xmlns:p14="http://schemas.microsoft.com/office/powerpoint/2010/main" val="3484664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4563" y="2559679"/>
            <a:ext cx="11521440" cy="1080029"/>
          </a:xfrm>
        </p:spPr>
        <p:txBody>
          <a:bodyPr>
            <a:normAutofit/>
          </a:bodyPr>
          <a:lstStyle/>
          <a:p>
            <a:r>
              <a:rPr lang="en-US" dirty="0" smtClean="0"/>
              <a:t>IMPLEMENTACIÓN DE SOFTWARE</a:t>
            </a:r>
            <a:endParaRPr lang="es-EC" dirty="0"/>
          </a:p>
        </p:txBody>
      </p:sp>
    </p:spTree>
    <p:extLst>
      <p:ext uri="{BB962C8B-B14F-4D97-AF65-F5344CB8AC3E}">
        <p14:creationId xmlns:p14="http://schemas.microsoft.com/office/powerpoint/2010/main" val="3747705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Análisis</a:t>
            </a:r>
            <a:r>
              <a:rPr lang="en-US" dirty="0" smtClean="0"/>
              <a:t> de </a:t>
            </a:r>
            <a:r>
              <a:rPr lang="en-US" dirty="0" err="1" smtClean="0"/>
              <a:t>comunicación</a:t>
            </a:r>
            <a:endParaRPr lang="es-EC"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2328" y="1727919"/>
            <a:ext cx="787397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555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Comandos</a:t>
            </a:r>
            <a:r>
              <a:rPr lang="en-US" dirty="0" smtClean="0"/>
              <a:t> </a:t>
            </a:r>
            <a:r>
              <a:rPr lang="en-US" dirty="0" err="1" smtClean="0"/>
              <a:t>seleccionados</a:t>
            </a:r>
            <a:endParaRPr lang="es-EC" dirty="0"/>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727939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Envío</a:t>
            </a:r>
            <a:r>
              <a:rPr lang="en-US" dirty="0" smtClean="0"/>
              <a:t> de </a:t>
            </a:r>
            <a:r>
              <a:rPr lang="en-US" dirty="0" err="1"/>
              <a:t>comandos</a:t>
            </a:r>
            <a:r>
              <a:rPr lang="en-US" dirty="0" smtClean="0"/>
              <a:t> de </a:t>
            </a:r>
            <a:r>
              <a:rPr lang="en-US" dirty="0" err="1" smtClean="0"/>
              <a:t>usuario</a:t>
            </a:r>
            <a:r>
              <a:rPr lang="en-US" dirty="0" smtClean="0"/>
              <a:t> a Java</a:t>
            </a:r>
            <a:endParaRPr lang="es-EC" dirty="0"/>
          </a:p>
        </p:txBody>
      </p:sp>
      <p:pic>
        <p:nvPicPr>
          <p:cNvPr id="15361"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28192" y="2159967"/>
            <a:ext cx="9566022" cy="217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679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128" y="647799"/>
            <a:ext cx="11521440" cy="1080029"/>
          </a:xfrm>
        </p:spPr>
        <p:txBody>
          <a:bodyPr>
            <a:normAutofit fontScale="90000"/>
          </a:bodyPr>
          <a:lstStyle/>
          <a:p>
            <a:pPr lvl="3" algn="ctr" rtl="0">
              <a:spcBef>
                <a:spcPct val="0"/>
              </a:spcBef>
            </a:pPr>
            <a:r>
              <a:rPr lang="es-EC" sz="4400" b="1" kern="1200" dirty="0">
                <a:solidFill>
                  <a:schemeClr val="accent1"/>
                </a:solidFill>
                <a:latin typeface="+mj-lt"/>
                <a:ea typeface="+mj-ea"/>
                <a:cs typeface="+mj-cs"/>
              </a:rPr>
              <a:t>Estructura</a:t>
            </a:r>
            <a:r>
              <a:rPr lang="es-EC" sz="5300" dirty="0">
                <a:latin typeface="+mj-lt"/>
              </a:rPr>
              <a:t> </a:t>
            </a:r>
            <a:r>
              <a:rPr lang="es-EC" sz="4400" b="1" kern="1200" dirty="0">
                <a:solidFill>
                  <a:schemeClr val="accent1"/>
                </a:solidFill>
                <a:latin typeface="+mj-lt"/>
                <a:ea typeface="+mj-ea"/>
                <a:cs typeface="+mj-cs"/>
              </a:rPr>
              <a:t>de Envío de Comando de Java</a:t>
            </a:r>
            <a:r>
              <a:rPr lang="es-EC" sz="5300" dirty="0">
                <a:latin typeface="+mj-lt"/>
              </a:rPr>
              <a:t> </a:t>
            </a:r>
            <a:r>
              <a:rPr lang="es-EC" sz="4400" b="1" kern="1200" dirty="0">
                <a:solidFill>
                  <a:schemeClr val="accent1"/>
                </a:solidFill>
                <a:latin typeface="+mj-lt"/>
                <a:ea typeface="+mj-ea"/>
                <a:cs typeface="+mj-cs"/>
              </a:rPr>
              <a:t>a Maestro</a:t>
            </a:r>
            <a:r>
              <a:rPr lang="es-EC" dirty="0"/>
              <a:t/>
            </a:r>
            <a:br>
              <a:rPr lang="es-EC" dirty="0"/>
            </a:br>
            <a:endParaRPr lang="es-EC"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4176" y="1943943"/>
            <a:ext cx="10107661" cy="234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404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6144" y="431775"/>
            <a:ext cx="10682636" cy="1008027"/>
          </a:xfrm>
        </p:spPr>
        <p:txBody>
          <a:bodyPr>
            <a:normAutofit fontScale="90000"/>
          </a:bodyPr>
          <a:lstStyle/>
          <a:p>
            <a:r>
              <a:rPr lang="es-EC" sz="4400" dirty="0"/>
              <a:t> </a:t>
            </a:r>
            <a:br>
              <a:rPr lang="es-EC" sz="4400" dirty="0"/>
            </a:br>
            <a:r>
              <a:rPr lang="es-EC" sz="3600" b="1" dirty="0"/>
              <a:t>Estructura de Envío de Comando de Maestro a Esclavo</a:t>
            </a:r>
            <a:r>
              <a:rPr lang="es-EC" dirty="0"/>
              <a:t/>
            </a:r>
            <a:br>
              <a:rPr lang="es-EC" dirty="0"/>
            </a:br>
            <a:endParaRPr lang="es-EC"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04256" y="1871935"/>
            <a:ext cx="8722197" cy="242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981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2168" y="-273"/>
            <a:ext cx="10754643" cy="1008027"/>
          </a:xfrm>
        </p:spPr>
        <p:txBody>
          <a:bodyPr>
            <a:normAutofit fontScale="90000"/>
          </a:bodyPr>
          <a:lstStyle/>
          <a:p>
            <a:r>
              <a:rPr lang="en-US" dirty="0" err="1" smtClean="0"/>
              <a:t>Sentencias</a:t>
            </a:r>
            <a:r>
              <a:rPr lang="en-US" dirty="0" smtClean="0"/>
              <a:t> </a:t>
            </a:r>
            <a:r>
              <a:rPr lang="en-US" dirty="0" err="1" smtClean="0"/>
              <a:t>condicionales</a:t>
            </a:r>
            <a:r>
              <a:rPr lang="en-US" dirty="0" smtClean="0"/>
              <a:t> y de </a:t>
            </a:r>
            <a:r>
              <a:rPr lang="en-US" dirty="0" err="1" smtClean="0"/>
              <a:t>repetición</a:t>
            </a:r>
            <a:endParaRPr lang="es-EC" dirty="0"/>
          </a:p>
        </p:txBody>
      </p:sp>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6144" y="1295871"/>
            <a:ext cx="5408524" cy="25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6" y="-246358"/>
            <a:ext cx="246829" cy="49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2189" tIns="61095" rIns="122189" bIns="61095"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728863213"/>
              </p:ext>
            </p:extLst>
          </p:nvPr>
        </p:nvGraphicFramePr>
        <p:xfrm>
          <a:off x="4312568" y="3940192"/>
          <a:ext cx="6094840" cy="2180215"/>
        </p:xfrm>
        <a:graphic>
          <a:graphicData uri="http://schemas.openxmlformats.org/presentationml/2006/ole">
            <mc:AlternateContent xmlns:mc="http://schemas.openxmlformats.org/markup-compatibility/2006">
              <mc:Choice xmlns:v="urn:schemas-microsoft-com:vml" Requires="v">
                <p:oleObj spid="_x0000_s23564" name="Visio" r:id="rId4" imgW="3521964" imgH="1866085" progId="Visio.Drawing.11">
                  <p:embed/>
                </p:oleObj>
              </mc:Choice>
              <mc:Fallback>
                <p:oleObj name="Visio" r:id="rId4" imgW="3521964" imgH="186608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568" y="3940192"/>
                        <a:ext cx="6094840" cy="2180215"/>
                      </a:xfrm>
                      <a:prstGeom prst="rect">
                        <a:avLst/>
                      </a:prstGeom>
                      <a:noFill/>
                    </p:spPr>
                  </p:pic>
                </p:oleObj>
              </mc:Fallback>
            </mc:AlternateContent>
          </a:graphicData>
        </a:graphic>
      </p:graphicFrame>
    </p:spTree>
    <p:extLst>
      <p:ext uri="{BB962C8B-B14F-4D97-AF65-F5344CB8AC3E}">
        <p14:creationId xmlns:p14="http://schemas.microsoft.com/office/powerpoint/2010/main" val="2512598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ALGORITMO DE MOVIMIENTO</a:t>
            </a:r>
            <a:endParaRPr lang="es-EC"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92937" y="1813786"/>
            <a:ext cx="5973335" cy="37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078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CAOSOS DE USOS DEL SISTEMA</a:t>
            </a:r>
            <a:endParaRPr lang="es-EC"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4216" y="1727919"/>
            <a:ext cx="8584327" cy="428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782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0082" y="110207"/>
            <a:ext cx="11521440" cy="1080029"/>
          </a:xfrm>
        </p:spPr>
        <p:txBody>
          <a:bodyPr/>
          <a:lstStyle/>
          <a:p>
            <a:r>
              <a:rPr lang="en-US" dirty="0" err="1" smtClean="0"/>
              <a:t>Implementación</a:t>
            </a:r>
            <a:r>
              <a:rPr lang="en-US" dirty="0" smtClean="0"/>
              <a:t> de Software</a:t>
            </a:r>
            <a:endParaRPr lang="es-EC"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56040" y="1728047"/>
            <a:ext cx="6047120" cy="396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86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Alcance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74653424"/>
              </p:ext>
            </p:extLst>
          </p:nvPr>
        </p:nvGraphicFramePr>
        <p:xfrm>
          <a:off x="1117922" y="1728047"/>
          <a:ext cx="9123361" cy="3960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4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8152" y="15052"/>
            <a:ext cx="9123518" cy="1008027"/>
          </a:xfrm>
        </p:spPr>
        <p:txBody>
          <a:bodyPr/>
          <a:lstStyle/>
          <a:p>
            <a:r>
              <a:rPr lang="en-US" dirty="0" smtClean="0"/>
              <a:t>PRUEBAS Y RESULTADOS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49308285"/>
              </p:ext>
            </p:extLst>
          </p:nvPr>
        </p:nvGraphicFramePr>
        <p:xfrm>
          <a:off x="3000368" y="1151855"/>
          <a:ext cx="7072840" cy="2376265"/>
        </p:xfrm>
        <a:graphic>
          <a:graphicData uri="http://schemas.openxmlformats.org/drawingml/2006/table">
            <a:tbl>
              <a:tblPr firstRow="1" firstCol="1" bandRow="1">
                <a:tableStyleId>{5C22544A-7EE6-4342-B048-85BDC9FD1C3A}</a:tableStyleId>
              </a:tblPr>
              <a:tblGrid>
                <a:gridCol w="1927346"/>
                <a:gridCol w="1682997"/>
                <a:gridCol w="1663520"/>
                <a:gridCol w="143427"/>
                <a:gridCol w="1655550"/>
              </a:tblGrid>
              <a:tr h="594065">
                <a:tc>
                  <a:txBody>
                    <a:bodyPr/>
                    <a:lstStyle/>
                    <a:p>
                      <a:pPr>
                        <a:lnSpc>
                          <a:spcPct val="107000"/>
                        </a:lnSpc>
                        <a:spcAft>
                          <a:spcPts val="0"/>
                        </a:spcAft>
                      </a:pPr>
                      <a:r>
                        <a:rPr lang="es-EC" sz="1100" dirty="0" err="1">
                          <a:effectLst/>
                        </a:rPr>
                        <a:t>Freq</a:t>
                      </a:r>
                      <a:r>
                        <a:rPr lang="es-EC" sz="1100" dirty="0">
                          <a:effectLst/>
                        </a:rPr>
                        <a:t>: 20.2 KHz</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Teórico</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Experimental</a:t>
                      </a:r>
                      <a:endParaRPr lang="es-EC" sz="1000">
                        <a:effectLst/>
                      </a:endParaRPr>
                    </a:p>
                    <a:p>
                      <a:pPr algn="ctr">
                        <a:lnSpc>
                          <a:spcPct val="107000"/>
                        </a:lnSpc>
                        <a:spcAft>
                          <a:spcPts val="0"/>
                        </a:spcAft>
                      </a:pPr>
                      <a:r>
                        <a:rPr lang="es-EC" sz="1100">
                          <a:effectLst/>
                        </a:rPr>
                        <a:t>CW (subida)</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gn="ctr">
                        <a:lnSpc>
                          <a:spcPct val="107000"/>
                        </a:lnSpc>
                        <a:spcAft>
                          <a:spcPts val="0"/>
                        </a:spcAft>
                      </a:pPr>
                      <a:r>
                        <a:rPr lang="es-EC" sz="1100">
                          <a:effectLst/>
                        </a:rPr>
                        <a:t>Experimental</a:t>
                      </a:r>
                      <a:endParaRPr lang="es-EC" sz="1000">
                        <a:effectLst/>
                      </a:endParaRPr>
                    </a:p>
                    <a:p>
                      <a:pPr algn="ctr">
                        <a:lnSpc>
                          <a:spcPct val="107000"/>
                        </a:lnSpc>
                        <a:spcAft>
                          <a:spcPts val="0"/>
                        </a:spcAft>
                      </a:pPr>
                      <a:r>
                        <a:rPr lang="es-EC" sz="1100">
                          <a:effectLst/>
                        </a:rPr>
                        <a:t>CCW (bajada)</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r>
              <a:tr h="445550">
                <a:tc>
                  <a:txBody>
                    <a:bodyPr/>
                    <a:lstStyle/>
                    <a:p>
                      <a:pPr>
                        <a:lnSpc>
                          <a:spcPct val="107000"/>
                        </a:lnSpc>
                        <a:spcAft>
                          <a:spcPts val="0"/>
                        </a:spcAft>
                      </a:pPr>
                      <a:r>
                        <a:rPr lang="es-EC" sz="1100">
                          <a:effectLst/>
                        </a:rPr>
                        <a:t>Duty 25%</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dirty="0">
                          <a:effectLst/>
                        </a:rPr>
                        <a:t>150</a:t>
                      </a:r>
                      <a:endParaRPr lang="es-EC" sz="1000" dirty="0">
                        <a:effectLst/>
                      </a:endParaRPr>
                    </a:p>
                    <a:p>
                      <a:pPr>
                        <a:lnSpc>
                          <a:spcPct val="107000"/>
                        </a:lnSpc>
                        <a:spcAft>
                          <a:spcPts val="0"/>
                        </a:spcAft>
                      </a:pPr>
                      <a:r>
                        <a:rPr lang="es-EC" sz="1100" dirty="0">
                          <a:effectLst/>
                        </a:rPr>
                        <a:t>pulsos/10ms</a:t>
                      </a:r>
                      <a:endParaRPr lang="es-EC" sz="1000" dirty="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144</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a:effectLst/>
                        </a:rPr>
                        <a:t>166</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r>
              <a:tr h="445550">
                <a:tc>
                  <a:txBody>
                    <a:bodyPr/>
                    <a:lstStyle/>
                    <a:p>
                      <a:pPr>
                        <a:lnSpc>
                          <a:spcPct val="107000"/>
                        </a:lnSpc>
                        <a:spcAft>
                          <a:spcPts val="0"/>
                        </a:spcAft>
                      </a:pPr>
                      <a:r>
                        <a:rPr lang="es-EC" sz="1100">
                          <a:effectLst/>
                        </a:rPr>
                        <a:t>Duty 50%</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300</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207</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a:effectLst/>
                        </a:rPr>
                        <a:t>222</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r>
              <a:tr h="445550">
                <a:tc>
                  <a:txBody>
                    <a:bodyPr/>
                    <a:lstStyle/>
                    <a:p>
                      <a:pPr>
                        <a:lnSpc>
                          <a:spcPct val="107000"/>
                        </a:lnSpc>
                        <a:spcAft>
                          <a:spcPts val="0"/>
                        </a:spcAft>
                      </a:pPr>
                      <a:r>
                        <a:rPr lang="es-EC" sz="1100">
                          <a:effectLst/>
                        </a:rPr>
                        <a:t>Duty 75%</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450</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327</a:t>
                      </a:r>
                      <a:endParaRPr lang="es-EC" sz="1000">
                        <a:effectLst/>
                      </a:endParaRPr>
                    </a:p>
                    <a:p>
                      <a:pPr>
                        <a:lnSpc>
                          <a:spcPct val="107000"/>
                        </a:lnSpc>
                        <a:spcAft>
                          <a:spcPts val="0"/>
                        </a:spcAft>
                      </a:pPr>
                      <a:r>
                        <a:rPr lang="es-EC" sz="1100">
                          <a:effectLst/>
                        </a:rPr>
                        <a:t>pulsos/10 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a:effectLst/>
                        </a:rPr>
                        <a:t>339</a:t>
                      </a:r>
                      <a:endParaRPr lang="es-EC" sz="1000">
                        <a:effectLst/>
                      </a:endParaRPr>
                    </a:p>
                    <a:p>
                      <a:pPr>
                        <a:lnSpc>
                          <a:spcPct val="107000"/>
                        </a:lnSpc>
                        <a:spcAft>
                          <a:spcPts val="0"/>
                        </a:spcAft>
                      </a:pPr>
                      <a:r>
                        <a:rPr lang="es-EC" sz="1100">
                          <a:effectLst/>
                        </a:rPr>
                        <a:t>pulsos/10 ms</a:t>
                      </a:r>
                      <a:endParaRPr lang="es-EC" sz="1000">
                        <a:solidFill>
                          <a:srgbClr val="7B7B7B"/>
                        </a:solidFill>
                        <a:effectLst/>
                        <a:latin typeface="Calibri"/>
                        <a:ea typeface="Calibri"/>
                        <a:cs typeface="Times New Roman"/>
                      </a:endParaRPr>
                    </a:p>
                  </a:txBody>
                  <a:tcPr marL="96013" marR="96013" marT="0" marB="0" anchor="ctr"/>
                </a:tc>
              </a:tr>
              <a:tr h="445550">
                <a:tc>
                  <a:txBody>
                    <a:bodyPr/>
                    <a:lstStyle/>
                    <a:p>
                      <a:pPr>
                        <a:lnSpc>
                          <a:spcPct val="107000"/>
                        </a:lnSpc>
                        <a:spcAft>
                          <a:spcPts val="0"/>
                        </a:spcAft>
                      </a:pPr>
                      <a:r>
                        <a:rPr lang="es-EC" sz="1100">
                          <a:effectLst/>
                        </a:rPr>
                        <a:t>Duty 100%</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dirty="0">
                          <a:effectLst/>
                        </a:rPr>
                        <a:t>600</a:t>
                      </a:r>
                      <a:endParaRPr lang="es-EC" sz="1000" dirty="0">
                        <a:effectLst/>
                      </a:endParaRPr>
                    </a:p>
                    <a:p>
                      <a:pPr>
                        <a:lnSpc>
                          <a:spcPct val="107000"/>
                        </a:lnSpc>
                        <a:spcAft>
                          <a:spcPts val="0"/>
                        </a:spcAft>
                      </a:pPr>
                      <a:r>
                        <a:rPr lang="es-EC" sz="1100" dirty="0">
                          <a:effectLst/>
                        </a:rPr>
                        <a:t>pulsos/10ms</a:t>
                      </a:r>
                      <a:endParaRPr lang="es-EC" sz="1000" dirty="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413</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dirty="0">
                          <a:effectLst/>
                        </a:rPr>
                        <a:t>440</a:t>
                      </a:r>
                      <a:endParaRPr lang="es-EC" sz="1000" dirty="0">
                        <a:effectLst/>
                      </a:endParaRPr>
                    </a:p>
                    <a:p>
                      <a:pPr>
                        <a:lnSpc>
                          <a:spcPct val="107000"/>
                        </a:lnSpc>
                        <a:spcAft>
                          <a:spcPts val="0"/>
                        </a:spcAft>
                      </a:pPr>
                      <a:r>
                        <a:rPr lang="es-EC" sz="1100" dirty="0">
                          <a:effectLst/>
                        </a:rPr>
                        <a:t>pulsos/10ms</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503481293"/>
              </p:ext>
            </p:extLst>
          </p:nvPr>
        </p:nvGraphicFramePr>
        <p:xfrm>
          <a:off x="2944416" y="3744143"/>
          <a:ext cx="7167649" cy="2238484"/>
        </p:xfrm>
        <a:graphic>
          <a:graphicData uri="http://schemas.openxmlformats.org/drawingml/2006/table">
            <a:tbl>
              <a:tblPr firstRow="1" firstCol="1" bandRow="1">
                <a:tableStyleId>{5C22544A-7EE6-4342-B048-85BDC9FD1C3A}</a:tableStyleId>
              </a:tblPr>
              <a:tblGrid>
                <a:gridCol w="1953716"/>
                <a:gridCol w="1706023"/>
                <a:gridCol w="1686281"/>
                <a:gridCol w="143427"/>
                <a:gridCol w="1678202"/>
              </a:tblGrid>
              <a:tr h="559620">
                <a:tc>
                  <a:txBody>
                    <a:bodyPr/>
                    <a:lstStyle/>
                    <a:p>
                      <a:pPr>
                        <a:lnSpc>
                          <a:spcPct val="107000"/>
                        </a:lnSpc>
                        <a:spcAft>
                          <a:spcPts val="0"/>
                        </a:spcAft>
                      </a:pPr>
                      <a:r>
                        <a:rPr lang="es-EC" sz="1100" dirty="0" err="1">
                          <a:effectLst/>
                        </a:rPr>
                        <a:t>Freq</a:t>
                      </a:r>
                      <a:r>
                        <a:rPr lang="es-EC" sz="1100" dirty="0">
                          <a:effectLst/>
                        </a:rPr>
                        <a:t>: 20.2 KHz</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dirty="0">
                          <a:effectLst/>
                        </a:rPr>
                        <a:t>Teórico</a:t>
                      </a:r>
                      <a:endParaRPr lang="es-EC" sz="1000" dirty="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Experimental</a:t>
                      </a:r>
                      <a:endParaRPr lang="es-EC" sz="1000">
                        <a:effectLst/>
                      </a:endParaRPr>
                    </a:p>
                    <a:p>
                      <a:pPr algn="ctr">
                        <a:lnSpc>
                          <a:spcPct val="107000"/>
                        </a:lnSpc>
                        <a:spcAft>
                          <a:spcPts val="0"/>
                        </a:spcAft>
                      </a:pPr>
                      <a:r>
                        <a:rPr lang="es-EC" sz="1100">
                          <a:effectLst/>
                        </a:rPr>
                        <a:t>CW (subida)</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gn="ctr">
                        <a:lnSpc>
                          <a:spcPct val="107000"/>
                        </a:lnSpc>
                        <a:spcAft>
                          <a:spcPts val="0"/>
                        </a:spcAft>
                      </a:pPr>
                      <a:r>
                        <a:rPr lang="es-EC" sz="1100">
                          <a:effectLst/>
                        </a:rPr>
                        <a:t>Experimental</a:t>
                      </a:r>
                      <a:endParaRPr lang="es-EC" sz="1000">
                        <a:effectLst/>
                      </a:endParaRPr>
                    </a:p>
                    <a:p>
                      <a:pPr algn="ctr">
                        <a:lnSpc>
                          <a:spcPct val="107000"/>
                        </a:lnSpc>
                        <a:spcAft>
                          <a:spcPts val="0"/>
                        </a:spcAft>
                      </a:pPr>
                      <a:r>
                        <a:rPr lang="es-EC" sz="1100">
                          <a:effectLst/>
                        </a:rPr>
                        <a:t>CCW (bajada)</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r>
              <a:tr h="419716">
                <a:tc>
                  <a:txBody>
                    <a:bodyPr/>
                    <a:lstStyle/>
                    <a:p>
                      <a:pPr>
                        <a:lnSpc>
                          <a:spcPct val="107000"/>
                        </a:lnSpc>
                        <a:spcAft>
                          <a:spcPts val="0"/>
                        </a:spcAft>
                      </a:pPr>
                      <a:r>
                        <a:rPr lang="es-EC" sz="1100" dirty="0" err="1">
                          <a:effectLst/>
                        </a:rPr>
                        <a:t>Duty</a:t>
                      </a:r>
                      <a:r>
                        <a:rPr lang="es-EC" sz="1100" dirty="0">
                          <a:effectLst/>
                        </a:rPr>
                        <a:t> 25%</a:t>
                      </a:r>
                      <a:endParaRPr lang="es-EC" sz="1000" dirty="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150</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148</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dirty="0">
                          <a:effectLst/>
                        </a:rPr>
                        <a:t>147</a:t>
                      </a:r>
                      <a:endParaRPr lang="es-EC" sz="1000" dirty="0">
                        <a:effectLst/>
                      </a:endParaRPr>
                    </a:p>
                    <a:p>
                      <a:pPr>
                        <a:lnSpc>
                          <a:spcPct val="107000"/>
                        </a:lnSpc>
                        <a:spcAft>
                          <a:spcPts val="0"/>
                        </a:spcAft>
                      </a:pPr>
                      <a:r>
                        <a:rPr lang="es-EC" sz="1100" dirty="0">
                          <a:effectLst/>
                        </a:rPr>
                        <a:t>pulsos/10ms</a:t>
                      </a:r>
                      <a:endParaRPr lang="es-EC" sz="1000" dirty="0">
                        <a:solidFill>
                          <a:srgbClr val="7B7B7B"/>
                        </a:solidFill>
                        <a:effectLst/>
                        <a:latin typeface="Calibri"/>
                        <a:ea typeface="Calibri"/>
                        <a:cs typeface="Times New Roman"/>
                      </a:endParaRPr>
                    </a:p>
                  </a:txBody>
                  <a:tcPr marL="96013" marR="96013" marT="0" marB="0" anchor="ctr"/>
                </a:tc>
              </a:tr>
              <a:tr h="419716">
                <a:tc>
                  <a:txBody>
                    <a:bodyPr/>
                    <a:lstStyle/>
                    <a:p>
                      <a:pPr>
                        <a:lnSpc>
                          <a:spcPct val="107000"/>
                        </a:lnSpc>
                        <a:spcAft>
                          <a:spcPts val="0"/>
                        </a:spcAft>
                      </a:pPr>
                      <a:r>
                        <a:rPr lang="es-EC" sz="1100">
                          <a:effectLst/>
                        </a:rPr>
                        <a:t>Duty 50%</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300</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298</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dirty="0">
                          <a:effectLst/>
                        </a:rPr>
                        <a:t>297</a:t>
                      </a:r>
                      <a:endParaRPr lang="es-EC" sz="1000" dirty="0">
                        <a:effectLst/>
                      </a:endParaRPr>
                    </a:p>
                    <a:p>
                      <a:pPr>
                        <a:lnSpc>
                          <a:spcPct val="107000"/>
                        </a:lnSpc>
                        <a:spcAft>
                          <a:spcPts val="0"/>
                        </a:spcAft>
                      </a:pPr>
                      <a:r>
                        <a:rPr lang="es-EC" sz="1100" dirty="0">
                          <a:effectLst/>
                        </a:rPr>
                        <a:t>Pulsos/10ms</a:t>
                      </a:r>
                      <a:endParaRPr lang="es-EC" sz="1000" dirty="0">
                        <a:solidFill>
                          <a:srgbClr val="7B7B7B"/>
                        </a:solidFill>
                        <a:effectLst/>
                        <a:latin typeface="Calibri"/>
                        <a:ea typeface="Calibri"/>
                        <a:cs typeface="Times New Roman"/>
                      </a:endParaRPr>
                    </a:p>
                  </a:txBody>
                  <a:tcPr marL="96013" marR="96013" marT="0" marB="0" anchor="ctr"/>
                </a:tc>
              </a:tr>
              <a:tr h="419716">
                <a:tc>
                  <a:txBody>
                    <a:bodyPr/>
                    <a:lstStyle/>
                    <a:p>
                      <a:pPr>
                        <a:lnSpc>
                          <a:spcPct val="107000"/>
                        </a:lnSpc>
                        <a:spcAft>
                          <a:spcPts val="0"/>
                        </a:spcAft>
                      </a:pPr>
                      <a:r>
                        <a:rPr lang="es-EC" sz="1100">
                          <a:effectLst/>
                        </a:rPr>
                        <a:t>Duty 75%</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450</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445</a:t>
                      </a:r>
                      <a:endParaRPr lang="es-EC" sz="1000">
                        <a:effectLst/>
                      </a:endParaRPr>
                    </a:p>
                    <a:p>
                      <a:pPr>
                        <a:lnSpc>
                          <a:spcPct val="107000"/>
                        </a:lnSpc>
                        <a:spcAft>
                          <a:spcPts val="0"/>
                        </a:spcAft>
                      </a:pPr>
                      <a:r>
                        <a:rPr lang="es-EC" sz="1100">
                          <a:effectLst/>
                        </a:rPr>
                        <a:t>pulsos/10 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a:effectLst/>
                        </a:rPr>
                        <a:t>443</a:t>
                      </a:r>
                      <a:endParaRPr lang="es-EC" sz="1000">
                        <a:effectLst/>
                      </a:endParaRPr>
                    </a:p>
                    <a:p>
                      <a:pPr>
                        <a:lnSpc>
                          <a:spcPct val="107000"/>
                        </a:lnSpc>
                        <a:spcAft>
                          <a:spcPts val="0"/>
                        </a:spcAft>
                      </a:pPr>
                      <a:r>
                        <a:rPr lang="es-EC" sz="1100">
                          <a:effectLst/>
                        </a:rPr>
                        <a:t>pulsos/10 ms</a:t>
                      </a:r>
                      <a:endParaRPr lang="es-EC" sz="1000">
                        <a:solidFill>
                          <a:srgbClr val="7B7B7B"/>
                        </a:solidFill>
                        <a:effectLst/>
                        <a:latin typeface="Calibri"/>
                        <a:ea typeface="Calibri"/>
                        <a:cs typeface="Times New Roman"/>
                      </a:endParaRPr>
                    </a:p>
                  </a:txBody>
                  <a:tcPr marL="96013" marR="96013" marT="0" marB="0" anchor="ctr"/>
                </a:tc>
              </a:tr>
              <a:tr h="419716">
                <a:tc>
                  <a:txBody>
                    <a:bodyPr/>
                    <a:lstStyle/>
                    <a:p>
                      <a:pPr>
                        <a:lnSpc>
                          <a:spcPct val="107000"/>
                        </a:lnSpc>
                        <a:spcAft>
                          <a:spcPts val="0"/>
                        </a:spcAft>
                      </a:pPr>
                      <a:r>
                        <a:rPr lang="es-EC" sz="1100">
                          <a:effectLst/>
                        </a:rPr>
                        <a:t>Duty 100%</a:t>
                      </a:r>
                      <a:endParaRPr lang="es-EC" sz="1000">
                        <a:solidFill>
                          <a:srgbClr val="7B7B7B"/>
                        </a:solidFill>
                        <a:effectLst/>
                        <a:latin typeface="Calibri"/>
                        <a:ea typeface="Calibri"/>
                        <a:cs typeface="Times New Roman"/>
                      </a:endParaRPr>
                    </a:p>
                  </a:txBody>
                  <a:tcPr marL="96013" marR="96013" marT="0" marB="0" anchor="ctr"/>
                </a:tc>
                <a:tc>
                  <a:txBody>
                    <a:bodyPr/>
                    <a:lstStyle/>
                    <a:p>
                      <a:pPr>
                        <a:lnSpc>
                          <a:spcPct val="107000"/>
                        </a:lnSpc>
                        <a:spcAft>
                          <a:spcPts val="0"/>
                        </a:spcAft>
                      </a:pPr>
                      <a:r>
                        <a:rPr lang="es-EC" sz="1100">
                          <a:effectLst/>
                        </a:rPr>
                        <a:t>600</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gridSpan="2">
                  <a:txBody>
                    <a:bodyPr/>
                    <a:lstStyle/>
                    <a:p>
                      <a:pPr>
                        <a:lnSpc>
                          <a:spcPct val="107000"/>
                        </a:lnSpc>
                        <a:spcAft>
                          <a:spcPts val="0"/>
                        </a:spcAft>
                      </a:pPr>
                      <a:r>
                        <a:rPr lang="es-EC" sz="1100">
                          <a:effectLst/>
                        </a:rPr>
                        <a:t>592</a:t>
                      </a:r>
                      <a:endParaRPr lang="es-EC" sz="1000">
                        <a:effectLst/>
                      </a:endParaRPr>
                    </a:p>
                    <a:p>
                      <a:pPr>
                        <a:lnSpc>
                          <a:spcPct val="107000"/>
                        </a:lnSpc>
                        <a:spcAft>
                          <a:spcPts val="0"/>
                        </a:spcAft>
                      </a:pPr>
                      <a:r>
                        <a:rPr lang="es-EC" sz="1100">
                          <a:effectLst/>
                        </a:rPr>
                        <a:t>pulsos/10ms</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a:txBody>
                    <a:bodyPr/>
                    <a:lstStyle/>
                    <a:p>
                      <a:pPr>
                        <a:lnSpc>
                          <a:spcPct val="107000"/>
                        </a:lnSpc>
                        <a:spcAft>
                          <a:spcPts val="0"/>
                        </a:spcAft>
                      </a:pPr>
                      <a:r>
                        <a:rPr lang="es-EC" sz="1100" dirty="0">
                          <a:effectLst/>
                        </a:rPr>
                        <a:t>589</a:t>
                      </a:r>
                      <a:endParaRPr lang="es-EC" sz="1000" dirty="0">
                        <a:effectLst/>
                      </a:endParaRPr>
                    </a:p>
                    <a:p>
                      <a:pPr>
                        <a:lnSpc>
                          <a:spcPct val="107000"/>
                        </a:lnSpc>
                        <a:spcAft>
                          <a:spcPts val="0"/>
                        </a:spcAft>
                      </a:pPr>
                      <a:r>
                        <a:rPr lang="es-EC" sz="1100" dirty="0">
                          <a:effectLst/>
                        </a:rPr>
                        <a:t>pulsos/10ms</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spTree>
    <p:extLst>
      <p:ext uri="{BB962C8B-B14F-4D97-AF65-F5344CB8AC3E}">
        <p14:creationId xmlns:p14="http://schemas.microsoft.com/office/powerpoint/2010/main" val="50400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33693994"/>
              </p:ext>
            </p:extLst>
          </p:nvPr>
        </p:nvGraphicFramePr>
        <p:xfrm>
          <a:off x="2757633" y="143743"/>
          <a:ext cx="7171567" cy="2272219"/>
        </p:xfrm>
        <a:graphic>
          <a:graphicData uri="http://schemas.openxmlformats.org/drawingml/2006/table">
            <a:tbl>
              <a:tblPr firstRow="1" firstCol="1" bandRow="1">
                <a:tableStyleId>{5C22544A-7EE6-4342-B048-85BDC9FD1C3A}</a:tableStyleId>
              </a:tblPr>
              <a:tblGrid>
                <a:gridCol w="1488188"/>
                <a:gridCol w="1769112"/>
                <a:gridCol w="945007"/>
                <a:gridCol w="2024253"/>
                <a:gridCol w="945007"/>
              </a:tblGrid>
              <a:tr h="238206">
                <a:tc gridSpan="5">
                  <a:txBody>
                    <a:bodyPr/>
                    <a:lstStyle/>
                    <a:p>
                      <a:pPr algn="ctr">
                        <a:lnSpc>
                          <a:spcPct val="107000"/>
                        </a:lnSpc>
                        <a:spcAft>
                          <a:spcPts val="0"/>
                        </a:spcAft>
                      </a:pPr>
                      <a:r>
                        <a:rPr lang="es-EC" sz="1100" dirty="0">
                          <a:effectLst/>
                        </a:rPr>
                        <a:t>Movimiento Articulación 1</a:t>
                      </a:r>
                      <a:endParaRPr lang="es-EC" sz="1000" dirty="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4731">
                <a:tc>
                  <a:txBody>
                    <a:bodyPr/>
                    <a:lstStyle/>
                    <a:p>
                      <a:pPr algn="ctr">
                        <a:lnSpc>
                          <a:spcPct val="107000"/>
                        </a:lnSpc>
                        <a:spcAft>
                          <a:spcPts val="0"/>
                        </a:spcAft>
                      </a:pPr>
                      <a:r>
                        <a:rPr lang="es-EC" sz="1100">
                          <a:effectLst/>
                        </a:rPr>
                        <a:t> </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Conteo de pulsos</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Angulo desplazado</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Teóricos</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18000</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dirty="0">
                          <a:effectLst/>
                        </a:rPr>
                        <a:t>90º</a:t>
                      </a:r>
                      <a:endParaRPr lang="es-EC" sz="1000" dirty="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nchor="ctr"/>
                </a:tc>
              </a:tr>
              <a:tr h="554731">
                <a:tc>
                  <a:txBody>
                    <a:bodyPr/>
                    <a:lstStyle/>
                    <a:p>
                      <a:pPr algn="ctr">
                        <a:lnSpc>
                          <a:spcPct val="107000"/>
                        </a:lnSpc>
                        <a:spcAft>
                          <a:spcPts val="0"/>
                        </a:spcAft>
                      </a:pPr>
                      <a:r>
                        <a:rPr lang="es-EC" sz="1100">
                          <a:effectLst/>
                        </a:rPr>
                        <a:t>Sentido CW</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18001</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91º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+-1.11</a:t>
                      </a:r>
                      <a:endParaRPr lang="es-EC" sz="1000">
                        <a:solidFill>
                          <a:srgbClr val="7B7B7B"/>
                        </a:solidFill>
                        <a:effectLst/>
                        <a:latin typeface="Calibri"/>
                        <a:ea typeface="Calibri"/>
                        <a:cs typeface="Times New Roman"/>
                      </a:endParaRPr>
                    </a:p>
                  </a:txBody>
                  <a:tcPr marL="96013" marR="96013" marT="0" marB="0" anchor="ctr"/>
                </a:tc>
              </a:tr>
              <a:tr h="554731">
                <a:tc>
                  <a:txBody>
                    <a:bodyPr/>
                    <a:lstStyle/>
                    <a:p>
                      <a:pPr algn="ctr">
                        <a:lnSpc>
                          <a:spcPct val="107000"/>
                        </a:lnSpc>
                        <a:spcAft>
                          <a:spcPts val="0"/>
                        </a:spcAft>
                      </a:pPr>
                      <a:r>
                        <a:rPr lang="es-EC" sz="1100">
                          <a:effectLst/>
                        </a:rPr>
                        <a:t>Sentido CCW</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18001</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91º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dirty="0">
                          <a:effectLst/>
                        </a:rPr>
                        <a:t>+-1.11</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59632436"/>
              </p:ext>
            </p:extLst>
          </p:nvPr>
        </p:nvGraphicFramePr>
        <p:xfrm>
          <a:off x="2757633" y="2520007"/>
          <a:ext cx="7171567" cy="1902397"/>
        </p:xfrm>
        <a:graphic>
          <a:graphicData uri="http://schemas.openxmlformats.org/drawingml/2006/table">
            <a:tbl>
              <a:tblPr firstRow="1" firstCol="1" bandRow="1">
                <a:tableStyleId>{5C22544A-7EE6-4342-B048-85BDC9FD1C3A}</a:tableStyleId>
              </a:tblPr>
              <a:tblGrid>
                <a:gridCol w="1488188"/>
                <a:gridCol w="1769112"/>
                <a:gridCol w="945007"/>
                <a:gridCol w="2024253"/>
                <a:gridCol w="945007"/>
              </a:tblGrid>
              <a:tr h="238206">
                <a:tc gridSpan="5">
                  <a:txBody>
                    <a:bodyPr/>
                    <a:lstStyle/>
                    <a:p>
                      <a:pPr algn="ctr">
                        <a:lnSpc>
                          <a:spcPct val="107000"/>
                        </a:lnSpc>
                        <a:spcAft>
                          <a:spcPts val="0"/>
                        </a:spcAft>
                      </a:pPr>
                      <a:r>
                        <a:rPr lang="es-EC" sz="1100">
                          <a:effectLst/>
                        </a:rPr>
                        <a:t>Movimiento Articulación 2</a:t>
                      </a:r>
                      <a:endParaRPr lang="es-EC" sz="100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4731">
                <a:tc>
                  <a:txBody>
                    <a:bodyPr/>
                    <a:lstStyle/>
                    <a:p>
                      <a:pPr algn="ctr">
                        <a:lnSpc>
                          <a:spcPct val="107000"/>
                        </a:lnSpc>
                        <a:spcAft>
                          <a:spcPts val="0"/>
                        </a:spcAft>
                      </a:pPr>
                      <a:r>
                        <a:rPr lang="es-EC" sz="1100">
                          <a:effectLst/>
                        </a:rPr>
                        <a:t> </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Conteo de pulsos</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Angulo desplazado</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Teóricos</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9000</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45º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Sentido CW</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9001</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46º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2.22</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Sentido CCW</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9001</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40º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dirty="0">
                          <a:effectLst/>
                        </a:rPr>
                        <a:t>11.11</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755225905"/>
              </p:ext>
            </p:extLst>
          </p:nvPr>
        </p:nvGraphicFramePr>
        <p:xfrm>
          <a:off x="2757633" y="4536231"/>
          <a:ext cx="7171567" cy="1902397"/>
        </p:xfrm>
        <a:graphic>
          <a:graphicData uri="http://schemas.openxmlformats.org/drawingml/2006/table">
            <a:tbl>
              <a:tblPr firstRow="1" firstCol="1" bandRow="1">
                <a:tableStyleId>{5C22544A-7EE6-4342-B048-85BDC9FD1C3A}</a:tableStyleId>
              </a:tblPr>
              <a:tblGrid>
                <a:gridCol w="1488188"/>
                <a:gridCol w="1769112"/>
                <a:gridCol w="945007"/>
                <a:gridCol w="2024253"/>
                <a:gridCol w="945007"/>
              </a:tblGrid>
              <a:tr h="238206">
                <a:tc gridSpan="5">
                  <a:txBody>
                    <a:bodyPr/>
                    <a:lstStyle/>
                    <a:p>
                      <a:pPr algn="ctr">
                        <a:lnSpc>
                          <a:spcPct val="107000"/>
                        </a:lnSpc>
                        <a:spcAft>
                          <a:spcPts val="0"/>
                        </a:spcAft>
                      </a:pPr>
                      <a:r>
                        <a:rPr lang="es-EC" sz="1100" dirty="0">
                          <a:effectLst/>
                        </a:rPr>
                        <a:t>Movimiento Articulación 3</a:t>
                      </a:r>
                      <a:endParaRPr lang="es-EC" sz="1000" dirty="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4731">
                <a:tc>
                  <a:txBody>
                    <a:bodyPr/>
                    <a:lstStyle/>
                    <a:p>
                      <a:pPr algn="ctr">
                        <a:lnSpc>
                          <a:spcPct val="107000"/>
                        </a:lnSpc>
                        <a:spcAft>
                          <a:spcPts val="0"/>
                        </a:spcAft>
                      </a:pPr>
                      <a:r>
                        <a:rPr lang="es-EC" sz="1100">
                          <a:effectLst/>
                        </a:rPr>
                        <a:t> </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Conteo de pulsos</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Angulo desplazado</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Teóricos</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dirty="0">
                          <a:effectLst/>
                        </a:rPr>
                        <a:t>18000</a:t>
                      </a:r>
                      <a:endParaRPr lang="es-EC" sz="1000" dirty="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90º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Sentido CW</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18001</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93º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3.33</a:t>
                      </a:r>
                      <a:endParaRPr lang="es-EC" sz="1000">
                        <a:solidFill>
                          <a:srgbClr val="7B7B7B"/>
                        </a:solidFill>
                        <a:effectLst/>
                        <a:latin typeface="Calibri"/>
                        <a:ea typeface="Calibri"/>
                        <a:cs typeface="Times New Roman"/>
                      </a:endParaRPr>
                    </a:p>
                  </a:txBody>
                  <a:tcPr marL="96013" marR="96013" marT="0" marB="0" anchor="ctr"/>
                </a:tc>
              </a:tr>
              <a:tr h="369820">
                <a:tc>
                  <a:txBody>
                    <a:bodyPr/>
                    <a:lstStyle/>
                    <a:p>
                      <a:pPr algn="ctr">
                        <a:lnSpc>
                          <a:spcPct val="107000"/>
                        </a:lnSpc>
                        <a:spcAft>
                          <a:spcPts val="0"/>
                        </a:spcAft>
                      </a:pPr>
                      <a:r>
                        <a:rPr lang="es-EC" sz="1100">
                          <a:effectLst/>
                        </a:rPr>
                        <a:t>Sentido CCW</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18001</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a:effectLst/>
                        </a:rPr>
                        <a:t>91º</a:t>
                      </a:r>
                      <a:endParaRPr lang="es-EC" sz="1000">
                        <a:solidFill>
                          <a:srgbClr val="7B7B7B"/>
                        </a:solidFill>
                        <a:effectLst/>
                        <a:latin typeface="Calibri"/>
                        <a:ea typeface="Calibri"/>
                        <a:cs typeface="Times New Roman"/>
                      </a:endParaRPr>
                    </a:p>
                  </a:txBody>
                  <a:tcPr marL="96013" marR="96013" marT="0" marB="0" anchor="ctr"/>
                </a:tc>
                <a:tc>
                  <a:txBody>
                    <a:bodyPr/>
                    <a:lstStyle/>
                    <a:p>
                      <a:pPr algn="ctr">
                        <a:lnSpc>
                          <a:spcPct val="107000"/>
                        </a:lnSpc>
                        <a:spcAft>
                          <a:spcPts val="0"/>
                        </a:spcAft>
                      </a:pPr>
                      <a:r>
                        <a:rPr lang="es-EC" sz="1100" dirty="0">
                          <a:effectLst/>
                        </a:rPr>
                        <a:t>1.11</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spTree>
    <p:extLst>
      <p:ext uri="{BB962C8B-B14F-4D97-AF65-F5344CB8AC3E}">
        <p14:creationId xmlns:p14="http://schemas.microsoft.com/office/powerpoint/2010/main" val="3678416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59578751"/>
              </p:ext>
            </p:extLst>
          </p:nvPr>
        </p:nvGraphicFramePr>
        <p:xfrm>
          <a:off x="2872411" y="719807"/>
          <a:ext cx="7171567" cy="1902397"/>
        </p:xfrm>
        <a:graphic>
          <a:graphicData uri="http://schemas.openxmlformats.org/drawingml/2006/table">
            <a:tbl>
              <a:tblPr firstRow="1" firstCol="1" bandRow="1">
                <a:tableStyleId>{5C22544A-7EE6-4342-B048-85BDC9FD1C3A}</a:tableStyleId>
              </a:tblPr>
              <a:tblGrid>
                <a:gridCol w="1488188"/>
                <a:gridCol w="1769112"/>
                <a:gridCol w="945007"/>
                <a:gridCol w="2024253"/>
                <a:gridCol w="945007"/>
              </a:tblGrid>
              <a:tr h="238206">
                <a:tc gridSpan="5">
                  <a:txBody>
                    <a:bodyPr/>
                    <a:lstStyle/>
                    <a:p>
                      <a:pPr algn="ctr">
                        <a:lnSpc>
                          <a:spcPct val="107000"/>
                        </a:lnSpc>
                        <a:spcAft>
                          <a:spcPts val="0"/>
                        </a:spcAft>
                      </a:pPr>
                      <a:r>
                        <a:rPr lang="es-EC" sz="1100" dirty="0">
                          <a:effectLst/>
                        </a:rPr>
                        <a:t>Movimiento Articulación 4</a:t>
                      </a:r>
                      <a:endParaRPr lang="es-EC" sz="1000" dirty="0">
                        <a:solidFill>
                          <a:srgbClr val="7B7B7B"/>
                        </a:solidFill>
                        <a:effectLst/>
                        <a:latin typeface="Calibri"/>
                        <a:ea typeface="Calibri"/>
                        <a:cs typeface="Times New Roman"/>
                      </a:endParaRPr>
                    </a:p>
                  </a:txBody>
                  <a:tcPr marL="96013" marR="9601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4731">
                <a:tc>
                  <a:txBody>
                    <a:bodyPr/>
                    <a:lstStyle/>
                    <a:p>
                      <a:pPr algn="just">
                        <a:lnSpc>
                          <a:spcPct val="107000"/>
                        </a:lnSpc>
                        <a:spcAft>
                          <a:spcPts val="0"/>
                        </a:spcAft>
                      </a:pPr>
                      <a:r>
                        <a:rPr lang="es-EC" sz="1100">
                          <a:effectLst/>
                        </a:rPr>
                        <a:t> </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dirty="0">
                          <a:effectLst/>
                        </a:rPr>
                        <a:t>Conteo de pulsos</a:t>
                      </a:r>
                      <a:endParaRPr lang="es-EC" sz="1000" dirty="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Angulo desplazado</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tc>
              </a:tr>
              <a:tr h="369820">
                <a:tc>
                  <a:txBody>
                    <a:bodyPr/>
                    <a:lstStyle/>
                    <a:p>
                      <a:pPr algn="just">
                        <a:lnSpc>
                          <a:spcPct val="107000"/>
                        </a:lnSpc>
                        <a:spcAft>
                          <a:spcPts val="0"/>
                        </a:spcAft>
                      </a:pPr>
                      <a:r>
                        <a:rPr lang="es-EC" sz="1100">
                          <a:effectLst/>
                        </a:rPr>
                        <a:t>Teóricos</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2430</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45º</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tc>
              </a:tr>
              <a:tr h="369820">
                <a:tc>
                  <a:txBody>
                    <a:bodyPr/>
                    <a:lstStyle/>
                    <a:p>
                      <a:pPr algn="just">
                        <a:lnSpc>
                          <a:spcPct val="107000"/>
                        </a:lnSpc>
                        <a:spcAft>
                          <a:spcPts val="0"/>
                        </a:spcAft>
                      </a:pPr>
                      <a:r>
                        <a:rPr lang="es-EC" sz="1100">
                          <a:effectLst/>
                        </a:rPr>
                        <a:t>Sentido CW</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2431</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46º</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2.22</a:t>
                      </a:r>
                      <a:endParaRPr lang="es-EC" sz="1000">
                        <a:solidFill>
                          <a:srgbClr val="7B7B7B"/>
                        </a:solidFill>
                        <a:effectLst/>
                        <a:latin typeface="Calibri"/>
                        <a:ea typeface="Calibri"/>
                        <a:cs typeface="Times New Roman"/>
                      </a:endParaRPr>
                    </a:p>
                  </a:txBody>
                  <a:tcPr marL="96013" marR="96013" marT="0" marB="0"/>
                </a:tc>
              </a:tr>
              <a:tr h="369820">
                <a:tc>
                  <a:txBody>
                    <a:bodyPr/>
                    <a:lstStyle/>
                    <a:p>
                      <a:pPr algn="just">
                        <a:lnSpc>
                          <a:spcPct val="107000"/>
                        </a:lnSpc>
                        <a:spcAft>
                          <a:spcPts val="0"/>
                        </a:spcAft>
                      </a:pPr>
                      <a:r>
                        <a:rPr lang="es-EC" sz="1100">
                          <a:effectLst/>
                        </a:rPr>
                        <a:t>Sentido CCW</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2431</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40º</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dirty="0">
                          <a:effectLst/>
                        </a:rPr>
                        <a:t>11.11</a:t>
                      </a:r>
                      <a:endParaRPr lang="es-EC" sz="1000" dirty="0">
                        <a:solidFill>
                          <a:srgbClr val="7B7B7B"/>
                        </a:solidFill>
                        <a:effectLst/>
                        <a:latin typeface="Calibri"/>
                        <a:ea typeface="Calibri"/>
                        <a:cs typeface="Times New Roman"/>
                      </a:endParaRPr>
                    </a:p>
                  </a:txBody>
                  <a:tcPr marL="96013" marR="96013"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692687873"/>
              </p:ext>
            </p:extLst>
          </p:nvPr>
        </p:nvGraphicFramePr>
        <p:xfrm>
          <a:off x="2829633" y="3137890"/>
          <a:ext cx="7171567" cy="1902397"/>
        </p:xfrm>
        <a:graphic>
          <a:graphicData uri="http://schemas.openxmlformats.org/drawingml/2006/table">
            <a:tbl>
              <a:tblPr firstRow="1" firstCol="1" bandRow="1">
                <a:tableStyleId>{5C22544A-7EE6-4342-B048-85BDC9FD1C3A}</a:tableStyleId>
              </a:tblPr>
              <a:tblGrid>
                <a:gridCol w="1488188"/>
                <a:gridCol w="1769112"/>
                <a:gridCol w="945007"/>
                <a:gridCol w="2024253"/>
                <a:gridCol w="945007"/>
              </a:tblGrid>
              <a:tr h="238206">
                <a:tc gridSpan="5">
                  <a:txBody>
                    <a:bodyPr/>
                    <a:lstStyle/>
                    <a:p>
                      <a:pPr algn="ctr">
                        <a:lnSpc>
                          <a:spcPct val="107000"/>
                        </a:lnSpc>
                        <a:spcAft>
                          <a:spcPts val="0"/>
                        </a:spcAft>
                      </a:pPr>
                      <a:r>
                        <a:rPr lang="es-EC" sz="1100">
                          <a:effectLst/>
                        </a:rPr>
                        <a:t>Movimiento Articulación 5</a:t>
                      </a:r>
                      <a:endParaRPr lang="es-EC" sz="1000">
                        <a:solidFill>
                          <a:srgbClr val="7B7B7B"/>
                        </a:solidFill>
                        <a:effectLst/>
                        <a:latin typeface="Calibri"/>
                        <a:ea typeface="Calibri"/>
                        <a:cs typeface="Times New Roman"/>
                      </a:endParaRPr>
                    </a:p>
                  </a:txBody>
                  <a:tcPr marL="96013" marR="9601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4731">
                <a:tc>
                  <a:txBody>
                    <a:bodyPr/>
                    <a:lstStyle/>
                    <a:p>
                      <a:pPr algn="just">
                        <a:lnSpc>
                          <a:spcPct val="107000"/>
                        </a:lnSpc>
                        <a:spcAft>
                          <a:spcPts val="0"/>
                        </a:spcAft>
                      </a:pPr>
                      <a:r>
                        <a:rPr lang="es-EC" sz="1100">
                          <a:effectLst/>
                        </a:rPr>
                        <a:t> </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Conteo de pulsos</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Angulo desplazado</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 error</a:t>
                      </a:r>
                      <a:endParaRPr lang="es-EC" sz="1000">
                        <a:solidFill>
                          <a:srgbClr val="7B7B7B"/>
                        </a:solidFill>
                        <a:effectLst/>
                        <a:latin typeface="Calibri"/>
                        <a:ea typeface="Calibri"/>
                        <a:cs typeface="Times New Roman"/>
                      </a:endParaRPr>
                    </a:p>
                  </a:txBody>
                  <a:tcPr marL="96013" marR="96013" marT="0" marB="0"/>
                </a:tc>
              </a:tr>
              <a:tr h="369820">
                <a:tc>
                  <a:txBody>
                    <a:bodyPr/>
                    <a:lstStyle/>
                    <a:p>
                      <a:pPr algn="just">
                        <a:lnSpc>
                          <a:spcPct val="107000"/>
                        </a:lnSpc>
                        <a:spcAft>
                          <a:spcPts val="0"/>
                        </a:spcAft>
                      </a:pPr>
                      <a:r>
                        <a:rPr lang="es-EC" sz="1100">
                          <a:effectLst/>
                        </a:rPr>
                        <a:t>Teóricos</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18000</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90º</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a:t>
                      </a:r>
                      <a:endParaRPr lang="es-EC" sz="1000">
                        <a:solidFill>
                          <a:srgbClr val="7B7B7B"/>
                        </a:solidFill>
                        <a:effectLst/>
                        <a:latin typeface="Calibri"/>
                        <a:ea typeface="Calibri"/>
                        <a:cs typeface="Times New Roman"/>
                      </a:endParaRPr>
                    </a:p>
                  </a:txBody>
                  <a:tcPr marL="96013" marR="96013" marT="0" marB="0"/>
                </a:tc>
              </a:tr>
              <a:tr h="369820">
                <a:tc>
                  <a:txBody>
                    <a:bodyPr/>
                    <a:lstStyle/>
                    <a:p>
                      <a:pPr algn="just">
                        <a:lnSpc>
                          <a:spcPct val="107000"/>
                        </a:lnSpc>
                        <a:spcAft>
                          <a:spcPts val="0"/>
                        </a:spcAft>
                      </a:pPr>
                      <a:r>
                        <a:rPr lang="es-EC" sz="1100">
                          <a:effectLst/>
                        </a:rPr>
                        <a:t>Sentido CW</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18001</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91</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1.11</a:t>
                      </a:r>
                      <a:endParaRPr lang="es-EC" sz="1000">
                        <a:solidFill>
                          <a:srgbClr val="7B7B7B"/>
                        </a:solidFill>
                        <a:effectLst/>
                        <a:latin typeface="Calibri"/>
                        <a:ea typeface="Calibri"/>
                        <a:cs typeface="Times New Roman"/>
                      </a:endParaRPr>
                    </a:p>
                  </a:txBody>
                  <a:tcPr marL="96013" marR="96013" marT="0" marB="0"/>
                </a:tc>
              </a:tr>
              <a:tr h="369820">
                <a:tc>
                  <a:txBody>
                    <a:bodyPr/>
                    <a:lstStyle/>
                    <a:p>
                      <a:pPr algn="just">
                        <a:lnSpc>
                          <a:spcPct val="107000"/>
                        </a:lnSpc>
                        <a:spcAft>
                          <a:spcPts val="0"/>
                        </a:spcAft>
                      </a:pPr>
                      <a:r>
                        <a:rPr lang="es-EC" sz="1100">
                          <a:effectLst/>
                        </a:rPr>
                        <a:t>Sentido CCW</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18001</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0.005</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a:effectLst/>
                        </a:rPr>
                        <a:t>91</a:t>
                      </a:r>
                      <a:endParaRPr lang="es-EC" sz="1000">
                        <a:solidFill>
                          <a:srgbClr val="7B7B7B"/>
                        </a:solidFill>
                        <a:effectLst/>
                        <a:latin typeface="Calibri"/>
                        <a:ea typeface="Calibri"/>
                        <a:cs typeface="Times New Roman"/>
                      </a:endParaRPr>
                    </a:p>
                  </a:txBody>
                  <a:tcPr marL="96013" marR="96013" marT="0" marB="0"/>
                </a:tc>
                <a:tc>
                  <a:txBody>
                    <a:bodyPr/>
                    <a:lstStyle/>
                    <a:p>
                      <a:pPr algn="just">
                        <a:lnSpc>
                          <a:spcPct val="107000"/>
                        </a:lnSpc>
                        <a:spcAft>
                          <a:spcPts val="0"/>
                        </a:spcAft>
                      </a:pPr>
                      <a:r>
                        <a:rPr lang="es-EC" sz="1100" dirty="0">
                          <a:effectLst/>
                        </a:rPr>
                        <a:t>1.11</a:t>
                      </a:r>
                      <a:endParaRPr lang="es-EC" sz="1000" dirty="0">
                        <a:solidFill>
                          <a:srgbClr val="7B7B7B"/>
                        </a:solidFill>
                        <a:effectLst/>
                        <a:latin typeface="Calibri"/>
                        <a:ea typeface="Calibri"/>
                        <a:cs typeface="Times New Roman"/>
                      </a:endParaRPr>
                    </a:p>
                  </a:txBody>
                  <a:tcPr marL="96013" marR="96013" marT="0" marB="0"/>
                </a:tc>
              </a:tr>
            </a:tbl>
          </a:graphicData>
        </a:graphic>
      </p:graphicFrame>
    </p:spTree>
    <p:extLst>
      <p:ext uri="{BB962C8B-B14F-4D97-AF65-F5344CB8AC3E}">
        <p14:creationId xmlns:p14="http://schemas.microsoft.com/office/powerpoint/2010/main" val="256416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CONCLUSIONES Y </a:t>
            </a:r>
            <a:r>
              <a:rPr lang="es-EC" dirty="0" smtClean="0"/>
              <a:t>RECOMENDACIONES</a:t>
            </a:r>
            <a:endParaRPr lang="es-EC" dirty="0"/>
          </a:p>
        </p:txBody>
      </p:sp>
      <p:sp>
        <p:nvSpPr>
          <p:cNvPr id="3" name="2 Marcador de contenido"/>
          <p:cNvSpPr>
            <a:spLocks noGrp="1"/>
          </p:cNvSpPr>
          <p:nvPr>
            <p:ph idx="1"/>
          </p:nvPr>
        </p:nvSpPr>
        <p:spPr/>
        <p:txBody>
          <a:bodyPr>
            <a:normAutofit/>
          </a:bodyPr>
          <a:lstStyle/>
          <a:p>
            <a:pPr lvl="0"/>
            <a:r>
              <a:rPr lang="es-EC" dirty="0" smtClean="0"/>
              <a:t>Un </a:t>
            </a:r>
            <a:r>
              <a:rPr lang="es-EC" dirty="0"/>
              <a:t>solo microcontrolador </a:t>
            </a:r>
            <a:r>
              <a:rPr lang="es-EC" dirty="0" smtClean="0"/>
              <a:t>dota </a:t>
            </a:r>
            <a:r>
              <a:rPr lang="es-EC" dirty="0"/>
              <a:t>de mayores recursos y capacidades </a:t>
            </a:r>
            <a:r>
              <a:rPr lang="es-EC" dirty="0" smtClean="0"/>
              <a:t> al sistema</a:t>
            </a:r>
            <a:r>
              <a:rPr lang="es-EC" dirty="0"/>
              <a:t>. </a:t>
            </a:r>
          </a:p>
          <a:p>
            <a:pPr lvl="0"/>
            <a:r>
              <a:rPr lang="es-EC" dirty="0" smtClean="0"/>
              <a:t>Cada </a:t>
            </a:r>
            <a:r>
              <a:rPr lang="es-EC" dirty="0"/>
              <a:t>microcontrolador </a:t>
            </a:r>
            <a:r>
              <a:rPr lang="es-EC" dirty="0" smtClean="0"/>
              <a:t>esclavo toma sus propias </a:t>
            </a:r>
            <a:r>
              <a:rPr lang="es-EC" dirty="0" err="1" smtClean="0"/>
              <a:t>desciones</a:t>
            </a:r>
            <a:endParaRPr lang="es-EC" dirty="0"/>
          </a:p>
        </p:txBody>
      </p:sp>
    </p:spTree>
    <p:extLst>
      <p:ext uri="{BB962C8B-B14F-4D97-AF65-F5344CB8AC3E}">
        <p14:creationId xmlns:p14="http://schemas.microsoft.com/office/powerpoint/2010/main" val="2532793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0082" y="450414"/>
            <a:ext cx="11521440" cy="5338246"/>
          </a:xfrm>
        </p:spPr>
        <p:txBody>
          <a:bodyPr>
            <a:normAutofit/>
          </a:bodyPr>
          <a:lstStyle/>
          <a:p>
            <a:pPr lvl="0" algn="just"/>
            <a:r>
              <a:rPr lang="es-EC" dirty="0" smtClean="0"/>
              <a:t>El </a:t>
            </a:r>
            <a:r>
              <a:rPr lang="es-EC" dirty="0"/>
              <a:t>uso de un lenguaje de alto nivel de programación orientada a objetos como es Java, ha permitido realizar de una manera simple y estructurada el diseño de la interfaz grafica de usuario, además estos lenguajes cuentan con aportes como paquetes y librerías que optimizan el desarrollo de código</a:t>
            </a:r>
            <a:r>
              <a:rPr lang="es-EC" dirty="0" smtClean="0"/>
              <a:t>.</a:t>
            </a:r>
          </a:p>
          <a:p>
            <a:pPr algn="just"/>
            <a:r>
              <a:rPr lang="es-EC" dirty="0"/>
              <a:t>Mediante el uso de herramientas que complementan al lenguaje java, se logro adaptar la estructura de los comandos seleccionados, diseñando un compilador básico  que permite de manera independiente del programa fuente, conocer si existe un error en la gramática del comando, así poder prevenir de posibles errores, antes que se envíe información al controlador y provoque un funcionamiento erróneo.</a:t>
            </a:r>
          </a:p>
          <a:p>
            <a:pPr lvl="0" algn="just"/>
            <a:endParaRPr lang="es-EC" dirty="0"/>
          </a:p>
          <a:p>
            <a:pPr marL="0" indent="0">
              <a:buNone/>
            </a:pPr>
            <a:endParaRPr lang="es-EC" dirty="0"/>
          </a:p>
        </p:txBody>
      </p:sp>
    </p:spTree>
    <p:extLst>
      <p:ext uri="{BB962C8B-B14F-4D97-AF65-F5344CB8AC3E}">
        <p14:creationId xmlns:p14="http://schemas.microsoft.com/office/powerpoint/2010/main" val="928728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0082" y="382373"/>
            <a:ext cx="11521440" cy="5406287"/>
          </a:xfrm>
        </p:spPr>
        <p:txBody>
          <a:bodyPr>
            <a:normAutofit lnSpcReduction="10000"/>
          </a:bodyPr>
          <a:lstStyle/>
          <a:p>
            <a:pPr lvl="0" algn="just"/>
            <a:endParaRPr lang="es-EC" dirty="0" smtClean="0"/>
          </a:p>
          <a:p>
            <a:pPr lvl="0" algn="just"/>
            <a:r>
              <a:rPr lang="es-EC" dirty="0" smtClean="0"/>
              <a:t>El </a:t>
            </a:r>
            <a:r>
              <a:rPr lang="es-EC" dirty="0"/>
              <a:t>uso de clases tipo hilo en la programación del software, es de gran importancia ya que permiten realizar subprocesos que no tienen mayor relevancia en la ejecución del programa principal, es decir esto permite que mientras el usuario este interactuando con la interfaz, otra operación puede estar ejecutándose, sin importar que este haya finalizado la operación para comenzar una nueva acción.</a:t>
            </a:r>
          </a:p>
          <a:p>
            <a:pPr marL="0" indent="0" algn="just">
              <a:buNone/>
            </a:pPr>
            <a:r>
              <a:rPr lang="es-EC" dirty="0"/>
              <a:t> </a:t>
            </a:r>
          </a:p>
          <a:p>
            <a:pPr lvl="0" algn="just"/>
            <a:r>
              <a:rPr lang="es-EC" dirty="0"/>
              <a:t>Al implementar la segunda etapa del proyecto de rehabilitación de los controladores del manipulador robótico CRS A255, se ha logrado que la cátedra de robótica cuente con prototipos funcionales para realizar prácticas de laboratorio y así contribuir para un mejor aprendizaje de los </a:t>
            </a:r>
            <a:r>
              <a:rPr lang="es-EC" dirty="0" smtClean="0"/>
              <a:t>estudiantes.</a:t>
            </a:r>
            <a:endParaRPr lang="es-EC" dirty="0"/>
          </a:p>
        </p:txBody>
      </p:sp>
    </p:spTree>
    <p:extLst>
      <p:ext uri="{BB962C8B-B14F-4D97-AF65-F5344CB8AC3E}">
        <p14:creationId xmlns:p14="http://schemas.microsoft.com/office/powerpoint/2010/main" val="3111587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6186" y="2695760"/>
            <a:ext cx="11521440" cy="1080029"/>
          </a:xfrm>
        </p:spPr>
        <p:txBody>
          <a:bodyPr>
            <a:normAutofit fontScale="90000"/>
          </a:bodyPr>
          <a:lstStyle/>
          <a:p>
            <a:r>
              <a:rPr lang="es-EC" dirty="0"/>
              <a:t>RECOMENDACIONES</a:t>
            </a:r>
            <a:br>
              <a:rPr lang="es-EC" dirty="0"/>
            </a:br>
            <a:endParaRPr lang="es-EC" dirty="0"/>
          </a:p>
        </p:txBody>
      </p:sp>
    </p:spTree>
    <p:extLst>
      <p:ext uri="{BB962C8B-B14F-4D97-AF65-F5344CB8AC3E}">
        <p14:creationId xmlns:p14="http://schemas.microsoft.com/office/powerpoint/2010/main" val="1696137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0082" y="450414"/>
            <a:ext cx="11521440" cy="5338246"/>
          </a:xfrm>
        </p:spPr>
        <p:txBody>
          <a:bodyPr>
            <a:normAutofit/>
          </a:bodyPr>
          <a:lstStyle/>
          <a:p>
            <a:pPr lvl="0" algn="just"/>
            <a:r>
              <a:rPr lang="es-EC" dirty="0"/>
              <a:t>Antes de utilizar el software implementado es recomendable, primero revisar la sintaxis de las instrucciones, y como se deben escribir las mismas, además de conocer la operación que realiza cada comando sobre el manipulador robótico.</a:t>
            </a:r>
          </a:p>
          <a:p>
            <a:pPr lvl="0" algn="just"/>
            <a:r>
              <a:rPr lang="es-EC" dirty="0"/>
              <a:t>Es recomendable familiarizarse con el manipulador en modo manual con el </a:t>
            </a:r>
            <a:r>
              <a:rPr lang="es-EC" dirty="0" err="1"/>
              <a:t>TeachPendant</a:t>
            </a:r>
            <a:r>
              <a:rPr lang="es-EC" dirty="0"/>
              <a:t>, antes de trabajar con el sistema en modo online, ya que se puede conocer las características de movimiento de cada articulación. </a:t>
            </a:r>
          </a:p>
          <a:p>
            <a:endParaRPr lang="es-EC" dirty="0"/>
          </a:p>
        </p:txBody>
      </p:sp>
    </p:spTree>
    <p:extLst>
      <p:ext uri="{BB962C8B-B14F-4D97-AF65-F5344CB8AC3E}">
        <p14:creationId xmlns:p14="http://schemas.microsoft.com/office/powerpoint/2010/main" val="3660020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0082" y="518453"/>
            <a:ext cx="11521440" cy="5270205"/>
          </a:xfrm>
        </p:spPr>
        <p:txBody>
          <a:bodyPr>
            <a:normAutofit/>
          </a:bodyPr>
          <a:lstStyle/>
          <a:p>
            <a:pPr lvl="0" algn="just"/>
            <a:r>
              <a:rPr lang="es-EC" dirty="0"/>
              <a:t>Se recomienda para la realización de trabajos futuros dotar al sistema de una técnica de control avanzada, lo cual permitirá que el mismo pueda trabajar a velocidades diferentes, dependiendo de las tareas a realizar.</a:t>
            </a:r>
          </a:p>
          <a:p>
            <a:pPr lvl="0" algn="just"/>
            <a:r>
              <a:rPr lang="es-EC" dirty="0"/>
              <a:t>Un aporte adicional para el mejoramiento del software, es la optimización del compilador implementado, por uno más avanzado que permita adicionar mayores prestaciones, mejorando la estructura de las sentencias, auto completación de instrucciones, opciones de corrección, entre otros. </a:t>
            </a:r>
          </a:p>
          <a:p>
            <a:endParaRPr lang="es-EC" dirty="0"/>
          </a:p>
        </p:txBody>
      </p:sp>
    </p:spTree>
    <p:extLst>
      <p:ext uri="{BB962C8B-B14F-4D97-AF65-F5344CB8AC3E}">
        <p14:creationId xmlns:p14="http://schemas.microsoft.com/office/powerpoint/2010/main" val="2950117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0082" y="246291"/>
            <a:ext cx="11521440" cy="5542369"/>
          </a:xfrm>
        </p:spPr>
        <p:txBody>
          <a:bodyPr>
            <a:normAutofit/>
          </a:bodyPr>
          <a:lstStyle/>
          <a:p>
            <a:pPr lvl="0" algn="just"/>
            <a:r>
              <a:rPr lang="es-EC" dirty="0"/>
              <a:t>Es recomendable el estudio de técnicas y normas para el diseño de interfaces graficas ya que así el usuario puede interactuar amigablemente con el software, además el mismo debe contar con herramientas que faciliten el trabajo como ayudas, manual de usuario, botones de acceso rápido y avisos emergentes. </a:t>
            </a:r>
          </a:p>
          <a:p>
            <a:pPr lvl="0" algn="just"/>
            <a:r>
              <a:rPr lang="es-EC" dirty="0"/>
              <a:t>Se recomienda el desarrollo de la técnica de control sobre el modulo temporizador TIMER1 ya que se dejo este modulo activado para no dañar la programación ya realizada.</a:t>
            </a:r>
          </a:p>
          <a:p>
            <a:endParaRPr lang="es-EC" dirty="0"/>
          </a:p>
        </p:txBody>
      </p:sp>
    </p:spTree>
    <p:extLst>
      <p:ext uri="{BB962C8B-B14F-4D97-AF65-F5344CB8AC3E}">
        <p14:creationId xmlns:p14="http://schemas.microsoft.com/office/powerpoint/2010/main" val="2148853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3753" y="0"/>
            <a:ext cx="11521440" cy="1080029"/>
          </a:xfrm>
        </p:spPr>
        <p:txBody>
          <a:bodyPr/>
          <a:lstStyle/>
          <a:p>
            <a:r>
              <a:rPr lang="en-US" dirty="0" smtClean="0"/>
              <a:t>Robot </a:t>
            </a:r>
            <a:r>
              <a:rPr lang="en-US" dirty="0" err="1" smtClean="0"/>
              <a:t>Atropomórfico</a:t>
            </a:r>
            <a:endParaRPr lang="es-EC"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566" y="1278803"/>
            <a:ext cx="7013578" cy="2177308"/>
          </a:xfrm>
          <a:prstGeom prst="rect">
            <a:avLst/>
          </a:prstGeom>
          <a:noFill/>
          <a:ln>
            <a:solidFill>
              <a:schemeClr val="tx1"/>
            </a:solidFill>
          </a:ln>
        </p:spPr>
      </p:pic>
      <p:sp>
        <p:nvSpPr>
          <p:cNvPr id="5" name="4 CuadroTexto"/>
          <p:cNvSpPr txBox="1"/>
          <p:nvPr/>
        </p:nvSpPr>
        <p:spPr>
          <a:xfrm>
            <a:off x="956997" y="3784416"/>
            <a:ext cx="10887610" cy="1970043"/>
          </a:xfrm>
          <a:prstGeom prst="rect">
            <a:avLst/>
          </a:prstGeom>
          <a:noFill/>
        </p:spPr>
        <p:txBody>
          <a:bodyPr wrap="square" lIns="122189" tIns="61095" rIns="122189" bIns="61095" rtlCol="0">
            <a:spAutoFit/>
          </a:bodyPr>
          <a:lstStyle/>
          <a:p>
            <a:r>
              <a:rPr lang="en-US" dirty="0" err="1" smtClean="0"/>
              <a:t>Características</a:t>
            </a:r>
            <a:r>
              <a:rPr lang="en-US" dirty="0" smtClean="0"/>
              <a:t>:</a:t>
            </a:r>
          </a:p>
          <a:p>
            <a:pPr marL="381843" indent="-381843">
              <a:buFont typeface="Arial" pitchFamily="34" charset="0"/>
              <a:buChar char="•"/>
            </a:pPr>
            <a:r>
              <a:rPr lang="en-US" dirty="0" err="1" smtClean="0"/>
              <a:t>Realiza</a:t>
            </a:r>
            <a:r>
              <a:rPr lang="en-US" dirty="0" smtClean="0"/>
              <a:t> </a:t>
            </a:r>
            <a:r>
              <a:rPr lang="en-US" dirty="0" err="1"/>
              <a:t>t</a:t>
            </a:r>
            <a:r>
              <a:rPr lang="en-US" dirty="0" err="1" smtClean="0"/>
              <a:t>rayectorias</a:t>
            </a:r>
            <a:r>
              <a:rPr lang="en-US" dirty="0" smtClean="0"/>
              <a:t> </a:t>
            </a:r>
            <a:r>
              <a:rPr lang="en-US" dirty="0" err="1" smtClean="0"/>
              <a:t>complejas</a:t>
            </a:r>
            <a:endParaRPr lang="en-US" dirty="0" smtClean="0"/>
          </a:p>
          <a:p>
            <a:pPr marL="381843" indent="-381843">
              <a:buFont typeface="Arial" pitchFamily="34" charset="0"/>
              <a:buChar char="•"/>
            </a:pPr>
            <a:r>
              <a:rPr lang="en-US" dirty="0" smtClean="0"/>
              <a:t>Alta </a:t>
            </a:r>
            <a:r>
              <a:rPr lang="en-US" dirty="0" err="1" smtClean="0"/>
              <a:t>maniobrabilida</a:t>
            </a:r>
            <a:r>
              <a:rPr lang="en-US" dirty="0" smtClean="0"/>
              <a:t> y </a:t>
            </a:r>
            <a:r>
              <a:rPr lang="en-US" dirty="0" err="1" smtClean="0"/>
              <a:t>accebilidad</a:t>
            </a:r>
            <a:endParaRPr lang="en-US" dirty="0" smtClean="0"/>
          </a:p>
          <a:p>
            <a:pPr marL="381843" indent="-381843">
              <a:buFont typeface="Arial" pitchFamily="34" charset="0"/>
              <a:buChar char="•"/>
            </a:pPr>
            <a:r>
              <a:rPr lang="en-US" dirty="0" err="1" smtClean="0"/>
              <a:t>Tareas</a:t>
            </a:r>
            <a:r>
              <a:rPr lang="en-US" dirty="0" smtClean="0"/>
              <a:t> </a:t>
            </a:r>
            <a:r>
              <a:rPr lang="en-US" dirty="0" err="1" smtClean="0"/>
              <a:t>pesadas</a:t>
            </a:r>
            <a:r>
              <a:rPr lang="en-US" dirty="0" smtClean="0"/>
              <a:t> y </a:t>
            </a:r>
            <a:r>
              <a:rPr lang="en-US" dirty="0" err="1" smtClean="0"/>
              <a:t>repetitivas</a:t>
            </a:r>
            <a:endParaRPr lang="en-US" dirty="0" smtClean="0"/>
          </a:p>
          <a:p>
            <a:pPr marL="381843" indent="-381843">
              <a:buFont typeface="Arial" pitchFamily="34" charset="0"/>
              <a:buChar char="•"/>
            </a:pPr>
            <a:r>
              <a:rPr lang="en-US" dirty="0" err="1" smtClean="0"/>
              <a:t>Utilizado</a:t>
            </a:r>
            <a:r>
              <a:rPr lang="en-US" dirty="0" smtClean="0"/>
              <a:t> en el campo industrial, </a:t>
            </a:r>
            <a:r>
              <a:rPr lang="en-US" dirty="0" err="1" smtClean="0"/>
              <a:t>cientifco</a:t>
            </a:r>
            <a:r>
              <a:rPr lang="en-US" dirty="0" smtClean="0"/>
              <a:t> y </a:t>
            </a:r>
            <a:r>
              <a:rPr lang="en-US" dirty="0" err="1" smtClean="0"/>
              <a:t>educacional</a:t>
            </a:r>
            <a:endParaRPr lang="es-EC" dirty="0"/>
          </a:p>
        </p:txBody>
      </p:sp>
    </p:spTree>
    <p:extLst>
      <p:ext uri="{BB962C8B-B14F-4D97-AF65-F5344CB8AC3E}">
        <p14:creationId xmlns:p14="http://schemas.microsoft.com/office/powerpoint/2010/main" val="2902690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57272" y="2803858"/>
            <a:ext cx="9687063" cy="872461"/>
          </a:xfrm>
          <a:prstGeom prst="rect">
            <a:avLst/>
          </a:prstGeom>
          <a:noFill/>
        </p:spPr>
        <p:txBody>
          <a:bodyPr wrap="none" lIns="122189" tIns="61095" rIns="122189" bIns="61095">
            <a:prstTxWarp prst="textArchDown">
              <a:avLst/>
            </a:prstTxWarp>
            <a:spAutoFit/>
          </a:bodyPr>
          <a:lstStyle/>
          <a:p>
            <a:pPr algn="ctr"/>
            <a:r>
              <a:rPr lang="es-ES" sz="7200" b="1" spc="40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GRACIAS POR SU ATENCIÓN</a:t>
            </a:r>
            <a:endParaRPr lang="es-ES" sz="7200" b="1" spc="401"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805534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4563" y="2423597"/>
            <a:ext cx="11521440" cy="1080029"/>
          </a:xfrm>
        </p:spPr>
        <p:txBody>
          <a:bodyPr>
            <a:normAutofit/>
          </a:bodyPr>
          <a:lstStyle/>
          <a:p>
            <a:r>
              <a:rPr lang="en-US" dirty="0" smtClean="0"/>
              <a:t>MANIPULADOR ROBOTICO CRS A255</a:t>
            </a:r>
            <a:endParaRPr lang="es-EC" dirty="0"/>
          </a:p>
        </p:txBody>
      </p:sp>
    </p:spTree>
    <p:extLst>
      <p:ext uri="{BB962C8B-B14F-4D97-AF65-F5344CB8AC3E}">
        <p14:creationId xmlns:p14="http://schemas.microsoft.com/office/powerpoint/2010/main" val="2124798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Marcador de contenido"/>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ackgroundRemoval t="7483" b="78231" l="2608" r="89796"/>
                    </a14:imgEffect>
                  </a14:imgLayer>
                </a14:imgProps>
              </a:ext>
              <a:ext uri="{28A0092B-C50C-407E-A947-70E740481C1C}">
                <a14:useLocalDpi xmlns:a14="http://schemas.microsoft.com/office/drawing/2010/main" val="0"/>
              </a:ext>
            </a:extLst>
          </a:blip>
          <a:srcRect b="19025"/>
          <a:stretch/>
        </p:blipFill>
        <p:spPr>
          <a:xfrm>
            <a:off x="7984976" y="-144289"/>
            <a:ext cx="4400548" cy="5688631"/>
          </a:xfrm>
        </p:spPr>
      </p:pic>
      <p:graphicFrame>
        <p:nvGraphicFramePr>
          <p:cNvPr id="5" name="4 Tabla"/>
          <p:cNvGraphicFramePr>
            <a:graphicFrameLocks noGrp="1"/>
          </p:cNvGraphicFramePr>
          <p:nvPr>
            <p:extLst>
              <p:ext uri="{D42A27DB-BD31-4B8C-83A1-F6EECF244321}">
                <p14:modId xmlns:p14="http://schemas.microsoft.com/office/powerpoint/2010/main" val="928886991"/>
              </p:ext>
            </p:extLst>
          </p:nvPr>
        </p:nvGraphicFramePr>
        <p:xfrm>
          <a:off x="856184" y="503785"/>
          <a:ext cx="6501784" cy="5321853"/>
        </p:xfrm>
        <a:graphic>
          <a:graphicData uri="http://schemas.openxmlformats.org/drawingml/2006/table">
            <a:tbl>
              <a:tblPr firstRow="1" firstCol="1" bandRow="1">
                <a:tableStyleId>{5C22544A-7EE6-4342-B048-85BDC9FD1C3A}</a:tableStyleId>
              </a:tblPr>
              <a:tblGrid>
                <a:gridCol w="2583832"/>
                <a:gridCol w="3917952"/>
              </a:tblGrid>
              <a:tr h="332615">
                <a:tc gridSpan="2">
                  <a:txBody>
                    <a:bodyPr/>
                    <a:lstStyle/>
                    <a:p>
                      <a:pPr algn="ctr">
                        <a:lnSpc>
                          <a:spcPct val="107000"/>
                        </a:lnSpc>
                        <a:spcAft>
                          <a:spcPts val="0"/>
                        </a:spcAft>
                      </a:pPr>
                      <a:r>
                        <a:rPr lang="es-EC" sz="1100" dirty="0">
                          <a:effectLst/>
                        </a:rPr>
                        <a:t>PRINCIPALES CARACTERÍSTICAS</a:t>
                      </a:r>
                      <a:endParaRPr lang="es-EC" sz="1000" dirty="0">
                        <a:solidFill>
                          <a:srgbClr val="7B7B7B"/>
                        </a:solidFill>
                        <a:effectLst/>
                        <a:latin typeface="Calibri"/>
                        <a:ea typeface="Calibri"/>
                        <a:cs typeface="Times New Roman"/>
                      </a:endParaRPr>
                    </a:p>
                  </a:txBody>
                  <a:tcPr marL="96013" marR="96013" marT="0" marB="0" anchor="ctr"/>
                </a:tc>
                <a:tc hMerge="1">
                  <a:txBody>
                    <a:bodyPr/>
                    <a:lstStyle/>
                    <a:p>
                      <a:endParaRPr lang="es-EC"/>
                    </a:p>
                  </a:txBody>
                  <a:tcPr/>
                </a:tc>
              </a:tr>
              <a:tr h="498924">
                <a:tc>
                  <a:txBody>
                    <a:bodyPr/>
                    <a:lstStyle/>
                    <a:p>
                      <a:pPr>
                        <a:lnSpc>
                          <a:spcPct val="107000"/>
                        </a:lnSpc>
                        <a:spcAft>
                          <a:spcPts val="0"/>
                        </a:spcAft>
                      </a:pPr>
                      <a:r>
                        <a:rPr lang="es-EC" sz="1100">
                          <a:effectLst/>
                        </a:rPr>
                        <a:t>Estructura</a:t>
                      </a:r>
                      <a:endParaRPr lang="es-EC" sz="1000">
                        <a:solidFill>
                          <a:srgbClr val="7B7B7B"/>
                        </a:solidFill>
                        <a:effectLst/>
                        <a:latin typeface="Calibri"/>
                        <a:ea typeface="Calibri"/>
                        <a:cs typeface="Times New Roman"/>
                      </a:endParaRPr>
                    </a:p>
                  </a:txBody>
                  <a:tcPr marL="96013" marR="96013" marT="0" marB="0" anchor="ctr"/>
                </a:tc>
                <a:tc>
                  <a:txBody>
                    <a:bodyPr/>
                    <a:lstStyle/>
                    <a:p>
                      <a:pPr algn="just">
                        <a:lnSpc>
                          <a:spcPct val="107000"/>
                        </a:lnSpc>
                        <a:spcAft>
                          <a:spcPts val="0"/>
                        </a:spcAft>
                      </a:pPr>
                      <a:r>
                        <a:rPr lang="es-EC" sz="1100" dirty="0">
                          <a:effectLst/>
                        </a:rPr>
                        <a:t>Cinco grados de libertad</a:t>
                      </a:r>
                      <a:endParaRPr lang="es-EC" sz="1000" dirty="0">
                        <a:solidFill>
                          <a:srgbClr val="7B7B7B"/>
                        </a:solidFill>
                        <a:effectLst/>
                        <a:latin typeface="Calibri"/>
                        <a:ea typeface="Calibri"/>
                        <a:cs typeface="Times New Roman"/>
                      </a:endParaRPr>
                    </a:p>
                  </a:txBody>
                  <a:tcPr marL="96013" marR="96013" marT="0" marB="0" anchor="ctr"/>
                </a:tc>
              </a:tr>
              <a:tr h="997847">
                <a:tc>
                  <a:txBody>
                    <a:bodyPr/>
                    <a:lstStyle/>
                    <a:p>
                      <a:pPr>
                        <a:lnSpc>
                          <a:spcPct val="107000"/>
                        </a:lnSpc>
                        <a:spcAft>
                          <a:spcPts val="0"/>
                        </a:spcAft>
                      </a:pPr>
                      <a:r>
                        <a:rPr lang="es-EC" sz="1100">
                          <a:effectLst/>
                        </a:rPr>
                        <a:t>Sistema de Accionamiento</a:t>
                      </a:r>
                      <a:endParaRPr lang="es-EC" sz="1000">
                        <a:solidFill>
                          <a:srgbClr val="7B7B7B"/>
                        </a:solidFill>
                        <a:effectLst/>
                        <a:latin typeface="Calibri"/>
                        <a:ea typeface="Calibri"/>
                        <a:cs typeface="Times New Roman"/>
                      </a:endParaRPr>
                    </a:p>
                  </a:txBody>
                  <a:tcPr marL="96013" marR="96013" marT="0" marB="0" anchor="ctr"/>
                </a:tc>
                <a:tc>
                  <a:txBody>
                    <a:bodyPr/>
                    <a:lstStyle/>
                    <a:p>
                      <a:pPr algn="just">
                        <a:lnSpc>
                          <a:spcPct val="107000"/>
                        </a:lnSpc>
                        <a:spcAft>
                          <a:spcPts val="0"/>
                        </a:spcAft>
                      </a:pPr>
                      <a:r>
                        <a:rPr lang="es-EC" sz="1100">
                          <a:effectLst/>
                        </a:rPr>
                        <a:t>Motores DC electromecánicos</a:t>
                      </a:r>
                      <a:endParaRPr lang="es-EC" sz="1000">
                        <a:solidFill>
                          <a:srgbClr val="7B7B7B"/>
                        </a:solidFill>
                        <a:effectLst/>
                        <a:latin typeface="Calibri"/>
                        <a:ea typeface="Calibri"/>
                        <a:cs typeface="Times New Roman"/>
                      </a:endParaRPr>
                    </a:p>
                  </a:txBody>
                  <a:tcPr marL="96013" marR="96013" marT="0" marB="0" anchor="ctr"/>
                </a:tc>
              </a:tr>
              <a:tr h="498924">
                <a:tc>
                  <a:txBody>
                    <a:bodyPr/>
                    <a:lstStyle/>
                    <a:p>
                      <a:pPr>
                        <a:lnSpc>
                          <a:spcPct val="107000"/>
                        </a:lnSpc>
                        <a:spcAft>
                          <a:spcPts val="0"/>
                        </a:spcAft>
                      </a:pPr>
                      <a:r>
                        <a:rPr lang="es-EC" sz="1100">
                          <a:effectLst/>
                        </a:rPr>
                        <a:t>Peso total</a:t>
                      </a:r>
                      <a:endParaRPr lang="es-EC" sz="1000">
                        <a:solidFill>
                          <a:srgbClr val="7B7B7B"/>
                        </a:solidFill>
                        <a:effectLst/>
                        <a:latin typeface="Calibri"/>
                        <a:ea typeface="Calibri"/>
                        <a:cs typeface="Times New Roman"/>
                      </a:endParaRPr>
                    </a:p>
                  </a:txBody>
                  <a:tcPr marL="96013" marR="96013" marT="0" marB="0" anchor="ctr"/>
                </a:tc>
                <a:tc>
                  <a:txBody>
                    <a:bodyPr/>
                    <a:lstStyle/>
                    <a:p>
                      <a:pPr algn="just">
                        <a:lnSpc>
                          <a:spcPct val="107000"/>
                        </a:lnSpc>
                        <a:spcAft>
                          <a:spcPts val="0"/>
                        </a:spcAft>
                      </a:pPr>
                      <a:r>
                        <a:rPr lang="es-EC" sz="1100" dirty="0">
                          <a:effectLst/>
                        </a:rPr>
                        <a:t>19 Kilogramos</a:t>
                      </a:r>
                      <a:endParaRPr lang="es-EC" sz="1000" dirty="0">
                        <a:solidFill>
                          <a:srgbClr val="7B7B7B"/>
                        </a:solidFill>
                        <a:effectLst/>
                        <a:latin typeface="Calibri"/>
                        <a:ea typeface="Calibri"/>
                        <a:cs typeface="Times New Roman"/>
                      </a:endParaRPr>
                    </a:p>
                  </a:txBody>
                  <a:tcPr marL="96013" marR="96013" marT="0" marB="0" anchor="ctr"/>
                </a:tc>
              </a:tr>
              <a:tr h="1496771">
                <a:tc>
                  <a:txBody>
                    <a:bodyPr/>
                    <a:lstStyle/>
                    <a:p>
                      <a:pPr>
                        <a:lnSpc>
                          <a:spcPct val="107000"/>
                        </a:lnSpc>
                        <a:spcAft>
                          <a:spcPts val="0"/>
                        </a:spcAft>
                      </a:pPr>
                      <a:r>
                        <a:rPr lang="es-EC" sz="1100">
                          <a:effectLst/>
                        </a:rPr>
                        <a:t>Frenos</a:t>
                      </a:r>
                      <a:endParaRPr lang="es-EC" sz="1000">
                        <a:solidFill>
                          <a:srgbClr val="7B7B7B"/>
                        </a:solidFill>
                        <a:effectLst/>
                        <a:latin typeface="Calibri"/>
                        <a:ea typeface="Calibri"/>
                        <a:cs typeface="Times New Roman"/>
                      </a:endParaRPr>
                    </a:p>
                  </a:txBody>
                  <a:tcPr marL="96013" marR="96013" marT="0" marB="0" anchor="ctr"/>
                </a:tc>
                <a:tc>
                  <a:txBody>
                    <a:bodyPr/>
                    <a:lstStyle/>
                    <a:p>
                      <a:pPr algn="just">
                        <a:lnSpc>
                          <a:spcPct val="107000"/>
                        </a:lnSpc>
                        <a:spcAft>
                          <a:spcPts val="0"/>
                        </a:spcAft>
                      </a:pPr>
                      <a:r>
                        <a:rPr lang="es-EC" sz="1100" dirty="0">
                          <a:effectLst/>
                        </a:rPr>
                        <a:t>Un freno por articulación con excepción de la primera articulación.</a:t>
                      </a:r>
                      <a:endParaRPr lang="es-EC" sz="1000" dirty="0">
                        <a:solidFill>
                          <a:srgbClr val="7B7B7B"/>
                        </a:solidFill>
                        <a:effectLst/>
                        <a:latin typeface="Calibri"/>
                        <a:ea typeface="Calibri"/>
                        <a:cs typeface="Times New Roman"/>
                      </a:endParaRPr>
                    </a:p>
                  </a:txBody>
                  <a:tcPr marL="96013" marR="96013" marT="0" marB="0" anchor="ctr"/>
                </a:tc>
              </a:tr>
              <a:tr h="831540">
                <a:tc>
                  <a:txBody>
                    <a:bodyPr/>
                    <a:lstStyle/>
                    <a:p>
                      <a:pPr>
                        <a:lnSpc>
                          <a:spcPct val="107000"/>
                        </a:lnSpc>
                        <a:spcAft>
                          <a:spcPts val="0"/>
                        </a:spcAft>
                      </a:pPr>
                      <a:r>
                        <a:rPr lang="es-EC" sz="1100">
                          <a:effectLst/>
                        </a:rPr>
                        <a:t>Conexión efector final</a:t>
                      </a:r>
                      <a:endParaRPr lang="es-EC" sz="1000">
                        <a:solidFill>
                          <a:srgbClr val="7B7B7B"/>
                        </a:solidFill>
                        <a:effectLst/>
                        <a:latin typeface="Calibri"/>
                        <a:ea typeface="Calibri"/>
                        <a:cs typeface="Times New Roman"/>
                      </a:endParaRPr>
                    </a:p>
                  </a:txBody>
                  <a:tcPr marL="96013" marR="96013" marT="0" marB="0" anchor="ctr"/>
                </a:tc>
                <a:tc>
                  <a:txBody>
                    <a:bodyPr/>
                    <a:lstStyle/>
                    <a:p>
                      <a:pPr algn="just">
                        <a:lnSpc>
                          <a:spcPct val="107000"/>
                        </a:lnSpc>
                        <a:spcAft>
                          <a:spcPts val="0"/>
                        </a:spcAft>
                      </a:pPr>
                      <a:r>
                        <a:rPr lang="es-EC" sz="1100">
                          <a:effectLst/>
                        </a:rPr>
                        <a:t>Accionamiento eléctrico - neumático</a:t>
                      </a:r>
                      <a:endParaRPr lang="es-EC" sz="1000">
                        <a:solidFill>
                          <a:srgbClr val="7B7B7B"/>
                        </a:solidFill>
                        <a:effectLst/>
                        <a:latin typeface="Calibri"/>
                        <a:ea typeface="Calibri"/>
                        <a:cs typeface="Times New Roman"/>
                      </a:endParaRPr>
                    </a:p>
                  </a:txBody>
                  <a:tcPr marL="96013" marR="96013" marT="0" marB="0" anchor="ctr"/>
                </a:tc>
              </a:tr>
              <a:tr h="665232">
                <a:tc>
                  <a:txBody>
                    <a:bodyPr/>
                    <a:lstStyle/>
                    <a:p>
                      <a:pPr>
                        <a:lnSpc>
                          <a:spcPct val="107000"/>
                        </a:lnSpc>
                        <a:spcAft>
                          <a:spcPts val="0"/>
                        </a:spcAft>
                      </a:pPr>
                      <a:r>
                        <a:rPr lang="es-EC" sz="1100">
                          <a:effectLst/>
                        </a:rPr>
                        <a:t>Carga útil nominal</a:t>
                      </a:r>
                      <a:endParaRPr lang="es-EC" sz="1000">
                        <a:solidFill>
                          <a:srgbClr val="7B7B7B"/>
                        </a:solidFill>
                        <a:effectLst/>
                        <a:latin typeface="Calibri"/>
                        <a:ea typeface="Calibri"/>
                        <a:cs typeface="Times New Roman"/>
                      </a:endParaRPr>
                    </a:p>
                  </a:txBody>
                  <a:tcPr marL="96013" marR="96013" marT="0" marB="0" anchor="ctr"/>
                </a:tc>
                <a:tc>
                  <a:txBody>
                    <a:bodyPr/>
                    <a:lstStyle/>
                    <a:p>
                      <a:pPr algn="just">
                        <a:lnSpc>
                          <a:spcPct val="107000"/>
                        </a:lnSpc>
                        <a:spcAft>
                          <a:spcPts val="0"/>
                        </a:spcAft>
                      </a:pPr>
                      <a:r>
                        <a:rPr lang="es-EC" sz="1100" dirty="0">
                          <a:effectLst/>
                        </a:rPr>
                        <a:t>1 kilogramos</a:t>
                      </a:r>
                      <a:endParaRPr lang="es-EC" sz="1000" dirty="0">
                        <a:solidFill>
                          <a:srgbClr val="7B7B7B"/>
                        </a:solidFill>
                        <a:effectLst/>
                        <a:latin typeface="Calibri"/>
                        <a:ea typeface="Calibri"/>
                        <a:cs typeface="Times New Roman"/>
                      </a:endParaRPr>
                    </a:p>
                  </a:txBody>
                  <a:tcPr marL="96013" marR="96013" marT="0" marB="0" anchor="ctr"/>
                </a:tc>
              </a:tr>
            </a:tbl>
          </a:graphicData>
        </a:graphic>
      </p:graphicFrame>
    </p:spTree>
    <p:extLst>
      <p:ext uri="{BB962C8B-B14F-4D97-AF65-F5344CB8AC3E}">
        <p14:creationId xmlns:p14="http://schemas.microsoft.com/office/powerpoint/2010/main" val="3678448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8139" t="25417" r="21289" b="24583"/>
          <a:stretch/>
        </p:blipFill>
        <p:spPr bwMode="auto">
          <a:xfrm>
            <a:off x="1738403" y="314329"/>
            <a:ext cx="9198906" cy="557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117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8765" y="-273"/>
            <a:ext cx="9123518" cy="1008027"/>
          </a:xfrm>
        </p:spPr>
        <p:txBody>
          <a:bodyPr/>
          <a:lstStyle/>
          <a:p>
            <a:r>
              <a:rPr lang="en-US" dirty="0" smtClean="0"/>
              <a:t>Encoder Incremental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994694479"/>
              </p:ext>
            </p:extLst>
          </p:nvPr>
        </p:nvGraphicFramePr>
        <p:xfrm>
          <a:off x="5680720" y="1890933"/>
          <a:ext cx="5349466" cy="3005338"/>
        </p:xfrm>
        <a:graphic>
          <a:graphicData uri="http://schemas.openxmlformats.org/drawingml/2006/table">
            <a:tbl>
              <a:tblPr firstRow="1" firstCol="1" bandRow="1">
                <a:tableStyleId>{46F890A9-2807-4EBB-B81D-B2AA78EC7F39}</a:tableStyleId>
              </a:tblPr>
              <a:tblGrid>
                <a:gridCol w="2674733"/>
                <a:gridCol w="2674733"/>
              </a:tblGrid>
              <a:tr h="575375">
                <a:tc>
                  <a:txBody>
                    <a:bodyPr/>
                    <a:lstStyle/>
                    <a:p>
                      <a:pPr algn="ctr">
                        <a:lnSpc>
                          <a:spcPct val="150000"/>
                        </a:lnSpc>
                        <a:spcBef>
                          <a:spcPts val="600"/>
                        </a:spcBef>
                        <a:spcAft>
                          <a:spcPts val="0"/>
                        </a:spcAft>
                      </a:pPr>
                      <a:r>
                        <a:rPr lang="es-EC" sz="1900" dirty="0">
                          <a:effectLst/>
                        </a:rPr>
                        <a:t> </a:t>
                      </a:r>
                      <a:endParaRPr lang="en-US" sz="1900" dirty="0">
                        <a:effectLst/>
                        <a:latin typeface="Arial"/>
                        <a:ea typeface="Calibri"/>
                        <a:cs typeface="Times New Roman"/>
                      </a:endParaRPr>
                    </a:p>
                  </a:txBody>
                  <a:tcPr marL="96013" marR="96013" marT="0" marB="0" anchor="ctr"/>
                </a:tc>
                <a:tc>
                  <a:txBody>
                    <a:bodyPr/>
                    <a:lstStyle/>
                    <a:p>
                      <a:pPr algn="ctr">
                        <a:lnSpc>
                          <a:spcPct val="150000"/>
                        </a:lnSpc>
                        <a:spcBef>
                          <a:spcPts val="600"/>
                        </a:spcBef>
                        <a:spcAft>
                          <a:spcPts val="0"/>
                        </a:spcAft>
                      </a:pPr>
                      <a:r>
                        <a:rPr lang="es-EC" sz="1900">
                          <a:effectLst/>
                        </a:rPr>
                        <a:t>Descripción</a:t>
                      </a:r>
                      <a:endParaRPr lang="en-US" sz="1900">
                        <a:effectLst/>
                        <a:latin typeface="Arial"/>
                        <a:ea typeface="Calibri"/>
                        <a:cs typeface="Times New Roman"/>
                      </a:endParaRPr>
                    </a:p>
                  </a:txBody>
                  <a:tcPr marL="96013" marR="96013" marT="0" marB="0" anchor="ctr"/>
                </a:tc>
              </a:tr>
              <a:tr h="610399">
                <a:tc>
                  <a:txBody>
                    <a:bodyPr/>
                    <a:lstStyle/>
                    <a:p>
                      <a:pPr algn="ctr">
                        <a:lnSpc>
                          <a:spcPct val="150000"/>
                        </a:lnSpc>
                        <a:spcBef>
                          <a:spcPts val="600"/>
                        </a:spcBef>
                        <a:spcAft>
                          <a:spcPts val="0"/>
                        </a:spcAft>
                      </a:pPr>
                      <a:r>
                        <a:rPr lang="es-EC" sz="1900" dirty="0" smtClean="0">
                          <a:effectLst/>
                        </a:rPr>
                        <a:t>Alimentación</a:t>
                      </a:r>
                      <a:endParaRPr lang="en-US" sz="1900" dirty="0">
                        <a:effectLst/>
                        <a:latin typeface="Arial"/>
                        <a:ea typeface="Calibri"/>
                        <a:cs typeface="Times New Roman"/>
                      </a:endParaRPr>
                    </a:p>
                  </a:txBody>
                  <a:tcPr marL="96013" marR="96013" marT="0" marB="0" anchor="ctr"/>
                </a:tc>
                <a:tc>
                  <a:txBody>
                    <a:bodyPr/>
                    <a:lstStyle/>
                    <a:p>
                      <a:pPr algn="ctr">
                        <a:lnSpc>
                          <a:spcPct val="150000"/>
                        </a:lnSpc>
                        <a:spcBef>
                          <a:spcPts val="600"/>
                        </a:spcBef>
                        <a:spcAft>
                          <a:spcPts val="0"/>
                        </a:spcAft>
                      </a:pPr>
                      <a:r>
                        <a:rPr lang="es-EC" sz="1900" dirty="0" smtClean="0">
                          <a:effectLst/>
                        </a:rPr>
                        <a:t>5 VDC</a:t>
                      </a:r>
                      <a:endParaRPr lang="en-US" sz="1900" dirty="0">
                        <a:effectLst/>
                        <a:latin typeface="Arial"/>
                        <a:ea typeface="Calibri"/>
                        <a:cs typeface="Times New Roman"/>
                      </a:endParaRPr>
                    </a:p>
                  </a:txBody>
                  <a:tcPr marL="96013" marR="96013" marT="0" marB="0" anchor="ctr"/>
                </a:tc>
              </a:tr>
              <a:tr h="1438437">
                <a:tc>
                  <a:txBody>
                    <a:bodyPr/>
                    <a:lstStyle/>
                    <a:p>
                      <a:pPr algn="ctr">
                        <a:lnSpc>
                          <a:spcPct val="150000"/>
                        </a:lnSpc>
                        <a:spcBef>
                          <a:spcPts val="600"/>
                        </a:spcBef>
                        <a:spcAft>
                          <a:spcPts val="0"/>
                        </a:spcAft>
                      </a:pPr>
                      <a:r>
                        <a:rPr lang="es-EC" sz="1900" dirty="0" smtClean="0">
                          <a:effectLst/>
                        </a:rPr>
                        <a:t>Resolución</a:t>
                      </a:r>
                      <a:endParaRPr lang="en-US" sz="1900" dirty="0">
                        <a:effectLst/>
                        <a:latin typeface="Arial"/>
                        <a:ea typeface="Calibri"/>
                        <a:cs typeface="Times New Roman"/>
                      </a:endParaRPr>
                    </a:p>
                  </a:txBody>
                  <a:tcPr marL="96013" marR="96013" marT="0" marB="0" anchor="ctr"/>
                </a:tc>
                <a:tc>
                  <a:txBody>
                    <a:bodyPr/>
                    <a:lstStyle/>
                    <a:p>
                      <a:pPr algn="ctr">
                        <a:lnSpc>
                          <a:spcPct val="150000"/>
                        </a:lnSpc>
                        <a:spcBef>
                          <a:spcPts val="600"/>
                        </a:spcBef>
                        <a:spcAft>
                          <a:spcPts val="0"/>
                        </a:spcAft>
                      </a:pPr>
                      <a:r>
                        <a:rPr lang="es-EC" sz="1900" dirty="0" smtClean="0">
                          <a:effectLst/>
                        </a:rPr>
                        <a:t>1000 pulsos por revolución</a:t>
                      </a:r>
                      <a:endParaRPr lang="en-US" sz="1900" dirty="0">
                        <a:effectLst/>
                        <a:latin typeface="Arial"/>
                        <a:ea typeface="Calibri"/>
                        <a:cs typeface="Times New Roman"/>
                      </a:endParaRPr>
                    </a:p>
                  </a:txBody>
                  <a:tcPr marL="96013" marR="96013" marT="0" marB="0" anchor="ctr"/>
                </a:tc>
              </a:tr>
              <a:tr h="328117">
                <a:tc>
                  <a:txBody>
                    <a:bodyPr/>
                    <a:lstStyle/>
                    <a:p>
                      <a:pPr algn="ctr">
                        <a:lnSpc>
                          <a:spcPct val="150000"/>
                        </a:lnSpc>
                        <a:spcBef>
                          <a:spcPts val="600"/>
                        </a:spcBef>
                        <a:spcAft>
                          <a:spcPts val="0"/>
                        </a:spcAft>
                      </a:pPr>
                      <a:r>
                        <a:rPr lang="es-EC" sz="1900" dirty="0" smtClean="0">
                          <a:effectLst/>
                        </a:rPr>
                        <a:t>Canales</a:t>
                      </a:r>
                      <a:endParaRPr lang="en-US" sz="1900" dirty="0">
                        <a:effectLst/>
                        <a:latin typeface="Arial"/>
                        <a:ea typeface="Calibri"/>
                        <a:cs typeface="Times New Roman"/>
                      </a:endParaRPr>
                    </a:p>
                  </a:txBody>
                  <a:tcPr marL="96013" marR="96013" marT="0" marB="0" anchor="ctr"/>
                </a:tc>
                <a:tc>
                  <a:txBody>
                    <a:bodyPr/>
                    <a:lstStyle/>
                    <a:p>
                      <a:pPr algn="ctr">
                        <a:lnSpc>
                          <a:spcPct val="150000"/>
                        </a:lnSpc>
                        <a:spcBef>
                          <a:spcPts val="600"/>
                        </a:spcBef>
                        <a:spcAft>
                          <a:spcPts val="0"/>
                        </a:spcAft>
                      </a:pPr>
                      <a:r>
                        <a:rPr lang="es-EC" sz="1900" dirty="0" smtClean="0">
                          <a:effectLst/>
                        </a:rPr>
                        <a:t>3</a:t>
                      </a:r>
                      <a:endParaRPr lang="en-US" sz="1900" dirty="0">
                        <a:effectLst/>
                        <a:latin typeface="Arial"/>
                        <a:ea typeface="Calibri"/>
                        <a:cs typeface="Times New Roman"/>
                      </a:endParaRPr>
                    </a:p>
                  </a:txBody>
                  <a:tcPr marL="96013" marR="96013" marT="0" marB="0" anchor="ctr"/>
                </a:tc>
              </a:tr>
            </a:tbl>
          </a:graphicData>
        </a:graphic>
      </p:graphicFrame>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642" b="96101" l="18208" r="92170"/>
                    </a14:imgEffect>
                  </a14:imgLayer>
                </a14:imgProps>
              </a:ext>
              <a:ext uri="{28A0092B-C50C-407E-A947-70E740481C1C}">
                <a14:useLocalDpi xmlns:a14="http://schemas.microsoft.com/office/drawing/2010/main" val="0"/>
              </a:ext>
            </a:extLst>
          </a:blip>
          <a:srcRect l="18754" r="9303"/>
          <a:stretch/>
        </p:blipFill>
        <p:spPr>
          <a:xfrm>
            <a:off x="1792288" y="1511895"/>
            <a:ext cx="3057198" cy="2151057"/>
          </a:xfrm>
          <a:prstGeom prst="rect">
            <a:avLst/>
          </a:prstGeom>
        </p:spPr>
      </p:pic>
      <p:pic>
        <p:nvPicPr>
          <p:cNvPr id="6" name="5 Imagen"/>
          <p:cNvPicPr/>
          <p:nvPr/>
        </p:nvPicPr>
        <p:blipFill rotWithShape="1">
          <a:blip r:embed="rId4" cstate="print">
            <a:extLst>
              <a:ext uri="{28A0092B-C50C-407E-A947-70E740481C1C}">
                <a14:useLocalDpi xmlns:a14="http://schemas.microsoft.com/office/drawing/2010/main" val="0"/>
              </a:ext>
            </a:extLst>
          </a:blip>
          <a:srcRect t="18636"/>
          <a:stretch/>
        </p:blipFill>
        <p:spPr bwMode="auto">
          <a:xfrm>
            <a:off x="1792288" y="3999827"/>
            <a:ext cx="2884019" cy="16165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3809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TS102895266</Template>
  <TotalTime>456</TotalTime>
  <Words>1216</Words>
  <Application>Microsoft Office PowerPoint</Application>
  <PresentationFormat>Personalizado</PresentationFormat>
  <Paragraphs>320</Paragraphs>
  <Slides>50</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50</vt:i4>
      </vt:variant>
    </vt:vector>
  </HeadingPairs>
  <TitlesOfParts>
    <vt:vector size="53" baseType="lpstr">
      <vt:lpstr>Business Contrast 16x9</vt:lpstr>
      <vt:lpstr>1_Business Contrast 16x9</vt:lpstr>
      <vt:lpstr>Visio</vt:lpstr>
      <vt:lpstr>Presentación de PowerPoint</vt:lpstr>
      <vt:lpstr>Objetivo General</vt:lpstr>
      <vt:lpstr>Objetivos Específicos</vt:lpstr>
      <vt:lpstr>Alcance</vt:lpstr>
      <vt:lpstr>Robot Atropomórfico</vt:lpstr>
      <vt:lpstr>MANIPULADOR ROBOTICO CRS A255</vt:lpstr>
      <vt:lpstr>Presentación de PowerPoint</vt:lpstr>
      <vt:lpstr>Presentación de PowerPoint</vt:lpstr>
      <vt:lpstr>Encoder Incremental</vt:lpstr>
      <vt:lpstr>ANLISIS DEL CONTROLADOR CAD</vt:lpstr>
      <vt:lpstr>Etapa de alimentación</vt:lpstr>
      <vt:lpstr>Etapa de Potencia</vt:lpstr>
      <vt:lpstr>Circuito de Enclavamiento</vt:lpstr>
      <vt:lpstr>Tarjeta de potencia</vt:lpstr>
      <vt:lpstr>Etapa de control</vt:lpstr>
      <vt:lpstr>Tarjeta de control</vt:lpstr>
      <vt:lpstr>Teach Pendant</vt:lpstr>
      <vt:lpstr>Interfaz de usuario</vt:lpstr>
      <vt:lpstr>Software RobComm</vt:lpstr>
      <vt:lpstr>Estructura de un traductor</vt:lpstr>
      <vt:lpstr>IMPLEMENTACIÓN DE HARDWARE </vt:lpstr>
      <vt:lpstr>Circuito de enclavamiento</vt:lpstr>
      <vt:lpstr>Funcionamiento de la tarjeta de potencia</vt:lpstr>
      <vt:lpstr>Diseño Tarjeta CDC 2</vt:lpstr>
      <vt:lpstr>ANALISIS TARJETA DE CONTROL</vt:lpstr>
      <vt:lpstr>Cuadro comparativo</vt:lpstr>
      <vt:lpstr>Distribución y esquema</vt:lpstr>
      <vt:lpstr>Diseño final de la tarjeta de control</vt:lpstr>
      <vt:lpstr>Diseño del chasis</vt:lpstr>
      <vt:lpstr>IMPLEMENTACIÓN DE SOFTWARE</vt:lpstr>
      <vt:lpstr>Análisis de comunicación</vt:lpstr>
      <vt:lpstr>Comandos seleccionados</vt:lpstr>
      <vt:lpstr>Envío de comandos de usuario a Java</vt:lpstr>
      <vt:lpstr>Estructura de Envío de Comando de Java a Maestro </vt:lpstr>
      <vt:lpstr>  Estructura de Envío de Comando de Maestro a Esclavo </vt:lpstr>
      <vt:lpstr>Sentencias condicionales y de repetición</vt:lpstr>
      <vt:lpstr>ALGORITMO DE MOVIMIENTO</vt:lpstr>
      <vt:lpstr>CAOSOS DE USOS DEL SISTEMA</vt:lpstr>
      <vt:lpstr>Implementación de Software</vt:lpstr>
      <vt:lpstr>PRUEBAS Y RESULTADOS</vt:lpstr>
      <vt:lpstr>Presentación de PowerPoint</vt:lpstr>
      <vt:lpstr>Presentación de PowerPoint</vt:lpstr>
      <vt:lpstr>CONCLUSIONES Y RECOMENDACIONES</vt:lpstr>
      <vt:lpstr>Presentación de PowerPoint</vt:lpstr>
      <vt:lpstr>Presentación de PowerPoint</vt:lpstr>
      <vt:lpstr>RECOMENDACIONES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Danilo</dc:creator>
  <cp:lastModifiedBy>Danilo</cp:lastModifiedBy>
  <cp:revision>26</cp:revision>
  <dcterms:created xsi:type="dcterms:W3CDTF">2014-03-20T07:28:25Z</dcterms:created>
  <dcterms:modified xsi:type="dcterms:W3CDTF">2014-04-03T16:19:31Z</dcterms:modified>
</cp:coreProperties>
</file>