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theme/themeOverride12.xml" ContentType="application/vnd.openxmlformats-officedocument.themeOverr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theme/themeOverride5.xml" ContentType="application/vnd.openxmlformats-officedocument.themeOverride+xml"/>
  <Override PartName="/ppt/diagrams/colors11.xml" ContentType="application/vnd.openxmlformats-officedocument.drawingml.diagramColor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diagrams/colors8.xml" ContentType="application/vnd.openxmlformats-officedocument.drawingml.diagramColors+xml"/>
  <Override PartName="/ppt/diagrams/layout1.xml" ContentType="application/vnd.openxmlformats-officedocument.drawingml.diagramLayout+xml"/>
  <Override PartName="/ppt/diagrams/data2.xml" ContentType="application/vnd.openxmlformats-officedocument.drawingml.diagramData+xml"/>
  <Override PartName="/ppt/diagrams/drawing7.xml" ContentType="application/vnd.ms-office.drawingml.diagramDrawing+xml"/>
  <Override PartName="/ppt/slides/slide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diagrams/colors12.xml" ContentType="application/vnd.openxmlformats-officedocument.drawingml.diagramColors+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theme/themeOverride6.xml" ContentType="application/vnd.openxmlformats-officedocument.themeOverr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diagrams/layout6.xml" ContentType="application/vnd.openxmlformats-officedocument.drawingml.diagramLayout+xml"/>
  <Override PartName="/ppt/theme/themeOverride2.xml" ContentType="application/vnd.openxmlformats-officedocument.themeOverride+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diagrams/layout4.xml" ContentType="application/vnd.openxmlformats-officedocument.drawingml.diagramLayout+xml"/>
  <Override PartName="/ppt/diagrams/data7.xml" ContentType="application/vnd.openxmlformats-officedocument.drawingml.diagramData+xml"/>
  <Override PartName="/ppt/diagrams/colors9.xml" ContentType="application/vnd.openxmlformats-officedocument.drawingml.diagramColors+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drawing8.xml" ContentType="application/vnd.ms-office.drawingml.diagramDrawing+xml"/>
  <Override PartName="/ppt/diagrams/quickStyle12.xml" ContentType="application/vnd.openxmlformats-officedocument.drawingml.diagramStyle+xml"/>
  <Default Extension="gif" ContentType="image/gif"/>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diagrams/quickStyle8.xml" ContentType="application/vnd.openxmlformats-officedocument.drawingml.diagramStyle+xml"/>
  <Override PartName="/ppt/diagrams/quickStyle10.xml" ContentType="application/vnd.openxmlformats-officedocument.drawingml.diagramStyle+xml"/>
  <Override PartName="/ppt/diagrams/drawing11.xml" ContentType="application/vnd.ms-office.drawingml.diagramDrawing+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ppt/theme/themeOverride9.xml" ContentType="application/vnd.openxmlformats-officedocument.themeOverride+xml"/>
  <Override PartName="/ppt/diagrams/layout12.xml" ContentType="application/vnd.openxmlformats-officedocument.drawingml.diagramLayou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theme/themeOverride7.xml" ContentType="application/vnd.openxmlformats-officedocument.themeOverride+xml"/>
  <Override PartName="/ppt/diagrams/layout10.xml" ContentType="application/vnd.openxmlformats-officedocument.drawingml.diagram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theme/themeOverride10.xml" ContentType="application/vnd.openxmlformats-officedocument.themeOverr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theme/themeOverride3.xml" ContentType="application/vnd.openxmlformats-officedocument.themeOverride+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drawing12.xml" ContentType="application/vnd.ms-office.drawingml.diagramDrawing+xml"/>
  <Override PartName="/ppt/slides/slide7.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diagrams/layout11.xml" ContentType="application/vnd.openxmlformats-officedocument.drawingml.diagram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theme/themeOverride8.xml" ContentType="application/vnd.openxmlformats-officedocument.themeOverride+xml"/>
  <Override PartName="/ppt/theme/themeOverride11.xml" ContentType="application/vnd.openxmlformats-officedocument.themeOverr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diagrams/colors10.xml" ContentType="application/vnd.openxmlformats-officedocument.drawingml.diagramColors+xml"/>
  <Override PartName="/ppt/slides/slide24.xml" ContentType="application/vnd.openxmlformats-officedocument.presentationml.slide+xml"/>
  <Override PartName="/ppt/slides/slide35.xml" ContentType="application/vnd.openxmlformats-officedocument.presentationml.slide+xml"/>
  <Default Extension="jpeg" ContentType="image/jpeg"/>
  <Override PartName="/ppt/slideLayouts/slideLayout16.xml" ContentType="application/vnd.openxmlformats-officedocument.presentationml.slideLayout+xml"/>
  <Override PartName="/ppt/diagrams/quickStyle1.xml" ContentType="application/vnd.openxmlformats-officedocument.drawingml.diagramStyle+xml"/>
  <Override PartName="/ppt/diagrams/layout8.xml" ContentType="application/vnd.openxmlformats-officedocument.drawingml.diagramLayout+xml"/>
  <Override PartName="/ppt/theme/themeOverride4.xml" ContentType="application/vnd.openxmlformats-officedocument.themeOverride+xml"/>
  <Override PartName="/ppt/diagrams/data12.xml" ContentType="application/vnd.openxmlformats-officedocument.drawingml.diagramData+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Default Extension="wav" ContentType="audio/wav"/>
  <Override PartName="/ppt/diagrams/data9.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5" r:id="rId1"/>
    <p:sldMasterId id="2147483837" r:id="rId2"/>
  </p:sldMasterIdLst>
  <p:notesMasterIdLst>
    <p:notesMasterId r:id="rId55"/>
  </p:notesMasterIdLst>
  <p:sldIdLst>
    <p:sldId id="346" r:id="rId3"/>
    <p:sldId id="347" r:id="rId4"/>
    <p:sldId id="343" r:id="rId5"/>
    <p:sldId id="344" r:id="rId6"/>
    <p:sldId id="345" r:id="rId7"/>
    <p:sldId id="258" r:id="rId8"/>
    <p:sldId id="259" r:id="rId9"/>
    <p:sldId id="348" r:id="rId10"/>
    <p:sldId id="264" r:id="rId11"/>
    <p:sldId id="265" r:id="rId12"/>
    <p:sldId id="266" r:id="rId13"/>
    <p:sldId id="267" r:id="rId14"/>
    <p:sldId id="268" r:id="rId15"/>
    <p:sldId id="269" r:id="rId16"/>
    <p:sldId id="330" r:id="rId17"/>
    <p:sldId id="271" r:id="rId18"/>
    <p:sldId id="270" r:id="rId19"/>
    <p:sldId id="349" r:id="rId20"/>
    <p:sldId id="350" r:id="rId21"/>
    <p:sldId id="274" r:id="rId22"/>
    <p:sldId id="275" r:id="rId23"/>
    <p:sldId id="276" r:id="rId24"/>
    <p:sldId id="279" r:id="rId25"/>
    <p:sldId id="288" r:id="rId26"/>
    <p:sldId id="292" r:id="rId27"/>
    <p:sldId id="325" r:id="rId28"/>
    <p:sldId id="326" r:id="rId29"/>
    <p:sldId id="327" r:id="rId30"/>
    <p:sldId id="328" r:id="rId31"/>
    <p:sldId id="316" r:id="rId32"/>
    <p:sldId id="296" r:id="rId33"/>
    <p:sldId id="317" r:id="rId34"/>
    <p:sldId id="277" r:id="rId35"/>
    <p:sldId id="333" r:id="rId36"/>
    <p:sldId id="278" r:id="rId37"/>
    <p:sldId id="334" r:id="rId38"/>
    <p:sldId id="294" r:id="rId39"/>
    <p:sldId id="335" r:id="rId40"/>
    <p:sldId id="319" r:id="rId41"/>
    <p:sldId id="336" r:id="rId42"/>
    <p:sldId id="320" r:id="rId43"/>
    <p:sldId id="337" r:id="rId44"/>
    <p:sldId id="318" r:id="rId45"/>
    <p:sldId id="308" r:id="rId46"/>
    <p:sldId id="309" r:id="rId47"/>
    <p:sldId id="340" r:id="rId48"/>
    <p:sldId id="310" r:id="rId49"/>
    <p:sldId id="338" r:id="rId50"/>
    <p:sldId id="314" r:id="rId51"/>
    <p:sldId id="339" r:id="rId52"/>
    <p:sldId id="315" r:id="rId53"/>
    <p:sldId id="351" r:id="rId54"/>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3190" autoAdjust="0"/>
  </p:normalViewPr>
  <p:slideViewPr>
    <p:cSldViewPr>
      <p:cViewPr>
        <p:scale>
          <a:sx n="60" d="100"/>
          <a:sy n="60" d="100"/>
        </p:scale>
        <p:origin x="-1572" y="-17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iagrams/_rels/data11.xml.rels><?xml version="1.0" encoding="UTF-8" standalone="yes"?>
<Relationships xmlns="http://schemas.openxmlformats.org/package/2006/relationships"><Relationship Id="rId1" Type="http://schemas.openxmlformats.org/officeDocument/2006/relationships/image" Target="../media/image39.jpeg"/></Relationships>
</file>

<file path=ppt/diagrams/_rels/data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image" Target="../media/image10.jpeg"/></Relationships>
</file>

<file path=ppt/diagrams/_rels/drawing11.xml.rels><?xml version="1.0" encoding="UTF-8" standalone="yes"?>
<Relationships xmlns="http://schemas.openxmlformats.org/package/2006/relationships"><Relationship Id="rId1" Type="http://schemas.openxmlformats.org/officeDocument/2006/relationships/image" Target="../media/image39.jpeg"/></Relationships>
</file>

<file path=ppt/diagrams/_rels/drawing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image" Target="../media/image10.jpe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E0F30F-261C-4720-9F09-97721F6EAC88}" type="doc">
      <dgm:prSet loTypeId="urn:microsoft.com/office/officeart/2005/8/layout/vList2" loCatId="list" qsTypeId="urn:microsoft.com/office/officeart/2005/8/quickstyle/3d1" qsCatId="3D" csTypeId="urn:microsoft.com/office/officeart/2005/8/colors/accent0_3" csCatId="mainScheme" phldr="1"/>
      <dgm:spPr/>
      <dgm:t>
        <a:bodyPr/>
        <a:lstStyle/>
        <a:p>
          <a:endParaRPr lang="es-EC"/>
        </a:p>
      </dgm:t>
    </dgm:pt>
    <dgm:pt modelId="{F16F438B-CA92-46D2-B94D-7263291AC222}">
      <dgm:prSet/>
      <dgm:spPr/>
      <dgm:t>
        <a:bodyPr/>
        <a:lstStyle/>
        <a:p>
          <a:pPr algn="just" rtl="0"/>
          <a:r>
            <a:rPr lang="es-EC" dirty="0" smtClean="0"/>
            <a:t>La frecuencia cardiaca y el acido láctico en los deportistas de la preselección de cadetes del equipo de natación de las Fuerzas Armadas.</a:t>
          </a:r>
          <a:endParaRPr lang="es-ES" dirty="0"/>
        </a:p>
      </dgm:t>
    </dgm:pt>
    <dgm:pt modelId="{6C6D12B6-0B3B-4311-934E-7BA8211F70CA}" type="parTrans" cxnId="{2BC3EB8C-D12D-422F-BAD2-DB0D7DFA500D}">
      <dgm:prSet/>
      <dgm:spPr/>
      <dgm:t>
        <a:bodyPr/>
        <a:lstStyle/>
        <a:p>
          <a:pPr algn="just"/>
          <a:endParaRPr lang="es-EC"/>
        </a:p>
      </dgm:t>
    </dgm:pt>
    <dgm:pt modelId="{915074DA-57AC-446D-842D-68FCB0643C8C}" type="sibTrans" cxnId="{2BC3EB8C-D12D-422F-BAD2-DB0D7DFA500D}">
      <dgm:prSet/>
      <dgm:spPr/>
      <dgm:t>
        <a:bodyPr/>
        <a:lstStyle/>
        <a:p>
          <a:pPr algn="just"/>
          <a:endParaRPr lang="es-EC"/>
        </a:p>
      </dgm:t>
    </dgm:pt>
    <dgm:pt modelId="{C1C6DBE5-A2D4-4C54-B03C-F440796D3DB7}" type="pres">
      <dgm:prSet presAssocID="{9AE0F30F-261C-4720-9F09-97721F6EAC88}" presName="linear" presStyleCnt="0">
        <dgm:presLayoutVars>
          <dgm:animLvl val="lvl"/>
          <dgm:resizeHandles val="exact"/>
        </dgm:presLayoutVars>
      </dgm:prSet>
      <dgm:spPr/>
      <dgm:t>
        <a:bodyPr/>
        <a:lstStyle/>
        <a:p>
          <a:endParaRPr lang="es-EC"/>
        </a:p>
      </dgm:t>
    </dgm:pt>
    <dgm:pt modelId="{C5CBB64A-91D5-40F0-8AA2-00B4DEC0806B}" type="pres">
      <dgm:prSet presAssocID="{F16F438B-CA92-46D2-B94D-7263291AC222}" presName="parentText" presStyleLbl="node1" presStyleIdx="0" presStyleCnt="1">
        <dgm:presLayoutVars>
          <dgm:chMax val="0"/>
          <dgm:bulletEnabled val="1"/>
        </dgm:presLayoutVars>
      </dgm:prSet>
      <dgm:spPr/>
      <dgm:t>
        <a:bodyPr/>
        <a:lstStyle/>
        <a:p>
          <a:endParaRPr lang="es-EC"/>
        </a:p>
      </dgm:t>
    </dgm:pt>
  </dgm:ptLst>
  <dgm:cxnLst>
    <dgm:cxn modelId="{2BC3EB8C-D12D-422F-BAD2-DB0D7DFA500D}" srcId="{9AE0F30F-261C-4720-9F09-97721F6EAC88}" destId="{F16F438B-CA92-46D2-B94D-7263291AC222}" srcOrd="0" destOrd="0" parTransId="{6C6D12B6-0B3B-4311-934E-7BA8211F70CA}" sibTransId="{915074DA-57AC-446D-842D-68FCB0643C8C}"/>
    <dgm:cxn modelId="{5508ADD1-8A5F-4C23-80F2-C2D33501257B}" type="presOf" srcId="{9AE0F30F-261C-4720-9F09-97721F6EAC88}" destId="{C1C6DBE5-A2D4-4C54-B03C-F440796D3DB7}" srcOrd="0" destOrd="0" presId="urn:microsoft.com/office/officeart/2005/8/layout/vList2"/>
    <dgm:cxn modelId="{0C2338FC-262D-40C7-A379-1C80F90AF1B3}" type="presOf" srcId="{F16F438B-CA92-46D2-B94D-7263291AC222}" destId="{C5CBB64A-91D5-40F0-8AA2-00B4DEC0806B}" srcOrd="0" destOrd="0" presId="urn:microsoft.com/office/officeart/2005/8/layout/vList2"/>
    <dgm:cxn modelId="{3F26F3BC-55F0-4EE0-A7A2-F1701A225B0C}" type="presParOf" srcId="{C1C6DBE5-A2D4-4C54-B03C-F440796D3DB7}" destId="{C5CBB64A-91D5-40F0-8AA2-00B4DEC0806B}"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E5BF942-1CCC-46E1-911C-722D306A405A}" type="doc">
      <dgm:prSet loTypeId="urn:microsoft.com/office/officeart/2005/8/layout/hierarchy2" loCatId="hierarchy" qsTypeId="urn:microsoft.com/office/officeart/2005/8/quickstyle/3D7" qsCatId="3D" csTypeId="urn:microsoft.com/office/officeart/2005/8/colors/colorful3" csCatId="colorful" phldr="1"/>
      <dgm:spPr/>
      <dgm:t>
        <a:bodyPr/>
        <a:lstStyle/>
        <a:p>
          <a:endParaRPr lang="es-ES"/>
        </a:p>
      </dgm:t>
    </dgm:pt>
    <dgm:pt modelId="{8C67847C-9D73-4A0B-A4DD-214BC8F29367}">
      <dgm:prSet phldrT="[Texto]" custT="1"/>
      <dgm:spPr/>
      <dgm:t>
        <a:bodyPr/>
        <a:lstStyle/>
        <a:p>
          <a:r>
            <a:rPr lang="es-ES" sz="1600" dirty="0"/>
            <a:t>AEROBICA </a:t>
          </a:r>
        </a:p>
      </dgm:t>
    </dgm:pt>
    <dgm:pt modelId="{0FA72CB8-4783-413E-AF71-BB8B56F60A08}" type="parTrans" cxnId="{BC34D459-694A-4D31-AB82-3C326C38F17F}">
      <dgm:prSet custT="1"/>
      <dgm:spPr/>
      <dgm:t>
        <a:bodyPr/>
        <a:lstStyle/>
        <a:p>
          <a:endParaRPr lang="es-ES" sz="1200"/>
        </a:p>
      </dgm:t>
    </dgm:pt>
    <dgm:pt modelId="{B456CBA2-0CD3-469A-A299-8A20DDED7592}" type="sibTrans" cxnId="{BC34D459-694A-4D31-AB82-3C326C38F17F}">
      <dgm:prSet/>
      <dgm:spPr/>
      <dgm:t>
        <a:bodyPr/>
        <a:lstStyle/>
        <a:p>
          <a:endParaRPr lang="es-ES" sz="3600"/>
        </a:p>
      </dgm:t>
    </dgm:pt>
    <dgm:pt modelId="{5A7CEF0A-20E7-4074-AD3E-A9F14C4D1DE1}">
      <dgm:prSet phldrT="[Texto]" custT="1"/>
      <dgm:spPr/>
      <dgm:t>
        <a:bodyPr/>
        <a:lstStyle/>
        <a:p>
          <a:r>
            <a:rPr lang="es-ES" sz="1600" dirty="0" smtClean="0"/>
            <a:t>REGENERATIVO</a:t>
          </a:r>
          <a:endParaRPr lang="es-ES" sz="1600" dirty="0"/>
        </a:p>
      </dgm:t>
    </dgm:pt>
    <dgm:pt modelId="{24B720F0-7E77-4EBD-95A7-0499C1FAC5DA}" type="parTrans" cxnId="{2C153A65-D4E1-41AD-9AF6-E89A5DCA24D2}">
      <dgm:prSet custT="1"/>
      <dgm:spPr/>
      <dgm:t>
        <a:bodyPr/>
        <a:lstStyle/>
        <a:p>
          <a:endParaRPr lang="es-ES" sz="1000"/>
        </a:p>
      </dgm:t>
    </dgm:pt>
    <dgm:pt modelId="{4CC2E450-C740-453E-B349-6B50CA01472F}" type="sibTrans" cxnId="{2C153A65-D4E1-41AD-9AF6-E89A5DCA24D2}">
      <dgm:prSet/>
      <dgm:spPr/>
      <dgm:t>
        <a:bodyPr/>
        <a:lstStyle/>
        <a:p>
          <a:endParaRPr lang="es-ES" sz="3600"/>
        </a:p>
      </dgm:t>
    </dgm:pt>
    <dgm:pt modelId="{EC4F44CD-B1A3-478A-B152-11F2AFD049AA}">
      <dgm:prSet phldrT="[Texto]" custT="1"/>
      <dgm:spPr/>
      <dgm:t>
        <a:bodyPr/>
        <a:lstStyle/>
        <a:p>
          <a:r>
            <a:rPr lang="es-ES" sz="1600" dirty="0"/>
            <a:t>LIPOLITICO</a:t>
          </a:r>
        </a:p>
      </dgm:t>
    </dgm:pt>
    <dgm:pt modelId="{7B31AEC9-B855-4664-8C38-9AFCBE8FAEF6}" type="parTrans" cxnId="{04ADB4C4-7937-4C07-8642-33D15B321343}">
      <dgm:prSet custT="1"/>
      <dgm:spPr/>
      <dgm:t>
        <a:bodyPr/>
        <a:lstStyle/>
        <a:p>
          <a:endParaRPr lang="es-ES" sz="1000"/>
        </a:p>
      </dgm:t>
    </dgm:pt>
    <dgm:pt modelId="{0AD1E492-7281-4488-B9D8-2CA5A3C5B7CE}" type="sibTrans" cxnId="{04ADB4C4-7937-4C07-8642-33D15B321343}">
      <dgm:prSet/>
      <dgm:spPr/>
      <dgm:t>
        <a:bodyPr/>
        <a:lstStyle/>
        <a:p>
          <a:endParaRPr lang="es-ES" sz="3600"/>
        </a:p>
      </dgm:t>
    </dgm:pt>
    <dgm:pt modelId="{C57AE3C1-7880-4A60-9D10-C6E626EF2E03}">
      <dgm:prSet phldrT="[Texto]" custT="1"/>
      <dgm:spPr/>
      <dgm:t>
        <a:bodyPr/>
        <a:lstStyle/>
        <a:p>
          <a:r>
            <a:rPr lang="es-ES" sz="1600" dirty="0"/>
            <a:t>MIXTA</a:t>
          </a:r>
        </a:p>
      </dgm:t>
    </dgm:pt>
    <dgm:pt modelId="{543D1E20-1C73-477B-BAEA-B7CAED159B4C}" type="parTrans" cxnId="{2F19739D-5DB8-43F3-8876-32876A1A5A8A}">
      <dgm:prSet custT="1"/>
      <dgm:spPr/>
      <dgm:t>
        <a:bodyPr/>
        <a:lstStyle/>
        <a:p>
          <a:endParaRPr lang="es-ES" sz="1000"/>
        </a:p>
      </dgm:t>
    </dgm:pt>
    <dgm:pt modelId="{7BC44E62-2606-44DA-8534-012252F983A7}" type="sibTrans" cxnId="{2F19739D-5DB8-43F3-8876-32876A1A5A8A}">
      <dgm:prSet/>
      <dgm:spPr/>
      <dgm:t>
        <a:bodyPr/>
        <a:lstStyle/>
        <a:p>
          <a:endParaRPr lang="es-ES" sz="3600"/>
        </a:p>
      </dgm:t>
    </dgm:pt>
    <dgm:pt modelId="{1A9D2542-A2D4-403F-AE28-D4912B0ABB8E}">
      <dgm:prSet phldrT="[Texto]" custT="1"/>
      <dgm:spPr/>
      <dgm:t>
        <a:bodyPr/>
        <a:lstStyle/>
        <a:p>
          <a:r>
            <a:rPr lang="es-ES" sz="1600" dirty="0"/>
            <a:t>NEURAL</a:t>
          </a:r>
        </a:p>
      </dgm:t>
    </dgm:pt>
    <dgm:pt modelId="{DFF151C0-C387-4A5B-A140-C6333F52699A}" type="parTrans" cxnId="{DBB89EE0-6346-458B-B34C-4F325E51A037}">
      <dgm:prSet custT="1"/>
      <dgm:spPr/>
      <dgm:t>
        <a:bodyPr/>
        <a:lstStyle/>
        <a:p>
          <a:endParaRPr lang="es-ES" sz="1000"/>
        </a:p>
      </dgm:t>
    </dgm:pt>
    <dgm:pt modelId="{E6438A98-2005-450B-84A2-1D7034B6E623}" type="sibTrans" cxnId="{DBB89EE0-6346-458B-B34C-4F325E51A037}">
      <dgm:prSet/>
      <dgm:spPr/>
      <dgm:t>
        <a:bodyPr/>
        <a:lstStyle/>
        <a:p>
          <a:endParaRPr lang="es-ES" sz="3600"/>
        </a:p>
      </dgm:t>
    </dgm:pt>
    <dgm:pt modelId="{5D05ABBC-C154-4A90-ABDB-F5598D553DD0}">
      <dgm:prSet phldrT="[Texto]" custT="1"/>
      <dgm:spPr/>
      <dgm:t>
        <a:bodyPr/>
        <a:lstStyle/>
        <a:p>
          <a:r>
            <a:rPr lang="es-ES" sz="1600" dirty="0"/>
            <a:t>ANAEROBICA LACTICA</a:t>
          </a:r>
        </a:p>
      </dgm:t>
    </dgm:pt>
    <dgm:pt modelId="{E0E9AF5C-9608-443A-B174-09047E608C92}" type="parTrans" cxnId="{EB285C2B-D39F-4A52-9964-B5093E43F0FD}">
      <dgm:prSet custT="1"/>
      <dgm:spPr/>
      <dgm:t>
        <a:bodyPr/>
        <a:lstStyle/>
        <a:p>
          <a:endParaRPr lang="es-ES" sz="1000"/>
        </a:p>
      </dgm:t>
    </dgm:pt>
    <dgm:pt modelId="{990DE552-07B9-4B53-80CD-FF130125B08D}" type="sibTrans" cxnId="{EB285C2B-D39F-4A52-9964-B5093E43F0FD}">
      <dgm:prSet/>
      <dgm:spPr/>
      <dgm:t>
        <a:bodyPr/>
        <a:lstStyle/>
        <a:p>
          <a:endParaRPr lang="es-ES" sz="3600"/>
        </a:p>
      </dgm:t>
    </dgm:pt>
    <dgm:pt modelId="{73623729-202B-4196-B6E2-E481AE53FC52}">
      <dgm:prSet phldrT="[Texto]" custT="1"/>
      <dgm:spPr/>
      <dgm:t>
        <a:bodyPr/>
        <a:lstStyle/>
        <a:p>
          <a:r>
            <a:rPr lang="es-ES" sz="1600" dirty="0"/>
            <a:t>ANAEROBICA ALACTICA</a:t>
          </a:r>
        </a:p>
      </dgm:t>
    </dgm:pt>
    <dgm:pt modelId="{216588E5-B8BD-4D58-991D-EAF9FC7A1931}" type="parTrans" cxnId="{285659E7-B533-4859-BBFF-C07E2012A600}">
      <dgm:prSet custT="1"/>
      <dgm:spPr/>
      <dgm:t>
        <a:bodyPr/>
        <a:lstStyle/>
        <a:p>
          <a:endParaRPr lang="es-ES" sz="1000"/>
        </a:p>
      </dgm:t>
    </dgm:pt>
    <dgm:pt modelId="{66597B8D-C44B-48AB-9373-19F8FEDD802F}" type="sibTrans" cxnId="{285659E7-B533-4859-BBFF-C07E2012A600}">
      <dgm:prSet/>
      <dgm:spPr/>
      <dgm:t>
        <a:bodyPr/>
        <a:lstStyle/>
        <a:p>
          <a:endParaRPr lang="es-ES" sz="3600"/>
        </a:p>
      </dgm:t>
    </dgm:pt>
    <dgm:pt modelId="{07BB4A67-4A16-4C11-8F18-90CA0427C3E8}">
      <dgm:prSet phldrT="[Texto]" custT="1"/>
      <dgm:spPr/>
      <dgm:t>
        <a:bodyPr/>
        <a:lstStyle/>
        <a:p>
          <a:r>
            <a:rPr lang="es-ES" sz="1600"/>
            <a:t>NEURAL</a:t>
          </a:r>
        </a:p>
      </dgm:t>
    </dgm:pt>
    <dgm:pt modelId="{16200E0F-A9AF-4C79-B2CE-BB568DE6D2F9}" type="parTrans" cxnId="{099F93ED-66B7-4270-AD1D-38849A4D8072}">
      <dgm:prSet custT="1"/>
      <dgm:spPr/>
      <dgm:t>
        <a:bodyPr/>
        <a:lstStyle/>
        <a:p>
          <a:endParaRPr lang="es-ES" sz="1100"/>
        </a:p>
      </dgm:t>
    </dgm:pt>
    <dgm:pt modelId="{B24C4E14-CB5E-4D3E-ABFC-66278F5EF754}" type="sibTrans" cxnId="{099F93ED-66B7-4270-AD1D-38849A4D8072}">
      <dgm:prSet/>
      <dgm:spPr/>
      <dgm:t>
        <a:bodyPr/>
        <a:lstStyle/>
        <a:p>
          <a:endParaRPr lang="es-ES" sz="3600"/>
        </a:p>
      </dgm:t>
    </dgm:pt>
    <dgm:pt modelId="{98EE17C3-E744-44B5-8DE5-FA9794D5A9A0}">
      <dgm:prSet phldrT="[Texto]" custT="1"/>
      <dgm:spPr/>
      <dgm:t>
        <a:bodyPr/>
        <a:lstStyle/>
        <a:p>
          <a:r>
            <a:rPr lang="es-ES" sz="1600" dirty="0"/>
            <a:t>MIXTO EXTENSIVO</a:t>
          </a:r>
        </a:p>
      </dgm:t>
    </dgm:pt>
    <dgm:pt modelId="{4EDE7F9B-7A64-432E-9E37-6E6B40756CE3}" type="parTrans" cxnId="{3CA64FB1-8973-4426-BE7D-2F8AD092B95C}">
      <dgm:prSet custT="1"/>
      <dgm:spPr/>
      <dgm:t>
        <a:bodyPr/>
        <a:lstStyle/>
        <a:p>
          <a:endParaRPr lang="es-ES" sz="1000"/>
        </a:p>
      </dgm:t>
    </dgm:pt>
    <dgm:pt modelId="{AD00D594-F3C5-4CF7-9243-DA59ECACAAC0}" type="sibTrans" cxnId="{3CA64FB1-8973-4426-BE7D-2F8AD092B95C}">
      <dgm:prSet/>
      <dgm:spPr/>
      <dgm:t>
        <a:bodyPr/>
        <a:lstStyle/>
        <a:p>
          <a:endParaRPr lang="es-ES" sz="3600"/>
        </a:p>
      </dgm:t>
    </dgm:pt>
    <dgm:pt modelId="{355E65E6-A1C5-42D3-B752-2864C97535ED}">
      <dgm:prSet phldrT="[Texto]" custT="1"/>
      <dgm:spPr/>
      <dgm:t>
        <a:bodyPr/>
        <a:lstStyle/>
        <a:p>
          <a:r>
            <a:rPr lang="es-ES" sz="1600"/>
            <a:t>MIXTO INTENSIVO</a:t>
          </a:r>
        </a:p>
      </dgm:t>
    </dgm:pt>
    <dgm:pt modelId="{F27D54D3-5F71-4323-A20E-80D364E3DA26}" type="parTrans" cxnId="{92CB34E0-3B51-4788-B068-71EF8C3AC7C5}">
      <dgm:prSet custT="1"/>
      <dgm:spPr/>
      <dgm:t>
        <a:bodyPr/>
        <a:lstStyle/>
        <a:p>
          <a:endParaRPr lang="es-ES" sz="1000"/>
        </a:p>
      </dgm:t>
    </dgm:pt>
    <dgm:pt modelId="{F964D319-B30A-4570-80FA-EEAC5651E664}" type="sibTrans" cxnId="{92CB34E0-3B51-4788-B068-71EF8C3AC7C5}">
      <dgm:prSet/>
      <dgm:spPr/>
      <dgm:t>
        <a:bodyPr/>
        <a:lstStyle/>
        <a:p>
          <a:endParaRPr lang="es-ES" sz="3600"/>
        </a:p>
      </dgm:t>
    </dgm:pt>
    <dgm:pt modelId="{73BAE4EE-5F34-4899-973C-FAD29B538344}">
      <dgm:prSet phldrT="[Texto]" custT="1"/>
      <dgm:spPr/>
      <dgm:t>
        <a:bodyPr/>
        <a:lstStyle/>
        <a:p>
          <a:r>
            <a:rPr lang="es-ES" sz="1600" dirty="0"/>
            <a:t>GLUCOLITICO</a:t>
          </a:r>
        </a:p>
      </dgm:t>
    </dgm:pt>
    <dgm:pt modelId="{B64E514F-B72A-414A-9779-937F737F260E}" type="parTrans" cxnId="{90E6A2D7-C177-4B4C-8E15-985FCBCB29A2}">
      <dgm:prSet custT="1"/>
      <dgm:spPr/>
      <dgm:t>
        <a:bodyPr/>
        <a:lstStyle/>
        <a:p>
          <a:endParaRPr lang="es-ES" sz="1000"/>
        </a:p>
      </dgm:t>
    </dgm:pt>
    <dgm:pt modelId="{76A730D7-803D-4510-8C67-82467514A8FC}" type="sibTrans" cxnId="{90E6A2D7-C177-4B4C-8E15-985FCBCB29A2}">
      <dgm:prSet/>
      <dgm:spPr/>
      <dgm:t>
        <a:bodyPr/>
        <a:lstStyle/>
        <a:p>
          <a:endParaRPr lang="es-ES" sz="3600"/>
        </a:p>
      </dgm:t>
    </dgm:pt>
    <dgm:pt modelId="{B16559E1-C0B5-4841-A1A7-95E1347AC606}">
      <dgm:prSet phldrT="[Texto]" custT="1"/>
      <dgm:spPr/>
      <dgm:t>
        <a:bodyPr/>
        <a:lstStyle/>
        <a:p>
          <a:r>
            <a:rPr lang="es-ES" sz="1600" dirty="0"/>
            <a:t>LACTICO EXTENSIVO</a:t>
          </a:r>
        </a:p>
      </dgm:t>
    </dgm:pt>
    <dgm:pt modelId="{68765DED-312A-4541-8BF1-AAB69F9DD927}" type="parTrans" cxnId="{529B93CE-2D99-40C0-AD03-7FADCF19A958}">
      <dgm:prSet custT="1"/>
      <dgm:spPr/>
      <dgm:t>
        <a:bodyPr/>
        <a:lstStyle/>
        <a:p>
          <a:endParaRPr lang="es-ES" sz="1000"/>
        </a:p>
      </dgm:t>
    </dgm:pt>
    <dgm:pt modelId="{3E08F353-0C09-422F-A24C-FA034C35AB52}" type="sibTrans" cxnId="{529B93CE-2D99-40C0-AD03-7FADCF19A958}">
      <dgm:prSet/>
      <dgm:spPr/>
      <dgm:t>
        <a:bodyPr/>
        <a:lstStyle/>
        <a:p>
          <a:endParaRPr lang="es-ES" sz="3600"/>
        </a:p>
      </dgm:t>
    </dgm:pt>
    <dgm:pt modelId="{830FF4D3-B508-4700-AB5E-70E28FA3B47E}">
      <dgm:prSet phldrT="[Texto]" custT="1"/>
      <dgm:spPr/>
      <dgm:t>
        <a:bodyPr/>
        <a:lstStyle/>
        <a:p>
          <a:r>
            <a:rPr lang="es-ES" sz="1600" dirty="0"/>
            <a:t>LACTICO INTENSIVO</a:t>
          </a:r>
        </a:p>
      </dgm:t>
    </dgm:pt>
    <dgm:pt modelId="{47F78EFC-A6FD-4F03-B1A0-C68149797BD5}" type="parTrans" cxnId="{FCA2E246-4E39-42FF-9BFE-66A1C44B486C}">
      <dgm:prSet custT="1"/>
      <dgm:spPr/>
      <dgm:t>
        <a:bodyPr/>
        <a:lstStyle/>
        <a:p>
          <a:endParaRPr lang="es-ES" sz="1000"/>
        </a:p>
      </dgm:t>
    </dgm:pt>
    <dgm:pt modelId="{C7523212-8694-4E54-B2AD-17410AAA4109}" type="sibTrans" cxnId="{FCA2E246-4E39-42FF-9BFE-66A1C44B486C}">
      <dgm:prSet/>
      <dgm:spPr/>
      <dgm:t>
        <a:bodyPr/>
        <a:lstStyle/>
        <a:p>
          <a:endParaRPr lang="es-ES" sz="3600"/>
        </a:p>
      </dgm:t>
    </dgm:pt>
    <dgm:pt modelId="{79EFEF8E-B6D4-4110-8424-AED98F91E2EA}">
      <dgm:prSet phldrT="[Texto]" custT="1"/>
      <dgm:spPr/>
      <dgm:t>
        <a:bodyPr/>
        <a:lstStyle/>
        <a:p>
          <a:r>
            <a:rPr lang="es-ES" sz="1600" dirty="0"/>
            <a:t>ALACTICO EXTENSIVO</a:t>
          </a:r>
        </a:p>
      </dgm:t>
    </dgm:pt>
    <dgm:pt modelId="{EC68E8DC-67B5-4863-A05C-8621EF978318}" type="parTrans" cxnId="{8BBD55C7-D092-4B52-A4C1-4BEFF6A0E6DA}">
      <dgm:prSet custT="1"/>
      <dgm:spPr/>
      <dgm:t>
        <a:bodyPr/>
        <a:lstStyle/>
        <a:p>
          <a:endParaRPr lang="es-ES" sz="1000"/>
        </a:p>
      </dgm:t>
    </dgm:pt>
    <dgm:pt modelId="{5CB283F0-A08A-48FA-B846-60AEC9B85A6D}" type="sibTrans" cxnId="{8BBD55C7-D092-4B52-A4C1-4BEFF6A0E6DA}">
      <dgm:prSet/>
      <dgm:spPr/>
      <dgm:t>
        <a:bodyPr/>
        <a:lstStyle/>
        <a:p>
          <a:endParaRPr lang="es-ES" sz="3600"/>
        </a:p>
      </dgm:t>
    </dgm:pt>
    <dgm:pt modelId="{AB0A0807-8D88-441B-8CD1-5F9F5DA63B1F}">
      <dgm:prSet phldrT="[Texto]" custT="1"/>
      <dgm:spPr/>
      <dgm:t>
        <a:bodyPr/>
        <a:lstStyle/>
        <a:p>
          <a:r>
            <a:rPr lang="es-ES" sz="1600" dirty="0"/>
            <a:t>ALACTICO INTENSIVO</a:t>
          </a:r>
        </a:p>
      </dgm:t>
    </dgm:pt>
    <dgm:pt modelId="{77393E0E-F90D-4D82-9A10-5E80A897DBBA}" type="parTrans" cxnId="{64624C35-7A8A-4BD7-99FC-82C44C1E4CE7}">
      <dgm:prSet custT="1"/>
      <dgm:spPr/>
      <dgm:t>
        <a:bodyPr/>
        <a:lstStyle/>
        <a:p>
          <a:endParaRPr lang="es-ES" sz="1000"/>
        </a:p>
      </dgm:t>
    </dgm:pt>
    <dgm:pt modelId="{5F8645CD-28DD-4554-9A40-8A1D12AEA49C}" type="sibTrans" cxnId="{64624C35-7A8A-4BD7-99FC-82C44C1E4CE7}">
      <dgm:prSet/>
      <dgm:spPr/>
      <dgm:t>
        <a:bodyPr/>
        <a:lstStyle/>
        <a:p>
          <a:endParaRPr lang="es-ES" sz="3600"/>
        </a:p>
      </dgm:t>
    </dgm:pt>
    <dgm:pt modelId="{EB743616-2FE2-4657-9F39-D107DB997D1D}">
      <dgm:prSet phldrT="[Texto]" custT="1"/>
      <dgm:spPr/>
      <dgm:t>
        <a:bodyPr/>
        <a:lstStyle/>
        <a:p>
          <a:r>
            <a:rPr lang="es-ES" sz="2400" dirty="0"/>
            <a:t>ZONAS DE ENTRENAMIENTO</a:t>
          </a:r>
        </a:p>
      </dgm:t>
    </dgm:pt>
    <dgm:pt modelId="{101283F7-32EA-44DC-AE82-28BB28EE2698}" type="sibTrans" cxnId="{2BDFB56A-17BE-4DE7-A494-BB4F7D66F4F8}">
      <dgm:prSet/>
      <dgm:spPr/>
      <dgm:t>
        <a:bodyPr/>
        <a:lstStyle/>
        <a:p>
          <a:endParaRPr lang="es-ES" sz="3600"/>
        </a:p>
      </dgm:t>
    </dgm:pt>
    <dgm:pt modelId="{502A568A-E2D7-4E6F-A2C5-0597CE0BEC1F}" type="parTrans" cxnId="{2BDFB56A-17BE-4DE7-A494-BB4F7D66F4F8}">
      <dgm:prSet/>
      <dgm:spPr/>
      <dgm:t>
        <a:bodyPr/>
        <a:lstStyle/>
        <a:p>
          <a:endParaRPr lang="es-ES" sz="3600"/>
        </a:p>
      </dgm:t>
    </dgm:pt>
    <dgm:pt modelId="{26C8E695-D814-47A4-A195-DC9BEAFA2FBD}" type="pres">
      <dgm:prSet presAssocID="{AE5BF942-1CCC-46E1-911C-722D306A405A}" presName="diagram" presStyleCnt="0">
        <dgm:presLayoutVars>
          <dgm:chPref val="1"/>
          <dgm:dir/>
          <dgm:animOne val="branch"/>
          <dgm:animLvl val="lvl"/>
          <dgm:resizeHandles val="exact"/>
        </dgm:presLayoutVars>
      </dgm:prSet>
      <dgm:spPr/>
      <dgm:t>
        <a:bodyPr/>
        <a:lstStyle/>
        <a:p>
          <a:endParaRPr lang="es-ES"/>
        </a:p>
      </dgm:t>
    </dgm:pt>
    <dgm:pt modelId="{3A1C08DC-1E4C-4C45-920D-81362B3638A9}" type="pres">
      <dgm:prSet presAssocID="{EB743616-2FE2-4657-9F39-D107DB997D1D}" presName="root1" presStyleCnt="0"/>
      <dgm:spPr/>
      <dgm:t>
        <a:bodyPr/>
        <a:lstStyle/>
        <a:p>
          <a:endParaRPr lang="es-ES"/>
        </a:p>
      </dgm:t>
    </dgm:pt>
    <dgm:pt modelId="{45B907C7-4921-4D20-8E1F-96F216A69F79}" type="pres">
      <dgm:prSet presAssocID="{EB743616-2FE2-4657-9F39-D107DB997D1D}" presName="LevelOneTextNode" presStyleLbl="node0" presStyleIdx="0" presStyleCnt="1" custScaleX="312167" custScaleY="321143" custLinFactX="-22797" custLinFactNeighborX="-100000" custLinFactNeighborY="8296">
        <dgm:presLayoutVars>
          <dgm:chPref val="3"/>
        </dgm:presLayoutVars>
      </dgm:prSet>
      <dgm:spPr/>
      <dgm:t>
        <a:bodyPr/>
        <a:lstStyle/>
        <a:p>
          <a:endParaRPr lang="es-ES"/>
        </a:p>
      </dgm:t>
    </dgm:pt>
    <dgm:pt modelId="{5ABC87C0-7653-429A-82D1-43CE454E4300}" type="pres">
      <dgm:prSet presAssocID="{EB743616-2FE2-4657-9F39-D107DB997D1D}" presName="level2hierChild" presStyleCnt="0"/>
      <dgm:spPr/>
      <dgm:t>
        <a:bodyPr/>
        <a:lstStyle/>
        <a:p>
          <a:endParaRPr lang="es-ES"/>
        </a:p>
      </dgm:t>
    </dgm:pt>
    <dgm:pt modelId="{13022476-D3E9-4104-8F1E-10F9B4690D6B}" type="pres">
      <dgm:prSet presAssocID="{0FA72CB8-4783-413E-AF71-BB8B56F60A08}" presName="conn2-1" presStyleLbl="parChTrans1D2" presStyleIdx="0" presStyleCnt="5"/>
      <dgm:spPr/>
      <dgm:t>
        <a:bodyPr/>
        <a:lstStyle/>
        <a:p>
          <a:endParaRPr lang="es-ES"/>
        </a:p>
      </dgm:t>
    </dgm:pt>
    <dgm:pt modelId="{F7BA7E6F-1FCF-481F-A1B3-BC7E54470F55}" type="pres">
      <dgm:prSet presAssocID="{0FA72CB8-4783-413E-AF71-BB8B56F60A08}" presName="connTx" presStyleLbl="parChTrans1D2" presStyleIdx="0" presStyleCnt="5"/>
      <dgm:spPr/>
      <dgm:t>
        <a:bodyPr/>
        <a:lstStyle/>
        <a:p>
          <a:endParaRPr lang="es-ES"/>
        </a:p>
      </dgm:t>
    </dgm:pt>
    <dgm:pt modelId="{8052D434-55C4-4513-B604-F98E45D8B795}" type="pres">
      <dgm:prSet presAssocID="{8C67847C-9D73-4A0B-A4DD-214BC8F29367}" presName="root2" presStyleCnt="0"/>
      <dgm:spPr/>
      <dgm:t>
        <a:bodyPr/>
        <a:lstStyle/>
        <a:p>
          <a:endParaRPr lang="es-ES"/>
        </a:p>
      </dgm:t>
    </dgm:pt>
    <dgm:pt modelId="{BC9B62F8-FB31-42E2-B184-3C3E42FE397B}" type="pres">
      <dgm:prSet presAssocID="{8C67847C-9D73-4A0B-A4DD-214BC8F29367}" presName="LevelTwoTextNode" presStyleLbl="node2" presStyleIdx="0" presStyleCnt="5" custScaleX="177187" custLinFactNeighborX="-63694" custLinFactNeighborY="-8756">
        <dgm:presLayoutVars>
          <dgm:chPref val="3"/>
        </dgm:presLayoutVars>
      </dgm:prSet>
      <dgm:spPr/>
      <dgm:t>
        <a:bodyPr/>
        <a:lstStyle/>
        <a:p>
          <a:endParaRPr lang="es-ES"/>
        </a:p>
      </dgm:t>
    </dgm:pt>
    <dgm:pt modelId="{4A639F4A-0A3A-4E35-BC43-E463424A13CA}" type="pres">
      <dgm:prSet presAssocID="{8C67847C-9D73-4A0B-A4DD-214BC8F29367}" presName="level3hierChild" presStyleCnt="0"/>
      <dgm:spPr/>
      <dgm:t>
        <a:bodyPr/>
        <a:lstStyle/>
        <a:p>
          <a:endParaRPr lang="es-ES"/>
        </a:p>
      </dgm:t>
    </dgm:pt>
    <dgm:pt modelId="{20856052-A472-4C5E-A9FD-72EC418C0743}" type="pres">
      <dgm:prSet presAssocID="{24B720F0-7E77-4EBD-95A7-0499C1FAC5DA}" presName="conn2-1" presStyleLbl="parChTrans1D3" presStyleIdx="0" presStyleCnt="10"/>
      <dgm:spPr/>
      <dgm:t>
        <a:bodyPr/>
        <a:lstStyle/>
        <a:p>
          <a:endParaRPr lang="es-ES"/>
        </a:p>
      </dgm:t>
    </dgm:pt>
    <dgm:pt modelId="{CC735E4B-8275-473E-B473-3FC388EFC31D}" type="pres">
      <dgm:prSet presAssocID="{24B720F0-7E77-4EBD-95A7-0499C1FAC5DA}" presName="connTx" presStyleLbl="parChTrans1D3" presStyleIdx="0" presStyleCnt="10"/>
      <dgm:spPr/>
      <dgm:t>
        <a:bodyPr/>
        <a:lstStyle/>
        <a:p>
          <a:endParaRPr lang="es-ES"/>
        </a:p>
      </dgm:t>
    </dgm:pt>
    <dgm:pt modelId="{B7BF646F-787C-45CC-ABBF-7ED4AAA87745}" type="pres">
      <dgm:prSet presAssocID="{5A7CEF0A-20E7-4074-AD3E-A9F14C4D1DE1}" presName="root2" presStyleCnt="0"/>
      <dgm:spPr/>
      <dgm:t>
        <a:bodyPr/>
        <a:lstStyle/>
        <a:p>
          <a:endParaRPr lang="es-ES"/>
        </a:p>
      </dgm:t>
    </dgm:pt>
    <dgm:pt modelId="{63C5CFAE-3B63-4E33-9624-4F1846733F17}" type="pres">
      <dgm:prSet presAssocID="{5A7CEF0A-20E7-4074-AD3E-A9F14C4D1DE1}" presName="LevelTwoTextNode" presStyleLbl="node3" presStyleIdx="0" presStyleCnt="10" custScaleX="236324" custScaleY="108493">
        <dgm:presLayoutVars>
          <dgm:chPref val="3"/>
        </dgm:presLayoutVars>
      </dgm:prSet>
      <dgm:spPr/>
      <dgm:t>
        <a:bodyPr/>
        <a:lstStyle/>
        <a:p>
          <a:endParaRPr lang="es-ES"/>
        </a:p>
      </dgm:t>
    </dgm:pt>
    <dgm:pt modelId="{89C06885-0160-4F2F-9FCA-9D9B0F8F975F}" type="pres">
      <dgm:prSet presAssocID="{5A7CEF0A-20E7-4074-AD3E-A9F14C4D1DE1}" presName="level3hierChild" presStyleCnt="0"/>
      <dgm:spPr/>
      <dgm:t>
        <a:bodyPr/>
        <a:lstStyle/>
        <a:p>
          <a:endParaRPr lang="es-ES"/>
        </a:p>
      </dgm:t>
    </dgm:pt>
    <dgm:pt modelId="{6AB25AE5-D248-44DC-AF84-12BB31B6C3D6}" type="pres">
      <dgm:prSet presAssocID="{7B31AEC9-B855-4664-8C38-9AFCBE8FAEF6}" presName="conn2-1" presStyleLbl="parChTrans1D3" presStyleIdx="1" presStyleCnt="10"/>
      <dgm:spPr/>
      <dgm:t>
        <a:bodyPr/>
        <a:lstStyle/>
        <a:p>
          <a:endParaRPr lang="es-ES"/>
        </a:p>
      </dgm:t>
    </dgm:pt>
    <dgm:pt modelId="{5B7A0625-5E3D-44EA-8E89-86B0ACEAFE75}" type="pres">
      <dgm:prSet presAssocID="{7B31AEC9-B855-4664-8C38-9AFCBE8FAEF6}" presName="connTx" presStyleLbl="parChTrans1D3" presStyleIdx="1" presStyleCnt="10"/>
      <dgm:spPr/>
      <dgm:t>
        <a:bodyPr/>
        <a:lstStyle/>
        <a:p>
          <a:endParaRPr lang="es-ES"/>
        </a:p>
      </dgm:t>
    </dgm:pt>
    <dgm:pt modelId="{263BD0D3-6813-4E7D-9D25-E938AD2816FC}" type="pres">
      <dgm:prSet presAssocID="{EC4F44CD-B1A3-478A-B152-11F2AFD049AA}" presName="root2" presStyleCnt="0"/>
      <dgm:spPr/>
      <dgm:t>
        <a:bodyPr/>
        <a:lstStyle/>
        <a:p>
          <a:endParaRPr lang="es-ES"/>
        </a:p>
      </dgm:t>
    </dgm:pt>
    <dgm:pt modelId="{6E39BE00-4BA7-4C18-A794-32D5FF148E8A}" type="pres">
      <dgm:prSet presAssocID="{EC4F44CD-B1A3-478A-B152-11F2AFD049AA}" presName="LevelTwoTextNode" presStyleLbl="node3" presStyleIdx="1" presStyleCnt="10" custScaleX="236324" custScaleY="108493">
        <dgm:presLayoutVars>
          <dgm:chPref val="3"/>
        </dgm:presLayoutVars>
      </dgm:prSet>
      <dgm:spPr/>
      <dgm:t>
        <a:bodyPr/>
        <a:lstStyle/>
        <a:p>
          <a:endParaRPr lang="es-ES"/>
        </a:p>
      </dgm:t>
    </dgm:pt>
    <dgm:pt modelId="{8DA7D231-C6B9-4C55-BDB0-723B4A37357F}" type="pres">
      <dgm:prSet presAssocID="{EC4F44CD-B1A3-478A-B152-11F2AFD049AA}" presName="level3hierChild" presStyleCnt="0"/>
      <dgm:spPr/>
      <dgm:t>
        <a:bodyPr/>
        <a:lstStyle/>
        <a:p>
          <a:endParaRPr lang="es-ES"/>
        </a:p>
      </dgm:t>
    </dgm:pt>
    <dgm:pt modelId="{464EECEB-C728-4486-8C48-2F80A60499AC}" type="pres">
      <dgm:prSet presAssocID="{B64E514F-B72A-414A-9779-937F737F260E}" presName="conn2-1" presStyleLbl="parChTrans1D3" presStyleIdx="2" presStyleCnt="10"/>
      <dgm:spPr/>
      <dgm:t>
        <a:bodyPr/>
        <a:lstStyle/>
        <a:p>
          <a:endParaRPr lang="es-ES"/>
        </a:p>
      </dgm:t>
    </dgm:pt>
    <dgm:pt modelId="{196CCEAA-DC0B-488A-904E-D673AC6A72A4}" type="pres">
      <dgm:prSet presAssocID="{B64E514F-B72A-414A-9779-937F737F260E}" presName="connTx" presStyleLbl="parChTrans1D3" presStyleIdx="2" presStyleCnt="10"/>
      <dgm:spPr/>
      <dgm:t>
        <a:bodyPr/>
        <a:lstStyle/>
        <a:p>
          <a:endParaRPr lang="es-ES"/>
        </a:p>
      </dgm:t>
    </dgm:pt>
    <dgm:pt modelId="{9D80D5BB-7B0C-4B85-B76E-B098C9546656}" type="pres">
      <dgm:prSet presAssocID="{73BAE4EE-5F34-4899-973C-FAD29B538344}" presName="root2" presStyleCnt="0"/>
      <dgm:spPr/>
      <dgm:t>
        <a:bodyPr/>
        <a:lstStyle/>
        <a:p>
          <a:endParaRPr lang="es-ES"/>
        </a:p>
      </dgm:t>
    </dgm:pt>
    <dgm:pt modelId="{A3DAD0B6-7F2B-41E8-9076-CE94B1BDB626}" type="pres">
      <dgm:prSet presAssocID="{73BAE4EE-5F34-4899-973C-FAD29B538344}" presName="LevelTwoTextNode" presStyleLbl="node3" presStyleIdx="2" presStyleCnt="10" custScaleX="236324" custScaleY="108493">
        <dgm:presLayoutVars>
          <dgm:chPref val="3"/>
        </dgm:presLayoutVars>
      </dgm:prSet>
      <dgm:spPr/>
      <dgm:t>
        <a:bodyPr/>
        <a:lstStyle/>
        <a:p>
          <a:endParaRPr lang="es-ES"/>
        </a:p>
      </dgm:t>
    </dgm:pt>
    <dgm:pt modelId="{43CDA774-378D-44F5-B758-FF096E0DB826}" type="pres">
      <dgm:prSet presAssocID="{73BAE4EE-5F34-4899-973C-FAD29B538344}" presName="level3hierChild" presStyleCnt="0"/>
      <dgm:spPr/>
      <dgm:t>
        <a:bodyPr/>
        <a:lstStyle/>
        <a:p>
          <a:endParaRPr lang="es-ES"/>
        </a:p>
      </dgm:t>
    </dgm:pt>
    <dgm:pt modelId="{E1D14AA7-F5CC-4892-BB89-82372B51F5FC}" type="pres">
      <dgm:prSet presAssocID="{543D1E20-1C73-477B-BAEA-B7CAED159B4C}" presName="conn2-1" presStyleLbl="parChTrans1D2" presStyleIdx="1" presStyleCnt="5"/>
      <dgm:spPr/>
      <dgm:t>
        <a:bodyPr/>
        <a:lstStyle/>
        <a:p>
          <a:endParaRPr lang="es-ES"/>
        </a:p>
      </dgm:t>
    </dgm:pt>
    <dgm:pt modelId="{84EC3143-31CB-4E87-A825-ECEE4AAE59F2}" type="pres">
      <dgm:prSet presAssocID="{543D1E20-1C73-477B-BAEA-B7CAED159B4C}" presName="connTx" presStyleLbl="parChTrans1D2" presStyleIdx="1" presStyleCnt="5"/>
      <dgm:spPr/>
      <dgm:t>
        <a:bodyPr/>
        <a:lstStyle/>
        <a:p>
          <a:endParaRPr lang="es-ES"/>
        </a:p>
      </dgm:t>
    </dgm:pt>
    <dgm:pt modelId="{F9933CDF-7CBC-442C-9853-2A22AD3E7C2F}" type="pres">
      <dgm:prSet presAssocID="{C57AE3C1-7880-4A60-9D10-C6E626EF2E03}" presName="root2" presStyleCnt="0"/>
      <dgm:spPr/>
      <dgm:t>
        <a:bodyPr/>
        <a:lstStyle/>
        <a:p>
          <a:endParaRPr lang="es-ES"/>
        </a:p>
      </dgm:t>
    </dgm:pt>
    <dgm:pt modelId="{ADAC3429-556E-4961-9F23-BC4AFFDDABE9}" type="pres">
      <dgm:prSet presAssocID="{C57AE3C1-7880-4A60-9D10-C6E626EF2E03}" presName="LevelTwoTextNode" presStyleLbl="node2" presStyleIdx="1" presStyleCnt="5" custScaleX="177187" custLinFactNeighborX="-63694" custLinFactNeighborY="-8756">
        <dgm:presLayoutVars>
          <dgm:chPref val="3"/>
        </dgm:presLayoutVars>
      </dgm:prSet>
      <dgm:spPr/>
      <dgm:t>
        <a:bodyPr/>
        <a:lstStyle/>
        <a:p>
          <a:endParaRPr lang="es-ES"/>
        </a:p>
      </dgm:t>
    </dgm:pt>
    <dgm:pt modelId="{29F10D44-EA30-457F-A11A-361545217D94}" type="pres">
      <dgm:prSet presAssocID="{C57AE3C1-7880-4A60-9D10-C6E626EF2E03}" presName="level3hierChild" presStyleCnt="0"/>
      <dgm:spPr/>
      <dgm:t>
        <a:bodyPr/>
        <a:lstStyle/>
        <a:p>
          <a:endParaRPr lang="es-ES"/>
        </a:p>
      </dgm:t>
    </dgm:pt>
    <dgm:pt modelId="{6B25A302-182F-4F5F-8897-F2D6E5F3C699}" type="pres">
      <dgm:prSet presAssocID="{4EDE7F9B-7A64-432E-9E37-6E6B40756CE3}" presName="conn2-1" presStyleLbl="parChTrans1D3" presStyleIdx="3" presStyleCnt="10"/>
      <dgm:spPr/>
      <dgm:t>
        <a:bodyPr/>
        <a:lstStyle/>
        <a:p>
          <a:endParaRPr lang="es-ES"/>
        </a:p>
      </dgm:t>
    </dgm:pt>
    <dgm:pt modelId="{B169FE3A-8DC6-4CA4-8E64-06CD0F82A0A9}" type="pres">
      <dgm:prSet presAssocID="{4EDE7F9B-7A64-432E-9E37-6E6B40756CE3}" presName="connTx" presStyleLbl="parChTrans1D3" presStyleIdx="3" presStyleCnt="10"/>
      <dgm:spPr/>
      <dgm:t>
        <a:bodyPr/>
        <a:lstStyle/>
        <a:p>
          <a:endParaRPr lang="es-ES"/>
        </a:p>
      </dgm:t>
    </dgm:pt>
    <dgm:pt modelId="{7616278C-15D7-4CCD-AC5C-FC1504C54312}" type="pres">
      <dgm:prSet presAssocID="{98EE17C3-E744-44B5-8DE5-FA9794D5A9A0}" presName="root2" presStyleCnt="0"/>
      <dgm:spPr/>
      <dgm:t>
        <a:bodyPr/>
        <a:lstStyle/>
        <a:p>
          <a:endParaRPr lang="es-ES"/>
        </a:p>
      </dgm:t>
    </dgm:pt>
    <dgm:pt modelId="{697D8DEF-F621-438C-90F1-6220F01BCEDE}" type="pres">
      <dgm:prSet presAssocID="{98EE17C3-E744-44B5-8DE5-FA9794D5A9A0}" presName="LevelTwoTextNode" presStyleLbl="node3" presStyleIdx="3" presStyleCnt="10" custScaleX="236324" custScaleY="108493">
        <dgm:presLayoutVars>
          <dgm:chPref val="3"/>
        </dgm:presLayoutVars>
      </dgm:prSet>
      <dgm:spPr/>
      <dgm:t>
        <a:bodyPr/>
        <a:lstStyle/>
        <a:p>
          <a:endParaRPr lang="es-ES"/>
        </a:p>
      </dgm:t>
    </dgm:pt>
    <dgm:pt modelId="{AAD77CFC-89C7-4EE3-9467-C617A16DAD6F}" type="pres">
      <dgm:prSet presAssocID="{98EE17C3-E744-44B5-8DE5-FA9794D5A9A0}" presName="level3hierChild" presStyleCnt="0"/>
      <dgm:spPr/>
      <dgm:t>
        <a:bodyPr/>
        <a:lstStyle/>
        <a:p>
          <a:endParaRPr lang="es-ES"/>
        </a:p>
      </dgm:t>
    </dgm:pt>
    <dgm:pt modelId="{F4208AB5-10C7-4AC5-920E-0E7A0AF59677}" type="pres">
      <dgm:prSet presAssocID="{F27D54D3-5F71-4323-A20E-80D364E3DA26}" presName="conn2-1" presStyleLbl="parChTrans1D3" presStyleIdx="4" presStyleCnt="10"/>
      <dgm:spPr/>
      <dgm:t>
        <a:bodyPr/>
        <a:lstStyle/>
        <a:p>
          <a:endParaRPr lang="es-ES"/>
        </a:p>
      </dgm:t>
    </dgm:pt>
    <dgm:pt modelId="{B417C8E2-4113-4AA2-B9F6-ECFD41425088}" type="pres">
      <dgm:prSet presAssocID="{F27D54D3-5F71-4323-A20E-80D364E3DA26}" presName="connTx" presStyleLbl="parChTrans1D3" presStyleIdx="4" presStyleCnt="10"/>
      <dgm:spPr/>
      <dgm:t>
        <a:bodyPr/>
        <a:lstStyle/>
        <a:p>
          <a:endParaRPr lang="es-ES"/>
        </a:p>
      </dgm:t>
    </dgm:pt>
    <dgm:pt modelId="{C1EBBE01-3E30-4E24-8A72-C2D1C6ED318B}" type="pres">
      <dgm:prSet presAssocID="{355E65E6-A1C5-42D3-B752-2864C97535ED}" presName="root2" presStyleCnt="0"/>
      <dgm:spPr/>
      <dgm:t>
        <a:bodyPr/>
        <a:lstStyle/>
        <a:p>
          <a:endParaRPr lang="es-ES"/>
        </a:p>
      </dgm:t>
    </dgm:pt>
    <dgm:pt modelId="{BA77124D-CFA4-40EB-810B-64612131D3A3}" type="pres">
      <dgm:prSet presAssocID="{355E65E6-A1C5-42D3-B752-2864C97535ED}" presName="LevelTwoTextNode" presStyleLbl="node3" presStyleIdx="4" presStyleCnt="10" custScaleX="236324" custScaleY="108493">
        <dgm:presLayoutVars>
          <dgm:chPref val="3"/>
        </dgm:presLayoutVars>
      </dgm:prSet>
      <dgm:spPr/>
      <dgm:t>
        <a:bodyPr/>
        <a:lstStyle/>
        <a:p>
          <a:endParaRPr lang="es-ES"/>
        </a:p>
      </dgm:t>
    </dgm:pt>
    <dgm:pt modelId="{805131EC-844B-4F8D-9B85-882A74E8D15C}" type="pres">
      <dgm:prSet presAssocID="{355E65E6-A1C5-42D3-B752-2864C97535ED}" presName="level3hierChild" presStyleCnt="0"/>
      <dgm:spPr/>
      <dgm:t>
        <a:bodyPr/>
        <a:lstStyle/>
        <a:p>
          <a:endParaRPr lang="es-ES"/>
        </a:p>
      </dgm:t>
    </dgm:pt>
    <dgm:pt modelId="{102B6EC0-DDE1-4C13-8F1A-FB79DC214565}" type="pres">
      <dgm:prSet presAssocID="{E0E9AF5C-9608-443A-B174-09047E608C92}" presName="conn2-1" presStyleLbl="parChTrans1D2" presStyleIdx="2" presStyleCnt="5"/>
      <dgm:spPr/>
      <dgm:t>
        <a:bodyPr/>
        <a:lstStyle/>
        <a:p>
          <a:endParaRPr lang="es-ES"/>
        </a:p>
      </dgm:t>
    </dgm:pt>
    <dgm:pt modelId="{6C868DA1-E038-427A-A685-F0031C6C3A36}" type="pres">
      <dgm:prSet presAssocID="{E0E9AF5C-9608-443A-B174-09047E608C92}" presName="connTx" presStyleLbl="parChTrans1D2" presStyleIdx="2" presStyleCnt="5"/>
      <dgm:spPr/>
      <dgm:t>
        <a:bodyPr/>
        <a:lstStyle/>
        <a:p>
          <a:endParaRPr lang="es-ES"/>
        </a:p>
      </dgm:t>
    </dgm:pt>
    <dgm:pt modelId="{FE9784AD-DFD9-4C6B-97EB-2BE132A5B0AD}" type="pres">
      <dgm:prSet presAssocID="{5D05ABBC-C154-4A90-ABDB-F5598D553DD0}" presName="root2" presStyleCnt="0"/>
      <dgm:spPr/>
      <dgm:t>
        <a:bodyPr/>
        <a:lstStyle/>
        <a:p>
          <a:endParaRPr lang="es-ES"/>
        </a:p>
      </dgm:t>
    </dgm:pt>
    <dgm:pt modelId="{82DBF6EF-8C9D-45AA-A8AD-BD571444F3F2}" type="pres">
      <dgm:prSet presAssocID="{5D05ABBC-C154-4A90-ABDB-F5598D553DD0}" presName="LevelTwoTextNode" presStyleLbl="node2" presStyleIdx="2" presStyleCnt="5" custScaleX="177187" custLinFactNeighborX="-60263" custLinFactNeighborY="-1816">
        <dgm:presLayoutVars>
          <dgm:chPref val="3"/>
        </dgm:presLayoutVars>
      </dgm:prSet>
      <dgm:spPr/>
      <dgm:t>
        <a:bodyPr/>
        <a:lstStyle/>
        <a:p>
          <a:endParaRPr lang="es-ES"/>
        </a:p>
      </dgm:t>
    </dgm:pt>
    <dgm:pt modelId="{D8B0838D-3B55-4C58-AD3E-42D5FBE697CE}" type="pres">
      <dgm:prSet presAssocID="{5D05ABBC-C154-4A90-ABDB-F5598D553DD0}" presName="level3hierChild" presStyleCnt="0"/>
      <dgm:spPr/>
      <dgm:t>
        <a:bodyPr/>
        <a:lstStyle/>
        <a:p>
          <a:endParaRPr lang="es-ES"/>
        </a:p>
      </dgm:t>
    </dgm:pt>
    <dgm:pt modelId="{CA84A76C-70FA-4F63-88D8-43A14DC4814F}" type="pres">
      <dgm:prSet presAssocID="{68765DED-312A-4541-8BF1-AAB69F9DD927}" presName="conn2-1" presStyleLbl="parChTrans1D3" presStyleIdx="5" presStyleCnt="10"/>
      <dgm:spPr/>
      <dgm:t>
        <a:bodyPr/>
        <a:lstStyle/>
        <a:p>
          <a:endParaRPr lang="es-ES"/>
        </a:p>
      </dgm:t>
    </dgm:pt>
    <dgm:pt modelId="{0D0F940C-6AD3-4990-BA11-5617455BAB18}" type="pres">
      <dgm:prSet presAssocID="{68765DED-312A-4541-8BF1-AAB69F9DD927}" presName="connTx" presStyleLbl="parChTrans1D3" presStyleIdx="5" presStyleCnt="10"/>
      <dgm:spPr/>
      <dgm:t>
        <a:bodyPr/>
        <a:lstStyle/>
        <a:p>
          <a:endParaRPr lang="es-ES"/>
        </a:p>
      </dgm:t>
    </dgm:pt>
    <dgm:pt modelId="{2A6088EC-C30D-42DB-8C98-2EF4AFE4124B}" type="pres">
      <dgm:prSet presAssocID="{B16559E1-C0B5-4841-A1A7-95E1347AC606}" presName="root2" presStyleCnt="0"/>
      <dgm:spPr/>
      <dgm:t>
        <a:bodyPr/>
        <a:lstStyle/>
        <a:p>
          <a:endParaRPr lang="es-ES"/>
        </a:p>
      </dgm:t>
    </dgm:pt>
    <dgm:pt modelId="{DD50DCA3-6678-497F-8614-1D86B84545C8}" type="pres">
      <dgm:prSet presAssocID="{B16559E1-C0B5-4841-A1A7-95E1347AC606}" presName="LevelTwoTextNode" presStyleLbl="node3" presStyleIdx="5" presStyleCnt="10" custScaleX="236324" custScaleY="108493">
        <dgm:presLayoutVars>
          <dgm:chPref val="3"/>
        </dgm:presLayoutVars>
      </dgm:prSet>
      <dgm:spPr/>
      <dgm:t>
        <a:bodyPr/>
        <a:lstStyle/>
        <a:p>
          <a:endParaRPr lang="es-ES"/>
        </a:p>
      </dgm:t>
    </dgm:pt>
    <dgm:pt modelId="{3FCAA197-B6CD-4863-A8CD-B2966186B0DF}" type="pres">
      <dgm:prSet presAssocID="{B16559E1-C0B5-4841-A1A7-95E1347AC606}" presName="level3hierChild" presStyleCnt="0"/>
      <dgm:spPr/>
      <dgm:t>
        <a:bodyPr/>
        <a:lstStyle/>
        <a:p>
          <a:endParaRPr lang="es-ES"/>
        </a:p>
      </dgm:t>
    </dgm:pt>
    <dgm:pt modelId="{04912769-C671-4495-8F61-419C234945EB}" type="pres">
      <dgm:prSet presAssocID="{47F78EFC-A6FD-4F03-B1A0-C68149797BD5}" presName="conn2-1" presStyleLbl="parChTrans1D3" presStyleIdx="6" presStyleCnt="10"/>
      <dgm:spPr/>
      <dgm:t>
        <a:bodyPr/>
        <a:lstStyle/>
        <a:p>
          <a:endParaRPr lang="es-ES"/>
        </a:p>
      </dgm:t>
    </dgm:pt>
    <dgm:pt modelId="{8180ADBA-F74F-4BE5-BB5D-1CFC2B4FEC0D}" type="pres">
      <dgm:prSet presAssocID="{47F78EFC-A6FD-4F03-B1A0-C68149797BD5}" presName="connTx" presStyleLbl="parChTrans1D3" presStyleIdx="6" presStyleCnt="10"/>
      <dgm:spPr/>
      <dgm:t>
        <a:bodyPr/>
        <a:lstStyle/>
        <a:p>
          <a:endParaRPr lang="es-ES"/>
        </a:p>
      </dgm:t>
    </dgm:pt>
    <dgm:pt modelId="{74A35387-A8F2-4332-B02F-4A1FD4FBCD68}" type="pres">
      <dgm:prSet presAssocID="{830FF4D3-B508-4700-AB5E-70E28FA3B47E}" presName="root2" presStyleCnt="0"/>
      <dgm:spPr/>
      <dgm:t>
        <a:bodyPr/>
        <a:lstStyle/>
        <a:p>
          <a:endParaRPr lang="es-ES"/>
        </a:p>
      </dgm:t>
    </dgm:pt>
    <dgm:pt modelId="{1756F0F3-BC6D-48FF-A81B-AC4DA577E5FA}" type="pres">
      <dgm:prSet presAssocID="{830FF4D3-B508-4700-AB5E-70E28FA3B47E}" presName="LevelTwoTextNode" presStyleLbl="node3" presStyleIdx="6" presStyleCnt="10" custScaleX="236324" custScaleY="108493">
        <dgm:presLayoutVars>
          <dgm:chPref val="3"/>
        </dgm:presLayoutVars>
      </dgm:prSet>
      <dgm:spPr/>
      <dgm:t>
        <a:bodyPr/>
        <a:lstStyle/>
        <a:p>
          <a:endParaRPr lang="es-ES"/>
        </a:p>
      </dgm:t>
    </dgm:pt>
    <dgm:pt modelId="{8538FBB6-793B-4657-8AB0-076E09CCCFEF}" type="pres">
      <dgm:prSet presAssocID="{830FF4D3-B508-4700-AB5E-70E28FA3B47E}" presName="level3hierChild" presStyleCnt="0"/>
      <dgm:spPr/>
      <dgm:t>
        <a:bodyPr/>
        <a:lstStyle/>
        <a:p>
          <a:endParaRPr lang="es-ES"/>
        </a:p>
      </dgm:t>
    </dgm:pt>
    <dgm:pt modelId="{4B9E6EE2-FF5D-40C7-A301-06E172DB944E}" type="pres">
      <dgm:prSet presAssocID="{216588E5-B8BD-4D58-991D-EAF9FC7A1931}" presName="conn2-1" presStyleLbl="parChTrans1D2" presStyleIdx="3" presStyleCnt="5"/>
      <dgm:spPr/>
      <dgm:t>
        <a:bodyPr/>
        <a:lstStyle/>
        <a:p>
          <a:endParaRPr lang="es-ES"/>
        </a:p>
      </dgm:t>
    </dgm:pt>
    <dgm:pt modelId="{164E56B3-8C04-47EB-B44D-A35B96AD625F}" type="pres">
      <dgm:prSet presAssocID="{216588E5-B8BD-4D58-991D-EAF9FC7A1931}" presName="connTx" presStyleLbl="parChTrans1D2" presStyleIdx="3" presStyleCnt="5"/>
      <dgm:spPr/>
      <dgm:t>
        <a:bodyPr/>
        <a:lstStyle/>
        <a:p>
          <a:endParaRPr lang="es-ES"/>
        </a:p>
      </dgm:t>
    </dgm:pt>
    <dgm:pt modelId="{50333B49-AFFF-4026-AAEC-DDFF2580F913}" type="pres">
      <dgm:prSet presAssocID="{73623729-202B-4196-B6E2-E481AE53FC52}" presName="root2" presStyleCnt="0"/>
      <dgm:spPr/>
      <dgm:t>
        <a:bodyPr/>
        <a:lstStyle/>
        <a:p>
          <a:endParaRPr lang="es-ES"/>
        </a:p>
      </dgm:t>
    </dgm:pt>
    <dgm:pt modelId="{552172FD-5696-42AC-937E-3209DC3DF35E}" type="pres">
      <dgm:prSet presAssocID="{73623729-202B-4196-B6E2-E481AE53FC52}" presName="LevelTwoTextNode" presStyleLbl="node2" presStyleIdx="3" presStyleCnt="5" custScaleX="177187" custLinFactNeighborX="-60263" custLinFactNeighborY="-10672">
        <dgm:presLayoutVars>
          <dgm:chPref val="3"/>
        </dgm:presLayoutVars>
      </dgm:prSet>
      <dgm:spPr/>
      <dgm:t>
        <a:bodyPr/>
        <a:lstStyle/>
        <a:p>
          <a:endParaRPr lang="es-ES"/>
        </a:p>
      </dgm:t>
    </dgm:pt>
    <dgm:pt modelId="{4D14DBBC-4048-4678-961B-AA838D00959D}" type="pres">
      <dgm:prSet presAssocID="{73623729-202B-4196-B6E2-E481AE53FC52}" presName="level3hierChild" presStyleCnt="0"/>
      <dgm:spPr/>
      <dgm:t>
        <a:bodyPr/>
        <a:lstStyle/>
        <a:p>
          <a:endParaRPr lang="es-ES"/>
        </a:p>
      </dgm:t>
    </dgm:pt>
    <dgm:pt modelId="{E711A852-8AD1-417E-8C3B-5DEB54E5E56F}" type="pres">
      <dgm:prSet presAssocID="{EC68E8DC-67B5-4863-A05C-8621EF978318}" presName="conn2-1" presStyleLbl="parChTrans1D3" presStyleIdx="7" presStyleCnt="10"/>
      <dgm:spPr/>
      <dgm:t>
        <a:bodyPr/>
        <a:lstStyle/>
        <a:p>
          <a:endParaRPr lang="es-ES"/>
        </a:p>
      </dgm:t>
    </dgm:pt>
    <dgm:pt modelId="{3E7CC8AC-BE9A-4B46-93C8-7DEC2199268C}" type="pres">
      <dgm:prSet presAssocID="{EC68E8DC-67B5-4863-A05C-8621EF978318}" presName="connTx" presStyleLbl="parChTrans1D3" presStyleIdx="7" presStyleCnt="10"/>
      <dgm:spPr/>
      <dgm:t>
        <a:bodyPr/>
        <a:lstStyle/>
        <a:p>
          <a:endParaRPr lang="es-ES"/>
        </a:p>
      </dgm:t>
    </dgm:pt>
    <dgm:pt modelId="{A01218C2-1A41-44D9-8C86-E23B166D3526}" type="pres">
      <dgm:prSet presAssocID="{79EFEF8E-B6D4-4110-8424-AED98F91E2EA}" presName="root2" presStyleCnt="0"/>
      <dgm:spPr/>
      <dgm:t>
        <a:bodyPr/>
        <a:lstStyle/>
        <a:p>
          <a:endParaRPr lang="es-ES"/>
        </a:p>
      </dgm:t>
    </dgm:pt>
    <dgm:pt modelId="{4A45BBB2-3EED-43D9-B549-7B4ACE0354F9}" type="pres">
      <dgm:prSet presAssocID="{79EFEF8E-B6D4-4110-8424-AED98F91E2EA}" presName="LevelTwoTextNode" presStyleLbl="node3" presStyleIdx="7" presStyleCnt="10" custScaleX="236324" custScaleY="108493">
        <dgm:presLayoutVars>
          <dgm:chPref val="3"/>
        </dgm:presLayoutVars>
      </dgm:prSet>
      <dgm:spPr/>
      <dgm:t>
        <a:bodyPr/>
        <a:lstStyle/>
        <a:p>
          <a:endParaRPr lang="es-ES"/>
        </a:p>
      </dgm:t>
    </dgm:pt>
    <dgm:pt modelId="{5A7B5302-C7F8-486F-8201-6C1BF44B70E0}" type="pres">
      <dgm:prSet presAssocID="{79EFEF8E-B6D4-4110-8424-AED98F91E2EA}" presName="level3hierChild" presStyleCnt="0"/>
      <dgm:spPr/>
      <dgm:t>
        <a:bodyPr/>
        <a:lstStyle/>
        <a:p>
          <a:endParaRPr lang="es-ES"/>
        </a:p>
      </dgm:t>
    </dgm:pt>
    <dgm:pt modelId="{3CB7498D-14E6-498A-85E4-42527937E1CD}" type="pres">
      <dgm:prSet presAssocID="{77393E0E-F90D-4D82-9A10-5E80A897DBBA}" presName="conn2-1" presStyleLbl="parChTrans1D3" presStyleIdx="8" presStyleCnt="10"/>
      <dgm:spPr/>
      <dgm:t>
        <a:bodyPr/>
        <a:lstStyle/>
        <a:p>
          <a:endParaRPr lang="es-ES"/>
        </a:p>
      </dgm:t>
    </dgm:pt>
    <dgm:pt modelId="{B5884F39-A9CB-4A62-A023-72FDE809E869}" type="pres">
      <dgm:prSet presAssocID="{77393E0E-F90D-4D82-9A10-5E80A897DBBA}" presName="connTx" presStyleLbl="parChTrans1D3" presStyleIdx="8" presStyleCnt="10"/>
      <dgm:spPr/>
      <dgm:t>
        <a:bodyPr/>
        <a:lstStyle/>
        <a:p>
          <a:endParaRPr lang="es-ES"/>
        </a:p>
      </dgm:t>
    </dgm:pt>
    <dgm:pt modelId="{AA94D39A-040B-4AAD-9FA4-709F2A6A9C65}" type="pres">
      <dgm:prSet presAssocID="{AB0A0807-8D88-441B-8CD1-5F9F5DA63B1F}" presName="root2" presStyleCnt="0"/>
      <dgm:spPr/>
      <dgm:t>
        <a:bodyPr/>
        <a:lstStyle/>
        <a:p>
          <a:endParaRPr lang="es-ES"/>
        </a:p>
      </dgm:t>
    </dgm:pt>
    <dgm:pt modelId="{743B112E-A102-4B0B-8481-9B8D29A798D3}" type="pres">
      <dgm:prSet presAssocID="{AB0A0807-8D88-441B-8CD1-5F9F5DA63B1F}" presName="LevelTwoTextNode" presStyleLbl="node3" presStyleIdx="8" presStyleCnt="10" custScaleX="236324" custScaleY="108493">
        <dgm:presLayoutVars>
          <dgm:chPref val="3"/>
        </dgm:presLayoutVars>
      </dgm:prSet>
      <dgm:spPr/>
      <dgm:t>
        <a:bodyPr/>
        <a:lstStyle/>
        <a:p>
          <a:endParaRPr lang="es-ES"/>
        </a:p>
      </dgm:t>
    </dgm:pt>
    <dgm:pt modelId="{ED65EE22-EEE1-48B1-97A8-F2D178FE6B81}" type="pres">
      <dgm:prSet presAssocID="{AB0A0807-8D88-441B-8CD1-5F9F5DA63B1F}" presName="level3hierChild" presStyleCnt="0"/>
      <dgm:spPr/>
      <dgm:t>
        <a:bodyPr/>
        <a:lstStyle/>
        <a:p>
          <a:endParaRPr lang="es-ES"/>
        </a:p>
      </dgm:t>
    </dgm:pt>
    <dgm:pt modelId="{2D5E2061-C1EF-4EF5-B96C-32BE779A5E33}" type="pres">
      <dgm:prSet presAssocID="{16200E0F-A9AF-4C79-B2CE-BB568DE6D2F9}" presName="conn2-1" presStyleLbl="parChTrans1D2" presStyleIdx="4" presStyleCnt="5"/>
      <dgm:spPr/>
      <dgm:t>
        <a:bodyPr/>
        <a:lstStyle/>
        <a:p>
          <a:endParaRPr lang="es-ES"/>
        </a:p>
      </dgm:t>
    </dgm:pt>
    <dgm:pt modelId="{1164CBB6-A10D-4163-928D-E6BBAE883E84}" type="pres">
      <dgm:prSet presAssocID="{16200E0F-A9AF-4C79-B2CE-BB568DE6D2F9}" presName="connTx" presStyleLbl="parChTrans1D2" presStyleIdx="4" presStyleCnt="5"/>
      <dgm:spPr/>
      <dgm:t>
        <a:bodyPr/>
        <a:lstStyle/>
        <a:p>
          <a:endParaRPr lang="es-ES"/>
        </a:p>
      </dgm:t>
    </dgm:pt>
    <dgm:pt modelId="{6A7DC58F-689C-4389-8E50-463937878136}" type="pres">
      <dgm:prSet presAssocID="{07BB4A67-4A16-4C11-8F18-90CA0427C3E8}" presName="root2" presStyleCnt="0"/>
      <dgm:spPr/>
      <dgm:t>
        <a:bodyPr/>
        <a:lstStyle/>
        <a:p>
          <a:endParaRPr lang="es-ES"/>
        </a:p>
      </dgm:t>
    </dgm:pt>
    <dgm:pt modelId="{E167B972-B7E3-49A2-9362-188E0FF548CC}" type="pres">
      <dgm:prSet presAssocID="{07BB4A67-4A16-4C11-8F18-90CA0427C3E8}" presName="LevelTwoTextNode" presStyleLbl="node2" presStyleIdx="4" presStyleCnt="5" custScaleX="177187" custLinFactNeighborX="-60263" custLinFactNeighborY="6380">
        <dgm:presLayoutVars>
          <dgm:chPref val="3"/>
        </dgm:presLayoutVars>
      </dgm:prSet>
      <dgm:spPr/>
      <dgm:t>
        <a:bodyPr/>
        <a:lstStyle/>
        <a:p>
          <a:endParaRPr lang="es-ES"/>
        </a:p>
      </dgm:t>
    </dgm:pt>
    <dgm:pt modelId="{676F681D-AEE3-4D93-A049-4183134325FC}" type="pres">
      <dgm:prSet presAssocID="{07BB4A67-4A16-4C11-8F18-90CA0427C3E8}" presName="level3hierChild" presStyleCnt="0"/>
      <dgm:spPr/>
      <dgm:t>
        <a:bodyPr/>
        <a:lstStyle/>
        <a:p>
          <a:endParaRPr lang="es-ES"/>
        </a:p>
      </dgm:t>
    </dgm:pt>
    <dgm:pt modelId="{CDD41E45-C16E-47F7-B2E4-2FE5866FA91C}" type="pres">
      <dgm:prSet presAssocID="{DFF151C0-C387-4A5B-A140-C6333F52699A}" presName="conn2-1" presStyleLbl="parChTrans1D3" presStyleIdx="9" presStyleCnt="10"/>
      <dgm:spPr/>
      <dgm:t>
        <a:bodyPr/>
        <a:lstStyle/>
        <a:p>
          <a:endParaRPr lang="es-ES"/>
        </a:p>
      </dgm:t>
    </dgm:pt>
    <dgm:pt modelId="{3E518F30-C117-4ACD-95F0-491C2757C113}" type="pres">
      <dgm:prSet presAssocID="{DFF151C0-C387-4A5B-A140-C6333F52699A}" presName="connTx" presStyleLbl="parChTrans1D3" presStyleIdx="9" presStyleCnt="10"/>
      <dgm:spPr/>
      <dgm:t>
        <a:bodyPr/>
        <a:lstStyle/>
        <a:p>
          <a:endParaRPr lang="es-ES"/>
        </a:p>
      </dgm:t>
    </dgm:pt>
    <dgm:pt modelId="{5138E398-8389-498A-AE9D-3C694E9D0FF6}" type="pres">
      <dgm:prSet presAssocID="{1A9D2542-A2D4-403F-AE28-D4912B0ABB8E}" presName="root2" presStyleCnt="0"/>
      <dgm:spPr/>
      <dgm:t>
        <a:bodyPr/>
        <a:lstStyle/>
        <a:p>
          <a:endParaRPr lang="es-ES"/>
        </a:p>
      </dgm:t>
    </dgm:pt>
    <dgm:pt modelId="{4A513B7B-E606-45A9-97BB-D55A8F1A3FEE}" type="pres">
      <dgm:prSet presAssocID="{1A9D2542-A2D4-403F-AE28-D4912B0ABB8E}" presName="LevelTwoTextNode" presStyleLbl="node3" presStyleIdx="9" presStyleCnt="10" custScaleX="236324" custScaleY="108493">
        <dgm:presLayoutVars>
          <dgm:chPref val="3"/>
        </dgm:presLayoutVars>
      </dgm:prSet>
      <dgm:spPr/>
      <dgm:t>
        <a:bodyPr/>
        <a:lstStyle/>
        <a:p>
          <a:endParaRPr lang="es-ES"/>
        </a:p>
      </dgm:t>
    </dgm:pt>
    <dgm:pt modelId="{F62479B7-57C9-472C-9055-0DEE7563716B}" type="pres">
      <dgm:prSet presAssocID="{1A9D2542-A2D4-403F-AE28-D4912B0ABB8E}" presName="level3hierChild" presStyleCnt="0"/>
      <dgm:spPr/>
      <dgm:t>
        <a:bodyPr/>
        <a:lstStyle/>
        <a:p>
          <a:endParaRPr lang="es-ES"/>
        </a:p>
      </dgm:t>
    </dgm:pt>
  </dgm:ptLst>
  <dgm:cxnLst>
    <dgm:cxn modelId="{D819AE9E-9254-8440-A9B5-6153078A99BB}" type="presOf" srcId="{EC68E8DC-67B5-4863-A05C-8621EF978318}" destId="{3E7CC8AC-BE9A-4B46-93C8-7DEC2199268C}" srcOrd="1" destOrd="0" presId="urn:microsoft.com/office/officeart/2005/8/layout/hierarchy2"/>
    <dgm:cxn modelId="{5CF535C0-AB2F-CE40-AFA4-63247C117772}" type="presOf" srcId="{79EFEF8E-B6D4-4110-8424-AED98F91E2EA}" destId="{4A45BBB2-3EED-43D9-B549-7B4ACE0354F9}" srcOrd="0" destOrd="0" presId="urn:microsoft.com/office/officeart/2005/8/layout/hierarchy2"/>
    <dgm:cxn modelId="{8BBD55C7-D092-4B52-A4C1-4BEFF6A0E6DA}" srcId="{73623729-202B-4196-B6E2-E481AE53FC52}" destId="{79EFEF8E-B6D4-4110-8424-AED98F91E2EA}" srcOrd="0" destOrd="0" parTransId="{EC68E8DC-67B5-4863-A05C-8621EF978318}" sibTransId="{5CB283F0-A08A-48FA-B846-60AEC9B85A6D}"/>
    <dgm:cxn modelId="{B07ADA81-7653-3044-85DE-55A5E00B0DFE}" type="presOf" srcId="{355E65E6-A1C5-42D3-B752-2864C97535ED}" destId="{BA77124D-CFA4-40EB-810B-64612131D3A3}" srcOrd="0" destOrd="0" presId="urn:microsoft.com/office/officeart/2005/8/layout/hierarchy2"/>
    <dgm:cxn modelId="{2C153A65-D4E1-41AD-9AF6-E89A5DCA24D2}" srcId="{8C67847C-9D73-4A0B-A4DD-214BC8F29367}" destId="{5A7CEF0A-20E7-4074-AD3E-A9F14C4D1DE1}" srcOrd="0" destOrd="0" parTransId="{24B720F0-7E77-4EBD-95A7-0499C1FAC5DA}" sibTransId="{4CC2E450-C740-453E-B349-6B50CA01472F}"/>
    <dgm:cxn modelId="{92CB34E0-3B51-4788-B068-71EF8C3AC7C5}" srcId="{C57AE3C1-7880-4A60-9D10-C6E626EF2E03}" destId="{355E65E6-A1C5-42D3-B752-2864C97535ED}" srcOrd="1" destOrd="0" parTransId="{F27D54D3-5F71-4323-A20E-80D364E3DA26}" sibTransId="{F964D319-B30A-4570-80FA-EEAC5651E664}"/>
    <dgm:cxn modelId="{560C86B6-8FAD-1647-A371-5E73223B0B19}" type="presOf" srcId="{68765DED-312A-4541-8BF1-AAB69F9DD927}" destId="{0D0F940C-6AD3-4990-BA11-5617455BAB18}" srcOrd="1" destOrd="0" presId="urn:microsoft.com/office/officeart/2005/8/layout/hierarchy2"/>
    <dgm:cxn modelId="{5B300453-F6E1-154A-B746-3D7EC385A484}" type="presOf" srcId="{68765DED-312A-4541-8BF1-AAB69F9DD927}" destId="{CA84A76C-70FA-4F63-88D8-43A14DC4814F}" srcOrd="0" destOrd="0" presId="urn:microsoft.com/office/officeart/2005/8/layout/hierarchy2"/>
    <dgm:cxn modelId="{140AD075-B285-2D4C-A44A-15AF147E198B}" type="presOf" srcId="{C57AE3C1-7880-4A60-9D10-C6E626EF2E03}" destId="{ADAC3429-556E-4961-9F23-BC4AFFDDABE9}" srcOrd="0" destOrd="0" presId="urn:microsoft.com/office/officeart/2005/8/layout/hierarchy2"/>
    <dgm:cxn modelId="{BC34D459-694A-4D31-AB82-3C326C38F17F}" srcId="{EB743616-2FE2-4657-9F39-D107DB997D1D}" destId="{8C67847C-9D73-4A0B-A4DD-214BC8F29367}" srcOrd="0" destOrd="0" parTransId="{0FA72CB8-4783-413E-AF71-BB8B56F60A08}" sibTransId="{B456CBA2-0CD3-469A-A299-8A20DDED7592}"/>
    <dgm:cxn modelId="{FB2C9C66-3213-6E42-9FD7-02D88CC388C5}" type="presOf" srcId="{EC68E8DC-67B5-4863-A05C-8621EF978318}" destId="{E711A852-8AD1-417E-8C3B-5DEB54E5E56F}" srcOrd="0" destOrd="0" presId="urn:microsoft.com/office/officeart/2005/8/layout/hierarchy2"/>
    <dgm:cxn modelId="{70BAC08C-7FDF-3741-ABEE-B4C5DAB77477}" type="presOf" srcId="{98EE17C3-E744-44B5-8DE5-FA9794D5A9A0}" destId="{697D8DEF-F621-438C-90F1-6220F01BCEDE}" srcOrd="0" destOrd="0" presId="urn:microsoft.com/office/officeart/2005/8/layout/hierarchy2"/>
    <dgm:cxn modelId="{8CA0D9C8-1A60-2D48-9B11-537008308D77}" type="presOf" srcId="{1A9D2542-A2D4-403F-AE28-D4912B0ABB8E}" destId="{4A513B7B-E606-45A9-97BB-D55A8F1A3FEE}" srcOrd="0" destOrd="0" presId="urn:microsoft.com/office/officeart/2005/8/layout/hierarchy2"/>
    <dgm:cxn modelId="{9472827E-1C32-AD44-9DFF-5D8B99E071E1}" type="presOf" srcId="{216588E5-B8BD-4D58-991D-EAF9FC7A1931}" destId="{4B9E6EE2-FF5D-40C7-A301-06E172DB944E}" srcOrd="0" destOrd="0" presId="urn:microsoft.com/office/officeart/2005/8/layout/hierarchy2"/>
    <dgm:cxn modelId="{CDDC21F8-81CE-EC4F-835B-5B605C93EBA5}" type="presOf" srcId="{EC4F44CD-B1A3-478A-B152-11F2AFD049AA}" destId="{6E39BE00-4BA7-4C18-A794-32D5FF148E8A}" srcOrd="0" destOrd="0" presId="urn:microsoft.com/office/officeart/2005/8/layout/hierarchy2"/>
    <dgm:cxn modelId="{B7719B7B-6C0B-2147-AFCE-F9AB128127A3}" type="presOf" srcId="{24B720F0-7E77-4EBD-95A7-0499C1FAC5DA}" destId="{CC735E4B-8275-473E-B473-3FC388EFC31D}" srcOrd="1" destOrd="0" presId="urn:microsoft.com/office/officeart/2005/8/layout/hierarchy2"/>
    <dgm:cxn modelId="{A0A40DC9-8369-0F47-B722-14654D574493}" type="presOf" srcId="{DFF151C0-C387-4A5B-A140-C6333F52699A}" destId="{CDD41E45-C16E-47F7-B2E4-2FE5866FA91C}" srcOrd="0" destOrd="0" presId="urn:microsoft.com/office/officeart/2005/8/layout/hierarchy2"/>
    <dgm:cxn modelId="{285659E7-B533-4859-BBFF-C07E2012A600}" srcId="{EB743616-2FE2-4657-9F39-D107DB997D1D}" destId="{73623729-202B-4196-B6E2-E481AE53FC52}" srcOrd="3" destOrd="0" parTransId="{216588E5-B8BD-4D58-991D-EAF9FC7A1931}" sibTransId="{66597B8D-C44B-48AB-9373-19F8FEDD802F}"/>
    <dgm:cxn modelId="{69A4A9FA-7C8E-2C4A-B172-DE0BB68DF99C}" type="presOf" srcId="{4EDE7F9B-7A64-432E-9E37-6E6B40756CE3}" destId="{6B25A302-182F-4F5F-8897-F2D6E5F3C699}" srcOrd="0" destOrd="0" presId="urn:microsoft.com/office/officeart/2005/8/layout/hierarchy2"/>
    <dgm:cxn modelId="{D246E26E-AAEE-6A4C-910E-8B7FF16B3F6D}" type="presOf" srcId="{5A7CEF0A-20E7-4074-AD3E-A9F14C4D1DE1}" destId="{63C5CFAE-3B63-4E33-9624-4F1846733F17}" srcOrd="0" destOrd="0" presId="urn:microsoft.com/office/officeart/2005/8/layout/hierarchy2"/>
    <dgm:cxn modelId="{B6AB684E-678B-884D-97D2-22C4FC914150}" type="presOf" srcId="{F27D54D3-5F71-4323-A20E-80D364E3DA26}" destId="{F4208AB5-10C7-4AC5-920E-0E7A0AF59677}" srcOrd="0" destOrd="0" presId="urn:microsoft.com/office/officeart/2005/8/layout/hierarchy2"/>
    <dgm:cxn modelId="{FE9983CB-7FDA-A54B-9888-63C68F1C8CAA}" type="presOf" srcId="{5D05ABBC-C154-4A90-ABDB-F5598D553DD0}" destId="{82DBF6EF-8C9D-45AA-A8AD-BD571444F3F2}" srcOrd="0" destOrd="0" presId="urn:microsoft.com/office/officeart/2005/8/layout/hierarchy2"/>
    <dgm:cxn modelId="{099F93ED-66B7-4270-AD1D-38849A4D8072}" srcId="{EB743616-2FE2-4657-9F39-D107DB997D1D}" destId="{07BB4A67-4A16-4C11-8F18-90CA0427C3E8}" srcOrd="4" destOrd="0" parTransId="{16200E0F-A9AF-4C79-B2CE-BB568DE6D2F9}" sibTransId="{B24C4E14-CB5E-4D3E-ABFC-66278F5EF754}"/>
    <dgm:cxn modelId="{6826952E-5CC6-0244-A767-10D6A41A2988}" type="presOf" srcId="{EB743616-2FE2-4657-9F39-D107DB997D1D}" destId="{45B907C7-4921-4D20-8E1F-96F216A69F79}" srcOrd="0" destOrd="0" presId="urn:microsoft.com/office/officeart/2005/8/layout/hierarchy2"/>
    <dgm:cxn modelId="{D802D241-4F39-784C-86A2-3B696299BA27}" type="presOf" srcId="{B16559E1-C0B5-4841-A1A7-95E1347AC606}" destId="{DD50DCA3-6678-497F-8614-1D86B84545C8}" srcOrd="0" destOrd="0" presId="urn:microsoft.com/office/officeart/2005/8/layout/hierarchy2"/>
    <dgm:cxn modelId="{A3C8B402-9A44-5642-9158-C51EF4E3C3F1}" type="presOf" srcId="{830FF4D3-B508-4700-AB5E-70E28FA3B47E}" destId="{1756F0F3-BC6D-48FF-A81B-AC4DA577E5FA}" srcOrd="0" destOrd="0" presId="urn:microsoft.com/office/officeart/2005/8/layout/hierarchy2"/>
    <dgm:cxn modelId="{329AD946-77B0-D14E-870C-044D8A69DB6A}" type="presOf" srcId="{0FA72CB8-4783-413E-AF71-BB8B56F60A08}" destId="{F7BA7E6F-1FCF-481F-A1B3-BC7E54470F55}" srcOrd="1" destOrd="0" presId="urn:microsoft.com/office/officeart/2005/8/layout/hierarchy2"/>
    <dgm:cxn modelId="{90E6A2D7-C177-4B4C-8E15-985FCBCB29A2}" srcId="{8C67847C-9D73-4A0B-A4DD-214BC8F29367}" destId="{73BAE4EE-5F34-4899-973C-FAD29B538344}" srcOrd="2" destOrd="0" parTransId="{B64E514F-B72A-414A-9779-937F737F260E}" sibTransId="{76A730D7-803D-4510-8C67-82467514A8FC}"/>
    <dgm:cxn modelId="{A8430F69-B2C2-284A-A117-074763E0C903}" type="presOf" srcId="{73BAE4EE-5F34-4899-973C-FAD29B538344}" destId="{A3DAD0B6-7F2B-41E8-9076-CE94B1BDB626}" srcOrd="0" destOrd="0" presId="urn:microsoft.com/office/officeart/2005/8/layout/hierarchy2"/>
    <dgm:cxn modelId="{40602353-9692-0F40-B7F3-C226EF873001}" type="presOf" srcId="{B64E514F-B72A-414A-9779-937F737F260E}" destId="{196CCEAA-DC0B-488A-904E-D673AC6A72A4}" srcOrd="1" destOrd="0" presId="urn:microsoft.com/office/officeart/2005/8/layout/hierarchy2"/>
    <dgm:cxn modelId="{735ACA15-E9C1-6940-B07C-616416BE0B45}" type="presOf" srcId="{B64E514F-B72A-414A-9779-937F737F260E}" destId="{464EECEB-C728-4486-8C48-2F80A60499AC}" srcOrd="0" destOrd="0" presId="urn:microsoft.com/office/officeart/2005/8/layout/hierarchy2"/>
    <dgm:cxn modelId="{529B93CE-2D99-40C0-AD03-7FADCF19A958}" srcId="{5D05ABBC-C154-4A90-ABDB-F5598D553DD0}" destId="{B16559E1-C0B5-4841-A1A7-95E1347AC606}" srcOrd="0" destOrd="0" parTransId="{68765DED-312A-4541-8BF1-AAB69F9DD927}" sibTransId="{3E08F353-0C09-422F-A24C-FA034C35AB52}"/>
    <dgm:cxn modelId="{7FE0FE23-9476-E24C-8AE9-3221DFDB17EF}" type="presOf" srcId="{07BB4A67-4A16-4C11-8F18-90CA0427C3E8}" destId="{E167B972-B7E3-49A2-9362-188E0FF548CC}" srcOrd="0" destOrd="0" presId="urn:microsoft.com/office/officeart/2005/8/layout/hierarchy2"/>
    <dgm:cxn modelId="{895DB394-3EA5-CF4A-A397-87FFB6C71D90}" type="presOf" srcId="{16200E0F-A9AF-4C79-B2CE-BB568DE6D2F9}" destId="{1164CBB6-A10D-4163-928D-E6BBAE883E84}" srcOrd="1" destOrd="0" presId="urn:microsoft.com/office/officeart/2005/8/layout/hierarchy2"/>
    <dgm:cxn modelId="{09D4C24E-466D-2847-9E84-B82177E050BD}" type="presOf" srcId="{47F78EFC-A6FD-4F03-B1A0-C68149797BD5}" destId="{8180ADBA-F74F-4BE5-BB5D-1CFC2B4FEC0D}" srcOrd="1" destOrd="0" presId="urn:microsoft.com/office/officeart/2005/8/layout/hierarchy2"/>
    <dgm:cxn modelId="{06529201-305B-0B4A-94C8-72C6927D1CC4}" type="presOf" srcId="{47F78EFC-A6FD-4F03-B1A0-C68149797BD5}" destId="{04912769-C671-4495-8F61-419C234945EB}" srcOrd="0" destOrd="0" presId="urn:microsoft.com/office/officeart/2005/8/layout/hierarchy2"/>
    <dgm:cxn modelId="{04ADB4C4-7937-4C07-8642-33D15B321343}" srcId="{8C67847C-9D73-4A0B-A4DD-214BC8F29367}" destId="{EC4F44CD-B1A3-478A-B152-11F2AFD049AA}" srcOrd="1" destOrd="0" parTransId="{7B31AEC9-B855-4664-8C38-9AFCBE8FAEF6}" sibTransId="{0AD1E492-7281-4488-B9D8-2CA5A3C5B7CE}"/>
    <dgm:cxn modelId="{A5596E2A-361A-9942-B60C-D786345A6C9E}" type="presOf" srcId="{77393E0E-F90D-4D82-9A10-5E80A897DBBA}" destId="{3CB7498D-14E6-498A-85E4-42527937E1CD}" srcOrd="0" destOrd="0" presId="urn:microsoft.com/office/officeart/2005/8/layout/hierarchy2"/>
    <dgm:cxn modelId="{58B60010-80FB-3F40-88C6-6679C6FD12DE}" type="presOf" srcId="{24B720F0-7E77-4EBD-95A7-0499C1FAC5DA}" destId="{20856052-A472-4C5E-A9FD-72EC418C0743}" srcOrd="0" destOrd="0" presId="urn:microsoft.com/office/officeart/2005/8/layout/hierarchy2"/>
    <dgm:cxn modelId="{CF46786B-8AA9-AB47-9292-46112866CF48}" type="presOf" srcId="{F27D54D3-5F71-4323-A20E-80D364E3DA26}" destId="{B417C8E2-4113-4AA2-B9F6-ECFD41425088}" srcOrd="1" destOrd="0" presId="urn:microsoft.com/office/officeart/2005/8/layout/hierarchy2"/>
    <dgm:cxn modelId="{2BDFB56A-17BE-4DE7-A494-BB4F7D66F4F8}" srcId="{AE5BF942-1CCC-46E1-911C-722D306A405A}" destId="{EB743616-2FE2-4657-9F39-D107DB997D1D}" srcOrd="0" destOrd="0" parTransId="{502A568A-E2D7-4E6F-A2C5-0597CE0BEC1F}" sibTransId="{101283F7-32EA-44DC-AE82-28BB28EE2698}"/>
    <dgm:cxn modelId="{888B5461-2359-8C4D-8E30-0C59599B8EDA}" type="presOf" srcId="{7B31AEC9-B855-4664-8C38-9AFCBE8FAEF6}" destId="{6AB25AE5-D248-44DC-AF84-12BB31B6C3D6}" srcOrd="0" destOrd="0" presId="urn:microsoft.com/office/officeart/2005/8/layout/hierarchy2"/>
    <dgm:cxn modelId="{3CA64FB1-8973-4426-BE7D-2F8AD092B95C}" srcId="{C57AE3C1-7880-4A60-9D10-C6E626EF2E03}" destId="{98EE17C3-E744-44B5-8DE5-FA9794D5A9A0}" srcOrd="0" destOrd="0" parTransId="{4EDE7F9B-7A64-432E-9E37-6E6B40756CE3}" sibTransId="{AD00D594-F3C5-4CF7-9243-DA59ECACAAC0}"/>
    <dgm:cxn modelId="{FCA2E246-4E39-42FF-9BFE-66A1C44B486C}" srcId="{5D05ABBC-C154-4A90-ABDB-F5598D553DD0}" destId="{830FF4D3-B508-4700-AB5E-70E28FA3B47E}" srcOrd="1" destOrd="0" parTransId="{47F78EFC-A6FD-4F03-B1A0-C68149797BD5}" sibTransId="{C7523212-8694-4E54-B2AD-17410AAA4109}"/>
    <dgm:cxn modelId="{4D76EBA6-CD7A-9042-B295-60B02102B17B}" type="presOf" srcId="{8C67847C-9D73-4A0B-A4DD-214BC8F29367}" destId="{BC9B62F8-FB31-42E2-B184-3C3E42FE397B}" srcOrd="0" destOrd="0" presId="urn:microsoft.com/office/officeart/2005/8/layout/hierarchy2"/>
    <dgm:cxn modelId="{288C22FD-D16B-0E4C-809D-490B7D5D43AD}" type="presOf" srcId="{DFF151C0-C387-4A5B-A140-C6333F52699A}" destId="{3E518F30-C117-4ACD-95F0-491C2757C113}" srcOrd="1" destOrd="0" presId="urn:microsoft.com/office/officeart/2005/8/layout/hierarchy2"/>
    <dgm:cxn modelId="{EB285C2B-D39F-4A52-9964-B5093E43F0FD}" srcId="{EB743616-2FE2-4657-9F39-D107DB997D1D}" destId="{5D05ABBC-C154-4A90-ABDB-F5598D553DD0}" srcOrd="2" destOrd="0" parTransId="{E0E9AF5C-9608-443A-B174-09047E608C92}" sibTransId="{990DE552-07B9-4B53-80CD-FF130125B08D}"/>
    <dgm:cxn modelId="{2F70E1E3-9287-4C4B-A881-1B4A132EE30C}" type="presOf" srcId="{7B31AEC9-B855-4664-8C38-9AFCBE8FAEF6}" destId="{5B7A0625-5E3D-44EA-8E89-86B0ACEAFE75}" srcOrd="1" destOrd="0" presId="urn:microsoft.com/office/officeart/2005/8/layout/hierarchy2"/>
    <dgm:cxn modelId="{453A83CF-9CF8-CE42-AD24-1E1C33169B47}" type="presOf" srcId="{AB0A0807-8D88-441B-8CD1-5F9F5DA63B1F}" destId="{743B112E-A102-4B0B-8481-9B8D29A798D3}" srcOrd="0" destOrd="0" presId="urn:microsoft.com/office/officeart/2005/8/layout/hierarchy2"/>
    <dgm:cxn modelId="{30589C9B-A814-D441-8D9F-46A47AB331F2}" type="presOf" srcId="{216588E5-B8BD-4D58-991D-EAF9FC7A1931}" destId="{164E56B3-8C04-47EB-B44D-A35B96AD625F}" srcOrd="1" destOrd="0" presId="urn:microsoft.com/office/officeart/2005/8/layout/hierarchy2"/>
    <dgm:cxn modelId="{95600434-0076-F24A-B8E9-344548412004}" type="presOf" srcId="{4EDE7F9B-7A64-432E-9E37-6E6B40756CE3}" destId="{B169FE3A-8DC6-4CA4-8E64-06CD0F82A0A9}" srcOrd="1" destOrd="0" presId="urn:microsoft.com/office/officeart/2005/8/layout/hierarchy2"/>
    <dgm:cxn modelId="{49616FCF-9E4F-8A46-A403-597E881B3B28}" type="presOf" srcId="{77393E0E-F90D-4D82-9A10-5E80A897DBBA}" destId="{B5884F39-A9CB-4A62-A023-72FDE809E869}" srcOrd="1" destOrd="0" presId="urn:microsoft.com/office/officeart/2005/8/layout/hierarchy2"/>
    <dgm:cxn modelId="{2F19739D-5DB8-43F3-8876-32876A1A5A8A}" srcId="{EB743616-2FE2-4657-9F39-D107DB997D1D}" destId="{C57AE3C1-7880-4A60-9D10-C6E626EF2E03}" srcOrd="1" destOrd="0" parTransId="{543D1E20-1C73-477B-BAEA-B7CAED159B4C}" sibTransId="{7BC44E62-2606-44DA-8534-012252F983A7}"/>
    <dgm:cxn modelId="{EA7A1544-D9BE-E34B-8A86-0F389999D664}" type="presOf" srcId="{E0E9AF5C-9608-443A-B174-09047E608C92}" destId="{102B6EC0-DDE1-4C13-8F1A-FB79DC214565}" srcOrd="0" destOrd="0" presId="urn:microsoft.com/office/officeart/2005/8/layout/hierarchy2"/>
    <dgm:cxn modelId="{B4834574-638C-B145-8DC4-1B26BCD94FAC}" type="presOf" srcId="{73623729-202B-4196-B6E2-E481AE53FC52}" destId="{552172FD-5696-42AC-937E-3209DC3DF35E}" srcOrd="0" destOrd="0" presId="urn:microsoft.com/office/officeart/2005/8/layout/hierarchy2"/>
    <dgm:cxn modelId="{1C901525-B21A-794A-84D2-96BDC87012D6}" type="presOf" srcId="{543D1E20-1C73-477B-BAEA-B7CAED159B4C}" destId="{E1D14AA7-F5CC-4892-BB89-82372B51F5FC}" srcOrd="0" destOrd="0" presId="urn:microsoft.com/office/officeart/2005/8/layout/hierarchy2"/>
    <dgm:cxn modelId="{7478616E-B735-2842-B8AE-B20208AEAE15}" type="presOf" srcId="{0FA72CB8-4783-413E-AF71-BB8B56F60A08}" destId="{13022476-D3E9-4104-8F1E-10F9B4690D6B}" srcOrd="0" destOrd="0" presId="urn:microsoft.com/office/officeart/2005/8/layout/hierarchy2"/>
    <dgm:cxn modelId="{6E61D588-4954-D947-B561-AFEA0F9C0550}" type="presOf" srcId="{543D1E20-1C73-477B-BAEA-B7CAED159B4C}" destId="{84EC3143-31CB-4E87-A825-ECEE4AAE59F2}" srcOrd="1" destOrd="0" presId="urn:microsoft.com/office/officeart/2005/8/layout/hierarchy2"/>
    <dgm:cxn modelId="{AEE73431-CC50-9E4A-BE57-56BF443718FE}" type="presOf" srcId="{16200E0F-A9AF-4C79-B2CE-BB568DE6D2F9}" destId="{2D5E2061-C1EF-4EF5-B96C-32BE779A5E33}" srcOrd="0" destOrd="0" presId="urn:microsoft.com/office/officeart/2005/8/layout/hierarchy2"/>
    <dgm:cxn modelId="{64624C35-7A8A-4BD7-99FC-82C44C1E4CE7}" srcId="{73623729-202B-4196-B6E2-E481AE53FC52}" destId="{AB0A0807-8D88-441B-8CD1-5F9F5DA63B1F}" srcOrd="1" destOrd="0" parTransId="{77393E0E-F90D-4D82-9A10-5E80A897DBBA}" sibTransId="{5F8645CD-28DD-4554-9A40-8A1D12AEA49C}"/>
    <dgm:cxn modelId="{E5DDF528-C5B9-AD4C-9AE0-95FBA23130B1}" type="presOf" srcId="{E0E9AF5C-9608-443A-B174-09047E608C92}" destId="{6C868DA1-E038-427A-A685-F0031C6C3A36}" srcOrd="1" destOrd="0" presId="urn:microsoft.com/office/officeart/2005/8/layout/hierarchy2"/>
    <dgm:cxn modelId="{DBB89EE0-6346-458B-B34C-4F325E51A037}" srcId="{07BB4A67-4A16-4C11-8F18-90CA0427C3E8}" destId="{1A9D2542-A2D4-403F-AE28-D4912B0ABB8E}" srcOrd="0" destOrd="0" parTransId="{DFF151C0-C387-4A5B-A140-C6333F52699A}" sibTransId="{E6438A98-2005-450B-84A2-1D7034B6E623}"/>
    <dgm:cxn modelId="{DC0C1ECC-0D10-454E-AE00-49B21A45F4B4}" type="presOf" srcId="{AE5BF942-1CCC-46E1-911C-722D306A405A}" destId="{26C8E695-D814-47A4-A195-DC9BEAFA2FBD}" srcOrd="0" destOrd="0" presId="urn:microsoft.com/office/officeart/2005/8/layout/hierarchy2"/>
    <dgm:cxn modelId="{9F069F19-4EC8-A341-B85C-475AA4BC8EC1}" type="presParOf" srcId="{26C8E695-D814-47A4-A195-DC9BEAFA2FBD}" destId="{3A1C08DC-1E4C-4C45-920D-81362B3638A9}" srcOrd="0" destOrd="0" presId="urn:microsoft.com/office/officeart/2005/8/layout/hierarchy2"/>
    <dgm:cxn modelId="{AE27F44F-05C5-4C4F-8A5D-68277481DCE3}" type="presParOf" srcId="{3A1C08DC-1E4C-4C45-920D-81362B3638A9}" destId="{45B907C7-4921-4D20-8E1F-96F216A69F79}" srcOrd="0" destOrd="0" presId="urn:microsoft.com/office/officeart/2005/8/layout/hierarchy2"/>
    <dgm:cxn modelId="{3582CF02-EF0F-ED44-927C-D20BE8BB2041}" type="presParOf" srcId="{3A1C08DC-1E4C-4C45-920D-81362B3638A9}" destId="{5ABC87C0-7653-429A-82D1-43CE454E4300}" srcOrd="1" destOrd="0" presId="urn:microsoft.com/office/officeart/2005/8/layout/hierarchy2"/>
    <dgm:cxn modelId="{215B2AF2-0E4F-104E-94AD-817FCBBD1DD1}" type="presParOf" srcId="{5ABC87C0-7653-429A-82D1-43CE454E4300}" destId="{13022476-D3E9-4104-8F1E-10F9B4690D6B}" srcOrd="0" destOrd="0" presId="urn:microsoft.com/office/officeart/2005/8/layout/hierarchy2"/>
    <dgm:cxn modelId="{F5A06913-85D9-0E4A-93F1-2EFABF03166A}" type="presParOf" srcId="{13022476-D3E9-4104-8F1E-10F9B4690D6B}" destId="{F7BA7E6F-1FCF-481F-A1B3-BC7E54470F55}" srcOrd="0" destOrd="0" presId="urn:microsoft.com/office/officeart/2005/8/layout/hierarchy2"/>
    <dgm:cxn modelId="{31F693DA-469A-FD49-93F4-3029DA4D43C8}" type="presParOf" srcId="{5ABC87C0-7653-429A-82D1-43CE454E4300}" destId="{8052D434-55C4-4513-B604-F98E45D8B795}" srcOrd="1" destOrd="0" presId="urn:microsoft.com/office/officeart/2005/8/layout/hierarchy2"/>
    <dgm:cxn modelId="{35B3D4F2-C0C6-AE4E-A898-704A24911B70}" type="presParOf" srcId="{8052D434-55C4-4513-B604-F98E45D8B795}" destId="{BC9B62F8-FB31-42E2-B184-3C3E42FE397B}" srcOrd="0" destOrd="0" presId="urn:microsoft.com/office/officeart/2005/8/layout/hierarchy2"/>
    <dgm:cxn modelId="{FC4E809B-D251-A443-9810-67BFC9B51CEB}" type="presParOf" srcId="{8052D434-55C4-4513-B604-F98E45D8B795}" destId="{4A639F4A-0A3A-4E35-BC43-E463424A13CA}" srcOrd="1" destOrd="0" presId="urn:microsoft.com/office/officeart/2005/8/layout/hierarchy2"/>
    <dgm:cxn modelId="{34D55FA4-6B19-294A-B1AA-17699D956127}" type="presParOf" srcId="{4A639F4A-0A3A-4E35-BC43-E463424A13CA}" destId="{20856052-A472-4C5E-A9FD-72EC418C0743}" srcOrd="0" destOrd="0" presId="urn:microsoft.com/office/officeart/2005/8/layout/hierarchy2"/>
    <dgm:cxn modelId="{1F4D73E3-41C1-0041-B4A6-BF59FB6B4666}" type="presParOf" srcId="{20856052-A472-4C5E-A9FD-72EC418C0743}" destId="{CC735E4B-8275-473E-B473-3FC388EFC31D}" srcOrd="0" destOrd="0" presId="urn:microsoft.com/office/officeart/2005/8/layout/hierarchy2"/>
    <dgm:cxn modelId="{4790C245-8DD0-FF4D-A733-D181BEAB0D7E}" type="presParOf" srcId="{4A639F4A-0A3A-4E35-BC43-E463424A13CA}" destId="{B7BF646F-787C-45CC-ABBF-7ED4AAA87745}" srcOrd="1" destOrd="0" presId="urn:microsoft.com/office/officeart/2005/8/layout/hierarchy2"/>
    <dgm:cxn modelId="{827D1C9D-FAC2-C84F-A04B-71F4C446B8E0}" type="presParOf" srcId="{B7BF646F-787C-45CC-ABBF-7ED4AAA87745}" destId="{63C5CFAE-3B63-4E33-9624-4F1846733F17}" srcOrd="0" destOrd="0" presId="urn:microsoft.com/office/officeart/2005/8/layout/hierarchy2"/>
    <dgm:cxn modelId="{E270D9C6-2899-B04A-B329-1EC960F9338C}" type="presParOf" srcId="{B7BF646F-787C-45CC-ABBF-7ED4AAA87745}" destId="{89C06885-0160-4F2F-9FCA-9D9B0F8F975F}" srcOrd="1" destOrd="0" presId="urn:microsoft.com/office/officeart/2005/8/layout/hierarchy2"/>
    <dgm:cxn modelId="{DDC68B90-6BD2-1448-AB91-647053EBF1B7}" type="presParOf" srcId="{4A639F4A-0A3A-4E35-BC43-E463424A13CA}" destId="{6AB25AE5-D248-44DC-AF84-12BB31B6C3D6}" srcOrd="2" destOrd="0" presId="urn:microsoft.com/office/officeart/2005/8/layout/hierarchy2"/>
    <dgm:cxn modelId="{4D7F2913-6C99-4144-AC2D-FEAFC526DA5D}" type="presParOf" srcId="{6AB25AE5-D248-44DC-AF84-12BB31B6C3D6}" destId="{5B7A0625-5E3D-44EA-8E89-86B0ACEAFE75}" srcOrd="0" destOrd="0" presId="urn:microsoft.com/office/officeart/2005/8/layout/hierarchy2"/>
    <dgm:cxn modelId="{8C9DE05E-82F8-4D4A-B012-039C6151727C}" type="presParOf" srcId="{4A639F4A-0A3A-4E35-BC43-E463424A13CA}" destId="{263BD0D3-6813-4E7D-9D25-E938AD2816FC}" srcOrd="3" destOrd="0" presId="urn:microsoft.com/office/officeart/2005/8/layout/hierarchy2"/>
    <dgm:cxn modelId="{362AB1FF-3DF9-7D45-A045-09DBE70A1AD1}" type="presParOf" srcId="{263BD0D3-6813-4E7D-9D25-E938AD2816FC}" destId="{6E39BE00-4BA7-4C18-A794-32D5FF148E8A}" srcOrd="0" destOrd="0" presId="urn:microsoft.com/office/officeart/2005/8/layout/hierarchy2"/>
    <dgm:cxn modelId="{EDEABBD3-78C4-0741-A162-A041BC0CF0D1}" type="presParOf" srcId="{263BD0D3-6813-4E7D-9D25-E938AD2816FC}" destId="{8DA7D231-C6B9-4C55-BDB0-723B4A37357F}" srcOrd="1" destOrd="0" presId="urn:microsoft.com/office/officeart/2005/8/layout/hierarchy2"/>
    <dgm:cxn modelId="{AE1EC9F7-D245-4741-A084-684886C0541D}" type="presParOf" srcId="{4A639F4A-0A3A-4E35-BC43-E463424A13CA}" destId="{464EECEB-C728-4486-8C48-2F80A60499AC}" srcOrd="4" destOrd="0" presId="urn:microsoft.com/office/officeart/2005/8/layout/hierarchy2"/>
    <dgm:cxn modelId="{D58F9CDE-BC8D-5147-BB72-087F4BC8B057}" type="presParOf" srcId="{464EECEB-C728-4486-8C48-2F80A60499AC}" destId="{196CCEAA-DC0B-488A-904E-D673AC6A72A4}" srcOrd="0" destOrd="0" presId="urn:microsoft.com/office/officeart/2005/8/layout/hierarchy2"/>
    <dgm:cxn modelId="{9726A57E-18CB-2443-ABBA-5C87910FAD43}" type="presParOf" srcId="{4A639F4A-0A3A-4E35-BC43-E463424A13CA}" destId="{9D80D5BB-7B0C-4B85-B76E-B098C9546656}" srcOrd="5" destOrd="0" presId="urn:microsoft.com/office/officeart/2005/8/layout/hierarchy2"/>
    <dgm:cxn modelId="{E8C3A904-3AE8-184B-B717-BED7B5F33B77}" type="presParOf" srcId="{9D80D5BB-7B0C-4B85-B76E-B098C9546656}" destId="{A3DAD0B6-7F2B-41E8-9076-CE94B1BDB626}" srcOrd="0" destOrd="0" presId="urn:microsoft.com/office/officeart/2005/8/layout/hierarchy2"/>
    <dgm:cxn modelId="{2D23CC5D-6D64-EE40-A498-250C2086621A}" type="presParOf" srcId="{9D80D5BB-7B0C-4B85-B76E-B098C9546656}" destId="{43CDA774-378D-44F5-B758-FF096E0DB826}" srcOrd="1" destOrd="0" presId="urn:microsoft.com/office/officeart/2005/8/layout/hierarchy2"/>
    <dgm:cxn modelId="{CAC3D1E1-9C1F-9F4D-B703-67FFA4B387DE}" type="presParOf" srcId="{5ABC87C0-7653-429A-82D1-43CE454E4300}" destId="{E1D14AA7-F5CC-4892-BB89-82372B51F5FC}" srcOrd="2" destOrd="0" presId="urn:microsoft.com/office/officeart/2005/8/layout/hierarchy2"/>
    <dgm:cxn modelId="{EAFF0F82-95FB-CE4F-9AFF-0ED50AF6CA39}" type="presParOf" srcId="{E1D14AA7-F5CC-4892-BB89-82372B51F5FC}" destId="{84EC3143-31CB-4E87-A825-ECEE4AAE59F2}" srcOrd="0" destOrd="0" presId="urn:microsoft.com/office/officeart/2005/8/layout/hierarchy2"/>
    <dgm:cxn modelId="{300CF53D-6648-E040-90EA-A713149E0A53}" type="presParOf" srcId="{5ABC87C0-7653-429A-82D1-43CE454E4300}" destId="{F9933CDF-7CBC-442C-9853-2A22AD3E7C2F}" srcOrd="3" destOrd="0" presId="urn:microsoft.com/office/officeart/2005/8/layout/hierarchy2"/>
    <dgm:cxn modelId="{C6248177-F575-8542-8EFD-B02E6425847C}" type="presParOf" srcId="{F9933CDF-7CBC-442C-9853-2A22AD3E7C2F}" destId="{ADAC3429-556E-4961-9F23-BC4AFFDDABE9}" srcOrd="0" destOrd="0" presId="urn:microsoft.com/office/officeart/2005/8/layout/hierarchy2"/>
    <dgm:cxn modelId="{956F1741-05A5-C84D-971E-2F1087721275}" type="presParOf" srcId="{F9933CDF-7CBC-442C-9853-2A22AD3E7C2F}" destId="{29F10D44-EA30-457F-A11A-361545217D94}" srcOrd="1" destOrd="0" presId="urn:microsoft.com/office/officeart/2005/8/layout/hierarchy2"/>
    <dgm:cxn modelId="{79020D86-E00B-6F4E-B6C2-F54079138BC3}" type="presParOf" srcId="{29F10D44-EA30-457F-A11A-361545217D94}" destId="{6B25A302-182F-4F5F-8897-F2D6E5F3C699}" srcOrd="0" destOrd="0" presId="urn:microsoft.com/office/officeart/2005/8/layout/hierarchy2"/>
    <dgm:cxn modelId="{125EC2FA-31AD-FB4F-9EB0-987A6EB98283}" type="presParOf" srcId="{6B25A302-182F-4F5F-8897-F2D6E5F3C699}" destId="{B169FE3A-8DC6-4CA4-8E64-06CD0F82A0A9}" srcOrd="0" destOrd="0" presId="urn:microsoft.com/office/officeart/2005/8/layout/hierarchy2"/>
    <dgm:cxn modelId="{E6C26A16-E0F7-014F-85D1-ED6BBCB25C8E}" type="presParOf" srcId="{29F10D44-EA30-457F-A11A-361545217D94}" destId="{7616278C-15D7-4CCD-AC5C-FC1504C54312}" srcOrd="1" destOrd="0" presId="urn:microsoft.com/office/officeart/2005/8/layout/hierarchy2"/>
    <dgm:cxn modelId="{6BEC09A9-3B96-3E40-AC8D-ABC8D551E43B}" type="presParOf" srcId="{7616278C-15D7-4CCD-AC5C-FC1504C54312}" destId="{697D8DEF-F621-438C-90F1-6220F01BCEDE}" srcOrd="0" destOrd="0" presId="urn:microsoft.com/office/officeart/2005/8/layout/hierarchy2"/>
    <dgm:cxn modelId="{8FD3214D-D719-4541-8AB3-2AC1A6294212}" type="presParOf" srcId="{7616278C-15D7-4CCD-AC5C-FC1504C54312}" destId="{AAD77CFC-89C7-4EE3-9467-C617A16DAD6F}" srcOrd="1" destOrd="0" presId="urn:microsoft.com/office/officeart/2005/8/layout/hierarchy2"/>
    <dgm:cxn modelId="{D97CF49E-88DE-AC40-B8CC-3F48E3F2754D}" type="presParOf" srcId="{29F10D44-EA30-457F-A11A-361545217D94}" destId="{F4208AB5-10C7-4AC5-920E-0E7A0AF59677}" srcOrd="2" destOrd="0" presId="urn:microsoft.com/office/officeart/2005/8/layout/hierarchy2"/>
    <dgm:cxn modelId="{5E9CC8DC-0962-8D40-8AE3-A871461328A8}" type="presParOf" srcId="{F4208AB5-10C7-4AC5-920E-0E7A0AF59677}" destId="{B417C8E2-4113-4AA2-B9F6-ECFD41425088}" srcOrd="0" destOrd="0" presId="urn:microsoft.com/office/officeart/2005/8/layout/hierarchy2"/>
    <dgm:cxn modelId="{18AC5786-E439-6E49-A14A-5C3C786FB587}" type="presParOf" srcId="{29F10D44-EA30-457F-A11A-361545217D94}" destId="{C1EBBE01-3E30-4E24-8A72-C2D1C6ED318B}" srcOrd="3" destOrd="0" presId="urn:microsoft.com/office/officeart/2005/8/layout/hierarchy2"/>
    <dgm:cxn modelId="{C410CA62-75BA-CB45-920C-F6A5D8F00BD8}" type="presParOf" srcId="{C1EBBE01-3E30-4E24-8A72-C2D1C6ED318B}" destId="{BA77124D-CFA4-40EB-810B-64612131D3A3}" srcOrd="0" destOrd="0" presId="urn:microsoft.com/office/officeart/2005/8/layout/hierarchy2"/>
    <dgm:cxn modelId="{AFDFACEF-CD65-BB44-BA94-F5D400425C6D}" type="presParOf" srcId="{C1EBBE01-3E30-4E24-8A72-C2D1C6ED318B}" destId="{805131EC-844B-4F8D-9B85-882A74E8D15C}" srcOrd="1" destOrd="0" presId="urn:microsoft.com/office/officeart/2005/8/layout/hierarchy2"/>
    <dgm:cxn modelId="{1CBE578F-6C8C-9141-8CBA-9D6776F672B9}" type="presParOf" srcId="{5ABC87C0-7653-429A-82D1-43CE454E4300}" destId="{102B6EC0-DDE1-4C13-8F1A-FB79DC214565}" srcOrd="4" destOrd="0" presId="urn:microsoft.com/office/officeart/2005/8/layout/hierarchy2"/>
    <dgm:cxn modelId="{4CD5656F-F99B-3B42-AE27-16F9B20B2E69}" type="presParOf" srcId="{102B6EC0-DDE1-4C13-8F1A-FB79DC214565}" destId="{6C868DA1-E038-427A-A685-F0031C6C3A36}" srcOrd="0" destOrd="0" presId="urn:microsoft.com/office/officeart/2005/8/layout/hierarchy2"/>
    <dgm:cxn modelId="{84F25D7E-F541-CE46-9EF7-38AADB39B18B}" type="presParOf" srcId="{5ABC87C0-7653-429A-82D1-43CE454E4300}" destId="{FE9784AD-DFD9-4C6B-97EB-2BE132A5B0AD}" srcOrd="5" destOrd="0" presId="urn:microsoft.com/office/officeart/2005/8/layout/hierarchy2"/>
    <dgm:cxn modelId="{4A60CDFA-9FA5-4C48-AA92-AB02BEC6EAF7}" type="presParOf" srcId="{FE9784AD-DFD9-4C6B-97EB-2BE132A5B0AD}" destId="{82DBF6EF-8C9D-45AA-A8AD-BD571444F3F2}" srcOrd="0" destOrd="0" presId="urn:microsoft.com/office/officeart/2005/8/layout/hierarchy2"/>
    <dgm:cxn modelId="{5FCA4885-DB01-AF41-9D38-0C69001A891D}" type="presParOf" srcId="{FE9784AD-DFD9-4C6B-97EB-2BE132A5B0AD}" destId="{D8B0838D-3B55-4C58-AD3E-42D5FBE697CE}" srcOrd="1" destOrd="0" presId="urn:microsoft.com/office/officeart/2005/8/layout/hierarchy2"/>
    <dgm:cxn modelId="{986C0F5E-5DDB-FF4F-B6E9-F9B7F7613D33}" type="presParOf" srcId="{D8B0838D-3B55-4C58-AD3E-42D5FBE697CE}" destId="{CA84A76C-70FA-4F63-88D8-43A14DC4814F}" srcOrd="0" destOrd="0" presId="urn:microsoft.com/office/officeart/2005/8/layout/hierarchy2"/>
    <dgm:cxn modelId="{60130C3F-15CD-AB42-969C-67A35B8A089B}" type="presParOf" srcId="{CA84A76C-70FA-4F63-88D8-43A14DC4814F}" destId="{0D0F940C-6AD3-4990-BA11-5617455BAB18}" srcOrd="0" destOrd="0" presId="urn:microsoft.com/office/officeart/2005/8/layout/hierarchy2"/>
    <dgm:cxn modelId="{218DF1D1-C00E-834F-AB33-D3D82BA74DA7}" type="presParOf" srcId="{D8B0838D-3B55-4C58-AD3E-42D5FBE697CE}" destId="{2A6088EC-C30D-42DB-8C98-2EF4AFE4124B}" srcOrd="1" destOrd="0" presId="urn:microsoft.com/office/officeart/2005/8/layout/hierarchy2"/>
    <dgm:cxn modelId="{6C0F33D4-469E-F741-8B0C-CDD818541493}" type="presParOf" srcId="{2A6088EC-C30D-42DB-8C98-2EF4AFE4124B}" destId="{DD50DCA3-6678-497F-8614-1D86B84545C8}" srcOrd="0" destOrd="0" presId="urn:microsoft.com/office/officeart/2005/8/layout/hierarchy2"/>
    <dgm:cxn modelId="{1ED3523C-A700-8A4C-BE65-A92C2DED1C86}" type="presParOf" srcId="{2A6088EC-C30D-42DB-8C98-2EF4AFE4124B}" destId="{3FCAA197-B6CD-4863-A8CD-B2966186B0DF}" srcOrd="1" destOrd="0" presId="urn:microsoft.com/office/officeart/2005/8/layout/hierarchy2"/>
    <dgm:cxn modelId="{7A0BD42A-A5FD-D24C-A485-FE0529A912B9}" type="presParOf" srcId="{D8B0838D-3B55-4C58-AD3E-42D5FBE697CE}" destId="{04912769-C671-4495-8F61-419C234945EB}" srcOrd="2" destOrd="0" presId="urn:microsoft.com/office/officeart/2005/8/layout/hierarchy2"/>
    <dgm:cxn modelId="{90C49EB6-BECF-BD44-BD74-37B6E91C71EF}" type="presParOf" srcId="{04912769-C671-4495-8F61-419C234945EB}" destId="{8180ADBA-F74F-4BE5-BB5D-1CFC2B4FEC0D}" srcOrd="0" destOrd="0" presId="urn:microsoft.com/office/officeart/2005/8/layout/hierarchy2"/>
    <dgm:cxn modelId="{45587121-8A70-244F-A21A-0E9AEA7C994D}" type="presParOf" srcId="{D8B0838D-3B55-4C58-AD3E-42D5FBE697CE}" destId="{74A35387-A8F2-4332-B02F-4A1FD4FBCD68}" srcOrd="3" destOrd="0" presId="urn:microsoft.com/office/officeart/2005/8/layout/hierarchy2"/>
    <dgm:cxn modelId="{65BE3AC4-19EC-0E41-B0C6-209B97B99F85}" type="presParOf" srcId="{74A35387-A8F2-4332-B02F-4A1FD4FBCD68}" destId="{1756F0F3-BC6D-48FF-A81B-AC4DA577E5FA}" srcOrd="0" destOrd="0" presId="urn:microsoft.com/office/officeart/2005/8/layout/hierarchy2"/>
    <dgm:cxn modelId="{6D0AF584-FF3D-864A-8180-00154B69ADC6}" type="presParOf" srcId="{74A35387-A8F2-4332-B02F-4A1FD4FBCD68}" destId="{8538FBB6-793B-4657-8AB0-076E09CCCFEF}" srcOrd="1" destOrd="0" presId="urn:microsoft.com/office/officeart/2005/8/layout/hierarchy2"/>
    <dgm:cxn modelId="{75F3B345-6BC1-BA4A-AE12-6638535CB329}" type="presParOf" srcId="{5ABC87C0-7653-429A-82D1-43CE454E4300}" destId="{4B9E6EE2-FF5D-40C7-A301-06E172DB944E}" srcOrd="6" destOrd="0" presId="urn:microsoft.com/office/officeart/2005/8/layout/hierarchy2"/>
    <dgm:cxn modelId="{62D71006-11A4-2B49-BC6E-8EB3C8E05BA3}" type="presParOf" srcId="{4B9E6EE2-FF5D-40C7-A301-06E172DB944E}" destId="{164E56B3-8C04-47EB-B44D-A35B96AD625F}" srcOrd="0" destOrd="0" presId="urn:microsoft.com/office/officeart/2005/8/layout/hierarchy2"/>
    <dgm:cxn modelId="{347980D3-8272-AA43-A3A3-D3AA007E0836}" type="presParOf" srcId="{5ABC87C0-7653-429A-82D1-43CE454E4300}" destId="{50333B49-AFFF-4026-AAEC-DDFF2580F913}" srcOrd="7" destOrd="0" presId="urn:microsoft.com/office/officeart/2005/8/layout/hierarchy2"/>
    <dgm:cxn modelId="{481409F2-9F64-8240-BB2A-CC4F34B719A3}" type="presParOf" srcId="{50333B49-AFFF-4026-AAEC-DDFF2580F913}" destId="{552172FD-5696-42AC-937E-3209DC3DF35E}" srcOrd="0" destOrd="0" presId="urn:microsoft.com/office/officeart/2005/8/layout/hierarchy2"/>
    <dgm:cxn modelId="{D127A1A7-4FB5-CC47-8EF2-A37F9E884B95}" type="presParOf" srcId="{50333B49-AFFF-4026-AAEC-DDFF2580F913}" destId="{4D14DBBC-4048-4678-961B-AA838D00959D}" srcOrd="1" destOrd="0" presId="urn:microsoft.com/office/officeart/2005/8/layout/hierarchy2"/>
    <dgm:cxn modelId="{1D9C0FA4-6F74-D94D-BFE2-87704FC3E81E}" type="presParOf" srcId="{4D14DBBC-4048-4678-961B-AA838D00959D}" destId="{E711A852-8AD1-417E-8C3B-5DEB54E5E56F}" srcOrd="0" destOrd="0" presId="urn:microsoft.com/office/officeart/2005/8/layout/hierarchy2"/>
    <dgm:cxn modelId="{92F6B93F-D7D6-9548-848B-1B1B16E56148}" type="presParOf" srcId="{E711A852-8AD1-417E-8C3B-5DEB54E5E56F}" destId="{3E7CC8AC-BE9A-4B46-93C8-7DEC2199268C}" srcOrd="0" destOrd="0" presId="urn:microsoft.com/office/officeart/2005/8/layout/hierarchy2"/>
    <dgm:cxn modelId="{E2CEC453-3F71-4D44-AADD-8CC460889C60}" type="presParOf" srcId="{4D14DBBC-4048-4678-961B-AA838D00959D}" destId="{A01218C2-1A41-44D9-8C86-E23B166D3526}" srcOrd="1" destOrd="0" presId="urn:microsoft.com/office/officeart/2005/8/layout/hierarchy2"/>
    <dgm:cxn modelId="{923C6328-1CF7-C846-98EA-7648D2364354}" type="presParOf" srcId="{A01218C2-1A41-44D9-8C86-E23B166D3526}" destId="{4A45BBB2-3EED-43D9-B549-7B4ACE0354F9}" srcOrd="0" destOrd="0" presId="urn:microsoft.com/office/officeart/2005/8/layout/hierarchy2"/>
    <dgm:cxn modelId="{17392AED-6628-0D41-966A-B89BCCF62959}" type="presParOf" srcId="{A01218C2-1A41-44D9-8C86-E23B166D3526}" destId="{5A7B5302-C7F8-486F-8201-6C1BF44B70E0}" srcOrd="1" destOrd="0" presId="urn:microsoft.com/office/officeart/2005/8/layout/hierarchy2"/>
    <dgm:cxn modelId="{7F083501-D166-6843-8F41-68991DB53A50}" type="presParOf" srcId="{4D14DBBC-4048-4678-961B-AA838D00959D}" destId="{3CB7498D-14E6-498A-85E4-42527937E1CD}" srcOrd="2" destOrd="0" presId="urn:microsoft.com/office/officeart/2005/8/layout/hierarchy2"/>
    <dgm:cxn modelId="{0F7596E4-A4DE-2F4E-85E9-4BABFEF5E0B5}" type="presParOf" srcId="{3CB7498D-14E6-498A-85E4-42527937E1CD}" destId="{B5884F39-A9CB-4A62-A023-72FDE809E869}" srcOrd="0" destOrd="0" presId="urn:microsoft.com/office/officeart/2005/8/layout/hierarchy2"/>
    <dgm:cxn modelId="{F25D4FFD-0FC1-5641-A25B-A016DAF9E60B}" type="presParOf" srcId="{4D14DBBC-4048-4678-961B-AA838D00959D}" destId="{AA94D39A-040B-4AAD-9FA4-709F2A6A9C65}" srcOrd="3" destOrd="0" presId="urn:microsoft.com/office/officeart/2005/8/layout/hierarchy2"/>
    <dgm:cxn modelId="{1302CC27-A3D6-1647-AE98-D00356B41E19}" type="presParOf" srcId="{AA94D39A-040B-4AAD-9FA4-709F2A6A9C65}" destId="{743B112E-A102-4B0B-8481-9B8D29A798D3}" srcOrd="0" destOrd="0" presId="urn:microsoft.com/office/officeart/2005/8/layout/hierarchy2"/>
    <dgm:cxn modelId="{8EEEA46B-9067-7348-BC81-8006AE0D1C1E}" type="presParOf" srcId="{AA94D39A-040B-4AAD-9FA4-709F2A6A9C65}" destId="{ED65EE22-EEE1-48B1-97A8-F2D178FE6B81}" srcOrd="1" destOrd="0" presId="urn:microsoft.com/office/officeart/2005/8/layout/hierarchy2"/>
    <dgm:cxn modelId="{91BB7597-63C4-F348-B095-966E352DE97A}" type="presParOf" srcId="{5ABC87C0-7653-429A-82D1-43CE454E4300}" destId="{2D5E2061-C1EF-4EF5-B96C-32BE779A5E33}" srcOrd="8" destOrd="0" presId="urn:microsoft.com/office/officeart/2005/8/layout/hierarchy2"/>
    <dgm:cxn modelId="{BE76413C-72F2-F340-AC8D-1217440E7A82}" type="presParOf" srcId="{2D5E2061-C1EF-4EF5-B96C-32BE779A5E33}" destId="{1164CBB6-A10D-4163-928D-E6BBAE883E84}" srcOrd="0" destOrd="0" presId="urn:microsoft.com/office/officeart/2005/8/layout/hierarchy2"/>
    <dgm:cxn modelId="{BD054F67-DDC9-EE4D-AA98-9EDD29FEA377}" type="presParOf" srcId="{5ABC87C0-7653-429A-82D1-43CE454E4300}" destId="{6A7DC58F-689C-4389-8E50-463937878136}" srcOrd="9" destOrd="0" presId="urn:microsoft.com/office/officeart/2005/8/layout/hierarchy2"/>
    <dgm:cxn modelId="{B8E58476-73BF-6D45-88E5-EC122981E4C9}" type="presParOf" srcId="{6A7DC58F-689C-4389-8E50-463937878136}" destId="{E167B972-B7E3-49A2-9362-188E0FF548CC}" srcOrd="0" destOrd="0" presId="urn:microsoft.com/office/officeart/2005/8/layout/hierarchy2"/>
    <dgm:cxn modelId="{5BA4E195-160B-9040-B6C8-DCB20E607F92}" type="presParOf" srcId="{6A7DC58F-689C-4389-8E50-463937878136}" destId="{676F681D-AEE3-4D93-A049-4183134325FC}" srcOrd="1" destOrd="0" presId="urn:microsoft.com/office/officeart/2005/8/layout/hierarchy2"/>
    <dgm:cxn modelId="{DABFB707-7054-914A-984E-32B1BB27C7C3}" type="presParOf" srcId="{676F681D-AEE3-4D93-A049-4183134325FC}" destId="{CDD41E45-C16E-47F7-B2E4-2FE5866FA91C}" srcOrd="0" destOrd="0" presId="urn:microsoft.com/office/officeart/2005/8/layout/hierarchy2"/>
    <dgm:cxn modelId="{B5F0F07F-0588-9A4A-B706-58F356E33F73}" type="presParOf" srcId="{CDD41E45-C16E-47F7-B2E4-2FE5866FA91C}" destId="{3E518F30-C117-4ACD-95F0-491C2757C113}" srcOrd="0" destOrd="0" presId="urn:microsoft.com/office/officeart/2005/8/layout/hierarchy2"/>
    <dgm:cxn modelId="{981FFC59-786E-6846-ADD4-8F7E11C671F8}" type="presParOf" srcId="{676F681D-AEE3-4D93-A049-4183134325FC}" destId="{5138E398-8389-498A-AE9D-3C694E9D0FF6}" srcOrd="1" destOrd="0" presId="urn:microsoft.com/office/officeart/2005/8/layout/hierarchy2"/>
    <dgm:cxn modelId="{9CA02697-49AB-144B-98B4-F69B5581F67F}" type="presParOf" srcId="{5138E398-8389-498A-AE9D-3C694E9D0FF6}" destId="{4A513B7B-E606-45A9-97BB-D55A8F1A3FEE}" srcOrd="0" destOrd="0" presId="urn:microsoft.com/office/officeart/2005/8/layout/hierarchy2"/>
    <dgm:cxn modelId="{FDC953B2-CCA4-8B4B-9229-A4DA98BFDF4B}" type="presParOf" srcId="{5138E398-8389-498A-AE9D-3C694E9D0FF6}" destId="{F62479B7-57C9-472C-9055-0DEE7563716B}" srcOrd="1" destOrd="0" presId="urn:microsoft.com/office/officeart/2005/8/layout/hierarchy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30BE2A3-E194-4F5A-933F-EFE3B17197DA}" type="doc">
      <dgm:prSet loTypeId="urn:microsoft.com/office/officeart/2005/8/layout/hList7" loCatId="process" qsTypeId="urn:microsoft.com/office/officeart/2005/8/quickstyle/simple1" qsCatId="simple" csTypeId="urn:microsoft.com/office/officeart/2005/8/colors/accent1_2" csCatId="accent1" phldr="1"/>
      <dgm:spPr/>
    </dgm:pt>
    <dgm:pt modelId="{2FB2BD3F-44F7-4CB0-9F23-CD502DEDB75C}">
      <dgm:prSet phldrT="[Texto]"/>
      <dgm:spPr/>
      <dgm:t>
        <a:bodyPr/>
        <a:lstStyle/>
        <a:p>
          <a:r>
            <a:rPr lang="es-EC" dirty="0" smtClean="0"/>
            <a:t>FRECUENCIA CARDIACA</a:t>
          </a:r>
          <a:endParaRPr lang="es-EC" dirty="0"/>
        </a:p>
      </dgm:t>
    </dgm:pt>
    <dgm:pt modelId="{BF851997-8C95-4254-81E1-5AD9E2F4F158}" type="parTrans" cxnId="{6B2865F3-F004-4038-B20E-1FCD3355AC6D}">
      <dgm:prSet/>
      <dgm:spPr/>
      <dgm:t>
        <a:bodyPr/>
        <a:lstStyle/>
        <a:p>
          <a:endParaRPr lang="es-EC"/>
        </a:p>
      </dgm:t>
    </dgm:pt>
    <dgm:pt modelId="{A02EC2A1-5410-41D5-A2D7-E4A359D97360}" type="sibTrans" cxnId="{6B2865F3-F004-4038-B20E-1FCD3355AC6D}">
      <dgm:prSet/>
      <dgm:spPr/>
      <dgm:t>
        <a:bodyPr/>
        <a:lstStyle/>
        <a:p>
          <a:endParaRPr lang="es-EC"/>
        </a:p>
      </dgm:t>
    </dgm:pt>
    <dgm:pt modelId="{67E3FAD2-CC5D-416F-B7A0-37BB2EFA6736}">
      <dgm:prSet phldrT="[Texto]"/>
      <dgm:spPr/>
      <dgm:t>
        <a:bodyPr/>
        <a:lstStyle/>
        <a:p>
          <a:r>
            <a:rPr lang="es-EC" dirty="0" smtClean="0"/>
            <a:t>LACTATO</a:t>
          </a:r>
          <a:endParaRPr lang="es-EC" dirty="0"/>
        </a:p>
      </dgm:t>
    </dgm:pt>
    <dgm:pt modelId="{5F2DB162-963A-4EAD-950E-F61F4A75BB79}" type="parTrans" cxnId="{2F4E4DDC-C114-4F8B-997C-D67198BA221D}">
      <dgm:prSet/>
      <dgm:spPr/>
      <dgm:t>
        <a:bodyPr/>
        <a:lstStyle/>
        <a:p>
          <a:endParaRPr lang="es-EC"/>
        </a:p>
      </dgm:t>
    </dgm:pt>
    <dgm:pt modelId="{B40EAC70-A741-4D57-BE44-A446222E58B1}" type="sibTrans" cxnId="{2F4E4DDC-C114-4F8B-997C-D67198BA221D}">
      <dgm:prSet/>
      <dgm:spPr/>
      <dgm:t>
        <a:bodyPr/>
        <a:lstStyle/>
        <a:p>
          <a:endParaRPr lang="es-EC"/>
        </a:p>
      </dgm:t>
    </dgm:pt>
    <dgm:pt modelId="{DB0A2B42-B27C-48EA-B3ED-AF8F499E0F95}" type="pres">
      <dgm:prSet presAssocID="{A30BE2A3-E194-4F5A-933F-EFE3B17197DA}" presName="Name0" presStyleCnt="0">
        <dgm:presLayoutVars>
          <dgm:dir/>
          <dgm:resizeHandles val="exact"/>
        </dgm:presLayoutVars>
      </dgm:prSet>
      <dgm:spPr/>
    </dgm:pt>
    <dgm:pt modelId="{863DC4C1-60DF-4029-A751-C29FDA92C0D2}" type="pres">
      <dgm:prSet presAssocID="{A30BE2A3-E194-4F5A-933F-EFE3B17197DA}" presName="fgShape" presStyleLbl="fgShp" presStyleIdx="0" presStyleCnt="1"/>
      <dgm:spPr/>
    </dgm:pt>
    <dgm:pt modelId="{5F6E603E-C630-44EE-AE01-2A1B3C4E0F4F}" type="pres">
      <dgm:prSet presAssocID="{A30BE2A3-E194-4F5A-933F-EFE3B17197DA}" presName="linComp" presStyleCnt="0"/>
      <dgm:spPr/>
    </dgm:pt>
    <dgm:pt modelId="{B9E68D86-66A4-48C8-A315-BC0BF406DA60}" type="pres">
      <dgm:prSet presAssocID="{2FB2BD3F-44F7-4CB0-9F23-CD502DEDB75C}" presName="compNode" presStyleCnt="0"/>
      <dgm:spPr/>
    </dgm:pt>
    <dgm:pt modelId="{0245B56D-60E1-43C9-86F3-088911E078BB}" type="pres">
      <dgm:prSet presAssocID="{2FB2BD3F-44F7-4CB0-9F23-CD502DEDB75C}" presName="bkgdShape" presStyleLbl="node1" presStyleIdx="0" presStyleCnt="2"/>
      <dgm:spPr/>
      <dgm:t>
        <a:bodyPr/>
        <a:lstStyle/>
        <a:p>
          <a:endParaRPr lang="es-EC"/>
        </a:p>
      </dgm:t>
    </dgm:pt>
    <dgm:pt modelId="{A64CC350-F216-4D92-ACD0-4905F4B1DF75}" type="pres">
      <dgm:prSet presAssocID="{2FB2BD3F-44F7-4CB0-9F23-CD502DEDB75C}" presName="nodeTx" presStyleLbl="node1" presStyleIdx="0" presStyleCnt="2">
        <dgm:presLayoutVars>
          <dgm:bulletEnabled val="1"/>
        </dgm:presLayoutVars>
      </dgm:prSet>
      <dgm:spPr/>
      <dgm:t>
        <a:bodyPr/>
        <a:lstStyle/>
        <a:p>
          <a:endParaRPr lang="es-EC"/>
        </a:p>
      </dgm:t>
    </dgm:pt>
    <dgm:pt modelId="{61DF2277-60C9-4BE8-A7A5-A30AB28F4111}" type="pres">
      <dgm:prSet presAssocID="{2FB2BD3F-44F7-4CB0-9F23-CD502DEDB75C}" presName="invisiNode" presStyleLbl="node1" presStyleIdx="0" presStyleCnt="2"/>
      <dgm:spPr/>
    </dgm:pt>
    <dgm:pt modelId="{FD78B27C-9BF3-4E12-A262-9BF18CDA4C20}" type="pres">
      <dgm:prSet presAssocID="{2FB2BD3F-44F7-4CB0-9F23-CD502DEDB75C}" presName="imagNode" presStyleLbl="fgImgPlace1" presStyleIdx="0" presStyleCnt="2"/>
      <dgm:spPr>
        <a:blipFill rotWithShape="0">
          <a:blip xmlns:r="http://schemas.openxmlformats.org/officeDocument/2006/relationships" r:embed="rId1"/>
          <a:stretch>
            <a:fillRect/>
          </a:stretch>
        </a:blipFill>
      </dgm:spPr>
    </dgm:pt>
    <dgm:pt modelId="{DF8A6376-02A3-43CC-B4B1-0F06A6712F94}" type="pres">
      <dgm:prSet presAssocID="{A02EC2A1-5410-41D5-A2D7-E4A359D97360}" presName="sibTrans" presStyleLbl="sibTrans2D1" presStyleIdx="0" presStyleCnt="0"/>
      <dgm:spPr/>
      <dgm:t>
        <a:bodyPr/>
        <a:lstStyle/>
        <a:p>
          <a:endParaRPr lang="es-EC"/>
        </a:p>
      </dgm:t>
    </dgm:pt>
    <dgm:pt modelId="{F674EA40-130F-4D23-9C77-FA3EEC207D78}" type="pres">
      <dgm:prSet presAssocID="{67E3FAD2-CC5D-416F-B7A0-37BB2EFA6736}" presName="compNode" presStyleCnt="0"/>
      <dgm:spPr/>
    </dgm:pt>
    <dgm:pt modelId="{02BD9DAA-0781-483A-8726-53DDC670150D}" type="pres">
      <dgm:prSet presAssocID="{67E3FAD2-CC5D-416F-B7A0-37BB2EFA6736}" presName="bkgdShape" presStyleLbl="node1" presStyleIdx="1" presStyleCnt="2"/>
      <dgm:spPr/>
      <dgm:t>
        <a:bodyPr/>
        <a:lstStyle/>
        <a:p>
          <a:endParaRPr lang="es-EC"/>
        </a:p>
      </dgm:t>
    </dgm:pt>
    <dgm:pt modelId="{DDB2B498-98D6-4456-AEA6-DF15FB037623}" type="pres">
      <dgm:prSet presAssocID="{67E3FAD2-CC5D-416F-B7A0-37BB2EFA6736}" presName="nodeTx" presStyleLbl="node1" presStyleIdx="1" presStyleCnt="2">
        <dgm:presLayoutVars>
          <dgm:bulletEnabled val="1"/>
        </dgm:presLayoutVars>
      </dgm:prSet>
      <dgm:spPr/>
      <dgm:t>
        <a:bodyPr/>
        <a:lstStyle/>
        <a:p>
          <a:endParaRPr lang="es-EC"/>
        </a:p>
      </dgm:t>
    </dgm:pt>
    <dgm:pt modelId="{3194F338-63F8-4D83-B5D7-6930AEFA6824}" type="pres">
      <dgm:prSet presAssocID="{67E3FAD2-CC5D-416F-B7A0-37BB2EFA6736}" presName="invisiNode" presStyleLbl="node1" presStyleIdx="1" presStyleCnt="2"/>
      <dgm:spPr/>
    </dgm:pt>
    <dgm:pt modelId="{F5DF713A-56E2-4CAB-863C-6CBF24600150}" type="pres">
      <dgm:prSet presAssocID="{67E3FAD2-CC5D-416F-B7A0-37BB2EFA6736}" presName="imagNode" presStyleLbl="fgImgPlace1" presStyleIdx="1" presStyleCnt="2"/>
      <dgm:spPr/>
    </dgm:pt>
  </dgm:ptLst>
  <dgm:cxnLst>
    <dgm:cxn modelId="{6B2865F3-F004-4038-B20E-1FCD3355AC6D}" srcId="{A30BE2A3-E194-4F5A-933F-EFE3B17197DA}" destId="{2FB2BD3F-44F7-4CB0-9F23-CD502DEDB75C}" srcOrd="0" destOrd="0" parTransId="{BF851997-8C95-4254-81E1-5AD9E2F4F158}" sibTransId="{A02EC2A1-5410-41D5-A2D7-E4A359D97360}"/>
    <dgm:cxn modelId="{69CEA442-D085-4A30-8966-FCCB330C7867}" type="presOf" srcId="{67E3FAD2-CC5D-416F-B7A0-37BB2EFA6736}" destId="{DDB2B498-98D6-4456-AEA6-DF15FB037623}" srcOrd="1" destOrd="0" presId="urn:microsoft.com/office/officeart/2005/8/layout/hList7"/>
    <dgm:cxn modelId="{E43A9FFF-C24A-404D-9FB8-3BF71F7E6070}" type="presOf" srcId="{A30BE2A3-E194-4F5A-933F-EFE3B17197DA}" destId="{DB0A2B42-B27C-48EA-B3ED-AF8F499E0F95}" srcOrd="0" destOrd="0" presId="urn:microsoft.com/office/officeart/2005/8/layout/hList7"/>
    <dgm:cxn modelId="{A526ADE8-7BBF-4892-B512-DD53C1F8EEC1}" type="presOf" srcId="{67E3FAD2-CC5D-416F-B7A0-37BB2EFA6736}" destId="{02BD9DAA-0781-483A-8726-53DDC670150D}" srcOrd="0" destOrd="0" presId="urn:microsoft.com/office/officeart/2005/8/layout/hList7"/>
    <dgm:cxn modelId="{2F4E4DDC-C114-4F8B-997C-D67198BA221D}" srcId="{A30BE2A3-E194-4F5A-933F-EFE3B17197DA}" destId="{67E3FAD2-CC5D-416F-B7A0-37BB2EFA6736}" srcOrd="1" destOrd="0" parTransId="{5F2DB162-963A-4EAD-950E-F61F4A75BB79}" sibTransId="{B40EAC70-A741-4D57-BE44-A446222E58B1}"/>
    <dgm:cxn modelId="{BEC7A080-26B9-4464-B4A0-92252C7E75A0}" type="presOf" srcId="{A02EC2A1-5410-41D5-A2D7-E4A359D97360}" destId="{DF8A6376-02A3-43CC-B4B1-0F06A6712F94}" srcOrd="0" destOrd="0" presId="urn:microsoft.com/office/officeart/2005/8/layout/hList7"/>
    <dgm:cxn modelId="{F520F0BD-8BB1-4A04-924E-2BC3B8827BC0}" type="presOf" srcId="{2FB2BD3F-44F7-4CB0-9F23-CD502DEDB75C}" destId="{0245B56D-60E1-43C9-86F3-088911E078BB}" srcOrd="0" destOrd="0" presId="urn:microsoft.com/office/officeart/2005/8/layout/hList7"/>
    <dgm:cxn modelId="{594CBC43-8283-4F85-BF33-DF634482AC66}" type="presOf" srcId="{2FB2BD3F-44F7-4CB0-9F23-CD502DEDB75C}" destId="{A64CC350-F216-4D92-ACD0-4905F4B1DF75}" srcOrd="1" destOrd="0" presId="urn:microsoft.com/office/officeart/2005/8/layout/hList7"/>
    <dgm:cxn modelId="{39538350-0B07-4D3B-B42E-554B30F270DD}" type="presParOf" srcId="{DB0A2B42-B27C-48EA-B3ED-AF8F499E0F95}" destId="{863DC4C1-60DF-4029-A751-C29FDA92C0D2}" srcOrd="0" destOrd="0" presId="urn:microsoft.com/office/officeart/2005/8/layout/hList7"/>
    <dgm:cxn modelId="{B326631E-5F07-4BD9-B319-393660576B0D}" type="presParOf" srcId="{DB0A2B42-B27C-48EA-B3ED-AF8F499E0F95}" destId="{5F6E603E-C630-44EE-AE01-2A1B3C4E0F4F}" srcOrd="1" destOrd="0" presId="urn:microsoft.com/office/officeart/2005/8/layout/hList7"/>
    <dgm:cxn modelId="{73E66B86-40A2-4EB4-AEDD-9B3B92A3030A}" type="presParOf" srcId="{5F6E603E-C630-44EE-AE01-2A1B3C4E0F4F}" destId="{B9E68D86-66A4-48C8-A315-BC0BF406DA60}" srcOrd="0" destOrd="0" presId="urn:microsoft.com/office/officeart/2005/8/layout/hList7"/>
    <dgm:cxn modelId="{8B93C585-03E7-4664-9E40-FF475065262A}" type="presParOf" srcId="{B9E68D86-66A4-48C8-A315-BC0BF406DA60}" destId="{0245B56D-60E1-43C9-86F3-088911E078BB}" srcOrd="0" destOrd="0" presId="urn:microsoft.com/office/officeart/2005/8/layout/hList7"/>
    <dgm:cxn modelId="{2BABD0D5-D553-4275-8976-3ED2909CDA9D}" type="presParOf" srcId="{B9E68D86-66A4-48C8-A315-BC0BF406DA60}" destId="{A64CC350-F216-4D92-ACD0-4905F4B1DF75}" srcOrd="1" destOrd="0" presId="urn:microsoft.com/office/officeart/2005/8/layout/hList7"/>
    <dgm:cxn modelId="{A721D8F3-257F-4F77-B43F-914ECE57ED72}" type="presParOf" srcId="{B9E68D86-66A4-48C8-A315-BC0BF406DA60}" destId="{61DF2277-60C9-4BE8-A7A5-A30AB28F4111}" srcOrd="2" destOrd="0" presId="urn:microsoft.com/office/officeart/2005/8/layout/hList7"/>
    <dgm:cxn modelId="{56E59918-AA52-4366-95EF-610C83B4C291}" type="presParOf" srcId="{B9E68D86-66A4-48C8-A315-BC0BF406DA60}" destId="{FD78B27C-9BF3-4E12-A262-9BF18CDA4C20}" srcOrd="3" destOrd="0" presId="urn:microsoft.com/office/officeart/2005/8/layout/hList7"/>
    <dgm:cxn modelId="{D7EBF19A-38B4-4577-88B7-9864B9723B6F}" type="presParOf" srcId="{5F6E603E-C630-44EE-AE01-2A1B3C4E0F4F}" destId="{DF8A6376-02A3-43CC-B4B1-0F06A6712F94}" srcOrd="1" destOrd="0" presId="urn:microsoft.com/office/officeart/2005/8/layout/hList7"/>
    <dgm:cxn modelId="{AA9359B8-7E9D-4251-9D33-875D5F595177}" type="presParOf" srcId="{5F6E603E-C630-44EE-AE01-2A1B3C4E0F4F}" destId="{F674EA40-130F-4D23-9C77-FA3EEC207D78}" srcOrd="2" destOrd="0" presId="urn:microsoft.com/office/officeart/2005/8/layout/hList7"/>
    <dgm:cxn modelId="{13FC984C-F94E-41DF-AA90-44A747539F93}" type="presParOf" srcId="{F674EA40-130F-4D23-9C77-FA3EEC207D78}" destId="{02BD9DAA-0781-483A-8726-53DDC670150D}" srcOrd="0" destOrd="0" presId="urn:microsoft.com/office/officeart/2005/8/layout/hList7"/>
    <dgm:cxn modelId="{D23153DF-56E2-4D49-9574-7F46E038CED1}" type="presParOf" srcId="{F674EA40-130F-4D23-9C77-FA3EEC207D78}" destId="{DDB2B498-98D6-4456-AEA6-DF15FB037623}" srcOrd="1" destOrd="0" presId="urn:microsoft.com/office/officeart/2005/8/layout/hList7"/>
    <dgm:cxn modelId="{8138E226-AF6A-4F41-A1E9-75B874D3947B}" type="presParOf" srcId="{F674EA40-130F-4D23-9C77-FA3EEC207D78}" destId="{3194F338-63F8-4D83-B5D7-6930AEFA6824}" srcOrd="2" destOrd="0" presId="urn:microsoft.com/office/officeart/2005/8/layout/hList7"/>
    <dgm:cxn modelId="{13903603-1340-4382-8D76-E217F40873D4}" type="presParOf" srcId="{F674EA40-130F-4D23-9C77-FA3EEC207D78}" destId="{F5DF713A-56E2-4CAB-863C-6CBF24600150}" srcOrd="3" destOrd="0" presId="urn:microsoft.com/office/officeart/2005/8/layout/hList7"/>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5363DDB-F828-4DF2-B85E-7D1D612BA888}" type="doc">
      <dgm:prSet loTypeId="urn:microsoft.com/office/officeart/2005/8/layout/vList5" loCatId="list" qsTypeId="urn:microsoft.com/office/officeart/2005/8/quickstyle/simple5" qsCatId="simple" csTypeId="urn:microsoft.com/office/officeart/2005/8/colors/accent1_2" csCatId="accent1" phldr="1"/>
      <dgm:spPr/>
      <dgm:t>
        <a:bodyPr/>
        <a:lstStyle/>
        <a:p>
          <a:endParaRPr lang="es-EC"/>
        </a:p>
      </dgm:t>
    </dgm:pt>
    <dgm:pt modelId="{9AB8E078-2F77-469C-9D5C-C5A268688473}">
      <dgm:prSet/>
      <dgm:spPr/>
      <dgm:t>
        <a:bodyPr/>
        <a:lstStyle/>
        <a:p>
          <a:pPr algn="l" rtl="0"/>
          <a:r>
            <a:rPr lang="es-EC" b="1" i="0" baseline="0" dirty="0" smtClean="0"/>
            <a:t>“Quien no vive para servir, </a:t>
          </a:r>
        </a:p>
        <a:p>
          <a:pPr algn="l" rtl="0"/>
          <a:r>
            <a:rPr lang="es-EC" b="1" i="0" baseline="0" dirty="0" smtClean="0"/>
            <a:t>                    no sirve para vivir”</a:t>
          </a:r>
          <a:endParaRPr lang="es-EC" dirty="0"/>
        </a:p>
      </dgm:t>
    </dgm:pt>
    <dgm:pt modelId="{28DDD180-78D4-40FF-BD63-62127053B794}" type="parTrans" cxnId="{69849945-64E7-42A5-A0A1-7EDB5401C17A}">
      <dgm:prSet/>
      <dgm:spPr/>
      <dgm:t>
        <a:bodyPr/>
        <a:lstStyle/>
        <a:p>
          <a:endParaRPr lang="es-EC"/>
        </a:p>
      </dgm:t>
    </dgm:pt>
    <dgm:pt modelId="{59B3A46E-875E-4B72-95DD-A0414D6AD4BD}" type="sibTrans" cxnId="{69849945-64E7-42A5-A0A1-7EDB5401C17A}">
      <dgm:prSet/>
      <dgm:spPr/>
      <dgm:t>
        <a:bodyPr/>
        <a:lstStyle/>
        <a:p>
          <a:endParaRPr lang="es-EC"/>
        </a:p>
      </dgm:t>
    </dgm:pt>
    <dgm:pt modelId="{1EA7A5D9-28BB-4E1E-8B77-A3A85548A1D8}" type="pres">
      <dgm:prSet presAssocID="{15363DDB-F828-4DF2-B85E-7D1D612BA888}" presName="Name0" presStyleCnt="0">
        <dgm:presLayoutVars>
          <dgm:dir/>
          <dgm:animLvl val="lvl"/>
          <dgm:resizeHandles val="exact"/>
        </dgm:presLayoutVars>
      </dgm:prSet>
      <dgm:spPr/>
      <dgm:t>
        <a:bodyPr/>
        <a:lstStyle/>
        <a:p>
          <a:endParaRPr lang="es-EC"/>
        </a:p>
      </dgm:t>
    </dgm:pt>
    <dgm:pt modelId="{A2F8D17A-DEC2-4C0E-B3F8-04FF7F0FC31F}" type="pres">
      <dgm:prSet presAssocID="{9AB8E078-2F77-469C-9D5C-C5A268688473}" presName="linNode" presStyleCnt="0"/>
      <dgm:spPr/>
    </dgm:pt>
    <dgm:pt modelId="{6DBE5189-0FBE-4639-BB40-3F191B3FBD7E}" type="pres">
      <dgm:prSet presAssocID="{9AB8E078-2F77-469C-9D5C-C5A268688473}" presName="parentText" presStyleLbl="node1" presStyleIdx="0" presStyleCnt="1" custScaleX="277778" custLinFactNeighborX="2687">
        <dgm:presLayoutVars>
          <dgm:chMax val="1"/>
          <dgm:bulletEnabled val="1"/>
        </dgm:presLayoutVars>
      </dgm:prSet>
      <dgm:spPr/>
      <dgm:t>
        <a:bodyPr/>
        <a:lstStyle/>
        <a:p>
          <a:endParaRPr lang="es-EC"/>
        </a:p>
      </dgm:t>
    </dgm:pt>
  </dgm:ptLst>
  <dgm:cxnLst>
    <dgm:cxn modelId="{69849945-64E7-42A5-A0A1-7EDB5401C17A}" srcId="{15363DDB-F828-4DF2-B85E-7D1D612BA888}" destId="{9AB8E078-2F77-469C-9D5C-C5A268688473}" srcOrd="0" destOrd="0" parTransId="{28DDD180-78D4-40FF-BD63-62127053B794}" sibTransId="{59B3A46E-875E-4B72-95DD-A0414D6AD4BD}"/>
    <dgm:cxn modelId="{3C280835-AE74-4874-9C90-8E1F0DE97D80}" type="presOf" srcId="{9AB8E078-2F77-469C-9D5C-C5A268688473}" destId="{6DBE5189-0FBE-4639-BB40-3F191B3FBD7E}" srcOrd="0" destOrd="0" presId="urn:microsoft.com/office/officeart/2005/8/layout/vList5"/>
    <dgm:cxn modelId="{D3DD40AD-623F-4889-B4A0-AE052DE7BEE1}" type="presOf" srcId="{15363DDB-F828-4DF2-B85E-7D1D612BA888}" destId="{1EA7A5D9-28BB-4E1E-8B77-A3A85548A1D8}" srcOrd="0" destOrd="0" presId="urn:microsoft.com/office/officeart/2005/8/layout/vList5"/>
    <dgm:cxn modelId="{66936FCB-ECEC-46A7-874A-422769B54242}" type="presParOf" srcId="{1EA7A5D9-28BB-4E1E-8B77-A3A85548A1D8}" destId="{A2F8D17A-DEC2-4C0E-B3F8-04FF7F0FC31F}" srcOrd="0" destOrd="0" presId="urn:microsoft.com/office/officeart/2005/8/layout/vList5"/>
    <dgm:cxn modelId="{3BA1AAE4-41C9-4B4B-B06D-A2E68E91544C}" type="presParOf" srcId="{A2F8D17A-DEC2-4C0E-B3F8-04FF7F0FC31F}" destId="{6DBE5189-0FBE-4639-BB40-3F191B3FBD7E}" srcOrd="0"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ADD563-11D1-4F04-B0EA-23819C9E20EE}" type="doc">
      <dgm:prSet loTypeId="urn:microsoft.com/office/officeart/2005/8/layout/hList7" loCatId="list" qsTypeId="urn:microsoft.com/office/officeart/2005/8/quickstyle/3d3" qsCatId="3D" csTypeId="urn:microsoft.com/office/officeart/2005/8/colors/accent1_2" csCatId="accent1"/>
      <dgm:spPr/>
      <dgm:t>
        <a:bodyPr/>
        <a:lstStyle/>
        <a:p>
          <a:endParaRPr lang="es-EC"/>
        </a:p>
      </dgm:t>
    </dgm:pt>
    <dgm:pt modelId="{7E1994CE-4082-481C-84B5-06AA5350E73C}">
      <dgm:prSet custT="1"/>
      <dgm:spPr/>
      <dgm:t>
        <a:bodyPr/>
        <a:lstStyle/>
        <a:p>
          <a:pPr algn="ctr" rtl="0"/>
          <a:r>
            <a:rPr lang="es-ES" sz="2100" dirty="0" smtClean="0"/>
            <a:t>En la actualidad el entrenamiento aplicado a los deportistas; no se lo ejecuta en base a datos reales producto de una investigación y análisis científico, acorde a nuestro biotipo y posición geográfica. </a:t>
          </a:r>
          <a:endParaRPr lang="es-ES" sz="2100" dirty="0"/>
        </a:p>
      </dgm:t>
    </dgm:pt>
    <dgm:pt modelId="{54B5970B-8A8B-4AD1-83A4-737BC8FC5C09}" type="parTrans" cxnId="{83FF3934-53D5-4A8A-970C-751C2C8187FC}">
      <dgm:prSet/>
      <dgm:spPr/>
      <dgm:t>
        <a:bodyPr/>
        <a:lstStyle/>
        <a:p>
          <a:pPr algn="ctr"/>
          <a:endParaRPr lang="es-EC" sz="2100"/>
        </a:p>
      </dgm:t>
    </dgm:pt>
    <dgm:pt modelId="{76573571-FFD0-4248-9679-46D7B60CBBAF}" type="sibTrans" cxnId="{83FF3934-53D5-4A8A-970C-751C2C8187FC}">
      <dgm:prSet/>
      <dgm:spPr/>
      <dgm:t>
        <a:bodyPr/>
        <a:lstStyle/>
        <a:p>
          <a:pPr algn="ctr"/>
          <a:endParaRPr lang="es-EC" sz="2100"/>
        </a:p>
      </dgm:t>
    </dgm:pt>
    <dgm:pt modelId="{D84BF1A8-C956-4B5B-9A21-F3D49283F608}">
      <dgm:prSet custT="1"/>
      <dgm:spPr/>
      <dgm:t>
        <a:bodyPr/>
        <a:lstStyle/>
        <a:p>
          <a:pPr algn="ctr" rtl="0"/>
          <a:r>
            <a:rPr lang="es-ES" sz="2100" dirty="0" smtClean="0"/>
            <a:t>Estos datos son relevantes durante el proceso de entrenamiento, para lograr un rendimiento óptimo y alcanzar las marcas impuestas con miras a su participación en competencias internacionales</a:t>
          </a:r>
          <a:r>
            <a:rPr lang="es-ES_tradnl" sz="2100" dirty="0" smtClean="0"/>
            <a:t> </a:t>
          </a:r>
          <a:endParaRPr lang="es-ES" sz="2100" dirty="0"/>
        </a:p>
      </dgm:t>
    </dgm:pt>
    <dgm:pt modelId="{0C1D42D8-E819-4938-98C6-F64A086D38A6}" type="parTrans" cxnId="{5442B300-A7AA-477C-B842-3382F08F29AD}">
      <dgm:prSet/>
      <dgm:spPr/>
      <dgm:t>
        <a:bodyPr/>
        <a:lstStyle/>
        <a:p>
          <a:pPr algn="ctr"/>
          <a:endParaRPr lang="es-EC" sz="2100"/>
        </a:p>
      </dgm:t>
    </dgm:pt>
    <dgm:pt modelId="{CD0CB38E-F15B-416E-89FA-AD5C67768CB4}" type="sibTrans" cxnId="{5442B300-A7AA-477C-B842-3382F08F29AD}">
      <dgm:prSet/>
      <dgm:spPr/>
      <dgm:t>
        <a:bodyPr/>
        <a:lstStyle/>
        <a:p>
          <a:pPr algn="ctr"/>
          <a:endParaRPr lang="es-EC" sz="2100"/>
        </a:p>
      </dgm:t>
    </dgm:pt>
    <dgm:pt modelId="{4A2D659D-9378-4B63-A1AC-994E347F21A6}" type="pres">
      <dgm:prSet presAssocID="{1FADD563-11D1-4F04-B0EA-23819C9E20EE}" presName="Name0" presStyleCnt="0">
        <dgm:presLayoutVars>
          <dgm:dir/>
          <dgm:resizeHandles val="exact"/>
        </dgm:presLayoutVars>
      </dgm:prSet>
      <dgm:spPr/>
      <dgm:t>
        <a:bodyPr/>
        <a:lstStyle/>
        <a:p>
          <a:endParaRPr lang="es-EC"/>
        </a:p>
      </dgm:t>
    </dgm:pt>
    <dgm:pt modelId="{CE0A0CF2-D6AE-4A19-9C69-4F912081040C}" type="pres">
      <dgm:prSet presAssocID="{1FADD563-11D1-4F04-B0EA-23819C9E20EE}" presName="fgShape" presStyleLbl="fgShp" presStyleIdx="0" presStyleCnt="1" custLinFactNeighborX="-471" custLinFactNeighborY="42938"/>
      <dgm:spPr/>
    </dgm:pt>
    <dgm:pt modelId="{DDDAB791-8B5E-4C3E-A9E6-572A4EE67706}" type="pres">
      <dgm:prSet presAssocID="{1FADD563-11D1-4F04-B0EA-23819C9E20EE}" presName="linComp" presStyleCnt="0"/>
      <dgm:spPr/>
    </dgm:pt>
    <dgm:pt modelId="{0AA95A96-4F77-4A2D-AFFD-7B0913B3846C}" type="pres">
      <dgm:prSet presAssocID="{7E1994CE-4082-481C-84B5-06AA5350E73C}" presName="compNode" presStyleCnt="0"/>
      <dgm:spPr/>
    </dgm:pt>
    <dgm:pt modelId="{54862B91-1F06-41E7-9AF2-5AC2B8C49C5A}" type="pres">
      <dgm:prSet presAssocID="{7E1994CE-4082-481C-84B5-06AA5350E73C}" presName="bkgdShape" presStyleLbl="node1" presStyleIdx="0" presStyleCnt="2"/>
      <dgm:spPr/>
      <dgm:t>
        <a:bodyPr/>
        <a:lstStyle/>
        <a:p>
          <a:endParaRPr lang="es-EC"/>
        </a:p>
      </dgm:t>
    </dgm:pt>
    <dgm:pt modelId="{BEFC8C2C-D2B5-48FD-B3CC-CBADC0A3D432}" type="pres">
      <dgm:prSet presAssocID="{7E1994CE-4082-481C-84B5-06AA5350E73C}" presName="nodeTx" presStyleLbl="node1" presStyleIdx="0" presStyleCnt="2">
        <dgm:presLayoutVars>
          <dgm:bulletEnabled val="1"/>
        </dgm:presLayoutVars>
      </dgm:prSet>
      <dgm:spPr/>
      <dgm:t>
        <a:bodyPr/>
        <a:lstStyle/>
        <a:p>
          <a:endParaRPr lang="es-EC"/>
        </a:p>
      </dgm:t>
    </dgm:pt>
    <dgm:pt modelId="{81FC3551-E0D7-4C53-ACC8-A5993D621C7B}" type="pres">
      <dgm:prSet presAssocID="{7E1994CE-4082-481C-84B5-06AA5350E73C}" presName="invisiNode" presStyleLbl="node1" presStyleIdx="0" presStyleCnt="2"/>
      <dgm:spPr/>
    </dgm:pt>
    <dgm:pt modelId="{2AFC7A65-FDF6-4506-B126-B5BBA76BA87A}" type="pres">
      <dgm:prSet presAssocID="{7E1994CE-4082-481C-84B5-06AA5350E73C}" presName="imagNode" presStyleLbl="fgImgPlace1" presStyleIdx="0" presStyleCnt="2" custLinFactNeighborY="-16221"/>
      <dgm:spPr>
        <a:blipFill rotWithShape="0">
          <a:blip xmlns:r="http://schemas.openxmlformats.org/officeDocument/2006/relationships" r:embed="rId1"/>
          <a:stretch>
            <a:fillRect/>
          </a:stretch>
        </a:blipFill>
      </dgm:spPr>
    </dgm:pt>
    <dgm:pt modelId="{E4EB7F3F-8DB8-4294-8192-9C1C471F21BF}" type="pres">
      <dgm:prSet presAssocID="{76573571-FFD0-4248-9679-46D7B60CBBAF}" presName="sibTrans" presStyleLbl="sibTrans2D1" presStyleIdx="0" presStyleCnt="0"/>
      <dgm:spPr/>
      <dgm:t>
        <a:bodyPr/>
        <a:lstStyle/>
        <a:p>
          <a:endParaRPr lang="es-EC"/>
        </a:p>
      </dgm:t>
    </dgm:pt>
    <dgm:pt modelId="{27FCA1B5-F207-497B-B6CA-7D8FEB3EC5D2}" type="pres">
      <dgm:prSet presAssocID="{D84BF1A8-C956-4B5B-9A21-F3D49283F608}" presName="compNode" presStyleCnt="0"/>
      <dgm:spPr/>
    </dgm:pt>
    <dgm:pt modelId="{38C5F27D-E0C6-4552-95DD-2BCBCB5CCC9E}" type="pres">
      <dgm:prSet presAssocID="{D84BF1A8-C956-4B5B-9A21-F3D49283F608}" presName="bkgdShape" presStyleLbl="node1" presStyleIdx="1" presStyleCnt="2"/>
      <dgm:spPr/>
      <dgm:t>
        <a:bodyPr/>
        <a:lstStyle/>
        <a:p>
          <a:endParaRPr lang="es-EC"/>
        </a:p>
      </dgm:t>
    </dgm:pt>
    <dgm:pt modelId="{DA2BD704-92DD-4B27-A9AB-4EA8ECB330FE}" type="pres">
      <dgm:prSet presAssocID="{D84BF1A8-C956-4B5B-9A21-F3D49283F608}" presName="nodeTx" presStyleLbl="node1" presStyleIdx="1" presStyleCnt="2">
        <dgm:presLayoutVars>
          <dgm:bulletEnabled val="1"/>
        </dgm:presLayoutVars>
      </dgm:prSet>
      <dgm:spPr/>
      <dgm:t>
        <a:bodyPr/>
        <a:lstStyle/>
        <a:p>
          <a:endParaRPr lang="es-EC"/>
        </a:p>
      </dgm:t>
    </dgm:pt>
    <dgm:pt modelId="{A39CCBCC-EFB6-48E6-B58D-FCCFE28DDE01}" type="pres">
      <dgm:prSet presAssocID="{D84BF1A8-C956-4B5B-9A21-F3D49283F608}" presName="invisiNode" presStyleLbl="node1" presStyleIdx="1" presStyleCnt="2"/>
      <dgm:spPr/>
    </dgm:pt>
    <dgm:pt modelId="{AFF20A53-BCDB-4597-9152-9061AC6D7E65}" type="pres">
      <dgm:prSet presAssocID="{D84BF1A8-C956-4B5B-9A21-F3D49283F608}" presName="imagNode" presStyleLbl="fgImgPlace1" presStyleIdx="1" presStyleCnt="2" custLinFactNeighborY="-16221"/>
      <dgm:spPr>
        <a:blipFill rotWithShape="0">
          <a:blip xmlns:r="http://schemas.openxmlformats.org/officeDocument/2006/relationships" r:embed="rId2"/>
          <a:stretch>
            <a:fillRect/>
          </a:stretch>
        </a:blipFill>
      </dgm:spPr>
    </dgm:pt>
  </dgm:ptLst>
  <dgm:cxnLst>
    <dgm:cxn modelId="{AADD07A2-D001-488C-B82A-537B654B15D4}" type="presOf" srcId="{7E1994CE-4082-481C-84B5-06AA5350E73C}" destId="{54862B91-1F06-41E7-9AF2-5AC2B8C49C5A}" srcOrd="0" destOrd="0" presId="urn:microsoft.com/office/officeart/2005/8/layout/hList7"/>
    <dgm:cxn modelId="{83FF3934-53D5-4A8A-970C-751C2C8187FC}" srcId="{1FADD563-11D1-4F04-B0EA-23819C9E20EE}" destId="{7E1994CE-4082-481C-84B5-06AA5350E73C}" srcOrd="0" destOrd="0" parTransId="{54B5970B-8A8B-4AD1-83A4-737BC8FC5C09}" sibTransId="{76573571-FFD0-4248-9679-46D7B60CBBAF}"/>
    <dgm:cxn modelId="{9A0866D1-04F6-4DF5-B9B3-247B1A98F7CA}" type="presOf" srcId="{D84BF1A8-C956-4B5B-9A21-F3D49283F608}" destId="{DA2BD704-92DD-4B27-A9AB-4EA8ECB330FE}" srcOrd="1" destOrd="0" presId="urn:microsoft.com/office/officeart/2005/8/layout/hList7"/>
    <dgm:cxn modelId="{B0AA87F3-05EA-4383-946F-92FD15D7AA76}" type="presOf" srcId="{7E1994CE-4082-481C-84B5-06AA5350E73C}" destId="{BEFC8C2C-D2B5-48FD-B3CC-CBADC0A3D432}" srcOrd="1" destOrd="0" presId="urn:microsoft.com/office/officeart/2005/8/layout/hList7"/>
    <dgm:cxn modelId="{4B79C749-04B3-4F28-96C6-6C19BC92422C}" type="presOf" srcId="{D84BF1A8-C956-4B5B-9A21-F3D49283F608}" destId="{38C5F27D-E0C6-4552-95DD-2BCBCB5CCC9E}" srcOrd="0" destOrd="0" presId="urn:microsoft.com/office/officeart/2005/8/layout/hList7"/>
    <dgm:cxn modelId="{2A098AFA-AE04-4009-816B-CCD790CEC452}" type="presOf" srcId="{76573571-FFD0-4248-9679-46D7B60CBBAF}" destId="{E4EB7F3F-8DB8-4294-8192-9C1C471F21BF}" srcOrd="0" destOrd="0" presId="urn:microsoft.com/office/officeart/2005/8/layout/hList7"/>
    <dgm:cxn modelId="{854906D4-29D3-4D17-9714-F2B194C6EABE}" type="presOf" srcId="{1FADD563-11D1-4F04-B0EA-23819C9E20EE}" destId="{4A2D659D-9378-4B63-A1AC-994E347F21A6}" srcOrd="0" destOrd="0" presId="urn:microsoft.com/office/officeart/2005/8/layout/hList7"/>
    <dgm:cxn modelId="{5442B300-A7AA-477C-B842-3382F08F29AD}" srcId="{1FADD563-11D1-4F04-B0EA-23819C9E20EE}" destId="{D84BF1A8-C956-4B5B-9A21-F3D49283F608}" srcOrd="1" destOrd="0" parTransId="{0C1D42D8-E819-4938-98C6-F64A086D38A6}" sibTransId="{CD0CB38E-F15B-416E-89FA-AD5C67768CB4}"/>
    <dgm:cxn modelId="{1D3B2918-0422-45D3-B2C2-5DE43AEBB942}" type="presParOf" srcId="{4A2D659D-9378-4B63-A1AC-994E347F21A6}" destId="{CE0A0CF2-D6AE-4A19-9C69-4F912081040C}" srcOrd="0" destOrd="0" presId="urn:microsoft.com/office/officeart/2005/8/layout/hList7"/>
    <dgm:cxn modelId="{005EEB0B-1385-4CDD-9332-388083CB2BFF}" type="presParOf" srcId="{4A2D659D-9378-4B63-A1AC-994E347F21A6}" destId="{DDDAB791-8B5E-4C3E-A9E6-572A4EE67706}" srcOrd="1" destOrd="0" presId="urn:microsoft.com/office/officeart/2005/8/layout/hList7"/>
    <dgm:cxn modelId="{A15EA0EE-FBC2-47EA-9FB6-4641AC748F23}" type="presParOf" srcId="{DDDAB791-8B5E-4C3E-A9E6-572A4EE67706}" destId="{0AA95A96-4F77-4A2D-AFFD-7B0913B3846C}" srcOrd="0" destOrd="0" presId="urn:microsoft.com/office/officeart/2005/8/layout/hList7"/>
    <dgm:cxn modelId="{5E67FCED-0578-476D-8ED3-992F0364EFD2}" type="presParOf" srcId="{0AA95A96-4F77-4A2D-AFFD-7B0913B3846C}" destId="{54862B91-1F06-41E7-9AF2-5AC2B8C49C5A}" srcOrd="0" destOrd="0" presId="urn:microsoft.com/office/officeart/2005/8/layout/hList7"/>
    <dgm:cxn modelId="{2F57F16A-A334-430C-872E-43CD470C91DB}" type="presParOf" srcId="{0AA95A96-4F77-4A2D-AFFD-7B0913B3846C}" destId="{BEFC8C2C-D2B5-48FD-B3CC-CBADC0A3D432}" srcOrd="1" destOrd="0" presId="urn:microsoft.com/office/officeart/2005/8/layout/hList7"/>
    <dgm:cxn modelId="{82038C30-CB00-4729-A12F-136BF064E0D8}" type="presParOf" srcId="{0AA95A96-4F77-4A2D-AFFD-7B0913B3846C}" destId="{81FC3551-E0D7-4C53-ACC8-A5993D621C7B}" srcOrd="2" destOrd="0" presId="urn:microsoft.com/office/officeart/2005/8/layout/hList7"/>
    <dgm:cxn modelId="{5B3F0888-98F3-4C8B-881F-5B66F19C881A}" type="presParOf" srcId="{0AA95A96-4F77-4A2D-AFFD-7B0913B3846C}" destId="{2AFC7A65-FDF6-4506-B126-B5BBA76BA87A}" srcOrd="3" destOrd="0" presId="urn:microsoft.com/office/officeart/2005/8/layout/hList7"/>
    <dgm:cxn modelId="{27310773-9574-4A87-8F64-825CAD28496B}" type="presParOf" srcId="{DDDAB791-8B5E-4C3E-A9E6-572A4EE67706}" destId="{E4EB7F3F-8DB8-4294-8192-9C1C471F21BF}" srcOrd="1" destOrd="0" presId="urn:microsoft.com/office/officeart/2005/8/layout/hList7"/>
    <dgm:cxn modelId="{D1255F9E-1264-41B9-8E5F-23B975A09BA8}" type="presParOf" srcId="{DDDAB791-8B5E-4C3E-A9E6-572A4EE67706}" destId="{27FCA1B5-F207-497B-B6CA-7D8FEB3EC5D2}" srcOrd="2" destOrd="0" presId="urn:microsoft.com/office/officeart/2005/8/layout/hList7"/>
    <dgm:cxn modelId="{2DA42254-B17A-4B43-BF18-AD48CAFFB218}" type="presParOf" srcId="{27FCA1B5-F207-497B-B6CA-7D8FEB3EC5D2}" destId="{38C5F27D-E0C6-4552-95DD-2BCBCB5CCC9E}" srcOrd="0" destOrd="0" presId="urn:microsoft.com/office/officeart/2005/8/layout/hList7"/>
    <dgm:cxn modelId="{684D548D-BD52-4033-A127-AAA86C23B9BA}" type="presParOf" srcId="{27FCA1B5-F207-497B-B6CA-7D8FEB3EC5D2}" destId="{DA2BD704-92DD-4B27-A9AB-4EA8ECB330FE}" srcOrd="1" destOrd="0" presId="urn:microsoft.com/office/officeart/2005/8/layout/hList7"/>
    <dgm:cxn modelId="{BA32B89D-DD14-4F42-A429-F67F0B319846}" type="presParOf" srcId="{27FCA1B5-F207-497B-B6CA-7D8FEB3EC5D2}" destId="{A39CCBCC-EFB6-48E6-B58D-FCCFE28DDE01}" srcOrd="2" destOrd="0" presId="urn:microsoft.com/office/officeart/2005/8/layout/hList7"/>
    <dgm:cxn modelId="{FFEB48A4-E931-4253-AB53-49F783156240}" type="presParOf" srcId="{27FCA1B5-F207-497B-B6CA-7D8FEB3EC5D2}" destId="{AFF20A53-BCDB-4597-9152-9061AC6D7E65}" srcOrd="3" destOrd="0" presId="urn:microsoft.com/office/officeart/2005/8/layout/hList7"/>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CDAA83E-7353-4A24-ACCB-3517AC1FD893}" type="doc">
      <dgm:prSet loTypeId="urn:microsoft.com/office/officeart/2005/8/layout/vList2" loCatId="list" qsTypeId="urn:microsoft.com/office/officeart/2005/8/quickstyle/3d3" qsCatId="3D" csTypeId="urn:microsoft.com/office/officeart/2005/8/colors/accent0_3" csCatId="mainScheme" phldr="1"/>
      <dgm:spPr/>
      <dgm:t>
        <a:bodyPr/>
        <a:lstStyle/>
        <a:p>
          <a:endParaRPr lang="es-EC"/>
        </a:p>
      </dgm:t>
    </dgm:pt>
    <dgm:pt modelId="{8EF2B8F8-A0A3-46CD-A0A6-94C83F179025}">
      <dgm:prSet custT="1"/>
      <dgm:spPr/>
      <dgm:t>
        <a:bodyPr/>
        <a:lstStyle/>
        <a:p>
          <a:pPr algn="ctr" rtl="0"/>
          <a:r>
            <a:rPr lang="es-ES" sz="2000" dirty="0" smtClean="0"/>
            <a:t>¿Cómo incide el comportamiento de los niveles de frecuencia cardiaca y lactacidemia en la altura, en el rendimiento físico de los deportistas de la preselección de cadetes del equipo de natación las Fuerzas Armadas del Ecuador? </a:t>
          </a:r>
          <a:endParaRPr lang="es-ES_tradnl" sz="2000" dirty="0"/>
        </a:p>
      </dgm:t>
    </dgm:pt>
    <dgm:pt modelId="{2F62428C-5B7D-4A83-8E9F-3F9E91E2CF1F}" type="parTrans" cxnId="{F3882CA5-B1D9-4193-9A98-70FED3563B2D}">
      <dgm:prSet/>
      <dgm:spPr/>
      <dgm:t>
        <a:bodyPr/>
        <a:lstStyle/>
        <a:p>
          <a:pPr algn="ctr"/>
          <a:endParaRPr lang="es-EC" sz="1600"/>
        </a:p>
      </dgm:t>
    </dgm:pt>
    <dgm:pt modelId="{0B5BD5F9-1026-4433-94C8-07DFA3B6854B}" type="sibTrans" cxnId="{F3882CA5-B1D9-4193-9A98-70FED3563B2D}">
      <dgm:prSet/>
      <dgm:spPr/>
      <dgm:t>
        <a:bodyPr/>
        <a:lstStyle/>
        <a:p>
          <a:pPr algn="ctr"/>
          <a:endParaRPr lang="es-EC" sz="1600"/>
        </a:p>
      </dgm:t>
    </dgm:pt>
    <dgm:pt modelId="{82358E4D-A01C-4FEB-8AF0-53365F56AC7E}" type="pres">
      <dgm:prSet presAssocID="{ACDAA83E-7353-4A24-ACCB-3517AC1FD893}" presName="linear" presStyleCnt="0">
        <dgm:presLayoutVars>
          <dgm:animLvl val="lvl"/>
          <dgm:resizeHandles val="exact"/>
        </dgm:presLayoutVars>
      </dgm:prSet>
      <dgm:spPr/>
      <dgm:t>
        <a:bodyPr/>
        <a:lstStyle/>
        <a:p>
          <a:endParaRPr lang="es-EC"/>
        </a:p>
      </dgm:t>
    </dgm:pt>
    <dgm:pt modelId="{A77BCF0C-6BC4-40F4-8158-7500F3AD6F04}" type="pres">
      <dgm:prSet presAssocID="{8EF2B8F8-A0A3-46CD-A0A6-94C83F179025}" presName="parentText" presStyleLbl="node1" presStyleIdx="0" presStyleCnt="1" custScaleY="100117" custLinFactNeighborY="4246">
        <dgm:presLayoutVars>
          <dgm:chMax val="0"/>
          <dgm:bulletEnabled val="1"/>
        </dgm:presLayoutVars>
      </dgm:prSet>
      <dgm:spPr>
        <a:prstGeom prst="ellipse">
          <a:avLst/>
        </a:prstGeom>
      </dgm:spPr>
      <dgm:t>
        <a:bodyPr/>
        <a:lstStyle/>
        <a:p>
          <a:endParaRPr lang="es-EC"/>
        </a:p>
      </dgm:t>
    </dgm:pt>
  </dgm:ptLst>
  <dgm:cxnLst>
    <dgm:cxn modelId="{78CE58A7-9D27-4CC2-8522-643D4EDF5436}" type="presOf" srcId="{8EF2B8F8-A0A3-46CD-A0A6-94C83F179025}" destId="{A77BCF0C-6BC4-40F4-8158-7500F3AD6F04}" srcOrd="0" destOrd="0" presId="urn:microsoft.com/office/officeart/2005/8/layout/vList2"/>
    <dgm:cxn modelId="{F3882CA5-B1D9-4193-9A98-70FED3563B2D}" srcId="{ACDAA83E-7353-4A24-ACCB-3517AC1FD893}" destId="{8EF2B8F8-A0A3-46CD-A0A6-94C83F179025}" srcOrd="0" destOrd="0" parTransId="{2F62428C-5B7D-4A83-8E9F-3F9E91E2CF1F}" sibTransId="{0B5BD5F9-1026-4433-94C8-07DFA3B6854B}"/>
    <dgm:cxn modelId="{7AC2B4C5-8191-451D-940D-1721660C3FB1}" type="presOf" srcId="{ACDAA83E-7353-4A24-ACCB-3517AC1FD893}" destId="{82358E4D-A01C-4FEB-8AF0-53365F56AC7E}" srcOrd="0" destOrd="0" presId="urn:microsoft.com/office/officeart/2005/8/layout/vList2"/>
    <dgm:cxn modelId="{771CB792-2C97-4210-8B23-4EAD495EB8A3}" type="presParOf" srcId="{82358E4D-A01C-4FEB-8AF0-53365F56AC7E}" destId="{A77BCF0C-6BC4-40F4-8158-7500F3AD6F04}" srcOrd="0"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966330F-E250-4D08-AF3E-0E09E88A353B}" type="doc">
      <dgm:prSet loTypeId="urn:microsoft.com/office/officeart/2005/8/layout/radial5" loCatId="cycle" qsTypeId="urn:microsoft.com/office/officeart/2005/8/quickstyle/3d3" qsCatId="3D" csTypeId="urn:microsoft.com/office/officeart/2005/8/colors/colorful2" csCatId="colorful" phldr="1"/>
      <dgm:spPr/>
      <dgm:t>
        <a:bodyPr/>
        <a:lstStyle/>
        <a:p>
          <a:endParaRPr lang="es-ES"/>
        </a:p>
      </dgm:t>
    </dgm:pt>
    <dgm:pt modelId="{04055B0B-A7BE-4AE3-8DF5-8B49A25988C0}">
      <dgm:prSet phldrT="[Texto]" custT="1"/>
      <dgm:spPr/>
      <dgm:t>
        <a:bodyPr/>
        <a:lstStyle/>
        <a:p>
          <a:r>
            <a:rPr lang="es-ES" sz="1100" b="1" dirty="0" smtClean="0">
              <a:solidFill>
                <a:schemeClr val="tx1"/>
              </a:solidFill>
            </a:rPr>
            <a:t>INVESTIGACION</a:t>
          </a:r>
          <a:endParaRPr lang="es-ES" sz="1100" b="1" dirty="0">
            <a:solidFill>
              <a:schemeClr val="tx1"/>
            </a:solidFill>
          </a:endParaRPr>
        </a:p>
      </dgm:t>
    </dgm:pt>
    <dgm:pt modelId="{BD18839A-1183-42E6-86A7-D1FC62D163AA}" type="parTrans" cxnId="{FBA9B010-4609-488F-8EE8-C247C158C439}">
      <dgm:prSet/>
      <dgm:spPr/>
      <dgm:t>
        <a:bodyPr/>
        <a:lstStyle/>
        <a:p>
          <a:endParaRPr lang="es-ES" b="1">
            <a:solidFill>
              <a:schemeClr val="tx1"/>
            </a:solidFill>
          </a:endParaRPr>
        </a:p>
      </dgm:t>
    </dgm:pt>
    <dgm:pt modelId="{E9F8687A-E543-4BF5-B9C3-65341604A2C6}" type="sibTrans" cxnId="{FBA9B010-4609-488F-8EE8-C247C158C439}">
      <dgm:prSet/>
      <dgm:spPr/>
      <dgm:t>
        <a:bodyPr/>
        <a:lstStyle/>
        <a:p>
          <a:endParaRPr lang="es-ES" b="1">
            <a:solidFill>
              <a:schemeClr val="tx1"/>
            </a:solidFill>
          </a:endParaRPr>
        </a:p>
      </dgm:t>
    </dgm:pt>
    <dgm:pt modelId="{53143118-B110-4353-B608-E35A66C43430}">
      <dgm:prSet phldrT="[Texto]" custT="1"/>
      <dgm:spPr/>
      <dgm:t>
        <a:bodyPr/>
        <a:lstStyle/>
        <a:p>
          <a:r>
            <a:rPr lang="es-ES" sz="1600" b="1" baseline="0" dirty="0" smtClean="0">
              <a:solidFill>
                <a:schemeClr val="tx1"/>
              </a:solidFill>
            </a:rPr>
            <a:t>INDICADORES FISIOLOGICOS</a:t>
          </a:r>
          <a:endParaRPr lang="es-ES" sz="1600" b="1" baseline="0" dirty="0">
            <a:solidFill>
              <a:schemeClr val="tx1"/>
            </a:solidFill>
          </a:endParaRPr>
        </a:p>
      </dgm:t>
    </dgm:pt>
    <dgm:pt modelId="{3E8B8646-BB5A-457C-860B-23F34FEC6C54}" type="parTrans" cxnId="{29DB7FB9-2FA4-4CE6-8B78-5AEB09B2FBD5}">
      <dgm:prSet/>
      <dgm:spPr/>
      <dgm:t>
        <a:bodyPr/>
        <a:lstStyle/>
        <a:p>
          <a:endParaRPr lang="es-ES" b="1" dirty="0">
            <a:solidFill>
              <a:schemeClr val="tx1"/>
            </a:solidFill>
          </a:endParaRPr>
        </a:p>
      </dgm:t>
    </dgm:pt>
    <dgm:pt modelId="{B12AB1F0-C411-41CF-8A30-427AC3D8A2B0}" type="sibTrans" cxnId="{29DB7FB9-2FA4-4CE6-8B78-5AEB09B2FBD5}">
      <dgm:prSet/>
      <dgm:spPr/>
      <dgm:t>
        <a:bodyPr/>
        <a:lstStyle/>
        <a:p>
          <a:endParaRPr lang="es-ES" b="1">
            <a:solidFill>
              <a:schemeClr val="tx1"/>
            </a:solidFill>
          </a:endParaRPr>
        </a:p>
      </dgm:t>
    </dgm:pt>
    <dgm:pt modelId="{738F96E5-FC1D-4948-943F-6809D893CCAA}">
      <dgm:prSet phldrT="[Texto]" custT="1"/>
      <dgm:spPr/>
      <dgm:t>
        <a:bodyPr/>
        <a:lstStyle/>
        <a:p>
          <a:endParaRPr lang="es-ES" sz="1400" b="1" baseline="0" dirty="0">
            <a:solidFill>
              <a:schemeClr val="tx1"/>
            </a:solidFill>
          </a:endParaRPr>
        </a:p>
      </dgm:t>
    </dgm:pt>
    <dgm:pt modelId="{97461E97-D21B-4107-BD98-890A2F5C98BF}" type="parTrans" cxnId="{AF419D8A-69C4-49FA-A5DC-E14D1A326074}">
      <dgm:prSet/>
      <dgm:spPr/>
      <dgm:t>
        <a:bodyPr/>
        <a:lstStyle/>
        <a:p>
          <a:endParaRPr lang="es-ES" b="1" dirty="0">
            <a:solidFill>
              <a:schemeClr val="tx1"/>
            </a:solidFill>
          </a:endParaRPr>
        </a:p>
      </dgm:t>
    </dgm:pt>
    <dgm:pt modelId="{DA1ACD01-E4EE-4EE0-B798-6515DA43809C}" type="sibTrans" cxnId="{AF419D8A-69C4-49FA-A5DC-E14D1A326074}">
      <dgm:prSet/>
      <dgm:spPr/>
      <dgm:t>
        <a:bodyPr/>
        <a:lstStyle/>
        <a:p>
          <a:endParaRPr lang="es-ES" b="1">
            <a:solidFill>
              <a:schemeClr val="tx1"/>
            </a:solidFill>
          </a:endParaRPr>
        </a:p>
      </dgm:t>
    </dgm:pt>
    <dgm:pt modelId="{B10DBD17-52FC-43F7-8D5E-63C4C25537A1}">
      <dgm:prSet phldrT="[Texto]" custT="1"/>
      <dgm:spPr/>
      <dgm:t>
        <a:bodyPr/>
        <a:lstStyle/>
        <a:p>
          <a:endParaRPr lang="es-ES" b="1" dirty="0">
            <a:solidFill>
              <a:schemeClr val="tx1"/>
            </a:solidFill>
          </a:endParaRPr>
        </a:p>
      </dgm:t>
    </dgm:pt>
    <dgm:pt modelId="{92BE87EE-D852-414C-93AF-59D1D375C5D9}" type="parTrans" cxnId="{5E6CCD65-0274-442B-A9E8-35204FACB0E6}">
      <dgm:prSet/>
      <dgm:spPr/>
      <dgm:t>
        <a:bodyPr/>
        <a:lstStyle/>
        <a:p>
          <a:endParaRPr lang="es-ES" b="1" dirty="0">
            <a:solidFill>
              <a:schemeClr val="tx1"/>
            </a:solidFill>
          </a:endParaRPr>
        </a:p>
      </dgm:t>
    </dgm:pt>
    <dgm:pt modelId="{027F0ABA-945A-4725-8161-00D180B3B059}" type="sibTrans" cxnId="{5E6CCD65-0274-442B-A9E8-35204FACB0E6}">
      <dgm:prSet/>
      <dgm:spPr/>
      <dgm:t>
        <a:bodyPr/>
        <a:lstStyle/>
        <a:p>
          <a:endParaRPr lang="es-ES" b="1">
            <a:solidFill>
              <a:schemeClr val="tx1"/>
            </a:solidFill>
          </a:endParaRPr>
        </a:p>
      </dgm:t>
    </dgm:pt>
    <dgm:pt modelId="{55F6AA4F-CC78-405F-B73E-F27F7C2F6787}">
      <dgm:prSet phldrT="[Texto]" custT="1"/>
      <dgm:spPr/>
      <dgm:t>
        <a:bodyPr/>
        <a:lstStyle/>
        <a:p>
          <a:endParaRPr lang="es-ES" b="1" dirty="0">
            <a:solidFill>
              <a:schemeClr val="tx1"/>
            </a:solidFill>
          </a:endParaRPr>
        </a:p>
      </dgm:t>
    </dgm:pt>
    <dgm:pt modelId="{282D7CFC-FF36-4C82-B18B-D4E937EB3FED}" type="parTrans" cxnId="{9FD6D2DB-D251-49B9-A671-5CE398858B0C}">
      <dgm:prSet/>
      <dgm:spPr/>
      <dgm:t>
        <a:bodyPr/>
        <a:lstStyle/>
        <a:p>
          <a:endParaRPr lang="es-ES" b="1">
            <a:solidFill>
              <a:schemeClr val="tx1"/>
            </a:solidFill>
          </a:endParaRPr>
        </a:p>
      </dgm:t>
    </dgm:pt>
    <dgm:pt modelId="{D5F8862D-DD7F-4DAB-9731-96B6FFFCF9FF}" type="sibTrans" cxnId="{9FD6D2DB-D251-49B9-A671-5CE398858B0C}">
      <dgm:prSet/>
      <dgm:spPr/>
      <dgm:t>
        <a:bodyPr/>
        <a:lstStyle/>
        <a:p>
          <a:endParaRPr lang="es-ES" b="1">
            <a:solidFill>
              <a:schemeClr val="tx1"/>
            </a:solidFill>
          </a:endParaRPr>
        </a:p>
      </dgm:t>
    </dgm:pt>
    <dgm:pt modelId="{3D3F1306-288A-459A-A345-4F790D363F09}">
      <dgm:prSet phldrT="[Texto]" custT="1"/>
      <dgm:spPr/>
      <dgm:t>
        <a:bodyPr/>
        <a:lstStyle/>
        <a:p>
          <a:endParaRPr lang="es-ES" b="1" dirty="0">
            <a:solidFill>
              <a:schemeClr val="tx1"/>
            </a:solidFill>
          </a:endParaRPr>
        </a:p>
      </dgm:t>
    </dgm:pt>
    <dgm:pt modelId="{944851D1-3DA5-4417-82C4-E785750DDD7D}" type="parTrans" cxnId="{F3DA97E3-83BA-42A7-93D3-6879884B7E1D}">
      <dgm:prSet/>
      <dgm:spPr/>
      <dgm:t>
        <a:bodyPr/>
        <a:lstStyle/>
        <a:p>
          <a:endParaRPr lang="es-ES" b="1" dirty="0">
            <a:solidFill>
              <a:schemeClr val="tx1"/>
            </a:solidFill>
          </a:endParaRPr>
        </a:p>
      </dgm:t>
    </dgm:pt>
    <dgm:pt modelId="{76D4BEB6-26D1-4798-9991-AB94078E11D3}" type="sibTrans" cxnId="{F3DA97E3-83BA-42A7-93D3-6879884B7E1D}">
      <dgm:prSet/>
      <dgm:spPr/>
      <dgm:t>
        <a:bodyPr/>
        <a:lstStyle/>
        <a:p>
          <a:endParaRPr lang="es-ES" b="1">
            <a:solidFill>
              <a:schemeClr val="tx1"/>
            </a:solidFill>
          </a:endParaRPr>
        </a:p>
      </dgm:t>
    </dgm:pt>
    <dgm:pt modelId="{35B29C28-78ED-4B81-A1A3-2F5A6CD24A7B}">
      <dgm:prSet phldrT="[Texto]" custT="1"/>
      <dgm:spPr/>
      <dgm:t>
        <a:bodyPr/>
        <a:lstStyle/>
        <a:p>
          <a:endParaRPr lang="es-ES" b="1" dirty="0">
            <a:solidFill>
              <a:schemeClr val="tx1"/>
            </a:solidFill>
          </a:endParaRPr>
        </a:p>
      </dgm:t>
    </dgm:pt>
    <dgm:pt modelId="{72CD3F13-29D2-48F1-8B75-57C89464359C}" type="parTrans" cxnId="{EBB9A84F-9DE7-41B6-9498-1C37E46A00E0}">
      <dgm:prSet/>
      <dgm:spPr/>
      <dgm:t>
        <a:bodyPr/>
        <a:lstStyle/>
        <a:p>
          <a:endParaRPr lang="es-ES" b="1" dirty="0">
            <a:solidFill>
              <a:schemeClr val="tx1"/>
            </a:solidFill>
          </a:endParaRPr>
        </a:p>
      </dgm:t>
    </dgm:pt>
    <dgm:pt modelId="{4C56CF19-B65F-4A4C-812B-C7CF8CDDE653}" type="sibTrans" cxnId="{EBB9A84F-9DE7-41B6-9498-1C37E46A00E0}">
      <dgm:prSet/>
      <dgm:spPr/>
      <dgm:t>
        <a:bodyPr/>
        <a:lstStyle/>
        <a:p>
          <a:endParaRPr lang="es-ES" b="1">
            <a:solidFill>
              <a:schemeClr val="tx1"/>
            </a:solidFill>
          </a:endParaRPr>
        </a:p>
      </dgm:t>
    </dgm:pt>
    <dgm:pt modelId="{F5E521CC-C444-491F-99EA-EFCB8FE786D7}">
      <dgm:prSet phldrT="[Texto]" custT="1"/>
      <dgm:spPr/>
      <dgm:t>
        <a:bodyPr/>
        <a:lstStyle/>
        <a:p>
          <a:endParaRPr lang="es-ES" b="1" dirty="0">
            <a:solidFill>
              <a:schemeClr val="tx1"/>
            </a:solidFill>
          </a:endParaRPr>
        </a:p>
      </dgm:t>
    </dgm:pt>
    <dgm:pt modelId="{C2207F28-AD66-488A-8286-0C81B0DEDA41}" type="parTrans" cxnId="{6876C703-4616-4FE8-B6D4-E6F139A5C97A}">
      <dgm:prSet/>
      <dgm:spPr/>
      <dgm:t>
        <a:bodyPr/>
        <a:lstStyle/>
        <a:p>
          <a:endParaRPr lang="es-ES" b="1" dirty="0">
            <a:solidFill>
              <a:schemeClr val="tx1"/>
            </a:solidFill>
          </a:endParaRPr>
        </a:p>
      </dgm:t>
    </dgm:pt>
    <dgm:pt modelId="{CD2C5CC0-FF86-4F0B-9749-DB03602EB8EA}" type="sibTrans" cxnId="{6876C703-4616-4FE8-B6D4-E6F139A5C97A}">
      <dgm:prSet/>
      <dgm:spPr/>
      <dgm:t>
        <a:bodyPr/>
        <a:lstStyle/>
        <a:p>
          <a:endParaRPr lang="es-ES" b="1">
            <a:solidFill>
              <a:schemeClr val="tx1"/>
            </a:solidFill>
          </a:endParaRPr>
        </a:p>
      </dgm:t>
    </dgm:pt>
    <dgm:pt modelId="{29D33B18-2BA7-4CE0-83FD-BE3077EE5B37}">
      <dgm:prSet phldrT="[Texto]" custT="1"/>
      <dgm:spPr/>
      <dgm:t>
        <a:bodyPr/>
        <a:lstStyle/>
        <a:p>
          <a:endParaRPr lang="es-ES" b="1" dirty="0">
            <a:solidFill>
              <a:schemeClr val="tx1"/>
            </a:solidFill>
          </a:endParaRPr>
        </a:p>
      </dgm:t>
    </dgm:pt>
    <dgm:pt modelId="{BCD62818-10F2-4CF7-A77E-73109F90E55A}" type="parTrans" cxnId="{0B73E357-F445-4059-980F-58D93A8EFCB8}">
      <dgm:prSet/>
      <dgm:spPr/>
      <dgm:t>
        <a:bodyPr/>
        <a:lstStyle/>
        <a:p>
          <a:endParaRPr lang="es-ES" b="1" dirty="0">
            <a:solidFill>
              <a:schemeClr val="tx1"/>
            </a:solidFill>
          </a:endParaRPr>
        </a:p>
      </dgm:t>
    </dgm:pt>
    <dgm:pt modelId="{4BD5A0B3-EE24-40A6-BB93-D33F82C9B656}" type="sibTrans" cxnId="{0B73E357-F445-4059-980F-58D93A8EFCB8}">
      <dgm:prSet/>
      <dgm:spPr/>
      <dgm:t>
        <a:bodyPr/>
        <a:lstStyle/>
        <a:p>
          <a:endParaRPr lang="es-ES" b="1">
            <a:solidFill>
              <a:schemeClr val="tx1"/>
            </a:solidFill>
          </a:endParaRPr>
        </a:p>
      </dgm:t>
    </dgm:pt>
    <dgm:pt modelId="{AD8ACEE5-E2E7-4972-B657-9E772A929F4E}">
      <dgm:prSet phldrT="[Texto]" custT="1"/>
      <dgm:spPr/>
      <dgm:t>
        <a:bodyPr/>
        <a:lstStyle/>
        <a:p>
          <a:endParaRPr lang="es-ES" b="1" dirty="0">
            <a:solidFill>
              <a:schemeClr val="tx1"/>
            </a:solidFill>
          </a:endParaRPr>
        </a:p>
      </dgm:t>
    </dgm:pt>
    <dgm:pt modelId="{8FE58F9E-904C-453E-AF20-84B40C2C7653}" type="parTrans" cxnId="{58206A62-1C0E-43DC-B574-71C7357ECD28}">
      <dgm:prSet/>
      <dgm:spPr/>
      <dgm:t>
        <a:bodyPr/>
        <a:lstStyle/>
        <a:p>
          <a:endParaRPr lang="es-ES" b="1" dirty="0">
            <a:solidFill>
              <a:schemeClr val="tx1"/>
            </a:solidFill>
          </a:endParaRPr>
        </a:p>
      </dgm:t>
    </dgm:pt>
    <dgm:pt modelId="{6FDD8EBE-9E90-47B7-A2DC-B8E08DD0E798}" type="sibTrans" cxnId="{58206A62-1C0E-43DC-B574-71C7357ECD28}">
      <dgm:prSet/>
      <dgm:spPr/>
      <dgm:t>
        <a:bodyPr/>
        <a:lstStyle/>
        <a:p>
          <a:endParaRPr lang="es-ES" b="1">
            <a:solidFill>
              <a:schemeClr val="tx1"/>
            </a:solidFill>
          </a:endParaRPr>
        </a:p>
      </dgm:t>
    </dgm:pt>
    <dgm:pt modelId="{E44457F8-C4A8-4047-BC55-1505F07F3BED}">
      <dgm:prSet phldrT="[Texto]" custT="1"/>
      <dgm:spPr/>
      <dgm:t>
        <a:bodyPr/>
        <a:lstStyle/>
        <a:p>
          <a:endParaRPr lang="es-ES" b="1" dirty="0">
            <a:solidFill>
              <a:schemeClr val="tx1"/>
            </a:solidFill>
          </a:endParaRPr>
        </a:p>
      </dgm:t>
    </dgm:pt>
    <dgm:pt modelId="{961FB206-5B24-499D-B5BB-C3AADA4D39C6}" type="parTrans" cxnId="{A55AC2BB-AA4F-4B02-8821-C8458786DD97}">
      <dgm:prSet/>
      <dgm:spPr/>
      <dgm:t>
        <a:bodyPr/>
        <a:lstStyle/>
        <a:p>
          <a:endParaRPr lang="es-ES" b="1">
            <a:solidFill>
              <a:schemeClr val="tx1"/>
            </a:solidFill>
          </a:endParaRPr>
        </a:p>
      </dgm:t>
    </dgm:pt>
    <dgm:pt modelId="{29994BB3-747D-442A-9E77-CFE9CAF0EE1E}" type="sibTrans" cxnId="{A55AC2BB-AA4F-4B02-8821-C8458786DD97}">
      <dgm:prSet/>
      <dgm:spPr/>
      <dgm:t>
        <a:bodyPr/>
        <a:lstStyle/>
        <a:p>
          <a:endParaRPr lang="es-ES" b="1">
            <a:solidFill>
              <a:schemeClr val="tx1"/>
            </a:solidFill>
          </a:endParaRPr>
        </a:p>
      </dgm:t>
    </dgm:pt>
    <dgm:pt modelId="{F3BA5851-54E9-4B9A-AA9A-22B0FE48E03D}">
      <dgm:prSet phldrT="[Texto]" custT="1"/>
      <dgm:spPr/>
      <dgm:t>
        <a:bodyPr/>
        <a:lstStyle/>
        <a:p>
          <a:endParaRPr lang="es-ES" b="1" dirty="0">
            <a:solidFill>
              <a:schemeClr val="tx1"/>
            </a:solidFill>
          </a:endParaRPr>
        </a:p>
      </dgm:t>
    </dgm:pt>
    <dgm:pt modelId="{BD2D3D0E-DD34-4995-9394-EEC0706C056F}" type="parTrans" cxnId="{E289B87F-9ED1-48F6-8C9C-89733B7BCE61}">
      <dgm:prSet/>
      <dgm:spPr/>
      <dgm:t>
        <a:bodyPr/>
        <a:lstStyle/>
        <a:p>
          <a:endParaRPr lang="es-ES" b="1">
            <a:solidFill>
              <a:schemeClr val="tx1"/>
            </a:solidFill>
          </a:endParaRPr>
        </a:p>
      </dgm:t>
    </dgm:pt>
    <dgm:pt modelId="{F18CD265-0728-459B-90B9-884540067DB8}" type="sibTrans" cxnId="{E289B87F-9ED1-48F6-8C9C-89733B7BCE61}">
      <dgm:prSet/>
      <dgm:spPr/>
      <dgm:t>
        <a:bodyPr/>
        <a:lstStyle/>
        <a:p>
          <a:endParaRPr lang="es-ES" b="1">
            <a:solidFill>
              <a:schemeClr val="tx1"/>
            </a:solidFill>
          </a:endParaRPr>
        </a:p>
      </dgm:t>
    </dgm:pt>
    <dgm:pt modelId="{BFAAF5FF-790E-4B67-B722-CB41E6BA86F5}">
      <dgm:prSet phldrT="[Texto]" custT="1"/>
      <dgm:spPr/>
      <dgm:t>
        <a:bodyPr/>
        <a:lstStyle/>
        <a:p>
          <a:endParaRPr lang="es-ES" b="1" dirty="0">
            <a:solidFill>
              <a:schemeClr val="tx1"/>
            </a:solidFill>
          </a:endParaRPr>
        </a:p>
      </dgm:t>
    </dgm:pt>
    <dgm:pt modelId="{11B02036-15FC-470E-BBDA-6B63C108784E}" type="parTrans" cxnId="{EAC89F0D-AFDC-45CD-B9C1-492BC24CA439}">
      <dgm:prSet/>
      <dgm:spPr/>
      <dgm:t>
        <a:bodyPr/>
        <a:lstStyle/>
        <a:p>
          <a:endParaRPr lang="es-ES" b="1">
            <a:solidFill>
              <a:schemeClr val="tx1"/>
            </a:solidFill>
          </a:endParaRPr>
        </a:p>
      </dgm:t>
    </dgm:pt>
    <dgm:pt modelId="{04369801-52C8-4C6C-B1F0-937D2BD9E056}" type="sibTrans" cxnId="{EAC89F0D-AFDC-45CD-B9C1-492BC24CA439}">
      <dgm:prSet/>
      <dgm:spPr/>
      <dgm:t>
        <a:bodyPr/>
        <a:lstStyle/>
        <a:p>
          <a:endParaRPr lang="es-ES" b="1">
            <a:solidFill>
              <a:schemeClr val="tx1"/>
            </a:solidFill>
          </a:endParaRPr>
        </a:p>
      </dgm:t>
    </dgm:pt>
    <dgm:pt modelId="{F87352DD-2494-49CC-AA58-635AF5F2BFA3}">
      <dgm:prSet phldrT="[Texto]" custT="1"/>
      <dgm:spPr/>
      <dgm:t>
        <a:bodyPr/>
        <a:lstStyle/>
        <a:p>
          <a:endParaRPr lang="es-ES" b="1" dirty="0">
            <a:solidFill>
              <a:schemeClr val="tx1"/>
            </a:solidFill>
          </a:endParaRPr>
        </a:p>
      </dgm:t>
    </dgm:pt>
    <dgm:pt modelId="{B6C0321B-80AD-45DA-B83B-8749A8B61ED4}" type="parTrans" cxnId="{06D1FB1C-E674-4A8B-84F1-033D88F92364}">
      <dgm:prSet/>
      <dgm:spPr/>
      <dgm:t>
        <a:bodyPr/>
        <a:lstStyle/>
        <a:p>
          <a:endParaRPr lang="es-ES" b="1">
            <a:solidFill>
              <a:schemeClr val="tx1"/>
            </a:solidFill>
          </a:endParaRPr>
        </a:p>
      </dgm:t>
    </dgm:pt>
    <dgm:pt modelId="{0C562B44-E033-44DD-BE7C-E7DD4DEE5C53}" type="sibTrans" cxnId="{06D1FB1C-E674-4A8B-84F1-033D88F92364}">
      <dgm:prSet/>
      <dgm:spPr/>
      <dgm:t>
        <a:bodyPr/>
        <a:lstStyle/>
        <a:p>
          <a:endParaRPr lang="es-ES" b="1">
            <a:solidFill>
              <a:schemeClr val="tx1"/>
            </a:solidFill>
          </a:endParaRPr>
        </a:p>
      </dgm:t>
    </dgm:pt>
    <dgm:pt modelId="{1BDFCFE8-26D5-7C48-86F9-DFB6DD17EFF7}">
      <dgm:prSet phldrT="[Texto]" custT="1"/>
      <dgm:spPr/>
      <dgm:t>
        <a:bodyPr/>
        <a:lstStyle/>
        <a:p>
          <a:r>
            <a:rPr lang="es-ES" sz="1400" b="1" baseline="0" dirty="0" smtClean="0">
              <a:solidFill>
                <a:schemeClr val="tx1"/>
              </a:solidFill>
            </a:rPr>
            <a:t>ENTRENAMIENTO ALTURA</a:t>
          </a:r>
          <a:endParaRPr lang="es-ES" sz="1400" b="1" baseline="0" dirty="0">
            <a:solidFill>
              <a:schemeClr val="tx1"/>
            </a:solidFill>
          </a:endParaRPr>
        </a:p>
      </dgm:t>
    </dgm:pt>
    <dgm:pt modelId="{52DBBC9A-6460-504A-A88B-295A2CB39E6E}" type="parTrans" cxnId="{1C672770-AC2A-5442-B994-94DF375FF6BC}">
      <dgm:prSet/>
      <dgm:spPr/>
      <dgm:t>
        <a:bodyPr/>
        <a:lstStyle/>
        <a:p>
          <a:endParaRPr lang="es-ES" b="1">
            <a:solidFill>
              <a:schemeClr val="tx1"/>
            </a:solidFill>
          </a:endParaRPr>
        </a:p>
      </dgm:t>
    </dgm:pt>
    <dgm:pt modelId="{E7585047-3523-F442-AB52-2DFABEA4550F}" type="sibTrans" cxnId="{1C672770-AC2A-5442-B994-94DF375FF6BC}">
      <dgm:prSet/>
      <dgm:spPr/>
      <dgm:t>
        <a:bodyPr/>
        <a:lstStyle/>
        <a:p>
          <a:endParaRPr lang="es-ES" b="1">
            <a:solidFill>
              <a:schemeClr val="tx1"/>
            </a:solidFill>
          </a:endParaRPr>
        </a:p>
      </dgm:t>
    </dgm:pt>
    <dgm:pt modelId="{2AF9226D-6C03-F34C-8F72-8653E4602803}">
      <dgm:prSet phldrT="[Texto]" custT="1"/>
      <dgm:spPr/>
      <dgm:t>
        <a:bodyPr/>
        <a:lstStyle/>
        <a:p>
          <a:r>
            <a:rPr lang="es-ES" sz="1600" b="1" baseline="0" dirty="0" smtClean="0">
              <a:solidFill>
                <a:schemeClr val="tx1"/>
              </a:solidFill>
            </a:rPr>
            <a:t>ACUMULACIÓN LACTATO</a:t>
          </a:r>
          <a:endParaRPr lang="es-ES" sz="1600" b="1" baseline="0" dirty="0">
            <a:solidFill>
              <a:schemeClr val="tx1"/>
            </a:solidFill>
          </a:endParaRPr>
        </a:p>
      </dgm:t>
    </dgm:pt>
    <dgm:pt modelId="{F8953DA2-49C6-584B-9022-74B0E4713330}" type="parTrans" cxnId="{726A7BFD-CDF8-634E-9022-A2E01D9A460D}">
      <dgm:prSet/>
      <dgm:spPr/>
      <dgm:t>
        <a:bodyPr/>
        <a:lstStyle/>
        <a:p>
          <a:endParaRPr lang="es-ES" b="1">
            <a:solidFill>
              <a:schemeClr val="tx1"/>
            </a:solidFill>
          </a:endParaRPr>
        </a:p>
      </dgm:t>
    </dgm:pt>
    <dgm:pt modelId="{1523BE51-3C5A-684A-8327-8BF88037CF89}" type="sibTrans" cxnId="{726A7BFD-CDF8-634E-9022-A2E01D9A460D}">
      <dgm:prSet/>
      <dgm:spPr/>
      <dgm:t>
        <a:bodyPr/>
        <a:lstStyle/>
        <a:p>
          <a:endParaRPr lang="es-ES" b="1">
            <a:solidFill>
              <a:schemeClr val="tx1"/>
            </a:solidFill>
          </a:endParaRPr>
        </a:p>
      </dgm:t>
    </dgm:pt>
    <dgm:pt modelId="{4AAB906A-E354-3547-B9E4-5AA83B19914D}">
      <dgm:prSet phldrT="[Texto]" custT="1"/>
      <dgm:spPr/>
      <dgm:t>
        <a:bodyPr/>
        <a:lstStyle/>
        <a:p>
          <a:r>
            <a:rPr lang="es-ES" sz="1600" b="1" baseline="0" dirty="0" smtClean="0">
              <a:solidFill>
                <a:schemeClr val="tx1"/>
              </a:solidFill>
            </a:rPr>
            <a:t>ACLARAMIENTO LACTATO</a:t>
          </a:r>
          <a:endParaRPr lang="es-ES" sz="1800" b="1" baseline="0" dirty="0">
            <a:solidFill>
              <a:schemeClr val="tx1"/>
            </a:solidFill>
          </a:endParaRPr>
        </a:p>
      </dgm:t>
    </dgm:pt>
    <dgm:pt modelId="{2FF6197C-2A29-DC4E-A8CB-899320EAA81F}" type="parTrans" cxnId="{941EB556-819D-7740-8544-B62506AB5B68}">
      <dgm:prSet/>
      <dgm:spPr/>
      <dgm:t>
        <a:bodyPr/>
        <a:lstStyle/>
        <a:p>
          <a:endParaRPr lang="es-ES" b="1">
            <a:solidFill>
              <a:schemeClr val="tx1"/>
            </a:solidFill>
          </a:endParaRPr>
        </a:p>
      </dgm:t>
    </dgm:pt>
    <dgm:pt modelId="{5EAB5D70-77EF-A74C-A518-4F9935971946}" type="sibTrans" cxnId="{941EB556-819D-7740-8544-B62506AB5B68}">
      <dgm:prSet/>
      <dgm:spPr/>
      <dgm:t>
        <a:bodyPr/>
        <a:lstStyle/>
        <a:p>
          <a:endParaRPr lang="es-ES" b="1">
            <a:solidFill>
              <a:schemeClr val="tx1"/>
            </a:solidFill>
          </a:endParaRPr>
        </a:p>
      </dgm:t>
    </dgm:pt>
    <dgm:pt modelId="{4A7D39F6-9896-2B44-8E94-496988670C05}">
      <dgm:prSet phldrT="[Texto]" custT="1"/>
      <dgm:spPr/>
      <dgm:t>
        <a:bodyPr/>
        <a:lstStyle/>
        <a:p>
          <a:r>
            <a:rPr lang="es-ES" sz="1600" b="1" baseline="0" dirty="0" smtClean="0">
              <a:solidFill>
                <a:schemeClr val="tx1"/>
              </a:solidFill>
            </a:rPr>
            <a:t>COMPORTAM.</a:t>
          </a:r>
        </a:p>
        <a:p>
          <a:r>
            <a:rPr lang="es-ES" sz="1600" b="1" baseline="0" dirty="0" smtClean="0">
              <a:solidFill>
                <a:schemeClr val="tx1"/>
              </a:solidFill>
            </a:rPr>
            <a:t>FRECUENCIA CARDIACA</a:t>
          </a:r>
          <a:endParaRPr lang="es-ES" sz="1600" b="1" baseline="0" dirty="0">
            <a:solidFill>
              <a:schemeClr val="tx1"/>
            </a:solidFill>
          </a:endParaRPr>
        </a:p>
      </dgm:t>
    </dgm:pt>
    <dgm:pt modelId="{2D3C5E2A-3580-FC4B-9323-26BB9FB62E25}" type="parTrans" cxnId="{A5B1FC62-6E86-7E4A-A33B-32D806F0F2DB}">
      <dgm:prSet/>
      <dgm:spPr/>
      <dgm:t>
        <a:bodyPr/>
        <a:lstStyle/>
        <a:p>
          <a:endParaRPr lang="es-ES" b="1">
            <a:solidFill>
              <a:schemeClr val="tx1"/>
            </a:solidFill>
          </a:endParaRPr>
        </a:p>
      </dgm:t>
    </dgm:pt>
    <dgm:pt modelId="{CC7D3642-91F8-804B-9A74-9E7B28DF888D}" type="sibTrans" cxnId="{A5B1FC62-6E86-7E4A-A33B-32D806F0F2DB}">
      <dgm:prSet/>
      <dgm:spPr/>
      <dgm:t>
        <a:bodyPr/>
        <a:lstStyle/>
        <a:p>
          <a:endParaRPr lang="es-ES" b="1">
            <a:solidFill>
              <a:schemeClr val="tx1"/>
            </a:solidFill>
          </a:endParaRPr>
        </a:p>
      </dgm:t>
    </dgm:pt>
    <dgm:pt modelId="{F4E42C79-83F5-D546-9D26-783E9C27ED36}">
      <dgm:prSet phldrT="[Texto]" custT="1"/>
      <dgm:spPr/>
      <dgm:t>
        <a:bodyPr/>
        <a:lstStyle/>
        <a:p>
          <a:r>
            <a:rPr lang="es-ES" sz="1600" b="1" baseline="0" dirty="0" smtClean="0">
              <a:solidFill>
                <a:schemeClr val="tx1"/>
              </a:solidFill>
            </a:rPr>
            <a:t>DEPORTISTAS</a:t>
          </a:r>
          <a:endParaRPr lang="es-ES" sz="1600" b="1" baseline="0" dirty="0">
            <a:solidFill>
              <a:schemeClr val="tx1"/>
            </a:solidFill>
          </a:endParaRPr>
        </a:p>
      </dgm:t>
    </dgm:pt>
    <dgm:pt modelId="{B65C7BA2-6906-DA41-95AB-B962458D1CFB}" type="parTrans" cxnId="{5CC9374E-ECC5-2E4B-860C-786E6FB5F4CC}">
      <dgm:prSet/>
      <dgm:spPr/>
      <dgm:t>
        <a:bodyPr/>
        <a:lstStyle/>
        <a:p>
          <a:endParaRPr lang="es-ES" b="1">
            <a:solidFill>
              <a:schemeClr val="tx1"/>
            </a:solidFill>
          </a:endParaRPr>
        </a:p>
      </dgm:t>
    </dgm:pt>
    <dgm:pt modelId="{EB0036EA-1E66-434D-9D9B-E31AA60F15D5}" type="sibTrans" cxnId="{5CC9374E-ECC5-2E4B-860C-786E6FB5F4CC}">
      <dgm:prSet/>
      <dgm:spPr/>
      <dgm:t>
        <a:bodyPr/>
        <a:lstStyle/>
        <a:p>
          <a:endParaRPr lang="es-ES" b="1">
            <a:solidFill>
              <a:schemeClr val="tx1"/>
            </a:solidFill>
          </a:endParaRPr>
        </a:p>
      </dgm:t>
    </dgm:pt>
    <dgm:pt modelId="{DBE5513E-4146-804D-996F-C6EE00EBCD5C}">
      <dgm:prSet phldrT="[Texto]" custT="1"/>
      <dgm:spPr/>
      <dgm:t>
        <a:bodyPr/>
        <a:lstStyle/>
        <a:p>
          <a:r>
            <a:rPr lang="es-ES" sz="1600" b="1" baseline="0" dirty="0" smtClean="0">
              <a:solidFill>
                <a:schemeClr val="tx1"/>
              </a:solidFill>
            </a:rPr>
            <a:t>DATOS CIENTIFICOS</a:t>
          </a:r>
          <a:endParaRPr lang="es-ES" sz="1600" b="1" baseline="0" dirty="0">
            <a:solidFill>
              <a:schemeClr val="tx1"/>
            </a:solidFill>
          </a:endParaRPr>
        </a:p>
      </dgm:t>
    </dgm:pt>
    <dgm:pt modelId="{F3CFABE1-A0E4-9046-8D5A-27DD4C0EDF11}" type="parTrans" cxnId="{3F01A567-4942-544D-90C4-59156E0B5C2E}">
      <dgm:prSet/>
      <dgm:spPr/>
      <dgm:t>
        <a:bodyPr/>
        <a:lstStyle/>
        <a:p>
          <a:endParaRPr lang="es-ES" b="1">
            <a:solidFill>
              <a:schemeClr val="tx1"/>
            </a:solidFill>
          </a:endParaRPr>
        </a:p>
      </dgm:t>
    </dgm:pt>
    <dgm:pt modelId="{7928C32A-3F2C-A04E-BB3C-97958D2899B3}" type="sibTrans" cxnId="{3F01A567-4942-544D-90C4-59156E0B5C2E}">
      <dgm:prSet/>
      <dgm:spPr/>
      <dgm:t>
        <a:bodyPr/>
        <a:lstStyle/>
        <a:p>
          <a:endParaRPr lang="es-ES" b="1">
            <a:solidFill>
              <a:schemeClr val="tx1"/>
            </a:solidFill>
          </a:endParaRPr>
        </a:p>
      </dgm:t>
    </dgm:pt>
    <dgm:pt modelId="{C21870F7-5C2A-437A-80F6-1884378643CA}">
      <dgm:prSet phldrT="[Texto]" custT="1"/>
      <dgm:spPr/>
      <dgm:t>
        <a:bodyPr/>
        <a:lstStyle/>
        <a:p>
          <a:r>
            <a:rPr lang="es-ES" sz="1600" b="1" baseline="0" dirty="0" smtClean="0">
              <a:solidFill>
                <a:schemeClr val="tx1"/>
              </a:solidFill>
            </a:rPr>
            <a:t>ENTRENAMIENTO</a:t>
          </a:r>
          <a:endParaRPr lang="es-ES" sz="1600" b="1" baseline="0" dirty="0">
            <a:solidFill>
              <a:schemeClr val="tx1"/>
            </a:solidFill>
          </a:endParaRPr>
        </a:p>
      </dgm:t>
    </dgm:pt>
    <dgm:pt modelId="{68B21D14-317C-4419-B277-D51835893D16}" type="parTrans" cxnId="{6E7945CE-38CE-4712-9A77-F6E06989C687}">
      <dgm:prSet/>
      <dgm:spPr/>
      <dgm:t>
        <a:bodyPr/>
        <a:lstStyle/>
        <a:p>
          <a:endParaRPr lang="es-EC"/>
        </a:p>
      </dgm:t>
    </dgm:pt>
    <dgm:pt modelId="{20675BE9-0DDE-42ED-A1FF-5F5D8E950804}" type="sibTrans" cxnId="{6E7945CE-38CE-4712-9A77-F6E06989C687}">
      <dgm:prSet/>
      <dgm:spPr/>
      <dgm:t>
        <a:bodyPr/>
        <a:lstStyle/>
        <a:p>
          <a:endParaRPr lang="es-EC"/>
        </a:p>
      </dgm:t>
    </dgm:pt>
    <dgm:pt modelId="{733025B8-8DF0-9541-9DD0-F6F4D77D8366}" type="pres">
      <dgm:prSet presAssocID="{D966330F-E250-4D08-AF3E-0E09E88A353B}" presName="Name0" presStyleCnt="0">
        <dgm:presLayoutVars>
          <dgm:chMax val="1"/>
          <dgm:dir/>
          <dgm:animLvl val="ctr"/>
          <dgm:resizeHandles val="exact"/>
        </dgm:presLayoutVars>
      </dgm:prSet>
      <dgm:spPr/>
      <dgm:t>
        <a:bodyPr/>
        <a:lstStyle/>
        <a:p>
          <a:endParaRPr lang="es-ES"/>
        </a:p>
      </dgm:t>
    </dgm:pt>
    <dgm:pt modelId="{45A0DD83-7586-0B4B-B4C9-F39A20139C72}" type="pres">
      <dgm:prSet presAssocID="{04055B0B-A7BE-4AE3-8DF5-8B49A25988C0}" presName="centerShape" presStyleLbl="node0" presStyleIdx="0" presStyleCnt="1" custScaleX="126337"/>
      <dgm:spPr/>
      <dgm:t>
        <a:bodyPr/>
        <a:lstStyle/>
        <a:p>
          <a:endParaRPr lang="es-ES"/>
        </a:p>
      </dgm:t>
    </dgm:pt>
    <dgm:pt modelId="{E054E90C-5966-FE48-934A-1C97BAA63716}" type="pres">
      <dgm:prSet presAssocID="{3E8B8646-BB5A-457C-860B-23F34FEC6C54}" presName="parTrans" presStyleLbl="sibTrans2D1" presStyleIdx="0" presStyleCnt="8"/>
      <dgm:spPr/>
      <dgm:t>
        <a:bodyPr/>
        <a:lstStyle/>
        <a:p>
          <a:endParaRPr lang="es-ES"/>
        </a:p>
      </dgm:t>
    </dgm:pt>
    <dgm:pt modelId="{865AB8DF-C577-1045-9584-4631B6B6D703}" type="pres">
      <dgm:prSet presAssocID="{3E8B8646-BB5A-457C-860B-23F34FEC6C54}" presName="connectorText" presStyleLbl="sibTrans2D1" presStyleIdx="0" presStyleCnt="8"/>
      <dgm:spPr/>
      <dgm:t>
        <a:bodyPr/>
        <a:lstStyle/>
        <a:p>
          <a:endParaRPr lang="es-ES"/>
        </a:p>
      </dgm:t>
    </dgm:pt>
    <dgm:pt modelId="{816351F7-1079-2E41-93CC-B84E67CA3ABC}" type="pres">
      <dgm:prSet presAssocID="{53143118-B110-4353-B608-E35A66C43430}" presName="node" presStyleLbl="node1" presStyleIdx="0" presStyleCnt="8" custScaleX="162420">
        <dgm:presLayoutVars>
          <dgm:bulletEnabled val="1"/>
        </dgm:presLayoutVars>
      </dgm:prSet>
      <dgm:spPr/>
      <dgm:t>
        <a:bodyPr/>
        <a:lstStyle/>
        <a:p>
          <a:endParaRPr lang="es-ES"/>
        </a:p>
      </dgm:t>
    </dgm:pt>
    <dgm:pt modelId="{E68B375B-3713-9942-937B-5B2B69C97B96}" type="pres">
      <dgm:prSet presAssocID="{52DBBC9A-6460-504A-A88B-295A2CB39E6E}" presName="parTrans" presStyleLbl="sibTrans2D1" presStyleIdx="1" presStyleCnt="8"/>
      <dgm:spPr/>
      <dgm:t>
        <a:bodyPr/>
        <a:lstStyle/>
        <a:p>
          <a:endParaRPr lang="es-ES"/>
        </a:p>
      </dgm:t>
    </dgm:pt>
    <dgm:pt modelId="{F905E286-C5CC-DE4C-8634-4E37DCECF8B9}" type="pres">
      <dgm:prSet presAssocID="{52DBBC9A-6460-504A-A88B-295A2CB39E6E}" presName="connectorText" presStyleLbl="sibTrans2D1" presStyleIdx="1" presStyleCnt="8"/>
      <dgm:spPr/>
      <dgm:t>
        <a:bodyPr/>
        <a:lstStyle/>
        <a:p>
          <a:endParaRPr lang="es-ES"/>
        </a:p>
      </dgm:t>
    </dgm:pt>
    <dgm:pt modelId="{806F06A3-A9EA-2940-BC63-CD05C924E7D2}" type="pres">
      <dgm:prSet presAssocID="{1BDFCFE8-26D5-7C48-86F9-DFB6DD17EFF7}" presName="node" presStyleLbl="node1" presStyleIdx="1" presStyleCnt="8" custScaleX="176698" custRadScaleRad="125156" custRadScaleInc="40980">
        <dgm:presLayoutVars>
          <dgm:bulletEnabled val="1"/>
        </dgm:presLayoutVars>
      </dgm:prSet>
      <dgm:spPr/>
      <dgm:t>
        <a:bodyPr/>
        <a:lstStyle/>
        <a:p>
          <a:endParaRPr lang="es-ES"/>
        </a:p>
      </dgm:t>
    </dgm:pt>
    <dgm:pt modelId="{FCA8D81D-986A-2649-856F-2C157B20548A}" type="pres">
      <dgm:prSet presAssocID="{F8953DA2-49C6-584B-9022-74B0E4713330}" presName="parTrans" presStyleLbl="sibTrans2D1" presStyleIdx="2" presStyleCnt="8"/>
      <dgm:spPr/>
      <dgm:t>
        <a:bodyPr/>
        <a:lstStyle/>
        <a:p>
          <a:endParaRPr lang="es-ES"/>
        </a:p>
      </dgm:t>
    </dgm:pt>
    <dgm:pt modelId="{FD3303CA-B042-5B47-A921-34D04DB51F36}" type="pres">
      <dgm:prSet presAssocID="{F8953DA2-49C6-584B-9022-74B0E4713330}" presName="connectorText" presStyleLbl="sibTrans2D1" presStyleIdx="2" presStyleCnt="8"/>
      <dgm:spPr/>
      <dgm:t>
        <a:bodyPr/>
        <a:lstStyle/>
        <a:p>
          <a:endParaRPr lang="es-ES"/>
        </a:p>
      </dgm:t>
    </dgm:pt>
    <dgm:pt modelId="{0CE25EB1-DDC2-C94F-9C7E-DEFAC1A44FC5}" type="pres">
      <dgm:prSet presAssocID="{2AF9226D-6C03-F34C-8F72-8653E4602803}" presName="node" presStyleLbl="node1" presStyleIdx="2" presStyleCnt="8" custScaleX="178510" custRadScaleRad="112498" custRadScaleInc="-383">
        <dgm:presLayoutVars>
          <dgm:bulletEnabled val="1"/>
        </dgm:presLayoutVars>
      </dgm:prSet>
      <dgm:spPr/>
      <dgm:t>
        <a:bodyPr/>
        <a:lstStyle/>
        <a:p>
          <a:endParaRPr lang="es-ES"/>
        </a:p>
      </dgm:t>
    </dgm:pt>
    <dgm:pt modelId="{AF260AE8-63C7-904D-80E6-7D710CB468B3}" type="pres">
      <dgm:prSet presAssocID="{2FF6197C-2A29-DC4E-A8CB-899320EAA81F}" presName="parTrans" presStyleLbl="sibTrans2D1" presStyleIdx="3" presStyleCnt="8"/>
      <dgm:spPr/>
      <dgm:t>
        <a:bodyPr/>
        <a:lstStyle/>
        <a:p>
          <a:endParaRPr lang="es-ES"/>
        </a:p>
      </dgm:t>
    </dgm:pt>
    <dgm:pt modelId="{30D61405-3EA5-3B4D-A115-25084E6AA785}" type="pres">
      <dgm:prSet presAssocID="{2FF6197C-2A29-DC4E-A8CB-899320EAA81F}" presName="connectorText" presStyleLbl="sibTrans2D1" presStyleIdx="3" presStyleCnt="8"/>
      <dgm:spPr/>
      <dgm:t>
        <a:bodyPr/>
        <a:lstStyle/>
        <a:p>
          <a:endParaRPr lang="es-ES"/>
        </a:p>
      </dgm:t>
    </dgm:pt>
    <dgm:pt modelId="{06CDEE9E-361B-2548-8D7F-B02D622724CC}" type="pres">
      <dgm:prSet presAssocID="{4AAB906A-E354-3547-B9E4-5AA83B19914D}" presName="node" presStyleLbl="node1" presStyleIdx="3" presStyleCnt="8" custScaleX="209405" custRadScaleRad="122926" custRadScaleInc="-64402">
        <dgm:presLayoutVars>
          <dgm:bulletEnabled val="1"/>
        </dgm:presLayoutVars>
      </dgm:prSet>
      <dgm:spPr/>
      <dgm:t>
        <a:bodyPr/>
        <a:lstStyle/>
        <a:p>
          <a:endParaRPr lang="es-ES"/>
        </a:p>
      </dgm:t>
    </dgm:pt>
    <dgm:pt modelId="{9BCC7542-F201-8145-8236-B6F90785755C}" type="pres">
      <dgm:prSet presAssocID="{2D3C5E2A-3580-FC4B-9323-26BB9FB62E25}" presName="parTrans" presStyleLbl="sibTrans2D1" presStyleIdx="4" presStyleCnt="8"/>
      <dgm:spPr/>
      <dgm:t>
        <a:bodyPr/>
        <a:lstStyle/>
        <a:p>
          <a:endParaRPr lang="es-ES"/>
        </a:p>
      </dgm:t>
    </dgm:pt>
    <dgm:pt modelId="{EEEB0D0C-1746-4244-B06E-3BC973D11429}" type="pres">
      <dgm:prSet presAssocID="{2D3C5E2A-3580-FC4B-9323-26BB9FB62E25}" presName="connectorText" presStyleLbl="sibTrans2D1" presStyleIdx="4" presStyleCnt="8"/>
      <dgm:spPr/>
      <dgm:t>
        <a:bodyPr/>
        <a:lstStyle/>
        <a:p>
          <a:endParaRPr lang="es-ES"/>
        </a:p>
      </dgm:t>
    </dgm:pt>
    <dgm:pt modelId="{1B777991-A20B-1849-A150-E37F5E7157BF}" type="pres">
      <dgm:prSet presAssocID="{4A7D39F6-9896-2B44-8E94-496988670C05}" presName="node" presStyleLbl="node1" presStyleIdx="4" presStyleCnt="8" custScaleX="186552">
        <dgm:presLayoutVars>
          <dgm:bulletEnabled val="1"/>
        </dgm:presLayoutVars>
      </dgm:prSet>
      <dgm:spPr/>
      <dgm:t>
        <a:bodyPr/>
        <a:lstStyle/>
        <a:p>
          <a:endParaRPr lang="es-ES"/>
        </a:p>
      </dgm:t>
    </dgm:pt>
    <dgm:pt modelId="{0B015A2F-FF53-524E-9739-ABE22A1DE8B7}" type="pres">
      <dgm:prSet presAssocID="{B65C7BA2-6906-DA41-95AB-B962458D1CFB}" presName="parTrans" presStyleLbl="sibTrans2D1" presStyleIdx="5" presStyleCnt="8"/>
      <dgm:spPr/>
      <dgm:t>
        <a:bodyPr/>
        <a:lstStyle/>
        <a:p>
          <a:endParaRPr lang="es-ES"/>
        </a:p>
      </dgm:t>
    </dgm:pt>
    <dgm:pt modelId="{FD5059DB-377F-8B47-A823-502CE34E0F29}" type="pres">
      <dgm:prSet presAssocID="{B65C7BA2-6906-DA41-95AB-B962458D1CFB}" presName="connectorText" presStyleLbl="sibTrans2D1" presStyleIdx="5" presStyleCnt="8"/>
      <dgm:spPr/>
      <dgm:t>
        <a:bodyPr/>
        <a:lstStyle/>
        <a:p>
          <a:endParaRPr lang="es-ES"/>
        </a:p>
      </dgm:t>
    </dgm:pt>
    <dgm:pt modelId="{F28E3A84-4933-304A-86F4-86E6EE572A74}" type="pres">
      <dgm:prSet presAssocID="{F4E42C79-83F5-D546-9D26-783E9C27ED36}" presName="node" presStyleLbl="node1" presStyleIdx="5" presStyleCnt="8" custScaleX="162632" custScaleY="99507" custRadScaleRad="113146" custRadScaleInc="42126">
        <dgm:presLayoutVars>
          <dgm:bulletEnabled val="1"/>
        </dgm:presLayoutVars>
      </dgm:prSet>
      <dgm:spPr/>
      <dgm:t>
        <a:bodyPr/>
        <a:lstStyle/>
        <a:p>
          <a:endParaRPr lang="es-ES"/>
        </a:p>
      </dgm:t>
    </dgm:pt>
    <dgm:pt modelId="{0FC5434C-0BF6-4620-864C-4E704DAD9FDE}" type="pres">
      <dgm:prSet presAssocID="{68B21D14-317C-4419-B277-D51835893D16}" presName="parTrans" presStyleLbl="sibTrans2D1" presStyleIdx="6" presStyleCnt="8"/>
      <dgm:spPr/>
      <dgm:t>
        <a:bodyPr/>
        <a:lstStyle/>
        <a:p>
          <a:endParaRPr lang="es-EC"/>
        </a:p>
      </dgm:t>
    </dgm:pt>
    <dgm:pt modelId="{7135AB3B-370D-4EAB-AB50-F2675DA5040B}" type="pres">
      <dgm:prSet presAssocID="{68B21D14-317C-4419-B277-D51835893D16}" presName="connectorText" presStyleLbl="sibTrans2D1" presStyleIdx="6" presStyleCnt="8"/>
      <dgm:spPr/>
      <dgm:t>
        <a:bodyPr/>
        <a:lstStyle/>
        <a:p>
          <a:endParaRPr lang="es-EC"/>
        </a:p>
      </dgm:t>
    </dgm:pt>
    <dgm:pt modelId="{8AF5457D-BDDD-403A-B95D-33DBE817C159}" type="pres">
      <dgm:prSet presAssocID="{C21870F7-5C2A-437A-80F6-1884378643CA}" presName="node" presStyleLbl="node1" presStyleIdx="6" presStyleCnt="8" custScaleX="201877" custRadScaleRad="115323" custRadScaleInc="373">
        <dgm:presLayoutVars>
          <dgm:bulletEnabled val="1"/>
        </dgm:presLayoutVars>
      </dgm:prSet>
      <dgm:spPr/>
      <dgm:t>
        <a:bodyPr/>
        <a:lstStyle/>
        <a:p>
          <a:endParaRPr lang="es-EC"/>
        </a:p>
      </dgm:t>
    </dgm:pt>
    <dgm:pt modelId="{A98AEE1E-C91A-DF47-B4AF-26856AAEA29E}" type="pres">
      <dgm:prSet presAssocID="{F3CFABE1-A0E4-9046-8D5A-27DD4C0EDF11}" presName="parTrans" presStyleLbl="sibTrans2D1" presStyleIdx="7" presStyleCnt="8"/>
      <dgm:spPr/>
      <dgm:t>
        <a:bodyPr/>
        <a:lstStyle/>
        <a:p>
          <a:endParaRPr lang="es-ES"/>
        </a:p>
      </dgm:t>
    </dgm:pt>
    <dgm:pt modelId="{D822866B-C042-C441-9A5A-EE09271A32BC}" type="pres">
      <dgm:prSet presAssocID="{F3CFABE1-A0E4-9046-8D5A-27DD4C0EDF11}" presName="connectorText" presStyleLbl="sibTrans2D1" presStyleIdx="7" presStyleCnt="8"/>
      <dgm:spPr/>
      <dgm:t>
        <a:bodyPr/>
        <a:lstStyle/>
        <a:p>
          <a:endParaRPr lang="es-ES"/>
        </a:p>
      </dgm:t>
    </dgm:pt>
    <dgm:pt modelId="{B044AE47-D886-BB4E-9159-62CC6BAB7F95}" type="pres">
      <dgm:prSet presAssocID="{DBE5513E-4146-804D-996F-C6EE00EBCD5C}" presName="node" presStyleLbl="node1" presStyleIdx="7" presStyleCnt="8" custScaleX="133607" custRadScaleRad="112591" custRadScaleInc="-30017">
        <dgm:presLayoutVars>
          <dgm:bulletEnabled val="1"/>
        </dgm:presLayoutVars>
      </dgm:prSet>
      <dgm:spPr/>
      <dgm:t>
        <a:bodyPr/>
        <a:lstStyle/>
        <a:p>
          <a:endParaRPr lang="es-ES"/>
        </a:p>
      </dgm:t>
    </dgm:pt>
  </dgm:ptLst>
  <dgm:cxnLst>
    <dgm:cxn modelId="{9FD6D2DB-D251-49B9-A671-5CE398858B0C}" srcId="{738F96E5-FC1D-4948-943F-6809D893CCAA}" destId="{55F6AA4F-CC78-405F-B73E-F27F7C2F6787}" srcOrd="7" destOrd="0" parTransId="{282D7CFC-FF36-4C82-B18B-D4E937EB3FED}" sibTransId="{D5F8862D-DD7F-4DAB-9731-96B6FFFCF9FF}"/>
    <dgm:cxn modelId="{E21648FD-F922-4AEB-B1AB-1E14E0FD772B}" type="presOf" srcId="{2FF6197C-2A29-DC4E-A8CB-899320EAA81F}" destId="{30D61405-3EA5-3B4D-A115-25084E6AA785}" srcOrd="1" destOrd="0" presId="urn:microsoft.com/office/officeart/2005/8/layout/radial5"/>
    <dgm:cxn modelId="{A55AC2BB-AA4F-4B02-8821-C8458786DD97}" srcId="{738F96E5-FC1D-4948-943F-6809D893CCAA}" destId="{E44457F8-C4A8-4047-BC55-1505F07F3BED}" srcOrd="6" destOrd="0" parTransId="{961FB206-5B24-499D-B5BB-C3AADA4D39C6}" sibTransId="{29994BB3-747D-442A-9E77-CFE9CAF0EE1E}"/>
    <dgm:cxn modelId="{83E67738-2E29-4001-B7B6-97D6A1C9802E}" type="presOf" srcId="{3E8B8646-BB5A-457C-860B-23F34FEC6C54}" destId="{865AB8DF-C577-1045-9584-4631B6B6D703}" srcOrd="1" destOrd="0" presId="urn:microsoft.com/office/officeart/2005/8/layout/radial5"/>
    <dgm:cxn modelId="{EBB9A84F-9DE7-41B6-9498-1C37E46A00E0}" srcId="{738F96E5-FC1D-4948-943F-6809D893CCAA}" destId="{35B29C28-78ED-4B81-A1A3-2F5A6CD24A7B}" srcOrd="2" destOrd="0" parTransId="{72CD3F13-29D2-48F1-8B75-57C89464359C}" sibTransId="{4C56CF19-B65F-4A4C-812B-C7CF8CDDE653}"/>
    <dgm:cxn modelId="{4C331758-6335-40B3-93D4-723E567BC322}" type="presOf" srcId="{F8953DA2-49C6-584B-9022-74B0E4713330}" destId="{FCA8D81D-986A-2649-856F-2C157B20548A}" srcOrd="0" destOrd="0" presId="urn:microsoft.com/office/officeart/2005/8/layout/radial5"/>
    <dgm:cxn modelId="{4AA13ED9-D388-4724-BE3A-F044E94D2957}" type="presOf" srcId="{F3CFABE1-A0E4-9046-8D5A-27DD4C0EDF11}" destId="{D822866B-C042-C441-9A5A-EE09271A32BC}" srcOrd="1" destOrd="0" presId="urn:microsoft.com/office/officeart/2005/8/layout/radial5"/>
    <dgm:cxn modelId="{0B73E357-F445-4059-980F-58D93A8EFCB8}" srcId="{738F96E5-FC1D-4948-943F-6809D893CCAA}" destId="{29D33B18-2BA7-4CE0-83FD-BE3077EE5B37}" srcOrd="4" destOrd="0" parTransId="{BCD62818-10F2-4CF7-A77E-73109F90E55A}" sibTransId="{4BD5A0B3-EE24-40A6-BB93-D33F82C9B656}"/>
    <dgm:cxn modelId="{338D4347-1FBF-4E06-9158-1CF8E9D93363}" type="presOf" srcId="{4AAB906A-E354-3547-B9E4-5AA83B19914D}" destId="{06CDEE9E-361B-2548-8D7F-B02D622724CC}" srcOrd="0" destOrd="0" presId="urn:microsoft.com/office/officeart/2005/8/layout/radial5"/>
    <dgm:cxn modelId="{F3DA97E3-83BA-42A7-93D3-6879884B7E1D}" srcId="{738F96E5-FC1D-4948-943F-6809D893CCAA}" destId="{3D3F1306-288A-459A-A345-4F790D363F09}" srcOrd="1" destOrd="0" parTransId="{944851D1-3DA5-4417-82C4-E785750DDD7D}" sibTransId="{76D4BEB6-26D1-4798-9991-AB94078E11D3}"/>
    <dgm:cxn modelId="{F7AE01D8-19C7-4070-8CED-518CDB258FC0}" type="presOf" srcId="{2D3C5E2A-3580-FC4B-9323-26BB9FB62E25}" destId="{9BCC7542-F201-8145-8236-B6F90785755C}" srcOrd="0" destOrd="0" presId="urn:microsoft.com/office/officeart/2005/8/layout/radial5"/>
    <dgm:cxn modelId="{176503F8-A705-4392-9659-DD80BB82AC3C}" type="presOf" srcId="{1BDFCFE8-26D5-7C48-86F9-DFB6DD17EFF7}" destId="{806F06A3-A9EA-2940-BC63-CD05C924E7D2}" srcOrd="0" destOrd="0" presId="urn:microsoft.com/office/officeart/2005/8/layout/radial5"/>
    <dgm:cxn modelId="{FBA9B010-4609-488F-8EE8-C247C158C439}" srcId="{D966330F-E250-4D08-AF3E-0E09E88A353B}" destId="{04055B0B-A7BE-4AE3-8DF5-8B49A25988C0}" srcOrd="0" destOrd="0" parTransId="{BD18839A-1183-42E6-86A7-D1FC62D163AA}" sibTransId="{E9F8687A-E543-4BF5-B9C3-65341604A2C6}"/>
    <dgm:cxn modelId="{973B3139-451D-4323-BBA7-F30E76C4449E}" type="presOf" srcId="{F4E42C79-83F5-D546-9D26-783E9C27ED36}" destId="{F28E3A84-4933-304A-86F4-86E6EE572A74}" srcOrd="0" destOrd="0" presId="urn:microsoft.com/office/officeart/2005/8/layout/radial5"/>
    <dgm:cxn modelId="{29DB7FB9-2FA4-4CE6-8B78-5AEB09B2FBD5}" srcId="{04055B0B-A7BE-4AE3-8DF5-8B49A25988C0}" destId="{53143118-B110-4353-B608-E35A66C43430}" srcOrd="0" destOrd="0" parTransId="{3E8B8646-BB5A-457C-860B-23F34FEC6C54}" sibTransId="{B12AB1F0-C411-41CF-8A30-427AC3D8A2B0}"/>
    <dgm:cxn modelId="{58206A62-1C0E-43DC-B574-71C7357ECD28}" srcId="{738F96E5-FC1D-4948-943F-6809D893CCAA}" destId="{AD8ACEE5-E2E7-4972-B657-9E772A929F4E}" srcOrd="5" destOrd="0" parTransId="{8FE58F9E-904C-453E-AF20-84B40C2C7653}" sibTransId="{6FDD8EBE-9E90-47B7-A2DC-B8E08DD0E798}"/>
    <dgm:cxn modelId="{C6EEDEC7-680C-4F22-9287-C9D8A70052B7}" type="presOf" srcId="{4A7D39F6-9896-2B44-8E94-496988670C05}" destId="{1B777991-A20B-1849-A150-E37F5E7157BF}" srcOrd="0" destOrd="0" presId="urn:microsoft.com/office/officeart/2005/8/layout/radial5"/>
    <dgm:cxn modelId="{3F01A567-4942-544D-90C4-59156E0B5C2E}" srcId="{04055B0B-A7BE-4AE3-8DF5-8B49A25988C0}" destId="{DBE5513E-4146-804D-996F-C6EE00EBCD5C}" srcOrd="7" destOrd="0" parTransId="{F3CFABE1-A0E4-9046-8D5A-27DD4C0EDF11}" sibTransId="{7928C32A-3F2C-A04E-BB3C-97958D2899B3}"/>
    <dgm:cxn modelId="{5CC9374E-ECC5-2E4B-860C-786E6FB5F4CC}" srcId="{04055B0B-A7BE-4AE3-8DF5-8B49A25988C0}" destId="{F4E42C79-83F5-D546-9D26-783E9C27ED36}" srcOrd="5" destOrd="0" parTransId="{B65C7BA2-6906-DA41-95AB-B962458D1CFB}" sibTransId="{EB0036EA-1E66-434D-9D9B-E31AA60F15D5}"/>
    <dgm:cxn modelId="{A5B1FC62-6E86-7E4A-A33B-32D806F0F2DB}" srcId="{04055B0B-A7BE-4AE3-8DF5-8B49A25988C0}" destId="{4A7D39F6-9896-2B44-8E94-496988670C05}" srcOrd="4" destOrd="0" parTransId="{2D3C5E2A-3580-FC4B-9323-26BB9FB62E25}" sibTransId="{CC7D3642-91F8-804B-9A74-9E7B28DF888D}"/>
    <dgm:cxn modelId="{5E6CCD65-0274-442B-A9E8-35204FACB0E6}" srcId="{738F96E5-FC1D-4948-943F-6809D893CCAA}" destId="{B10DBD17-52FC-43F7-8D5E-63C4C25537A1}" srcOrd="0" destOrd="0" parTransId="{92BE87EE-D852-414C-93AF-59D1D375C5D9}" sibTransId="{027F0ABA-945A-4725-8161-00D180B3B059}"/>
    <dgm:cxn modelId="{AE22364A-F5E7-435E-8915-CCBE8ADC4182}" type="presOf" srcId="{D966330F-E250-4D08-AF3E-0E09E88A353B}" destId="{733025B8-8DF0-9541-9DD0-F6F4D77D8366}" srcOrd="0" destOrd="0" presId="urn:microsoft.com/office/officeart/2005/8/layout/radial5"/>
    <dgm:cxn modelId="{941EB556-819D-7740-8544-B62506AB5B68}" srcId="{04055B0B-A7BE-4AE3-8DF5-8B49A25988C0}" destId="{4AAB906A-E354-3547-B9E4-5AA83B19914D}" srcOrd="3" destOrd="0" parTransId="{2FF6197C-2A29-DC4E-A8CB-899320EAA81F}" sibTransId="{5EAB5D70-77EF-A74C-A518-4F9935971946}"/>
    <dgm:cxn modelId="{8D2ADB94-212E-42A2-8F5F-F57285D6437A}" type="presOf" srcId="{DBE5513E-4146-804D-996F-C6EE00EBCD5C}" destId="{B044AE47-D886-BB4E-9159-62CC6BAB7F95}" srcOrd="0" destOrd="0" presId="urn:microsoft.com/office/officeart/2005/8/layout/radial5"/>
    <dgm:cxn modelId="{B8C77B0D-A469-4F0C-BF28-6E357F9DFE40}" type="presOf" srcId="{52DBBC9A-6460-504A-A88B-295A2CB39E6E}" destId="{E68B375B-3713-9942-937B-5B2B69C97B96}" srcOrd="0" destOrd="0" presId="urn:microsoft.com/office/officeart/2005/8/layout/radial5"/>
    <dgm:cxn modelId="{1C672770-AC2A-5442-B994-94DF375FF6BC}" srcId="{04055B0B-A7BE-4AE3-8DF5-8B49A25988C0}" destId="{1BDFCFE8-26D5-7C48-86F9-DFB6DD17EFF7}" srcOrd="1" destOrd="0" parTransId="{52DBBC9A-6460-504A-A88B-295A2CB39E6E}" sibTransId="{E7585047-3523-F442-AB52-2DFABEA4550F}"/>
    <dgm:cxn modelId="{AF419D8A-69C4-49FA-A5DC-E14D1A326074}" srcId="{D966330F-E250-4D08-AF3E-0E09E88A353B}" destId="{738F96E5-FC1D-4948-943F-6809D893CCAA}" srcOrd="1" destOrd="0" parTransId="{97461E97-D21B-4107-BD98-890A2F5C98BF}" sibTransId="{DA1ACD01-E4EE-4EE0-B798-6515DA43809C}"/>
    <dgm:cxn modelId="{F503E01C-EFC2-4D49-9F56-87FF013DDDD6}" type="presOf" srcId="{B65C7BA2-6906-DA41-95AB-B962458D1CFB}" destId="{0B015A2F-FF53-524E-9739-ABE22A1DE8B7}" srcOrd="0" destOrd="0" presId="urn:microsoft.com/office/officeart/2005/8/layout/radial5"/>
    <dgm:cxn modelId="{4EC46573-5720-400E-B477-21012A45C441}" type="presOf" srcId="{2D3C5E2A-3580-FC4B-9323-26BB9FB62E25}" destId="{EEEB0D0C-1746-4244-B06E-3BC973D11429}" srcOrd="1" destOrd="0" presId="urn:microsoft.com/office/officeart/2005/8/layout/radial5"/>
    <dgm:cxn modelId="{BA4032F3-37D0-467E-BFF0-23C9BFC3CA22}" type="presOf" srcId="{2AF9226D-6C03-F34C-8F72-8653E4602803}" destId="{0CE25EB1-DDC2-C94F-9C7E-DEFAC1A44FC5}" srcOrd="0" destOrd="0" presId="urn:microsoft.com/office/officeart/2005/8/layout/radial5"/>
    <dgm:cxn modelId="{D635E2EC-85E1-4729-87FB-D8C307D7BD14}" type="presOf" srcId="{F8953DA2-49C6-584B-9022-74B0E4713330}" destId="{FD3303CA-B042-5B47-A921-34D04DB51F36}" srcOrd="1" destOrd="0" presId="urn:microsoft.com/office/officeart/2005/8/layout/radial5"/>
    <dgm:cxn modelId="{6E7945CE-38CE-4712-9A77-F6E06989C687}" srcId="{04055B0B-A7BE-4AE3-8DF5-8B49A25988C0}" destId="{C21870F7-5C2A-437A-80F6-1884378643CA}" srcOrd="6" destOrd="0" parTransId="{68B21D14-317C-4419-B277-D51835893D16}" sibTransId="{20675BE9-0DDE-42ED-A1FF-5F5D8E950804}"/>
    <dgm:cxn modelId="{3969C3F0-624E-4414-952B-871E68308A7D}" type="presOf" srcId="{52DBBC9A-6460-504A-A88B-295A2CB39E6E}" destId="{F905E286-C5CC-DE4C-8634-4E37DCECF8B9}" srcOrd="1" destOrd="0" presId="urn:microsoft.com/office/officeart/2005/8/layout/radial5"/>
    <dgm:cxn modelId="{6876C703-4616-4FE8-B6D4-E6F139A5C97A}" srcId="{738F96E5-FC1D-4948-943F-6809D893CCAA}" destId="{F5E521CC-C444-491F-99EA-EFCB8FE786D7}" srcOrd="3" destOrd="0" parTransId="{C2207F28-AD66-488A-8286-0C81B0DEDA41}" sibTransId="{CD2C5CC0-FF86-4F0B-9749-DB03602EB8EA}"/>
    <dgm:cxn modelId="{06D1FB1C-E674-4A8B-84F1-033D88F92364}" srcId="{738F96E5-FC1D-4948-943F-6809D893CCAA}" destId="{F87352DD-2494-49CC-AA58-635AF5F2BFA3}" srcOrd="10" destOrd="0" parTransId="{B6C0321B-80AD-45DA-B83B-8749A8B61ED4}" sibTransId="{0C562B44-E033-44DD-BE7C-E7DD4DEE5C53}"/>
    <dgm:cxn modelId="{191753F5-6ED7-496E-BEE7-3CE0AC4D9A05}" type="presOf" srcId="{04055B0B-A7BE-4AE3-8DF5-8B49A25988C0}" destId="{45A0DD83-7586-0B4B-B4C9-F39A20139C72}" srcOrd="0" destOrd="0" presId="urn:microsoft.com/office/officeart/2005/8/layout/radial5"/>
    <dgm:cxn modelId="{1C2BFF4B-A50C-4613-9A8E-3FBFDAE932C9}" type="presOf" srcId="{3E8B8646-BB5A-457C-860B-23F34FEC6C54}" destId="{E054E90C-5966-FE48-934A-1C97BAA63716}" srcOrd="0" destOrd="0" presId="urn:microsoft.com/office/officeart/2005/8/layout/radial5"/>
    <dgm:cxn modelId="{2CE9185A-B246-440A-BA61-C95BEE078ED4}" type="presOf" srcId="{68B21D14-317C-4419-B277-D51835893D16}" destId="{0FC5434C-0BF6-4620-864C-4E704DAD9FDE}" srcOrd="0" destOrd="0" presId="urn:microsoft.com/office/officeart/2005/8/layout/radial5"/>
    <dgm:cxn modelId="{7F2C3F0B-809F-49A5-BFFB-D24E966FC9C7}" type="presOf" srcId="{53143118-B110-4353-B608-E35A66C43430}" destId="{816351F7-1079-2E41-93CC-B84E67CA3ABC}" srcOrd="0" destOrd="0" presId="urn:microsoft.com/office/officeart/2005/8/layout/radial5"/>
    <dgm:cxn modelId="{E289B87F-9ED1-48F6-8C9C-89733B7BCE61}" srcId="{738F96E5-FC1D-4948-943F-6809D893CCAA}" destId="{F3BA5851-54E9-4B9A-AA9A-22B0FE48E03D}" srcOrd="8" destOrd="0" parTransId="{BD2D3D0E-DD34-4995-9394-EEC0706C056F}" sibTransId="{F18CD265-0728-459B-90B9-884540067DB8}"/>
    <dgm:cxn modelId="{EAC89F0D-AFDC-45CD-B9C1-492BC24CA439}" srcId="{738F96E5-FC1D-4948-943F-6809D893CCAA}" destId="{BFAAF5FF-790E-4B67-B722-CB41E6BA86F5}" srcOrd="9" destOrd="0" parTransId="{11B02036-15FC-470E-BBDA-6B63C108784E}" sibTransId="{04369801-52C8-4C6C-B1F0-937D2BD9E056}"/>
    <dgm:cxn modelId="{91D35EDE-6A89-4B86-A77A-3A5EF9C753F4}" type="presOf" srcId="{2FF6197C-2A29-DC4E-A8CB-899320EAA81F}" destId="{AF260AE8-63C7-904D-80E6-7D710CB468B3}" srcOrd="0" destOrd="0" presId="urn:microsoft.com/office/officeart/2005/8/layout/radial5"/>
    <dgm:cxn modelId="{62AF541F-2832-48D1-9F8A-1247CCF0D054}" type="presOf" srcId="{C21870F7-5C2A-437A-80F6-1884378643CA}" destId="{8AF5457D-BDDD-403A-B95D-33DBE817C159}" srcOrd="0" destOrd="0" presId="urn:microsoft.com/office/officeart/2005/8/layout/radial5"/>
    <dgm:cxn modelId="{608FAC5A-3414-4468-A9EF-521E7C4C26CB}" type="presOf" srcId="{F3CFABE1-A0E4-9046-8D5A-27DD4C0EDF11}" destId="{A98AEE1E-C91A-DF47-B4AF-26856AAEA29E}" srcOrd="0" destOrd="0" presId="urn:microsoft.com/office/officeart/2005/8/layout/radial5"/>
    <dgm:cxn modelId="{726A7BFD-CDF8-634E-9022-A2E01D9A460D}" srcId="{04055B0B-A7BE-4AE3-8DF5-8B49A25988C0}" destId="{2AF9226D-6C03-F34C-8F72-8653E4602803}" srcOrd="2" destOrd="0" parTransId="{F8953DA2-49C6-584B-9022-74B0E4713330}" sibTransId="{1523BE51-3C5A-684A-8327-8BF88037CF89}"/>
    <dgm:cxn modelId="{9385E5AE-534E-4E63-B61E-18C47101F888}" type="presOf" srcId="{68B21D14-317C-4419-B277-D51835893D16}" destId="{7135AB3B-370D-4EAB-AB50-F2675DA5040B}" srcOrd="1" destOrd="0" presId="urn:microsoft.com/office/officeart/2005/8/layout/radial5"/>
    <dgm:cxn modelId="{9032604A-F629-49E6-A716-C47CD81EE173}" type="presOf" srcId="{B65C7BA2-6906-DA41-95AB-B962458D1CFB}" destId="{FD5059DB-377F-8B47-A823-502CE34E0F29}" srcOrd="1" destOrd="0" presId="urn:microsoft.com/office/officeart/2005/8/layout/radial5"/>
    <dgm:cxn modelId="{9CA37C0B-B696-4B35-BE72-E13B15C936C4}" type="presParOf" srcId="{733025B8-8DF0-9541-9DD0-F6F4D77D8366}" destId="{45A0DD83-7586-0B4B-B4C9-F39A20139C72}" srcOrd="0" destOrd="0" presId="urn:microsoft.com/office/officeart/2005/8/layout/radial5"/>
    <dgm:cxn modelId="{4A8B7139-1593-4179-B124-DAA81DC0505A}" type="presParOf" srcId="{733025B8-8DF0-9541-9DD0-F6F4D77D8366}" destId="{E054E90C-5966-FE48-934A-1C97BAA63716}" srcOrd="1" destOrd="0" presId="urn:microsoft.com/office/officeart/2005/8/layout/radial5"/>
    <dgm:cxn modelId="{40BAF995-5A0F-46D2-87C5-AFA569CCC298}" type="presParOf" srcId="{E054E90C-5966-FE48-934A-1C97BAA63716}" destId="{865AB8DF-C577-1045-9584-4631B6B6D703}" srcOrd="0" destOrd="0" presId="urn:microsoft.com/office/officeart/2005/8/layout/radial5"/>
    <dgm:cxn modelId="{1F0220AA-1F33-4C1C-85D0-49EB4B3A1FA8}" type="presParOf" srcId="{733025B8-8DF0-9541-9DD0-F6F4D77D8366}" destId="{816351F7-1079-2E41-93CC-B84E67CA3ABC}" srcOrd="2" destOrd="0" presId="urn:microsoft.com/office/officeart/2005/8/layout/radial5"/>
    <dgm:cxn modelId="{1C6E0A6D-6714-4B36-B032-0AE2753371FC}" type="presParOf" srcId="{733025B8-8DF0-9541-9DD0-F6F4D77D8366}" destId="{E68B375B-3713-9942-937B-5B2B69C97B96}" srcOrd="3" destOrd="0" presId="urn:microsoft.com/office/officeart/2005/8/layout/radial5"/>
    <dgm:cxn modelId="{394745F1-659C-4E4C-AA22-8FE6CED61A2B}" type="presParOf" srcId="{E68B375B-3713-9942-937B-5B2B69C97B96}" destId="{F905E286-C5CC-DE4C-8634-4E37DCECF8B9}" srcOrd="0" destOrd="0" presId="urn:microsoft.com/office/officeart/2005/8/layout/radial5"/>
    <dgm:cxn modelId="{D1957636-4D44-45D0-AD88-49F5739D113A}" type="presParOf" srcId="{733025B8-8DF0-9541-9DD0-F6F4D77D8366}" destId="{806F06A3-A9EA-2940-BC63-CD05C924E7D2}" srcOrd="4" destOrd="0" presId="urn:microsoft.com/office/officeart/2005/8/layout/radial5"/>
    <dgm:cxn modelId="{BA493EF6-A8B1-4CCE-90A0-4C3A27B33020}" type="presParOf" srcId="{733025B8-8DF0-9541-9DD0-F6F4D77D8366}" destId="{FCA8D81D-986A-2649-856F-2C157B20548A}" srcOrd="5" destOrd="0" presId="urn:microsoft.com/office/officeart/2005/8/layout/radial5"/>
    <dgm:cxn modelId="{8CF6CCAF-1C51-4CB1-A637-AA28E4D39242}" type="presParOf" srcId="{FCA8D81D-986A-2649-856F-2C157B20548A}" destId="{FD3303CA-B042-5B47-A921-34D04DB51F36}" srcOrd="0" destOrd="0" presId="urn:microsoft.com/office/officeart/2005/8/layout/radial5"/>
    <dgm:cxn modelId="{7C550C15-45C4-4424-BE77-9FBF7E784464}" type="presParOf" srcId="{733025B8-8DF0-9541-9DD0-F6F4D77D8366}" destId="{0CE25EB1-DDC2-C94F-9C7E-DEFAC1A44FC5}" srcOrd="6" destOrd="0" presId="urn:microsoft.com/office/officeart/2005/8/layout/radial5"/>
    <dgm:cxn modelId="{3E05589B-DD0E-4225-B25E-090744D187E5}" type="presParOf" srcId="{733025B8-8DF0-9541-9DD0-F6F4D77D8366}" destId="{AF260AE8-63C7-904D-80E6-7D710CB468B3}" srcOrd="7" destOrd="0" presId="urn:microsoft.com/office/officeart/2005/8/layout/radial5"/>
    <dgm:cxn modelId="{6778509A-4672-4A13-9EDA-495426752EFF}" type="presParOf" srcId="{AF260AE8-63C7-904D-80E6-7D710CB468B3}" destId="{30D61405-3EA5-3B4D-A115-25084E6AA785}" srcOrd="0" destOrd="0" presId="urn:microsoft.com/office/officeart/2005/8/layout/radial5"/>
    <dgm:cxn modelId="{6D4587E0-34C5-41A1-9C62-7C0ADB7893F6}" type="presParOf" srcId="{733025B8-8DF0-9541-9DD0-F6F4D77D8366}" destId="{06CDEE9E-361B-2548-8D7F-B02D622724CC}" srcOrd="8" destOrd="0" presId="urn:microsoft.com/office/officeart/2005/8/layout/radial5"/>
    <dgm:cxn modelId="{6F53957B-18F2-4595-BF57-EDC1A4E103E5}" type="presParOf" srcId="{733025B8-8DF0-9541-9DD0-F6F4D77D8366}" destId="{9BCC7542-F201-8145-8236-B6F90785755C}" srcOrd="9" destOrd="0" presId="urn:microsoft.com/office/officeart/2005/8/layout/radial5"/>
    <dgm:cxn modelId="{D644772F-8A5B-43E8-B544-C5A72A5AA538}" type="presParOf" srcId="{9BCC7542-F201-8145-8236-B6F90785755C}" destId="{EEEB0D0C-1746-4244-B06E-3BC973D11429}" srcOrd="0" destOrd="0" presId="urn:microsoft.com/office/officeart/2005/8/layout/radial5"/>
    <dgm:cxn modelId="{E2876972-C989-4D0E-8A8E-C5A58161B4A8}" type="presParOf" srcId="{733025B8-8DF0-9541-9DD0-F6F4D77D8366}" destId="{1B777991-A20B-1849-A150-E37F5E7157BF}" srcOrd="10" destOrd="0" presId="urn:microsoft.com/office/officeart/2005/8/layout/radial5"/>
    <dgm:cxn modelId="{D664076A-7687-49E0-BCE9-335068A6FD0D}" type="presParOf" srcId="{733025B8-8DF0-9541-9DD0-F6F4D77D8366}" destId="{0B015A2F-FF53-524E-9739-ABE22A1DE8B7}" srcOrd="11" destOrd="0" presId="urn:microsoft.com/office/officeart/2005/8/layout/radial5"/>
    <dgm:cxn modelId="{98B86BE3-2A71-4E57-8B53-A996D09C467C}" type="presParOf" srcId="{0B015A2F-FF53-524E-9739-ABE22A1DE8B7}" destId="{FD5059DB-377F-8B47-A823-502CE34E0F29}" srcOrd="0" destOrd="0" presId="urn:microsoft.com/office/officeart/2005/8/layout/radial5"/>
    <dgm:cxn modelId="{0636CC54-CEDB-4B4F-9609-8E46DF3ACFD0}" type="presParOf" srcId="{733025B8-8DF0-9541-9DD0-F6F4D77D8366}" destId="{F28E3A84-4933-304A-86F4-86E6EE572A74}" srcOrd="12" destOrd="0" presId="urn:microsoft.com/office/officeart/2005/8/layout/radial5"/>
    <dgm:cxn modelId="{257A5383-676A-4E80-A281-9E0AFBB2D10A}" type="presParOf" srcId="{733025B8-8DF0-9541-9DD0-F6F4D77D8366}" destId="{0FC5434C-0BF6-4620-864C-4E704DAD9FDE}" srcOrd="13" destOrd="0" presId="urn:microsoft.com/office/officeart/2005/8/layout/radial5"/>
    <dgm:cxn modelId="{9A1A8B7C-4DB7-4438-8598-1C066A03BA7F}" type="presParOf" srcId="{0FC5434C-0BF6-4620-864C-4E704DAD9FDE}" destId="{7135AB3B-370D-4EAB-AB50-F2675DA5040B}" srcOrd="0" destOrd="0" presId="urn:microsoft.com/office/officeart/2005/8/layout/radial5"/>
    <dgm:cxn modelId="{D6EE9C24-695C-4555-9D00-5C58399363F3}" type="presParOf" srcId="{733025B8-8DF0-9541-9DD0-F6F4D77D8366}" destId="{8AF5457D-BDDD-403A-B95D-33DBE817C159}" srcOrd="14" destOrd="0" presId="urn:microsoft.com/office/officeart/2005/8/layout/radial5"/>
    <dgm:cxn modelId="{A8D683AF-42FF-48B9-81BC-124936D640C4}" type="presParOf" srcId="{733025B8-8DF0-9541-9DD0-F6F4D77D8366}" destId="{A98AEE1E-C91A-DF47-B4AF-26856AAEA29E}" srcOrd="15" destOrd="0" presId="urn:microsoft.com/office/officeart/2005/8/layout/radial5"/>
    <dgm:cxn modelId="{696C2908-0BA5-4D32-89DB-4E509E203027}" type="presParOf" srcId="{A98AEE1E-C91A-DF47-B4AF-26856AAEA29E}" destId="{D822866B-C042-C441-9A5A-EE09271A32BC}" srcOrd="0" destOrd="0" presId="urn:microsoft.com/office/officeart/2005/8/layout/radial5"/>
    <dgm:cxn modelId="{22742ED0-0976-4C5A-9578-AF4928DB15AB}" type="presParOf" srcId="{733025B8-8DF0-9541-9DD0-F6F4D77D8366}" destId="{B044AE47-D886-BB4E-9159-62CC6BAB7F95}" srcOrd="16" destOrd="0" presId="urn:microsoft.com/office/officeart/2005/8/layout/radial5"/>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5A7D62E-578A-4E0F-85AC-BA4314CB9574}" type="doc">
      <dgm:prSet loTypeId="urn:microsoft.com/office/officeart/2005/8/layout/hProcess9" loCatId="process" qsTypeId="urn:microsoft.com/office/officeart/2005/8/quickstyle/3d3" qsCatId="3D" csTypeId="urn:microsoft.com/office/officeart/2005/8/colors/accent0_3" csCatId="mainScheme" phldr="1"/>
      <dgm:spPr/>
      <dgm:t>
        <a:bodyPr/>
        <a:lstStyle/>
        <a:p>
          <a:endParaRPr lang="es-EC"/>
        </a:p>
      </dgm:t>
    </dgm:pt>
    <dgm:pt modelId="{5FE123FD-755F-46A6-B77A-97A10E449F76}">
      <dgm:prSet custT="1"/>
      <dgm:spPr/>
      <dgm:t>
        <a:bodyPr/>
        <a:lstStyle/>
        <a:p>
          <a:pPr algn="just" rtl="0"/>
          <a:r>
            <a:rPr lang="es-ES" sz="2400" dirty="0" smtClean="0"/>
            <a:t>Determinar los niveles de frecuencia cardiaca y  lactacidemia en la altura en deportistas de la preselección de cadetes del equipo de natación de las Fuerzas Armadas del Ecuador.</a:t>
          </a:r>
          <a:endParaRPr lang="es-ES_tradnl" sz="2400" dirty="0"/>
        </a:p>
      </dgm:t>
    </dgm:pt>
    <dgm:pt modelId="{0469A347-0A96-467E-BB4E-579A45F99CAB}" type="parTrans" cxnId="{4241F28C-A7BB-470D-8D8D-B7665EEEFF4C}">
      <dgm:prSet/>
      <dgm:spPr/>
      <dgm:t>
        <a:bodyPr/>
        <a:lstStyle/>
        <a:p>
          <a:endParaRPr lang="es-EC"/>
        </a:p>
      </dgm:t>
    </dgm:pt>
    <dgm:pt modelId="{AECF1781-943F-43D2-8B15-B8EED6AADC84}" type="sibTrans" cxnId="{4241F28C-A7BB-470D-8D8D-B7665EEEFF4C}">
      <dgm:prSet/>
      <dgm:spPr/>
      <dgm:t>
        <a:bodyPr/>
        <a:lstStyle/>
        <a:p>
          <a:endParaRPr lang="es-EC"/>
        </a:p>
      </dgm:t>
    </dgm:pt>
    <dgm:pt modelId="{379B6C42-9CD2-42FF-8CEC-DB43CBC4C56E}">
      <dgm:prSet custT="1"/>
      <dgm:spPr/>
      <dgm:t>
        <a:bodyPr/>
        <a:lstStyle/>
        <a:p>
          <a:pPr algn="just" rtl="0"/>
          <a:endParaRPr lang="es-ES" sz="1800" dirty="0"/>
        </a:p>
      </dgm:t>
    </dgm:pt>
    <dgm:pt modelId="{68DFC080-B1A4-43CC-B42B-CDEA2D39269D}" type="parTrans" cxnId="{D029BD7C-11BC-459E-982B-F5ACADAD6ACA}">
      <dgm:prSet/>
      <dgm:spPr/>
      <dgm:t>
        <a:bodyPr/>
        <a:lstStyle/>
        <a:p>
          <a:endParaRPr lang="es-EC"/>
        </a:p>
      </dgm:t>
    </dgm:pt>
    <dgm:pt modelId="{E07AEED8-5BA3-4471-85FF-D3226FCACCB4}" type="sibTrans" cxnId="{D029BD7C-11BC-459E-982B-F5ACADAD6ACA}">
      <dgm:prSet/>
      <dgm:spPr/>
      <dgm:t>
        <a:bodyPr/>
        <a:lstStyle/>
        <a:p>
          <a:endParaRPr lang="es-EC"/>
        </a:p>
      </dgm:t>
    </dgm:pt>
    <dgm:pt modelId="{D388A3A6-F404-4C1B-A0AB-A06059C0F4B6}" type="pres">
      <dgm:prSet presAssocID="{B5A7D62E-578A-4E0F-85AC-BA4314CB9574}" presName="CompostProcess" presStyleCnt="0">
        <dgm:presLayoutVars>
          <dgm:dir/>
          <dgm:resizeHandles val="exact"/>
        </dgm:presLayoutVars>
      </dgm:prSet>
      <dgm:spPr/>
      <dgm:t>
        <a:bodyPr/>
        <a:lstStyle/>
        <a:p>
          <a:endParaRPr lang="es-EC"/>
        </a:p>
      </dgm:t>
    </dgm:pt>
    <dgm:pt modelId="{151EA17B-A07D-41BA-AB86-DEAD1409ABBD}" type="pres">
      <dgm:prSet presAssocID="{B5A7D62E-578A-4E0F-85AC-BA4314CB9574}" presName="arrow" presStyleLbl="bgShp" presStyleIdx="0" presStyleCnt="1" custLinFactNeighborX="3035" custLinFactNeighborY="1577"/>
      <dgm:spPr/>
    </dgm:pt>
    <dgm:pt modelId="{CCDE7524-C504-459E-BA7D-7C768538CCAB}" type="pres">
      <dgm:prSet presAssocID="{B5A7D62E-578A-4E0F-85AC-BA4314CB9574}" presName="linearProcess" presStyleCnt="0"/>
      <dgm:spPr/>
    </dgm:pt>
    <dgm:pt modelId="{0D96FB5D-58C4-4F91-A7CD-7144745E8A3E}" type="pres">
      <dgm:prSet presAssocID="{5FE123FD-755F-46A6-B77A-97A10E449F76}" presName="textNode" presStyleLbl="node1" presStyleIdx="0" presStyleCnt="1" custScaleX="88757" custScaleY="106597" custLinFactNeighborX="-16433" custLinFactNeighborY="1468">
        <dgm:presLayoutVars>
          <dgm:bulletEnabled val="1"/>
        </dgm:presLayoutVars>
      </dgm:prSet>
      <dgm:spPr/>
      <dgm:t>
        <a:bodyPr/>
        <a:lstStyle/>
        <a:p>
          <a:endParaRPr lang="es-EC"/>
        </a:p>
      </dgm:t>
    </dgm:pt>
  </dgm:ptLst>
  <dgm:cxnLst>
    <dgm:cxn modelId="{D029BD7C-11BC-459E-982B-F5ACADAD6ACA}" srcId="{5FE123FD-755F-46A6-B77A-97A10E449F76}" destId="{379B6C42-9CD2-42FF-8CEC-DB43CBC4C56E}" srcOrd="0" destOrd="0" parTransId="{68DFC080-B1A4-43CC-B42B-CDEA2D39269D}" sibTransId="{E07AEED8-5BA3-4471-85FF-D3226FCACCB4}"/>
    <dgm:cxn modelId="{62B4B0FA-1872-4809-8503-22F09B7B8070}" type="presOf" srcId="{5FE123FD-755F-46A6-B77A-97A10E449F76}" destId="{0D96FB5D-58C4-4F91-A7CD-7144745E8A3E}" srcOrd="0" destOrd="0" presId="urn:microsoft.com/office/officeart/2005/8/layout/hProcess9"/>
    <dgm:cxn modelId="{CC7CA48B-3D31-417F-8A61-3C7DEE4EF679}" type="presOf" srcId="{379B6C42-9CD2-42FF-8CEC-DB43CBC4C56E}" destId="{0D96FB5D-58C4-4F91-A7CD-7144745E8A3E}" srcOrd="0" destOrd="1" presId="urn:microsoft.com/office/officeart/2005/8/layout/hProcess9"/>
    <dgm:cxn modelId="{4241F28C-A7BB-470D-8D8D-B7665EEEFF4C}" srcId="{B5A7D62E-578A-4E0F-85AC-BA4314CB9574}" destId="{5FE123FD-755F-46A6-B77A-97A10E449F76}" srcOrd="0" destOrd="0" parTransId="{0469A347-0A96-467E-BB4E-579A45F99CAB}" sibTransId="{AECF1781-943F-43D2-8B15-B8EED6AADC84}"/>
    <dgm:cxn modelId="{0FF64967-C10B-449C-AEC8-08370B65E029}" type="presOf" srcId="{B5A7D62E-578A-4E0F-85AC-BA4314CB9574}" destId="{D388A3A6-F404-4C1B-A0AB-A06059C0F4B6}" srcOrd="0" destOrd="0" presId="urn:microsoft.com/office/officeart/2005/8/layout/hProcess9"/>
    <dgm:cxn modelId="{F25A6211-BE73-4B5D-B653-11F37026760E}" type="presParOf" srcId="{D388A3A6-F404-4C1B-A0AB-A06059C0F4B6}" destId="{151EA17B-A07D-41BA-AB86-DEAD1409ABBD}" srcOrd="0" destOrd="0" presId="urn:microsoft.com/office/officeart/2005/8/layout/hProcess9"/>
    <dgm:cxn modelId="{C40CB8DA-44E5-4E67-8997-B1B1E155F69C}" type="presParOf" srcId="{D388A3A6-F404-4C1B-A0AB-A06059C0F4B6}" destId="{CCDE7524-C504-459E-BA7D-7C768538CCAB}" srcOrd="1" destOrd="0" presId="urn:microsoft.com/office/officeart/2005/8/layout/hProcess9"/>
    <dgm:cxn modelId="{C30D6DFD-ECE4-4626-9B91-423770CDF003}" type="presParOf" srcId="{CCDE7524-C504-459E-BA7D-7C768538CCAB}" destId="{0D96FB5D-58C4-4F91-A7CD-7144745E8A3E}" srcOrd="0" destOrd="0" presId="urn:microsoft.com/office/officeart/2005/8/layout/hProcess9"/>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85402E4-A292-424D-82FF-6E335696C98B}" type="doc">
      <dgm:prSet loTypeId="urn:microsoft.com/office/officeart/2005/8/layout/vProcess5" loCatId="process" qsTypeId="urn:microsoft.com/office/officeart/2005/8/quickstyle/3d1" qsCatId="3D" csTypeId="urn:microsoft.com/office/officeart/2005/8/colors/accent0_3" csCatId="mainScheme" phldr="1"/>
      <dgm:spPr/>
      <dgm:t>
        <a:bodyPr/>
        <a:lstStyle/>
        <a:p>
          <a:endParaRPr lang="es-EC"/>
        </a:p>
      </dgm:t>
    </dgm:pt>
    <dgm:pt modelId="{CAA3E3C3-B631-478C-B906-916B66DD1A65}">
      <dgm:prSet custT="1"/>
      <dgm:spPr>
        <a:solidFill>
          <a:schemeClr val="tx1">
            <a:lumMod val="75000"/>
            <a:lumOff val="25000"/>
          </a:schemeClr>
        </a:solidFill>
      </dgm:spPr>
      <dgm:t>
        <a:bodyPr/>
        <a:lstStyle/>
        <a:p>
          <a:pPr algn="just" rtl="0"/>
          <a:r>
            <a:rPr lang="es-ES" sz="1900" dirty="0" smtClean="0"/>
            <a:t>Determinar  la frecuencia cardiaca y lactato en estado de reposo de los deportistas de la preselección de cadetes del equipo de natación las Fuerzas Armadas del Ecuador</a:t>
          </a:r>
          <a:endParaRPr lang="es-EC" sz="1900" dirty="0"/>
        </a:p>
      </dgm:t>
    </dgm:pt>
    <dgm:pt modelId="{C2FBF747-0341-49F1-A994-5C6FE855F394}" type="parTrans" cxnId="{EC704724-20D0-4297-9C05-0AA0FEB6BA9A}">
      <dgm:prSet/>
      <dgm:spPr/>
      <dgm:t>
        <a:bodyPr/>
        <a:lstStyle/>
        <a:p>
          <a:endParaRPr lang="es-EC" sz="1900"/>
        </a:p>
      </dgm:t>
    </dgm:pt>
    <dgm:pt modelId="{F6F56648-5952-4EFE-AAC5-1DAA4A75B80E}" type="sibTrans" cxnId="{EC704724-20D0-4297-9C05-0AA0FEB6BA9A}">
      <dgm:prSet custT="1"/>
      <dgm:spPr/>
      <dgm:t>
        <a:bodyPr/>
        <a:lstStyle/>
        <a:p>
          <a:endParaRPr lang="es-EC" sz="1900"/>
        </a:p>
      </dgm:t>
    </dgm:pt>
    <dgm:pt modelId="{72DB5C97-E554-4EA0-89F6-A0EB5F615C17}">
      <dgm:prSet custT="1"/>
      <dgm:spPr/>
      <dgm:t>
        <a:bodyPr/>
        <a:lstStyle/>
        <a:p>
          <a:pPr algn="just" rtl="0"/>
          <a:r>
            <a:rPr lang="es-ES" sz="1900" dirty="0" smtClean="0"/>
            <a:t>Determinar  la frecuencia cardiaca y lactato máximos durante los entrenamientos y competiciones de los deportistas de la preselección de cadetes del equipo de natación las Fuerzas Armadas del Ecuador</a:t>
          </a:r>
          <a:endParaRPr lang="es-ES_tradnl" sz="1900" dirty="0"/>
        </a:p>
      </dgm:t>
    </dgm:pt>
    <dgm:pt modelId="{21A27D37-427B-490F-9645-E7648DBA75C6}" type="parTrans" cxnId="{90CA48AC-50C3-4354-A992-E79172F19344}">
      <dgm:prSet/>
      <dgm:spPr/>
      <dgm:t>
        <a:bodyPr/>
        <a:lstStyle/>
        <a:p>
          <a:endParaRPr lang="es-EC" sz="1900"/>
        </a:p>
      </dgm:t>
    </dgm:pt>
    <dgm:pt modelId="{47B688B4-9C10-43C4-8A41-4C774840E385}" type="sibTrans" cxnId="{90CA48AC-50C3-4354-A992-E79172F19344}">
      <dgm:prSet/>
      <dgm:spPr/>
      <dgm:t>
        <a:bodyPr/>
        <a:lstStyle/>
        <a:p>
          <a:endParaRPr lang="es-EC" sz="1900"/>
        </a:p>
      </dgm:t>
    </dgm:pt>
    <dgm:pt modelId="{B2DEB158-8BC5-49A9-A1A7-6C577377230C}" type="pres">
      <dgm:prSet presAssocID="{385402E4-A292-424D-82FF-6E335696C98B}" presName="outerComposite" presStyleCnt="0">
        <dgm:presLayoutVars>
          <dgm:chMax val="5"/>
          <dgm:dir/>
          <dgm:resizeHandles val="exact"/>
        </dgm:presLayoutVars>
      </dgm:prSet>
      <dgm:spPr/>
      <dgm:t>
        <a:bodyPr/>
        <a:lstStyle/>
        <a:p>
          <a:endParaRPr lang="es-EC"/>
        </a:p>
      </dgm:t>
    </dgm:pt>
    <dgm:pt modelId="{978C9071-73C4-4639-A8DA-3E7A8708D290}" type="pres">
      <dgm:prSet presAssocID="{385402E4-A292-424D-82FF-6E335696C98B}" presName="dummyMaxCanvas" presStyleCnt="0">
        <dgm:presLayoutVars/>
      </dgm:prSet>
      <dgm:spPr/>
    </dgm:pt>
    <dgm:pt modelId="{4BA0E31A-459C-4433-9145-C45A02F2B758}" type="pres">
      <dgm:prSet presAssocID="{385402E4-A292-424D-82FF-6E335696C98B}" presName="TwoNodes_1" presStyleLbl="node1" presStyleIdx="0" presStyleCnt="2" custScaleY="107992">
        <dgm:presLayoutVars>
          <dgm:bulletEnabled val="1"/>
        </dgm:presLayoutVars>
      </dgm:prSet>
      <dgm:spPr/>
      <dgm:t>
        <a:bodyPr/>
        <a:lstStyle/>
        <a:p>
          <a:endParaRPr lang="es-EC"/>
        </a:p>
      </dgm:t>
    </dgm:pt>
    <dgm:pt modelId="{1480A175-2644-4D9B-96B5-56A12EEB5B26}" type="pres">
      <dgm:prSet presAssocID="{385402E4-A292-424D-82FF-6E335696C98B}" presName="TwoNodes_2" presStyleLbl="node1" presStyleIdx="1" presStyleCnt="2" custScaleX="93333" custScaleY="110526">
        <dgm:presLayoutVars>
          <dgm:bulletEnabled val="1"/>
        </dgm:presLayoutVars>
      </dgm:prSet>
      <dgm:spPr/>
      <dgm:t>
        <a:bodyPr/>
        <a:lstStyle/>
        <a:p>
          <a:endParaRPr lang="es-EC"/>
        </a:p>
      </dgm:t>
    </dgm:pt>
    <dgm:pt modelId="{725381F5-0C41-4594-801A-1759D7190CD6}" type="pres">
      <dgm:prSet presAssocID="{385402E4-A292-424D-82FF-6E335696C98B}" presName="TwoConn_1-2" presStyleLbl="fgAccFollowNode1" presStyleIdx="0" presStyleCnt="1">
        <dgm:presLayoutVars>
          <dgm:bulletEnabled val="1"/>
        </dgm:presLayoutVars>
      </dgm:prSet>
      <dgm:spPr/>
      <dgm:t>
        <a:bodyPr/>
        <a:lstStyle/>
        <a:p>
          <a:endParaRPr lang="es-EC"/>
        </a:p>
      </dgm:t>
    </dgm:pt>
    <dgm:pt modelId="{ABBA56B5-FDE5-41F5-A2AC-ABE28C878D4B}" type="pres">
      <dgm:prSet presAssocID="{385402E4-A292-424D-82FF-6E335696C98B}" presName="TwoNodes_1_text" presStyleLbl="node1" presStyleIdx="1" presStyleCnt="2">
        <dgm:presLayoutVars>
          <dgm:bulletEnabled val="1"/>
        </dgm:presLayoutVars>
      </dgm:prSet>
      <dgm:spPr/>
      <dgm:t>
        <a:bodyPr/>
        <a:lstStyle/>
        <a:p>
          <a:endParaRPr lang="es-EC"/>
        </a:p>
      </dgm:t>
    </dgm:pt>
    <dgm:pt modelId="{7EB7B079-ACA3-44B8-BF15-02FB622A2709}" type="pres">
      <dgm:prSet presAssocID="{385402E4-A292-424D-82FF-6E335696C98B}" presName="TwoNodes_2_text" presStyleLbl="node1" presStyleIdx="1" presStyleCnt="2">
        <dgm:presLayoutVars>
          <dgm:bulletEnabled val="1"/>
        </dgm:presLayoutVars>
      </dgm:prSet>
      <dgm:spPr/>
      <dgm:t>
        <a:bodyPr/>
        <a:lstStyle/>
        <a:p>
          <a:endParaRPr lang="es-EC"/>
        </a:p>
      </dgm:t>
    </dgm:pt>
  </dgm:ptLst>
  <dgm:cxnLst>
    <dgm:cxn modelId="{0D301563-6C3D-48AD-A6BB-917370FA0AE5}" type="presOf" srcId="{F6F56648-5952-4EFE-AAC5-1DAA4A75B80E}" destId="{725381F5-0C41-4594-801A-1759D7190CD6}" srcOrd="0" destOrd="0" presId="urn:microsoft.com/office/officeart/2005/8/layout/vProcess5"/>
    <dgm:cxn modelId="{6B36EC86-758F-4C49-9FD1-D4D328C2D24C}" type="presOf" srcId="{CAA3E3C3-B631-478C-B906-916B66DD1A65}" destId="{4BA0E31A-459C-4433-9145-C45A02F2B758}" srcOrd="0" destOrd="0" presId="urn:microsoft.com/office/officeart/2005/8/layout/vProcess5"/>
    <dgm:cxn modelId="{4A884D06-6C49-4CFE-A672-22B2EBB5A0B5}" type="presOf" srcId="{CAA3E3C3-B631-478C-B906-916B66DD1A65}" destId="{ABBA56B5-FDE5-41F5-A2AC-ABE28C878D4B}" srcOrd="1" destOrd="0" presId="urn:microsoft.com/office/officeart/2005/8/layout/vProcess5"/>
    <dgm:cxn modelId="{3B7E39C7-BA3E-4F51-91AA-53E2F4188500}" type="presOf" srcId="{72DB5C97-E554-4EA0-89F6-A0EB5F615C17}" destId="{1480A175-2644-4D9B-96B5-56A12EEB5B26}" srcOrd="0" destOrd="0" presId="urn:microsoft.com/office/officeart/2005/8/layout/vProcess5"/>
    <dgm:cxn modelId="{4865EA30-B8BF-483F-A1BC-7C6F92D41AE2}" type="presOf" srcId="{72DB5C97-E554-4EA0-89F6-A0EB5F615C17}" destId="{7EB7B079-ACA3-44B8-BF15-02FB622A2709}" srcOrd="1" destOrd="0" presId="urn:microsoft.com/office/officeart/2005/8/layout/vProcess5"/>
    <dgm:cxn modelId="{EC704724-20D0-4297-9C05-0AA0FEB6BA9A}" srcId="{385402E4-A292-424D-82FF-6E335696C98B}" destId="{CAA3E3C3-B631-478C-B906-916B66DD1A65}" srcOrd="0" destOrd="0" parTransId="{C2FBF747-0341-49F1-A994-5C6FE855F394}" sibTransId="{F6F56648-5952-4EFE-AAC5-1DAA4A75B80E}"/>
    <dgm:cxn modelId="{458855F4-7DA4-4684-BED4-81DBA61F4F42}" type="presOf" srcId="{385402E4-A292-424D-82FF-6E335696C98B}" destId="{B2DEB158-8BC5-49A9-A1A7-6C577377230C}" srcOrd="0" destOrd="0" presId="urn:microsoft.com/office/officeart/2005/8/layout/vProcess5"/>
    <dgm:cxn modelId="{90CA48AC-50C3-4354-A992-E79172F19344}" srcId="{385402E4-A292-424D-82FF-6E335696C98B}" destId="{72DB5C97-E554-4EA0-89F6-A0EB5F615C17}" srcOrd="1" destOrd="0" parTransId="{21A27D37-427B-490F-9645-E7648DBA75C6}" sibTransId="{47B688B4-9C10-43C4-8A41-4C774840E385}"/>
    <dgm:cxn modelId="{36142C9E-BA10-4331-B12D-F25AAFAED4FD}" type="presParOf" srcId="{B2DEB158-8BC5-49A9-A1A7-6C577377230C}" destId="{978C9071-73C4-4639-A8DA-3E7A8708D290}" srcOrd="0" destOrd="0" presId="urn:microsoft.com/office/officeart/2005/8/layout/vProcess5"/>
    <dgm:cxn modelId="{46FC7D52-DFEB-42FE-B0AA-C220744A7089}" type="presParOf" srcId="{B2DEB158-8BC5-49A9-A1A7-6C577377230C}" destId="{4BA0E31A-459C-4433-9145-C45A02F2B758}" srcOrd="1" destOrd="0" presId="urn:microsoft.com/office/officeart/2005/8/layout/vProcess5"/>
    <dgm:cxn modelId="{D711A7AD-A037-4935-A5D1-9B2DB334EAC8}" type="presParOf" srcId="{B2DEB158-8BC5-49A9-A1A7-6C577377230C}" destId="{1480A175-2644-4D9B-96B5-56A12EEB5B26}" srcOrd="2" destOrd="0" presId="urn:microsoft.com/office/officeart/2005/8/layout/vProcess5"/>
    <dgm:cxn modelId="{8220D120-D387-49BC-B195-004F555BAB7B}" type="presParOf" srcId="{B2DEB158-8BC5-49A9-A1A7-6C577377230C}" destId="{725381F5-0C41-4594-801A-1759D7190CD6}" srcOrd="3" destOrd="0" presId="urn:microsoft.com/office/officeart/2005/8/layout/vProcess5"/>
    <dgm:cxn modelId="{10009627-440F-468B-AFA4-80F1C05D36AD}" type="presParOf" srcId="{B2DEB158-8BC5-49A9-A1A7-6C577377230C}" destId="{ABBA56B5-FDE5-41F5-A2AC-ABE28C878D4B}" srcOrd="4" destOrd="0" presId="urn:microsoft.com/office/officeart/2005/8/layout/vProcess5"/>
    <dgm:cxn modelId="{D431EF54-C58B-493E-AABB-E9C9C67041F0}" type="presParOf" srcId="{B2DEB158-8BC5-49A9-A1A7-6C577377230C}" destId="{7EB7B079-ACA3-44B8-BF15-02FB622A2709}" srcOrd="5" destOrd="0" presId="urn:microsoft.com/office/officeart/2005/8/layout/vProcess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C948FCD-3F7E-4039-A8BA-46A8FCB979C5}" type="doc">
      <dgm:prSet loTypeId="urn:microsoft.com/office/officeart/2005/8/layout/vProcess5" loCatId="process" qsTypeId="urn:microsoft.com/office/officeart/2005/8/quickstyle/3d3" qsCatId="3D" csTypeId="urn:microsoft.com/office/officeart/2005/8/colors/accent0_3" csCatId="mainScheme" phldr="1"/>
      <dgm:spPr/>
      <dgm:t>
        <a:bodyPr/>
        <a:lstStyle/>
        <a:p>
          <a:endParaRPr lang="es-EC"/>
        </a:p>
      </dgm:t>
    </dgm:pt>
    <dgm:pt modelId="{F13D5C9D-6E17-4D5D-BDDC-B73AB1DE861D}">
      <dgm:prSet custT="1"/>
      <dgm:spPr>
        <a:solidFill>
          <a:schemeClr val="tx2">
            <a:lumMod val="50000"/>
          </a:schemeClr>
        </a:solidFill>
      </dgm:spPr>
      <dgm:t>
        <a:bodyPr/>
        <a:lstStyle/>
        <a:p>
          <a:pPr algn="just" rtl="0"/>
          <a:r>
            <a:rPr lang="es-ES" sz="1800" dirty="0" smtClean="0"/>
            <a:t>Establecer la velocidad de aclaramiento del lactato y recuperación de la frecuencia cardiaca de los deportistas de la preselección de cadetes del equipo de natación las Fuerzas Armadas del Ecuador</a:t>
          </a:r>
          <a:endParaRPr lang="es-EC" sz="1800" dirty="0"/>
        </a:p>
      </dgm:t>
    </dgm:pt>
    <dgm:pt modelId="{35019A83-6FE2-400E-9AC0-BD739B6E8874}" type="parTrans" cxnId="{8C47F77B-FAA3-4976-AE28-605FE4E2D92B}">
      <dgm:prSet/>
      <dgm:spPr/>
      <dgm:t>
        <a:bodyPr/>
        <a:lstStyle/>
        <a:p>
          <a:endParaRPr lang="es-EC" sz="2000"/>
        </a:p>
      </dgm:t>
    </dgm:pt>
    <dgm:pt modelId="{288BEC2F-7449-4104-BE72-8551338E1CFF}" type="sibTrans" cxnId="{8C47F77B-FAA3-4976-AE28-605FE4E2D92B}">
      <dgm:prSet custT="1"/>
      <dgm:spPr/>
      <dgm:t>
        <a:bodyPr/>
        <a:lstStyle/>
        <a:p>
          <a:endParaRPr lang="es-EC" sz="4000"/>
        </a:p>
      </dgm:t>
    </dgm:pt>
    <dgm:pt modelId="{989CFF2D-CE58-4E43-BA5A-06E2C5A5F4EF}">
      <dgm:prSet custT="1"/>
      <dgm:spPr>
        <a:solidFill>
          <a:schemeClr val="accent2">
            <a:lumMod val="50000"/>
          </a:schemeClr>
        </a:solidFill>
      </dgm:spPr>
      <dgm:t>
        <a:bodyPr/>
        <a:lstStyle/>
        <a:p>
          <a:pPr algn="just" rtl="0"/>
          <a:r>
            <a:rPr lang="es-ES" sz="1800" dirty="0" smtClean="0"/>
            <a:t>Establecer los umbrales individuales de entrenamiento de los deportistas de la preselección de cadetes del equipo de natación las Fuerzas Armadas del Ecuador</a:t>
          </a:r>
          <a:endParaRPr lang="es-ES_tradnl" sz="1800" dirty="0"/>
        </a:p>
      </dgm:t>
    </dgm:pt>
    <dgm:pt modelId="{6F05D369-FD3C-46EF-9E43-00FE0F908C48}" type="parTrans" cxnId="{7E8839B6-F792-4114-8934-CAD9958944CC}">
      <dgm:prSet/>
      <dgm:spPr/>
      <dgm:t>
        <a:bodyPr/>
        <a:lstStyle/>
        <a:p>
          <a:endParaRPr lang="es-EC" sz="2000"/>
        </a:p>
      </dgm:t>
    </dgm:pt>
    <dgm:pt modelId="{F6E50451-26E8-461C-8C4E-87B507AF5D49}" type="sibTrans" cxnId="{7E8839B6-F792-4114-8934-CAD9958944CC}">
      <dgm:prSet/>
      <dgm:spPr/>
      <dgm:t>
        <a:bodyPr/>
        <a:lstStyle/>
        <a:p>
          <a:endParaRPr lang="es-EC" sz="2000"/>
        </a:p>
      </dgm:t>
    </dgm:pt>
    <dgm:pt modelId="{45CBACB8-2966-4BE1-90AA-C0E8D98ADBC4}" type="pres">
      <dgm:prSet presAssocID="{FC948FCD-3F7E-4039-A8BA-46A8FCB979C5}" presName="outerComposite" presStyleCnt="0">
        <dgm:presLayoutVars>
          <dgm:chMax val="5"/>
          <dgm:dir/>
          <dgm:resizeHandles val="exact"/>
        </dgm:presLayoutVars>
      </dgm:prSet>
      <dgm:spPr/>
      <dgm:t>
        <a:bodyPr/>
        <a:lstStyle/>
        <a:p>
          <a:endParaRPr lang="es-EC"/>
        </a:p>
      </dgm:t>
    </dgm:pt>
    <dgm:pt modelId="{C039FD1E-3300-4457-9C05-9220552DD89F}" type="pres">
      <dgm:prSet presAssocID="{FC948FCD-3F7E-4039-A8BA-46A8FCB979C5}" presName="dummyMaxCanvas" presStyleCnt="0">
        <dgm:presLayoutVars/>
      </dgm:prSet>
      <dgm:spPr/>
    </dgm:pt>
    <dgm:pt modelId="{C7E00352-6C5F-4305-945B-CDAAFA6CD89A}" type="pres">
      <dgm:prSet presAssocID="{FC948FCD-3F7E-4039-A8BA-46A8FCB979C5}" presName="TwoNodes_1" presStyleLbl="node1" presStyleIdx="0" presStyleCnt="2" custLinFactNeighborX="17647">
        <dgm:presLayoutVars>
          <dgm:bulletEnabled val="1"/>
        </dgm:presLayoutVars>
      </dgm:prSet>
      <dgm:spPr/>
      <dgm:t>
        <a:bodyPr/>
        <a:lstStyle/>
        <a:p>
          <a:endParaRPr lang="es-EC"/>
        </a:p>
      </dgm:t>
    </dgm:pt>
    <dgm:pt modelId="{1EA7C122-2D67-42F0-A838-776E0B8BE1DD}" type="pres">
      <dgm:prSet presAssocID="{FC948FCD-3F7E-4039-A8BA-46A8FCB979C5}" presName="TwoNodes_2" presStyleLbl="node1" presStyleIdx="1" presStyleCnt="2" custLinFactNeighborX="-17647">
        <dgm:presLayoutVars>
          <dgm:bulletEnabled val="1"/>
        </dgm:presLayoutVars>
      </dgm:prSet>
      <dgm:spPr/>
      <dgm:t>
        <a:bodyPr/>
        <a:lstStyle/>
        <a:p>
          <a:endParaRPr lang="es-EC"/>
        </a:p>
      </dgm:t>
    </dgm:pt>
    <dgm:pt modelId="{8CEBD36B-7155-4EAB-934D-B42FB88C1501}" type="pres">
      <dgm:prSet presAssocID="{FC948FCD-3F7E-4039-A8BA-46A8FCB979C5}" presName="TwoConn_1-2" presStyleLbl="fgAccFollowNode1" presStyleIdx="0" presStyleCnt="1" custLinFactNeighborX="26193">
        <dgm:presLayoutVars>
          <dgm:bulletEnabled val="1"/>
        </dgm:presLayoutVars>
      </dgm:prSet>
      <dgm:spPr/>
      <dgm:t>
        <a:bodyPr/>
        <a:lstStyle/>
        <a:p>
          <a:endParaRPr lang="es-EC"/>
        </a:p>
      </dgm:t>
    </dgm:pt>
    <dgm:pt modelId="{374BFDE0-A3A7-40C9-861A-54F52FE40C82}" type="pres">
      <dgm:prSet presAssocID="{FC948FCD-3F7E-4039-A8BA-46A8FCB979C5}" presName="TwoNodes_1_text" presStyleLbl="node1" presStyleIdx="1" presStyleCnt="2">
        <dgm:presLayoutVars>
          <dgm:bulletEnabled val="1"/>
        </dgm:presLayoutVars>
      </dgm:prSet>
      <dgm:spPr/>
      <dgm:t>
        <a:bodyPr/>
        <a:lstStyle/>
        <a:p>
          <a:endParaRPr lang="es-EC"/>
        </a:p>
      </dgm:t>
    </dgm:pt>
    <dgm:pt modelId="{FD28D438-3430-4CAF-AD93-9F6A2282ADCF}" type="pres">
      <dgm:prSet presAssocID="{FC948FCD-3F7E-4039-A8BA-46A8FCB979C5}" presName="TwoNodes_2_text" presStyleLbl="node1" presStyleIdx="1" presStyleCnt="2">
        <dgm:presLayoutVars>
          <dgm:bulletEnabled val="1"/>
        </dgm:presLayoutVars>
      </dgm:prSet>
      <dgm:spPr/>
      <dgm:t>
        <a:bodyPr/>
        <a:lstStyle/>
        <a:p>
          <a:endParaRPr lang="es-EC"/>
        </a:p>
      </dgm:t>
    </dgm:pt>
  </dgm:ptLst>
  <dgm:cxnLst>
    <dgm:cxn modelId="{42C5032F-66BF-48CB-912B-8A777D22B1EB}" type="presOf" srcId="{F13D5C9D-6E17-4D5D-BDDC-B73AB1DE861D}" destId="{374BFDE0-A3A7-40C9-861A-54F52FE40C82}" srcOrd="1" destOrd="0" presId="urn:microsoft.com/office/officeart/2005/8/layout/vProcess5"/>
    <dgm:cxn modelId="{AC16FA31-CD7B-49BC-9FD4-CA45B90B3CDA}" type="presOf" srcId="{288BEC2F-7449-4104-BE72-8551338E1CFF}" destId="{8CEBD36B-7155-4EAB-934D-B42FB88C1501}" srcOrd="0" destOrd="0" presId="urn:microsoft.com/office/officeart/2005/8/layout/vProcess5"/>
    <dgm:cxn modelId="{59B5FEA0-5A0A-4A97-A15C-D1880547B789}" type="presOf" srcId="{F13D5C9D-6E17-4D5D-BDDC-B73AB1DE861D}" destId="{C7E00352-6C5F-4305-945B-CDAAFA6CD89A}" srcOrd="0" destOrd="0" presId="urn:microsoft.com/office/officeart/2005/8/layout/vProcess5"/>
    <dgm:cxn modelId="{7E8839B6-F792-4114-8934-CAD9958944CC}" srcId="{FC948FCD-3F7E-4039-A8BA-46A8FCB979C5}" destId="{989CFF2D-CE58-4E43-BA5A-06E2C5A5F4EF}" srcOrd="1" destOrd="0" parTransId="{6F05D369-FD3C-46EF-9E43-00FE0F908C48}" sibTransId="{F6E50451-26E8-461C-8C4E-87B507AF5D49}"/>
    <dgm:cxn modelId="{A9251121-3E57-49DE-8C9C-E99752FFC688}" type="presOf" srcId="{989CFF2D-CE58-4E43-BA5A-06E2C5A5F4EF}" destId="{FD28D438-3430-4CAF-AD93-9F6A2282ADCF}" srcOrd="1" destOrd="0" presId="urn:microsoft.com/office/officeart/2005/8/layout/vProcess5"/>
    <dgm:cxn modelId="{6CB20480-A040-4BCB-808C-DAE09D9659BE}" type="presOf" srcId="{FC948FCD-3F7E-4039-A8BA-46A8FCB979C5}" destId="{45CBACB8-2966-4BE1-90AA-C0E8D98ADBC4}" srcOrd="0" destOrd="0" presId="urn:microsoft.com/office/officeart/2005/8/layout/vProcess5"/>
    <dgm:cxn modelId="{C92EE2A6-A779-4645-B5CD-1385C8EF3BAC}" type="presOf" srcId="{989CFF2D-CE58-4E43-BA5A-06E2C5A5F4EF}" destId="{1EA7C122-2D67-42F0-A838-776E0B8BE1DD}" srcOrd="0" destOrd="0" presId="urn:microsoft.com/office/officeart/2005/8/layout/vProcess5"/>
    <dgm:cxn modelId="{8C47F77B-FAA3-4976-AE28-605FE4E2D92B}" srcId="{FC948FCD-3F7E-4039-A8BA-46A8FCB979C5}" destId="{F13D5C9D-6E17-4D5D-BDDC-B73AB1DE861D}" srcOrd="0" destOrd="0" parTransId="{35019A83-6FE2-400E-9AC0-BD739B6E8874}" sibTransId="{288BEC2F-7449-4104-BE72-8551338E1CFF}"/>
    <dgm:cxn modelId="{5FD7F8F8-0848-4479-B658-A31EE805B903}" type="presParOf" srcId="{45CBACB8-2966-4BE1-90AA-C0E8D98ADBC4}" destId="{C039FD1E-3300-4457-9C05-9220552DD89F}" srcOrd="0" destOrd="0" presId="urn:microsoft.com/office/officeart/2005/8/layout/vProcess5"/>
    <dgm:cxn modelId="{542B9AC0-4F14-40EB-ADC1-89A5E68023D7}" type="presParOf" srcId="{45CBACB8-2966-4BE1-90AA-C0E8D98ADBC4}" destId="{C7E00352-6C5F-4305-945B-CDAAFA6CD89A}" srcOrd="1" destOrd="0" presId="urn:microsoft.com/office/officeart/2005/8/layout/vProcess5"/>
    <dgm:cxn modelId="{E86AC06C-3B47-4277-82BE-6619A1190798}" type="presParOf" srcId="{45CBACB8-2966-4BE1-90AA-C0E8D98ADBC4}" destId="{1EA7C122-2D67-42F0-A838-776E0B8BE1DD}" srcOrd="2" destOrd="0" presId="urn:microsoft.com/office/officeart/2005/8/layout/vProcess5"/>
    <dgm:cxn modelId="{FE961481-2907-4B05-81FA-AE4340399A73}" type="presParOf" srcId="{45CBACB8-2966-4BE1-90AA-C0E8D98ADBC4}" destId="{8CEBD36B-7155-4EAB-934D-B42FB88C1501}" srcOrd="3" destOrd="0" presId="urn:microsoft.com/office/officeart/2005/8/layout/vProcess5"/>
    <dgm:cxn modelId="{211E45BF-5680-401C-B3C4-F08D23863C5D}" type="presParOf" srcId="{45CBACB8-2966-4BE1-90AA-C0E8D98ADBC4}" destId="{374BFDE0-A3A7-40C9-861A-54F52FE40C82}" srcOrd="4" destOrd="0" presId="urn:microsoft.com/office/officeart/2005/8/layout/vProcess5"/>
    <dgm:cxn modelId="{F475EA7C-D1E3-41BE-B9AC-ACA388779495}" type="presParOf" srcId="{45CBACB8-2966-4BE1-90AA-C0E8D98ADBC4}" destId="{FD28D438-3430-4CAF-AD93-9F6A2282ADCF}" srcOrd="5" destOrd="0" presId="urn:microsoft.com/office/officeart/2005/8/layout/vProcess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966330F-E250-4D08-AF3E-0E09E88A353B}" type="doc">
      <dgm:prSet loTypeId="urn:microsoft.com/office/officeart/2005/8/layout/radial5" loCatId="cycle" qsTypeId="urn:microsoft.com/office/officeart/2005/8/quickstyle/3d1" qsCatId="3D" csTypeId="urn:microsoft.com/office/officeart/2005/8/colors/colorful2" csCatId="colorful" phldr="1"/>
      <dgm:spPr/>
      <dgm:t>
        <a:bodyPr/>
        <a:lstStyle/>
        <a:p>
          <a:endParaRPr lang="es-ES"/>
        </a:p>
      </dgm:t>
    </dgm:pt>
    <dgm:pt modelId="{04055B0B-A7BE-4AE3-8DF5-8B49A25988C0}">
      <dgm:prSet phldrT="[Texto]"/>
      <dgm:spPr/>
      <dgm:t>
        <a:bodyPr/>
        <a:lstStyle/>
        <a:p>
          <a:r>
            <a:rPr lang="es-ES" b="1" smtClean="0">
              <a:solidFill>
                <a:schemeClr val="tx1"/>
              </a:solidFill>
            </a:rPr>
            <a:t>FACTORES QUE AFECTAN LA FRECUENCIA CARDIACA</a:t>
          </a:r>
          <a:endParaRPr lang="es-ES" b="1" dirty="0">
            <a:solidFill>
              <a:schemeClr val="tx1"/>
            </a:solidFill>
          </a:endParaRPr>
        </a:p>
      </dgm:t>
    </dgm:pt>
    <dgm:pt modelId="{BD18839A-1183-42E6-86A7-D1FC62D163AA}" type="parTrans" cxnId="{FBA9B010-4609-488F-8EE8-C247C158C439}">
      <dgm:prSet/>
      <dgm:spPr/>
      <dgm:t>
        <a:bodyPr/>
        <a:lstStyle/>
        <a:p>
          <a:endParaRPr lang="es-ES" b="1">
            <a:solidFill>
              <a:schemeClr val="tx1"/>
            </a:solidFill>
          </a:endParaRPr>
        </a:p>
      </dgm:t>
    </dgm:pt>
    <dgm:pt modelId="{E9F8687A-E543-4BF5-B9C3-65341604A2C6}" type="sibTrans" cxnId="{FBA9B010-4609-488F-8EE8-C247C158C439}">
      <dgm:prSet/>
      <dgm:spPr/>
      <dgm:t>
        <a:bodyPr/>
        <a:lstStyle/>
        <a:p>
          <a:endParaRPr lang="es-ES" b="1">
            <a:solidFill>
              <a:schemeClr val="tx1"/>
            </a:solidFill>
          </a:endParaRPr>
        </a:p>
      </dgm:t>
    </dgm:pt>
    <dgm:pt modelId="{53143118-B110-4353-B608-E35A66C43430}">
      <dgm:prSet phldrT="[Texto]" custT="1"/>
      <dgm:spPr/>
      <dgm:t>
        <a:bodyPr/>
        <a:lstStyle/>
        <a:p>
          <a:r>
            <a:rPr lang="es-ES" sz="1600" b="1" baseline="0" smtClean="0">
              <a:solidFill>
                <a:schemeClr val="tx1"/>
              </a:solidFill>
            </a:rPr>
            <a:t>La edad</a:t>
          </a:r>
          <a:endParaRPr lang="es-ES" sz="1600" b="1" baseline="0" dirty="0">
            <a:solidFill>
              <a:schemeClr val="tx1"/>
            </a:solidFill>
          </a:endParaRPr>
        </a:p>
      </dgm:t>
    </dgm:pt>
    <dgm:pt modelId="{3E8B8646-BB5A-457C-860B-23F34FEC6C54}" type="parTrans" cxnId="{29DB7FB9-2FA4-4CE6-8B78-5AEB09B2FBD5}">
      <dgm:prSet/>
      <dgm:spPr/>
      <dgm:t>
        <a:bodyPr/>
        <a:lstStyle/>
        <a:p>
          <a:endParaRPr lang="es-ES" b="1" dirty="0">
            <a:solidFill>
              <a:schemeClr val="tx1"/>
            </a:solidFill>
          </a:endParaRPr>
        </a:p>
      </dgm:t>
    </dgm:pt>
    <dgm:pt modelId="{B12AB1F0-C411-41CF-8A30-427AC3D8A2B0}" type="sibTrans" cxnId="{29DB7FB9-2FA4-4CE6-8B78-5AEB09B2FBD5}">
      <dgm:prSet/>
      <dgm:spPr/>
      <dgm:t>
        <a:bodyPr/>
        <a:lstStyle/>
        <a:p>
          <a:endParaRPr lang="es-ES" b="1">
            <a:solidFill>
              <a:schemeClr val="tx1"/>
            </a:solidFill>
          </a:endParaRPr>
        </a:p>
      </dgm:t>
    </dgm:pt>
    <dgm:pt modelId="{738F96E5-FC1D-4948-943F-6809D893CCAA}">
      <dgm:prSet phldrT="[Texto]" custT="1"/>
      <dgm:spPr/>
      <dgm:t>
        <a:bodyPr/>
        <a:lstStyle/>
        <a:p>
          <a:endParaRPr lang="es-ES" sz="1400" b="1" baseline="0" dirty="0">
            <a:solidFill>
              <a:schemeClr val="tx1"/>
            </a:solidFill>
          </a:endParaRPr>
        </a:p>
      </dgm:t>
    </dgm:pt>
    <dgm:pt modelId="{97461E97-D21B-4107-BD98-890A2F5C98BF}" type="parTrans" cxnId="{AF419D8A-69C4-49FA-A5DC-E14D1A326074}">
      <dgm:prSet/>
      <dgm:spPr/>
      <dgm:t>
        <a:bodyPr/>
        <a:lstStyle/>
        <a:p>
          <a:endParaRPr lang="es-ES" b="1" dirty="0">
            <a:solidFill>
              <a:schemeClr val="tx1"/>
            </a:solidFill>
          </a:endParaRPr>
        </a:p>
      </dgm:t>
    </dgm:pt>
    <dgm:pt modelId="{DA1ACD01-E4EE-4EE0-B798-6515DA43809C}" type="sibTrans" cxnId="{AF419D8A-69C4-49FA-A5DC-E14D1A326074}">
      <dgm:prSet/>
      <dgm:spPr/>
      <dgm:t>
        <a:bodyPr/>
        <a:lstStyle/>
        <a:p>
          <a:endParaRPr lang="es-ES" b="1">
            <a:solidFill>
              <a:schemeClr val="tx1"/>
            </a:solidFill>
          </a:endParaRPr>
        </a:p>
      </dgm:t>
    </dgm:pt>
    <dgm:pt modelId="{B10DBD17-52FC-43F7-8D5E-63C4C25537A1}">
      <dgm:prSet phldrT="[Texto]" custT="1"/>
      <dgm:spPr/>
      <dgm:t>
        <a:bodyPr/>
        <a:lstStyle/>
        <a:p>
          <a:endParaRPr lang="es-ES" b="1" dirty="0">
            <a:solidFill>
              <a:schemeClr val="tx1"/>
            </a:solidFill>
          </a:endParaRPr>
        </a:p>
      </dgm:t>
    </dgm:pt>
    <dgm:pt modelId="{92BE87EE-D852-414C-93AF-59D1D375C5D9}" type="parTrans" cxnId="{5E6CCD65-0274-442B-A9E8-35204FACB0E6}">
      <dgm:prSet/>
      <dgm:spPr/>
      <dgm:t>
        <a:bodyPr/>
        <a:lstStyle/>
        <a:p>
          <a:endParaRPr lang="es-ES" b="1" dirty="0">
            <a:solidFill>
              <a:schemeClr val="tx1"/>
            </a:solidFill>
          </a:endParaRPr>
        </a:p>
      </dgm:t>
    </dgm:pt>
    <dgm:pt modelId="{027F0ABA-945A-4725-8161-00D180B3B059}" type="sibTrans" cxnId="{5E6CCD65-0274-442B-A9E8-35204FACB0E6}">
      <dgm:prSet/>
      <dgm:spPr/>
      <dgm:t>
        <a:bodyPr/>
        <a:lstStyle/>
        <a:p>
          <a:endParaRPr lang="es-ES" b="1">
            <a:solidFill>
              <a:schemeClr val="tx1"/>
            </a:solidFill>
          </a:endParaRPr>
        </a:p>
      </dgm:t>
    </dgm:pt>
    <dgm:pt modelId="{55F6AA4F-CC78-405F-B73E-F27F7C2F6787}">
      <dgm:prSet phldrT="[Texto]" custT="1"/>
      <dgm:spPr/>
      <dgm:t>
        <a:bodyPr/>
        <a:lstStyle/>
        <a:p>
          <a:endParaRPr lang="es-ES" b="1" dirty="0">
            <a:solidFill>
              <a:schemeClr val="tx1"/>
            </a:solidFill>
          </a:endParaRPr>
        </a:p>
      </dgm:t>
    </dgm:pt>
    <dgm:pt modelId="{282D7CFC-FF36-4C82-B18B-D4E937EB3FED}" type="parTrans" cxnId="{9FD6D2DB-D251-49B9-A671-5CE398858B0C}">
      <dgm:prSet/>
      <dgm:spPr/>
      <dgm:t>
        <a:bodyPr/>
        <a:lstStyle/>
        <a:p>
          <a:endParaRPr lang="es-ES" b="1">
            <a:solidFill>
              <a:schemeClr val="tx1"/>
            </a:solidFill>
          </a:endParaRPr>
        </a:p>
      </dgm:t>
    </dgm:pt>
    <dgm:pt modelId="{D5F8862D-DD7F-4DAB-9731-96B6FFFCF9FF}" type="sibTrans" cxnId="{9FD6D2DB-D251-49B9-A671-5CE398858B0C}">
      <dgm:prSet/>
      <dgm:spPr/>
      <dgm:t>
        <a:bodyPr/>
        <a:lstStyle/>
        <a:p>
          <a:endParaRPr lang="es-ES" b="1">
            <a:solidFill>
              <a:schemeClr val="tx1"/>
            </a:solidFill>
          </a:endParaRPr>
        </a:p>
      </dgm:t>
    </dgm:pt>
    <dgm:pt modelId="{3D3F1306-288A-459A-A345-4F790D363F09}">
      <dgm:prSet phldrT="[Texto]" custT="1"/>
      <dgm:spPr/>
      <dgm:t>
        <a:bodyPr/>
        <a:lstStyle/>
        <a:p>
          <a:endParaRPr lang="es-ES" b="1" dirty="0">
            <a:solidFill>
              <a:schemeClr val="tx1"/>
            </a:solidFill>
          </a:endParaRPr>
        </a:p>
      </dgm:t>
    </dgm:pt>
    <dgm:pt modelId="{944851D1-3DA5-4417-82C4-E785750DDD7D}" type="parTrans" cxnId="{F3DA97E3-83BA-42A7-93D3-6879884B7E1D}">
      <dgm:prSet/>
      <dgm:spPr/>
      <dgm:t>
        <a:bodyPr/>
        <a:lstStyle/>
        <a:p>
          <a:endParaRPr lang="es-ES" b="1" dirty="0">
            <a:solidFill>
              <a:schemeClr val="tx1"/>
            </a:solidFill>
          </a:endParaRPr>
        </a:p>
      </dgm:t>
    </dgm:pt>
    <dgm:pt modelId="{76D4BEB6-26D1-4798-9991-AB94078E11D3}" type="sibTrans" cxnId="{F3DA97E3-83BA-42A7-93D3-6879884B7E1D}">
      <dgm:prSet/>
      <dgm:spPr/>
      <dgm:t>
        <a:bodyPr/>
        <a:lstStyle/>
        <a:p>
          <a:endParaRPr lang="es-ES" b="1">
            <a:solidFill>
              <a:schemeClr val="tx1"/>
            </a:solidFill>
          </a:endParaRPr>
        </a:p>
      </dgm:t>
    </dgm:pt>
    <dgm:pt modelId="{35B29C28-78ED-4B81-A1A3-2F5A6CD24A7B}">
      <dgm:prSet phldrT="[Texto]" custT="1"/>
      <dgm:spPr/>
      <dgm:t>
        <a:bodyPr/>
        <a:lstStyle/>
        <a:p>
          <a:endParaRPr lang="es-ES" b="1" dirty="0">
            <a:solidFill>
              <a:schemeClr val="tx1"/>
            </a:solidFill>
          </a:endParaRPr>
        </a:p>
      </dgm:t>
    </dgm:pt>
    <dgm:pt modelId="{72CD3F13-29D2-48F1-8B75-57C89464359C}" type="parTrans" cxnId="{EBB9A84F-9DE7-41B6-9498-1C37E46A00E0}">
      <dgm:prSet/>
      <dgm:spPr/>
      <dgm:t>
        <a:bodyPr/>
        <a:lstStyle/>
        <a:p>
          <a:endParaRPr lang="es-ES" b="1" dirty="0">
            <a:solidFill>
              <a:schemeClr val="tx1"/>
            </a:solidFill>
          </a:endParaRPr>
        </a:p>
      </dgm:t>
    </dgm:pt>
    <dgm:pt modelId="{4C56CF19-B65F-4A4C-812B-C7CF8CDDE653}" type="sibTrans" cxnId="{EBB9A84F-9DE7-41B6-9498-1C37E46A00E0}">
      <dgm:prSet/>
      <dgm:spPr/>
      <dgm:t>
        <a:bodyPr/>
        <a:lstStyle/>
        <a:p>
          <a:endParaRPr lang="es-ES" b="1">
            <a:solidFill>
              <a:schemeClr val="tx1"/>
            </a:solidFill>
          </a:endParaRPr>
        </a:p>
      </dgm:t>
    </dgm:pt>
    <dgm:pt modelId="{F5E521CC-C444-491F-99EA-EFCB8FE786D7}">
      <dgm:prSet phldrT="[Texto]" custT="1"/>
      <dgm:spPr/>
      <dgm:t>
        <a:bodyPr/>
        <a:lstStyle/>
        <a:p>
          <a:endParaRPr lang="es-ES" b="1" dirty="0">
            <a:solidFill>
              <a:schemeClr val="tx1"/>
            </a:solidFill>
          </a:endParaRPr>
        </a:p>
      </dgm:t>
    </dgm:pt>
    <dgm:pt modelId="{C2207F28-AD66-488A-8286-0C81B0DEDA41}" type="parTrans" cxnId="{6876C703-4616-4FE8-B6D4-E6F139A5C97A}">
      <dgm:prSet/>
      <dgm:spPr/>
      <dgm:t>
        <a:bodyPr/>
        <a:lstStyle/>
        <a:p>
          <a:endParaRPr lang="es-ES" b="1" dirty="0">
            <a:solidFill>
              <a:schemeClr val="tx1"/>
            </a:solidFill>
          </a:endParaRPr>
        </a:p>
      </dgm:t>
    </dgm:pt>
    <dgm:pt modelId="{CD2C5CC0-FF86-4F0B-9749-DB03602EB8EA}" type="sibTrans" cxnId="{6876C703-4616-4FE8-B6D4-E6F139A5C97A}">
      <dgm:prSet/>
      <dgm:spPr/>
      <dgm:t>
        <a:bodyPr/>
        <a:lstStyle/>
        <a:p>
          <a:endParaRPr lang="es-ES" b="1">
            <a:solidFill>
              <a:schemeClr val="tx1"/>
            </a:solidFill>
          </a:endParaRPr>
        </a:p>
      </dgm:t>
    </dgm:pt>
    <dgm:pt modelId="{29D33B18-2BA7-4CE0-83FD-BE3077EE5B37}">
      <dgm:prSet phldrT="[Texto]" custT="1"/>
      <dgm:spPr/>
      <dgm:t>
        <a:bodyPr/>
        <a:lstStyle/>
        <a:p>
          <a:endParaRPr lang="es-ES" b="1" dirty="0">
            <a:solidFill>
              <a:schemeClr val="tx1"/>
            </a:solidFill>
          </a:endParaRPr>
        </a:p>
      </dgm:t>
    </dgm:pt>
    <dgm:pt modelId="{BCD62818-10F2-4CF7-A77E-73109F90E55A}" type="parTrans" cxnId="{0B73E357-F445-4059-980F-58D93A8EFCB8}">
      <dgm:prSet/>
      <dgm:spPr/>
      <dgm:t>
        <a:bodyPr/>
        <a:lstStyle/>
        <a:p>
          <a:endParaRPr lang="es-ES" b="1" dirty="0">
            <a:solidFill>
              <a:schemeClr val="tx1"/>
            </a:solidFill>
          </a:endParaRPr>
        </a:p>
      </dgm:t>
    </dgm:pt>
    <dgm:pt modelId="{4BD5A0B3-EE24-40A6-BB93-D33F82C9B656}" type="sibTrans" cxnId="{0B73E357-F445-4059-980F-58D93A8EFCB8}">
      <dgm:prSet/>
      <dgm:spPr/>
      <dgm:t>
        <a:bodyPr/>
        <a:lstStyle/>
        <a:p>
          <a:endParaRPr lang="es-ES" b="1">
            <a:solidFill>
              <a:schemeClr val="tx1"/>
            </a:solidFill>
          </a:endParaRPr>
        </a:p>
      </dgm:t>
    </dgm:pt>
    <dgm:pt modelId="{AD8ACEE5-E2E7-4972-B657-9E772A929F4E}">
      <dgm:prSet phldrT="[Texto]" custT="1"/>
      <dgm:spPr/>
      <dgm:t>
        <a:bodyPr/>
        <a:lstStyle/>
        <a:p>
          <a:endParaRPr lang="es-ES" b="1" dirty="0">
            <a:solidFill>
              <a:schemeClr val="tx1"/>
            </a:solidFill>
          </a:endParaRPr>
        </a:p>
      </dgm:t>
    </dgm:pt>
    <dgm:pt modelId="{8FE58F9E-904C-453E-AF20-84B40C2C7653}" type="parTrans" cxnId="{58206A62-1C0E-43DC-B574-71C7357ECD28}">
      <dgm:prSet/>
      <dgm:spPr/>
      <dgm:t>
        <a:bodyPr/>
        <a:lstStyle/>
        <a:p>
          <a:endParaRPr lang="es-ES" b="1" dirty="0">
            <a:solidFill>
              <a:schemeClr val="tx1"/>
            </a:solidFill>
          </a:endParaRPr>
        </a:p>
      </dgm:t>
    </dgm:pt>
    <dgm:pt modelId="{6FDD8EBE-9E90-47B7-A2DC-B8E08DD0E798}" type="sibTrans" cxnId="{58206A62-1C0E-43DC-B574-71C7357ECD28}">
      <dgm:prSet/>
      <dgm:spPr/>
      <dgm:t>
        <a:bodyPr/>
        <a:lstStyle/>
        <a:p>
          <a:endParaRPr lang="es-ES" b="1">
            <a:solidFill>
              <a:schemeClr val="tx1"/>
            </a:solidFill>
          </a:endParaRPr>
        </a:p>
      </dgm:t>
    </dgm:pt>
    <dgm:pt modelId="{E44457F8-C4A8-4047-BC55-1505F07F3BED}">
      <dgm:prSet phldrT="[Texto]" custT="1"/>
      <dgm:spPr/>
      <dgm:t>
        <a:bodyPr/>
        <a:lstStyle/>
        <a:p>
          <a:endParaRPr lang="es-ES" b="1" dirty="0">
            <a:solidFill>
              <a:schemeClr val="tx1"/>
            </a:solidFill>
          </a:endParaRPr>
        </a:p>
      </dgm:t>
    </dgm:pt>
    <dgm:pt modelId="{961FB206-5B24-499D-B5BB-C3AADA4D39C6}" type="parTrans" cxnId="{A55AC2BB-AA4F-4B02-8821-C8458786DD97}">
      <dgm:prSet/>
      <dgm:spPr/>
      <dgm:t>
        <a:bodyPr/>
        <a:lstStyle/>
        <a:p>
          <a:endParaRPr lang="es-ES" b="1">
            <a:solidFill>
              <a:schemeClr val="tx1"/>
            </a:solidFill>
          </a:endParaRPr>
        </a:p>
      </dgm:t>
    </dgm:pt>
    <dgm:pt modelId="{29994BB3-747D-442A-9E77-CFE9CAF0EE1E}" type="sibTrans" cxnId="{A55AC2BB-AA4F-4B02-8821-C8458786DD97}">
      <dgm:prSet/>
      <dgm:spPr/>
      <dgm:t>
        <a:bodyPr/>
        <a:lstStyle/>
        <a:p>
          <a:endParaRPr lang="es-ES" b="1">
            <a:solidFill>
              <a:schemeClr val="tx1"/>
            </a:solidFill>
          </a:endParaRPr>
        </a:p>
      </dgm:t>
    </dgm:pt>
    <dgm:pt modelId="{F3BA5851-54E9-4B9A-AA9A-22B0FE48E03D}">
      <dgm:prSet phldrT="[Texto]" custT="1"/>
      <dgm:spPr/>
      <dgm:t>
        <a:bodyPr/>
        <a:lstStyle/>
        <a:p>
          <a:endParaRPr lang="es-ES" b="1" dirty="0">
            <a:solidFill>
              <a:schemeClr val="tx1"/>
            </a:solidFill>
          </a:endParaRPr>
        </a:p>
      </dgm:t>
    </dgm:pt>
    <dgm:pt modelId="{BD2D3D0E-DD34-4995-9394-EEC0706C056F}" type="parTrans" cxnId="{E289B87F-9ED1-48F6-8C9C-89733B7BCE61}">
      <dgm:prSet/>
      <dgm:spPr/>
      <dgm:t>
        <a:bodyPr/>
        <a:lstStyle/>
        <a:p>
          <a:endParaRPr lang="es-ES" b="1">
            <a:solidFill>
              <a:schemeClr val="tx1"/>
            </a:solidFill>
          </a:endParaRPr>
        </a:p>
      </dgm:t>
    </dgm:pt>
    <dgm:pt modelId="{F18CD265-0728-459B-90B9-884540067DB8}" type="sibTrans" cxnId="{E289B87F-9ED1-48F6-8C9C-89733B7BCE61}">
      <dgm:prSet/>
      <dgm:spPr/>
      <dgm:t>
        <a:bodyPr/>
        <a:lstStyle/>
        <a:p>
          <a:endParaRPr lang="es-ES" b="1">
            <a:solidFill>
              <a:schemeClr val="tx1"/>
            </a:solidFill>
          </a:endParaRPr>
        </a:p>
      </dgm:t>
    </dgm:pt>
    <dgm:pt modelId="{BFAAF5FF-790E-4B67-B722-CB41E6BA86F5}">
      <dgm:prSet phldrT="[Texto]" custT="1"/>
      <dgm:spPr/>
      <dgm:t>
        <a:bodyPr/>
        <a:lstStyle/>
        <a:p>
          <a:endParaRPr lang="es-ES" b="1" dirty="0">
            <a:solidFill>
              <a:schemeClr val="tx1"/>
            </a:solidFill>
          </a:endParaRPr>
        </a:p>
      </dgm:t>
    </dgm:pt>
    <dgm:pt modelId="{11B02036-15FC-470E-BBDA-6B63C108784E}" type="parTrans" cxnId="{EAC89F0D-AFDC-45CD-B9C1-492BC24CA439}">
      <dgm:prSet/>
      <dgm:spPr/>
      <dgm:t>
        <a:bodyPr/>
        <a:lstStyle/>
        <a:p>
          <a:endParaRPr lang="es-ES" b="1">
            <a:solidFill>
              <a:schemeClr val="tx1"/>
            </a:solidFill>
          </a:endParaRPr>
        </a:p>
      </dgm:t>
    </dgm:pt>
    <dgm:pt modelId="{04369801-52C8-4C6C-B1F0-937D2BD9E056}" type="sibTrans" cxnId="{EAC89F0D-AFDC-45CD-B9C1-492BC24CA439}">
      <dgm:prSet/>
      <dgm:spPr/>
      <dgm:t>
        <a:bodyPr/>
        <a:lstStyle/>
        <a:p>
          <a:endParaRPr lang="es-ES" b="1">
            <a:solidFill>
              <a:schemeClr val="tx1"/>
            </a:solidFill>
          </a:endParaRPr>
        </a:p>
      </dgm:t>
    </dgm:pt>
    <dgm:pt modelId="{F87352DD-2494-49CC-AA58-635AF5F2BFA3}">
      <dgm:prSet phldrT="[Texto]" custT="1"/>
      <dgm:spPr/>
      <dgm:t>
        <a:bodyPr/>
        <a:lstStyle/>
        <a:p>
          <a:endParaRPr lang="es-ES" b="1" dirty="0">
            <a:solidFill>
              <a:schemeClr val="tx1"/>
            </a:solidFill>
          </a:endParaRPr>
        </a:p>
      </dgm:t>
    </dgm:pt>
    <dgm:pt modelId="{B6C0321B-80AD-45DA-B83B-8749A8B61ED4}" type="parTrans" cxnId="{06D1FB1C-E674-4A8B-84F1-033D88F92364}">
      <dgm:prSet/>
      <dgm:spPr/>
      <dgm:t>
        <a:bodyPr/>
        <a:lstStyle/>
        <a:p>
          <a:endParaRPr lang="es-ES" b="1">
            <a:solidFill>
              <a:schemeClr val="tx1"/>
            </a:solidFill>
          </a:endParaRPr>
        </a:p>
      </dgm:t>
    </dgm:pt>
    <dgm:pt modelId="{0C562B44-E033-44DD-BE7C-E7DD4DEE5C53}" type="sibTrans" cxnId="{06D1FB1C-E674-4A8B-84F1-033D88F92364}">
      <dgm:prSet/>
      <dgm:spPr/>
      <dgm:t>
        <a:bodyPr/>
        <a:lstStyle/>
        <a:p>
          <a:endParaRPr lang="es-ES" b="1">
            <a:solidFill>
              <a:schemeClr val="tx1"/>
            </a:solidFill>
          </a:endParaRPr>
        </a:p>
      </dgm:t>
    </dgm:pt>
    <dgm:pt modelId="{1BDFCFE8-26D5-7C48-86F9-DFB6DD17EFF7}">
      <dgm:prSet phldrT="[Texto]" custT="1"/>
      <dgm:spPr/>
      <dgm:t>
        <a:bodyPr/>
        <a:lstStyle/>
        <a:p>
          <a:r>
            <a:rPr lang="es-ES" sz="1400" b="1" baseline="0" smtClean="0">
              <a:solidFill>
                <a:schemeClr val="tx1"/>
              </a:solidFill>
            </a:rPr>
            <a:t>Motivación</a:t>
          </a:r>
          <a:endParaRPr lang="es-ES" sz="1400" b="1" baseline="0" dirty="0">
            <a:solidFill>
              <a:schemeClr val="tx1"/>
            </a:solidFill>
          </a:endParaRPr>
        </a:p>
      </dgm:t>
    </dgm:pt>
    <dgm:pt modelId="{52DBBC9A-6460-504A-A88B-295A2CB39E6E}" type="parTrans" cxnId="{1C672770-AC2A-5442-B994-94DF375FF6BC}">
      <dgm:prSet/>
      <dgm:spPr/>
      <dgm:t>
        <a:bodyPr/>
        <a:lstStyle/>
        <a:p>
          <a:endParaRPr lang="es-ES" b="1">
            <a:solidFill>
              <a:schemeClr val="tx1"/>
            </a:solidFill>
          </a:endParaRPr>
        </a:p>
      </dgm:t>
    </dgm:pt>
    <dgm:pt modelId="{E7585047-3523-F442-AB52-2DFABEA4550F}" type="sibTrans" cxnId="{1C672770-AC2A-5442-B994-94DF375FF6BC}">
      <dgm:prSet/>
      <dgm:spPr/>
      <dgm:t>
        <a:bodyPr/>
        <a:lstStyle/>
        <a:p>
          <a:endParaRPr lang="es-ES" b="1">
            <a:solidFill>
              <a:schemeClr val="tx1"/>
            </a:solidFill>
          </a:endParaRPr>
        </a:p>
      </dgm:t>
    </dgm:pt>
    <dgm:pt modelId="{2AF9226D-6C03-F34C-8F72-8653E4602803}">
      <dgm:prSet phldrT="[Texto]" custT="1"/>
      <dgm:spPr/>
      <dgm:t>
        <a:bodyPr/>
        <a:lstStyle/>
        <a:p>
          <a:r>
            <a:rPr lang="es-ES" sz="1600" b="1" baseline="0" smtClean="0">
              <a:solidFill>
                <a:schemeClr val="tx1"/>
              </a:solidFill>
            </a:rPr>
            <a:t>Sueño</a:t>
          </a:r>
          <a:endParaRPr lang="es-ES" sz="1600" b="1" baseline="0" dirty="0">
            <a:solidFill>
              <a:schemeClr val="tx1"/>
            </a:solidFill>
          </a:endParaRPr>
        </a:p>
      </dgm:t>
    </dgm:pt>
    <dgm:pt modelId="{F8953DA2-49C6-584B-9022-74B0E4713330}" type="parTrans" cxnId="{726A7BFD-CDF8-634E-9022-A2E01D9A460D}">
      <dgm:prSet/>
      <dgm:spPr/>
      <dgm:t>
        <a:bodyPr/>
        <a:lstStyle/>
        <a:p>
          <a:endParaRPr lang="es-ES" b="1">
            <a:solidFill>
              <a:schemeClr val="tx1"/>
            </a:solidFill>
          </a:endParaRPr>
        </a:p>
      </dgm:t>
    </dgm:pt>
    <dgm:pt modelId="{1523BE51-3C5A-684A-8327-8BF88037CF89}" type="sibTrans" cxnId="{726A7BFD-CDF8-634E-9022-A2E01D9A460D}">
      <dgm:prSet/>
      <dgm:spPr/>
      <dgm:t>
        <a:bodyPr/>
        <a:lstStyle/>
        <a:p>
          <a:endParaRPr lang="es-ES" b="1">
            <a:solidFill>
              <a:schemeClr val="tx1"/>
            </a:solidFill>
          </a:endParaRPr>
        </a:p>
      </dgm:t>
    </dgm:pt>
    <dgm:pt modelId="{4AAB906A-E354-3547-B9E4-5AA83B19914D}">
      <dgm:prSet phldrT="[Texto]" custT="1"/>
      <dgm:spPr/>
      <dgm:t>
        <a:bodyPr/>
        <a:lstStyle/>
        <a:p>
          <a:r>
            <a:rPr lang="es-ES" sz="1200" b="1" baseline="0" smtClean="0">
              <a:solidFill>
                <a:schemeClr val="tx1"/>
              </a:solidFill>
            </a:rPr>
            <a:t>Enfermedades</a:t>
          </a:r>
          <a:r>
            <a:rPr lang="es-ES" sz="1400" b="1" baseline="0" smtClean="0">
              <a:solidFill>
                <a:schemeClr val="tx1"/>
              </a:solidFill>
            </a:rPr>
            <a:t> cardiovasculares</a:t>
          </a:r>
          <a:endParaRPr lang="es-ES" sz="1400" b="1" baseline="0" dirty="0">
            <a:solidFill>
              <a:schemeClr val="tx1"/>
            </a:solidFill>
          </a:endParaRPr>
        </a:p>
      </dgm:t>
    </dgm:pt>
    <dgm:pt modelId="{2FF6197C-2A29-DC4E-A8CB-899320EAA81F}" type="parTrans" cxnId="{941EB556-819D-7740-8544-B62506AB5B68}">
      <dgm:prSet/>
      <dgm:spPr/>
      <dgm:t>
        <a:bodyPr/>
        <a:lstStyle/>
        <a:p>
          <a:endParaRPr lang="es-ES" b="1">
            <a:solidFill>
              <a:schemeClr val="tx1"/>
            </a:solidFill>
          </a:endParaRPr>
        </a:p>
      </dgm:t>
    </dgm:pt>
    <dgm:pt modelId="{5EAB5D70-77EF-A74C-A518-4F9935971946}" type="sibTrans" cxnId="{941EB556-819D-7740-8544-B62506AB5B68}">
      <dgm:prSet/>
      <dgm:spPr/>
      <dgm:t>
        <a:bodyPr/>
        <a:lstStyle/>
        <a:p>
          <a:endParaRPr lang="es-ES" b="1">
            <a:solidFill>
              <a:schemeClr val="tx1"/>
            </a:solidFill>
          </a:endParaRPr>
        </a:p>
      </dgm:t>
    </dgm:pt>
    <dgm:pt modelId="{4A7D39F6-9896-2B44-8E94-496988670C05}">
      <dgm:prSet phldrT="[Texto]" custT="1"/>
      <dgm:spPr/>
      <dgm:t>
        <a:bodyPr/>
        <a:lstStyle/>
        <a:p>
          <a:r>
            <a:rPr lang="es-ES" sz="1600" b="1" baseline="0" smtClean="0">
              <a:solidFill>
                <a:schemeClr val="tx1"/>
              </a:solidFill>
            </a:rPr>
            <a:t>Frio</a:t>
          </a:r>
          <a:endParaRPr lang="es-ES" sz="1600" b="1" baseline="0" dirty="0">
            <a:solidFill>
              <a:schemeClr val="tx1"/>
            </a:solidFill>
          </a:endParaRPr>
        </a:p>
      </dgm:t>
    </dgm:pt>
    <dgm:pt modelId="{2D3C5E2A-3580-FC4B-9323-26BB9FB62E25}" type="parTrans" cxnId="{A5B1FC62-6E86-7E4A-A33B-32D806F0F2DB}">
      <dgm:prSet/>
      <dgm:spPr/>
      <dgm:t>
        <a:bodyPr/>
        <a:lstStyle/>
        <a:p>
          <a:endParaRPr lang="es-ES" b="1">
            <a:solidFill>
              <a:schemeClr val="tx1"/>
            </a:solidFill>
          </a:endParaRPr>
        </a:p>
      </dgm:t>
    </dgm:pt>
    <dgm:pt modelId="{CC7D3642-91F8-804B-9A74-9E7B28DF888D}" type="sibTrans" cxnId="{A5B1FC62-6E86-7E4A-A33B-32D806F0F2DB}">
      <dgm:prSet/>
      <dgm:spPr/>
      <dgm:t>
        <a:bodyPr/>
        <a:lstStyle/>
        <a:p>
          <a:endParaRPr lang="es-ES" b="1">
            <a:solidFill>
              <a:schemeClr val="tx1"/>
            </a:solidFill>
          </a:endParaRPr>
        </a:p>
      </dgm:t>
    </dgm:pt>
    <dgm:pt modelId="{F4E42C79-83F5-D546-9D26-783E9C27ED36}">
      <dgm:prSet phldrT="[Texto]" custT="1"/>
      <dgm:spPr/>
      <dgm:t>
        <a:bodyPr/>
        <a:lstStyle/>
        <a:p>
          <a:r>
            <a:rPr lang="es-ES" sz="1200" b="1" baseline="0" smtClean="0">
              <a:solidFill>
                <a:schemeClr val="tx1"/>
              </a:solidFill>
            </a:rPr>
            <a:t>Medicamentos</a:t>
          </a:r>
          <a:endParaRPr lang="es-ES" sz="1200" b="1" baseline="0" dirty="0">
            <a:solidFill>
              <a:schemeClr val="tx1"/>
            </a:solidFill>
          </a:endParaRPr>
        </a:p>
      </dgm:t>
    </dgm:pt>
    <dgm:pt modelId="{B65C7BA2-6906-DA41-95AB-B962458D1CFB}" type="parTrans" cxnId="{5CC9374E-ECC5-2E4B-860C-786E6FB5F4CC}">
      <dgm:prSet/>
      <dgm:spPr/>
      <dgm:t>
        <a:bodyPr/>
        <a:lstStyle/>
        <a:p>
          <a:endParaRPr lang="es-ES" b="1">
            <a:solidFill>
              <a:schemeClr val="tx1"/>
            </a:solidFill>
          </a:endParaRPr>
        </a:p>
      </dgm:t>
    </dgm:pt>
    <dgm:pt modelId="{EB0036EA-1E66-434D-9D9B-E31AA60F15D5}" type="sibTrans" cxnId="{5CC9374E-ECC5-2E4B-860C-786E6FB5F4CC}">
      <dgm:prSet/>
      <dgm:spPr/>
      <dgm:t>
        <a:bodyPr/>
        <a:lstStyle/>
        <a:p>
          <a:endParaRPr lang="es-ES" b="1">
            <a:solidFill>
              <a:schemeClr val="tx1"/>
            </a:solidFill>
          </a:endParaRPr>
        </a:p>
      </dgm:t>
    </dgm:pt>
    <dgm:pt modelId="{DBE5513E-4146-804D-996F-C6EE00EBCD5C}">
      <dgm:prSet phldrT="[Texto]" custT="1"/>
      <dgm:spPr/>
      <dgm:t>
        <a:bodyPr/>
        <a:lstStyle/>
        <a:p>
          <a:r>
            <a:rPr lang="es-ES" sz="1600" b="1" baseline="0" smtClean="0">
              <a:solidFill>
                <a:schemeClr val="tx1"/>
              </a:solidFill>
            </a:rPr>
            <a:t>Tabaco</a:t>
          </a:r>
          <a:endParaRPr lang="es-ES" sz="1600" b="1" baseline="0" dirty="0">
            <a:solidFill>
              <a:schemeClr val="tx1"/>
            </a:solidFill>
          </a:endParaRPr>
        </a:p>
      </dgm:t>
    </dgm:pt>
    <dgm:pt modelId="{F3CFABE1-A0E4-9046-8D5A-27DD4C0EDF11}" type="parTrans" cxnId="{3F01A567-4942-544D-90C4-59156E0B5C2E}">
      <dgm:prSet/>
      <dgm:spPr/>
      <dgm:t>
        <a:bodyPr/>
        <a:lstStyle/>
        <a:p>
          <a:endParaRPr lang="es-ES" b="1">
            <a:solidFill>
              <a:schemeClr val="tx1"/>
            </a:solidFill>
          </a:endParaRPr>
        </a:p>
      </dgm:t>
    </dgm:pt>
    <dgm:pt modelId="{7928C32A-3F2C-A04E-BB3C-97958D2899B3}" type="sibTrans" cxnId="{3F01A567-4942-544D-90C4-59156E0B5C2E}">
      <dgm:prSet/>
      <dgm:spPr/>
      <dgm:t>
        <a:bodyPr/>
        <a:lstStyle/>
        <a:p>
          <a:endParaRPr lang="es-ES" b="1">
            <a:solidFill>
              <a:schemeClr val="tx1"/>
            </a:solidFill>
          </a:endParaRPr>
        </a:p>
      </dgm:t>
    </dgm:pt>
    <dgm:pt modelId="{3F2CE33B-A61C-1147-845B-7A1FA00A3AA2}">
      <dgm:prSet phldrT="[Texto]" custT="1"/>
      <dgm:spPr/>
      <dgm:t>
        <a:bodyPr/>
        <a:lstStyle/>
        <a:p>
          <a:r>
            <a:rPr lang="es-ES" sz="1400" b="1" baseline="0" smtClean="0">
              <a:solidFill>
                <a:schemeClr val="tx1"/>
              </a:solidFill>
            </a:rPr>
            <a:t>Tipo de ejercicio</a:t>
          </a:r>
          <a:endParaRPr lang="es-ES" sz="1400" b="1" baseline="0" dirty="0">
            <a:solidFill>
              <a:schemeClr val="tx1"/>
            </a:solidFill>
          </a:endParaRPr>
        </a:p>
      </dgm:t>
    </dgm:pt>
    <dgm:pt modelId="{1BD3E679-1BCC-AD41-A6F2-0E3DBE72E1E6}" type="parTrans" cxnId="{B34A81D7-2A08-6F43-BE20-5642453AB1BA}">
      <dgm:prSet/>
      <dgm:spPr/>
      <dgm:t>
        <a:bodyPr/>
        <a:lstStyle/>
        <a:p>
          <a:endParaRPr lang="es-ES" b="1">
            <a:solidFill>
              <a:schemeClr val="tx1"/>
            </a:solidFill>
          </a:endParaRPr>
        </a:p>
      </dgm:t>
    </dgm:pt>
    <dgm:pt modelId="{ABA6A317-FAE0-8E4D-BB27-2422D6AF34F5}" type="sibTrans" cxnId="{B34A81D7-2A08-6F43-BE20-5642453AB1BA}">
      <dgm:prSet/>
      <dgm:spPr/>
      <dgm:t>
        <a:bodyPr/>
        <a:lstStyle/>
        <a:p>
          <a:endParaRPr lang="es-ES" b="1">
            <a:solidFill>
              <a:schemeClr val="tx1"/>
            </a:solidFill>
          </a:endParaRPr>
        </a:p>
      </dgm:t>
    </dgm:pt>
    <dgm:pt modelId="{733025B8-8DF0-9541-9DD0-F6F4D77D8366}" type="pres">
      <dgm:prSet presAssocID="{D966330F-E250-4D08-AF3E-0E09E88A353B}" presName="Name0" presStyleCnt="0">
        <dgm:presLayoutVars>
          <dgm:chMax val="1"/>
          <dgm:dir/>
          <dgm:animLvl val="ctr"/>
          <dgm:resizeHandles val="exact"/>
        </dgm:presLayoutVars>
      </dgm:prSet>
      <dgm:spPr/>
      <dgm:t>
        <a:bodyPr/>
        <a:lstStyle/>
        <a:p>
          <a:endParaRPr lang="es-ES"/>
        </a:p>
      </dgm:t>
    </dgm:pt>
    <dgm:pt modelId="{45A0DD83-7586-0B4B-B4C9-F39A20139C72}" type="pres">
      <dgm:prSet presAssocID="{04055B0B-A7BE-4AE3-8DF5-8B49A25988C0}" presName="centerShape" presStyleLbl="node0" presStyleIdx="0" presStyleCnt="1"/>
      <dgm:spPr/>
      <dgm:t>
        <a:bodyPr/>
        <a:lstStyle/>
        <a:p>
          <a:endParaRPr lang="es-ES"/>
        </a:p>
      </dgm:t>
    </dgm:pt>
    <dgm:pt modelId="{E054E90C-5966-FE48-934A-1C97BAA63716}" type="pres">
      <dgm:prSet presAssocID="{3E8B8646-BB5A-457C-860B-23F34FEC6C54}" presName="parTrans" presStyleLbl="sibTrans2D1" presStyleIdx="0" presStyleCnt="8"/>
      <dgm:spPr/>
      <dgm:t>
        <a:bodyPr/>
        <a:lstStyle/>
        <a:p>
          <a:endParaRPr lang="es-ES"/>
        </a:p>
      </dgm:t>
    </dgm:pt>
    <dgm:pt modelId="{865AB8DF-C577-1045-9584-4631B6B6D703}" type="pres">
      <dgm:prSet presAssocID="{3E8B8646-BB5A-457C-860B-23F34FEC6C54}" presName="connectorText" presStyleLbl="sibTrans2D1" presStyleIdx="0" presStyleCnt="8"/>
      <dgm:spPr/>
      <dgm:t>
        <a:bodyPr/>
        <a:lstStyle/>
        <a:p>
          <a:endParaRPr lang="es-ES"/>
        </a:p>
      </dgm:t>
    </dgm:pt>
    <dgm:pt modelId="{816351F7-1079-2E41-93CC-B84E67CA3ABC}" type="pres">
      <dgm:prSet presAssocID="{53143118-B110-4353-B608-E35A66C43430}" presName="node" presStyleLbl="node1" presStyleIdx="0" presStyleCnt="8">
        <dgm:presLayoutVars>
          <dgm:bulletEnabled val="1"/>
        </dgm:presLayoutVars>
      </dgm:prSet>
      <dgm:spPr/>
      <dgm:t>
        <a:bodyPr/>
        <a:lstStyle/>
        <a:p>
          <a:endParaRPr lang="es-ES"/>
        </a:p>
      </dgm:t>
    </dgm:pt>
    <dgm:pt modelId="{E68B375B-3713-9942-937B-5B2B69C97B96}" type="pres">
      <dgm:prSet presAssocID="{52DBBC9A-6460-504A-A88B-295A2CB39E6E}" presName="parTrans" presStyleLbl="sibTrans2D1" presStyleIdx="1" presStyleCnt="8"/>
      <dgm:spPr/>
      <dgm:t>
        <a:bodyPr/>
        <a:lstStyle/>
        <a:p>
          <a:endParaRPr lang="es-ES"/>
        </a:p>
      </dgm:t>
    </dgm:pt>
    <dgm:pt modelId="{F905E286-C5CC-DE4C-8634-4E37DCECF8B9}" type="pres">
      <dgm:prSet presAssocID="{52DBBC9A-6460-504A-A88B-295A2CB39E6E}" presName="connectorText" presStyleLbl="sibTrans2D1" presStyleIdx="1" presStyleCnt="8"/>
      <dgm:spPr/>
      <dgm:t>
        <a:bodyPr/>
        <a:lstStyle/>
        <a:p>
          <a:endParaRPr lang="es-ES"/>
        </a:p>
      </dgm:t>
    </dgm:pt>
    <dgm:pt modelId="{806F06A3-A9EA-2940-BC63-CD05C924E7D2}" type="pres">
      <dgm:prSet presAssocID="{1BDFCFE8-26D5-7C48-86F9-DFB6DD17EFF7}" presName="node" presStyleLbl="node1" presStyleIdx="1" presStyleCnt="8">
        <dgm:presLayoutVars>
          <dgm:bulletEnabled val="1"/>
        </dgm:presLayoutVars>
      </dgm:prSet>
      <dgm:spPr/>
      <dgm:t>
        <a:bodyPr/>
        <a:lstStyle/>
        <a:p>
          <a:endParaRPr lang="es-ES"/>
        </a:p>
      </dgm:t>
    </dgm:pt>
    <dgm:pt modelId="{FCA8D81D-986A-2649-856F-2C157B20548A}" type="pres">
      <dgm:prSet presAssocID="{F8953DA2-49C6-584B-9022-74B0E4713330}" presName="parTrans" presStyleLbl="sibTrans2D1" presStyleIdx="2" presStyleCnt="8"/>
      <dgm:spPr/>
      <dgm:t>
        <a:bodyPr/>
        <a:lstStyle/>
        <a:p>
          <a:endParaRPr lang="es-ES"/>
        </a:p>
      </dgm:t>
    </dgm:pt>
    <dgm:pt modelId="{FD3303CA-B042-5B47-A921-34D04DB51F36}" type="pres">
      <dgm:prSet presAssocID="{F8953DA2-49C6-584B-9022-74B0E4713330}" presName="connectorText" presStyleLbl="sibTrans2D1" presStyleIdx="2" presStyleCnt="8"/>
      <dgm:spPr/>
      <dgm:t>
        <a:bodyPr/>
        <a:lstStyle/>
        <a:p>
          <a:endParaRPr lang="es-ES"/>
        </a:p>
      </dgm:t>
    </dgm:pt>
    <dgm:pt modelId="{0CE25EB1-DDC2-C94F-9C7E-DEFAC1A44FC5}" type="pres">
      <dgm:prSet presAssocID="{2AF9226D-6C03-F34C-8F72-8653E4602803}" presName="node" presStyleLbl="node1" presStyleIdx="2" presStyleCnt="8">
        <dgm:presLayoutVars>
          <dgm:bulletEnabled val="1"/>
        </dgm:presLayoutVars>
      </dgm:prSet>
      <dgm:spPr/>
      <dgm:t>
        <a:bodyPr/>
        <a:lstStyle/>
        <a:p>
          <a:endParaRPr lang="es-ES"/>
        </a:p>
      </dgm:t>
    </dgm:pt>
    <dgm:pt modelId="{AF260AE8-63C7-904D-80E6-7D710CB468B3}" type="pres">
      <dgm:prSet presAssocID="{2FF6197C-2A29-DC4E-A8CB-899320EAA81F}" presName="parTrans" presStyleLbl="sibTrans2D1" presStyleIdx="3" presStyleCnt="8"/>
      <dgm:spPr/>
      <dgm:t>
        <a:bodyPr/>
        <a:lstStyle/>
        <a:p>
          <a:endParaRPr lang="es-ES"/>
        </a:p>
      </dgm:t>
    </dgm:pt>
    <dgm:pt modelId="{30D61405-3EA5-3B4D-A115-25084E6AA785}" type="pres">
      <dgm:prSet presAssocID="{2FF6197C-2A29-DC4E-A8CB-899320EAA81F}" presName="connectorText" presStyleLbl="sibTrans2D1" presStyleIdx="3" presStyleCnt="8"/>
      <dgm:spPr/>
      <dgm:t>
        <a:bodyPr/>
        <a:lstStyle/>
        <a:p>
          <a:endParaRPr lang="es-ES"/>
        </a:p>
      </dgm:t>
    </dgm:pt>
    <dgm:pt modelId="{06CDEE9E-361B-2548-8D7F-B02D622724CC}" type="pres">
      <dgm:prSet presAssocID="{4AAB906A-E354-3547-B9E4-5AA83B19914D}" presName="node" presStyleLbl="node1" presStyleIdx="3" presStyleCnt="8" custScaleX="139568">
        <dgm:presLayoutVars>
          <dgm:bulletEnabled val="1"/>
        </dgm:presLayoutVars>
      </dgm:prSet>
      <dgm:spPr/>
      <dgm:t>
        <a:bodyPr/>
        <a:lstStyle/>
        <a:p>
          <a:endParaRPr lang="es-ES"/>
        </a:p>
      </dgm:t>
    </dgm:pt>
    <dgm:pt modelId="{9BCC7542-F201-8145-8236-B6F90785755C}" type="pres">
      <dgm:prSet presAssocID="{2D3C5E2A-3580-FC4B-9323-26BB9FB62E25}" presName="parTrans" presStyleLbl="sibTrans2D1" presStyleIdx="4" presStyleCnt="8"/>
      <dgm:spPr/>
      <dgm:t>
        <a:bodyPr/>
        <a:lstStyle/>
        <a:p>
          <a:endParaRPr lang="es-ES"/>
        </a:p>
      </dgm:t>
    </dgm:pt>
    <dgm:pt modelId="{EEEB0D0C-1746-4244-B06E-3BC973D11429}" type="pres">
      <dgm:prSet presAssocID="{2D3C5E2A-3580-FC4B-9323-26BB9FB62E25}" presName="connectorText" presStyleLbl="sibTrans2D1" presStyleIdx="4" presStyleCnt="8"/>
      <dgm:spPr/>
      <dgm:t>
        <a:bodyPr/>
        <a:lstStyle/>
        <a:p>
          <a:endParaRPr lang="es-ES"/>
        </a:p>
      </dgm:t>
    </dgm:pt>
    <dgm:pt modelId="{1B777991-A20B-1849-A150-E37F5E7157BF}" type="pres">
      <dgm:prSet presAssocID="{4A7D39F6-9896-2B44-8E94-496988670C05}" presName="node" presStyleLbl="node1" presStyleIdx="4" presStyleCnt="8">
        <dgm:presLayoutVars>
          <dgm:bulletEnabled val="1"/>
        </dgm:presLayoutVars>
      </dgm:prSet>
      <dgm:spPr/>
      <dgm:t>
        <a:bodyPr/>
        <a:lstStyle/>
        <a:p>
          <a:endParaRPr lang="es-ES"/>
        </a:p>
      </dgm:t>
    </dgm:pt>
    <dgm:pt modelId="{0B015A2F-FF53-524E-9739-ABE22A1DE8B7}" type="pres">
      <dgm:prSet presAssocID="{B65C7BA2-6906-DA41-95AB-B962458D1CFB}" presName="parTrans" presStyleLbl="sibTrans2D1" presStyleIdx="5" presStyleCnt="8"/>
      <dgm:spPr/>
      <dgm:t>
        <a:bodyPr/>
        <a:lstStyle/>
        <a:p>
          <a:endParaRPr lang="es-ES"/>
        </a:p>
      </dgm:t>
    </dgm:pt>
    <dgm:pt modelId="{FD5059DB-377F-8B47-A823-502CE34E0F29}" type="pres">
      <dgm:prSet presAssocID="{B65C7BA2-6906-DA41-95AB-B962458D1CFB}" presName="connectorText" presStyleLbl="sibTrans2D1" presStyleIdx="5" presStyleCnt="8"/>
      <dgm:spPr/>
      <dgm:t>
        <a:bodyPr/>
        <a:lstStyle/>
        <a:p>
          <a:endParaRPr lang="es-ES"/>
        </a:p>
      </dgm:t>
    </dgm:pt>
    <dgm:pt modelId="{F28E3A84-4933-304A-86F4-86E6EE572A74}" type="pres">
      <dgm:prSet presAssocID="{F4E42C79-83F5-D546-9D26-783E9C27ED36}" presName="node" presStyleLbl="node1" presStyleIdx="5" presStyleCnt="8" custScaleX="121120" custScaleY="99507">
        <dgm:presLayoutVars>
          <dgm:bulletEnabled val="1"/>
        </dgm:presLayoutVars>
      </dgm:prSet>
      <dgm:spPr/>
      <dgm:t>
        <a:bodyPr/>
        <a:lstStyle/>
        <a:p>
          <a:endParaRPr lang="es-ES"/>
        </a:p>
      </dgm:t>
    </dgm:pt>
    <dgm:pt modelId="{A98AEE1E-C91A-DF47-B4AF-26856AAEA29E}" type="pres">
      <dgm:prSet presAssocID="{F3CFABE1-A0E4-9046-8D5A-27DD4C0EDF11}" presName="parTrans" presStyleLbl="sibTrans2D1" presStyleIdx="6" presStyleCnt="8"/>
      <dgm:spPr/>
      <dgm:t>
        <a:bodyPr/>
        <a:lstStyle/>
        <a:p>
          <a:endParaRPr lang="es-ES"/>
        </a:p>
      </dgm:t>
    </dgm:pt>
    <dgm:pt modelId="{D822866B-C042-C441-9A5A-EE09271A32BC}" type="pres">
      <dgm:prSet presAssocID="{F3CFABE1-A0E4-9046-8D5A-27DD4C0EDF11}" presName="connectorText" presStyleLbl="sibTrans2D1" presStyleIdx="6" presStyleCnt="8"/>
      <dgm:spPr/>
      <dgm:t>
        <a:bodyPr/>
        <a:lstStyle/>
        <a:p>
          <a:endParaRPr lang="es-ES"/>
        </a:p>
      </dgm:t>
    </dgm:pt>
    <dgm:pt modelId="{B044AE47-D886-BB4E-9159-62CC6BAB7F95}" type="pres">
      <dgm:prSet presAssocID="{DBE5513E-4146-804D-996F-C6EE00EBCD5C}" presName="node" presStyleLbl="node1" presStyleIdx="6" presStyleCnt="8">
        <dgm:presLayoutVars>
          <dgm:bulletEnabled val="1"/>
        </dgm:presLayoutVars>
      </dgm:prSet>
      <dgm:spPr/>
      <dgm:t>
        <a:bodyPr/>
        <a:lstStyle/>
        <a:p>
          <a:endParaRPr lang="es-ES"/>
        </a:p>
      </dgm:t>
    </dgm:pt>
    <dgm:pt modelId="{9C2B89F0-4B98-DB49-9B02-519F3E2F441B}" type="pres">
      <dgm:prSet presAssocID="{1BD3E679-1BCC-AD41-A6F2-0E3DBE72E1E6}" presName="parTrans" presStyleLbl="sibTrans2D1" presStyleIdx="7" presStyleCnt="8"/>
      <dgm:spPr/>
      <dgm:t>
        <a:bodyPr/>
        <a:lstStyle/>
        <a:p>
          <a:endParaRPr lang="es-ES"/>
        </a:p>
      </dgm:t>
    </dgm:pt>
    <dgm:pt modelId="{F1065E98-A5FE-794A-A225-E9EE84EEF463}" type="pres">
      <dgm:prSet presAssocID="{1BD3E679-1BCC-AD41-A6F2-0E3DBE72E1E6}" presName="connectorText" presStyleLbl="sibTrans2D1" presStyleIdx="7" presStyleCnt="8"/>
      <dgm:spPr/>
      <dgm:t>
        <a:bodyPr/>
        <a:lstStyle/>
        <a:p>
          <a:endParaRPr lang="es-ES"/>
        </a:p>
      </dgm:t>
    </dgm:pt>
    <dgm:pt modelId="{3E8D961C-D6BE-0E4B-9BB1-B9C6A076F029}" type="pres">
      <dgm:prSet presAssocID="{3F2CE33B-A61C-1147-845B-7A1FA00A3AA2}" presName="node" presStyleLbl="node1" presStyleIdx="7" presStyleCnt="8">
        <dgm:presLayoutVars>
          <dgm:bulletEnabled val="1"/>
        </dgm:presLayoutVars>
      </dgm:prSet>
      <dgm:spPr/>
      <dgm:t>
        <a:bodyPr/>
        <a:lstStyle/>
        <a:p>
          <a:endParaRPr lang="es-ES"/>
        </a:p>
      </dgm:t>
    </dgm:pt>
  </dgm:ptLst>
  <dgm:cxnLst>
    <dgm:cxn modelId="{9FD6D2DB-D251-49B9-A671-5CE398858B0C}" srcId="{738F96E5-FC1D-4948-943F-6809D893CCAA}" destId="{55F6AA4F-CC78-405F-B73E-F27F7C2F6787}" srcOrd="7" destOrd="0" parTransId="{282D7CFC-FF36-4C82-B18B-D4E937EB3FED}" sibTransId="{D5F8862D-DD7F-4DAB-9731-96B6FFFCF9FF}"/>
    <dgm:cxn modelId="{6E637DA2-FD97-4C1E-BC76-06C6146935F5}" type="presOf" srcId="{B65C7BA2-6906-DA41-95AB-B962458D1CFB}" destId="{0B015A2F-FF53-524E-9739-ABE22A1DE8B7}" srcOrd="0" destOrd="0" presId="urn:microsoft.com/office/officeart/2005/8/layout/radial5"/>
    <dgm:cxn modelId="{A55AC2BB-AA4F-4B02-8821-C8458786DD97}" srcId="{738F96E5-FC1D-4948-943F-6809D893CCAA}" destId="{E44457F8-C4A8-4047-BC55-1505F07F3BED}" srcOrd="6" destOrd="0" parTransId="{961FB206-5B24-499D-B5BB-C3AADA4D39C6}" sibTransId="{29994BB3-747D-442A-9E77-CFE9CAF0EE1E}"/>
    <dgm:cxn modelId="{9C7073B4-EA63-41A3-8A61-DA095CF73438}" type="presOf" srcId="{4AAB906A-E354-3547-B9E4-5AA83B19914D}" destId="{06CDEE9E-361B-2548-8D7F-B02D622724CC}" srcOrd="0" destOrd="0" presId="urn:microsoft.com/office/officeart/2005/8/layout/radial5"/>
    <dgm:cxn modelId="{FF75D924-CF7F-4938-8B8E-B95D3F4855D5}" type="presOf" srcId="{1BDFCFE8-26D5-7C48-86F9-DFB6DD17EFF7}" destId="{806F06A3-A9EA-2940-BC63-CD05C924E7D2}" srcOrd="0" destOrd="0" presId="urn:microsoft.com/office/officeart/2005/8/layout/radial5"/>
    <dgm:cxn modelId="{EBB9A84F-9DE7-41B6-9498-1C37E46A00E0}" srcId="{738F96E5-FC1D-4948-943F-6809D893CCAA}" destId="{35B29C28-78ED-4B81-A1A3-2F5A6CD24A7B}" srcOrd="2" destOrd="0" parTransId="{72CD3F13-29D2-48F1-8B75-57C89464359C}" sibTransId="{4C56CF19-B65F-4A4C-812B-C7CF8CDDE653}"/>
    <dgm:cxn modelId="{B34A81D7-2A08-6F43-BE20-5642453AB1BA}" srcId="{04055B0B-A7BE-4AE3-8DF5-8B49A25988C0}" destId="{3F2CE33B-A61C-1147-845B-7A1FA00A3AA2}" srcOrd="7" destOrd="0" parTransId="{1BD3E679-1BCC-AD41-A6F2-0E3DBE72E1E6}" sibTransId="{ABA6A317-FAE0-8E4D-BB27-2422D6AF34F5}"/>
    <dgm:cxn modelId="{F99EEAA0-073F-4B6C-A490-B169DA64E16F}" type="presOf" srcId="{04055B0B-A7BE-4AE3-8DF5-8B49A25988C0}" destId="{45A0DD83-7586-0B4B-B4C9-F39A20139C72}" srcOrd="0" destOrd="0" presId="urn:microsoft.com/office/officeart/2005/8/layout/radial5"/>
    <dgm:cxn modelId="{3C2984D7-0A1D-4B97-AFDF-F6ED9C9C00E0}" type="presOf" srcId="{1BD3E679-1BCC-AD41-A6F2-0E3DBE72E1E6}" destId="{F1065E98-A5FE-794A-A225-E9EE84EEF463}" srcOrd="1" destOrd="0" presId="urn:microsoft.com/office/officeart/2005/8/layout/radial5"/>
    <dgm:cxn modelId="{60270CA7-163A-4DD2-A212-6C75E0ED863B}" type="presOf" srcId="{F8953DA2-49C6-584B-9022-74B0E4713330}" destId="{FD3303CA-B042-5B47-A921-34D04DB51F36}" srcOrd="1" destOrd="0" presId="urn:microsoft.com/office/officeart/2005/8/layout/radial5"/>
    <dgm:cxn modelId="{DD4634A1-7C96-4344-8E61-97E0B48EB6A6}" type="presOf" srcId="{3E8B8646-BB5A-457C-860B-23F34FEC6C54}" destId="{E054E90C-5966-FE48-934A-1C97BAA63716}" srcOrd="0" destOrd="0" presId="urn:microsoft.com/office/officeart/2005/8/layout/radial5"/>
    <dgm:cxn modelId="{0B73E357-F445-4059-980F-58D93A8EFCB8}" srcId="{738F96E5-FC1D-4948-943F-6809D893CCAA}" destId="{29D33B18-2BA7-4CE0-83FD-BE3077EE5B37}" srcOrd="4" destOrd="0" parTransId="{BCD62818-10F2-4CF7-A77E-73109F90E55A}" sibTransId="{4BD5A0B3-EE24-40A6-BB93-D33F82C9B656}"/>
    <dgm:cxn modelId="{EC768F28-E1CD-4035-BF13-3DD959C6B34E}" type="presOf" srcId="{52DBBC9A-6460-504A-A88B-295A2CB39E6E}" destId="{F905E286-C5CC-DE4C-8634-4E37DCECF8B9}" srcOrd="1" destOrd="0" presId="urn:microsoft.com/office/officeart/2005/8/layout/radial5"/>
    <dgm:cxn modelId="{F3DA97E3-83BA-42A7-93D3-6879884B7E1D}" srcId="{738F96E5-FC1D-4948-943F-6809D893CCAA}" destId="{3D3F1306-288A-459A-A345-4F790D363F09}" srcOrd="1" destOrd="0" parTransId="{944851D1-3DA5-4417-82C4-E785750DDD7D}" sibTransId="{76D4BEB6-26D1-4798-9991-AB94078E11D3}"/>
    <dgm:cxn modelId="{13DBF54F-7995-4652-9D4F-DEBBBCE44FAF}" type="presOf" srcId="{3F2CE33B-A61C-1147-845B-7A1FA00A3AA2}" destId="{3E8D961C-D6BE-0E4B-9BB1-B9C6A076F029}" srcOrd="0" destOrd="0" presId="urn:microsoft.com/office/officeart/2005/8/layout/radial5"/>
    <dgm:cxn modelId="{99321BC1-82C0-4C58-B088-DABE605E9DCD}" type="presOf" srcId="{2FF6197C-2A29-DC4E-A8CB-899320EAA81F}" destId="{30D61405-3EA5-3B4D-A115-25084E6AA785}" srcOrd="1" destOrd="0" presId="urn:microsoft.com/office/officeart/2005/8/layout/radial5"/>
    <dgm:cxn modelId="{1B0DE5CF-F9EE-4BFA-B7E0-8F722D5622A4}" type="presOf" srcId="{D966330F-E250-4D08-AF3E-0E09E88A353B}" destId="{733025B8-8DF0-9541-9DD0-F6F4D77D8366}" srcOrd="0" destOrd="0" presId="urn:microsoft.com/office/officeart/2005/8/layout/radial5"/>
    <dgm:cxn modelId="{FBA9B010-4609-488F-8EE8-C247C158C439}" srcId="{D966330F-E250-4D08-AF3E-0E09E88A353B}" destId="{04055B0B-A7BE-4AE3-8DF5-8B49A25988C0}" srcOrd="0" destOrd="0" parTransId="{BD18839A-1183-42E6-86A7-D1FC62D163AA}" sibTransId="{E9F8687A-E543-4BF5-B9C3-65341604A2C6}"/>
    <dgm:cxn modelId="{1F29125A-5469-4068-AAF5-1456E4751176}" type="presOf" srcId="{F3CFABE1-A0E4-9046-8D5A-27DD4C0EDF11}" destId="{D822866B-C042-C441-9A5A-EE09271A32BC}" srcOrd="1" destOrd="0" presId="urn:microsoft.com/office/officeart/2005/8/layout/radial5"/>
    <dgm:cxn modelId="{29DB7FB9-2FA4-4CE6-8B78-5AEB09B2FBD5}" srcId="{04055B0B-A7BE-4AE3-8DF5-8B49A25988C0}" destId="{53143118-B110-4353-B608-E35A66C43430}" srcOrd="0" destOrd="0" parTransId="{3E8B8646-BB5A-457C-860B-23F34FEC6C54}" sibTransId="{B12AB1F0-C411-41CF-8A30-427AC3D8A2B0}"/>
    <dgm:cxn modelId="{58206A62-1C0E-43DC-B574-71C7357ECD28}" srcId="{738F96E5-FC1D-4948-943F-6809D893CCAA}" destId="{AD8ACEE5-E2E7-4972-B657-9E772A929F4E}" srcOrd="5" destOrd="0" parTransId="{8FE58F9E-904C-453E-AF20-84B40C2C7653}" sibTransId="{6FDD8EBE-9E90-47B7-A2DC-B8E08DD0E798}"/>
    <dgm:cxn modelId="{32F5BF8B-87F0-4684-B623-01B8F9EA970A}" type="presOf" srcId="{2D3C5E2A-3580-FC4B-9323-26BB9FB62E25}" destId="{9BCC7542-F201-8145-8236-B6F90785755C}" srcOrd="0" destOrd="0" presId="urn:microsoft.com/office/officeart/2005/8/layout/radial5"/>
    <dgm:cxn modelId="{3F01A567-4942-544D-90C4-59156E0B5C2E}" srcId="{04055B0B-A7BE-4AE3-8DF5-8B49A25988C0}" destId="{DBE5513E-4146-804D-996F-C6EE00EBCD5C}" srcOrd="6" destOrd="0" parTransId="{F3CFABE1-A0E4-9046-8D5A-27DD4C0EDF11}" sibTransId="{7928C32A-3F2C-A04E-BB3C-97958D2899B3}"/>
    <dgm:cxn modelId="{5CC9374E-ECC5-2E4B-860C-786E6FB5F4CC}" srcId="{04055B0B-A7BE-4AE3-8DF5-8B49A25988C0}" destId="{F4E42C79-83F5-D546-9D26-783E9C27ED36}" srcOrd="5" destOrd="0" parTransId="{B65C7BA2-6906-DA41-95AB-B962458D1CFB}" sibTransId="{EB0036EA-1E66-434D-9D9B-E31AA60F15D5}"/>
    <dgm:cxn modelId="{2365BD31-94C4-47DE-86F9-338D990D0EB9}" type="presOf" srcId="{2AF9226D-6C03-F34C-8F72-8653E4602803}" destId="{0CE25EB1-DDC2-C94F-9C7E-DEFAC1A44FC5}" srcOrd="0" destOrd="0" presId="urn:microsoft.com/office/officeart/2005/8/layout/radial5"/>
    <dgm:cxn modelId="{A5B1FC62-6E86-7E4A-A33B-32D806F0F2DB}" srcId="{04055B0B-A7BE-4AE3-8DF5-8B49A25988C0}" destId="{4A7D39F6-9896-2B44-8E94-496988670C05}" srcOrd="4" destOrd="0" parTransId="{2D3C5E2A-3580-FC4B-9323-26BB9FB62E25}" sibTransId="{CC7D3642-91F8-804B-9A74-9E7B28DF888D}"/>
    <dgm:cxn modelId="{5E6CCD65-0274-442B-A9E8-35204FACB0E6}" srcId="{738F96E5-FC1D-4948-943F-6809D893CCAA}" destId="{B10DBD17-52FC-43F7-8D5E-63C4C25537A1}" srcOrd="0" destOrd="0" parTransId="{92BE87EE-D852-414C-93AF-59D1D375C5D9}" sibTransId="{027F0ABA-945A-4725-8161-00D180B3B059}"/>
    <dgm:cxn modelId="{A4A19D04-2668-4F38-A1F6-0659218ED4B0}" type="presOf" srcId="{52DBBC9A-6460-504A-A88B-295A2CB39E6E}" destId="{E68B375B-3713-9942-937B-5B2B69C97B96}" srcOrd="0" destOrd="0" presId="urn:microsoft.com/office/officeart/2005/8/layout/radial5"/>
    <dgm:cxn modelId="{941EB556-819D-7740-8544-B62506AB5B68}" srcId="{04055B0B-A7BE-4AE3-8DF5-8B49A25988C0}" destId="{4AAB906A-E354-3547-B9E4-5AA83B19914D}" srcOrd="3" destOrd="0" parTransId="{2FF6197C-2A29-DC4E-A8CB-899320EAA81F}" sibTransId="{5EAB5D70-77EF-A74C-A518-4F9935971946}"/>
    <dgm:cxn modelId="{1C672770-AC2A-5442-B994-94DF375FF6BC}" srcId="{04055B0B-A7BE-4AE3-8DF5-8B49A25988C0}" destId="{1BDFCFE8-26D5-7C48-86F9-DFB6DD17EFF7}" srcOrd="1" destOrd="0" parTransId="{52DBBC9A-6460-504A-A88B-295A2CB39E6E}" sibTransId="{E7585047-3523-F442-AB52-2DFABEA4550F}"/>
    <dgm:cxn modelId="{AF419D8A-69C4-49FA-A5DC-E14D1A326074}" srcId="{D966330F-E250-4D08-AF3E-0E09E88A353B}" destId="{738F96E5-FC1D-4948-943F-6809D893CCAA}" srcOrd="1" destOrd="0" parTransId="{97461E97-D21B-4107-BD98-890A2F5C98BF}" sibTransId="{DA1ACD01-E4EE-4EE0-B798-6515DA43809C}"/>
    <dgm:cxn modelId="{C5BEC770-B8CC-408E-A617-DE43FCE7161C}" type="presOf" srcId="{DBE5513E-4146-804D-996F-C6EE00EBCD5C}" destId="{B044AE47-D886-BB4E-9159-62CC6BAB7F95}" srcOrd="0" destOrd="0" presId="urn:microsoft.com/office/officeart/2005/8/layout/radial5"/>
    <dgm:cxn modelId="{C70BD51E-41B8-49E0-87CB-D425023E5662}" type="presOf" srcId="{53143118-B110-4353-B608-E35A66C43430}" destId="{816351F7-1079-2E41-93CC-B84E67CA3ABC}" srcOrd="0" destOrd="0" presId="urn:microsoft.com/office/officeart/2005/8/layout/radial5"/>
    <dgm:cxn modelId="{EAEF3962-6C03-4E39-9FF7-45034EFDD9DB}" type="presOf" srcId="{3E8B8646-BB5A-457C-860B-23F34FEC6C54}" destId="{865AB8DF-C577-1045-9584-4631B6B6D703}" srcOrd="1" destOrd="0" presId="urn:microsoft.com/office/officeart/2005/8/layout/radial5"/>
    <dgm:cxn modelId="{6876C703-4616-4FE8-B6D4-E6F139A5C97A}" srcId="{738F96E5-FC1D-4948-943F-6809D893CCAA}" destId="{F5E521CC-C444-491F-99EA-EFCB8FE786D7}" srcOrd="3" destOrd="0" parTransId="{C2207F28-AD66-488A-8286-0C81B0DEDA41}" sibTransId="{CD2C5CC0-FF86-4F0B-9749-DB03602EB8EA}"/>
    <dgm:cxn modelId="{317EA3BD-1057-4873-93BB-B4152BAF556C}" type="presOf" srcId="{F3CFABE1-A0E4-9046-8D5A-27DD4C0EDF11}" destId="{A98AEE1E-C91A-DF47-B4AF-26856AAEA29E}" srcOrd="0" destOrd="0" presId="urn:microsoft.com/office/officeart/2005/8/layout/radial5"/>
    <dgm:cxn modelId="{06D1FB1C-E674-4A8B-84F1-033D88F92364}" srcId="{738F96E5-FC1D-4948-943F-6809D893CCAA}" destId="{F87352DD-2494-49CC-AA58-635AF5F2BFA3}" srcOrd="10" destOrd="0" parTransId="{B6C0321B-80AD-45DA-B83B-8749A8B61ED4}" sibTransId="{0C562B44-E033-44DD-BE7C-E7DD4DEE5C53}"/>
    <dgm:cxn modelId="{DB0E5B36-D96B-4212-8902-9E0B0A42BD85}" type="presOf" srcId="{1BD3E679-1BCC-AD41-A6F2-0E3DBE72E1E6}" destId="{9C2B89F0-4B98-DB49-9B02-519F3E2F441B}" srcOrd="0" destOrd="0" presId="urn:microsoft.com/office/officeart/2005/8/layout/radial5"/>
    <dgm:cxn modelId="{D72BAC00-12A2-4788-B84C-0C0A99446658}" type="presOf" srcId="{4A7D39F6-9896-2B44-8E94-496988670C05}" destId="{1B777991-A20B-1849-A150-E37F5E7157BF}" srcOrd="0" destOrd="0" presId="urn:microsoft.com/office/officeart/2005/8/layout/radial5"/>
    <dgm:cxn modelId="{C0E5D8C0-CED4-420A-AE2C-2E7CDEBECE9F}" type="presOf" srcId="{2D3C5E2A-3580-FC4B-9323-26BB9FB62E25}" destId="{EEEB0D0C-1746-4244-B06E-3BC973D11429}" srcOrd="1" destOrd="0" presId="urn:microsoft.com/office/officeart/2005/8/layout/radial5"/>
    <dgm:cxn modelId="{FDE01E42-56B2-4EF0-AC48-D4CD53941E66}" type="presOf" srcId="{F8953DA2-49C6-584B-9022-74B0E4713330}" destId="{FCA8D81D-986A-2649-856F-2C157B20548A}" srcOrd="0" destOrd="0" presId="urn:microsoft.com/office/officeart/2005/8/layout/radial5"/>
    <dgm:cxn modelId="{037E34F3-67B8-4DE5-8052-FDDEC6F20162}" type="presOf" srcId="{F4E42C79-83F5-D546-9D26-783E9C27ED36}" destId="{F28E3A84-4933-304A-86F4-86E6EE572A74}" srcOrd="0" destOrd="0" presId="urn:microsoft.com/office/officeart/2005/8/layout/radial5"/>
    <dgm:cxn modelId="{E289B87F-9ED1-48F6-8C9C-89733B7BCE61}" srcId="{738F96E5-FC1D-4948-943F-6809D893CCAA}" destId="{F3BA5851-54E9-4B9A-AA9A-22B0FE48E03D}" srcOrd="8" destOrd="0" parTransId="{BD2D3D0E-DD34-4995-9394-EEC0706C056F}" sibTransId="{F18CD265-0728-459B-90B9-884540067DB8}"/>
    <dgm:cxn modelId="{EAC89F0D-AFDC-45CD-B9C1-492BC24CA439}" srcId="{738F96E5-FC1D-4948-943F-6809D893CCAA}" destId="{BFAAF5FF-790E-4B67-B722-CB41E6BA86F5}" srcOrd="9" destOrd="0" parTransId="{11B02036-15FC-470E-BBDA-6B63C108784E}" sibTransId="{04369801-52C8-4C6C-B1F0-937D2BD9E056}"/>
    <dgm:cxn modelId="{B1BE378D-0ABB-4B31-8AC8-51521CE9312D}" type="presOf" srcId="{2FF6197C-2A29-DC4E-A8CB-899320EAA81F}" destId="{AF260AE8-63C7-904D-80E6-7D710CB468B3}" srcOrd="0" destOrd="0" presId="urn:microsoft.com/office/officeart/2005/8/layout/radial5"/>
    <dgm:cxn modelId="{A4CABEFF-6B24-4E30-9D0C-D6FABA354859}" type="presOf" srcId="{B65C7BA2-6906-DA41-95AB-B962458D1CFB}" destId="{FD5059DB-377F-8B47-A823-502CE34E0F29}" srcOrd="1" destOrd="0" presId="urn:microsoft.com/office/officeart/2005/8/layout/radial5"/>
    <dgm:cxn modelId="{726A7BFD-CDF8-634E-9022-A2E01D9A460D}" srcId="{04055B0B-A7BE-4AE3-8DF5-8B49A25988C0}" destId="{2AF9226D-6C03-F34C-8F72-8653E4602803}" srcOrd="2" destOrd="0" parTransId="{F8953DA2-49C6-584B-9022-74B0E4713330}" sibTransId="{1523BE51-3C5A-684A-8327-8BF88037CF89}"/>
    <dgm:cxn modelId="{D6B1D3F0-0949-46D8-BA0A-85430FFB5500}" type="presParOf" srcId="{733025B8-8DF0-9541-9DD0-F6F4D77D8366}" destId="{45A0DD83-7586-0B4B-B4C9-F39A20139C72}" srcOrd="0" destOrd="0" presId="urn:microsoft.com/office/officeart/2005/8/layout/radial5"/>
    <dgm:cxn modelId="{95F9B2FF-2001-4960-AA0A-49B2DC5CA5C7}" type="presParOf" srcId="{733025B8-8DF0-9541-9DD0-F6F4D77D8366}" destId="{E054E90C-5966-FE48-934A-1C97BAA63716}" srcOrd="1" destOrd="0" presId="urn:microsoft.com/office/officeart/2005/8/layout/radial5"/>
    <dgm:cxn modelId="{1E43C091-8D9C-4579-B8F5-FAC1BE0EE9B9}" type="presParOf" srcId="{E054E90C-5966-FE48-934A-1C97BAA63716}" destId="{865AB8DF-C577-1045-9584-4631B6B6D703}" srcOrd="0" destOrd="0" presId="urn:microsoft.com/office/officeart/2005/8/layout/radial5"/>
    <dgm:cxn modelId="{2C9B66B1-A532-4C10-91DF-29DE3BC4F4CB}" type="presParOf" srcId="{733025B8-8DF0-9541-9DD0-F6F4D77D8366}" destId="{816351F7-1079-2E41-93CC-B84E67CA3ABC}" srcOrd="2" destOrd="0" presId="urn:microsoft.com/office/officeart/2005/8/layout/radial5"/>
    <dgm:cxn modelId="{DED4F560-5637-4404-B746-0FBAB4C9E3B7}" type="presParOf" srcId="{733025B8-8DF0-9541-9DD0-F6F4D77D8366}" destId="{E68B375B-3713-9942-937B-5B2B69C97B96}" srcOrd="3" destOrd="0" presId="urn:microsoft.com/office/officeart/2005/8/layout/radial5"/>
    <dgm:cxn modelId="{59EB215A-DC12-406F-BB3A-C1418034B1BF}" type="presParOf" srcId="{E68B375B-3713-9942-937B-5B2B69C97B96}" destId="{F905E286-C5CC-DE4C-8634-4E37DCECF8B9}" srcOrd="0" destOrd="0" presId="urn:microsoft.com/office/officeart/2005/8/layout/radial5"/>
    <dgm:cxn modelId="{A0DAF5F2-FF69-4C37-84D0-82AD3D3A4D11}" type="presParOf" srcId="{733025B8-8DF0-9541-9DD0-F6F4D77D8366}" destId="{806F06A3-A9EA-2940-BC63-CD05C924E7D2}" srcOrd="4" destOrd="0" presId="urn:microsoft.com/office/officeart/2005/8/layout/radial5"/>
    <dgm:cxn modelId="{97B81553-E5E3-4A81-9207-72CAC37140DC}" type="presParOf" srcId="{733025B8-8DF0-9541-9DD0-F6F4D77D8366}" destId="{FCA8D81D-986A-2649-856F-2C157B20548A}" srcOrd="5" destOrd="0" presId="urn:microsoft.com/office/officeart/2005/8/layout/radial5"/>
    <dgm:cxn modelId="{42C39702-FB57-4D6F-9D8A-FDB663D89513}" type="presParOf" srcId="{FCA8D81D-986A-2649-856F-2C157B20548A}" destId="{FD3303CA-B042-5B47-A921-34D04DB51F36}" srcOrd="0" destOrd="0" presId="urn:microsoft.com/office/officeart/2005/8/layout/radial5"/>
    <dgm:cxn modelId="{4B66C18C-41FD-4E29-82FC-BB8C26D4F3EA}" type="presParOf" srcId="{733025B8-8DF0-9541-9DD0-F6F4D77D8366}" destId="{0CE25EB1-DDC2-C94F-9C7E-DEFAC1A44FC5}" srcOrd="6" destOrd="0" presId="urn:microsoft.com/office/officeart/2005/8/layout/radial5"/>
    <dgm:cxn modelId="{74850644-8BC2-44C9-9607-07EBD121F310}" type="presParOf" srcId="{733025B8-8DF0-9541-9DD0-F6F4D77D8366}" destId="{AF260AE8-63C7-904D-80E6-7D710CB468B3}" srcOrd="7" destOrd="0" presId="urn:microsoft.com/office/officeart/2005/8/layout/radial5"/>
    <dgm:cxn modelId="{68F5F42B-971F-4877-8CD2-F53812CA8AED}" type="presParOf" srcId="{AF260AE8-63C7-904D-80E6-7D710CB468B3}" destId="{30D61405-3EA5-3B4D-A115-25084E6AA785}" srcOrd="0" destOrd="0" presId="urn:microsoft.com/office/officeart/2005/8/layout/radial5"/>
    <dgm:cxn modelId="{C25DAB9F-9A69-498B-A24A-AFBB7745CC5A}" type="presParOf" srcId="{733025B8-8DF0-9541-9DD0-F6F4D77D8366}" destId="{06CDEE9E-361B-2548-8D7F-B02D622724CC}" srcOrd="8" destOrd="0" presId="urn:microsoft.com/office/officeart/2005/8/layout/radial5"/>
    <dgm:cxn modelId="{875B4D93-0C47-49F6-A8C8-3C00E4A5C994}" type="presParOf" srcId="{733025B8-8DF0-9541-9DD0-F6F4D77D8366}" destId="{9BCC7542-F201-8145-8236-B6F90785755C}" srcOrd="9" destOrd="0" presId="urn:microsoft.com/office/officeart/2005/8/layout/radial5"/>
    <dgm:cxn modelId="{ECDBBE22-DF22-4E85-899C-65D2CE74B141}" type="presParOf" srcId="{9BCC7542-F201-8145-8236-B6F90785755C}" destId="{EEEB0D0C-1746-4244-B06E-3BC973D11429}" srcOrd="0" destOrd="0" presId="urn:microsoft.com/office/officeart/2005/8/layout/radial5"/>
    <dgm:cxn modelId="{D0CA3CC5-9D75-482A-BA74-DCF3041B0516}" type="presParOf" srcId="{733025B8-8DF0-9541-9DD0-F6F4D77D8366}" destId="{1B777991-A20B-1849-A150-E37F5E7157BF}" srcOrd="10" destOrd="0" presId="urn:microsoft.com/office/officeart/2005/8/layout/radial5"/>
    <dgm:cxn modelId="{78C2E5DB-0F65-446D-8B76-50F85CF7772B}" type="presParOf" srcId="{733025B8-8DF0-9541-9DD0-F6F4D77D8366}" destId="{0B015A2F-FF53-524E-9739-ABE22A1DE8B7}" srcOrd="11" destOrd="0" presId="urn:microsoft.com/office/officeart/2005/8/layout/radial5"/>
    <dgm:cxn modelId="{E7AA35B7-85B4-4781-9E59-4FEA52EDB2E6}" type="presParOf" srcId="{0B015A2F-FF53-524E-9739-ABE22A1DE8B7}" destId="{FD5059DB-377F-8B47-A823-502CE34E0F29}" srcOrd="0" destOrd="0" presId="urn:microsoft.com/office/officeart/2005/8/layout/radial5"/>
    <dgm:cxn modelId="{8AB717A7-91F1-452F-8D91-3ED6042D7C57}" type="presParOf" srcId="{733025B8-8DF0-9541-9DD0-F6F4D77D8366}" destId="{F28E3A84-4933-304A-86F4-86E6EE572A74}" srcOrd="12" destOrd="0" presId="urn:microsoft.com/office/officeart/2005/8/layout/radial5"/>
    <dgm:cxn modelId="{D14ADE08-1E11-45D8-A2B5-DBD116E1C4F6}" type="presParOf" srcId="{733025B8-8DF0-9541-9DD0-F6F4D77D8366}" destId="{A98AEE1E-C91A-DF47-B4AF-26856AAEA29E}" srcOrd="13" destOrd="0" presId="urn:microsoft.com/office/officeart/2005/8/layout/radial5"/>
    <dgm:cxn modelId="{F08302FB-C653-4C20-BF5F-5DDD171F748B}" type="presParOf" srcId="{A98AEE1E-C91A-DF47-B4AF-26856AAEA29E}" destId="{D822866B-C042-C441-9A5A-EE09271A32BC}" srcOrd="0" destOrd="0" presId="urn:microsoft.com/office/officeart/2005/8/layout/radial5"/>
    <dgm:cxn modelId="{39D4AB4E-FF50-48CB-8A5E-BAA56FE429EB}" type="presParOf" srcId="{733025B8-8DF0-9541-9DD0-F6F4D77D8366}" destId="{B044AE47-D886-BB4E-9159-62CC6BAB7F95}" srcOrd="14" destOrd="0" presId="urn:microsoft.com/office/officeart/2005/8/layout/radial5"/>
    <dgm:cxn modelId="{2A0F7AE8-2C87-4410-8C95-B7A7FDAC84A0}" type="presParOf" srcId="{733025B8-8DF0-9541-9DD0-F6F4D77D8366}" destId="{9C2B89F0-4B98-DB49-9B02-519F3E2F441B}" srcOrd="15" destOrd="0" presId="urn:microsoft.com/office/officeart/2005/8/layout/radial5"/>
    <dgm:cxn modelId="{02C39C96-13C0-431D-BECD-38484065D4C9}" type="presParOf" srcId="{9C2B89F0-4B98-DB49-9B02-519F3E2F441B}" destId="{F1065E98-A5FE-794A-A225-E9EE84EEF463}" srcOrd="0" destOrd="0" presId="urn:microsoft.com/office/officeart/2005/8/layout/radial5"/>
    <dgm:cxn modelId="{B6757479-C794-4009-8BD0-C6C313D266D9}" type="presParOf" srcId="{733025B8-8DF0-9541-9DD0-F6F4D77D8366}" destId="{3E8D961C-D6BE-0E4B-9BB1-B9C6A076F029}" srcOrd="16" destOrd="0" presId="urn:microsoft.com/office/officeart/2005/8/layout/radial5"/>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8676BC6-0CB0-4007-9730-2C3F510A49FD}" type="doc">
      <dgm:prSet loTypeId="urn:microsoft.com/office/officeart/2005/8/layout/vList6" loCatId="list" qsTypeId="urn:microsoft.com/office/officeart/2005/8/quickstyle/simple5" qsCatId="simple" csTypeId="urn:microsoft.com/office/officeart/2005/8/colors/accent1_2" csCatId="accent1" phldr="1"/>
      <dgm:spPr/>
      <dgm:t>
        <a:bodyPr/>
        <a:lstStyle/>
        <a:p>
          <a:endParaRPr lang="es-EC"/>
        </a:p>
      </dgm:t>
    </dgm:pt>
    <dgm:pt modelId="{B0048ECB-67D4-412C-B4D6-CCCAE9A0E5C1}">
      <dgm:prSet phldrT="[Texto]" custT="1"/>
      <dgm:spPr/>
      <dgm:t>
        <a:bodyPr/>
        <a:lstStyle/>
        <a:p>
          <a:r>
            <a:rPr lang="es-EC" sz="2600" dirty="0" smtClean="0"/>
            <a:t>PRODUCCION</a:t>
          </a:r>
          <a:endParaRPr lang="es-EC" sz="2600" dirty="0"/>
        </a:p>
      </dgm:t>
    </dgm:pt>
    <dgm:pt modelId="{AC4C58CD-06D2-48A5-AA55-4156919EED16}" type="parTrans" cxnId="{3836531B-0940-4235-8B5A-93B35AADF348}">
      <dgm:prSet/>
      <dgm:spPr/>
      <dgm:t>
        <a:bodyPr/>
        <a:lstStyle/>
        <a:p>
          <a:endParaRPr lang="es-EC" sz="2000"/>
        </a:p>
      </dgm:t>
    </dgm:pt>
    <dgm:pt modelId="{0B92FB3D-EEA6-4A87-81EB-6750EB611923}" type="sibTrans" cxnId="{3836531B-0940-4235-8B5A-93B35AADF348}">
      <dgm:prSet/>
      <dgm:spPr/>
      <dgm:t>
        <a:bodyPr/>
        <a:lstStyle/>
        <a:p>
          <a:endParaRPr lang="es-EC" sz="2000"/>
        </a:p>
      </dgm:t>
    </dgm:pt>
    <dgm:pt modelId="{05FD2EE2-B46A-46FC-965E-B60214FBB7D1}">
      <dgm:prSet phldrT="[Texto]" custT="1"/>
      <dgm:spPr/>
      <dgm:t>
        <a:bodyPr/>
        <a:lstStyle/>
        <a:p>
          <a:r>
            <a:rPr lang="es-EC" sz="1800" dirty="0" smtClean="0"/>
            <a:t>Se produce todo el tiempo en nuestro organismo.</a:t>
          </a:r>
          <a:endParaRPr lang="es-EC" sz="1800" dirty="0"/>
        </a:p>
      </dgm:t>
    </dgm:pt>
    <dgm:pt modelId="{BBD80757-16CF-43E5-87D8-B9CEFDC4BA32}" type="parTrans" cxnId="{14F68C0C-2D38-4026-B964-B7DF90388840}">
      <dgm:prSet/>
      <dgm:spPr/>
      <dgm:t>
        <a:bodyPr/>
        <a:lstStyle/>
        <a:p>
          <a:endParaRPr lang="es-EC" sz="2000"/>
        </a:p>
      </dgm:t>
    </dgm:pt>
    <dgm:pt modelId="{422D8586-1B19-4DB1-B8E7-1293723735DC}" type="sibTrans" cxnId="{14F68C0C-2D38-4026-B964-B7DF90388840}">
      <dgm:prSet/>
      <dgm:spPr/>
      <dgm:t>
        <a:bodyPr/>
        <a:lstStyle/>
        <a:p>
          <a:endParaRPr lang="es-EC" sz="2000"/>
        </a:p>
      </dgm:t>
    </dgm:pt>
    <dgm:pt modelId="{C1A1DD74-96B6-485D-B393-CC708CBEDD98}">
      <dgm:prSet phldrT="[Texto]" custT="1"/>
      <dgm:spPr/>
      <dgm:t>
        <a:bodyPr/>
        <a:lstStyle/>
        <a:p>
          <a:r>
            <a:rPr lang="es-EC" sz="2600" dirty="0" smtClean="0"/>
            <a:t>ACUMULACIÓN</a:t>
          </a:r>
          <a:endParaRPr lang="es-EC" sz="2600" dirty="0"/>
        </a:p>
      </dgm:t>
    </dgm:pt>
    <dgm:pt modelId="{951A2BAC-B9D7-4395-8CC6-7EEF6C502C4C}" type="parTrans" cxnId="{5624F938-091D-4B82-91A7-85F51C51C98E}">
      <dgm:prSet/>
      <dgm:spPr/>
      <dgm:t>
        <a:bodyPr/>
        <a:lstStyle/>
        <a:p>
          <a:endParaRPr lang="es-EC" sz="2000"/>
        </a:p>
      </dgm:t>
    </dgm:pt>
    <dgm:pt modelId="{F6CF22B2-C4C5-4162-A921-A21DFEBC7019}" type="sibTrans" cxnId="{5624F938-091D-4B82-91A7-85F51C51C98E}">
      <dgm:prSet/>
      <dgm:spPr/>
      <dgm:t>
        <a:bodyPr/>
        <a:lstStyle/>
        <a:p>
          <a:endParaRPr lang="es-EC" sz="2000"/>
        </a:p>
      </dgm:t>
    </dgm:pt>
    <dgm:pt modelId="{FC483920-A177-4759-88F6-EB99751D44BA}">
      <dgm:prSet phldrT="[Texto]" custT="1"/>
      <dgm:spPr/>
      <dgm:t>
        <a:bodyPr/>
        <a:lstStyle/>
        <a:p>
          <a:r>
            <a:rPr lang="es-EC" sz="1800" dirty="0" smtClean="0"/>
            <a:t>Máxima concentración de lactato en los tejidos  (EF).</a:t>
          </a:r>
          <a:endParaRPr lang="es-EC" sz="1800" dirty="0"/>
        </a:p>
      </dgm:t>
    </dgm:pt>
    <dgm:pt modelId="{CE081316-1403-4B40-9249-B605D07BD722}" type="parTrans" cxnId="{39799AA1-181F-4652-BA5A-FEF224599885}">
      <dgm:prSet/>
      <dgm:spPr/>
      <dgm:t>
        <a:bodyPr/>
        <a:lstStyle/>
        <a:p>
          <a:endParaRPr lang="es-EC" sz="2000"/>
        </a:p>
      </dgm:t>
    </dgm:pt>
    <dgm:pt modelId="{31C33314-D774-4E57-88BA-89437BA96057}" type="sibTrans" cxnId="{39799AA1-181F-4652-BA5A-FEF224599885}">
      <dgm:prSet/>
      <dgm:spPr/>
      <dgm:t>
        <a:bodyPr/>
        <a:lstStyle/>
        <a:p>
          <a:endParaRPr lang="es-EC" sz="2000"/>
        </a:p>
      </dgm:t>
    </dgm:pt>
    <dgm:pt modelId="{4B86EF4F-1816-4446-81B6-64D9AC1942EB}">
      <dgm:prSet phldrT="[Texto]" custT="1"/>
      <dgm:spPr/>
      <dgm:t>
        <a:bodyPr/>
        <a:lstStyle/>
        <a:p>
          <a:r>
            <a:rPr lang="es-EC" sz="2600" dirty="0" smtClean="0"/>
            <a:t>ACLARAMIENTO</a:t>
          </a:r>
          <a:endParaRPr lang="es-EC" sz="2600" dirty="0"/>
        </a:p>
      </dgm:t>
    </dgm:pt>
    <dgm:pt modelId="{9FA7201D-D064-4370-B76F-BCF4D5A79EBA}" type="parTrans" cxnId="{228374D5-F59B-4C33-BFB5-383E98ED73E1}">
      <dgm:prSet/>
      <dgm:spPr/>
      <dgm:t>
        <a:bodyPr/>
        <a:lstStyle/>
        <a:p>
          <a:endParaRPr lang="es-EC" sz="2000"/>
        </a:p>
      </dgm:t>
    </dgm:pt>
    <dgm:pt modelId="{1861C534-4D92-44A8-908C-7FA40D369B92}" type="sibTrans" cxnId="{228374D5-F59B-4C33-BFB5-383E98ED73E1}">
      <dgm:prSet/>
      <dgm:spPr/>
      <dgm:t>
        <a:bodyPr/>
        <a:lstStyle/>
        <a:p>
          <a:endParaRPr lang="es-EC" sz="2000"/>
        </a:p>
      </dgm:t>
    </dgm:pt>
    <dgm:pt modelId="{CD92897C-E3E1-4D4D-AD54-67D2B4883975}">
      <dgm:prSet phldrT="[Texto]" custT="1"/>
      <dgm:spPr/>
      <dgm:t>
        <a:bodyPr/>
        <a:lstStyle/>
        <a:p>
          <a:r>
            <a:rPr lang="es-EC" sz="1800" dirty="0" smtClean="0"/>
            <a:t>Proceso en el cual el lactato se reabsorbe y elimina de los tejidos</a:t>
          </a:r>
          <a:endParaRPr lang="es-EC" sz="1800" dirty="0"/>
        </a:p>
      </dgm:t>
    </dgm:pt>
    <dgm:pt modelId="{3DFC5B16-7BFA-40C1-8CB6-7D5C74C47AD0}" type="parTrans" cxnId="{B786CFF1-0982-4E6F-B07C-FD1663DF1B12}">
      <dgm:prSet/>
      <dgm:spPr/>
      <dgm:t>
        <a:bodyPr/>
        <a:lstStyle/>
        <a:p>
          <a:endParaRPr lang="es-EC" sz="2000"/>
        </a:p>
      </dgm:t>
    </dgm:pt>
    <dgm:pt modelId="{EA15986F-4AD3-4DCC-BD31-B1DFB0E274A3}" type="sibTrans" cxnId="{B786CFF1-0982-4E6F-B07C-FD1663DF1B12}">
      <dgm:prSet/>
      <dgm:spPr/>
      <dgm:t>
        <a:bodyPr/>
        <a:lstStyle/>
        <a:p>
          <a:endParaRPr lang="es-EC" sz="2000"/>
        </a:p>
      </dgm:t>
    </dgm:pt>
    <dgm:pt modelId="{DC804CD4-46F1-42BD-8ED7-6F9DEDB23936}">
      <dgm:prSet phldrT="[Texto]" custT="1"/>
      <dgm:spPr/>
      <dgm:t>
        <a:bodyPr/>
        <a:lstStyle/>
        <a:p>
          <a:r>
            <a:rPr lang="es-EC" sz="1800" dirty="0" smtClean="0"/>
            <a:t>El lactato es removido del flujo sanguíneo</a:t>
          </a:r>
          <a:endParaRPr lang="es-EC" sz="1800" dirty="0"/>
        </a:p>
      </dgm:t>
    </dgm:pt>
    <dgm:pt modelId="{73812400-0D4A-4B93-A13E-81CAE42E799B}" type="parTrans" cxnId="{EBC8A517-D997-4883-BC41-76A071DFB0F4}">
      <dgm:prSet/>
      <dgm:spPr/>
      <dgm:t>
        <a:bodyPr/>
        <a:lstStyle/>
        <a:p>
          <a:endParaRPr lang="es-EC" sz="2000"/>
        </a:p>
      </dgm:t>
    </dgm:pt>
    <dgm:pt modelId="{0163F7A2-163A-47AE-B8A2-8DF56C71B7FE}" type="sibTrans" cxnId="{EBC8A517-D997-4883-BC41-76A071DFB0F4}">
      <dgm:prSet/>
      <dgm:spPr/>
      <dgm:t>
        <a:bodyPr/>
        <a:lstStyle/>
        <a:p>
          <a:endParaRPr lang="es-EC" sz="2000"/>
        </a:p>
      </dgm:t>
    </dgm:pt>
    <dgm:pt modelId="{B5E1D709-B523-4BFC-96C3-F1C878194CBA}">
      <dgm:prSet phldrT="[Texto]" custT="1"/>
      <dgm:spPr/>
      <dgm:t>
        <a:bodyPr/>
        <a:lstStyle/>
        <a:p>
          <a:r>
            <a:rPr lang="es-EC" sz="1800" dirty="0" smtClean="0"/>
            <a:t>Producto de la descomposición del piruvato.</a:t>
          </a:r>
          <a:endParaRPr lang="es-EC" sz="1800" dirty="0"/>
        </a:p>
      </dgm:t>
    </dgm:pt>
    <dgm:pt modelId="{647A54E9-C678-4BB6-BB35-836FBE07FCC9}" type="parTrans" cxnId="{0C4B2B07-6148-4479-87A5-17BCB7DBA828}">
      <dgm:prSet/>
      <dgm:spPr/>
      <dgm:t>
        <a:bodyPr/>
        <a:lstStyle/>
        <a:p>
          <a:endParaRPr lang="es-EC" sz="2000"/>
        </a:p>
      </dgm:t>
    </dgm:pt>
    <dgm:pt modelId="{1AC9CAE2-970C-44AB-842B-F65831D646FA}" type="sibTrans" cxnId="{0C4B2B07-6148-4479-87A5-17BCB7DBA828}">
      <dgm:prSet/>
      <dgm:spPr/>
      <dgm:t>
        <a:bodyPr/>
        <a:lstStyle/>
        <a:p>
          <a:endParaRPr lang="es-EC" sz="2000"/>
        </a:p>
      </dgm:t>
    </dgm:pt>
    <dgm:pt modelId="{4B3819E1-6639-4868-AB07-4946D4D251D1}">
      <dgm:prSet phldrT="[Texto]" custT="1"/>
      <dgm:spPr/>
      <dgm:t>
        <a:bodyPr/>
        <a:lstStyle/>
        <a:p>
          <a:r>
            <a:rPr lang="es-EC" sz="1800" dirty="0" smtClean="0"/>
            <a:t>Medible mediante una muestra de sangre.</a:t>
          </a:r>
          <a:endParaRPr lang="es-EC" sz="1800" dirty="0"/>
        </a:p>
      </dgm:t>
    </dgm:pt>
    <dgm:pt modelId="{FEA4C5D6-3FDF-4A4F-9F05-F503B36E61AD}" type="parTrans" cxnId="{4A1031A2-4C8C-4A0B-A0FD-1970BF4B1E7D}">
      <dgm:prSet/>
      <dgm:spPr/>
      <dgm:t>
        <a:bodyPr/>
        <a:lstStyle/>
        <a:p>
          <a:endParaRPr lang="es-EC" sz="2000"/>
        </a:p>
      </dgm:t>
    </dgm:pt>
    <dgm:pt modelId="{5C94889A-ECB3-4FA5-8EB1-0928A6104DB1}" type="sibTrans" cxnId="{4A1031A2-4C8C-4A0B-A0FD-1970BF4B1E7D}">
      <dgm:prSet/>
      <dgm:spPr/>
      <dgm:t>
        <a:bodyPr/>
        <a:lstStyle/>
        <a:p>
          <a:endParaRPr lang="es-EC" sz="2000"/>
        </a:p>
      </dgm:t>
    </dgm:pt>
    <dgm:pt modelId="{D3FCA39C-F8C3-41E3-A1B0-1775E2FEBB11}">
      <dgm:prSet phldrT="[Texto]" custT="1"/>
      <dgm:spPr/>
      <dgm:t>
        <a:bodyPr/>
        <a:lstStyle/>
        <a:p>
          <a:r>
            <a:rPr lang="es-EC" sz="1800" dirty="0" smtClean="0"/>
            <a:t>A mayor intensidad de ejercicio mayor  producción.</a:t>
          </a:r>
          <a:endParaRPr lang="es-EC" sz="1800" dirty="0"/>
        </a:p>
      </dgm:t>
    </dgm:pt>
    <dgm:pt modelId="{4A75116E-D737-4133-A8F3-60D2E0F78B0D}" type="parTrans" cxnId="{69F33D5A-7D6F-4EAA-AF6B-D77FED5B6EDF}">
      <dgm:prSet/>
      <dgm:spPr/>
      <dgm:t>
        <a:bodyPr/>
        <a:lstStyle/>
        <a:p>
          <a:endParaRPr lang="es-EC" sz="2000"/>
        </a:p>
      </dgm:t>
    </dgm:pt>
    <dgm:pt modelId="{A28F3BAC-45C9-46FF-9430-9EA9CA33CB17}" type="sibTrans" cxnId="{69F33D5A-7D6F-4EAA-AF6B-D77FED5B6EDF}">
      <dgm:prSet/>
      <dgm:spPr/>
      <dgm:t>
        <a:bodyPr/>
        <a:lstStyle/>
        <a:p>
          <a:endParaRPr lang="es-EC" sz="2000"/>
        </a:p>
      </dgm:t>
    </dgm:pt>
    <dgm:pt modelId="{91EC7CD2-175E-465A-A620-C6884B4A8A90}" type="pres">
      <dgm:prSet presAssocID="{78676BC6-0CB0-4007-9730-2C3F510A49FD}" presName="Name0" presStyleCnt="0">
        <dgm:presLayoutVars>
          <dgm:dir/>
          <dgm:animLvl val="lvl"/>
          <dgm:resizeHandles/>
        </dgm:presLayoutVars>
      </dgm:prSet>
      <dgm:spPr/>
      <dgm:t>
        <a:bodyPr/>
        <a:lstStyle/>
        <a:p>
          <a:endParaRPr lang="es-EC"/>
        </a:p>
      </dgm:t>
    </dgm:pt>
    <dgm:pt modelId="{FEA90971-E9D8-43BF-BAE3-BB40FAFC56CC}" type="pres">
      <dgm:prSet presAssocID="{B0048ECB-67D4-412C-B4D6-CCCAE9A0E5C1}" presName="linNode" presStyleCnt="0"/>
      <dgm:spPr/>
    </dgm:pt>
    <dgm:pt modelId="{5E328BA7-CBC0-4122-9F6B-889D054972FE}" type="pres">
      <dgm:prSet presAssocID="{B0048ECB-67D4-412C-B4D6-CCCAE9A0E5C1}" presName="parentShp" presStyleLbl="node1" presStyleIdx="0" presStyleCnt="3" custScaleX="75676" custScaleY="127128">
        <dgm:presLayoutVars>
          <dgm:bulletEnabled val="1"/>
        </dgm:presLayoutVars>
      </dgm:prSet>
      <dgm:spPr/>
      <dgm:t>
        <a:bodyPr/>
        <a:lstStyle/>
        <a:p>
          <a:endParaRPr lang="es-EC"/>
        </a:p>
      </dgm:t>
    </dgm:pt>
    <dgm:pt modelId="{B637AF03-6252-45F3-86C0-43C51DFBF598}" type="pres">
      <dgm:prSet presAssocID="{B0048ECB-67D4-412C-B4D6-CCCAE9A0E5C1}" presName="childShp" presStyleLbl="bgAccFollowNode1" presStyleIdx="0" presStyleCnt="3" custScaleY="177759">
        <dgm:presLayoutVars>
          <dgm:bulletEnabled val="1"/>
        </dgm:presLayoutVars>
      </dgm:prSet>
      <dgm:spPr/>
      <dgm:t>
        <a:bodyPr/>
        <a:lstStyle/>
        <a:p>
          <a:endParaRPr lang="es-EC"/>
        </a:p>
      </dgm:t>
    </dgm:pt>
    <dgm:pt modelId="{D1A68D92-CC32-44D2-A7C2-B53DDE042049}" type="pres">
      <dgm:prSet presAssocID="{0B92FB3D-EEA6-4A87-81EB-6750EB611923}" presName="spacing" presStyleCnt="0"/>
      <dgm:spPr/>
    </dgm:pt>
    <dgm:pt modelId="{A11CB7FA-622D-44C0-AFDF-BD6C00A59C65}" type="pres">
      <dgm:prSet presAssocID="{C1A1DD74-96B6-485D-B393-CC708CBEDD98}" presName="linNode" presStyleCnt="0"/>
      <dgm:spPr/>
    </dgm:pt>
    <dgm:pt modelId="{84FEBB54-6ECB-473F-964E-3A350BAC1DA9}" type="pres">
      <dgm:prSet presAssocID="{C1A1DD74-96B6-485D-B393-CC708CBEDD98}" presName="parentShp" presStyleLbl="node1" presStyleIdx="1" presStyleCnt="3" custScaleX="75676" custScaleY="127128">
        <dgm:presLayoutVars>
          <dgm:bulletEnabled val="1"/>
        </dgm:presLayoutVars>
      </dgm:prSet>
      <dgm:spPr/>
      <dgm:t>
        <a:bodyPr/>
        <a:lstStyle/>
        <a:p>
          <a:endParaRPr lang="es-EC"/>
        </a:p>
      </dgm:t>
    </dgm:pt>
    <dgm:pt modelId="{BCF6588D-0930-49D2-97CF-658C6A767419}" type="pres">
      <dgm:prSet presAssocID="{C1A1DD74-96B6-485D-B393-CC708CBEDD98}" presName="childShp" presStyleLbl="bgAccFollowNode1" presStyleIdx="1" presStyleCnt="3" custScaleY="141545">
        <dgm:presLayoutVars>
          <dgm:bulletEnabled val="1"/>
        </dgm:presLayoutVars>
      </dgm:prSet>
      <dgm:spPr/>
      <dgm:t>
        <a:bodyPr/>
        <a:lstStyle/>
        <a:p>
          <a:endParaRPr lang="es-EC"/>
        </a:p>
      </dgm:t>
    </dgm:pt>
    <dgm:pt modelId="{8572E3E6-886C-49D9-BDED-84D4E327C5A9}" type="pres">
      <dgm:prSet presAssocID="{F6CF22B2-C4C5-4162-A921-A21DFEBC7019}" presName="spacing" presStyleCnt="0"/>
      <dgm:spPr/>
    </dgm:pt>
    <dgm:pt modelId="{65D74728-31B0-4AD9-8510-BDAAF5354D04}" type="pres">
      <dgm:prSet presAssocID="{4B86EF4F-1816-4446-81B6-64D9AC1942EB}" presName="linNode" presStyleCnt="0"/>
      <dgm:spPr/>
    </dgm:pt>
    <dgm:pt modelId="{7B0FEF6E-5932-4940-9B91-05E9BF251F4D}" type="pres">
      <dgm:prSet presAssocID="{4B86EF4F-1816-4446-81B6-64D9AC1942EB}" presName="parentShp" presStyleLbl="node1" presStyleIdx="2" presStyleCnt="3" custScaleX="75676" custScaleY="127128">
        <dgm:presLayoutVars>
          <dgm:bulletEnabled val="1"/>
        </dgm:presLayoutVars>
      </dgm:prSet>
      <dgm:spPr/>
      <dgm:t>
        <a:bodyPr/>
        <a:lstStyle/>
        <a:p>
          <a:endParaRPr lang="es-EC"/>
        </a:p>
      </dgm:t>
    </dgm:pt>
    <dgm:pt modelId="{28AED75A-D94D-4607-8167-B29E374D017E}" type="pres">
      <dgm:prSet presAssocID="{4B86EF4F-1816-4446-81B6-64D9AC1942EB}" presName="childShp" presStyleLbl="bgAccFollowNode1" presStyleIdx="2" presStyleCnt="3" custScaleY="141545">
        <dgm:presLayoutVars>
          <dgm:bulletEnabled val="1"/>
        </dgm:presLayoutVars>
      </dgm:prSet>
      <dgm:spPr/>
      <dgm:t>
        <a:bodyPr/>
        <a:lstStyle/>
        <a:p>
          <a:endParaRPr lang="es-EC"/>
        </a:p>
      </dgm:t>
    </dgm:pt>
  </dgm:ptLst>
  <dgm:cxnLst>
    <dgm:cxn modelId="{8FD6FEDB-0DD1-4852-896B-EF81287CE522}" type="presOf" srcId="{DC804CD4-46F1-42BD-8ED7-6F9DEDB23936}" destId="{28AED75A-D94D-4607-8167-B29E374D017E}" srcOrd="0" destOrd="1" presId="urn:microsoft.com/office/officeart/2005/8/layout/vList6"/>
    <dgm:cxn modelId="{14F68C0C-2D38-4026-B964-B7DF90388840}" srcId="{B0048ECB-67D4-412C-B4D6-CCCAE9A0E5C1}" destId="{05FD2EE2-B46A-46FC-965E-B60214FBB7D1}" srcOrd="0" destOrd="0" parTransId="{BBD80757-16CF-43E5-87D8-B9CEFDC4BA32}" sibTransId="{422D8586-1B19-4DB1-B8E7-1293723735DC}"/>
    <dgm:cxn modelId="{3F8F8564-3A0A-4ADF-B90E-847726DF1373}" type="presOf" srcId="{FC483920-A177-4759-88F6-EB99751D44BA}" destId="{BCF6588D-0930-49D2-97CF-658C6A767419}" srcOrd="0" destOrd="0" presId="urn:microsoft.com/office/officeart/2005/8/layout/vList6"/>
    <dgm:cxn modelId="{0C4B2B07-6148-4479-87A5-17BCB7DBA828}" srcId="{B0048ECB-67D4-412C-B4D6-CCCAE9A0E5C1}" destId="{B5E1D709-B523-4BFC-96C3-F1C878194CBA}" srcOrd="2" destOrd="0" parTransId="{647A54E9-C678-4BB6-BB35-836FBE07FCC9}" sibTransId="{1AC9CAE2-970C-44AB-842B-F65831D646FA}"/>
    <dgm:cxn modelId="{228374D5-F59B-4C33-BFB5-383E98ED73E1}" srcId="{78676BC6-0CB0-4007-9730-2C3F510A49FD}" destId="{4B86EF4F-1816-4446-81B6-64D9AC1942EB}" srcOrd="2" destOrd="0" parTransId="{9FA7201D-D064-4370-B76F-BCF4D5A79EBA}" sibTransId="{1861C534-4D92-44A8-908C-7FA40D369B92}"/>
    <dgm:cxn modelId="{EBC8A517-D997-4883-BC41-76A071DFB0F4}" srcId="{4B86EF4F-1816-4446-81B6-64D9AC1942EB}" destId="{DC804CD4-46F1-42BD-8ED7-6F9DEDB23936}" srcOrd="1" destOrd="0" parTransId="{73812400-0D4A-4B93-A13E-81CAE42E799B}" sibTransId="{0163F7A2-163A-47AE-B8A2-8DF56C71B7FE}"/>
    <dgm:cxn modelId="{6A583659-B820-411C-9B6D-65D9319A6588}" type="presOf" srcId="{4B86EF4F-1816-4446-81B6-64D9AC1942EB}" destId="{7B0FEF6E-5932-4940-9B91-05E9BF251F4D}" srcOrd="0" destOrd="0" presId="urn:microsoft.com/office/officeart/2005/8/layout/vList6"/>
    <dgm:cxn modelId="{849C2AFC-9E52-49F9-A4EE-BAEA498AE857}" type="presOf" srcId="{B0048ECB-67D4-412C-B4D6-CCCAE9A0E5C1}" destId="{5E328BA7-CBC0-4122-9F6B-889D054972FE}" srcOrd="0" destOrd="0" presId="urn:microsoft.com/office/officeart/2005/8/layout/vList6"/>
    <dgm:cxn modelId="{3836531B-0940-4235-8B5A-93B35AADF348}" srcId="{78676BC6-0CB0-4007-9730-2C3F510A49FD}" destId="{B0048ECB-67D4-412C-B4D6-CCCAE9A0E5C1}" srcOrd="0" destOrd="0" parTransId="{AC4C58CD-06D2-48A5-AA55-4156919EED16}" sibTransId="{0B92FB3D-EEA6-4A87-81EB-6750EB611923}"/>
    <dgm:cxn modelId="{5624F938-091D-4B82-91A7-85F51C51C98E}" srcId="{78676BC6-0CB0-4007-9730-2C3F510A49FD}" destId="{C1A1DD74-96B6-485D-B393-CC708CBEDD98}" srcOrd="1" destOrd="0" parTransId="{951A2BAC-B9D7-4395-8CC6-7EEF6C502C4C}" sibTransId="{F6CF22B2-C4C5-4162-A921-A21DFEBC7019}"/>
    <dgm:cxn modelId="{71DFCB54-F34A-4744-A699-DE680FC03170}" type="presOf" srcId="{4B3819E1-6639-4868-AB07-4946D4D251D1}" destId="{BCF6588D-0930-49D2-97CF-658C6A767419}" srcOrd="0" destOrd="1" presId="urn:microsoft.com/office/officeart/2005/8/layout/vList6"/>
    <dgm:cxn modelId="{B786CFF1-0982-4E6F-B07C-FD1663DF1B12}" srcId="{4B86EF4F-1816-4446-81B6-64D9AC1942EB}" destId="{CD92897C-E3E1-4D4D-AD54-67D2B4883975}" srcOrd="0" destOrd="0" parTransId="{3DFC5B16-7BFA-40C1-8CB6-7D5C74C47AD0}" sibTransId="{EA15986F-4AD3-4DCC-BD31-B1DFB0E274A3}"/>
    <dgm:cxn modelId="{DBE6AC87-C32C-4E20-8CF1-B20C7B43AC8C}" type="presOf" srcId="{CD92897C-E3E1-4D4D-AD54-67D2B4883975}" destId="{28AED75A-D94D-4607-8167-B29E374D017E}" srcOrd="0" destOrd="0" presId="urn:microsoft.com/office/officeart/2005/8/layout/vList6"/>
    <dgm:cxn modelId="{69F33D5A-7D6F-4EAA-AF6B-D77FED5B6EDF}" srcId="{B0048ECB-67D4-412C-B4D6-CCCAE9A0E5C1}" destId="{D3FCA39C-F8C3-41E3-A1B0-1775E2FEBB11}" srcOrd="1" destOrd="0" parTransId="{4A75116E-D737-4133-A8F3-60D2E0F78B0D}" sibTransId="{A28F3BAC-45C9-46FF-9430-9EA9CA33CB17}"/>
    <dgm:cxn modelId="{B2AE8165-60F6-4D1F-8AD1-D83E387889DF}" type="presOf" srcId="{C1A1DD74-96B6-485D-B393-CC708CBEDD98}" destId="{84FEBB54-6ECB-473F-964E-3A350BAC1DA9}" srcOrd="0" destOrd="0" presId="urn:microsoft.com/office/officeart/2005/8/layout/vList6"/>
    <dgm:cxn modelId="{E9489C32-3D34-41B8-BCD7-AE43E8953B02}" type="presOf" srcId="{D3FCA39C-F8C3-41E3-A1B0-1775E2FEBB11}" destId="{B637AF03-6252-45F3-86C0-43C51DFBF598}" srcOrd="0" destOrd="1" presId="urn:microsoft.com/office/officeart/2005/8/layout/vList6"/>
    <dgm:cxn modelId="{4A1031A2-4C8C-4A0B-A0FD-1970BF4B1E7D}" srcId="{C1A1DD74-96B6-485D-B393-CC708CBEDD98}" destId="{4B3819E1-6639-4868-AB07-4946D4D251D1}" srcOrd="1" destOrd="0" parTransId="{FEA4C5D6-3FDF-4A4F-9F05-F503B36E61AD}" sibTransId="{5C94889A-ECB3-4FA5-8EB1-0928A6104DB1}"/>
    <dgm:cxn modelId="{F54AFC35-BA2D-4935-B47D-4356BB76FF03}" type="presOf" srcId="{B5E1D709-B523-4BFC-96C3-F1C878194CBA}" destId="{B637AF03-6252-45F3-86C0-43C51DFBF598}" srcOrd="0" destOrd="2" presId="urn:microsoft.com/office/officeart/2005/8/layout/vList6"/>
    <dgm:cxn modelId="{39799AA1-181F-4652-BA5A-FEF224599885}" srcId="{C1A1DD74-96B6-485D-B393-CC708CBEDD98}" destId="{FC483920-A177-4759-88F6-EB99751D44BA}" srcOrd="0" destOrd="0" parTransId="{CE081316-1403-4B40-9249-B605D07BD722}" sibTransId="{31C33314-D774-4E57-88BA-89437BA96057}"/>
    <dgm:cxn modelId="{D138D736-D23F-4A2B-8F09-FCD7CD4C6980}" type="presOf" srcId="{05FD2EE2-B46A-46FC-965E-B60214FBB7D1}" destId="{B637AF03-6252-45F3-86C0-43C51DFBF598}" srcOrd="0" destOrd="0" presId="urn:microsoft.com/office/officeart/2005/8/layout/vList6"/>
    <dgm:cxn modelId="{AECDA804-1AD8-4B7D-A6CB-DD093CF2D1B4}" type="presOf" srcId="{78676BC6-0CB0-4007-9730-2C3F510A49FD}" destId="{91EC7CD2-175E-465A-A620-C6884B4A8A90}" srcOrd="0" destOrd="0" presId="urn:microsoft.com/office/officeart/2005/8/layout/vList6"/>
    <dgm:cxn modelId="{F6EC6503-AE75-4577-9F7D-D03D2F9A693E}" type="presParOf" srcId="{91EC7CD2-175E-465A-A620-C6884B4A8A90}" destId="{FEA90971-E9D8-43BF-BAE3-BB40FAFC56CC}" srcOrd="0" destOrd="0" presId="urn:microsoft.com/office/officeart/2005/8/layout/vList6"/>
    <dgm:cxn modelId="{D1DDEE32-ED71-4948-B61B-066BDE69AD6E}" type="presParOf" srcId="{FEA90971-E9D8-43BF-BAE3-BB40FAFC56CC}" destId="{5E328BA7-CBC0-4122-9F6B-889D054972FE}" srcOrd="0" destOrd="0" presId="urn:microsoft.com/office/officeart/2005/8/layout/vList6"/>
    <dgm:cxn modelId="{AB17F99A-1F17-4068-9E58-126E5229F5C5}" type="presParOf" srcId="{FEA90971-E9D8-43BF-BAE3-BB40FAFC56CC}" destId="{B637AF03-6252-45F3-86C0-43C51DFBF598}" srcOrd="1" destOrd="0" presId="urn:microsoft.com/office/officeart/2005/8/layout/vList6"/>
    <dgm:cxn modelId="{15BC660A-2F47-4377-9D13-936200A819B5}" type="presParOf" srcId="{91EC7CD2-175E-465A-A620-C6884B4A8A90}" destId="{D1A68D92-CC32-44D2-A7C2-B53DDE042049}" srcOrd="1" destOrd="0" presId="urn:microsoft.com/office/officeart/2005/8/layout/vList6"/>
    <dgm:cxn modelId="{C255FD3F-DEC8-4294-92B8-CF70ADEDDECD}" type="presParOf" srcId="{91EC7CD2-175E-465A-A620-C6884B4A8A90}" destId="{A11CB7FA-622D-44C0-AFDF-BD6C00A59C65}" srcOrd="2" destOrd="0" presId="urn:microsoft.com/office/officeart/2005/8/layout/vList6"/>
    <dgm:cxn modelId="{0D84C808-8F2D-416F-A89F-921C5720D545}" type="presParOf" srcId="{A11CB7FA-622D-44C0-AFDF-BD6C00A59C65}" destId="{84FEBB54-6ECB-473F-964E-3A350BAC1DA9}" srcOrd="0" destOrd="0" presId="urn:microsoft.com/office/officeart/2005/8/layout/vList6"/>
    <dgm:cxn modelId="{71A9446F-EF22-47EB-BCF5-FD4F457F5DC2}" type="presParOf" srcId="{A11CB7FA-622D-44C0-AFDF-BD6C00A59C65}" destId="{BCF6588D-0930-49D2-97CF-658C6A767419}" srcOrd="1" destOrd="0" presId="urn:microsoft.com/office/officeart/2005/8/layout/vList6"/>
    <dgm:cxn modelId="{7AF9E9EE-6A81-477C-9678-E241BE5EBD61}" type="presParOf" srcId="{91EC7CD2-175E-465A-A620-C6884B4A8A90}" destId="{8572E3E6-886C-49D9-BDED-84D4E327C5A9}" srcOrd="3" destOrd="0" presId="urn:microsoft.com/office/officeart/2005/8/layout/vList6"/>
    <dgm:cxn modelId="{17B0F836-E793-4E54-B821-36E95FF090E6}" type="presParOf" srcId="{91EC7CD2-175E-465A-A620-C6884B4A8A90}" destId="{65D74728-31B0-4AD9-8510-BDAAF5354D04}" srcOrd="4" destOrd="0" presId="urn:microsoft.com/office/officeart/2005/8/layout/vList6"/>
    <dgm:cxn modelId="{C9FA91E0-143A-4684-8400-8131FC848CC0}" type="presParOf" srcId="{65D74728-31B0-4AD9-8510-BDAAF5354D04}" destId="{7B0FEF6E-5932-4940-9B91-05E9BF251F4D}" srcOrd="0" destOrd="0" presId="urn:microsoft.com/office/officeart/2005/8/layout/vList6"/>
    <dgm:cxn modelId="{74604FC1-9594-450C-AA9C-D048762BAABF}" type="presParOf" srcId="{65D74728-31B0-4AD9-8510-BDAAF5354D04}" destId="{28AED75A-D94D-4607-8167-B29E374D017E}" srcOrd="1" destOrd="0" presId="urn:microsoft.com/office/officeart/2005/8/layout/vList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5CBB64A-91D5-40F0-8AA2-00B4DEC0806B}">
      <dsp:nvSpPr>
        <dsp:cNvPr id="0" name=""/>
        <dsp:cNvSpPr/>
      </dsp:nvSpPr>
      <dsp:spPr>
        <a:xfrm>
          <a:off x="0" y="5209"/>
          <a:ext cx="7615262" cy="1429740"/>
        </a:xfrm>
        <a:prstGeom prst="roundRect">
          <a:avLst/>
        </a:prstGeom>
        <a:gradFill rotWithShape="0">
          <a:gsLst>
            <a:gs pos="0">
              <a:schemeClr val="dk2">
                <a:hueOff val="0"/>
                <a:satOff val="0"/>
                <a:lumOff val="0"/>
                <a:alphaOff val="0"/>
                <a:tint val="96000"/>
                <a:satMod val="120000"/>
                <a:lumMod val="120000"/>
              </a:schemeClr>
            </a:gs>
            <a:gs pos="100000">
              <a:schemeClr val="dk2">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just" defTabSz="1155700" rtl="0">
            <a:lnSpc>
              <a:spcPct val="90000"/>
            </a:lnSpc>
            <a:spcBef>
              <a:spcPct val="0"/>
            </a:spcBef>
            <a:spcAft>
              <a:spcPct val="35000"/>
            </a:spcAft>
          </a:pPr>
          <a:r>
            <a:rPr lang="es-EC" sz="2600" kern="1200" dirty="0" smtClean="0"/>
            <a:t>La frecuencia cardiaca y el acido láctico en los deportistas de la preselección de cadetes del equipo de natación de las Fuerzas Armadas.</a:t>
          </a:r>
          <a:endParaRPr lang="es-ES" sz="2600" kern="1200" dirty="0"/>
        </a:p>
      </dsp:txBody>
      <dsp:txXfrm>
        <a:off x="0" y="5209"/>
        <a:ext cx="7615262" cy="1429740"/>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5B907C7-4921-4D20-8E1F-96F216A69F79}">
      <dsp:nvSpPr>
        <dsp:cNvPr id="0" name=""/>
        <dsp:cNvSpPr/>
      </dsp:nvSpPr>
      <dsp:spPr>
        <a:xfrm>
          <a:off x="0" y="2464581"/>
          <a:ext cx="2956238" cy="1520620"/>
        </a:xfrm>
        <a:prstGeom prst="roundRect">
          <a:avLst>
            <a:gd name="adj" fmla="val 10000"/>
          </a:avLst>
        </a:prstGeom>
        <a:solidFill>
          <a:schemeClr val="accent2">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kern="1200" dirty="0"/>
            <a:t>ZONAS DE ENTRENAMIENTO</a:t>
          </a:r>
        </a:p>
      </dsp:txBody>
      <dsp:txXfrm>
        <a:off x="0" y="2464581"/>
        <a:ext cx="2956238" cy="1520620"/>
      </dsp:txXfrm>
    </dsp:sp>
    <dsp:sp modelId="{13022476-D3E9-4104-8F1E-10F9B4690D6B}">
      <dsp:nvSpPr>
        <dsp:cNvPr id="0" name=""/>
        <dsp:cNvSpPr/>
      </dsp:nvSpPr>
      <dsp:spPr>
        <a:xfrm rot="16549693">
          <a:off x="1863590" y="2007670"/>
          <a:ext cx="2432285" cy="14729"/>
        </a:xfrm>
        <a:custGeom>
          <a:avLst/>
          <a:gdLst/>
          <a:ahLst/>
          <a:cxnLst/>
          <a:rect l="0" t="0" r="0" b="0"/>
          <a:pathLst>
            <a:path>
              <a:moveTo>
                <a:pt x="0" y="7364"/>
              </a:moveTo>
              <a:lnTo>
                <a:pt x="2432285" y="7364"/>
              </a:lnTo>
            </a:path>
          </a:pathLst>
        </a:custGeom>
        <a:noFill/>
        <a:ln w="15875" cap="flat" cmpd="sng" algn="ctr">
          <a:solidFill>
            <a:schemeClr val="accent4">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s-ES" sz="1200" kern="1200"/>
        </a:p>
      </dsp:txBody>
      <dsp:txXfrm rot="16549693">
        <a:off x="3018925" y="1954228"/>
        <a:ext cx="121614" cy="121614"/>
      </dsp:txXfrm>
    </dsp:sp>
    <dsp:sp modelId="{BC9B62F8-FB31-42E2-B184-3C3E42FE397B}">
      <dsp:nvSpPr>
        <dsp:cNvPr id="0" name=""/>
        <dsp:cNvSpPr/>
      </dsp:nvSpPr>
      <dsp:spPr>
        <a:xfrm>
          <a:off x="3203227" y="568427"/>
          <a:ext cx="1677970" cy="473502"/>
        </a:xfrm>
        <a:prstGeom prst="roundRect">
          <a:avLst>
            <a:gd name="adj" fmla="val 10000"/>
          </a:avLst>
        </a:prstGeom>
        <a:solidFill>
          <a:schemeClr val="accent4">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kern="1200" dirty="0"/>
            <a:t>AEROBICA </a:t>
          </a:r>
        </a:p>
      </dsp:txBody>
      <dsp:txXfrm>
        <a:off x="3203227" y="568427"/>
        <a:ext cx="1677970" cy="473502"/>
      </dsp:txXfrm>
    </dsp:sp>
    <dsp:sp modelId="{20856052-A472-4C5E-A9FD-72EC418C0743}">
      <dsp:nvSpPr>
        <dsp:cNvPr id="0" name=""/>
        <dsp:cNvSpPr/>
      </dsp:nvSpPr>
      <dsp:spPr>
        <a:xfrm rot="19862791">
          <a:off x="4811064" y="526173"/>
          <a:ext cx="1122255" cy="14729"/>
        </a:xfrm>
        <a:custGeom>
          <a:avLst/>
          <a:gdLst/>
          <a:ahLst/>
          <a:cxnLst/>
          <a:rect l="0" t="0" r="0" b="0"/>
          <a:pathLst>
            <a:path>
              <a:moveTo>
                <a:pt x="0" y="7364"/>
              </a:moveTo>
              <a:lnTo>
                <a:pt x="1122255" y="7364"/>
              </a:lnTo>
            </a:path>
          </a:pathLst>
        </a:custGeom>
        <a:noFill/>
        <a:ln w="15875" cap="flat" cmpd="sng" algn="ctr">
          <a:solidFill>
            <a:schemeClr val="accent5">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s-ES" sz="1000" kern="1200"/>
        </a:p>
      </dsp:txBody>
      <dsp:txXfrm rot="19862791">
        <a:off x="5344135" y="505481"/>
        <a:ext cx="56112" cy="56112"/>
      </dsp:txXfrm>
    </dsp:sp>
    <dsp:sp modelId="{63C5CFAE-3B63-4E33-9624-4F1846733F17}">
      <dsp:nvSpPr>
        <dsp:cNvPr id="0" name=""/>
        <dsp:cNvSpPr/>
      </dsp:nvSpPr>
      <dsp:spPr>
        <a:xfrm>
          <a:off x="5863186" y="5037"/>
          <a:ext cx="2238001" cy="513717"/>
        </a:xfrm>
        <a:prstGeom prst="roundRect">
          <a:avLst>
            <a:gd name="adj" fmla="val 10000"/>
          </a:avLst>
        </a:prstGeom>
        <a:solidFill>
          <a:schemeClr val="accent5">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kern="1200" dirty="0" smtClean="0"/>
            <a:t>REGENERATIVO</a:t>
          </a:r>
          <a:endParaRPr lang="es-ES" sz="1600" kern="1200" dirty="0"/>
        </a:p>
      </dsp:txBody>
      <dsp:txXfrm>
        <a:off x="5863186" y="5037"/>
        <a:ext cx="2238001" cy="513717"/>
      </dsp:txXfrm>
    </dsp:sp>
    <dsp:sp modelId="{6AB25AE5-D248-44DC-AF84-12BB31B6C3D6}">
      <dsp:nvSpPr>
        <dsp:cNvPr id="0" name=""/>
        <dsp:cNvSpPr/>
      </dsp:nvSpPr>
      <dsp:spPr>
        <a:xfrm rot="145057">
          <a:off x="4880760" y="818544"/>
          <a:ext cx="982862" cy="14729"/>
        </a:xfrm>
        <a:custGeom>
          <a:avLst/>
          <a:gdLst/>
          <a:ahLst/>
          <a:cxnLst/>
          <a:rect l="0" t="0" r="0" b="0"/>
          <a:pathLst>
            <a:path>
              <a:moveTo>
                <a:pt x="0" y="7364"/>
              </a:moveTo>
              <a:lnTo>
                <a:pt x="982862" y="7364"/>
              </a:lnTo>
            </a:path>
          </a:pathLst>
        </a:custGeom>
        <a:noFill/>
        <a:ln w="15875" cap="flat" cmpd="sng" algn="ctr">
          <a:solidFill>
            <a:schemeClr val="accent5">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s-ES" sz="1000" kern="1200"/>
        </a:p>
      </dsp:txBody>
      <dsp:txXfrm rot="145057">
        <a:off x="5347620" y="801337"/>
        <a:ext cx="49143" cy="49143"/>
      </dsp:txXfrm>
    </dsp:sp>
    <dsp:sp modelId="{6E39BE00-4BA7-4C18-A794-32D5FF148E8A}">
      <dsp:nvSpPr>
        <dsp:cNvPr id="0" name=""/>
        <dsp:cNvSpPr/>
      </dsp:nvSpPr>
      <dsp:spPr>
        <a:xfrm>
          <a:off x="5863186" y="589780"/>
          <a:ext cx="2238001" cy="513717"/>
        </a:xfrm>
        <a:prstGeom prst="roundRect">
          <a:avLst>
            <a:gd name="adj" fmla="val 10000"/>
          </a:avLst>
        </a:prstGeom>
        <a:solidFill>
          <a:schemeClr val="accent5">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kern="1200" dirty="0"/>
            <a:t>LIPOLITICO</a:t>
          </a:r>
        </a:p>
      </dsp:txBody>
      <dsp:txXfrm>
        <a:off x="5863186" y="589780"/>
        <a:ext cx="2238001" cy="513717"/>
      </dsp:txXfrm>
    </dsp:sp>
    <dsp:sp modelId="{464EECEB-C728-4486-8C48-2F80A60499AC}">
      <dsp:nvSpPr>
        <dsp:cNvPr id="0" name=""/>
        <dsp:cNvSpPr/>
      </dsp:nvSpPr>
      <dsp:spPr>
        <a:xfrm rot="1951512">
          <a:off x="4789862" y="1110915"/>
          <a:ext cx="1164658" cy="14729"/>
        </a:xfrm>
        <a:custGeom>
          <a:avLst/>
          <a:gdLst/>
          <a:ahLst/>
          <a:cxnLst/>
          <a:rect l="0" t="0" r="0" b="0"/>
          <a:pathLst>
            <a:path>
              <a:moveTo>
                <a:pt x="0" y="7364"/>
              </a:moveTo>
              <a:lnTo>
                <a:pt x="1164658" y="7364"/>
              </a:lnTo>
            </a:path>
          </a:pathLst>
        </a:custGeom>
        <a:noFill/>
        <a:ln w="15875" cap="flat" cmpd="sng" algn="ctr">
          <a:solidFill>
            <a:schemeClr val="accent5">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s-ES" sz="1000" kern="1200"/>
        </a:p>
      </dsp:txBody>
      <dsp:txXfrm rot="1951512">
        <a:off x="5343075" y="1089163"/>
        <a:ext cx="58232" cy="58232"/>
      </dsp:txXfrm>
    </dsp:sp>
    <dsp:sp modelId="{A3DAD0B6-7F2B-41E8-9076-CE94B1BDB626}">
      <dsp:nvSpPr>
        <dsp:cNvPr id="0" name=""/>
        <dsp:cNvSpPr/>
      </dsp:nvSpPr>
      <dsp:spPr>
        <a:xfrm>
          <a:off x="5863186" y="1174523"/>
          <a:ext cx="2238001" cy="513717"/>
        </a:xfrm>
        <a:prstGeom prst="roundRect">
          <a:avLst>
            <a:gd name="adj" fmla="val 10000"/>
          </a:avLst>
        </a:prstGeom>
        <a:solidFill>
          <a:schemeClr val="accent5">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kern="1200" dirty="0"/>
            <a:t>GLUCOLITICO</a:t>
          </a:r>
        </a:p>
      </dsp:txBody>
      <dsp:txXfrm>
        <a:off x="5863186" y="1174523"/>
        <a:ext cx="2238001" cy="513717"/>
      </dsp:txXfrm>
    </dsp:sp>
    <dsp:sp modelId="{E1D14AA7-F5CC-4892-BB89-82372B51F5FC}">
      <dsp:nvSpPr>
        <dsp:cNvPr id="0" name=""/>
        <dsp:cNvSpPr/>
      </dsp:nvSpPr>
      <dsp:spPr>
        <a:xfrm rot="17067547">
          <a:off x="2585139" y="2738599"/>
          <a:ext cx="989187" cy="14729"/>
        </a:xfrm>
        <a:custGeom>
          <a:avLst/>
          <a:gdLst/>
          <a:ahLst/>
          <a:cxnLst/>
          <a:rect l="0" t="0" r="0" b="0"/>
          <a:pathLst>
            <a:path>
              <a:moveTo>
                <a:pt x="0" y="7364"/>
              </a:moveTo>
              <a:lnTo>
                <a:pt x="989187" y="7364"/>
              </a:lnTo>
            </a:path>
          </a:pathLst>
        </a:custGeom>
        <a:noFill/>
        <a:ln w="15875" cap="flat" cmpd="sng" algn="ctr">
          <a:solidFill>
            <a:schemeClr val="accent4">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s-ES" sz="1000" kern="1200"/>
        </a:p>
      </dsp:txBody>
      <dsp:txXfrm rot="17067547">
        <a:off x="3055003" y="2721234"/>
        <a:ext cx="49459" cy="49459"/>
      </dsp:txXfrm>
    </dsp:sp>
    <dsp:sp modelId="{ADAC3429-556E-4961-9F23-BC4AFFDDABE9}">
      <dsp:nvSpPr>
        <dsp:cNvPr id="0" name=""/>
        <dsp:cNvSpPr/>
      </dsp:nvSpPr>
      <dsp:spPr>
        <a:xfrm>
          <a:off x="3203227" y="2030284"/>
          <a:ext cx="1677970" cy="473502"/>
        </a:xfrm>
        <a:prstGeom prst="roundRect">
          <a:avLst>
            <a:gd name="adj" fmla="val 10000"/>
          </a:avLst>
        </a:prstGeom>
        <a:solidFill>
          <a:schemeClr val="accent4">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kern="1200" dirty="0"/>
            <a:t>MIXTA</a:t>
          </a:r>
        </a:p>
      </dsp:txBody>
      <dsp:txXfrm>
        <a:off x="3203227" y="2030284"/>
        <a:ext cx="1677970" cy="473502"/>
      </dsp:txXfrm>
    </dsp:sp>
    <dsp:sp modelId="{6B25A302-182F-4F5F-8897-F2D6E5F3C699}">
      <dsp:nvSpPr>
        <dsp:cNvPr id="0" name=""/>
        <dsp:cNvSpPr/>
      </dsp:nvSpPr>
      <dsp:spPr>
        <a:xfrm rot="20740009">
          <a:off x="4865423" y="2134215"/>
          <a:ext cx="1013536" cy="14729"/>
        </a:xfrm>
        <a:custGeom>
          <a:avLst/>
          <a:gdLst/>
          <a:ahLst/>
          <a:cxnLst/>
          <a:rect l="0" t="0" r="0" b="0"/>
          <a:pathLst>
            <a:path>
              <a:moveTo>
                <a:pt x="0" y="7364"/>
              </a:moveTo>
              <a:lnTo>
                <a:pt x="1013536" y="7364"/>
              </a:lnTo>
            </a:path>
          </a:pathLst>
        </a:custGeom>
        <a:noFill/>
        <a:ln w="15875" cap="flat" cmpd="sng" algn="ctr">
          <a:solidFill>
            <a:schemeClr val="accent5">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s-ES" sz="1000" kern="1200"/>
        </a:p>
      </dsp:txBody>
      <dsp:txXfrm rot="20740009">
        <a:off x="5346853" y="2116241"/>
        <a:ext cx="50676" cy="50676"/>
      </dsp:txXfrm>
    </dsp:sp>
    <dsp:sp modelId="{697D8DEF-F621-438C-90F1-6220F01BCEDE}">
      <dsp:nvSpPr>
        <dsp:cNvPr id="0" name=""/>
        <dsp:cNvSpPr/>
      </dsp:nvSpPr>
      <dsp:spPr>
        <a:xfrm>
          <a:off x="5863186" y="1759265"/>
          <a:ext cx="2238001" cy="513717"/>
        </a:xfrm>
        <a:prstGeom prst="roundRect">
          <a:avLst>
            <a:gd name="adj" fmla="val 10000"/>
          </a:avLst>
        </a:prstGeom>
        <a:solidFill>
          <a:schemeClr val="accent5">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kern="1200" dirty="0"/>
            <a:t>MIXTO EXTENSIVO</a:t>
          </a:r>
        </a:p>
      </dsp:txBody>
      <dsp:txXfrm>
        <a:off x="5863186" y="1759265"/>
        <a:ext cx="2238001" cy="513717"/>
      </dsp:txXfrm>
    </dsp:sp>
    <dsp:sp modelId="{F4208AB5-10C7-4AC5-920E-0E7A0AF59677}">
      <dsp:nvSpPr>
        <dsp:cNvPr id="0" name=""/>
        <dsp:cNvSpPr/>
      </dsp:nvSpPr>
      <dsp:spPr>
        <a:xfrm rot="1126542">
          <a:off x="4853601" y="2426586"/>
          <a:ext cx="1037180" cy="14729"/>
        </a:xfrm>
        <a:custGeom>
          <a:avLst/>
          <a:gdLst/>
          <a:ahLst/>
          <a:cxnLst/>
          <a:rect l="0" t="0" r="0" b="0"/>
          <a:pathLst>
            <a:path>
              <a:moveTo>
                <a:pt x="0" y="7364"/>
              </a:moveTo>
              <a:lnTo>
                <a:pt x="1037180" y="7364"/>
              </a:lnTo>
            </a:path>
          </a:pathLst>
        </a:custGeom>
        <a:noFill/>
        <a:ln w="15875" cap="flat" cmpd="sng" algn="ctr">
          <a:solidFill>
            <a:schemeClr val="accent5">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s-ES" sz="1000" kern="1200"/>
        </a:p>
      </dsp:txBody>
      <dsp:txXfrm rot="1126542">
        <a:off x="5346262" y="2408021"/>
        <a:ext cx="51859" cy="51859"/>
      </dsp:txXfrm>
    </dsp:sp>
    <dsp:sp modelId="{BA77124D-CFA4-40EB-810B-64612131D3A3}">
      <dsp:nvSpPr>
        <dsp:cNvPr id="0" name=""/>
        <dsp:cNvSpPr/>
      </dsp:nvSpPr>
      <dsp:spPr>
        <a:xfrm>
          <a:off x="5863186" y="2344008"/>
          <a:ext cx="2238001" cy="513717"/>
        </a:xfrm>
        <a:prstGeom prst="roundRect">
          <a:avLst>
            <a:gd name="adj" fmla="val 10000"/>
          </a:avLst>
        </a:prstGeom>
        <a:solidFill>
          <a:schemeClr val="accent5">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kern="1200"/>
            <a:t>MIXTO INTENSIVO</a:t>
          </a:r>
        </a:p>
      </dsp:txBody>
      <dsp:txXfrm>
        <a:off x="5863186" y="2344008"/>
        <a:ext cx="2238001" cy="513717"/>
      </dsp:txXfrm>
    </dsp:sp>
    <dsp:sp modelId="{102B6EC0-DDE1-4C13-8F1A-FB79DC214565}">
      <dsp:nvSpPr>
        <dsp:cNvPr id="0" name=""/>
        <dsp:cNvSpPr/>
      </dsp:nvSpPr>
      <dsp:spPr>
        <a:xfrm rot="2470772">
          <a:off x="2910314" y="3339772"/>
          <a:ext cx="371329" cy="14729"/>
        </a:xfrm>
        <a:custGeom>
          <a:avLst/>
          <a:gdLst/>
          <a:ahLst/>
          <a:cxnLst/>
          <a:rect l="0" t="0" r="0" b="0"/>
          <a:pathLst>
            <a:path>
              <a:moveTo>
                <a:pt x="0" y="7364"/>
              </a:moveTo>
              <a:lnTo>
                <a:pt x="371329" y="7364"/>
              </a:lnTo>
            </a:path>
          </a:pathLst>
        </a:custGeom>
        <a:noFill/>
        <a:ln w="15875" cap="flat" cmpd="sng" algn="ctr">
          <a:solidFill>
            <a:schemeClr val="accent4">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s-ES" sz="1000" kern="1200"/>
        </a:p>
      </dsp:txBody>
      <dsp:txXfrm rot="2470772">
        <a:off x="3086695" y="3337853"/>
        <a:ext cx="18566" cy="18566"/>
      </dsp:txXfrm>
    </dsp:sp>
    <dsp:sp modelId="{82DBF6EF-8C9D-45AA-A8AD-BD571444F3F2}">
      <dsp:nvSpPr>
        <dsp:cNvPr id="0" name=""/>
        <dsp:cNvSpPr/>
      </dsp:nvSpPr>
      <dsp:spPr>
        <a:xfrm>
          <a:off x="3235719" y="3232631"/>
          <a:ext cx="1677970" cy="473502"/>
        </a:xfrm>
        <a:prstGeom prst="roundRect">
          <a:avLst>
            <a:gd name="adj" fmla="val 10000"/>
          </a:avLst>
        </a:prstGeom>
        <a:solidFill>
          <a:schemeClr val="accent4">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kern="1200" dirty="0"/>
            <a:t>ANAEROBICA LACTICA</a:t>
          </a:r>
        </a:p>
      </dsp:txBody>
      <dsp:txXfrm>
        <a:off x="3235719" y="3232631"/>
        <a:ext cx="1677970" cy="473502"/>
      </dsp:txXfrm>
    </dsp:sp>
    <dsp:sp modelId="{CA84A76C-70FA-4F63-88D8-43A14DC4814F}">
      <dsp:nvSpPr>
        <dsp:cNvPr id="0" name=""/>
        <dsp:cNvSpPr/>
      </dsp:nvSpPr>
      <dsp:spPr>
        <a:xfrm rot="20601621">
          <a:off x="4892940" y="3320131"/>
          <a:ext cx="990994" cy="14729"/>
        </a:xfrm>
        <a:custGeom>
          <a:avLst/>
          <a:gdLst/>
          <a:ahLst/>
          <a:cxnLst/>
          <a:rect l="0" t="0" r="0" b="0"/>
          <a:pathLst>
            <a:path>
              <a:moveTo>
                <a:pt x="0" y="7364"/>
              </a:moveTo>
              <a:lnTo>
                <a:pt x="990994" y="7364"/>
              </a:lnTo>
            </a:path>
          </a:pathLst>
        </a:custGeom>
        <a:noFill/>
        <a:ln w="15875" cap="flat" cmpd="sng" algn="ctr">
          <a:solidFill>
            <a:schemeClr val="accent5">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s-ES" sz="1000" kern="1200"/>
        </a:p>
      </dsp:txBody>
      <dsp:txXfrm rot="20601621">
        <a:off x="5363663" y="3302721"/>
        <a:ext cx="49549" cy="49549"/>
      </dsp:txXfrm>
    </dsp:sp>
    <dsp:sp modelId="{DD50DCA3-6678-497F-8614-1D86B84545C8}">
      <dsp:nvSpPr>
        <dsp:cNvPr id="0" name=""/>
        <dsp:cNvSpPr/>
      </dsp:nvSpPr>
      <dsp:spPr>
        <a:xfrm>
          <a:off x="5863186" y="2928751"/>
          <a:ext cx="2238001" cy="513717"/>
        </a:xfrm>
        <a:prstGeom prst="roundRect">
          <a:avLst>
            <a:gd name="adj" fmla="val 10000"/>
          </a:avLst>
        </a:prstGeom>
        <a:solidFill>
          <a:schemeClr val="accent5">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kern="1200" dirty="0"/>
            <a:t>LACTICO EXTENSIVO</a:t>
          </a:r>
        </a:p>
      </dsp:txBody>
      <dsp:txXfrm>
        <a:off x="5863186" y="2928751"/>
        <a:ext cx="2238001" cy="513717"/>
      </dsp:txXfrm>
    </dsp:sp>
    <dsp:sp modelId="{04912769-C671-4495-8F61-419C234945EB}">
      <dsp:nvSpPr>
        <dsp:cNvPr id="0" name=""/>
        <dsp:cNvSpPr/>
      </dsp:nvSpPr>
      <dsp:spPr>
        <a:xfrm rot="1055251">
          <a:off x="4890410" y="3612502"/>
          <a:ext cx="996055" cy="14729"/>
        </a:xfrm>
        <a:custGeom>
          <a:avLst/>
          <a:gdLst/>
          <a:ahLst/>
          <a:cxnLst/>
          <a:rect l="0" t="0" r="0" b="0"/>
          <a:pathLst>
            <a:path>
              <a:moveTo>
                <a:pt x="0" y="7364"/>
              </a:moveTo>
              <a:lnTo>
                <a:pt x="996055" y="7364"/>
              </a:lnTo>
            </a:path>
          </a:pathLst>
        </a:custGeom>
        <a:noFill/>
        <a:ln w="15875" cap="flat" cmpd="sng" algn="ctr">
          <a:solidFill>
            <a:schemeClr val="accent5">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s-ES" sz="1000" kern="1200"/>
        </a:p>
      </dsp:txBody>
      <dsp:txXfrm rot="1055251">
        <a:off x="5363536" y="3594966"/>
        <a:ext cx="49802" cy="49802"/>
      </dsp:txXfrm>
    </dsp:sp>
    <dsp:sp modelId="{1756F0F3-BC6D-48FF-A81B-AC4DA577E5FA}">
      <dsp:nvSpPr>
        <dsp:cNvPr id="0" name=""/>
        <dsp:cNvSpPr/>
      </dsp:nvSpPr>
      <dsp:spPr>
        <a:xfrm>
          <a:off x="5863186" y="3513493"/>
          <a:ext cx="2238001" cy="513717"/>
        </a:xfrm>
        <a:prstGeom prst="roundRect">
          <a:avLst>
            <a:gd name="adj" fmla="val 10000"/>
          </a:avLst>
        </a:prstGeom>
        <a:solidFill>
          <a:schemeClr val="accent5">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kern="1200" dirty="0"/>
            <a:t>LACTICO INTENSIVO</a:t>
          </a:r>
        </a:p>
      </dsp:txBody>
      <dsp:txXfrm>
        <a:off x="5863186" y="3513493"/>
        <a:ext cx="2238001" cy="513717"/>
      </dsp:txXfrm>
    </dsp:sp>
    <dsp:sp modelId="{4B9E6EE2-FF5D-40C7-A301-06E172DB944E}">
      <dsp:nvSpPr>
        <dsp:cNvPr id="0" name=""/>
        <dsp:cNvSpPr/>
      </dsp:nvSpPr>
      <dsp:spPr>
        <a:xfrm rot="4709192">
          <a:off x="2395869" y="3903548"/>
          <a:ext cx="1400218" cy="14729"/>
        </a:xfrm>
        <a:custGeom>
          <a:avLst/>
          <a:gdLst/>
          <a:ahLst/>
          <a:cxnLst/>
          <a:rect l="0" t="0" r="0" b="0"/>
          <a:pathLst>
            <a:path>
              <a:moveTo>
                <a:pt x="0" y="7364"/>
              </a:moveTo>
              <a:lnTo>
                <a:pt x="1400218" y="7364"/>
              </a:lnTo>
            </a:path>
          </a:pathLst>
        </a:custGeom>
        <a:noFill/>
        <a:ln w="15875" cap="flat" cmpd="sng" algn="ctr">
          <a:solidFill>
            <a:schemeClr val="accent4">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s-ES" sz="1000" kern="1200"/>
        </a:p>
      </dsp:txBody>
      <dsp:txXfrm rot="4709192">
        <a:off x="3060973" y="3875907"/>
        <a:ext cx="70010" cy="70010"/>
      </dsp:txXfrm>
    </dsp:sp>
    <dsp:sp modelId="{552172FD-5696-42AC-937E-3209DC3DF35E}">
      <dsp:nvSpPr>
        <dsp:cNvPr id="0" name=""/>
        <dsp:cNvSpPr/>
      </dsp:nvSpPr>
      <dsp:spPr>
        <a:xfrm>
          <a:off x="3235719" y="4360183"/>
          <a:ext cx="1677970" cy="473502"/>
        </a:xfrm>
        <a:prstGeom prst="roundRect">
          <a:avLst>
            <a:gd name="adj" fmla="val 10000"/>
          </a:avLst>
        </a:prstGeom>
        <a:solidFill>
          <a:schemeClr val="accent4">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kern="1200" dirty="0"/>
            <a:t>ANAEROBICA ALACTICA</a:t>
          </a:r>
        </a:p>
      </dsp:txBody>
      <dsp:txXfrm>
        <a:off x="3235719" y="4360183"/>
        <a:ext cx="1677970" cy="473502"/>
      </dsp:txXfrm>
    </dsp:sp>
    <dsp:sp modelId="{E711A852-8AD1-417E-8C3B-5DEB54E5E56F}">
      <dsp:nvSpPr>
        <dsp:cNvPr id="0" name=""/>
        <dsp:cNvSpPr/>
      </dsp:nvSpPr>
      <dsp:spPr>
        <a:xfrm rot="20742627">
          <a:off x="4898532" y="4468650"/>
          <a:ext cx="979810" cy="14729"/>
        </a:xfrm>
        <a:custGeom>
          <a:avLst/>
          <a:gdLst/>
          <a:ahLst/>
          <a:cxnLst/>
          <a:rect l="0" t="0" r="0" b="0"/>
          <a:pathLst>
            <a:path>
              <a:moveTo>
                <a:pt x="0" y="7364"/>
              </a:moveTo>
              <a:lnTo>
                <a:pt x="979810" y="7364"/>
              </a:lnTo>
            </a:path>
          </a:pathLst>
        </a:custGeom>
        <a:noFill/>
        <a:ln w="15875" cap="flat" cmpd="sng" algn="ctr">
          <a:solidFill>
            <a:schemeClr val="accent5">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s-ES" sz="1000" kern="1200"/>
        </a:p>
      </dsp:txBody>
      <dsp:txXfrm rot="20742627">
        <a:off x="5363942" y="4451519"/>
        <a:ext cx="48990" cy="48990"/>
      </dsp:txXfrm>
    </dsp:sp>
    <dsp:sp modelId="{4A45BBB2-3EED-43D9-B549-7B4ACE0354F9}">
      <dsp:nvSpPr>
        <dsp:cNvPr id="0" name=""/>
        <dsp:cNvSpPr/>
      </dsp:nvSpPr>
      <dsp:spPr>
        <a:xfrm>
          <a:off x="5863186" y="4098236"/>
          <a:ext cx="2238001" cy="513717"/>
        </a:xfrm>
        <a:prstGeom prst="roundRect">
          <a:avLst>
            <a:gd name="adj" fmla="val 10000"/>
          </a:avLst>
        </a:prstGeom>
        <a:solidFill>
          <a:schemeClr val="accent5">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kern="1200" dirty="0"/>
            <a:t>ALACTICO EXTENSIVO</a:t>
          </a:r>
        </a:p>
      </dsp:txBody>
      <dsp:txXfrm>
        <a:off x="5863186" y="4098236"/>
        <a:ext cx="2238001" cy="513717"/>
      </dsp:txXfrm>
    </dsp:sp>
    <dsp:sp modelId="{3CB7498D-14E6-498A-85E4-42527937E1CD}">
      <dsp:nvSpPr>
        <dsp:cNvPr id="0" name=""/>
        <dsp:cNvSpPr/>
      </dsp:nvSpPr>
      <dsp:spPr>
        <a:xfrm rot="1191409">
          <a:off x="4883679" y="4761021"/>
          <a:ext cx="1009517" cy="14729"/>
        </a:xfrm>
        <a:custGeom>
          <a:avLst/>
          <a:gdLst/>
          <a:ahLst/>
          <a:cxnLst/>
          <a:rect l="0" t="0" r="0" b="0"/>
          <a:pathLst>
            <a:path>
              <a:moveTo>
                <a:pt x="0" y="7364"/>
              </a:moveTo>
              <a:lnTo>
                <a:pt x="1009517" y="7364"/>
              </a:lnTo>
            </a:path>
          </a:pathLst>
        </a:custGeom>
        <a:noFill/>
        <a:ln w="15875" cap="flat" cmpd="sng" algn="ctr">
          <a:solidFill>
            <a:schemeClr val="accent5">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s-ES" sz="1000" kern="1200"/>
        </a:p>
      </dsp:txBody>
      <dsp:txXfrm rot="1191409">
        <a:off x="5363200" y="4743148"/>
        <a:ext cx="50475" cy="50475"/>
      </dsp:txXfrm>
    </dsp:sp>
    <dsp:sp modelId="{743B112E-A102-4B0B-8481-9B8D29A798D3}">
      <dsp:nvSpPr>
        <dsp:cNvPr id="0" name=""/>
        <dsp:cNvSpPr/>
      </dsp:nvSpPr>
      <dsp:spPr>
        <a:xfrm>
          <a:off x="5863186" y="4682979"/>
          <a:ext cx="2238001" cy="513717"/>
        </a:xfrm>
        <a:prstGeom prst="roundRect">
          <a:avLst>
            <a:gd name="adj" fmla="val 10000"/>
          </a:avLst>
        </a:prstGeom>
        <a:solidFill>
          <a:schemeClr val="accent5">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kern="1200" dirty="0"/>
            <a:t>ALACTICO INTENSIVO</a:t>
          </a:r>
        </a:p>
      </dsp:txBody>
      <dsp:txXfrm>
        <a:off x="5863186" y="4682979"/>
        <a:ext cx="2238001" cy="513717"/>
      </dsp:txXfrm>
    </dsp:sp>
    <dsp:sp modelId="{2D5E2061-C1EF-4EF5-B96C-32BE779A5E33}">
      <dsp:nvSpPr>
        <dsp:cNvPr id="0" name=""/>
        <dsp:cNvSpPr/>
      </dsp:nvSpPr>
      <dsp:spPr>
        <a:xfrm rot="4988703">
          <a:off x="1925192" y="4379944"/>
          <a:ext cx="2341572" cy="14729"/>
        </a:xfrm>
        <a:custGeom>
          <a:avLst/>
          <a:gdLst/>
          <a:ahLst/>
          <a:cxnLst/>
          <a:rect l="0" t="0" r="0" b="0"/>
          <a:pathLst>
            <a:path>
              <a:moveTo>
                <a:pt x="0" y="7364"/>
              </a:moveTo>
              <a:lnTo>
                <a:pt x="2341572" y="7364"/>
              </a:lnTo>
            </a:path>
          </a:pathLst>
        </a:custGeom>
        <a:noFill/>
        <a:ln w="15875" cap="flat" cmpd="sng" algn="ctr">
          <a:solidFill>
            <a:schemeClr val="accent4">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S" sz="1100" kern="1200"/>
        </a:p>
      </dsp:txBody>
      <dsp:txXfrm rot="4988703">
        <a:off x="3037439" y="4328769"/>
        <a:ext cx="117078" cy="117078"/>
      </dsp:txXfrm>
    </dsp:sp>
    <dsp:sp modelId="{E167B972-B7E3-49A2-9362-188E0FF548CC}">
      <dsp:nvSpPr>
        <dsp:cNvPr id="0" name=""/>
        <dsp:cNvSpPr/>
      </dsp:nvSpPr>
      <dsp:spPr>
        <a:xfrm>
          <a:off x="3235719" y="5312974"/>
          <a:ext cx="1677970" cy="473502"/>
        </a:xfrm>
        <a:prstGeom prst="roundRect">
          <a:avLst>
            <a:gd name="adj" fmla="val 10000"/>
          </a:avLst>
        </a:prstGeom>
        <a:solidFill>
          <a:schemeClr val="accent4">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kern="1200"/>
            <a:t>NEURAL</a:t>
          </a:r>
        </a:p>
      </dsp:txBody>
      <dsp:txXfrm>
        <a:off x="3235719" y="5312974"/>
        <a:ext cx="1677970" cy="473502"/>
      </dsp:txXfrm>
    </dsp:sp>
    <dsp:sp modelId="{CDD41E45-C16E-47F7-B2E4-2FE5866FA91C}">
      <dsp:nvSpPr>
        <dsp:cNvPr id="0" name=""/>
        <dsp:cNvSpPr/>
      </dsp:nvSpPr>
      <dsp:spPr>
        <a:xfrm rot="21508982">
          <a:off x="4913523" y="5529788"/>
          <a:ext cx="949828" cy="14729"/>
        </a:xfrm>
        <a:custGeom>
          <a:avLst/>
          <a:gdLst/>
          <a:ahLst/>
          <a:cxnLst/>
          <a:rect l="0" t="0" r="0" b="0"/>
          <a:pathLst>
            <a:path>
              <a:moveTo>
                <a:pt x="0" y="7364"/>
              </a:moveTo>
              <a:lnTo>
                <a:pt x="949828" y="7364"/>
              </a:lnTo>
            </a:path>
          </a:pathLst>
        </a:custGeom>
        <a:noFill/>
        <a:ln w="15875" cap="flat" cmpd="sng" algn="ctr">
          <a:solidFill>
            <a:schemeClr val="accent5">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s-ES" sz="1000" kern="1200"/>
        </a:p>
      </dsp:txBody>
      <dsp:txXfrm rot="21508982">
        <a:off x="5364692" y="5513407"/>
        <a:ext cx="47491" cy="47491"/>
      </dsp:txXfrm>
    </dsp:sp>
    <dsp:sp modelId="{4A513B7B-E606-45A9-97BB-D55A8F1A3FEE}">
      <dsp:nvSpPr>
        <dsp:cNvPr id="0" name=""/>
        <dsp:cNvSpPr/>
      </dsp:nvSpPr>
      <dsp:spPr>
        <a:xfrm>
          <a:off x="5863186" y="5267722"/>
          <a:ext cx="2238001" cy="513717"/>
        </a:xfrm>
        <a:prstGeom prst="roundRect">
          <a:avLst>
            <a:gd name="adj" fmla="val 10000"/>
          </a:avLst>
        </a:prstGeom>
        <a:solidFill>
          <a:schemeClr val="accent5">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kern="1200" dirty="0"/>
            <a:t>NEURAL</a:t>
          </a:r>
        </a:p>
      </dsp:txBody>
      <dsp:txXfrm>
        <a:off x="5863186" y="5267722"/>
        <a:ext cx="2238001" cy="513717"/>
      </dsp:txXfrm>
    </dsp:sp>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245B56D-60E1-43C9-86F3-088911E078BB}">
      <dsp:nvSpPr>
        <dsp:cNvPr id="0" name=""/>
        <dsp:cNvSpPr/>
      </dsp:nvSpPr>
      <dsp:spPr>
        <a:xfrm>
          <a:off x="2485" y="0"/>
          <a:ext cx="2846962" cy="383220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lvl="0" algn="ctr" defTabSz="1466850">
            <a:lnSpc>
              <a:spcPct val="90000"/>
            </a:lnSpc>
            <a:spcBef>
              <a:spcPct val="0"/>
            </a:spcBef>
            <a:spcAft>
              <a:spcPct val="35000"/>
            </a:spcAft>
          </a:pPr>
          <a:r>
            <a:rPr lang="es-EC" sz="3300" kern="1200" dirty="0" smtClean="0"/>
            <a:t>FRECUENCIA CARDIACA</a:t>
          </a:r>
          <a:endParaRPr lang="es-EC" sz="3300" kern="1200" dirty="0"/>
        </a:p>
      </dsp:txBody>
      <dsp:txXfrm>
        <a:off x="2485" y="1532880"/>
        <a:ext cx="2846962" cy="1532880"/>
      </dsp:txXfrm>
    </dsp:sp>
    <dsp:sp modelId="{FD78B27C-9BF3-4E12-A262-9BF18CDA4C20}">
      <dsp:nvSpPr>
        <dsp:cNvPr id="0" name=""/>
        <dsp:cNvSpPr/>
      </dsp:nvSpPr>
      <dsp:spPr>
        <a:xfrm>
          <a:off x="787905" y="229932"/>
          <a:ext cx="1276122" cy="1276122"/>
        </a:xfrm>
        <a:prstGeom prst="ellipse">
          <a:avLst/>
        </a:prstGeom>
        <a:blipFill rotWithShape="0">
          <a:blip xmlns:r="http://schemas.openxmlformats.org/officeDocument/2006/relationships" r:embed="rId1"/>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BD9DAA-0781-483A-8726-53DDC670150D}">
      <dsp:nvSpPr>
        <dsp:cNvPr id="0" name=""/>
        <dsp:cNvSpPr/>
      </dsp:nvSpPr>
      <dsp:spPr>
        <a:xfrm>
          <a:off x="2934856" y="0"/>
          <a:ext cx="2846962" cy="383220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lvl="0" algn="ctr" defTabSz="1466850">
            <a:lnSpc>
              <a:spcPct val="90000"/>
            </a:lnSpc>
            <a:spcBef>
              <a:spcPct val="0"/>
            </a:spcBef>
            <a:spcAft>
              <a:spcPct val="35000"/>
            </a:spcAft>
          </a:pPr>
          <a:r>
            <a:rPr lang="es-EC" sz="3300" kern="1200" dirty="0" smtClean="0"/>
            <a:t>LACTATO</a:t>
          </a:r>
          <a:endParaRPr lang="es-EC" sz="3300" kern="1200" dirty="0"/>
        </a:p>
      </dsp:txBody>
      <dsp:txXfrm>
        <a:off x="2934856" y="1532880"/>
        <a:ext cx="2846962" cy="1532880"/>
      </dsp:txXfrm>
    </dsp:sp>
    <dsp:sp modelId="{F5DF713A-56E2-4CAB-863C-6CBF24600150}">
      <dsp:nvSpPr>
        <dsp:cNvPr id="0" name=""/>
        <dsp:cNvSpPr/>
      </dsp:nvSpPr>
      <dsp:spPr>
        <a:xfrm>
          <a:off x="3720276" y="229932"/>
          <a:ext cx="1276122" cy="1276122"/>
        </a:xfrm>
        <a:prstGeom prst="ellipse">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63DC4C1-60DF-4029-A751-C29FDA92C0D2}">
      <dsp:nvSpPr>
        <dsp:cNvPr id="0" name=""/>
        <dsp:cNvSpPr/>
      </dsp:nvSpPr>
      <dsp:spPr>
        <a:xfrm>
          <a:off x="231372" y="3065760"/>
          <a:ext cx="5321559" cy="574830"/>
        </a:xfrm>
        <a:prstGeom prst="leftRightArrow">
          <a:avLst/>
        </a:prstGeom>
        <a:solidFill>
          <a:schemeClr val="accent1">
            <a:tint val="6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4862B91-1F06-41E7-9AF2-5AC2B8C49C5A}">
      <dsp:nvSpPr>
        <dsp:cNvPr id="0" name=""/>
        <dsp:cNvSpPr/>
      </dsp:nvSpPr>
      <dsp:spPr>
        <a:xfrm>
          <a:off x="3469" y="0"/>
          <a:ext cx="3974532" cy="4248472"/>
        </a:xfrm>
        <a:prstGeom prst="roundRect">
          <a:avLst>
            <a:gd name="adj" fmla="val 10000"/>
          </a:avLst>
        </a:prstGeom>
        <a:solidFill>
          <a:schemeClr val="accent1">
            <a:hueOff val="0"/>
            <a:satOff val="0"/>
            <a:lumOff val="0"/>
            <a:alphaOff val="0"/>
          </a:schemeClr>
        </a:solidFill>
        <a:ln>
          <a:noFill/>
        </a:ln>
        <a:effectLst>
          <a:outerShdw blurRad="50800" dist="254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rtl="0">
            <a:lnSpc>
              <a:spcPct val="90000"/>
            </a:lnSpc>
            <a:spcBef>
              <a:spcPct val="0"/>
            </a:spcBef>
            <a:spcAft>
              <a:spcPct val="35000"/>
            </a:spcAft>
          </a:pPr>
          <a:r>
            <a:rPr lang="es-ES" sz="2100" kern="1200" dirty="0" smtClean="0"/>
            <a:t>En la actualidad el entrenamiento aplicado a los deportistas; no se lo ejecuta en base a datos reales producto de una investigación y análisis científico, acorde a nuestro biotipo y posición geográfica. </a:t>
          </a:r>
          <a:endParaRPr lang="es-ES" sz="2100" kern="1200" dirty="0"/>
        </a:p>
      </dsp:txBody>
      <dsp:txXfrm>
        <a:off x="3469" y="1699388"/>
        <a:ext cx="3974532" cy="1699388"/>
      </dsp:txXfrm>
    </dsp:sp>
    <dsp:sp modelId="{2AFC7A65-FDF6-4506-B126-B5BBA76BA87A}">
      <dsp:nvSpPr>
        <dsp:cNvPr id="0" name=""/>
        <dsp:cNvSpPr/>
      </dsp:nvSpPr>
      <dsp:spPr>
        <a:xfrm>
          <a:off x="1283365" y="25423"/>
          <a:ext cx="1414741" cy="1414741"/>
        </a:xfrm>
        <a:prstGeom prst="ellipse">
          <a:avLst/>
        </a:prstGeom>
        <a:blipFill rotWithShape="0">
          <a:blip xmlns:r="http://schemas.openxmlformats.org/officeDocument/2006/relationships" r:embed="rId1"/>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38C5F27D-E0C6-4552-95DD-2BCBCB5CCC9E}">
      <dsp:nvSpPr>
        <dsp:cNvPr id="0" name=""/>
        <dsp:cNvSpPr/>
      </dsp:nvSpPr>
      <dsp:spPr>
        <a:xfrm>
          <a:off x="4097237" y="0"/>
          <a:ext cx="3974532" cy="4248472"/>
        </a:xfrm>
        <a:prstGeom prst="roundRect">
          <a:avLst>
            <a:gd name="adj" fmla="val 10000"/>
          </a:avLst>
        </a:prstGeom>
        <a:solidFill>
          <a:schemeClr val="accent1">
            <a:hueOff val="0"/>
            <a:satOff val="0"/>
            <a:lumOff val="0"/>
            <a:alphaOff val="0"/>
          </a:schemeClr>
        </a:solidFill>
        <a:ln>
          <a:noFill/>
        </a:ln>
        <a:effectLst>
          <a:outerShdw blurRad="50800" dist="254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rtl="0">
            <a:lnSpc>
              <a:spcPct val="90000"/>
            </a:lnSpc>
            <a:spcBef>
              <a:spcPct val="0"/>
            </a:spcBef>
            <a:spcAft>
              <a:spcPct val="35000"/>
            </a:spcAft>
          </a:pPr>
          <a:r>
            <a:rPr lang="es-ES" sz="2100" kern="1200" dirty="0" smtClean="0"/>
            <a:t>Estos datos son relevantes durante el proceso de entrenamiento, para lograr un rendimiento óptimo y alcanzar las marcas impuestas con miras a su participación en competencias internacionales</a:t>
          </a:r>
          <a:r>
            <a:rPr lang="es-ES_tradnl" sz="2100" kern="1200" dirty="0" smtClean="0"/>
            <a:t> </a:t>
          </a:r>
          <a:endParaRPr lang="es-ES" sz="2100" kern="1200" dirty="0"/>
        </a:p>
      </dsp:txBody>
      <dsp:txXfrm>
        <a:off x="4097237" y="1699388"/>
        <a:ext cx="3974532" cy="1699388"/>
      </dsp:txXfrm>
    </dsp:sp>
    <dsp:sp modelId="{AFF20A53-BCDB-4597-9152-9061AC6D7E65}">
      <dsp:nvSpPr>
        <dsp:cNvPr id="0" name=""/>
        <dsp:cNvSpPr/>
      </dsp:nvSpPr>
      <dsp:spPr>
        <a:xfrm>
          <a:off x="5377133" y="25423"/>
          <a:ext cx="1414741" cy="1414741"/>
        </a:xfrm>
        <a:prstGeom prst="ellipse">
          <a:avLst/>
        </a:prstGeom>
        <a:blipFill rotWithShape="0">
          <a:blip xmlns:r="http://schemas.openxmlformats.org/officeDocument/2006/relationships" r:embed="rId2"/>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CE0A0CF2-D6AE-4A19-9C69-4F912081040C}">
      <dsp:nvSpPr>
        <dsp:cNvPr id="0" name=""/>
        <dsp:cNvSpPr/>
      </dsp:nvSpPr>
      <dsp:spPr>
        <a:xfrm>
          <a:off x="288017" y="3611201"/>
          <a:ext cx="7429220" cy="637270"/>
        </a:xfrm>
        <a:prstGeom prst="leftRigh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77BCF0C-6BC4-40F4-8158-7500F3AD6F04}">
      <dsp:nvSpPr>
        <dsp:cNvPr id="0" name=""/>
        <dsp:cNvSpPr/>
      </dsp:nvSpPr>
      <dsp:spPr>
        <a:xfrm>
          <a:off x="0" y="75570"/>
          <a:ext cx="7488832" cy="2588725"/>
        </a:xfrm>
        <a:prstGeom prst="ellipse">
          <a:avLst/>
        </a:prstGeom>
        <a:solidFill>
          <a:schemeClr val="dk2">
            <a:hueOff val="0"/>
            <a:satOff val="0"/>
            <a:lumOff val="0"/>
            <a:alphaOff val="0"/>
          </a:schemeClr>
        </a:solidFill>
        <a:ln>
          <a:noFill/>
        </a:ln>
        <a:effectLst>
          <a:outerShdw blurRad="50800" dist="254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s-ES" sz="2000" kern="1200" dirty="0" smtClean="0"/>
            <a:t>¿Cómo incide el comportamiento de los niveles de frecuencia cardiaca y lactacidemia en la altura, en el rendimiento físico de los deportistas de la preselección de cadetes del equipo de natación las Fuerzas Armadas del Ecuador? </a:t>
          </a:r>
          <a:endParaRPr lang="es-ES_tradnl" sz="2000" kern="1200" dirty="0"/>
        </a:p>
      </dsp:txBody>
      <dsp:txXfrm>
        <a:off x="0" y="75570"/>
        <a:ext cx="7488832" cy="2588725"/>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5A0DD83-7586-0B4B-B4C9-F39A20139C72}">
      <dsp:nvSpPr>
        <dsp:cNvPr id="0" name=""/>
        <dsp:cNvSpPr/>
      </dsp:nvSpPr>
      <dsp:spPr>
        <a:xfrm>
          <a:off x="4372775" y="2058449"/>
          <a:ext cx="1621789" cy="1283701"/>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S" sz="1100" b="1" kern="1200" dirty="0" smtClean="0">
              <a:solidFill>
                <a:schemeClr val="tx1"/>
              </a:solidFill>
            </a:rPr>
            <a:t>INVESTIGACION</a:t>
          </a:r>
          <a:endParaRPr lang="es-ES" sz="1100" b="1" kern="1200" dirty="0">
            <a:solidFill>
              <a:schemeClr val="tx1"/>
            </a:solidFill>
          </a:endParaRPr>
        </a:p>
      </dsp:txBody>
      <dsp:txXfrm>
        <a:off x="4372775" y="2058449"/>
        <a:ext cx="1621789" cy="1283701"/>
      </dsp:txXfrm>
    </dsp:sp>
    <dsp:sp modelId="{E054E90C-5966-FE48-934A-1C97BAA63716}">
      <dsp:nvSpPr>
        <dsp:cNvPr id="0" name=""/>
        <dsp:cNvSpPr/>
      </dsp:nvSpPr>
      <dsp:spPr>
        <a:xfrm rot="16200000">
          <a:off x="4966136" y="1430418"/>
          <a:ext cx="435067" cy="459805"/>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s-ES" sz="1900" b="1" kern="1200" dirty="0">
            <a:solidFill>
              <a:schemeClr val="tx1"/>
            </a:solidFill>
          </a:endParaRPr>
        </a:p>
      </dsp:txBody>
      <dsp:txXfrm rot="16200000">
        <a:off x="4966136" y="1430418"/>
        <a:ext cx="435067" cy="459805"/>
      </dsp:txXfrm>
    </dsp:sp>
    <dsp:sp modelId="{816351F7-1079-2E41-93CC-B84E67CA3ABC}">
      <dsp:nvSpPr>
        <dsp:cNvPr id="0" name=""/>
        <dsp:cNvSpPr/>
      </dsp:nvSpPr>
      <dsp:spPr>
        <a:xfrm>
          <a:off x="4195236" y="20434"/>
          <a:ext cx="1976867" cy="1217133"/>
        </a:xfrm>
        <a:prstGeom prst="ellipse">
          <a:avLst/>
        </a:prstGeom>
        <a:solidFill>
          <a:schemeClr val="accent2">
            <a:hueOff val="0"/>
            <a:satOff val="0"/>
            <a:lumOff val="0"/>
            <a:alphaOff val="0"/>
          </a:schemeClr>
        </a:solidFill>
        <a:ln>
          <a:noFill/>
        </a:ln>
        <a:effectLst>
          <a:outerShdw blurRad="50800" dist="254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b="1" kern="1200" baseline="0" dirty="0" smtClean="0">
              <a:solidFill>
                <a:schemeClr val="tx1"/>
              </a:solidFill>
            </a:rPr>
            <a:t>INDICADORES FISIOLOGICOS</a:t>
          </a:r>
          <a:endParaRPr lang="es-ES" sz="1600" b="1" kern="1200" baseline="0" dirty="0">
            <a:solidFill>
              <a:schemeClr val="tx1"/>
            </a:solidFill>
          </a:endParaRPr>
        </a:p>
      </dsp:txBody>
      <dsp:txXfrm>
        <a:off x="4195236" y="20434"/>
        <a:ext cx="1976867" cy="1217133"/>
      </dsp:txXfrm>
    </dsp:sp>
    <dsp:sp modelId="{E68B375B-3713-9942-937B-5B2B69C97B96}">
      <dsp:nvSpPr>
        <dsp:cNvPr id="0" name=""/>
        <dsp:cNvSpPr/>
      </dsp:nvSpPr>
      <dsp:spPr>
        <a:xfrm rot="19453230">
          <a:off x="5916185" y="1744892"/>
          <a:ext cx="548360" cy="459805"/>
        </a:xfrm>
        <a:prstGeom prst="rightArrow">
          <a:avLst>
            <a:gd name="adj1" fmla="val 60000"/>
            <a:gd name="adj2" fmla="val 50000"/>
          </a:avLst>
        </a:prstGeom>
        <a:solidFill>
          <a:schemeClr val="accent2">
            <a:hueOff val="623697"/>
            <a:satOff val="2210"/>
            <a:lumOff val="84"/>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s-ES" sz="1900" b="1" kern="1200">
            <a:solidFill>
              <a:schemeClr val="tx1"/>
            </a:solidFill>
          </a:endParaRPr>
        </a:p>
      </dsp:txBody>
      <dsp:txXfrm rot="19453230">
        <a:off x="5916185" y="1744892"/>
        <a:ext cx="548360" cy="459805"/>
      </dsp:txXfrm>
    </dsp:sp>
    <dsp:sp modelId="{806F06A3-A9EA-2940-BC63-CD05C924E7D2}">
      <dsp:nvSpPr>
        <dsp:cNvPr id="0" name=""/>
        <dsp:cNvSpPr/>
      </dsp:nvSpPr>
      <dsp:spPr>
        <a:xfrm>
          <a:off x="6211453" y="576067"/>
          <a:ext cx="2150649" cy="1217133"/>
        </a:xfrm>
        <a:prstGeom prst="ellipse">
          <a:avLst/>
        </a:prstGeom>
        <a:solidFill>
          <a:schemeClr val="accent2">
            <a:hueOff val="623697"/>
            <a:satOff val="2210"/>
            <a:lumOff val="84"/>
            <a:alphaOff val="0"/>
          </a:schemeClr>
        </a:solidFill>
        <a:ln>
          <a:noFill/>
        </a:ln>
        <a:effectLst>
          <a:outerShdw blurRad="50800" dist="254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b="1" kern="1200" baseline="0" dirty="0" smtClean="0">
              <a:solidFill>
                <a:schemeClr val="tx1"/>
              </a:solidFill>
            </a:rPr>
            <a:t>ENTRENAMIENTO ALTURA</a:t>
          </a:r>
          <a:endParaRPr lang="es-ES" sz="1400" b="1" kern="1200" baseline="0" dirty="0">
            <a:solidFill>
              <a:schemeClr val="tx1"/>
            </a:solidFill>
          </a:endParaRPr>
        </a:p>
      </dsp:txBody>
      <dsp:txXfrm>
        <a:off x="6211453" y="576067"/>
        <a:ext cx="2150649" cy="1217133"/>
      </dsp:txXfrm>
    </dsp:sp>
    <dsp:sp modelId="{FCA8D81D-986A-2649-856F-2C157B20548A}">
      <dsp:nvSpPr>
        <dsp:cNvPr id="0" name=""/>
        <dsp:cNvSpPr/>
      </dsp:nvSpPr>
      <dsp:spPr>
        <a:xfrm rot="21594830">
          <a:off x="6089806" y="2468861"/>
          <a:ext cx="229451" cy="459805"/>
        </a:xfrm>
        <a:prstGeom prst="rightArrow">
          <a:avLst>
            <a:gd name="adj1" fmla="val 60000"/>
            <a:gd name="adj2" fmla="val 50000"/>
          </a:avLst>
        </a:prstGeom>
        <a:solidFill>
          <a:schemeClr val="accent2">
            <a:hueOff val="1247394"/>
            <a:satOff val="4420"/>
            <a:lumOff val="168"/>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s-ES" sz="1900" b="1" kern="1200">
            <a:solidFill>
              <a:schemeClr val="tx1"/>
            </a:solidFill>
          </a:endParaRPr>
        </a:p>
      </dsp:txBody>
      <dsp:txXfrm rot="21594830">
        <a:off x="6089806" y="2468861"/>
        <a:ext cx="229451" cy="459805"/>
      </dsp:txXfrm>
    </dsp:sp>
    <dsp:sp modelId="{0CE25EB1-DDC2-C94F-9C7E-DEFAC1A44FC5}">
      <dsp:nvSpPr>
        <dsp:cNvPr id="0" name=""/>
        <dsp:cNvSpPr/>
      </dsp:nvSpPr>
      <dsp:spPr>
        <a:xfrm>
          <a:off x="6427485" y="2088228"/>
          <a:ext cx="2172704" cy="1217133"/>
        </a:xfrm>
        <a:prstGeom prst="ellipse">
          <a:avLst/>
        </a:prstGeom>
        <a:solidFill>
          <a:schemeClr val="accent2">
            <a:hueOff val="1247394"/>
            <a:satOff val="4420"/>
            <a:lumOff val="168"/>
            <a:alphaOff val="0"/>
          </a:schemeClr>
        </a:solidFill>
        <a:ln>
          <a:noFill/>
        </a:ln>
        <a:effectLst>
          <a:outerShdw blurRad="50800" dist="254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b="1" kern="1200" baseline="0" dirty="0" smtClean="0">
              <a:solidFill>
                <a:schemeClr val="tx1"/>
              </a:solidFill>
            </a:rPr>
            <a:t>ACUMULACIÓN LACTATO</a:t>
          </a:r>
          <a:endParaRPr lang="es-ES" sz="1600" b="1" kern="1200" baseline="0" dirty="0">
            <a:solidFill>
              <a:schemeClr val="tx1"/>
            </a:solidFill>
          </a:endParaRPr>
        </a:p>
      </dsp:txBody>
      <dsp:txXfrm>
        <a:off x="6427485" y="2088228"/>
        <a:ext cx="2172704" cy="1217133"/>
      </dsp:txXfrm>
    </dsp:sp>
    <dsp:sp modelId="{AF260AE8-63C7-904D-80E6-7D710CB468B3}">
      <dsp:nvSpPr>
        <dsp:cNvPr id="0" name=""/>
        <dsp:cNvSpPr/>
      </dsp:nvSpPr>
      <dsp:spPr>
        <a:xfrm rot="1830573">
          <a:off x="5965544" y="3065410"/>
          <a:ext cx="455746" cy="459805"/>
        </a:xfrm>
        <a:prstGeom prst="rightArrow">
          <a:avLst>
            <a:gd name="adj1" fmla="val 60000"/>
            <a:gd name="adj2" fmla="val 50000"/>
          </a:avLst>
        </a:prstGeom>
        <a:solidFill>
          <a:schemeClr val="accent2">
            <a:hueOff val="1871091"/>
            <a:satOff val="6630"/>
            <a:lumOff val="252"/>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s-ES" sz="1900" b="1" kern="1200">
            <a:solidFill>
              <a:schemeClr val="tx1"/>
            </a:solidFill>
          </a:endParaRPr>
        </a:p>
      </dsp:txBody>
      <dsp:txXfrm rot="1830573">
        <a:off x="5965544" y="3065410"/>
        <a:ext cx="455746" cy="459805"/>
      </dsp:txXfrm>
    </dsp:sp>
    <dsp:sp modelId="{06CDEE9E-361B-2548-8D7F-B02D622724CC}">
      <dsp:nvSpPr>
        <dsp:cNvPr id="0" name=""/>
        <dsp:cNvSpPr/>
      </dsp:nvSpPr>
      <dsp:spPr>
        <a:xfrm>
          <a:off x="6102936" y="3384375"/>
          <a:ext cx="2548737" cy="1217133"/>
        </a:xfrm>
        <a:prstGeom prst="ellipse">
          <a:avLst/>
        </a:prstGeom>
        <a:solidFill>
          <a:schemeClr val="accent2">
            <a:hueOff val="1871091"/>
            <a:satOff val="6630"/>
            <a:lumOff val="252"/>
            <a:alphaOff val="0"/>
          </a:schemeClr>
        </a:solidFill>
        <a:ln>
          <a:noFill/>
        </a:ln>
        <a:effectLst>
          <a:outerShdw blurRad="50800" dist="254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b="1" kern="1200" baseline="0" dirty="0" smtClean="0">
              <a:solidFill>
                <a:schemeClr val="tx1"/>
              </a:solidFill>
            </a:rPr>
            <a:t>ACLARAMIENTO LACTATO</a:t>
          </a:r>
          <a:endParaRPr lang="es-ES" sz="1800" b="1" kern="1200" baseline="0" dirty="0">
            <a:solidFill>
              <a:schemeClr val="tx1"/>
            </a:solidFill>
          </a:endParaRPr>
        </a:p>
      </dsp:txBody>
      <dsp:txXfrm>
        <a:off x="6102936" y="3384375"/>
        <a:ext cx="2548737" cy="1217133"/>
      </dsp:txXfrm>
    </dsp:sp>
    <dsp:sp modelId="{9BCC7542-F201-8145-8236-B6F90785755C}">
      <dsp:nvSpPr>
        <dsp:cNvPr id="0" name=""/>
        <dsp:cNvSpPr/>
      </dsp:nvSpPr>
      <dsp:spPr>
        <a:xfrm rot="5400000">
          <a:off x="4966136" y="3510375"/>
          <a:ext cx="435067" cy="459805"/>
        </a:xfrm>
        <a:prstGeom prst="rightArrow">
          <a:avLst>
            <a:gd name="adj1" fmla="val 60000"/>
            <a:gd name="adj2" fmla="val 50000"/>
          </a:avLst>
        </a:prstGeom>
        <a:solidFill>
          <a:schemeClr val="accent2">
            <a:hueOff val="2494788"/>
            <a:satOff val="8839"/>
            <a:lumOff val="336"/>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s-ES" sz="1900" b="1" kern="1200">
            <a:solidFill>
              <a:schemeClr val="tx1"/>
            </a:solidFill>
          </a:endParaRPr>
        </a:p>
      </dsp:txBody>
      <dsp:txXfrm rot="5400000">
        <a:off x="4966136" y="3510375"/>
        <a:ext cx="435067" cy="459805"/>
      </dsp:txXfrm>
    </dsp:sp>
    <dsp:sp modelId="{1B777991-A20B-1849-A150-E37F5E7157BF}">
      <dsp:nvSpPr>
        <dsp:cNvPr id="0" name=""/>
        <dsp:cNvSpPr/>
      </dsp:nvSpPr>
      <dsp:spPr>
        <a:xfrm>
          <a:off x="4048376" y="4163032"/>
          <a:ext cx="2270586" cy="1217133"/>
        </a:xfrm>
        <a:prstGeom prst="ellipse">
          <a:avLst/>
        </a:prstGeom>
        <a:solidFill>
          <a:schemeClr val="accent2">
            <a:hueOff val="2494788"/>
            <a:satOff val="8839"/>
            <a:lumOff val="336"/>
            <a:alphaOff val="0"/>
          </a:schemeClr>
        </a:solidFill>
        <a:ln>
          <a:noFill/>
        </a:ln>
        <a:effectLst>
          <a:outerShdw blurRad="50800" dist="254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b="1" kern="1200" baseline="0" dirty="0" smtClean="0">
              <a:solidFill>
                <a:schemeClr val="tx1"/>
              </a:solidFill>
            </a:rPr>
            <a:t>COMPORTAM.</a:t>
          </a:r>
        </a:p>
        <a:p>
          <a:pPr lvl="0" algn="ctr" defTabSz="711200">
            <a:lnSpc>
              <a:spcPct val="90000"/>
            </a:lnSpc>
            <a:spcBef>
              <a:spcPct val="0"/>
            </a:spcBef>
            <a:spcAft>
              <a:spcPct val="35000"/>
            </a:spcAft>
          </a:pPr>
          <a:r>
            <a:rPr lang="es-ES" sz="1600" b="1" kern="1200" baseline="0" dirty="0" smtClean="0">
              <a:solidFill>
                <a:schemeClr val="tx1"/>
              </a:solidFill>
            </a:rPr>
            <a:t>FRECUENCIA CARDIACA</a:t>
          </a:r>
          <a:endParaRPr lang="es-ES" sz="1600" b="1" kern="1200" baseline="0" dirty="0">
            <a:solidFill>
              <a:schemeClr val="tx1"/>
            </a:solidFill>
          </a:endParaRPr>
        </a:p>
      </dsp:txBody>
      <dsp:txXfrm>
        <a:off x="4048376" y="4163032"/>
        <a:ext cx="2270586" cy="1217133"/>
      </dsp:txXfrm>
    </dsp:sp>
    <dsp:sp modelId="{0B015A2F-FF53-524E-9739-ABE22A1DE8B7}">
      <dsp:nvSpPr>
        <dsp:cNvPr id="0" name=""/>
        <dsp:cNvSpPr/>
      </dsp:nvSpPr>
      <dsp:spPr>
        <a:xfrm rot="8668701">
          <a:off x="4045547" y="3129182"/>
          <a:ext cx="430554" cy="459805"/>
        </a:xfrm>
        <a:prstGeom prst="rightArrow">
          <a:avLst>
            <a:gd name="adj1" fmla="val 60000"/>
            <a:gd name="adj2" fmla="val 50000"/>
          </a:avLst>
        </a:prstGeom>
        <a:solidFill>
          <a:schemeClr val="accent2">
            <a:hueOff val="3118485"/>
            <a:satOff val="11049"/>
            <a:lumOff val="42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s-ES" sz="1900" b="1" kern="1200">
            <a:solidFill>
              <a:schemeClr val="tx1"/>
            </a:solidFill>
          </a:endParaRPr>
        </a:p>
      </dsp:txBody>
      <dsp:txXfrm rot="8668701">
        <a:off x="4045547" y="3129182"/>
        <a:ext cx="430554" cy="459805"/>
      </dsp:txXfrm>
    </dsp:sp>
    <dsp:sp modelId="{F28E3A84-4933-304A-86F4-86E6EE572A74}">
      <dsp:nvSpPr>
        <dsp:cNvPr id="0" name=""/>
        <dsp:cNvSpPr/>
      </dsp:nvSpPr>
      <dsp:spPr>
        <a:xfrm>
          <a:off x="2286505" y="3456385"/>
          <a:ext cx="1979447" cy="1211132"/>
        </a:xfrm>
        <a:prstGeom prst="ellipse">
          <a:avLst/>
        </a:prstGeom>
        <a:solidFill>
          <a:schemeClr val="accent2">
            <a:hueOff val="3118485"/>
            <a:satOff val="11049"/>
            <a:lumOff val="420"/>
            <a:alphaOff val="0"/>
          </a:schemeClr>
        </a:solidFill>
        <a:ln>
          <a:noFill/>
        </a:ln>
        <a:effectLst>
          <a:outerShdw blurRad="50800" dist="254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b="1" kern="1200" baseline="0" dirty="0" smtClean="0">
              <a:solidFill>
                <a:schemeClr val="tx1"/>
              </a:solidFill>
            </a:rPr>
            <a:t>DEPORTISTAS</a:t>
          </a:r>
          <a:endParaRPr lang="es-ES" sz="1600" b="1" kern="1200" baseline="0" dirty="0">
            <a:solidFill>
              <a:schemeClr val="tx1"/>
            </a:solidFill>
          </a:endParaRPr>
        </a:p>
      </dsp:txBody>
      <dsp:txXfrm>
        <a:off x="2286505" y="3456385"/>
        <a:ext cx="1979447" cy="1211132"/>
      </dsp:txXfrm>
    </dsp:sp>
    <dsp:sp modelId="{0FC5434C-0BF6-4620-864C-4E704DAD9FDE}">
      <dsp:nvSpPr>
        <dsp:cNvPr id="0" name=""/>
        <dsp:cNvSpPr/>
      </dsp:nvSpPr>
      <dsp:spPr>
        <a:xfrm rot="10805035">
          <a:off x="4110847" y="2468961"/>
          <a:ext cx="185096" cy="459805"/>
        </a:xfrm>
        <a:prstGeom prst="rightArrow">
          <a:avLst>
            <a:gd name="adj1" fmla="val 60000"/>
            <a:gd name="adj2" fmla="val 50000"/>
          </a:avLst>
        </a:prstGeom>
        <a:solidFill>
          <a:schemeClr val="accent2">
            <a:hueOff val="3742182"/>
            <a:satOff val="13259"/>
            <a:lumOff val="504"/>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s-EC" sz="1900" kern="1200"/>
        </a:p>
      </dsp:txBody>
      <dsp:txXfrm rot="10805035">
        <a:off x="4110847" y="2468961"/>
        <a:ext cx="185096" cy="459805"/>
      </dsp:txXfrm>
    </dsp:sp>
    <dsp:sp modelId="{8AF5457D-BDDD-403A-B95D-33DBE817C159}">
      <dsp:nvSpPr>
        <dsp:cNvPr id="0" name=""/>
        <dsp:cNvSpPr/>
      </dsp:nvSpPr>
      <dsp:spPr>
        <a:xfrm>
          <a:off x="1566432" y="2088234"/>
          <a:ext cx="2457111" cy="1217133"/>
        </a:xfrm>
        <a:prstGeom prst="ellipse">
          <a:avLst/>
        </a:prstGeom>
        <a:solidFill>
          <a:schemeClr val="accent2">
            <a:hueOff val="3742182"/>
            <a:satOff val="13259"/>
            <a:lumOff val="504"/>
            <a:alphaOff val="0"/>
          </a:schemeClr>
        </a:solidFill>
        <a:ln>
          <a:noFill/>
        </a:ln>
        <a:effectLst>
          <a:outerShdw blurRad="50800" dist="254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b="1" kern="1200" baseline="0" dirty="0" smtClean="0">
              <a:solidFill>
                <a:schemeClr val="tx1"/>
              </a:solidFill>
            </a:rPr>
            <a:t>ENTRENAMIENTO</a:t>
          </a:r>
          <a:endParaRPr lang="es-ES" sz="1600" b="1" kern="1200" baseline="0" dirty="0">
            <a:solidFill>
              <a:schemeClr val="tx1"/>
            </a:solidFill>
          </a:endParaRPr>
        </a:p>
      </dsp:txBody>
      <dsp:txXfrm>
        <a:off x="1566432" y="2088234"/>
        <a:ext cx="2457111" cy="1217133"/>
      </dsp:txXfrm>
    </dsp:sp>
    <dsp:sp modelId="{A98AEE1E-C91A-DF47-B4AF-26856AAEA29E}">
      <dsp:nvSpPr>
        <dsp:cNvPr id="0" name=""/>
        <dsp:cNvSpPr/>
      </dsp:nvSpPr>
      <dsp:spPr>
        <a:xfrm rot="13094771">
          <a:off x="4035794" y="1751007"/>
          <a:ext cx="470417" cy="459805"/>
        </a:xfrm>
        <a:prstGeom prst="rightArrow">
          <a:avLst>
            <a:gd name="adj1" fmla="val 60000"/>
            <a:gd name="adj2" fmla="val 50000"/>
          </a:avLst>
        </a:prstGeom>
        <a:solidFill>
          <a:schemeClr val="accent2">
            <a:hueOff val="4365879"/>
            <a:satOff val="15469"/>
            <a:lumOff val="588"/>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s-ES" sz="1900" b="1" kern="1200">
            <a:solidFill>
              <a:schemeClr val="tx1"/>
            </a:solidFill>
          </a:endParaRPr>
        </a:p>
      </dsp:txBody>
      <dsp:txXfrm rot="13094771">
        <a:off x="4035794" y="1751007"/>
        <a:ext cx="470417" cy="459805"/>
      </dsp:txXfrm>
    </dsp:sp>
    <dsp:sp modelId="{B044AE47-D886-BB4E-9159-62CC6BAB7F95}">
      <dsp:nvSpPr>
        <dsp:cNvPr id="0" name=""/>
        <dsp:cNvSpPr/>
      </dsp:nvSpPr>
      <dsp:spPr>
        <a:xfrm>
          <a:off x="2539051" y="648068"/>
          <a:ext cx="1626174" cy="1217133"/>
        </a:xfrm>
        <a:prstGeom prst="ellipse">
          <a:avLst/>
        </a:prstGeom>
        <a:solidFill>
          <a:schemeClr val="accent2">
            <a:hueOff val="4365879"/>
            <a:satOff val="15469"/>
            <a:lumOff val="588"/>
            <a:alphaOff val="0"/>
          </a:schemeClr>
        </a:solidFill>
        <a:ln>
          <a:noFill/>
        </a:ln>
        <a:effectLst>
          <a:outerShdw blurRad="50800" dist="254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b="1" kern="1200" baseline="0" dirty="0" smtClean="0">
              <a:solidFill>
                <a:schemeClr val="tx1"/>
              </a:solidFill>
            </a:rPr>
            <a:t>DATOS CIENTIFICOS</a:t>
          </a:r>
          <a:endParaRPr lang="es-ES" sz="1600" b="1" kern="1200" baseline="0" dirty="0">
            <a:solidFill>
              <a:schemeClr val="tx1"/>
            </a:solidFill>
          </a:endParaRPr>
        </a:p>
      </dsp:txBody>
      <dsp:txXfrm>
        <a:off x="2539051" y="648068"/>
        <a:ext cx="1626174" cy="1217133"/>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51EA17B-A07D-41BA-AB86-DEAD1409ABBD}">
      <dsp:nvSpPr>
        <dsp:cNvPr id="0" name=""/>
        <dsp:cNvSpPr/>
      </dsp:nvSpPr>
      <dsp:spPr>
        <a:xfrm>
          <a:off x="793921" y="0"/>
          <a:ext cx="6694937" cy="4182533"/>
        </a:xfrm>
        <a:prstGeom prst="rightArrow">
          <a:avLst/>
        </a:prstGeom>
        <a:solidFill>
          <a:schemeClr val="dk2">
            <a:tint val="40000"/>
            <a:hueOff val="0"/>
            <a:satOff val="0"/>
            <a:lumOff val="0"/>
            <a:alphaOff val="0"/>
          </a:schemeClr>
        </a:solidFill>
        <a:ln w="9525" cap="flat" cmpd="sng" algn="ctr">
          <a:solidFill>
            <a:schemeClr val="dk2">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0D96FB5D-58C4-4F91-A7CD-7144745E8A3E}">
      <dsp:nvSpPr>
        <dsp:cNvPr id="0" name=""/>
        <dsp:cNvSpPr/>
      </dsp:nvSpPr>
      <dsp:spPr>
        <a:xfrm>
          <a:off x="0" y="1224135"/>
          <a:ext cx="6990853" cy="1783381"/>
        </a:xfrm>
        <a:prstGeom prst="roundRect">
          <a:avLst/>
        </a:prstGeom>
        <a:solidFill>
          <a:schemeClr val="dk2">
            <a:hueOff val="0"/>
            <a:satOff val="0"/>
            <a:lumOff val="0"/>
            <a:alphaOff val="0"/>
          </a:schemeClr>
        </a:solidFill>
        <a:ln>
          <a:noFill/>
        </a:ln>
        <a:effectLst>
          <a:outerShdw blurRad="50800" dist="254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lvl="0" algn="just" defTabSz="1066800" rtl="0">
            <a:lnSpc>
              <a:spcPct val="90000"/>
            </a:lnSpc>
            <a:spcBef>
              <a:spcPct val="0"/>
            </a:spcBef>
            <a:spcAft>
              <a:spcPct val="35000"/>
            </a:spcAft>
          </a:pPr>
          <a:r>
            <a:rPr lang="es-ES" sz="2400" kern="1200" dirty="0" smtClean="0"/>
            <a:t>Determinar los niveles de frecuencia cardiaca y  lactacidemia en la altura en deportistas de la preselección de cadetes del equipo de natación de las Fuerzas Armadas del Ecuador.</a:t>
          </a:r>
          <a:endParaRPr lang="es-ES_tradnl" sz="2400" kern="1200" dirty="0"/>
        </a:p>
        <a:p>
          <a:pPr marL="171450" lvl="1" indent="-171450" algn="just" defTabSz="800100" rtl="0">
            <a:lnSpc>
              <a:spcPct val="90000"/>
            </a:lnSpc>
            <a:spcBef>
              <a:spcPct val="0"/>
            </a:spcBef>
            <a:spcAft>
              <a:spcPct val="15000"/>
            </a:spcAft>
            <a:buChar char="••"/>
          </a:pPr>
          <a:endParaRPr lang="es-ES" sz="1800" kern="1200" dirty="0"/>
        </a:p>
      </dsp:txBody>
      <dsp:txXfrm>
        <a:off x="0" y="1224135"/>
        <a:ext cx="6990853" cy="1783381"/>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BA0E31A-459C-4433-9145-C45A02F2B758}">
      <dsp:nvSpPr>
        <dsp:cNvPr id="0" name=""/>
        <dsp:cNvSpPr/>
      </dsp:nvSpPr>
      <dsp:spPr>
        <a:xfrm>
          <a:off x="0" y="-85507"/>
          <a:ext cx="6480703" cy="1994617"/>
        </a:xfrm>
        <a:prstGeom prst="roundRect">
          <a:avLst>
            <a:gd name="adj" fmla="val 10000"/>
          </a:avLst>
        </a:prstGeom>
        <a:solidFill>
          <a:schemeClr val="tx1">
            <a:lumMod val="75000"/>
            <a:lumOff val="25000"/>
          </a:schemeClr>
        </a:solidFill>
        <a:ln>
          <a:noFill/>
        </a:ln>
        <a:effectLst>
          <a:outerShdw blurRad="508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just" defTabSz="844550" rtl="0">
            <a:lnSpc>
              <a:spcPct val="90000"/>
            </a:lnSpc>
            <a:spcBef>
              <a:spcPct val="0"/>
            </a:spcBef>
            <a:spcAft>
              <a:spcPct val="35000"/>
            </a:spcAft>
          </a:pPr>
          <a:r>
            <a:rPr lang="es-ES" sz="1900" kern="1200" dirty="0" smtClean="0"/>
            <a:t>Determinar  la frecuencia cardiaca y lactato en estado de reposo de los deportistas de la preselección de cadetes del equipo de natación las Fuerzas Armadas del Ecuador</a:t>
          </a:r>
          <a:endParaRPr lang="es-EC" sz="1900" kern="1200" dirty="0"/>
        </a:p>
      </dsp:txBody>
      <dsp:txXfrm>
        <a:off x="0" y="-85507"/>
        <a:ext cx="4679873" cy="1994617"/>
      </dsp:txXfrm>
    </dsp:sp>
    <dsp:sp modelId="{1480A175-2644-4D9B-96B5-56A12EEB5B26}">
      <dsp:nvSpPr>
        <dsp:cNvPr id="0" name=""/>
        <dsp:cNvSpPr/>
      </dsp:nvSpPr>
      <dsp:spPr>
        <a:xfrm>
          <a:off x="1359687" y="2148542"/>
          <a:ext cx="6048634" cy="2041420"/>
        </a:xfrm>
        <a:prstGeom prst="roundRect">
          <a:avLst>
            <a:gd name="adj" fmla="val 10000"/>
          </a:avLst>
        </a:prstGeom>
        <a:gradFill rotWithShape="0">
          <a:gsLst>
            <a:gs pos="0">
              <a:schemeClr val="dk2">
                <a:hueOff val="0"/>
                <a:satOff val="0"/>
                <a:lumOff val="0"/>
                <a:alphaOff val="0"/>
                <a:tint val="96000"/>
                <a:satMod val="120000"/>
                <a:lumMod val="120000"/>
              </a:schemeClr>
            </a:gs>
            <a:gs pos="100000">
              <a:schemeClr val="dk2">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just" defTabSz="844550" rtl="0">
            <a:lnSpc>
              <a:spcPct val="90000"/>
            </a:lnSpc>
            <a:spcBef>
              <a:spcPct val="0"/>
            </a:spcBef>
            <a:spcAft>
              <a:spcPct val="35000"/>
            </a:spcAft>
          </a:pPr>
          <a:r>
            <a:rPr lang="es-ES" sz="1900" kern="1200" dirty="0" smtClean="0"/>
            <a:t>Determinar  la frecuencia cardiaca y lactato máximos durante los entrenamientos y competiciones de los deportistas de la preselección de cadetes del equipo de natación las Fuerzas Armadas del Ecuador</a:t>
          </a:r>
          <a:endParaRPr lang="es-ES_tradnl" sz="1900" kern="1200" dirty="0"/>
        </a:p>
      </dsp:txBody>
      <dsp:txXfrm>
        <a:off x="1359687" y="2148542"/>
        <a:ext cx="3860716" cy="2041420"/>
      </dsp:txXfrm>
    </dsp:sp>
    <dsp:sp modelId="{725381F5-0C41-4594-801A-1759D7190CD6}">
      <dsp:nvSpPr>
        <dsp:cNvPr id="0" name=""/>
        <dsp:cNvSpPr/>
      </dsp:nvSpPr>
      <dsp:spPr>
        <a:xfrm>
          <a:off x="5280150" y="1440250"/>
          <a:ext cx="1200553" cy="1200553"/>
        </a:xfrm>
        <a:prstGeom prst="downArrow">
          <a:avLst>
            <a:gd name="adj1" fmla="val 55000"/>
            <a:gd name="adj2" fmla="val 45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50800" dist="25400" dir="5400000" rotWithShape="0">
            <a:srgbClr val="000000">
              <a:alpha val="38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endParaRPr lang="es-EC" sz="1900" kern="1200"/>
        </a:p>
      </dsp:txBody>
      <dsp:txXfrm>
        <a:off x="5280150" y="1440250"/>
        <a:ext cx="1200553" cy="1200553"/>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7E00352-6C5F-4305-945B-CDAAFA6CD89A}">
      <dsp:nvSpPr>
        <dsp:cNvPr id="0" name=""/>
        <dsp:cNvSpPr/>
      </dsp:nvSpPr>
      <dsp:spPr>
        <a:xfrm>
          <a:off x="1134122" y="0"/>
          <a:ext cx="6426714" cy="2009023"/>
        </a:xfrm>
        <a:prstGeom prst="roundRect">
          <a:avLst>
            <a:gd name="adj" fmla="val 10000"/>
          </a:avLst>
        </a:prstGeom>
        <a:solidFill>
          <a:schemeClr val="tx2">
            <a:lumMod val="50000"/>
          </a:schemeClr>
        </a:solidFill>
        <a:ln>
          <a:noFill/>
        </a:ln>
        <a:effectLst>
          <a:outerShdw blurRad="50800" dist="254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rtl="0">
            <a:lnSpc>
              <a:spcPct val="90000"/>
            </a:lnSpc>
            <a:spcBef>
              <a:spcPct val="0"/>
            </a:spcBef>
            <a:spcAft>
              <a:spcPct val="35000"/>
            </a:spcAft>
          </a:pPr>
          <a:r>
            <a:rPr lang="es-ES" sz="1800" kern="1200" dirty="0" smtClean="0"/>
            <a:t>Establecer la velocidad de aclaramiento del lactato y recuperación de la frecuencia cardiaca de los deportistas de la preselección de cadetes del equipo de natación las Fuerzas Armadas del Ecuador</a:t>
          </a:r>
          <a:endParaRPr lang="es-EC" sz="1800" kern="1200" dirty="0"/>
        </a:p>
      </dsp:txBody>
      <dsp:txXfrm>
        <a:off x="1134122" y="0"/>
        <a:ext cx="4467916" cy="2009023"/>
      </dsp:txXfrm>
    </dsp:sp>
    <dsp:sp modelId="{1EA7C122-2D67-42F0-A838-776E0B8BE1DD}">
      <dsp:nvSpPr>
        <dsp:cNvPr id="0" name=""/>
        <dsp:cNvSpPr/>
      </dsp:nvSpPr>
      <dsp:spPr>
        <a:xfrm>
          <a:off x="3" y="2455472"/>
          <a:ext cx="6426714" cy="2009023"/>
        </a:xfrm>
        <a:prstGeom prst="roundRect">
          <a:avLst>
            <a:gd name="adj" fmla="val 10000"/>
          </a:avLst>
        </a:prstGeom>
        <a:solidFill>
          <a:schemeClr val="accent2">
            <a:lumMod val="50000"/>
          </a:schemeClr>
        </a:solidFill>
        <a:ln>
          <a:noFill/>
        </a:ln>
        <a:effectLst>
          <a:outerShdw blurRad="50800" dist="254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rtl="0">
            <a:lnSpc>
              <a:spcPct val="90000"/>
            </a:lnSpc>
            <a:spcBef>
              <a:spcPct val="0"/>
            </a:spcBef>
            <a:spcAft>
              <a:spcPct val="35000"/>
            </a:spcAft>
          </a:pPr>
          <a:r>
            <a:rPr lang="es-ES" sz="1800" kern="1200" dirty="0" smtClean="0"/>
            <a:t>Establecer los umbrales individuales de entrenamiento de los deportistas de la preselección de cadetes del equipo de natación las Fuerzas Armadas del Ecuador</a:t>
          </a:r>
          <a:endParaRPr lang="es-ES_tradnl" sz="1800" kern="1200" dirty="0"/>
        </a:p>
      </dsp:txBody>
      <dsp:txXfrm>
        <a:off x="3" y="2455472"/>
        <a:ext cx="3986722" cy="2009023"/>
      </dsp:txXfrm>
    </dsp:sp>
    <dsp:sp modelId="{8CEBD36B-7155-4EAB-934D-B42FB88C1501}">
      <dsp:nvSpPr>
        <dsp:cNvPr id="0" name=""/>
        <dsp:cNvSpPr/>
      </dsp:nvSpPr>
      <dsp:spPr>
        <a:xfrm>
          <a:off x="5462894" y="1579315"/>
          <a:ext cx="1305865" cy="1305865"/>
        </a:xfrm>
        <a:prstGeom prst="downArrow">
          <a:avLst>
            <a:gd name="adj1" fmla="val 55000"/>
            <a:gd name="adj2" fmla="val 45000"/>
          </a:avLst>
        </a:prstGeom>
        <a:solidFill>
          <a:schemeClr val="dk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endParaRPr lang="es-EC" sz="4000" kern="1200"/>
        </a:p>
      </dsp:txBody>
      <dsp:txXfrm>
        <a:off x="5462894" y="1579315"/>
        <a:ext cx="1305865" cy="1305865"/>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5A0DD83-7586-0B4B-B4C9-F39A20139C72}">
      <dsp:nvSpPr>
        <dsp:cNvPr id="0" name=""/>
        <dsp:cNvSpPr/>
      </dsp:nvSpPr>
      <dsp:spPr>
        <a:xfrm>
          <a:off x="3260067" y="2387002"/>
          <a:ext cx="1130650" cy="1130650"/>
        </a:xfrm>
        <a:prstGeom prst="ellipse">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S" sz="1100" b="1" kern="1200" smtClean="0">
              <a:solidFill>
                <a:schemeClr val="tx1"/>
              </a:solidFill>
            </a:rPr>
            <a:t>FACTORES QUE AFECTAN LA FRECUENCIA CARDIACA</a:t>
          </a:r>
          <a:endParaRPr lang="es-ES" sz="1100" b="1" kern="1200" dirty="0">
            <a:solidFill>
              <a:schemeClr val="tx1"/>
            </a:solidFill>
          </a:endParaRPr>
        </a:p>
      </dsp:txBody>
      <dsp:txXfrm>
        <a:off x="3260067" y="2387002"/>
        <a:ext cx="1130650" cy="1130650"/>
      </dsp:txXfrm>
    </dsp:sp>
    <dsp:sp modelId="{E054E90C-5966-FE48-934A-1C97BAA63716}">
      <dsp:nvSpPr>
        <dsp:cNvPr id="0" name=""/>
        <dsp:cNvSpPr/>
      </dsp:nvSpPr>
      <dsp:spPr>
        <a:xfrm rot="16200000">
          <a:off x="3551785" y="1634833"/>
          <a:ext cx="547215" cy="502830"/>
        </a:xfrm>
        <a:prstGeom prst="rightArrow">
          <a:avLst>
            <a:gd name="adj1" fmla="val 60000"/>
            <a:gd name="adj2" fmla="val 50000"/>
          </a:avLst>
        </a:prstGeom>
        <a:gradFill rotWithShape="0">
          <a:gsLst>
            <a:gs pos="0">
              <a:schemeClr val="accent2">
                <a:hueOff val="0"/>
                <a:satOff val="0"/>
                <a:lumOff val="0"/>
                <a:alphaOff val="0"/>
                <a:tint val="96000"/>
                <a:satMod val="120000"/>
                <a:lumMod val="120000"/>
              </a:schemeClr>
            </a:gs>
            <a:gs pos="100000">
              <a:schemeClr val="accent2">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S" sz="900" b="1" kern="1200" dirty="0">
            <a:solidFill>
              <a:schemeClr val="tx1"/>
            </a:solidFill>
          </a:endParaRPr>
        </a:p>
      </dsp:txBody>
      <dsp:txXfrm rot="16200000">
        <a:off x="3551785" y="1634833"/>
        <a:ext cx="547215" cy="502830"/>
      </dsp:txXfrm>
    </dsp:sp>
    <dsp:sp modelId="{816351F7-1079-2E41-93CC-B84E67CA3ABC}">
      <dsp:nvSpPr>
        <dsp:cNvPr id="0" name=""/>
        <dsp:cNvSpPr/>
      </dsp:nvSpPr>
      <dsp:spPr>
        <a:xfrm>
          <a:off x="3159881" y="23498"/>
          <a:ext cx="1331022" cy="1331022"/>
        </a:xfrm>
        <a:prstGeom prst="ellipse">
          <a:avLst/>
        </a:prstGeom>
        <a:gradFill rotWithShape="0">
          <a:gsLst>
            <a:gs pos="0">
              <a:schemeClr val="accent2">
                <a:hueOff val="0"/>
                <a:satOff val="0"/>
                <a:lumOff val="0"/>
                <a:alphaOff val="0"/>
                <a:tint val="96000"/>
                <a:satMod val="120000"/>
                <a:lumMod val="120000"/>
              </a:schemeClr>
            </a:gs>
            <a:gs pos="100000">
              <a:schemeClr val="accent2">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b="1" kern="1200" baseline="0" smtClean="0">
              <a:solidFill>
                <a:schemeClr val="tx1"/>
              </a:solidFill>
            </a:rPr>
            <a:t>La edad</a:t>
          </a:r>
          <a:endParaRPr lang="es-ES" sz="1600" b="1" kern="1200" baseline="0" dirty="0">
            <a:solidFill>
              <a:schemeClr val="tx1"/>
            </a:solidFill>
          </a:endParaRPr>
        </a:p>
      </dsp:txBody>
      <dsp:txXfrm>
        <a:off x="3159881" y="23498"/>
        <a:ext cx="1331022" cy="1331022"/>
      </dsp:txXfrm>
    </dsp:sp>
    <dsp:sp modelId="{E68B375B-3713-9942-937B-5B2B69C97B96}">
      <dsp:nvSpPr>
        <dsp:cNvPr id="0" name=""/>
        <dsp:cNvSpPr/>
      </dsp:nvSpPr>
      <dsp:spPr>
        <a:xfrm rot="18900000">
          <a:off x="4305616" y="1947081"/>
          <a:ext cx="547215" cy="502830"/>
        </a:xfrm>
        <a:prstGeom prst="rightArrow">
          <a:avLst>
            <a:gd name="adj1" fmla="val 60000"/>
            <a:gd name="adj2" fmla="val 50000"/>
          </a:avLst>
        </a:prstGeom>
        <a:gradFill rotWithShape="0">
          <a:gsLst>
            <a:gs pos="0">
              <a:schemeClr val="accent2">
                <a:hueOff val="668788"/>
                <a:satOff val="-834"/>
                <a:lumOff val="196"/>
                <a:alphaOff val="0"/>
                <a:tint val="96000"/>
                <a:satMod val="120000"/>
                <a:lumMod val="120000"/>
              </a:schemeClr>
            </a:gs>
            <a:gs pos="100000">
              <a:schemeClr val="accent2">
                <a:hueOff val="668788"/>
                <a:satOff val="-834"/>
                <a:lumOff val="196"/>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S" sz="900" b="1" kern="1200">
            <a:solidFill>
              <a:schemeClr val="tx1"/>
            </a:solidFill>
          </a:endParaRPr>
        </a:p>
      </dsp:txBody>
      <dsp:txXfrm rot="18900000">
        <a:off x="4305616" y="1947081"/>
        <a:ext cx="547215" cy="502830"/>
      </dsp:txXfrm>
    </dsp:sp>
    <dsp:sp modelId="{806F06A3-A9EA-2940-BC63-CD05C924E7D2}">
      <dsp:nvSpPr>
        <dsp:cNvPr id="0" name=""/>
        <dsp:cNvSpPr/>
      </dsp:nvSpPr>
      <dsp:spPr>
        <a:xfrm>
          <a:off x="4760289" y="686409"/>
          <a:ext cx="1331022" cy="1331022"/>
        </a:xfrm>
        <a:prstGeom prst="ellipse">
          <a:avLst/>
        </a:prstGeom>
        <a:gradFill rotWithShape="0">
          <a:gsLst>
            <a:gs pos="0">
              <a:schemeClr val="accent2">
                <a:hueOff val="668788"/>
                <a:satOff val="-834"/>
                <a:lumOff val="196"/>
                <a:alphaOff val="0"/>
                <a:tint val="96000"/>
                <a:satMod val="120000"/>
                <a:lumMod val="120000"/>
              </a:schemeClr>
            </a:gs>
            <a:gs pos="100000">
              <a:schemeClr val="accent2">
                <a:hueOff val="668788"/>
                <a:satOff val="-834"/>
                <a:lumOff val="196"/>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b="1" kern="1200" baseline="0" smtClean="0">
              <a:solidFill>
                <a:schemeClr val="tx1"/>
              </a:solidFill>
            </a:rPr>
            <a:t>Motivación</a:t>
          </a:r>
          <a:endParaRPr lang="es-ES" sz="1400" b="1" kern="1200" baseline="0" dirty="0">
            <a:solidFill>
              <a:schemeClr val="tx1"/>
            </a:solidFill>
          </a:endParaRPr>
        </a:p>
      </dsp:txBody>
      <dsp:txXfrm>
        <a:off x="4760289" y="686409"/>
        <a:ext cx="1331022" cy="1331022"/>
      </dsp:txXfrm>
    </dsp:sp>
    <dsp:sp modelId="{FCA8D81D-986A-2649-856F-2C157B20548A}">
      <dsp:nvSpPr>
        <dsp:cNvPr id="0" name=""/>
        <dsp:cNvSpPr/>
      </dsp:nvSpPr>
      <dsp:spPr>
        <a:xfrm>
          <a:off x="4617864" y="2700912"/>
          <a:ext cx="547215" cy="502830"/>
        </a:xfrm>
        <a:prstGeom prst="rightArrow">
          <a:avLst>
            <a:gd name="adj1" fmla="val 60000"/>
            <a:gd name="adj2" fmla="val 50000"/>
          </a:avLst>
        </a:prstGeom>
        <a:gradFill rotWithShape="0">
          <a:gsLst>
            <a:gs pos="0">
              <a:schemeClr val="accent2">
                <a:hueOff val="1337577"/>
                <a:satOff val="-1668"/>
                <a:lumOff val="392"/>
                <a:alphaOff val="0"/>
                <a:tint val="96000"/>
                <a:satMod val="120000"/>
                <a:lumMod val="120000"/>
              </a:schemeClr>
            </a:gs>
            <a:gs pos="100000">
              <a:schemeClr val="accent2">
                <a:hueOff val="1337577"/>
                <a:satOff val="-1668"/>
                <a:lumOff val="392"/>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S" sz="900" b="1" kern="1200">
            <a:solidFill>
              <a:schemeClr val="tx1"/>
            </a:solidFill>
          </a:endParaRPr>
        </a:p>
      </dsp:txBody>
      <dsp:txXfrm>
        <a:off x="4617864" y="2700912"/>
        <a:ext cx="547215" cy="502830"/>
      </dsp:txXfrm>
    </dsp:sp>
    <dsp:sp modelId="{0CE25EB1-DDC2-C94F-9C7E-DEFAC1A44FC5}">
      <dsp:nvSpPr>
        <dsp:cNvPr id="0" name=""/>
        <dsp:cNvSpPr/>
      </dsp:nvSpPr>
      <dsp:spPr>
        <a:xfrm>
          <a:off x="5423200" y="2286816"/>
          <a:ext cx="1331022" cy="1331022"/>
        </a:xfrm>
        <a:prstGeom prst="ellipse">
          <a:avLst/>
        </a:prstGeom>
        <a:gradFill rotWithShape="0">
          <a:gsLst>
            <a:gs pos="0">
              <a:schemeClr val="accent2">
                <a:hueOff val="1337577"/>
                <a:satOff val="-1668"/>
                <a:lumOff val="392"/>
                <a:alphaOff val="0"/>
                <a:tint val="96000"/>
                <a:satMod val="120000"/>
                <a:lumMod val="120000"/>
              </a:schemeClr>
            </a:gs>
            <a:gs pos="100000">
              <a:schemeClr val="accent2">
                <a:hueOff val="1337577"/>
                <a:satOff val="-1668"/>
                <a:lumOff val="392"/>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b="1" kern="1200" baseline="0" smtClean="0">
              <a:solidFill>
                <a:schemeClr val="tx1"/>
              </a:solidFill>
            </a:rPr>
            <a:t>Sueño</a:t>
          </a:r>
          <a:endParaRPr lang="es-ES" sz="1600" b="1" kern="1200" baseline="0" dirty="0">
            <a:solidFill>
              <a:schemeClr val="tx1"/>
            </a:solidFill>
          </a:endParaRPr>
        </a:p>
      </dsp:txBody>
      <dsp:txXfrm>
        <a:off x="5423200" y="2286816"/>
        <a:ext cx="1331022" cy="1331022"/>
      </dsp:txXfrm>
    </dsp:sp>
    <dsp:sp modelId="{AF260AE8-63C7-904D-80E6-7D710CB468B3}">
      <dsp:nvSpPr>
        <dsp:cNvPr id="0" name=""/>
        <dsp:cNvSpPr/>
      </dsp:nvSpPr>
      <dsp:spPr>
        <a:xfrm rot="2700000">
          <a:off x="4297856" y="3420602"/>
          <a:ext cx="494452" cy="502830"/>
        </a:xfrm>
        <a:prstGeom prst="rightArrow">
          <a:avLst>
            <a:gd name="adj1" fmla="val 60000"/>
            <a:gd name="adj2" fmla="val 50000"/>
          </a:avLst>
        </a:prstGeom>
        <a:gradFill rotWithShape="0">
          <a:gsLst>
            <a:gs pos="0">
              <a:schemeClr val="accent2">
                <a:hueOff val="2006365"/>
                <a:satOff val="-2502"/>
                <a:lumOff val="588"/>
                <a:alphaOff val="0"/>
                <a:tint val="96000"/>
                <a:satMod val="120000"/>
                <a:lumMod val="120000"/>
              </a:schemeClr>
            </a:gs>
            <a:gs pos="100000">
              <a:schemeClr val="accent2">
                <a:hueOff val="2006365"/>
                <a:satOff val="-2502"/>
                <a:lumOff val="588"/>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S" sz="900" b="1" kern="1200">
            <a:solidFill>
              <a:schemeClr val="tx1"/>
            </a:solidFill>
          </a:endParaRPr>
        </a:p>
      </dsp:txBody>
      <dsp:txXfrm rot="2700000">
        <a:off x="4297856" y="3420602"/>
        <a:ext cx="494452" cy="502830"/>
      </dsp:txXfrm>
    </dsp:sp>
    <dsp:sp modelId="{06CDEE9E-361B-2548-8D7F-B02D622724CC}">
      <dsp:nvSpPr>
        <dsp:cNvPr id="0" name=""/>
        <dsp:cNvSpPr/>
      </dsp:nvSpPr>
      <dsp:spPr>
        <a:xfrm>
          <a:off x="4496960" y="3887224"/>
          <a:ext cx="1857680" cy="1331022"/>
        </a:xfrm>
        <a:prstGeom prst="ellipse">
          <a:avLst/>
        </a:prstGeom>
        <a:gradFill rotWithShape="0">
          <a:gsLst>
            <a:gs pos="0">
              <a:schemeClr val="accent2">
                <a:hueOff val="2006365"/>
                <a:satOff val="-2502"/>
                <a:lumOff val="588"/>
                <a:alphaOff val="0"/>
                <a:tint val="96000"/>
                <a:satMod val="120000"/>
                <a:lumMod val="120000"/>
              </a:schemeClr>
            </a:gs>
            <a:gs pos="100000">
              <a:schemeClr val="accent2">
                <a:hueOff val="2006365"/>
                <a:satOff val="-2502"/>
                <a:lumOff val="588"/>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S" sz="1200" b="1" kern="1200" baseline="0" smtClean="0">
              <a:solidFill>
                <a:schemeClr val="tx1"/>
              </a:solidFill>
            </a:rPr>
            <a:t>Enfermedades</a:t>
          </a:r>
          <a:r>
            <a:rPr lang="es-ES" sz="1400" b="1" kern="1200" baseline="0" smtClean="0">
              <a:solidFill>
                <a:schemeClr val="tx1"/>
              </a:solidFill>
            </a:rPr>
            <a:t> cardiovasculares</a:t>
          </a:r>
          <a:endParaRPr lang="es-ES" sz="1400" b="1" kern="1200" baseline="0" dirty="0">
            <a:solidFill>
              <a:schemeClr val="tx1"/>
            </a:solidFill>
          </a:endParaRPr>
        </a:p>
      </dsp:txBody>
      <dsp:txXfrm>
        <a:off x="4496960" y="3887224"/>
        <a:ext cx="1857680" cy="1331022"/>
      </dsp:txXfrm>
    </dsp:sp>
    <dsp:sp modelId="{9BCC7542-F201-8145-8236-B6F90785755C}">
      <dsp:nvSpPr>
        <dsp:cNvPr id="0" name=""/>
        <dsp:cNvSpPr/>
      </dsp:nvSpPr>
      <dsp:spPr>
        <a:xfrm rot="5400000">
          <a:off x="3551785" y="3766991"/>
          <a:ext cx="547215" cy="502830"/>
        </a:xfrm>
        <a:prstGeom prst="rightArrow">
          <a:avLst>
            <a:gd name="adj1" fmla="val 60000"/>
            <a:gd name="adj2" fmla="val 50000"/>
          </a:avLst>
        </a:prstGeom>
        <a:gradFill rotWithShape="0">
          <a:gsLst>
            <a:gs pos="0">
              <a:schemeClr val="accent2">
                <a:hueOff val="2675154"/>
                <a:satOff val="-3337"/>
                <a:lumOff val="785"/>
                <a:alphaOff val="0"/>
                <a:tint val="96000"/>
                <a:satMod val="120000"/>
                <a:lumMod val="120000"/>
              </a:schemeClr>
            </a:gs>
            <a:gs pos="100000">
              <a:schemeClr val="accent2">
                <a:hueOff val="2675154"/>
                <a:satOff val="-3337"/>
                <a:lumOff val="785"/>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S" sz="900" b="1" kern="1200">
            <a:solidFill>
              <a:schemeClr val="tx1"/>
            </a:solidFill>
          </a:endParaRPr>
        </a:p>
      </dsp:txBody>
      <dsp:txXfrm rot="5400000">
        <a:off x="3551785" y="3766991"/>
        <a:ext cx="547215" cy="502830"/>
      </dsp:txXfrm>
    </dsp:sp>
    <dsp:sp modelId="{1B777991-A20B-1849-A150-E37F5E7157BF}">
      <dsp:nvSpPr>
        <dsp:cNvPr id="0" name=""/>
        <dsp:cNvSpPr/>
      </dsp:nvSpPr>
      <dsp:spPr>
        <a:xfrm>
          <a:off x="3159881" y="4550135"/>
          <a:ext cx="1331022" cy="1331022"/>
        </a:xfrm>
        <a:prstGeom prst="ellipse">
          <a:avLst/>
        </a:prstGeom>
        <a:gradFill rotWithShape="0">
          <a:gsLst>
            <a:gs pos="0">
              <a:schemeClr val="accent2">
                <a:hueOff val="2675154"/>
                <a:satOff val="-3337"/>
                <a:lumOff val="785"/>
                <a:alphaOff val="0"/>
                <a:tint val="96000"/>
                <a:satMod val="120000"/>
                <a:lumMod val="120000"/>
              </a:schemeClr>
            </a:gs>
            <a:gs pos="100000">
              <a:schemeClr val="accent2">
                <a:hueOff val="2675154"/>
                <a:satOff val="-3337"/>
                <a:lumOff val="785"/>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b="1" kern="1200" baseline="0" smtClean="0">
              <a:solidFill>
                <a:schemeClr val="tx1"/>
              </a:solidFill>
            </a:rPr>
            <a:t>Frio</a:t>
          </a:r>
          <a:endParaRPr lang="es-ES" sz="1600" b="1" kern="1200" baseline="0" dirty="0">
            <a:solidFill>
              <a:schemeClr val="tx1"/>
            </a:solidFill>
          </a:endParaRPr>
        </a:p>
      </dsp:txBody>
      <dsp:txXfrm>
        <a:off x="3159881" y="4550135"/>
        <a:ext cx="1331022" cy="1331022"/>
      </dsp:txXfrm>
    </dsp:sp>
    <dsp:sp modelId="{0B015A2F-FF53-524E-9739-ABE22A1DE8B7}">
      <dsp:nvSpPr>
        <dsp:cNvPr id="0" name=""/>
        <dsp:cNvSpPr/>
      </dsp:nvSpPr>
      <dsp:spPr>
        <a:xfrm rot="8100000">
          <a:off x="2833292" y="3434809"/>
          <a:ext cx="516407" cy="502830"/>
        </a:xfrm>
        <a:prstGeom prst="rightArrow">
          <a:avLst>
            <a:gd name="adj1" fmla="val 60000"/>
            <a:gd name="adj2" fmla="val 50000"/>
          </a:avLst>
        </a:prstGeom>
        <a:gradFill rotWithShape="0">
          <a:gsLst>
            <a:gs pos="0">
              <a:schemeClr val="accent2">
                <a:hueOff val="3343942"/>
                <a:satOff val="-4171"/>
                <a:lumOff val="981"/>
                <a:alphaOff val="0"/>
                <a:tint val="96000"/>
                <a:satMod val="120000"/>
                <a:lumMod val="120000"/>
              </a:schemeClr>
            </a:gs>
            <a:gs pos="100000">
              <a:schemeClr val="accent2">
                <a:hueOff val="3343942"/>
                <a:satOff val="-4171"/>
                <a:lumOff val="981"/>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S" sz="900" b="1" kern="1200">
            <a:solidFill>
              <a:schemeClr val="tx1"/>
            </a:solidFill>
          </a:endParaRPr>
        </a:p>
      </dsp:txBody>
      <dsp:txXfrm rot="8100000">
        <a:off x="2833292" y="3434809"/>
        <a:ext cx="516407" cy="502830"/>
      </dsp:txXfrm>
    </dsp:sp>
    <dsp:sp modelId="{F28E3A84-4933-304A-86F4-86E6EE572A74}">
      <dsp:nvSpPr>
        <dsp:cNvPr id="0" name=""/>
        <dsp:cNvSpPr/>
      </dsp:nvSpPr>
      <dsp:spPr>
        <a:xfrm>
          <a:off x="1418918" y="3890505"/>
          <a:ext cx="1612133" cy="1324460"/>
        </a:xfrm>
        <a:prstGeom prst="ellipse">
          <a:avLst/>
        </a:prstGeom>
        <a:gradFill rotWithShape="0">
          <a:gsLst>
            <a:gs pos="0">
              <a:schemeClr val="accent2">
                <a:hueOff val="3343942"/>
                <a:satOff val="-4171"/>
                <a:lumOff val="981"/>
                <a:alphaOff val="0"/>
                <a:tint val="96000"/>
                <a:satMod val="120000"/>
                <a:lumMod val="120000"/>
              </a:schemeClr>
            </a:gs>
            <a:gs pos="100000">
              <a:schemeClr val="accent2">
                <a:hueOff val="3343942"/>
                <a:satOff val="-4171"/>
                <a:lumOff val="981"/>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S" sz="1200" b="1" kern="1200" baseline="0" smtClean="0">
              <a:solidFill>
                <a:schemeClr val="tx1"/>
              </a:solidFill>
            </a:rPr>
            <a:t>Medicamentos</a:t>
          </a:r>
          <a:endParaRPr lang="es-ES" sz="1200" b="1" kern="1200" baseline="0" dirty="0">
            <a:solidFill>
              <a:schemeClr val="tx1"/>
            </a:solidFill>
          </a:endParaRPr>
        </a:p>
      </dsp:txBody>
      <dsp:txXfrm>
        <a:off x="1418918" y="3890505"/>
        <a:ext cx="1612133" cy="1324460"/>
      </dsp:txXfrm>
    </dsp:sp>
    <dsp:sp modelId="{A98AEE1E-C91A-DF47-B4AF-26856AAEA29E}">
      <dsp:nvSpPr>
        <dsp:cNvPr id="0" name=""/>
        <dsp:cNvSpPr/>
      </dsp:nvSpPr>
      <dsp:spPr>
        <a:xfrm rot="10800000">
          <a:off x="2485706" y="2700912"/>
          <a:ext cx="547215" cy="502830"/>
        </a:xfrm>
        <a:prstGeom prst="rightArrow">
          <a:avLst>
            <a:gd name="adj1" fmla="val 60000"/>
            <a:gd name="adj2" fmla="val 50000"/>
          </a:avLst>
        </a:prstGeom>
        <a:gradFill rotWithShape="0">
          <a:gsLst>
            <a:gs pos="0">
              <a:schemeClr val="accent2">
                <a:hueOff val="4012731"/>
                <a:satOff val="-5005"/>
                <a:lumOff val="1177"/>
                <a:alphaOff val="0"/>
                <a:tint val="96000"/>
                <a:satMod val="120000"/>
                <a:lumMod val="120000"/>
              </a:schemeClr>
            </a:gs>
            <a:gs pos="100000">
              <a:schemeClr val="accent2">
                <a:hueOff val="4012731"/>
                <a:satOff val="-5005"/>
                <a:lumOff val="1177"/>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S" sz="900" b="1" kern="1200">
            <a:solidFill>
              <a:schemeClr val="tx1"/>
            </a:solidFill>
          </a:endParaRPr>
        </a:p>
      </dsp:txBody>
      <dsp:txXfrm rot="10800000">
        <a:off x="2485706" y="2700912"/>
        <a:ext cx="547215" cy="502830"/>
      </dsp:txXfrm>
    </dsp:sp>
    <dsp:sp modelId="{B044AE47-D886-BB4E-9159-62CC6BAB7F95}">
      <dsp:nvSpPr>
        <dsp:cNvPr id="0" name=""/>
        <dsp:cNvSpPr/>
      </dsp:nvSpPr>
      <dsp:spPr>
        <a:xfrm>
          <a:off x="896563" y="2286816"/>
          <a:ext cx="1331022" cy="1331022"/>
        </a:xfrm>
        <a:prstGeom prst="ellipse">
          <a:avLst/>
        </a:prstGeom>
        <a:gradFill rotWithShape="0">
          <a:gsLst>
            <a:gs pos="0">
              <a:schemeClr val="accent2">
                <a:hueOff val="4012731"/>
                <a:satOff val="-5005"/>
                <a:lumOff val="1177"/>
                <a:alphaOff val="0"/>
                <a:tint val="96000"/>
                <a:satMod val="120000"/>
                <a:lumMod val="120000"/>
              </a:schemeClr>
            </a:gs>
            <a:gs pos="100000">
              <a:schemeClr val="accent2">
                <a:hueOff val="4012731"/>
                <a:satOff val="-5005"/>
                <a:lumOff val="1177"/>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b="1" kern="1200" baseline="0" smtClean="0">
              <a:solidFill>
                <a:schemeClr val="tx1"/>
              </a:solidFill>
            </a:rPr>
            <a:t>Tabaco</a:t>
          </a:r>
          <a:endParaRPr lang="es-ES" sz="1600" b="1" kern="1200" baseline="0" dirty="0">
            <a:solidFill>
              <a:schemeClr val="tx1"/>
            </a:solidFill>
          </a:endParaRPr>
        </a:p>
      </dsp:txBody>
      <dsp:txXfrm>
        <a:off x="896563" y="2286816"/>
        <a:ext cx="1331022" cy="1331022"/>
      </dsp:txXfrm>
    </dsp:sp>
    <dsp:sp modelId="{9C2B89F0-4B98-DB49-9B02-519F3E2F441B}">
      <dsp:nvSpPr>
        <dsp:cNvPr id="0" name=""/>
        <dsp:cNvSpPr/>
      </dsp:nvSpPr>
      <dsp:spPr>
        <a:xfrm rot="13500000">
          <a:off x="2797953" y="1947081"/>
          <a:ext cx="547215" cy="502830"/>
        </a:xfrm>
        <a:prstGeom prst="rightArrow">
          <a:avLst>
            <a:gd name="adj1" fmla="val 60000"/>
            <a:gd name="adj2" fmla="val 50000"/>
          </a:avLst>
        </a:prstGeom>
        <a:gradFill rotWithShape="0">
          <a:gsLst>
            <a:gs pos="0">
              <a:schemeClr val="accent2">
                <a:hueOff val="4681519"/>
                <a:satOff val="-5839"/>
                <a:lumOff val="1373"/>
                <a:alphaOff val="0"/>
                <a:tint val="96000"/>
                <a:satMod val="120000"/>
                <a:lumMod val="120000"/>
              </a:schemeClr>
            </a:gs>
            <a:gs pos="100000">
              <a:schemeClr val="accent2">
                <a:hueOff val="4681519"/>
                <a:satOff val="-5839"/>
                <a:lumOff val="1373"/>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S" sz="900" b="1" kern="1200">
            <a:solidFill>
              <a:schemeClr val="tx1"/>
            </a:solidFill>
          </a:endParaRPr>
        </a:p>
      </dsp:txBody>
      <dsp:txXfrm rot="13500000">
        <a:off x="2797953" y="1947081"/>
        <a:ext cx="547215" cy="502830"/>
      </dsp:txXfrm>
    </dsp:sp>
    <dsp:sp modelId="{3E8D961C-D6BE-0E4B-9BB1-B9C6A076F029}">
      <dsp:nvSpPr>
        <dsp:cNvPr id="0" name=""/>
        <dsp:cNvSpPr/>
      </dsp:nvSpPr>
      <dsp:spPr>
        <a:xfrm>
          <a:off x="1559474" y="686409"/>
          <a:ext cx="1331022" cy="1331022"/>
        </a:xfrm>
        <a:prstGeom prst="ellipse">
          <a:avLst/>
        </a:prstGeom>
        <a:gradFill rotWithShape="0">
          <a:gsLst>
            <a:gs pos="0">
              <a:schemeClr val="accent2">
                <a:hueOff val="4681519"/>
                <a:satOff val="-5839"/>
                <a:lumOff val="1373"/>
                <a:alphaOff val="0"/>
                <a:tint val="96000"/>
                <a:satMod val="120000"/>
                <a:lumMod val="120000"/>
              </a:schemeClr>
            </a:gs>
            <a:gs pos="100000">
              <a:schemeClr val="accent2">
                <a:hueOff val="4681519"/>
                <a:satOff val="-5839"/>
                <a:lumOff val="1373"/>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b="1" kern="1200" baseline="0" smtClean="0">
              <a:solidFill>
                <a:schemeClr val="tx1"/>
              </a:solidFill>
            </a:rPr>
            <a:t>Tipo de ejercicio</a:t>
          </a:r>
          <a:endParaRPr lang="es-ES" sz="1400" b="1" kern="1200" baseline="0" dirty="0">
            <a:solidFill>
              <a:schemeClr val="tx1"/>
            </a:solidFill>
          </a:endParaRPr>
        </a:p>
      </dsp:txBody>
      <dsp:txXfrm>
        <a:off x="1559474" y="686409"/>
        <a:ext cx="1331022" cy="1331022"/>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637AF03-6252-45F3-86C0-43C51DFBF598}">
      <dsp:nvSpPr>
        <dsp:cNvPr id="0" name=""/>
        <dsp:cNvSpPr/>
      </dsp:nvSpPr>
      <dsp:spPr>
        <a:xfrm>
          <a:off x="3125681" y="2432"/>
          <a:ext cx="5330277" cy="1851459"/>
        </a:xfrm>
        <a:prstGeom prst="rightArrow">
          <a:avLst>
            <a:gd name="adj1" fmla="val 75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1">
          <a:scrgbClr r="0" g="0" b="0"/>
        </a:lnRef>
        <a:fillRef idx="1">
          <a:scrgbClr r="0" g="0" b="0"/>
        </a:fillRef>
        <a:effectRef idx="2">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s-EC" sz="1800" kern="1200" dirty="0" smtClean="0"/>
            <a:t>Se produce todo el tiempo en nuestro organismo.</a:t>
          </a:r>
          <a:endParaRPr lang="es-EC" sz="1800" kern="1200" dirty="0"/>
        </a:p>
        <a:p>
          <a:pPr marL="171450" lvl="1" indent="-171450" algn="l" defTabSz="800100">
            <a:lnSpc>
              <a:spcPct val="90000"/>
            </a:lnSpc>
            <a:spcBef>
              <a:spcPct val="0"/>
            </a:spcBef>
            <a:spcAft>
              <a:spcPct val="15000"/>
            </a:spcAft>
            <a:buChar char="••"/>
          </a:pPr>
          <a:r>
            <a:rPr lang="es-EC" sz="1800" kern="1200" dirty="0" smtClean="0"/>
            <a:t>A mayor intensidad de ejercicio mayor  producción.</a:t>
          </a:r>
          <a:endParaRPr lang="es-EC" sz="1800" kern="1200" dirty="0"/>
        </a:p>
        <a:p>
          <a:pPr marL="171450" lvl="1" indent="-171450" algn="l" defTabSz="800100">
            <a:lnSpc>
              <a:spcPct val="90000"/>
            </a:lnSpc>
            <a:spcBef>
              <a:spcPct val="0"/>
            </a:spcBef>
            <a:spcAft>
              <a:spcPct val="15000"/>
            </a:spcAft>
            <a:buChar char="••"/>
          </a:pPr>
          <a:r>
            <a:rPr lang="es-EC" sz="1800" kern="1200" dirty="0" smtClean="0"/>
            <a:t>Producto de la descomposición del piruvato.</a:t>
          </a:r>
          <a:endParaRPr lang="es-EC" sz="1800" kern="1200" dirty="0"/>
        </a:p>
      </dsp:txBody>
      <dsp:txXfrm>
        <a:off x="3125681" y="2432"/>
        <a:ext cx="5330277" cy="1851459"/>
      </dsp:txXfrm>
    </dsp:sp>
    <dsp:sp modelId="{5E328BA7-CBC0-4122-9F6B-889D054972FE}">
      <dsp:nvSpPr>
        <dsp:cNvPr id="0" name=""/>
        <dsp:cNvSpPr/>
      </dsp:nvSpPr>
      <dsp:spPr>
        <a:xfrm>
          <a:off x="436520" y="266107"/>
          <a:ext cx="2689160" cy="1324109"/>
        </a:xfrm>
        <a:prstGeom prst="roundRect">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accent1">
              <a:hueOff val="0"/>
              <a:satOff val="0"/>
              <a:lumOff val="0"/>
              <a:alphaOff val="0"/>
              <a:shade val="25000"/>
              <a:satMod val="18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9060" tIns="49530" rIns="99060" bIns="49530" numCol="1" spcCol="1270" anchor="ctr" anchorCtr="0">
          <a:noAutofit/>
        </a:bodyPr>
        <a:lstStyle/>
        <a:p>
          <a:pPr lvl="0" algn="ctr" defTabSz="1155700">
            <a:lnSpc>
              <a:spcPct val="90000"/>
            </a:lnSpc>
            <a:spcBef>
              <a:spcPct val="0"/>
            </a:spcBef>
            <a:spcAft>
              <a:spcPct val="35000"/>
            </a:spcAft>
          </a:pPr>
          <a:r>
            <a:rPr lang="es-EC" sz="2600" kern="1200" dirty="0" smtClean="0"/>
            <a:t>PRODUCCION</a:t>
          </a:r>
          <a:endParaRPr lang="es-EC" sz="2600" kern="1200" dirty="0"/>
        </a:p>
      </dsp:txBody>
      <dsp:txXfrm>
        <a:off x="436520" y="266107"/>
        <a:ext cx="2689160" cy="1324109"/>
      </dsp:txXfrm>
    </dsp:sp>
    <dsp:sp modelId="{BCF6588D-0930-49D2-97CF-658C6A767419}">
      <dsp:nvSpPr>
        <dsp:cNvPr id="0" name=""/>
        <dsp:cNvSpPr/>
      </dsp:nvSpPr>
      <dsp:spPr>
        <a:xfrm>
          <a:off x="3125681" y="1958047"/>
          <a:ext cx="5330277" cy="1474270"/>
        </a:xfrm>
        <a:prstGeom prst="rightArrow">
          <a:avLst>
            <a:gd name="adj1" fmla="val 75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1">
          <a:scrgbClr r="0" g="0" b="0"/>
        </a:lnRef>
        <a:fillRef idx="1">
          <a:scrgbClr r="0" g="0" b="0"/>
        </a:fillRef>
        <a:effectRef idx="2">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s-EC" sz="1800" kern="1200" dirty="0" smtClean="0"/>
            <a:t>Máxima concentración de lactato en los tejidos  (EF).</a:t>
          </a:r>
          <a:endParaRPr lang="es-EC" sz="1800" kern="1200" dirty="0"/>
        </a:p>
        <a:p>
          <a:pPr marL="171450" lvl="1" indent="-171450" algn="l" defTabSz="800100">
            <a:lnSpc>
              <a:spcPct val="90000"/>
            </a:lnSpc>
            <a:spcBef>
              <a:spcPct val="0"/>
            </a:spcBef>
            <a:spcAft>
              <a:spcPct val="15000"/>
            </a:spcAft>
            <a:buChar char="••"/>
          </a:pPr>
          <a:r>
            <a:rPr lang="es-EC" sz="1800" kern="1200" dirty="0" smtClean="0"/>
            <a:t>Medible mediante una muestra de sangre.</a:t>
          </a:r>
          <a:endParaRPr lang="es-EC" sz="1800" kern="1200" dirty="0"/>
        </a:p>
      </dsp:txBody>
      <dsp:txXfrm>
        <a:off x="3125681" y="1958047"/>
        <a:ext cx="5330277" cy="1474270"/>
      </dsp:txXfrm>
    </dsp:sp>
    <dsp:sp modelId="{84FEBB54-6ECB-473F-964E-3A350BAC1DA9}">
      <dsp:nvSpPr>
        <dsp:cNvPr id="0" name=""/>
        <dsp:cNvSpPr/>
      </dsp:nvSpPr>
      <dsp:spPr>
        <a:xfrm>
          <a:off x="436520" y="2033127"/>
          <a:ext cx="2689160" cy="1324109"/>
        </a:xfrm>
        <a:prstGeom prst="roundRect">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accent1">
              <a:hueOff val="0"/>
              <a:satOff val="0"/>
              <a:lumOff val="0"/>
              <a:alphaOff val="0"/>
              <a:shade val="25000"/>
              <a:satMod val="18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9060" tIns="49530" rIns="99060" bIns="49530" numCol="1" spcCol="1270" anchor="ctr" anchorCtr="0">
          <a:noAutofit/>
        </a:bodyPr>
        <a:lstStyle/>
        <a:p>
          <a:pPr lvl="0" algn="ctr" defTabSz="1155700">
            <a:lnSpc>
              <a:spcPct val="90000"/>
            </a:lnSpc>
            <a:spcBef>
              <a:spcPct val="0"/>
            </a:spcBef>
            <a:spcAft>
              <a:spcPct val="35000"/>
            </a:spcAft>
          </a:pPr>
          <a:r>
            <a:rPr lang="es-EC" sz="2600" kern="1200" dirty="0" smtClean="0"/>
            <a:t>ACUMULACIÓN</a:t>
          </a:r>
          <a:endParaRPr lang="es-EC" sz="2600" kern="1200" dirty="0"/>
        </a:p>
      </dsp:txBody>
      <dsp:txXfrm>
        <a:off x="436520" y="2033127"/>
        <a:ext cx="2689160" cy="1324109"/>
      </dsp:txXfrm>
    </dsp:sp>
    <dsp:sp modelId="{28AED75A-D94D-4607-8167-B29E374D017E}">
      <dsp:nvSpPr>
        <dsp:cNvPr id="0" name=""/>
        <dsp:cNvSpPr/>
      </dsp:nvSpPr>
      <dsp:spPr>
        <a:xfrm>
          <a:off x="3125681" y="3536473"/>
          <a:ext cx="5330277" cy="1474270"/>
        </a:xfrm>
        <a:prstGeom prst="rightArrow">
          <a:avLst>
            <a:gd name="adj1" fmla="val 75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1">
          <a:scrgbClr r="0" g="0" b="0"/>
        </a:lnRef>
        <a:fillRef idx="1">
          <a:scrgbClr r="0" g="0" b="0"/>
        </a:fillRef>
        <a:effectRef idx="2">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s-EC" sz="1800" kern="1200" dirty="0" smtClean="0"/>
            <a:t>Proceso en el cual el lactato se reabsorbe y elimina de los tejidos</a:t>
          </a:r>
          <a:endParaRPr lang="es-EC" sz="1800" kern="1200" dirty="0"/>
        </a:p>
        <a:p>
          <a:pPr marL="171450" lvl="1" indent="-171450" algn="l" defTabSz="800100">
            <a:lnSpc>
              <a:spcPct val="90000"/>
            </a:lnSpc>
            <a:spcBef>
              <a:spcPct val="0"/>
            </a:spcBef>
            <a:spcAft>
              <a:spcPct val="15000"/>
            </a:spcAft>
            <a:buChar char="••"/>
          </a:pPr>
          <a:r>
            <a:rPr lang="es-EC" sz="1800" kern="1200" dirty="0" smtClean="0"/>
            <a:t>El lactato es removido del flujo sanguíneo</a:t>
          </a:r>
          <a:endParaRPr lang="es-EC" sz="1800" kern="1200" dirty="0"/>
        </a:p>
      </dsp:txBody>
      <dsp:txXfrm>
        <a:off x="3125681" y="3536473"/>
        <a:ext cx="5330277" cy="1474270"/>
      </dsp:txXfrm>
    </dsp:sp>
    <dsp:sp modelId="{7B0FEF6E-5932-4940-9B91-05E9BF251F4D}">
      <dsp:nvSpPr>
        <dsp:cNvPr id="0" name=""/>
        <dsp:cNvSpPr/>
      </dsp:nvSpPr>
      <dsp:spPr>
        <a:xfrm>
          <a:off x="436520" y="3611553"/>
          <a:ext cx="2689160" cy="1324109"/>
        </a:xfrm>
        <a:prstGeom prst="roundRect">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accent1">
              <a:hueOff val="0"/>
              <a:satOff val="0"/>
              <a:lumOff val="0"/>
              <a:alphaOff val="0"/>
              <a:shade val="25000"/>
              <a:satMod val="18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9060" tIns="49530" rIns="99060" bIns="49530" numCol="1" spcCol="1270" anchor="ctr" anchorCtr="0">
          <a:noAutofit/>
        </a:bodyPr>
        <a:lstStyle/>
        <a:p>
          <a:pPr lvl="0" algn="ctr" defTabSz="1155700">
            <a:lnSpc>
              <a:spcPct val="90000"/>
            </a:lnSpc>
            <a:spcBef>
              <a:spcPct val="0"/>
            </a:spcBef>
            <a:spcAft>
              <a:spcPct val="35000"/>
            </a:spcAft>
          </a:pPr>
          <a:r>
            <a:rPr lang="es-EC" sz="2600" kern="1200" dirty="0" smtClean="0"/>
            <a:t>ACLARAMIENTO</a:t>
          </a:r>
          <a:endParaRPr lang="es-EC" sz="2600" kern="1200" dirty="0"/>
        </a:p>
      </dsp:txBody>
      <dsp:txXfrm>
        <a:off x="436520" y="3611553"/>
        <a:ext cx="2689160" cy="132410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B4E48A-307F-4A8E-A888-C1E0A24DD815}" type="datetimeFigureOut">
              <a:rPr lang="es-EC" smtClean="0"/>
              <a:pPr/>
              <a:t>08/04/2014</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11F5EE-819D-43F3-A494-9BFA01659BCE}" type="slidenum">
              <a:rPr lang="es-EC" smtClean="0"/>
              <a:pPr/>
              <a:t>‹Nº›</a:t>
            </a:fld>
            <a:endParaRPr lang="es-EC"/>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s-ES_tradnl" smtClean="0"/>
              <a:t>Clic para editar título</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055FF6D4-D4D7-426A-98F7-170A3668379E}" type="datetime1">
              <a:rPr lang="en-US" smtClean="0"/>
              <a:pPr/>
              <a:t>4/8/2014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D20DFC-E2D5-4BD6-B744-D8DEEAB5F7C2}" type="slidenum">
              <a:rPr lang="en-US" smtClean="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Date Placeholder 3"/>
          <p:cNvSpPr>
            <a:spLocks noGrp="1"/>
          </p:cNvSpPr>
          <p:nvPr>
            <p:ph type="dt" sz="half" idx="10"/>
          </p:nvPr>
        </p:nvSpPr>
        <p:spPr/>
        <p:txBody>
          <a:bodyPr/>
          <a:lstStyle/>
          <a:p>
            <a:fld id="{5B163E40-DFB9-45E4-A9F5-763AC894275E}" type="datetimeFigureOut">
              <a:rPr lang="es-ES" smtClean="0"/>
              <a:pPr/>
              <a:t>08/04/2014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A271140-7C4B-4F53-ACC3-1C915DD7F140}"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5B163E40-DFB9-45E4-A9F5-763AC894275E}" type="datetimeFigureOut">
              <a:rPr lang="es-ES" smtClean="0"/>
              <a:pPr/>
              <a:t>08/04/2014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A271140-7C4B-4F53-ACC3-1C915DD7F140}" type="slidenum">
              <a:rPr lang="es-ES" smtClean="0"/>
              <a:pPr/>
              <a:t>‹Nº›</a:t>
            </a:fld>
            <a:endParaRPr lang="es-E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s-ES_tradnl" smtClean="0"/>
              <a:t>Clic para editar título</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9" name="8 Rectángulo"/>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1 Título"/>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s-ES" smtClean="0"/>
              <a:t>Haga clic para modificar el estilo de título del patrón</a:t>
            </a:r>
            <a:endParaRPr kumimoji="0" lang="en-US"/>
          </a:p>
        </p:txBody>
      </p:sp>
      <p:sp>
        <p:nvSpPr>
          <p:cNvPr id="3" name="2 Subtítulo"/>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s-ES" smtClean="0"/>
              <a:t>Haga clic para modificar el estilo de subtítulo del patrón</a:t>
            </a:r>
            <a:endParaRPr kumimoji="0" lang="en-US"/>
          </a:p>
        </p:txBody>
      </p:sp>
      <p:sp>
        <p:nvSpPr>
          <p:cNvPr id="4" name="3 Marcador de fecha"/>
          <p:cNvSpPr>
            <a:spLocks noGrp="1"/>
          </p:cNvSpPr>
          <p:nvPr>
            <p:ph type="dt" sz="half" idx="10"/>
          </p:nvPr>
        </p:nvSpPr>
        <p:spPr/>
        <p:txBody>
          <a:bodyPr/>
          <a:lstStyle/>
          <a:p>
            <a:fld id="{055FF6D4-D4D7-426A-98F7-170A3668379E}" type="datetime1">
              <a:rPr lang="en-US" smtClean="0"/>
              <a:pPr/>
              <a:t>4/8/2014</a:t>
            </a:fld>
            <a:endParaRPr lang="en-US" dirty="0"/>
          </a:p>
        </p:txBody>
      </p:sp>
      <p:sp>
        <p:nvSpPr>
          <p:cNvPr id="5" name="4 Marcador de pie de página"/>
          <p:cNvSpPr>
            <a:spLocks noGrp="1"/>
          </p:cNvSpPr>
          <p:nvPr>
            <p:ph type="ftr" sz="quarter" idx="11"/>
          </p:nvPr>
        </p:nvSpPr>
        <p:spPr/>
        <p:txBody>
          <a:bodyPr/>
          <a:lstStyle/>
          <a:p>
            <a:endParaRPr lang="en-US" dirty="0"/>
          </a:p>
        </p:txBody>
      </p:sp>
      <p:sp>
        <p:nvSpPr>
          <p:cNvPr id="6" name="5 Marcador de número de diapositiva"/>
          <p:cNvSpPr>
            <a:spLocks noGrp="1"/>
          </p:cNvSpPr>
          <p:nvPr>
            <p:ph type="sldNum" sz="quarter" idx="12"/>
          </p:nvPr>
        </p:nvSpPr>
        <p:spPr/>
        <p:txBody>
          <a:bodyPr/>
          <a:lstStyle/>
          <a:p>
            <a:fld id="{1AD20DFC-E2D5-4BD6-B744-D8DEEAB5F7C2}" type="slidenum">
              <a:rPr lang="en-US" smtClean="0"/>
              <a:pPr/>
              <a:t>‹Nº›</a:t>
            </a:fld>
            <a:endParaRPr lang="en-US" dirty="0"/>
          </a:p>
        </p:txBody>
      </p:sp>
      <p:sp>
        <p:nvSpPr>
          <p:cNvPr id="10" name="9 Rectángulo"/>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155448"/>
            <a:ext cx="8229600" cy="1252728"/>
          </a:xfrm>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5B163E40-DFB9-45E4-A9F5-763AC894275E}" type="datetimeFigureOut">
              <a:rPr lang="es-ES" smtClean="0"/>
              <a:pPr/>
              <a:t>08/04/2014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A271140-7C4B-4F53-ACC3-1C915DD7F140}" type="slidenum">
              <a:rPr lang="es-ES" smtClean="0"/>
              <a:pPr/>
              <a:t>‹Nº›</a:t>
            </a:fld>
            <a:endParaRPr lang="es-E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9" name="8 Rectángulo"/>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11 Rectángulo"/>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1 Título"/>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p>
            <a:fld id="{42295D47-465E-4A05-802B-049480555B6D}" type="datetime1">
              <a:rPr lang="en-US" smtClean="0"/>
              <a:pPr/>
              <a:t>4/8/2014</a:t>
            </a:fld>
            <a:endParaRPr lang="en-US"/>
          </a:p>
        </p:txBody>
      </p:sp>
      <p:sp>
        <p:nvSpPr>
          <p:cNvPr id="5" name="4 Marcador de pie de página"/>
          <p:cNvSpPr>
            <a:spLocks noGrp="1"/>
          </p:cNvSpPr>
          <p:nvPr>
            <p:ph type="ftr" sz="quarter" idx="11"/>
          </p:nvPr>
        </p:nvSpPr>
        <p:spPr/>
        <p:txBody>
          <a:bodyPr/>
          <a:lstStyle/>
          <a:p>
            <a:endParaRPr lang="en-US" dirty="0"/>
          </a:p>
        </p:txBody>
      </p:sp>
      <p:sp>
        <p:nvSpPr>
          <p:cNvPr id="6" name="5 Marcador de número de diapositiva"/>
          <p:cNvSpPr>
            <a:spLocks noGrp="1"/>
          </p:cNvSpPr>
          <p:nvPr>
            <p:ph type="sldNum" sz="quarter" idx="12"/>
          </p:nvPr>
        </p:nvSpPr>
        <p:spPr/>
        <p:txBody>
          <a:bodyPr/>
          <a:lstStyle/>
          <a:p>
            <a:fld id="{1AD20DFC-E2D5-4BD6-B744-D8DEEAB5F7C2}" type="slidenum">
              <a:rPr lang="en-US" smtClean="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5B163E40-DFB9-45E4-A9F5-763AC894275E}" type="datetimeFigureOut">
              <a:rPr lang="es-ES" smtClean="0"/>
              <a:pPr/>
              <a:t>08/04/2014</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2A271140-7C4B-4F53-ACC3-1C915DD7F140}" type="slidenum">
              <a:rPr lang="es-ES" smtClean="0"/>
              <a:pPr/>
              <a:t>‹Nº›</a:t>
            </a:fld>
            <a:endParaRPr lang="es-E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s-ES" smtClean="0"/>
              <a:t>Haga clic para modificar el estilo de texto del patrón</a:t>
            </a:r>
          </a:p>
        </p:txBody>
      </p:sp>
      <p:sp>
        <p:nvSpPr>
          <p:cNvPr id="4" name="3 Marcador de contenido"/>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texto"/>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s-ES" smtClean="0"/>
              <a:t>Haga clic para modificar el estilo de texto del patrón</a:t>
            </a:r>
          </a:p>
        </p:txBody>
      </p:sp>
      <p:sp>
        <p:nvSpPr>
          <p:cNvPr id="6" name="5 Marcador de contenido"/>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p>
            <a:fld id="{5B163E40-DFB9-45E4-A9F5-763AC894275E}" type="datetimeFigureOut">
              <a:rPr lang="es-ES" smtClean="0"/>
              <a:pPr/>
              <a:t>08/04/2014</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2A271140-7C4B-4F53-ACC3-1C915DD7F140}" type="slidenum">
              <a:rPr lang="es-ES" smtClean="0"/>
              <a:pPr/>
              <a:t>‹Nº›</a:t>
            </a:fld>
            <a:endParaRPr lang="es-E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fld id="{5B163E40-DFB9-45E4-A9F5-763AC894275E}" type="datetimeFigureOut">
              <a:rPr lang="es-ES" smtClean="0"/>
              <a:pPr/>
              <a:t>08/04/2014</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2A271140-7C4B-4F53-ACC3-1C915DD7F140}" type="slidenum">
              <a:rPr lang="es-ES" smtClean="0"/>
              <a:pPr/>
              <a:t>‹Nº›</a:t>
            </a:fld>
            <a:endParaRPr lang="es-E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5B163E40-DFB9-45E4-A9F5-763AC894275E}" type="datetimeFigureOut">
              <a:rPr lang="es-ES" smtClean="0"/>
              <a:pPr/>
              <a:t>08/04/2014</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2A271140-7C4B-4F53-ACC3-1C915DD7F140}" type="slidenum">
              <a:rPr lang="es-ES" smtClean="0"/>
              <a:pPr/>
              <a:t>‹Nº›</a:t>
            </a:fld>
            <a:endParaRPr lang="es-E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texto"/>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p:txBody>
          <a:bodyPr/>
          <a:lstStyle/>
          <a:p>
            <a:fld id="{5B163E40-DFB9-45E4-A9F5-763AC894275E}" type="datetimeFigureOut">
              <a:rPr lang="es-ES" smtClean="0"/>
              <a:pPr/>
              <a:t>08/04/2014</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2A271140-7C4B-4F53-ACC3-1C915DD7F140}" type="slidenum">
              <a:rPr lang="es-ES" smtClean="0"/>
              <a:pPr/>
              <a:t>‹Nº›</a:t>
            </a:fld>
            <a:endParaRPr lang="es-ES"/>
          </a:p>
        </p:txBody>
      </p:sp>
      <p:sp>
        <p:nvSpPr>
          <p:cNvPr id="12" name="11 Rectángulo"/>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8 Rectángulo"/>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Date Placeholder 3"/>
          <p:cNvSpPr>
            <a:spLocks noGrp="1"/>
          </p:cNvSpPr>
          <p:nvPr>
            <p:ph type="dt" sz="half" idx="10"/>
          </p:nvPr>
        </p:nvSpPr>
        <p:spPr/>
        <p:txBody>
          <a:bodyPr/>
          <a:lstStyle/>
          <a:p>
            <a:fld id="{5B163E40-DFB9-45E4-A9F5-763AC894275E}" type="datetimeFigureOut">
              <a:rPr lang="es-ES" smtClean="0"/>
              <a:pPr/>
              <a:t>08/04/2014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A271140-7C4B-4F53-ACC3-1C915DD7F140}" type="slidenum">
              <a:rPr lang="es-ES" smtClean="0"/>
              <a:pPr/>
              <a:t>‹Nº›</a:t>
            </a:fld>
            <a:endParaRPr lang="es-ES"/>
          </a:p>
        </p:txBody>
      </p:sp>
      <p:sp>
        <p:nvSpPr>
          <p:cNvPr id="7" name="Title 6"/>
          <p:cNvSpPr>
            <a:spLocks noGrp="1"/>
          </p:cNvSpPr>
          <p:nvPr>
            <p:ph type="title"/>
          </p:nvPr>
        </p:nvSpPr>
        <p:spPr/>
        <p:txBody>
          <a:bodyPr/>
          <a:lstStyle/>
          <a:p>
            <a:r>
              <a:rPr lang="es-ES_tradnl" smtClean="0"/>
              <a:t>Clic para editar título</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s-ES" smtClean="0"/>
              <a:t>Haga clic en el icono para agregar una imagen</a:t>
            </a:r>
            <a:endParaRPr kumimoji="0" lang="en-US" dirty="0"/>
          </a:p>
        </p:txBody>
      </p:sp>
      <p:sp>
        <p:nvSpPr>
          <p:cNvPr id="4" name="3 Marcador de texto"/>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a:xfrm>
            <a:off x="164592" y="1170432"/>
            <a:ext cx="2523744" cy="201168"/>
          </a:xfrm>
        </p:spPr>
        <p:txBody>
          <a:bodyPr/>
          <a:lstStyle/>
          <a:p>
            <a:fld id="{5B163E40-DFB9-45E4-A9F5-763AC894275E}" type="datetimeFigureOut">
              <a:rPr lang="es-ES" smtClean="0"/>
              <a:pPr/>
              <a:t>08/04/2014</a:t>
            </a:fld>
            <a:endParaRPr lang="es-ES"/>
          </a:p>
        </p:txBody>
      </p:sp>
      <p:sp>
        <p:nvSpPr>
          <p:cNvPr id="11" name="10 Rectángulo"/>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8 Rectángulo"/>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5 Marcador de pie de página"/>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s-ES"/>
          </a:p>
        </p:txBody>
      </p:sp>
      <p:sp>
        <p:nvSpPr>
          <p:cNvPr id="7" name="6 Marcador de número de diapositiva"/>
          <p:cNvSpPr>
            <a:spLocks noGrp="1"/>
          </p:cNvSpPr>
          <p:nvPr>
            <p:ph type="sldNum" sz="quarter" idx="12"/>
          </p:nvPr>
        </p:nvSpPr>
        <p:spPr>
          <a:xfrm>
            <a:off x="8339328" y="1170432"/>
            <a:ext cx="733864" cy="201168"/>
          </a:xfrm>
        </p:spPr>
        <p:txBody>
          <a:bodyPr/>
          <a:lstStyle/>
          <a:p>
            <a:fld id="{2A271140-7C4B-4F53-ACC3-1C915DD7F140}" type="slidenum">
              <a:rPr lang="es-ES" smtClean="0"/>
              <a:pPr/>
              <a:t>‹Nº›</a:t>
            </a:fld>
            <a:endParaRPr lang="es-E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5B163E40-DFB9-45E4-A9F5-763AC894275E}" type="datetimeFigureOut">
              <a:rPr lang="es-ES" smtClean="0"/>
              <a:pPr/>
              <a:t>08/04/2014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A271140-7C4B-4F53-ACC3-1C915DD7F140}" type="slidenum">
              <a:rPr lang="es-ES" smtClean="0"/>
              <a:pPr/>
              <a:t>‹Nº›</a:t>
            </a:fld>
            <a:endParaRPr lang="es-E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9" name="8 Rectángulo"/>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7 Rectángulo"/>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1 Título vertical"/>
          <p:cNvSpPr>
            <a:spLocks noGrp="1"/>
          </p:cNvSpPr>
          <p:nvPr>
            <p:ph type="title" orient="vert"/>
          </p:nvPr>
        </p:nvSpPr>
        <p:spPr>
          <a:xfrm>
            <a:off x="6781800" y="274640"/>
            <a:ext cx="1905000" cy="5851525"/>
          </a:xfrm>
        </p:spPr>
        <p:txBody>
          <a:bodyPr vert="eaVert"/>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304800"/>
            <a:ext cx="6019800" cy="5851525"/>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5B163E40-DFB9-45E4-A9F5-763AC894275E}" type="datetimeFigureOut">
              <a:rPr lang="es-ES" smtClean="0"/>
              <a:pPr/>
              <a:t>08/04/2014</a:t>
            </a:fld>
            <a:endParaRPr lang="es-ES"/>
          </a:p>
        </p:txBody>
      </p:sp>
      <p:sp>
        <p:nvSpPr>
          <p:cNvPr id="5" name="4 Marcador de pie de página"/>
          <p:cNvSpPr>
            <a:spLocks noGrp="1"/>
          </p:cNvSpPr>
          <p:nvPr>
            <p:ph type="ftr" sz="quarter" idx="11"/>
          </p:nvPr>
        </p:nvSpPr>
        <p:spPr>
          <a:xfrm>
            <a:off x="2640597" y="6377459"/>
            <a:ext cx="3836404" cy="365125"/>
          </a:xfrm>
        </p:spPr>
        <p:txBody>
          <a:bodyPr/>
          <a:lstStyle/>
          <a:p>
            <a:endParaRPr lang="es-ES"/>
          </a:p>
        </p:txBody>
      </p:sp>
      <p:sp>
        <p:nvSpPr>
          <p:cNvPr id="6" name="5 Marcador de número de diapositiva"/>
          <p:cNvSpPr>
            <a:spLocks noGrp="1"/>
          </p:cNvSpPr>
          <p:nvPr>
            <p:ph type="sldNum" sz="quarter" idx="12"/>
          </p:nvPr>
        </p:nvSpPr>
        <p:spPr/>
        <p:txBody>
          <a:bodyPr/>
          <a:lstStyle/>
          <a:p>
            <a:fld id="{2A271140-7C4B-4F53-ACC3-1C915DD7F140}"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s-ES_tradnl" smtClean="0"/>
              <a:t>Clic para editar título</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Date Placeholder 3"/>
          <p:cNvSpPr>
            <a:spLocks noGrp="1"/>
          </p:cNvSpPr>
          <p:nvPr>
            <p:ph type="dt" sz="half" idx="10"/>
          </p:nvPr>
        </p:nvSpPr>
        <p:spPr/>
        <p:txBody>
          <a:bodyPr/>
          <a:lstStyle/>
          <a:p>
            <a:fld id="{42295D47-465E-4A05-802B-049480555B6D}" type="datetime1">
              <a:rPr lang="en-US" smtClean="0"/>
              <a:pPr/>
              <a:t>4/8/2014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D20DFC-E2D5-4BD6-B744-D8DEEAB5F7C2}" type="slidenum">
              <a:rPr lang="en-US" smtClean="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a:p>
        </p:txBody>
      </p:sp>
      <p:sp>
        <p:nvSpPr>
          <p:cNvPr id="5" name="Date Placeholder 4"/>
          <p:cNvSpPr>
            <a:spLocks noGrp="1"/>
          </p:cNvSpPr>
          <p:nvPr>
            <p:ph type="dt" sz="half" idx="10"/>
          </p:nvPr>
        </p:nvSpPr>
        <p:spPr/>
        <p:txBody>
          <a:bodyPr/>
          <a:lstStyle/>
          <a:p>
            <a:fld id="{5B163E40-DFB9-45E4-A9F5-763AC894275E}" type="datetimeFigureOut">
              <a:rPr lang="es-ES" smtClean="0"/>
              <a:pPr/>
              <a:t>08/04/2014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2A271140-7C4B-4F53-ACC3-1C915DD7F140}" type="slidenum">
              <a:rPr lang="es-ES" smtClean="0"/>
              <a:pPr/>
              <a:t>‹Nº›</a:t>
            </a:fld>
            <a:endParaRPr lang="es-ES"/>
          </a:p>
        </p:txBody>
      </p:sp>
      <p:sp>
        <p:nvSpPr>
          <p:cNvPr id="9" name="Content Placeholder 8"/>
          <p:cNvSpPr>
            <a:spLocks noGrp="1"/>
          </p:cNvSpPr>
          <p:nvPr>
            <p:ph sz="quarter" idx="13"/>
          </p:nvPr>
        </p:nvSpPr>
        <p:spPr>
          <a:xfrm>
            <a:off x="676655" y="2679192"/>
            <a:ext cx="3822192" cy="344728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 para editar título</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7" name="Date Placeholder 6"/>
          <p:cNvSpPr>
            <a:spLocks noGrp="1"/>
          </p:cNvSpPr>
          <p:nvPr>
            <p:ph type="dt" sz="half" idx="10"/>
          </p:nvPr>
        </p:nvSpPr>
        <p:spPr/>
        <p:txBody>
          <a:bodyPr/>
          <a:lstStyle/>
          <a:p>
            <a:fld id="{5B163E40-DFB9-45E4-A9F5-763AC894275E}" type="datetimeFigureOut">
              <a:rPr lang="es-ES" smtClean="0"/>
              <a:pPr/>
              <a:t>08/04/2014</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2A271140-7C4B-4F53-ACC3-1C915DD7F140}"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a:p>
        </p:txBody>
      </p:sp>
      <p:sp>
        <p:nvSpPr>
          <p:cNvPr id="3" name="Date Placeholder 2"/>
          <p:cNvSpPr>
            <a:spLocks noGrp="1"/>
          </p:cNvSpPr>
          <p:nvPr>
            <p:ph type="dt" sz="half" idx="10"/>
          </p:nvPr>
        </p:nvSpPr>
        <p:spPr/>
        <p:txBody>
          <a:bodyPr/>
          <a:lstStyle/>
          <a:p>
            <a:fld id="{5B163E40-DFB9-45E4-A9F5-763AC894275E}" type="datetimeFigureOut">
              <a:rPr lang="es-ES" smtClean="0"/>
              <a:pPr/>
              <a:t>08/04/2014</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2A271140-7C4B-4F53-ACC3-1C915DD7F140}"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5B163E40-DFB9-45E4-A9F5-763AC894275E}" type="datetimeFigureOut">
              <a:rPr lang="es-ES" smtClean="0"/>
              <a:pPr/>
              <a:t>08/04/2014</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2A271140-7C4B-4F53-ACC3-1C915DD7F140}"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5B163E40-DFB9-45E4-A9F5-763AC894275E}" type="datetimeFigureOut">
              <a:rPr lang="es-ES" smtClean="0"/>
              <a:pPr/>
              <a:t>08/04/2014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2A271140-7C4B-4F53-ACC3-1C915DD7F140}" type="slidenum">
              <a:rPr lang="es-ES" smtClean="0"/>
              <a:pPr/>
              <a:t>‹Nº›</a:t>
            </a:fld>
            <a:endParaRPr lang="es-E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s-ES_tradnl" smtClean="0"/>
              <a:t>Clic para editar título</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s-ES_tradnl" smtClean="0"/>
              <a:t>Clic para editar título</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5B163E40-DFB9-45E4-A9F5-763AC894275E}" type="datetimeFigureOut">
              <a:rPr lang="es-ES" smtClean="0"/>
              <a:pPr/>
              <a:t>08/04/2014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2A271140-7C4B-4F53-ACC3-1C915DD7F140}" type="slidenum">
              <a:rPr lang="es-ES" smtClean="0"/>
              <a:pPr/>
              <a:t>‹Nº›</a:t>
            </a:fld>
            <a:endParaRPr lang="es-E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s-ES_tradnl" smtClean="0"/>
              <a:t>Clic para editar título</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5B163E40-DFB9-45E4-A9F5-763AC894275E}" type="datetimeFigureOut">
              <a:rPr lang="es-ES" smtClean="0"/>
              <a:pPr/>
              <a:t>08/04/2014</a:t>
            </a:fld>
            <a:endParaRPr lang="es-E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s-E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2A271140-7C4B-4F53-ACC3-1C915DD7F140}" type="slidenum">
              <a:rPr lang="es-ES" smtClean="0"/>
              <a:pPr/>
              <a:t>‹Nº›</a:t>
            </a:fld>
            <a:endParaRPr lang="es-E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Tree>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 Rectángulo"/>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6 Rectángulo"/>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1 Marcador de título"/>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4" name="3 Marcador de fecha"/>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5B163E40-DFB9-45E4-A9F5-763AC894275E}" type="datetimeFigureOut">
              <a:rPr lang="es-ES" smtClean="0"/>
              <a:pPr/>
              <a:t>08/04/2014</a:t>
            </a:fld>
            <a:endParaRPr lang="es-ES"/>
          </a:p>
        </p:txBody>
      </p:sp>
      <p:sp>
        <p:nvSpPr>
          <p:cNvPr id="5" name="4 Marcador de pie de página"/>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s-ES"/>
          </a:p>
        </p:txBody>
      </p:sp>
      <p:sp>
        <p:nvSpPr>
          <p:cNvPr id="6" name="5 Marcador de número de diapositiva"/>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2A271140-7C4B-4F53-ACC3-1C915DD7F140}" type="slidenum">
              <a:rPr lang="es-ES" smtClean="0"/>
              <a:pPr/>
              <a:t>‹Nº›</a:t>
            </a:fld>
            <a:endParaRPr lang="es-ES"/>
          </a:p>
        </p:txBody>
      </p:sp>
    </p:spTree>
  </p:cSld>
  <p:clrMap bg1="dk1" tx1="lt1" bg2="dk2" tx2="lt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audio" Target="../media/audio1.wav"/><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16.jpeg"/><Relationship Id="rId7" Type="http://schemas.openxmlformats.org/officeDocument/2006/relationships/diagramLayout" Target="../diagrams/layout4.xm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diagramData" Target="../diagrams/data4.xml"/><Relationship Id="rId5" Type="http://schemas.openxmlformats.org/officeDocument/2006/relationships/image" Target="../media/image18.jpeg"/><Relationship Id="rId10" Type="http://schemas.microsoft.com/office/2007/relationships/diagramDrawing" Target="../diagrams/drawing4.xml"/><Relationship Id="rId4" Type="http://schemas.openxmlformats.org/officeDocument/2006/relationships/image" Target="../media/image17.jpeg"/><Relationship Id="rId9" Type="http://schemas.openxmlformats.org/officeDocument/2006/relationships/diagramColors" Target="../diagrams/colors4.xml"/></Relationships>
</file>

<file path=ppt/slides/_rels/slide13.xml.rels><?xml version="1.0" encoding="UTF-8" standalone="yes"?>
<Relationships xmlns="http://schemas.openxmlformats.org/package/2006/relationships"><Relationship Id="rId8" Type="http://schemas.openxmlformats.org/officeDocument/2006/relationships/hyperlink" Target="http://www.google.com.ec/url?sa=i&amp;rct=j&amp;q=&amp;esrc=s&amp;source=images&amp;cd=&amp;cad=rja&amp;uact=8&amp;docid=KUe8QbZI5YbHyM&amp;tbnid=jzp4jHApJMWiWM:&amp;ved=0CAUQjRw&amp;url=http://www.saludplena.com/index.php/frecuencia-cardiaca-normal/&amp;ei=V_BDU4btL-GdyQHS9IGwBg&amp;bvm=bv.64367178,d.b2I&amp;psig=AFQjCNEzuW5FG7uWcAZaUMG0xVLnHJv2Gw&amp;ust=1397047721777880" TargetMode="External"/><Relationship Id="rId3" Type="http://schemas.openxmlformats.org/officeDocument/2006/relationships/diagramLayout" Target="../diagrams/layout5.xml"/><Relationship Id="rId7" Type="http://schemas.openxmlformats.org/officeDocument/2006/relationships/image" Target="../media/image19.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21.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22.jpe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image" Target="../media/image24.png"/><Relationship Id="rId7" Type="http://schemas.openxmlformats.org/officeDocument/2006/relationships/diagramData" Target="../diagrams/data8.xml"/><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27.png"/><Relationship Id="rId11" Type="http://schemas.microsoft.com/office/2007/relationships/diagramDrawing" Target="../diagrams/drawing8.xml"/><Relationship Id="rId5" Type="http://schemas.openxmlformats.org/officeDocument/2006/relationships/image" Target="../media/image26.png"/><Relationship Id="rId10" Type="http://schemas.openxmlformats.org/officeDocument/2006/relationships/diagramColors" Target="../diagrams/colors8.xml"/><Relationship Id="rId4" Type="http://schemas.openxmlformats.org/officeDocument/2006/relationships/image" Target="../media/image25.png"/><Relationship Id="rId9" Type="http://schemas.openxmlformats.org/officeDocument/2006/relationships/diagramQuickStyle" Target="../diagrams/quickStyle8.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hemeOverride" Target="../theme/themeOverride4.xml"/><Relationship Id="rId5" Type="http://schemas.openxmlformats.org/officeDocument/2006/relationships/image" Target="../media/image29.jpeg"/><Relationship Id="rId4" Type="http://schemas.openxmlformats.org/officeDocument/2006/relationships/hyperlink" Target="http://www.google.com.ec/url?sa=i&amp;rct=j&amp;q=&amp;esrc=s&amp;source=images&amp;cd=&amp;cad=rja&amp;uact=8&amp;docid=bXCogR5WpIR-IM&amp;tbnid=nwLTZxmGRZQRdM:&amp;ved=0CAUQjRw&amp;url=http://www.freepik.es/foto-gratis/ecg-curva-de-pulso-grieta-bendiga-frecuencia-cardiaca_669619.htm&amp;ei=QL1BU8GVO5W0sATa74C4BQ&amp;bvm=bv.64125504,d.dmQ&amp;psig=AFQjCNHQx78AWtBf3bquJF4ErYzc7aw4Iw&amp;ust=1396903523633848" TargetMode="Externa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themeOverride" Target="../theme/themeOverride7.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8" Type="http://schemas.openxmlformats.org/officeDocument/2006/relationships/hyperlink" Target="http://upload.wikimedia.org/wikipedia/commons/8/8e/CoriCycle-es.svg" TargetMode="External"/><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slideLayout" Target="../slideLayouts/slideLayout2.xml"/><Relationship Id="rId1" Type="http://schemas.openxmlformats.org/officeDocument/2006/relationships/themeOverride" Target="../theme/themeOverride8.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slideLayout" Target="../slideLayouts/slideLayout2.xml"/><Relationship Id="rId1" Type="http://schemas.openxmlformats.org/officeDocument/2006/relationships/themeOverride" Target="../theme/themeOverride9.xm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37.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diagramLayout" Target="../diagrams/layout11.xml"/><Relationship Id="rId7" Type="http://schemas.openxmlformats.org/officeDocument/2006/relationships/image" Target="../media/image40.emf"/><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 Id="rId9" Type="http://schemas.openxmlformats.org/officeDocument/2006/relationships/image" Target="../media/image42.emf"/></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1.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2.xml"/></Relationships>
</file>

<file path=ppt/slides/_rels/slide5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Layout" Target="../diagrams/layout12.xml"/><Relationship Id="rId7" Type="http://schemas.openxmlformats.org/officeDocument/2006/relationships/image" Target="../media/image50.gif"/><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Picture 4" descr="Cortina1"/>
          <p:cNvPicPr>
            <a:picLocks noChangeAspect="1" noChangeArrowheads="1"/>
          </p:cNvPicPr>
          <p:nvPr/>
        </p:nvPicPr>
        <p:blipFill>
          <a:blip r:embed="rId4" cstate="print">
            <a:lum bright="-12000"/>
          </a:blip>
          <a:srcRect t="52397" b="1259"/>
          <a:stretch>
            <a:fillRect/>
          </a:stretch>
        </p:blipFill>
        <p:spPr bwMode="auto">
          <a:xfrm>
            <a:off x="1574800" y="722313"/>
            <a:ext cx="6121400" cy="649287"/>
          </a:xfrm>
          <a:prstGeom prst="rect">
            <a:avLst/>
          </a:prstGeom>
          <a:noFill/>
          <a:ln w="9525">
            <a:noFill/>
            <a:miter lim="800000"/>
            <a:headEnd/>
            <a:tailEnd/>
          </a:ln>
        </p:spPr>
      </p:pic>
      <p:pic>
        <p:nvPicPr>
          <p:cNvPr id="2056" name="Picture 9" descr="Escenario"/>
          <p:cNvPicPr>
            <a:picLocks noChangeAspect="1" noChangeArrowheads="1"/>
          </p:cNvPicPr>
          <p:nvPr/>
        </p:nvPicPr>
        <p:blipFill>
          <a:blip r:embed="rId5" cstate="print"/>
          <a:srcRect t="87300"/>
          <a:stretch>
            <a:fillRect/>
          </a:stretch>
        </p:blipFill>
        <p:spPr bwMode="auto">
          <a:xfrm>
            <a:off x="0" y="5486400"/>
            <a:ext cx="9144000" cy="1371600"/>
          </a:xfrm>
          <a:prstGeom prst="rect">
            <a:avLst/>
          </a:prstGeom>
          <a:noFill/>
          <a:ln w="9525">
            <a:noFill/>
            <a:miter lim="800000"/>
            <a:headEnd/>
            <a:tailEnd/>
          </a:ln>
        </p:spPr>
      </p:pic>
      <p:pic>
        <p:nvPicPr>
          <p:cNvPr id="11" name="Picture 2" descr="D:\RESPALDOS DE TODA LA INFORMACIÓN\ESPE\LOGO ESPE.jpg"/>
          <p:cNvPicPr>
            <a:picLocks noChangeAspect="1" noChangeArrowheads="1"/>
          </p:cNvPicPr>
          <p:nvPr/>
        </p:nvPicPr>
        <p:blipFill>
          <a:blip r:embed="rId6" cstate="print"/>
          <a:srcRect/>
          <a:stretch>
            <a:fillRect/>
          </a:stretch>
        </p:blipFill>
        <p:spPr bwMode="auto">
          <a:xfrm>
            <a:off x="2819400" y="1545670"/>
            <a:ext cx="3775926" cy="1091242"/>
          </a:xfrm>
          <a:prstGeom prst="rect">
            <a:avLst/>
          </a:prstGeom>
          <a:ln>
            <a:noFill/>
          </a:ln>
          <a:effectLst>
            <a:softEdge rad="112500"/>
          </a:effectLst>
        </p:spPr>
      </p:pic>
      <p:sp>
        <p:nvSpPr>
          <p:cNvPr id="9" name="8 CuadroTexto"/>
          <p:cNvSpPr txBox="1"/>
          <p:nvPr/>
        </p:nvSpPr>
        <p:spPr>
          <a:xfrm>
            <a:off x="2411760" y="2898810"/>
            <a:ext cx="4752528" cy="1754326"/>
          </a:xfrm>
          <a:prstGeom prst="rect">
            <a:avLst/>
          </a:prstGeom>
          <a:noFill/>
        </p:spPr>
        <p:txBody>
          <a:bodyPr wrap="square" rtlCol="0">
            <a:spAutoFit/>
          </a:bodyPr>
          <a:lstStyle/>
          <a:p>
            <a:pPr algn="ctr"/>
            <a:r>
              <a:rPr lang="es-ES_tradnl" sz="3600" b="1" cap="all" dirty="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UNIVERSIDAD DE LAS FUERZAS ARMADAS “ESPE”</a:t>
            </a:r>
            <a:endParaRPr lang="es-EC" sz="3600" dirty="0"/>
          </a:p>
        </p:txBody>
      </p:sp>
      <p:pic>
        <p:nvPicPr>
          <p:cNvPr id="10" name="Picture 2" descr="Cortina izq"/>
          <p:cNvPicPr>
            <a:picLocks noChangeAspect="1" noChangeArrowheads="1"/>
          </p:cNvPicPr>
          <p:nvPr/>
        </p:nvPicPr>
        <p:blipFill>
          <a:blip r:embed="rId7" cstate="print"/>
          <a:srcRect/>
          <a:stretch>
            <a:fillRect/>
          </a:stretch>
        </p:blipFill>
        <p:spPr bwMode="auto">
          <a:xfrm>
            <a:off x="1663700" y="1344613"/>
            <a:ext cx="3060700" cy="3379787"/>
          </a:xfrm>
          <a:prstGeom prst="rect">
            <a:avLst/>
          </a:prstGeom>
          <a:noFill/>
          <a:ln w="9525">
            <a:noFill/>
            <a:miter lim="800000"/>
            <a:headEnd/>
            <a:tailEnd/>
          </a:ln>
        </p:spPr>
      </p:pic>
      <p:pic>
        <p:nvPicPr>
          <p:cNvPr id="12" name="Picture 3" descr="Cortina derecha"/>
          <p:cNvPicPr>
            <a:picLocks noChangeAspect="1" noChangeArrowheads="1"/>
          </p:cNvPicPr>
          <p:nvPr/>
        </p:nvPicPr>
        <p:blipFill>
          <a:blip r:embed="rId8" cstate="print"/>
          <a:srcRect/>
          <a:stretch>
            <a:fillRect/>
          </a:stretch>
        </p:blipFill>
        <p:spPr bwMode="auto">
          <a:xfrm>
            <a:off x="4724400" y="1295400"/>
            <a:ext cx="2871788" cy="3429000"/>
          </a:xfrm>
          <a:prstGeom prst="rect">
            <a:avLst/>
          </a:prstGeom>
          <a:noFill/>
          <a:ln w="9525">
            <a:noFill/>
            <a:miter lim="800000"/>
            <a:headEnd/>
            <a:tailEnd/>
          </a:ln>
        </p:spPr>
      </p:pic>
      <p:pic>
        <p:nvPicPr>
          <p:cNvPr id="18" name="Picture 5" descr="Escenario"/>
          <p:cNvPicPr>
            <a:picLocks noChangeAspect="1" noChangeArrowheads="1"/>
          </p:cNvPicPr>
          <p:nvPr/>
        </p:nvPicPr>
        <p:blipFill>
          <a:blip r:embed="rId5" cstate="print"/>
          <a:srcRect/>
          <a:stretch>
            <a:fillRect/>
          </a:stretch>
        </p:blipFill>
        <p:spPr bwMode="auto">
          <a:xfrm>
            <a:off x="0" y="0"/>
            <a:ext cx="9144000" cy="6237288"/>
          </a:xfrm>
          <a:prstGeom prst="rect">
            <a:avLst/>
          </a:prstGeom>
          <a:noFill/>
          <a:ln w="9525">
            <a:noFill/>
            <a:miter lim="800000"/>
            <a:headEnd/>
            <a:tailEnd/>
          </a:ln>
        </p:spPr>
      </p:pic>
    </p:spTree>
  </p:cSld>
  <p:clrMapOvr>
    <a:masterClrMapping/>
  </p:clrMapOvr>
  <p:transition spd="slow">
    <p:sndAc>
      <p:stSnd loop="1">
        <p:snd r:embed="rId3" name="Amiman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1" fill="hold" nodeType="clickEffect">
                                  <p:stCondLst>
                                    <p:cond delay="0"/>
                                  </p:stCondLst>
                                  <p:childTnLst>
                                    <p:anim calcmode="lin" valueType="num">
                                      <p:cBhvr additive="base">
                                        <p:cTn id="6" dur="5000"/>
                                        <p:tgtEl>
                                          <p:spTgt spid="79876"/>
                                        </p:tgtEl>
                                        <p:attrNameLst>
                                          <p:attrName>ppt_x</p:attrName>
                                        </p:attrNameLst>
                                      </p:cBhvr>
                                      <p:tavLst>
                                        <p:tav tm="0">
                                          <p:val>
                                            <p:strVal val="ppt_x"/>
                                          </p:val>
                                        </p:tav>
                                        <p:tav tm="100000">
                                          <p:val>
                                            <p:strVal val="ppt_x"/>
                                          </p:val>
                                        </p:tav>
                                      </p:tavLst>
                                    </p:anim>
                                    <p:anim calcmode="lin" valueType="num">
                                      <p:cBhvr additive="base">
                                        <p:cTn id="7" dur="5000"/>
                                        <p:tgtEl>
                                          <p:spTgt spid="79876"/>
                                        </p:tgtEl>
                                        <p:attrNameLst>
                                          <p:attrName>ppt_y</p:attrName>
                                        </p:attrNameLst>
                                      </p:cBhvr>
                                      <p:tavLst>
                                        <p:tav tm="0">
                                          <p:val>
                                            <p:strVal val="ppt_y"/>
                                          </p:val>
                                        </p:tav>
                                        <p:tav tm="100000">
                                          <p:val>
                                            <p:strVal val="0-ppt_h/2"/>
                                          </p:val>
                                        </p:tav>
                                      </p:tavLst>
                                    </p:anim>
                                    <p:set>
                                      <p:cBhvr>
                                        <p:cTn id="8" dur="1" fill="hold">
                                          <p:stCondLst>
                                            <p:cond delay="4999"/>
                                          </p:stCondLst>
                                        </p:cTn>
                                        <p:tgtEl>
                                          <p:spTgt spid="79876"/>
                                        </p:tgtEl>
                                        <p:attrNameLst>
                                          <p:attrName>style.visibility</p:attrName>
                                        </p:attrNameLst>
                                      </p:cBhvr>
                                      <p:to>
                                        <p:strVal val="hidden"/>
                                      </p:to>
                                    </p:set>
                                  </p:childTnLst>
                                </p:cTn>
                              </p:par>
                              <p:par>
                                <p:cTn id="9" presetID="9"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dissolve">
                                      <p:cBhvr>
                                        <p:cTn id="11" dur="500"/>
                                        <p:tgtEl>
                                          <p:spTgt spid="11"/>
                                        </p:tgtEl>
                                      </p:cBhvr>
                                    </p:animEffect>
                                  </p:childTnLst>
                                </p:cTn>
                              </p:par>
                              <p:par>
                                <p:cTn id="12" presetID="17" presetClass="exit" presetSubtype="8" fill="hold" nodeType="withEffect">
                                  <p:stCondLst>
                                    <p:cond delay="0"/>
                                  </p:stCondLst>
                                  <p:childTnLst>
                                    <p:anim calcmode="lin" valueType="num">
                                      <p:cBhvr>
                                        <p:cTn id="13" dur="5000"/>
                                        <p:tgtEl>
                                          <p:spTgt spid="10"/>
                                        </p:tgtEl>
                                        <p:attrNameLst>
                                          <p:attrName>ppt_x</p:attrName>
                                        </p:attrNameLst>
                                      </p:cBhvr>
                                      <p:tavLst>
                                        <p:tav tm="0">
                                          <p:val>
                                            <p:strVal val="ppt_x"/>
                                          </p:val>
                                        </p:tav>
                                        <p:tav tm="100000">
                                          <p:val>
                                            <p:strVal val="ppt_x-ppt_w/2"/>
                                          </p:val>
                                        </p:tav>
                                      </p:tavLst>
                                    </p:anim>
                                    <p:anim calcmode="lin" valueType="num">
                                      <p:cBhvr>
                                        <p:cTn id="14" dur="5000"/>
                                        <p:tgtEl>
                                          <p:spTgt spid="10"/>
                                        </p:tgtEl>
                                        <p:attrNameLst>
                                          <p:attrName>ppt_y</p:attrName>
                                        </p:attrNameLst>
                                      </p:cBhvr>
                                      <p:tavLst>
                                        <p:tav tm="0">
                                          <p:val>
                                            <p:strVal val="ppt_y"/>
                                          </p:val>
                                        </p:tav>
                                        <p:tav tm="100000">
                                          <p:val>
                                            <p:strVal val="ppt_y"/>
                                          </p:val>
                                        </p:tav>
                                      </p:tavLst>
                                    </p:anim>
                                    <p:anim calcmode="lin" valueType="num">
                                      <p:cBhvr>
                                        <p:cTn id="15" dur="5000"/>
                                        <p:tgtEl>
                                          <p:spTgt spid="10"/>
                                        </p:tgtEl>
                                        <p:attrNameLst>
                                          <p:attrName>ppt_w</p:attrName>
                                        </p:attrNameLst>
                                      </p:cBhvr>
                                      <p:tavLst>
                                        <p:tav tm="0">
                                          <p:val>
                                            <p:strVal val="ppt_w"/>
                                          </p:val>
                                        </p:tav>
                                        <p:tav tm="100000">
                                          <p:val>
                                            <p:fltVal val="0"/>
                                          </p:val>
                                        </p:tav>
                                      </p:tavLst>
                                    </p:anim>
                                    <p:anim calcmode="lin" valueType="num">
                                      <p:cBhvr>
                                        <p:cTn id="16" dur="5000"/>
                                        <p:tgtEl>
                                          <p:spTgt spid="10"/>
                                        </p:tgtEl>
                                        <p:attrNameLst>
                                          <p:attrName>ppt_h</p:attrName>
                                        </p:attrNameLst>
                                      </p:cBhvr>
                                      <p:tavLst>
                                        <p:tav tm="0">
                                          <p:val>
                                            <p:strVal val="ppt_h"/>
                                          </p:val>
                                        </p:tav>
                                        <p:tav tm="100000">
                                          <p:val>
                                            <p:strVal val="ppt_h"/>
                                          </p:val>
                                        </p:tav>
                                      </p:tavLst>
                                    </p:anim>
                                    <p:set>
                                      <p:cBhvr>
                                        <p:cTn id="17" dur="1" fill="hold">
                                          <p:stCondLst>
                                            <p:cond delay="4999"/>
                                          </p:stCondLst>
                                        </p:cTn>
                                        <p:tgtEl>
                                          <p:spTgt spid="10"/>
                                        </p:tgtEl>
                                        <p:attrNameLst>
                                          <p:attrName>style.visibility</p:attrName>
                                        </p:attrNameLst>
                                      </p:cBhvr>
                                      <p:to>
                                        <p:strVal val="hidden"/>
                                      </p:to>
                                    </p:set>
                                  </p:childTnLst>
                                </p:cTn>
                              </p:par>
                              <p:par>
                                <p:cTn id="18" presetID="17" presetClass="exit" presetSubtype="2" fill="hold" nodeType="withEffect">
                                  <p:stCondLst>
                                    <p:cond delay="0"/>
                                  </p:stCondLst>
                                  <p:childTnLst>
                                    <p:anim calcmode="lin" valueType="num">
                                      <p:cBhvr>
                                        <p:cTn id="19" dur="5000"/>
                                        <p:tgtEl>
                                          <p:spTgt spid="12"/>
                                        </p:tgtEl>
                                        <p:attrNameLst>
                                          <p:attrName>ppt_x</p:attrName>
                                        </p:attrNameLst>
                                      </p:cBhvr>
                                      <p:tavLst>
                                        <p:tav tm="0">
                                          <p:val>
                                            <p:strVal val="ppt_x"/>
                                          </p:val>
                                        </p:tav>
                                        <p:tav tm="100000">
                                          <p:val>
                                            <p:strVal val="ppt_x+ppt_w/2"/>
                                          </p:val>
                                        </p:tav>
                                      </p:tavLst>
                                    </p:anim>
                                    <p:anim calcmode="lin" valueType="num">
                                      <p:cBhvr>
                                        <p:cTn id="20" dur="5000"/>
                                        <p:tgtEl>
                                          <p:spTgt spid="12"/>
                                        </p:tgtEl>
                                        <p:attrNameLst>
                                          <p:attrName>ppt_y</p:attrName>
                                        </p:attrNameLst>
                                      </p:cBhvr>
                                      <p:tavLst>
                                        <p:tav tm="0">
                                          <p:val>
                                            <p:strVal val="ppt_y"/>
                                          </p:val>
                                        </p:tav>
                                        <p:tav tm="100000">
                                          <p:val>
                                            <p:strVal val="ppt_y"/>
                                          </p:val>
                                        </p:tav>
                                      </p:tavLst>
                                    </p:anim>
                                    <p:anim calcmode="lin" valueType="num">
                                      <p:cBhvr>
                                        <p:cTn id="21" dur="5000"/>
                                        <p:tgtEl>
                                          <p:spTgt spid="12"/>
                                        </p:tgtEl>
                                        <p:attrNameLst>
                                          <p:attrName>ppt_w</p:attrName>
                                        </p:attrNameLst>
                                      </p:cBhvr>
                                      <p:tavLst>
                                        <p:tav tm="0">
                                          <p:val>
                                            <p:strVal val="ppt_w"/>
                                          </p:val>
                                        </p:tav>
                                        <p:tav tm="100000">
                                          <p:val>
                                            <p:fltVal val="0"/>
                                          </p:val>
                                        </p:tav>
                                      </p:tavLst>
                                    </p:anim>
                                    <p:anim calcmode="lin" valueType="num">
                                      <p:cBhvr>
                                        <p:cTn id="22" dur="5000"/>
                                        <p:tgtEl>
                                          <p:spTgt spid="12"/>
                                        </p:tgtEl>
                                        <p:attrNameLst>
                                          <p:attrName>ppt_h</p:attrName>
                                        </p:attrNameLst>
                                      </p:cBhvr>
                                      <p:tavLst>
                                        <p:tav tm="0">
                                          <p:val>
                                            <p:strVal val="ppt_h"/>
                                          </p:val>
                                        </p:tav>
                                        <p:tav tm="100000">
                                          <p:val>
                                            <p:strVal val="ppt_h"/>
                                          </p:val>
                                        </p:tav>
                                      </p:tavLst>
                                    </p:anim>
                                    <p:set>
                                      <p:cBhvr>
                                        <p:cTn id="23" dur="1" fill="hold">
                                          <p:stCondLst>
                                            <p:cond delay="4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51520" y="2636912"/>
            <a:ext cx="4680520" cy="2736304"/>
          </a:xfrm>
          <a:prstGeom prst="roundRect">
            <a:avLst/>
          </a:prstGeom>
          <a:solidFill>
            <a:schemeClr val="accent4">
              <a:lumMod val="40000"/>
              <a:lumOff val="60000"/>
            </a:schemeClr>
          </a:solidFill>
          <a:ln>
            <a:noFill/>
          </a:ln>
          <a:effectLst/>
          <a:scene3d>
            <a:camera prst="orthographicFront">
              <a:rot lat="0" lon="0" rev="0"/>
            </a:camera>
            <a:lightRig rig="chilly" dir="t">
              <a:rot lat="0" lon="0" rev="18480000"/>
            </a:lightRig>
          </a:scene3d>
          <a:sp3d prstMaterial="clear">
            <a:bevelT h="63500"/>
          </a:sp3d>
        </p:spPr>
        <p:txBody>
          <a:bodyPr>
            <a:noAutofit/>
          </a:bodyPr>
          <a:lstStyle/>
          <a:p>
            <a:pPr algn="just">
              <a:buNone/>
            </a:pPr>
            <a:r>
              <a:rPr lang="es-EC" sz="2500" b="1" dirty="0" smtClean="0"/>
              <a:t>	</a:t>
            </a:r>
            <a:r>
              <a:rPr lang="es-EC" sz="2500" b="1" dirty="0" smtClean="0">
                <a:solidFill>
                  <a:schemeClr val="tx1"/>
                </a:solidFill>
              </a:rPr>
              <a:t>DELIMITACIÓN ESPACIAL</a:t>
            </a:r>
          </a:p>
          <a:p>
            <a:pPr marL="0" indent="0" algn="just">
              <a:buNone/>
            </a:pPr>
            <a:r>
              <a:rPr lang="es-ES" sz="2500" dirty="0" smtClean="0">
                <a:solidFill>
                  <a:schemeClr val="tx1"/>
                </a:solidFill>
              </a:rPr>
              <a:t>El estudio se lo realizó en la Escuela Superior Militar “Eloy Alfaro”, específicamente en instalaciones de la piscina olímpica</a:t>
            </a:r>
            <a:endParaRPr lang="es-ES_tradnl" sz="2500" dirty="0">
              <a:solidFill>
                <a:schemeClr val="tx1"/>
              </a:solidFill>
            </a:endParaRPr>
          </a:p>
        </p:txBody>
      </p:sp>
      <p:sp>
        <p:nvSpPr>
          <p:cNvPr id="2" name="1 Título"/>
          <p:cNvSpPr>
            <a:spLocks noGrp="1"/>
          </p:cNvSpPr>
          <p:nvPr>
            <p:ph type="title"/>
          </p:nvPr>
        </p:nvSpPr>
        <p:spPr/>
        <p:txBody>
          <a:bodyPr>
            <a:normAutofit fontScale="90000"/>
          </a:bodyPr>
          <a:lstStyle/>
          <a:p>
            <a:r>
              <a:rPr lang="es-EC" b="1" dirty="0" smtClean="0"/>
              <a:t>DELIMITACIÓN DE LA INVESTIGACIÓN</a:t>
            </a:r>
            <a:endParaRPr lang="es-ES" dirty="0"/>
          </a:p>
        </p:txBody>
      </p:sp>
      <p:pic>
        <p:nvPicPr>
          <p:cNvPr id="5" name="Imagen 4"/>
          <p:cNvPicPr>
            <a:picLocks noChangeAspect="1"/>
          </p:cNvPicPr>
          <p:nvPr/>
        </p:nvPicPr>
        <p:blipFill>
          <a:blip r:embed="rId2" cstate="print"/>
          <a:stretch>
            <a:fillRect/>
          </a:stretch>
        </p:blipFill>
        <p:spPr>
          <a:xfrm>
            <a:off x="5039127" y="2492897"/>
            <a:ext cx="3925361" cy="3141944"/>
          </a:xfrm>
          <a:prstGeom prst="rect">
            <a:avLst/>
          </a:prstGeom>
          <a:ln>
            <a:noFill/>
          </a:ln>
          <a:effectLst>
            <a:softEdge rad="112500"/>
          </a:effectLst>
        </p:spPr>
      </p:pic>
      <p:pic>
        <p:nvPicPr>
          <p:cNvPr id="19458" name="Objeto 16"/>
          <p:cNvPicPr>
            <a:picLocks noChangeArrowheads="1"/>
          </p:cNvPicPr>
          <p:nvPr/>
        </p:nvPicPr>
        <p:blipFill>
          <a:blip r:embed="rId3" cstate="print"/>
          <a:srcRect t="-537" b="-967"/>
          <a:stretch>
            <a:fillRect/>
          </a:stretch>
        </p:blipFill>
        <p:spPr bwMode="auto">
          <a:xfrm>
            <a:off x="3203848" y="5517232"/>
            <a:ext cx="2880320" cy="864096"/>
          </a:xfrm>
          <a:prstGeom prst="rect">
            <a:avLst/>
          </a:prstGeom>
          <a:ln>
            <a:noFill/>
          </a:ln>
          <a:effectLst>
            <a:softEdge rad="112500"/>
          </a:effectLst>
        </p:spPr>
      </p:pic>
    </p:spTree>
  </p:cSld>
  <p:clrMapOvr>
    <a:masterClrMapping/>
  </p:clrMapOvr>
  <p:transition spd="slow">
    <p:wheel spokes="8"/>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259632" y="2492897"/>
            <a:ext cx="7056784" cy="576064"/>
          </a:xfrm>
        </p:spPr>
        <p:txBody>
          <a:bodyPr>
            <a:normAutofit/>
          </a:bodyPr>
          <a:lstStyle/>
          <a:p>
            <a:pPr marL="0" indent="0">
              <a:buNone/>
            </a:pPr>
            <a:r>
              <a:rPr lang="es-EC" sz="2300" b="1" dirty="0" smtClean="0">
                <a:solidFill>
                  <a:schemeClr val="tx1"/>
                </a:solidFill>
              </a:rPr>
              <a:t>DELIMITACIÓN DE LAS UNIDADES DE INVESTIGACIÓN</a:t>
            </a:r>
          </a:p>
          <a:p>
            <a:pPr>
              <a:buNone/>
            </a:pPr>
            <a:endParaRPr lang="es-ES" sz="2300" dirty="0">
              <a:solidFill>
                <a:schemeClr val="tx1"/>
              </a:solidFill>
            </a:endParaRPr>
          </a:p>
        </p:txBody>
      </p:sp>
      <p:sp>
        <p:nvSpPr>
          <p:cNvPr id="2" name="1 Título"/>
          <p:cNvSpPr>
            <a:spLocks noGrp="1"/>
          </p:cNvSpPr>
          <p:nvPr>
            <p:ph type="title"/>
          </p:nvPr>
        </p:nvSpPr>
        <p:spPr/>
        <p:txBody>
          <a:bodyPr>
            <a:normAutofit fontScale="90000"/>
          </a:bodyPr>
          <a:lstStyle/>
          <a:p>
            <a:r>
              <a:rPr lang="es-EC" b="1" dirty="0" smtClean="0"/>
              <a:t>DELIMITACIÓN DE LA INVESTIGACIÓN</a:t>
            </a:r>
            <a:endParaRPr lang="es-ES" dirty="0"/>
          </a:p>
        </p:txBody>
      </p:sp>
      <p:graphicFrame>
        <p:nvGraphicFramePr>
          <p:cNvPr id="7" name="6 Tabla"/>
          <p:cNvGraphicFramePr>
            <a:graphicFrameLocks noGrp="1"/>
          </p:cNvGraphicFramePr>
          <p:nvPr/>
        </p:nvGraphicFramePr>
        <p:xfrm>
          <a:off x="1331640" y="3356992"/>
          <a:ext cx="6400800" cy="1052513"/>
        </p:xfrm>
        <a:graphic>
          <a:graphicData uri="http://schemas.openxmlformats.org/drawingml/2006/table">
            <a:tbl>
              <a:tblPr firstRow="1" firstCol="1" bandRow="1">
                <a:tableStyleId>{073A0DAA-6AF3-43AB-8588-CEC1D06C72B9}</a:tableStyleId>
              </a:tblPr>
              <a:tblGrid>
                <a:gridCol w="2664732"/>
                <a:gridCol w="1325564"/>
                <a:gridCol w="1325564"/>
                <a:gridCol w="1084940"/>
              </a:tblGrid>
              <a:tr h="503568">
                <a:tc>
                  <a:txBody>
                    <a:bodyPr/>
                    <a:lstStyle/>
                    <a:p>
                      <a:pPr algn="ctr">
                        <a:spcAft>
                          <a:spcPts val="0"/>
                        </a:spcAft>
                      </a:pPr>
                      <a:r>
                        <a:rPr lang="es-MX" sz="2400" dirty="0" smtClean="0">
                          <a:effectLst/>
                        </a:rPr>
                        <a:t>MUESTRA</a:t>
                      </a:r>
                      <a:endParaRPr lang="es-EC" sz="2800" i="1" dirty="0">
                        <a:solidFill>
                          <a:srgbClr val="FF9900"/>
                        </a:solidFill>
                        <a:effectLst/>
                        <a:latin typeface="Times New Roman"/>
                        <a:ea typeface="Times New Roman"/>
                        <a:cs typeface="Times New Roman"/>
                      </a:endParaRPr>
                    </a:p>
                  </a:txBody>
                  <a:tcPr marL="44450" marR="44450" marT="0" marB="0" anchor="b"/>
                </a:tc>
                <a:tc>
                  <a:txBody>
                    <a:bodyPr/>
                    <a:lstStyle/>
                    <a:p>
                      <a:pPr algn="ctr">
                        <a:spcAft>
                          <a:spcPts val="0"/>
                        </a:spcAft>
                      </a:pPr>
                      <a:r>
                        <a:rPr lang="es-EC" sz="1800" dirty="0">
                          <a:effectLst/>
                        </a:rPr>
                        <a:t>HOMBRES</a:t>
                      </a:r>
                      <a:endParaRPr lang="es-EC" sz="2000" i="1" dirty="0">
                        <a:solidFill>
                          <a:schemeClr val="bg1"/>
                        </a:solidFill>
                        <a:effectLst/>
                        <a:latin typeface="Times New Roman"/>
                        <a:ea typeface="Times New Roman"/>
                        <a:cs typeface="Times New Roman"/>
                      </a:endParaRPr>
                    </a:p>
                  </a:txBody>
                  <a:tcPr marL="44450" marR="44450" marT="0" marB="0" anchor="b"/>
                </a:tc>
                <a:tc>
                  <a:txBody>
                    <a:bodyPr/>
                    <a:lstStyle/>
                    <a:p>
                      <a:pPr algn="ctr">
                        <a:spcAft>
                          <a:spcPts val="0"/>
                        </a:spcAft>
                      </a:pPr>
                      <a:r>
                        <a:rPr lang="es-EC" sz="1800">
                          <a:effectLst/>
                        </a:rPr>
                        <a:t>MUJERES </a:t>
                      </a:r>
                      <a:endParaRPr lang="es-EC" sz="2000" i="1">
                        <a:solidFill>
                          <a:schemeClr val="bg1"/>
                        </a:solidFill>
                        <a:effectLst/>
                        <a:latin typeface="Times New Roman"/>
                        <a:ea typeface="Times New Roman"/>
                        <a:cs typeface="Times New Roman"/>
                      </a:endParaRPr>
                    </a:p>
                  </a:txBody>
                  <a:tcPr marL="44450" marR="44450" marT="0" marB="0" anchor="b"/>
                </a:tc>
                <a:tc>
                  <a:txBody>
                    <a:bodyPr/>
                    <a:lstStyle/>
                    <a:p>
                      <a:pPr algn="ctr">
                        <a:spcAft>
                          <a:spcPts val="0"/>
                        </a:spcAft>
                      </a:pPr>
                      <a:r>
                        <a:rPr lang="es-EC" sz="1800" dirty="0">
                          <a:effectLst/>
                        </a:rPr>
                        <a:t>TOTAL</a:t>
                      </a:r>
                      <a:endParaRPr lang="es-EC" sz="2000" i="1" dirty="0">
                        <a:solidFill>
                          <a:schemeClr val="bg1"/>
                        </a:solidFill>
                        <a:effectLst/>
                        <a:latin typeface="Times New Roman"/>
                        <a:ea typeface="Times New Roman"/>
                        <a:cs typeface="Times New Roman"/>
                      </a:endParaRPr>
                    </a:p>
                  </a:txBody>
                  <a:tcPr marL="44450" marR="44450" marT="0" marB="0" anchor="b"/>
                </a:tc>
              </a:tr>
              <a:tr h="548945">
                <a:tc>
                  <a:txBody>
                    <a:bodyPr/>
                    <a:lstStyle/>
                    <a:p>
                      <a:pPr algn="ctr">
                        <a:spcAft>
                          <a:spcPts val="0"/>
                        </a:spcAft>
                      </a:pPr>
                      <a:r>
                        <a:rPr lang="es-MX" sz="1800" dirty="0" smtClean="0">
                          <a:effectLst/>
                        </a:rPr>
                        <a:t>CADETES</a:t>
                      </a:r>
                      <a:endParaRPr lang="es-EC" sz="2000" i="1" dirty="0">
                        <a:solidFill>
                          <a:schemeClr val="bg1"/>
                        </a:solidFill>
                        <a:effectLst/>
                        <a:latin typeface="Times New Roman"/>
                        <a:ea typeface="Times New Roman"/>
                        <a:cs typeface="Times New Roman"/>
                      </a:endParaRPr>
                    </a:p>
                  </a:txBody>
                  <a:tcPr marL="44450" marR="44450" marT="0" marB="0" anchor="b"/>
                </a:tc>
                <a:tc>
                  <a:txBody>
                    <a:bodyPr/>
                    <a:lstStyle/>
                    <a:p>
                      <a:pPr algn="ctr">
                        <a:spcAft>
                          <a:spcPts val="0"/>
                        </a:spcAft>
                      </a:pPr>
                      <a:r>
                        <a:rPr lang="es-MX" sz="1800" i="0" dirty="0" smtClean="0">
                          <a:solidFill>
                            <a:schemeClr val="dk1"/>
                          </a:solidFill>
                          <a:effectLst/>
                          <a:latin typeface="+mn-lt"/>
                          <a:ea typeface="+mn-ea"/>
                          <a:cs typeface="+mn-cs"/>
                        </a:rPr>
                        <a:t>5</a:t>
                      </a:r>
                      <a:endParaRPr lang="es-EC" sz="2000" i="1" dirty="0">
                        <a:solidFill>
                          <a:schemeClr val="bg1"/>
                        </a:solidFill>
                        <a:effectLst/>
                        <a:latin typeface="Times New Roman"/>
                        <a:ea typeface="Times New Roman"/>
                        <a:cs typeface="Times New Roman"/>
                      </a:endParaRPr>
                    </a:p>
                  </a:txBody>
                  <a:tcPr marL="44450" marR="44450" marT="0" marB="0" anchor="b"/>
                </a:tc>
                <a:tc>
                  <a:txBody>
                    <a:bodyPr/>
                    <a:lstStyle/>
                    <a:p>
                      <a:pPr algn="ctr">
                        <a:spcAft>
                          <a:spcPts val="0"/>
                        </a:spcAft>
                      </a:pPr>
                      <a:r>
                        <a:rPr lang="es-MX" sz="1800" i="0" dirty="0" smtClean="0">
                          <a:solidFill>
                            <a:schemeClr val="dk1"/>
                          </a:solidFill>
                          <a:effectLst/>
                          <a:latin typeface="+mn-lt"/>
                          <a:ea typeface="+mn-ea"/>
                          <a:cs typeface="+mn-cs"/>
                        </a:rPr>
                        <a:t>1</a:t>
                      </a:r>
                      <a:endParaRPr lang="es-EC" sz="2000" i="1" dirty="0">
                        <a:solidFill>
                          <a:schemeClr val="bg1"/>
                        </a:solidFill>
                        <a:effectLst/>
                        <a:latin typeface="Times New Roman"/>
                        <a:ea typeface="Times New Roman"/>
                        <a:cs typeface="Times New Roman"/>
                      </a:endParaRPr>
                    </a:p>
                  </a:txBody>
                  <a:tcPr marL="44450" marR="44450" marT="0" marB="0" anchor="b"/>
                </a:tc>
                <a:tc>
                  <a:txBody>
                    <a:bodyPr/>
                    <a:lstStyle/>
                    <a:p>
                      <a:pPr algn="ctr">
                        <a:spcAft>
                          <a:spcPts val="0"/>
                        </a:spcAft>
                      </a:pPr>
                      <a:r>
                        <a:rPr lang="es-EC" sz="1800" i="0" dirty="0" smtClean="0">
                          <a:solidFill>
                            <a:schemeClr val="dk1"/>
                          </a:solidFill>
                          <a:effectLst/>
                          <a:latin typeface="+mn-lt"/>
                          <a:ea typeface="+mn-ea"/>
                          <a:cs typeface="+mn-cs"/>
                        </a:rPr>
                        <a:t>6</a:t>
                      </a:r>
                      <a:endParaRPr lang="es-EC" sz="2000" i="1" dirty="0">
                        <a:solidFill>
                          <a:schemeClr val="bg1"/>
                        </a:solidFill>
                        <a:effectLst/>
                        <a:latin typeface="Times New Roman"/>
                        <a:ea typeface="Times New Roman"/>
                        <a:cs typeface="Times New Roman"/>
                      </a:endParaRPr>
                    </a:p>
                  </a:txBody>
                  <a:tcPr marL="44450" marR="44450" marT="0" marB="0" anchor="b"/>
                </a:tc>
              </a:tr>
            </a:tbl>
          </a:graphicData>
        </a:graphic>
      </p:graphicFrame>
      <p:sp>
        <p:nvSpPr>
          <p:cNvPr id="8" name="2 Marcador de contenido"/>
          <p:cNvSpPr txBox="1">
            <a:spLocks/>
          </p:cNvSpPr>
          <p:nvPr/>
        </p:nvSpPr>
        <p:spPr>
          <a:xfrm>
            <a:off x="1763688" y="4941169"/>
            <a:ext cx="6480720" cy="864095"/>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100000"/>
              </a:lnSpc>
              <a:spcBef>
                <a:spcPct val="20000"/>
              </a:spcBef>
              <a:spcAft>
                <a:spcPts val="0"/>
              </a:spcAft>
              <a:buClr>
                <a:schemeClr val="accent1"/>
              </a:buClr>
              <a:buSzPct val="100000"/>
              <a:buFont typeface="Wingdings" pitchFamily="2" charset="2"/>
              <a:buChar char="Ø"/>
              <a:tabLst/>
              <a:defRPr/>
            </a:pPr>
            <a:r>
              <a:rPr lang="es-EC" sz="2000" b="1" dirty="0" smtClean="0"/>
              <a:t>Preselección del equipo de Natación FF.AA. del Ecuador</a:t>
            </a:r>
          </a:p>
          <a:p>
            <a:pPr algn="just">
              <a:spcBef>
                <a:spcPct val="20000"/>
              </a:spcBef>
              <a:buClr>
                <a:schemeClr val="accent1"/>
              </a:buClr>
              <a:buSzPct val="100000"/>
              <a:buFont typeface="Wingdings" pitchFamily="2" charset="2"/>
              <a:buChar char="Ø"/>
              <a:defRPr/>
            </a:pPr>
            <a:r>
              <a:rPr lang="es-EC" sz="2000" b="1" dirty="0" smtClean="0"/>
              <a:t>Edades entre 19 y 22 años</a:t>
            </a:r>
          </a:p>
          <a:p>
            <a:pPr marL="0" marR="0" lvl="0" indent="0" algn="just" defTabSz="914400" rtl="0" eaLnBrk="1" fontAlgn="auto" latinLnBrk="0" hangingPunct="1">
              <a:lnSpc>
                <a:spcPct val="100000"/>
              </a:lnSpc>
              <a:spcBef>
                <a:spcPct val="20000"/>
              </a:spcBef>
              <a:spcAft>
                <a:spcPts val="0"/>
              </a:spcAft>
              <a:buClr>
                <a:schemeClr val="accent1"/>
              </a:buClr>
              <a:buSzPct val="100000"/>
              <a:buFont typeface="Symbol" pitchFamily="18" charset="2"/>
              <a:buNone/>
              <a:tabLst/>
              <a:defRPr/>
            </a:pPr>
            <a:endParaRPr kumimoji="0" lang="es-EC" sz="2000" b="1" i="0" u="none" strike="noStrike" kern="1200" cap="none" spc="0" normalizeH="0" baseline="0" noProof="0" dirty="0" smtClean="0">
              <a:ln>
                <a:noFill/>
              </a:ln>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1"/>
              </a:buClr>
              <a:buSzPct val="100000"/>
              <a:buFont typeface="Symbol" pitchFamily="18" charset="2"/>
              <a:buNone/>
              <a:tabLst/>
              <a:defRPr/>
            </a:pPr>
            <a:endParaRPr kumimoji="0" lang="es-ES" sz="2400" b="0" i="0" u="none" strike="noStrike" kern="1200" cap="none" spc="0" normalizeH="0" baseline="0" noProof="0" dirty="0">
              <a:ln>
                <a:noFill/>
              </a:ln>
              <a:effectLst/>
              <a:uLnTx/>
              <a:uFillTx/>
              <a:latin typeface="+mn-lt"/>
              <a:ea typeface="+mn-ea"/>
              <a:cs typeface="+mn-cs"/>
            </a:endParaRPr>
          </a:p>
        </p:txBody>
      </p:sp>
    </p:spTree>
  </p:cSld>
  <p:clrMapOvr>
    <a:masterClrMapping/>
  </p:clrMapOvr>
  <p:transition spd="slow">
    <p:zoom dir="in"/>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jeto 16"/>
          <p:cNvPicPr>
            <a:picLocks noChangeArrowheads="1"/>
          </p:cNvPicPr>
          <p:nvPr/>
        </p:nvPicPr>
        <p:blipFill>
          <a:blip r:embed="rId2" cstate="print"/>
          <a:srcRect t="-537" b="-967"/>
          <a:stretch>
            <a:fillRect/>
          </a:stretch>
        </p:blipFill>
        <p:spPr bwMode="auto">
          <a:xfrm>
            <a:off x="6300192" y="1484784"/>
            <a:ext cx="2880320" cy="864096"/>
          </a:xfrm>
          <a:prstGeom prst="rect">
            <a:avLst/>
          </a:prstGeom>
          <a:ln>
            <a:noFill/>
          </a:ln>
          <a:effectLst>
            <a:softEdge rad="112500"/>
          </a:effectLst>
        </p:spPr>
      </p:pic>
      <p:pic>
        <p:nvPicPr>
          <p:cNvPr id="9" name="8 Imagen" descr="IMG_3488.jpg"/>
          <p:cNvPicPr>
            <a:picLocks noChangeAspect="1"/>
          </p:cNvPicPr>
          <p:nvPr/>
        </p:nvPicPr>
        <p:blipFill>
          <a:blip r:embed="rId3" cstate="print"/>
          <a:stretch>
            <a:fillRect/>
          </a:stretch>
        </p:blipFill>
        <p:spPr>
          <a:xfrm>
            <a:off x="144016" y="5256584"/>
            <a:ext cx="1979712" cy="1484784"/>
          </a:xfrm>
          <a:prstGeom prst="rect">
            <a:avLst/>
          </a:prstGeom>
          <a:ln>
            <a:noFill/>
          </a:ln>
          <a:effectLst>
            <a:softEdge rad="112500"/>
          </a:effectLst>
        </p:spPr>
      </p:pic>
      <p:pic>
        <p:nvPicPr>
          <p:cNvPr id="8" name="7 Imagen" descr="DSC02344.JPG"/>
          <p:cNvPicPr>
            <a:picLocks noChangeAspect="1"/>
          </p:cNvPicPr>
          <p:nvPr/>
        </p:nvPicPr>
        <p:blipFill>
          <a:blip r:embed="rId4" cstate="print"/>
          <a:stretch>
            <a:fillRect/>
          </a:stretch>
        </p:blipFill>
        <p:spPr>
          <a:xfrm>
            <a:off x="7236296" y="5421560"/>
            <a:ext cx="1855755" cy="1391816"/>
          </a:xfrm>
          <a:prstGeom prst="rect">
            <a:avLst/>
          </a:prstGeom>
          <a:ln>
            <a:noFill/>
          </a:ln>
          <a:effectLst>
            <a:softEdge rad="112500"/>
          </a:effectLst>
        </p:spPr>
      </p:pic>
      <p:pic>
        <p:nvPicPr>
          <p:cNvPr id="7" name="6 Imagen" descr="DSC02333.JPG"/>
          <p:cNvPicPr>
            <a:picLocks noChangeAspect="1"/>
          </p:cNvPicPr>
          <p:nvPr/>
        </p:nvPicPr>
        <p:blipFill>
          <a:blip r:embed="rId5" cstate="print"/>
          <a:stretch>
            <a:fillRect/>
          </a:stretch>
        </p:blipFill>
        <p:spPr>
          <a:xfrm>
            <a:off x="251520" y="1502786"/>
            <a:ext cx="2088232" cy="1566174"/>
          </a:xfrm>
          <a:prstGeom prst="rect">
            <a:avLst/>
          </a:prstGeom>
          <a:ln>
            <a:noFill/>
          </a:ln>
          <a:effectLst>
            <a:softEdge rad="112500"/>
          </a:effectLst>
        </p:spPr>
      </p:pic>
      <p:sp>
        <p:nvSpPr>
          <p:cNvPr id="2" name="1 Título"/>
          <p:cNvSpPr>
            <a:spLocks noGrp="1"/>
          </p:cNvSpPr>
          <p:nvPr>
            <p:ph type="title"/>
          </p:nvPr>
        </p:nvSpPr>
        <p:spPr/>
        <p:txBody>
          <a:bodyPr>
            <a:normAutofit/>
          </a:bodyPr>
          <a:lstStyle/>
          <a:p>
            <a:r>
              <a:rPr lang="es-EC" b="1" dirty="0"/>
              <a:t>JUSTIFICACIÓN E IMPORTANCIA </a:t>
            </a:r>
            <a:endParaRPr lang="es-ES" dirty="0"/>
          </a:p>
        </p:txBody>
      </p:sp>
      <p:graphicFrame>
        <p:nvGraphicFramePr>
          <p:cNvPr id="5" name="4 Diagrama"/>
          <p:cNvGraphicFramePr/>
          <p:nvPr>
            <p:extLst>
              <p:ext uri="{D42A27DB-BD31-4B8C-83A1-F6EECF244321}">
                <p14:modId xmlns="" xmlns:p14="http://schemas.microsoft.com/office/powerpoint/2010/main" val="2933414569"/>
              </p:ext>
            </p:extLst>
          </p:nvPr>
        </p:nvGraphicFramePr>
        <p:xfrm>
          <a:off x="-684584" y="1412776"/>
          <a:ext cx="10225136" cy="54006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transition spd="slow">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899592" y="1700808"/>
          <a:ext cx="7876397" cy="41825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Título"/>
          <p:cNvSpPr>
            <a:spLocks noGrp="1"/>
          </p:cNvSpPr>
          <p:nvPr>
            <p:ph type="title"/>
          </p:nvPr>
        </p:nvSpPr>
        <p:spPr/>
        <p:txBody>
          <a:bodyPr>
            <a:normAutofit/>
          </a:bodyPr>
          <a:lstStyle/>
          <a:p>
            <a:r>
              <a:rPr lang="es-EC" b="1" dirty="0" smtClean="0"/>
              <a:t>OBJETIVO GENERAL</a:t>
            </a:r>
            <a:endParaRPr lang="es-ES" dirty="0"/>
          </a:p>
        </p:txBody>
      </p:sp>
      <p:pic>
        <p:nvPicPr>
          <p:cNvPr id="5" name="4 Imagen" descr="DSC02315.JPG"/>
          <p:cNvPicPr>
            <a:picLocks noChangeAspect="1"/>
          </p:cNvPicPr>
          <p:nvPr/>
        </p:nvPicPr>
        <p:blipFill>
          <a:blip r:embed="rId7" cstate="print"/>
          <a:stretch>
            <a:fillRect/>
          </a:stretch>
        </p:blipFill>
        <p:spPr>
          <a:xfrm>
            <a:off x="3923928" y="4941168"/>
            <a:ext cx="2160240" cy="16201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1986" name="Picture 2" descr="http://www.saludplena.com/wp-content/uploads/2012/05/frecuencia-cardiaca.jpg">
            <a:hlinkClick r:id="rId8"/>
          </p:cNvPr>
          <p:cNvPicPr>
            <a:picLocks noChangeAspect="1" noChangeArrowheads="1"/>
          </p:cNvPicPr>
          <p:nvPr/>
        </p:nvPicPr>
        <p:blipFill>
          <a:blip r:embed="rId9" cstate="print"/>
          <a:srcRect/>
          <a:stretch>
            <a:fillRect/>
          </a:stretch>
        </p:blipFill>
        <p:spPr bwMode="auto">
          <a:xfrm>
            <a:off x="1763688" y="4941168"/>
            <a:ext cx="1944216" cy="1637164"/>
          </a:xfrm>
          <a:prstGeom prst="rect">
            <a:avLst/>
          </a:prstGeom>
          <a:noFill/>
        </p:spPr>
      </p:pic>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1484147" y="2060848"/>
          <a:ext cx="7624357" cy="41044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Título"/>
          <p:cNvSpPr>
            <a:spLocks noGrp="1"/>
          </p:cNvSpPr>
          <p:nvPr>
            <p:ph type="title"/>
          </p:nvPr>
        </p:nvSpPr>
        <p:spPr/>
        <p:txBody>
          <a:bodyPr/>
          <a:lstStyle/>
          <a:p>
            <a:r>
              <a:rPr lang="es-EC" b="1" dirty="0" smtClean="0"/>
              <a:t>OBJETIVOS ESPECÍFICOS</a:t>
            </a:r>
            <a:endParaRPr lang="es-ES" dirty="0"/>
          </a:p>
        </p:txBody>
      </p:sp>
      <p:pic>
        <p:nvPicPr>
          <p:cNvPr id="5" name="4 Imagen" descr="IMG_3810.jpg"/>
          <p:cNvPicPr>
            <a:picLocks noChangeAspect="1"/>
          </p:cNvPicPr>
          <p:nvPr/>
        </p:nvPicPr>
        <p:blipFill>
          <a:blip r:embed="rId7" cstate="print">
            <a:lum bright="-10000" contrast="-30000"/>
          </a:blip>
          <a:stretch>
            <a:fillRect/>
          </a:stretch>
        </p:blipFill>
        <p:spPr>
          <a:xfrm>
            <a:off x="107504" y="4221088"/>
            <a:ext cx="2747797" cy="2060848"/>
          </a:xfrm>
          <a:prstGeom prst="rect">
            <a:avLst/>
          </a:prstGeom>
          <a:ln>
            <a:noFill/>
          </a:ln>
          <a:effectLst>
            <a:softEdge rad="112500"/>
          </a:effectLst>
        </p:spPr>
      </p:pic>
    </p:spTree>
  </p:cSld>
  <p:clrMapOvr>
    <a:masterClrMapping/>
  </p:clrMapOvr>
  <p:transition spd="slow">
    <p:split orient="vert" dir="in"/>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899592" y="1916832"/>
          <a:ext cx="7560840" cy="4464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Título"/>
          <p:cNvSpPr>
            <a:spLocks noGrp="1"/>
          </p:cNvSpPr>
          <p:nvPr>
            <p:ph type="title"/>
          </p:nvPr>
        </p:nvSpPr>
        <p:spPr/>
        <p:txBody>
          <a:bodyPr>
            <a:normAutofit/>
          </a:bodyPr>
          <a:lstStyle/>
          <a:p>
            <a:r>
              <a:rPr lang="es-EC" b="1" dirty="0"/>
              <a:t>OBJETIVOS ESPECÍFICOS</a:t>
            </a:r>
            <a:endParaRPr lang="es-ES" dirty="0"/>
          </a:p>
        </p:txBody>
      </p:sp>
      <p:pic>
        <p:nvPicPr>
          <p:cNvPr id="5" name="4 Imagen" descr="IMG_3517.jpg"/>
          <p:cNvPicPr>
            <a:picLocks noChangeAspect="1"/>
          </p:cNvPicPr>
          <p:nvPr/>
        </p:nvPicPr>
        <p:blipFill>
          <a:blip r:embed="rId7" cstate="print"/>
          <a:stretch>
            <a:fillRect/>
          </a:stretch>
        </p:blipFill>
        <p:spPr>
          <a:xfrm>
            <a:off x="5292080" y="4653136"/>
            <a:ext cx="2459765" cy="1844824"/>
          </a:xfrm>
          <a:prstGeom prst="rect">
            <a:avLst/>
          </a:prstGeom>
          <a:ln>
            <a:noFill/>
          </a:ln>
          <a:effectLst>
            <a:softEdge rad="112500"/>
          </a:effectLst>
        </p:spPr>
      </p:pic>
    </p:spTree>
    <p:extLst>
      <p:ext uri="{BB962C8B-B14F-4D97-AF65-F5344CB8AC3E}">
        <p14:creationId xmlns="" xmlns:p14="http://schemas.microsoft.com/office/powerpoint/2010/main" val="1901427385"/>
      </p:ext>
    </p:extLst>
  </p:cSld>
  <p:clrMapOvr>
    <a:masterClrMapping/>
  </p:clrMapOvr>
  <p:transition spd="slow">
    <p:plus/>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785786" y="2500306"/>
            <a:ext cx="7772400" cy="2298707"/>
          </a:xfrm>
        </p:spPr>
        <p:txBody>
          <a:bodyPr>
            <a:normAutofit/>
          </a:bodyPr>
          <a:lstStyle/>
          <a:p>
            <a:r>
              <a:rPr lang="es-ES" sz="4800" b="1" dirty="0"/>
              <a:t>MARCO TEÓRICO DE LA INVESTIGACIÓN</a:t>
            </a:r>
            <a:r>
              <a:rPr lang="es-ES" sz="4800" dirty="0"/>
              <a:t/>
            </a:r>
            <a:br>
              <a:rPr lang="es-ES" sz="4800" dirty="0"/>
            </a:br>
            <a:endParaRPr lang="es-ES" sz="4800" dirty="0"/>
          </a:p>
        </p:txBody>
      </p:sp>
    </p:spTree>
  </p:cSld>
  <p:clrMapOvr>
    <a:masterClrMapping/>
  </p:clrMapOvr>
  <p:transition spd="slow">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3528" y="2492896"/>
            <a:ext cx="5040560" cy="1728192"/>
          </a:xfrm>
          <a:prstGeom prst="roundRect">
            <a:avLst/>
          </a:prstGeom>
          <a:solidFill>
            <a:schemeClr val="accent5">
              <a:lumMod val="60000"/>
              <a:lumOff val="40000"/>
            </a:schemeClr>
          </a:solidFill>
          <a:ln>
            <a:noFill/>
          </a:ln>
          <a:effectLst/>
          <a:scene3d>
            <a:camera prst="orthographicFront">
              <a:rot lat="0" lon="0" rev="0"/>
            </a:camera>
            <a:lightRig rig="chilly" dir="t">
              <a:rot lat="0" lon="0" rev="18480000"/>
            </a:lightRig>
          </a:scene3d>
          <a:sp3d prstMaterial="clear">
            <a:bevelT h="63500"/>
          </a:sp3d>
        </p:spPr>
        <p:txBody>
          <a:bodyPr>
            <a:normAutofit lnSpcReduction="10000"/>
          </a:bodyPr>
          <a:lstStyle/>
          <a:p>
            <a:pPr algn="just"/>
            <a:r>
              <a:rPr lang="es-ES" sz="2100" dirty="0">
                <a:solidFill>
                  <a:schemeClr val="tx1"/>
                </a:solidFill>
              </a:rPr>
              <a:t>S</a:t>
            </a:r>
            <a:r>
              <a:rPr lang="es-ES" sz="2100" dirty="0" smtClean="0">
                <a:solidFill>
                  <a:schemeClr val="tx1"/>
                </a:solidFill>
              </a:rPr>
              <a:t>e </a:t>
            </a:r>
            <a:r>
              <a:rPr lang="es-ES" sz="2100" dirty="0">
                <a:solidFill>
                  <a:schemeClr val="tx1"/>
                </a:solidFill>
              </a:rPr>
              <a:t>puede definir como el número de contracciones ventriculares por minuto efectuadas por el corazón, medida generalmente en latidos por minuto </a:t>
            </a:r>
            <a:r>
              <a:rPr lang="es-ES" sz="2100" dirty="0" smtClean="0">
                <a:solidFill>
                  <a:schemeClr val="tx1"/>
                </a:solidFill>
              </a:rPr>
              <a:t> </a:t>
            </a:r>
            <a:r>
              <a:rPr lang="es-ES" sz="2100" dirty="0">
                <a:solidFill>
                  <a:schemeClr val="tx1"/>
                </a:solidFill>
              </a:rPr>
              <a:t>o pulsaciones por </a:t>
            </a:r>
            <a:r>
              <a:rPr lang="es-ES" sz="2100" dirty="0" smtClean="0">
                <a:solidFill>
                  <a:schemeClr val="tx1"/>
                </a:solidFill>
              </a:rPr>
              <a:t>minuto.</a:t>
            </a:r>
            <a:r>
              <a:rPr lang="es-EC" sz="2100" dirty="0" smtClean="0">
                <a:solidFill>
                  <a:schemeClr val="tx1"/>
                </a:solidFill>
              </a:rPr>
              <a:t> </a:t>
            </a:r>
          </a:p>
          <a:p>
            <a:pPr algn="just">
              <a:buNone/>
            </a:pPr>
            <a:endParaRPr lang="es-ES_tradnl" sz="2100" dirty="0">
              <a:solidFill>
                <a:schemeClr val="tx1"/>
              </a:solidFill>
            </a:endParaRPr>
          </a:p>
        </p:txBody>
      </p:sp>
      <p:sp>
        <p:nvSpPr>
          <p:cNvPr id="2" name="1 Título"/>
          <p:cNvSpPr>
            <a:spLocks noGrp="1"/>
          </p:cNvSpPr>
          <p:nvPr>
            <p:ph type="title"/>
          </p:nvPr>
        </p:nvSpPr>
        <p:spPr>
          <a:xfrm>
            <a:off x="467544" y="260648"/>
            <a:ext cx="8229600" cy="1143000"/>
          </a:xfrm>
        </p:spPr>
        <p:txBody>
          <a:bodyPr/>
          <a:lstStyle/>
          <a:p>
            <a:r>
              <a:rPr lang="es-EC" b="1" dirty="0"/>
              <a:t>FRECUENCIA CARDIACA. </a:t>
            </a:r>
            <a:endParaRPr lang="es-ES" b="1" dirty="0"/>
          </a:p>
        </p:txBody>
      </p:sp>
      <p:pic>
        <p:nvPicPr>
          <p:cNvPr id="4" name="Imagen 3"/>
          <p:cNvPicPr>
            <a:picLocks noChangeAspect="1"/>
          </p:cNvPicPr>
          <p:nvPr/>
        </p:nvPicPr>
        <p:blipFill>
          <a:blip r:embed="rId3" cstate="print"/>
          <a:stretch>
            <a:fillRect/>
          </a:stretch>
        </p:blipFill>
        <p:spPr>
          <a:xfrm>
            <a:off x="5580591" y="2520280"/>
            <a:ext cx="3167873" cy="3789040"/>
          </a:xfrm>
          <a:prstGeom prst="rect">
            <a:avLst/>
          </a:prstGeom>
          <a:ln>
            <a:noFill/>
          </a:ln>
          <a:effectLst>
            <a:softEdge rad="112500"/>
          </a:effectLst>
        </p:spPr>
      </p:pic>
      <p:sp>
        <p:nvSpPr>
          <p:cNvPr id="5" name="2 Marcador de contenido"/>
          <p:cNvSpPr txBox="1">
            <a:spLocks/>
          </p:cNvSpPr>
          <p:nvPr/>
        </p:nvSpPr>
        <p:spPr>
          <a:xfrm>
            <a:off x="323528" y="4293096"/>
            <a:ext cx="5040560" cy="1872208"/>
          </a:xfrm>
          <a:prstGeom prst="roundRect">
            <a:avLst/>
          </a:prstGeom>
          <a:solidFill>
            <a:schemeClr val="accent5">
              <a:lumMod val="60000"/>
              <a:lumOff val="40000"/>
            </a:schemeClr>
          </a:solidFill>
          <a:ln>
            <a:noFill/>
          </a:ln>
          <a:effectLst/>
          <a:scene3d>
            <a:camera prst="orthographicFront">
              <a:rot lat="0" lon="0" rev="0"/>
            </a:camera>
            <a:lightRig rig="chilly" dir="t">
              <a:rot lat="0" lon="0" rev="18480000"/>
            </a:lightRig>
          </a:scene3d>
          <a:sp3d prstMaterial="clear">
            <a:bevelT h="63500"/>
          </a:sp3d>
        </p:spPr>
        <p:txBody>
          <a:bodyPr vert="horz" lIns="91440" tIns="45720" rIns="91440" bIns="45720" rtlCol="0">
            <a:normAutofit fontScale="92500"/>
          </a:bodyPr>
          <a:lstStyle/>
          <a:p>
            <a:pPr marL="274320" marR="0" lvl="0" indent="-274320" algn="just" defTabSz="914400" rtl="0" eaLnBrk="1" fontAlgn="auto" latinLnBrk="0" hangingPunct="1">
              <a:lnSpc>
                <a:spcPct val="100000"/>
              </a:lnSpc>
              <a:spcBef>
                <a:spcPct val="20000"/>
              </a:spcBef>
              <a:spcAft>
                <a:spcPts val="0"/>
              </a:spcAft>
              <a:buClr>
                <a:schemeClr val="accent1"/>
              </a:buClr>
              <a:buSzPct val="100000"/>
              <a:buFont typeface="Symbol" pitchFamily="18" charset="2"/>
              <a:buChar char=""/>
              <a:tabLst/>
              <a:defRPr/>
            </a:pPr>
            <a:r>
              <a:rPr kumimoji="0" lang="es-ES" sz="2100" b="0" i="0" u="none" strike="noStrike" kern="1200" cap="none" spc="0" normalizeH="0" baseline="0" noProof="0" dirty="0" smtClean="0">
                <a:ln>
                  <a:noFill/>
                </a:ln>
                <a:solidFill>
                  <a:schemeClr val="tx1"/>
                </a:solidFill>
                <a:effectLst/>
                <a:uLnTx/>
                <a:uFillTx/>
                <a:latin typeface="+mn-lt"/>
                <a:ea typeface="+mn-ea"/>
                <a:cs typeface="+mn-cs"/>
              </a:rPr>
              <a:t>Estas contracciones responden a las necesidades sanguíneas y por tanto, nutritivas que el organismo necesita como “combustible” para satisfacer sus funciones vitales, así como para la AF</a:t>
            </a:r>
            <a:r>
              <a:rPr kumimoji="0" lang="es-ES_tradnl" sz="2100" b="0" i="0" u="none" strike="noStrike" kern="1200" cap="none" spc="0" normalizeH="0" baseline="0" noProof="0" dirty="0" smtClean="0">
                <a:ln>
                  <a:noFill/>
                </a:ln>
                <a:solidFill>
                  <a:schemeClr val="tx1"/>
                </a:solidFill>
                <a:effectLst/>
                <a:uLnTx/>
                <a:uFillTx/>
                <a:latin typeface="+mn-lt"/>
                <a:ea typeface="+mn-ea"/>
                <a:cs typeface="+mn-cs"/>
              </a:rPr>
              <a:t>.</a:t>
            </a:r>
            <a:endParaRPr kumimoji="0" lang="es-ES" sz="21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ox(in)">
                                      <p:cBhvr>
                                        <p:cTn id="7" dur="500"/>
                                        <p:tgtEl>
                                          <p:spTgt spid="3">
                                            <p:bg/>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ox(in)">
                                      <p:cBhvr>
                                        <p:cTn id="10" dur="500"/>
                                        <p:tgtEl>
                                          <p:spTgt spid="3">
                                            <p:txEl>
                                              <p:pRg st="0" end="0"/>
                                            </p:txEl>
                                          </p:spTgt>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ox(i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p:cNvPicPr>
            <a:picLocks noGrp="1" noChangeAspect="1"/>
          </p:cNvPicPr>
          <p:nvPr>
            <p:ph idx="1"/>
          </p:nvPr>
        </p:nvPicPr>
        <p:blipFill>
          <a:blip r:embed="rId3" cstate="print"/>
          <a:srcRect l="-31345" r="-31345"/>
          <a:stretch>
            <a:fillRect/>
          </a:stretch>
        </p:blipFill>
        <p:spPr>
          <a:xfrm>
            <a:off x="251520" y="332656"/>
            <a:ext cx="2187575" cy="1223963"/>
          </a:xfrm>
          <a:prstGeom prst="rect">
            <a:avLst/>
          </a:prstGeom>
          <a:ln>
            <a:noFill/>
          </a:ln>
          <a:effectLst>
            <a:outerShdw blurRad="292100" dist="139700" dir="2700000" algn="tl" rotWithShape="0">
              <a:srgbClr val="333333">
                <a:alpha val="65000"/>
              </a:srgbClr>
            </a:outerShdw>
          </a:effectLst>
        </p:spPr>
      </p:pic>
      <p:pic>
        <p:nvPicPr>
          <p:cNvPr id="6" name="Imagen 5"/>
          <p:cNvPicPr>
            <a:picLocks noChangeAspect="1"/>
          </p:cNvPicPr>
          <p:nvPr/>
        </p:nvPicPr>
        <p:blipFill>
          <a:blip r:embed="rId4" cstate="print"/>
          <a:stretch>
            <a:fillRect/>
          </a:stretch>
        </p:blipFill>
        <p:spPr>
          <a:xfrm>
            <a:off x="7380312" y="5085184"/>
            <a:ext cx="1604268" cy="1571859"/>
          </a:xfrm>
          <a:prstGeom prst="rect">
            <a:avLst/>
          </a:prstGeom>
          <a:ln>
            <a:noFill/>
          </a:ln>
          <a:effectLst>
            <a:softEdge rad="112500"/>
          </a:effectLst>
        </p:spPr>
      </p:pic>
      <p:pic>
        <p:nvPicPr>
          <p:cNvPr id="2" name="Imagen 1"/>
          <p:cNvPicPr>
            <a:picLocks noChangeAspect="1"/>
          </p:cNvPicPr>
          <p:nvPr/>
        </p:nvPicPr>
        <p:blipFill>
          <a:blip r:embed="rId5" cstate="print"/>
          <a:stretch>
            <a:fillRect/>
          </a:stretch>
        </p:blipFill>
        <p:spPr>
          <a:xfrm>
            <a:off x="6372200" y="404664"/>
            <a:ext cx="2304256" cy="12961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Imagen 6"/>
          <p:cNvPicPr>
            <a:picLocks noChangeAspect="1"/>
          </p:cNvPicPr>
          <p:nvPr/>
        </p:nvPicPr>
        <p:blipFill>
          <a:blip r:embed="rId6" cstate="print"/>
          <a:stretch>
            <a:fillRect/>
          </a:stretch>
        </p:blipFill>
        <p:spPr>
          <a:xfrm>
            <a:off x="88850" y="4581128"/>
            <a:ext cx="2538934" cy="2064859"/>
          </a:xfrm>
          <a:prstGeom prst="ellipse">
            <a:avLst/>
          </a:prstGeom>
          <a:ln>
            <a:noFill/>
          </a:ln>
          <a:effectLst>
            <a:softEdge rad="112500"/>
          </a:effectLst>
        </p:spPr>
      </p:pic>
      <p:graphicFrame>
        <p:nvGraphicFramePr>
          <p:cNvPr id="4" name="3 Diagrama"/>
          <p:cNvGraphicFramePr/>
          <p:nvPr>
            <p:extLst>
              <p:ext uri="{D42A27DB-BD31-4B8C-83A1-F6EECF244321}">
                <p14:modId xmlns="" xmlns:p14="http://schemas.microsoft.com/office/powerpoint/2010/main" val="2933414569"/>
              </p:ext>
            </p:extLst>
          </p:nvPr>
        </p:nvGraphicFramePr>
        <p:xfrm>
          <a:off x="953662" y="476672"/>
          <a:ext cx="7650786" cy="590465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 xmlns:p14="http://schemas.microsoft.com/office/powerpoint/2010/main" val="1106196805"/>
      </p:ext>
    </p:extLst>
  </p:cSld>
  <p:clrMapOvr>
    <a:masterClrMapping/>
  </p:clrMapOvr>
  <p:transition spd="slow">
    <p:wedg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b="1" dirty="0"/>
              <a:t>FRECUENCIA CARDIACA EN REPOSO </a:t>
            </a:r>
            <a:endParaRPr lang="es-ES" dirty="0"/>
          </a:p>
        </p:txBody>
      </p:sp>
      <p:pic>
        <p:nvPicPr>
          <p:cNvPr id="4" name="Imagen 3"/>
          <p:cNvPicPr>
            <a:picLocks noChangeAspect="1"/>
          </p:cNvPicPr>
          <p:nvPr/>
        </p:nvPicPr>
        <p:blipFill>
          <a:blip r:embed="rId3" cstate="print"/>
          <a:stretch>
            <a:fillRect/>
          </a:stretch>
        </p:blipFill>
        <p:spPr>
          <a:xfrm>
            <a:off x="4770272" y="2924944"/>
            <a:ext cx="4122208" cy="2511080"/>
          </a:xfrm>
          <a:prstGeom prst="rect">
            <a:avLst/>
          </a:prstGeom>
          <a:ln>
            <a:noFill/>
          </a:ln>
          <a:effectLst>
            <a:softEdge rad="112500"/>
          </a:effectLst>
        </p:spPr>
      </p:pic>
      <p:sp>
        <p:nvSpPr>
          <p:cNvPr id="5" name="2 Marcador de contenido"/>
          <p:cNvSpPr txBox="1">
            <a:spLocks/>
          </p:cNvSpPr>
          <p:nvPr/>
        </p:nvSpPr>
        <p:spPr>
          <a:xfrm>
            <a:off x="467544" y="3284984"/>
            <a:ext cx="4032448" cy="1008112"/>
          </a:xfrm>
          <a:prstGeom prst="roundRect">
            <a:avLst/>
          </a:prstGeom>
          <a:solidFill>
            <a:srgbClr val="0070C0"/>
          </a:solidFill>
          <a:ln>
            <a:noFill/>
          </a:ln>
          <a:effectLst/>
          <a:scene3d>
            <a:camera prst="orthographicFront">
              <a:rot lat="0" lon="0" rev="0"/>
            </a:camera>
            <a:lightRig rig="chilly" dir="t">
              <a:rot lat="0" lon="0" rev="18480000"/>
            </a:lightRig>
          </a:scene3d>
          <a:sp3d prstMaterial="clear">
            <a:bevelT h="63500"/>
          </a:sp3d>
        </p:spPr>
        <p:txBody>
          <a:bodyPr vert="horz" lIns="91440" tIns="45720" rIns="91440" bIns="45720" rtlCol="0">
            <a:normAutofit/>
          </a:bodyPr>
          <a:lstStyle/>
          <a:p>
            <a:pPr marL="274320" marR="0" lvl="0" indent="-274320" algn="just" defTabSz="914400" rtl="0" eaLnBrk="1" fontAlgn="auto" latinLnBrk="0" hangingPunct="1">
              <a:lnSpc>
                <a:spcPct val="100000"/>
              </a:lnSpc>
              <a:spcBef>
                <a:spcPct val="20000"/>
              </a:spcBef>
              <a:spcAft>
                <a:spcPts val="0"/>
              </a:spcAft>
              <a:buClr>
                <a:schemeClr val="accent1"/>
              </a:buClr>
              <a:buSzPct val="100000"/>
              <a:buFont typeface="Symbol" pitchFamily="18" charset="2"/>
              <a:buChar char=""/>
              <a:tabLst/>
              <a:defRPr/>
            </a:pPr>
            <a:r>
              <a:rPr kumimoji="0" lang="es-ES" sz="2200" b="0" i="0" u="none" strike="noStrike" kern="1200" cap="none" spc="0" normalizeH="0" baseline="0" noProof="0" dirty="0" smtClean="0">
                <a:ln>
                  <a:noFill/>
                </a:ln>
                <a:solidFill>
                  <a:schemeClr val="tx1"/>
                </a:solidFill>
                <a:effectLst/>
                <a:uLnTx/>
                <a:uFillTx/>
                <a:latin typeface="+mn-lt"/>
                <a:ea typeface="+mn-ea"/>
                <a:cs typeface="+mn-cs"/>
              </a:rPr>
              <a:t>En individuos sanos 60-70 ppm.</a:t>
            </a:r>
          </a:p>
        </p:txBody>
      </p:sp>
      <p:sp>
        <p:nvSpPr>
          <p:cNvPr id="6" name="2 Marcador de contenido"/>
          <p:cNvSpPr txBox="1">
            <a:spLocks/>
          </p:cNvSpPr>
          <p:nvPr/>
        </p:nvSpPr>
        <p:spPr>
          <a:xfrm>
            <a:off x="467544" y="2276872"/>
            <a:ext cx="4032448" cy="864096"/>
          </a:xfrm>
          <a:prstGeom prst="roundRect">
            <a:avLst/>
          </a:prstGeom>
          <a:solidFill>
            <a:srgbClr val="0070C0"/>
          </a:solidFill>
          <a:ln>
            <a:noFill/>
          </a:ln>
          <a:effectLst/>
          <a:scene3d>
            <a:camera prst="orthographicFront">
              <a:rot lat="0" lon="0" rev="0"/>
            </a:camera>
            <a:lightRig rig="chilly" dir="t">
              <a:rot lat="0" lon="0" rev="18480000"/>
            </a:lightRig>
          </a:scene3d>
          <a:sp3d prstMaterial="clear">
            <a:bevelT h="63500"/>
          </a:sp3d>
        </p:spPr>
        <p:txBody>
          <a:bodyPr vert="horz" lIns="91440" tIns="45720" rIns="91440" bIns="45720" rtlCol="0">
            <a:normAutofit fontScale="92500"/>
          </a:bodyPr>
          <a:lstStyle/>
          <a:p>
            <a:pPr marL="274320" lvl="0" indent="-274320" algn="just">
              <a:spcBef>
                <a:spcPct val="20000"/>
              </a:spcBef>
              <a:buClr>
                <a:schemeClr val="accent1"/>
              </a:buClr>
              <a:buSzPct val="100000"/>
              <a:buFont typeface="Symbol" pitchFamily="18" charset="2"/>
              <a:buChar char=""/>
            </a:pPr>
            <a:r>
              <a:rPr lang="es-ES" sz="2400" dirty="0" smtClean="0"/>
              <a:t>FC mínima que el sujeto utiliza en estado de reposo.</a:t>
            </a:r>
            <a:endParaRPr kumimoji="0" lang="es-ES" sz="22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2 Marcador de contenido"/>
          <p:cNvSpPr txBox="1">
            <a:spLocks/>
          </p:cNvSpPr>
          <p:nvPr/>
        </p:nvSpPr>
        <p:spPr>
          <a:xfrm>
            <a:off x="467544" y="4437112"/>
            <a:ext cx="4032448" cy="1512168"/>
          </a:xfrm>
          <a:prstGeom prst="roundRect">
            <a:avLst/>
          </a:prstGeom>
          <a:solidFill>
            <a:srgbClr val="0070C0"/>
          </a:solidFill>
          <a:ln>
            <a:noFill/>
          </a:ln>
          <a:effectLst/>
          <a:scene3d>
            <a:camera prst="orthographicFront">
              <a:rot lat="0" lon="0" rev="0"/>
            </a:camera>
            <a:lightRig rig="chilly" dir="t">
              <a:rot lat="0" lon="0" rev="18480000"/>
            </a:lightRig>
          </a:scene3d>
          <a:sp3d prstMaterial="clear">
            <a:bevelT h="63500"/>
          </a:sp3d>
        </p:spPr>
        <p:txBody>
          <a:bodyPr vert="horz" lIns="91440" tIns="45720" rIns="91440" bIns="45720" rtlCol="0">
            <a:normAutofit lnSpcReduction="10000"/>
          </a:bodyPr>
          <a:lstStyle/>
          <a:p>
            <a:pPr marL="274320" marR="0" lvl="0" indent="-274320" algn="just" defTabSz="914400" rtl="0" eaLnBrk="1" fontAlgn="auto" latinLnBrk="0" hangingPunct="1">
              <a:lnSpc>
                <a:spcPct val="100000"/>
              </a:lnSpc>
              <a:spcBef>
                <a:spcPct val="20000"/>
              </a:spcBef>
              <a:spcAft>
                <a:spcPts val="0"/>
              </a:spcAft>
              <a:buClr>
                <a:schemeClr val="accent1"/>
              </a:buClr>
              <a:buSzPct val="100000"/>
              <a:buFont typeface="Symbol" pitchFamily="18" charset="2"/>
              <a:buChar char=""/>
              <a:tabLst/>
              <a:defRPr/>
            </a:pPr>
            <a:r>
              <a:rPr lang="es-ES" sz="2200" dirty="0" smtClean="0"/>
              <a:t>En </a:t>
            </a:r>
            <a:r>
              <a:rPr kumimoji="0" lang="es-ES" sz="2200" b="0" i="0" u="none" strike="noStrike" kern="1200" cap="none" spc="0" normalizeH="0" baseline="0" noProof="0" dirty="0" smtClean="0">
                <a:ln>
                  <a:noFill/>
                </a:ln>
                <a:solidFill>
                  <a:schemeClr val="tx1"/>
                </a:solidFill>
                <a:effectLst/>
                <a:uLnTx/>
                <a:uFillTx/>
                <a:latin typeface="+mn-lt"/>
                <a:ea typeface="+mn-ea"/>
                <a:cs typeface="+mn-cs"/>
              </a:rPr>
              <a:t>deportistas de alto  rendimiento se pueden situar incluso por debajo de las 40 ppm.</a:t>
            </a:r>
            <a:endParaRPr kumimoji="0" lang="es-ES" sz="2200" b="0" i="0" u="none" strike="noStrike" kern="1200" cap="none" spc="0" normalizeH="0" baseline="0" noProof="0" dirty="0">
              <a:ln>
                <a:noFill/>
              </a:ln>
              <a:solidFill>
                <a:schemeClr val="tx1"/>
              </a:solidFill>
              <a:effectLst/>
              <a:uLnTx/>
              <a:uFillTx/>
              <a:latin typeface="+mn-lt"/>
              <a:ea typeface="+mn-ea"/>
              <a:cs typeface="+mn-cs"/>
            </a:endParaRPr>
          </a:p>
        </p:txBody>
      </p:sp>
      <p:pic>
        <p:nvPicPr>
          <p:cNvPr id="64514" name="Picture 2" descr="http://static.freepik.com/foto-gratis/ecg-curva-de-pulso-grieta-bendiga-frecuencia-cardiaca_121-66892.jpg">
            <a:hlinkClick r:id="rId4"/>
          </p:cNvPr>
          <p:cNvPicPr>
            <a:picLocks noChangeAspect="1" noChangeArrowheads="1"/>
          </p:cNvPicPr>
          <p:nvPr/>
        </p:nvPicPr>
        <p:blipFill>
          <a:blip r:embed="rId5" cstate="print"/>
          <a:srcRect/>
          <a:stretch>
            <a:fillRect/>
          </a:stretch>
        </p:blipFill>
        <p:spPr bwMode="auto">
          <a:xfrm>
            <a:off x="827584" y="2852936"/>
            <a:ext cx="3456384" cy="2587351"/>
          </a:xfrm>
          <a:prstGeom prst="ellipse">
            <a:avLst/>
          </a:prstGeom>
          <a:ln>
            <a:noFill/>
          </a:ln>
          <a:effectLst>
            <a:softEdge rad="112500"/>
          </a:effectLst>
        </p:spPr>
      </p:pic>
    </p:spTree>
  </p:cSld>
  <p:clrMapOvr>
    <a:masterClrMapping/>
  </p:clrMapOvr>
  <p:transition spd="slow">
    <p:cover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4514"/>
                                        </p:tgtEl>
                                        <p:attrNameLst>
                                          <p:attrName>style.visibility</p:attrName>
                                        </p:attrNameLst>
                                      </p:cBhvr>
                                      <p:to>
                                        <p:strVal val="hidden"/>
                                      </p:to>
                                    </p:set>
                                  </p:childTnLst>
                                </p:cTn>
                              </p:par>
                              <p:par>
                                <p:cTn id="7" presetID="24"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to="" calcmode="lin" valueType="num">
                                      <p:cBhvr>
                                        <p:cTn id="9" dur="1" fill="hold"/>
                                        <p:tgtEl>
                                          <p:spTgt spid="6"/>
                                        </p:tgtEl>
                                        <p:attrNameLst>
                                          <p:attrName/>
                                        </p:attrNameLst>
                                      </p:cBhvr>
                                    </p:anim>
                                  </p:childTnLst>
                                </p:cTn>
                              </p:par>
                              <p:par>
                                <p:cTn id="10" presetID="24"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par>
                                <p:cTn id="13" presetID="24"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to="" calcmode="lin" valueType="num">
                                      <p:cBhvr>
                                        <p:cTn id="15" dur="1" fill="hold"/>
                                        <p:tgtEl>
                                          <p:spTgt spid="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9" descr="Escenario"/>
          <p:cNvPicPr>
            <a:picLocks noChangeAspect="1" noChangeArrowheads="1"/>
          </p:cNvPicPr>
          <p:nvPr/>
        </p:nvPicPr>
        <p:blipFill>
          <a:blip r:embed="rId4" cstate="print"/>
          <a:srcRect t="87300"/>
          <a:stretch>
            <a:fillRect/>
          </a:stretch>
        </p:blipFill>
        <p:spPr bwMode="auto">
          <a:xfrm>
            <a:off x="0" y="5486400"/>
            <a:ext cx="9144000" cy="1371600"/>
          </a:xfrm>
          <a:prstGeom prst="rect">
            <a:avLst/>
          </a:prstGeom>
          <a:noFill/>
          <a:ln w="9525">
            <a:noFill/>
            <a:miter lim="800000"/>
            <a:headEnd/>
            <a:tailEnd/>
          </a:ln>
        </p:spPr>
      </p:pic>
      <p:pic>
        <p:nvPicPr>
          <p:cNvPr id="70659" name="Picture 3" descr="C:\Users\Usuario\Desktop\untitled.png"/>
          <p:cNvPicPr>
            <a:picLocks noChangeAspect="1" noChangeArrowheads="1"/>
          </p:cNvPicPr>
          <p:nvPr/>
        </p:nvPicPr>
        <p:blipFill>
          <a:blip r:embed="rId5" cstate="print"/>
          <a:srcRect/>
          <a:stretch>
            <a:fillRect/>
          </a:stretch>
        </p:blipFill>
        <p:spPr bwMode="auto">
          <a:xfrm>
            <a:off x="3581400" y="1340768"/>
            <a:ext cx="2270777" cy="2162175"/>
          </a:xfrm>
          <a:prstGeom prst="ellipse">
            <a:avLst/>
          </a:prstGeom>
          <a:ln>
            <a:noFill/>
          </a:ln>
          <a:effectLst>
            <a:softEdge rad="112500"/>
          </a:effectLst>
        </p:spPr>
      </p:pic>
      <p:sp>
        <p:nvSpPr>
          <p:cNvPr id="9" name="8 CuadroTexto"/>
          <p:cNvSpPr txBox="1"/>
          <p:nvPr/>
        </p:nvSpPr>
        <p:spPr>
          <a:xfrm>
            <a:off x="2627784" y="3429000"/>
            <a:ext cx="4248472" cy="830997"/>
          </a:xfrm>
          <a:prstGeom prst="rect">
            <a:avLst/>
          </a:prstGeom>
          <a:noFill/>
        </p:spPr>
        <p:txBody>
          <a:bodyPr wrap="square" rtlCol="0">
            <a:spAutoFit/>
          </a:bodyPr>
          <a:lstStyle/>
          <a:p>
            <a:pPr algn="ctr"/>
            <a:r>
              <a:rPr lang="es-ES_tradnl" sz="4800" b="1" cap="all" dirty="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BIENVENIDOS</a:t>
            </a:r>
            <a:endParaRPr lang="es-EC" sz="4800" dirty="0"/>
          </a:p>
        </p:txBody>
      </p:sp>
      <p:pic>
        <p:nvPicPr>
          <p:cNvPr id="14" name="Picture 5" descr="Escenario"/>
          <p:cNvPicPr>
            <a:picLocks noChangeAspect="1" noChangeArrowheads="1"/>
          </p:cNvPicPr>
          <p:nvPr/>
        </p:nvPicPr>
        <p:blipFill>
          <a:blip r:embed="rId4" cstate="print"/>
          <a:srcRect/>
          <a:stretch>
            <a:fillRect/>
          </a:stretch>
        </p:blipFill>
        <p:spPr bwMode="auto">
          <a:xfrm>
            <a:off x="0" y="0"/>
            <a:ext cx="9144000" cy="6237288"/>
          </a:xfrm>
          <a:prstGeom prst="rect">
            <a:avLst/>
          </a:prstGeom>
          <a:noFill/>
          <a:ln w="9525">
            <a:noFill/>
            <a:miter lim="800000"/>
            <a:headEnd/>
            <a:tailEnd/>
          </a:ln>
        </p:spPr>
      </p:pic>
    </p:spTree>
  </p:cSld>
  <p:clrMapOvr>
    <a:masterClrMapping/>
  </p:clrMapOvr>
  <p:transition spd="slow">
    <p:sndAc>
      <p:stSnd loop="1">
        <p:snd r:embed="rId3" name="Amimanera.wav"/>
      </p:stSnd>
    </p:sndAc>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2420888"/>
            <a:ext cx="5040560" cy="1149946"/>
          </a:xfrm>
          <a:prstGeom prst="roundRect">
            <a:avLst/>
          </a:prstGeom>
          <a:solidFill>
            <a:schemeClr val="accent5">
              <a:lumMod val="60000"/>
              <a:lumOff val="40000"/>
            </a:schemeClr>
          </a:solidFill>
          <a:ln>
            <a:noFill/>
          </a:ln>
          <a:effectLst/>
          <a:scene3d>
            <a:camera prst="orthographicFront">
              <a:rot lat="0" lon="0" rev="0"/>
            </a:camera>
            <a:lightRig rig="chilly" dir="t">
              <a:rot lat="0" lon="0" rev="18480000"/>
            </a:lightRig>
          </a:scene3d>
          <a:sp3d prstMaterial="clear">
            <a:bevelT h="63500"/>
          </a:sp3d>
        </p:spPr>
        <p:txBody>
          <a:bodyPr>
            <a:normAutofit lnSpcReduction="10000"/>
          </a:bodyPr>
          <a:lstStyle/>
          <a:p>
            <a:pPr algn="just"/>
            <a:r>
              <a:rPr lang="es-ES" sz="2200" dirty="0">
                <a:solidFill>
                  <a:schemeClr val="tx1"/>
                </a:solidFill>
              </a:rPr>
              <a:t>frecuencia cardiaca se incrementa proporcionalmente a la intensidad del </a:t>
            </a:r>
            <a:r>
              <a:rPr lang="es-ES" sz="2200" dirty="0" smtClean="0">
                <a:solidFill>
                  <a:schemeClr val="tx1"/>
                </a:solidFill>
              </a:rPr>
              <a:t>ejercicio.</a:t>
            </a:r>
            <a:r>
              <a:rPr lang="es-ES_tradnl" sz="2200" dirty="0" smtClean="0">
                <a:solidFill>
                  <a:schemeClr val="tx1"/>
                </a:solidFill>
              </a:rPr>
              <a:t> </a:t>
            </a:r>
          </a:p>
        </p:txBody>
      </p:sp>
      <p:sp>
        <p:nvSpPr>
          <p:cNvPr id="2" name="1 Título"/>
          <p:cNvSpPr>
            <a:spLocks noGrp="1"/>
          </p:cNvSpPr>
          <p:nvPr>
            <p:ph type="title"/>
          </p:nvPr>
        </p:nvSpPr>
        <p:spPr/>
        <p:txBody>
          <a:bodyPr>
            <a:normAutofit fontScale="90000"/>
          </a:bodyPr>
          <a:lstStyle/>
          <a:p>
            <a:r>
              <a:rPr lang="es-ES" b="1" dirty="0" smtClean="0"/>
              <a:t> </a:t>
            </a:r>
            <a:r>
              <a:rPr lang="es-ES" b="1" dirty="0"/>
              <a:t>FRECUENCIA CARDIACA DURANTE EL </a:t>
            </a:r>
            <a:r>
              <a:rPr lang="es-ES" b="1" dirty="0" smtClean="0"/>
              <a:t>EJERCICIO</a:t>
            </a:r>
            <a:endParaRPr lang="es-ES" dirty="0"/>
          </a:p>
        </p:txBody>
      </p:sp>
      <p:pic>
        <p:nvPicPr>
          <p:cNvPr id="4" name="Imagen 3"/>
          <p:cNvPicPr>
            <a:picLocks noChangeAspect="1"/>
          </p:cNvPicPr>
          <p:nvPr/>
        </p:nvPicPr>
        <p:blipFill>
          <a:blip r:embed="rId3" cstate="print"/>
          <a:stretch>
            <a:fillRect/>
          </a:stretch>
        </p:blipFill>
        <p:spPr>
          <a:xfrm>
            <a:off x="5646014" y="2636912"/>
            <a:ext cx="3246466" cy="3240360"/>
          </a:xfrm>
          <a:prstGeom prst="rect">
            <a:avLst/>
          </a:prstGeom>
          <a:ln>
            <a:noFill/>
          </a:ln>
          <a:effectLst>
            <a:softEdge rad="112500"/>
          </a:effectLst>
        </p:spPr>
      </p:pic>
      <p:sp>
        <p:nvSpPr>
          <p:cNvPr id="5" name="2 Marcador de contenido"/>
          <p:cNvSpPr txBox="1">
            <a:spLocks/>
          </p:cNvSpPr>
          <p:nvPr/>
        </p:nvSpPr>
        <p:spPr>
          <a:xfrm>
            <a:off x="467544" y="3717032"/>
            <a:ext cx="5040560" cy="2232248"/>
          </a:xfrm>
          <a:prstGeom prst="roundRect">
            <a:avLst/>
          </a:prstGeom>
          <a:solidFill>
            <a:schemeClr val="accent5">
              <a:lumMod val="60000"/>
              <a:lumOff val="40000"/>
            </a:schemeClr>
          </a:solidFill>
          <a:ln>
            <a:noFill/>
          </a:ln>
          <a:effectLst/>
          <a:scene3d>
            <a:camera prst="orthographicFront">
              <a:rot lat="0" lon="0" rev="0"/>
            </a:camera>
            <a:lightRig rig="chilly" dir="t">
              <a:rot lat="0" lon="0" rev="18480000"/>
            </a:lightRig>
          </a:scene3d>
          <a:sp3d prstMaterial="clear">
            <a:bevelT h="63500"/>
          </a:sp3d>
        </p:spPr>
        <p:txBody>
          <a:bodyPr vert="horz" lIns="91440" tIns="45720" rIns="91440" bIns="45720" rtlCol="0">
            <a:normAutofit lnSpcReduction="10000"/>
          </a:bodyPr>
          <a:lstStyle/>
          <a:p>
            <a:pPr marL="274320" marR="0" lvl="0" indent="-274320" algn="just" defTabSz="914400" rtl="0" eaLnBrk="1" fontAlgn="auto" latinLnBrk="0" hangingPunct="1">
              <a:lnSpc>
                <a:spcPct val="100000"/>
              </a:lnSpc>
              <a:spcBef>
                <a:spcPct val="20000"/>
              </a:spcBef>
              <a:spcAft>
                <a:spcPts val="0"/>
              </a:spcAft>
              <a:buClr>
                <a:schemeClr val="accent1"/>
              </a:buClr>
              <a:buSzPct val="100000"/>
              <a:buFont typeface="Symbol" pitchFamily="18" charset="2"/>
              <a:buChar char=""/>
              <a:tabLst/>
              <a:defRPr/>
            </a:pPr>
            <a:r>
              <a:rPr kumimoji="0" lang="es-ES" sz="2200" b="0" i="0" u="none" strike="noStrike" kern="1200" cap="none" spc="0" normalizeH="0" baseline="0" noProof="0" dirty="0" smtClean="0">
                <a:ln>
                  <a:noFill/>
                </a:ln>
                <a:solidFill>
                  <a:schemeClr val="tx1"/>
                </a:solidFill>
                <a:effectLst/>
                <a:uLnTx/>
                <a:uFillTx/>
                <a:latin typeface="+mn-lt"/>
                <a:ea typeface="+mn-ea"/>
                <a:cs typeface="+mn-cs"/>
              </a:rPr>
              <a:t>Los deportistas deben tener una vinculación constante entre el ejercicio físico y la frecuencia cardiaca. Cada ejercicio tiene un objetivo dentro del sistema energético de nuestro metabolismo.</a:t>
            </a:r>
            <a:endParaRPr kumimoji="0" lang="es-ES" sz="2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linds(horizontal)">
                                      <p:cBhvr>
                                        <p:cTn id="7" dur="500"/>
                                        <p:tgtEl>
                                          <p:spTgt spid="3">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linds(horizontal)">
                                      <p:cBhvr>
                                        <p:cTn id="10" dur="500"/>
                                        <p:tgtEl>
                                          <p:spTgt spid="3">
                                            <p:txEl>
                                              <p:pRg st="0" end="0"/>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187624" y="2492896"/>
            <a:ext cx="7632848" cy="504056"/>
          </a:xfrm>
          <a:prstGeom prst="roundRect">
            <a:avLst/>
          </a:prstGeom>
          <a:solidFill>
            <a:schemeClr val="accent3">
              <a:lumMod val="75000"/>
            </a:schemeClr>
          </a:solidFill>
          <a:ln>
            <a:noFill/>
          </a:ln>
          <a:effectLst/>
          <a:scene3d>
            <a:camera prst="orthographicFront">
              <a:rot lat="0" lon="0" rev="0"/>
            </a:camera>
            <a:lightRig rig="chilly" dir="t">
              <a:rot lat="0" lon="0" rev="18480000"/>
            </a:lightRig>
          </a:scene3d>
          <a:sp3d prstMaterial="clear">
            <a:bevelT h="63500"/>
          </a:sp3d>
        </p:spPr>
        <p:txBody>
          <a:bodyPr>
            <a:normAutofit/>
          </a:bodyPr>
          <a:lstStyle/>
          <a:p>
            <a:pPr algn="just"/>
            <a:r>
              <a:rPr lang="es-ES" sz="2300" dirty="0">
                <a:solidFill>
                  <a:schemeClr val="tx1"/>
                </a:solidFill>
              </a:rPr>
              <a:t>E</a:t>
            </a:r>
            <a:r>
              <a:rPr lang="es-ES" sz="2300" dirty="0" smtClean="0">
                <a:solidFill>
                  <a:schemeClr val="tx1"/>
                </a:solidFill>
              </a:rPr>
              <a:t>s </a:t>
            </a:r>
            <a:r>
              <a:rPr lang="es-ES" sz="2300" dirty="0">
                <a:solidFill>
                  <a:schemeClr val="tx1"/>
                </a:solidFill>
              </a:rPr>
              <a:t>el valor máximo de </a:t>
            </a:r>
            <a:r>
              <a:rPr lang="es-ES" sz="2300" dirty="0" smtClean="0">
                <a:solidFill>
                  <a:schemeClr val="tx1"/>
                </a:solidFill>
              </a:rPr>
              <a:t>ppm, </a:t>
            </a:r>
            <a:r>
              <a:rPr lang="es-ES" sz="2300" dirty="0">
                <a:solidFill>
                  <a:schemeClr val="tx1"/>
                </a:solidFill>
              </a:rPr>
              <a:t>durante un ejercicio </a:t>
            </a:r>
            <a:r>
              <a:rPr lang="es-ES" sz="2300" dirty="0" smtClean="0">
                <a:solidFill>
                  <a:schemeClr val="tx1"/>
                </a:solidFill>
              </a:rPr>
              <a:t>máximo.</a:t>
            </a:r>
            <a:r>
              <a:rPr lang="es-ES_tradnl" sz="2300" dirty="0" smtClean="0">
                <a:solidFill>
                  <a:schemeClr val="tx1"/>
                </a:solidFill>
              </a:rPr>
              <a:t> </a:t>
            </a:r>
          </a:p>
          <a:p>
            <a:pPr algn="just">
              <a:buNone/>
            </a:pPr>
            <a:endParaRPr lang="es-ES" sz="2300" dirty="0" smtClean="0">
              <a:solidFill>
                <a:schemeClr val="tx1"/>
              </a:solidFill>
            </a:endParaRPr>
          </a:p>
        </p:txBody>
      </p:sp>
      <p:sp>
        <p:nvSpPr>
          <p:cNvPr id="2" name="1 Título"/>
          <p:cNvSpPr>
            <a:spLocks noGrp="1"/>
          </p:cNvSpPr>
          <p:nvPr>
            <p:ph type="title"/>
          </p:nvPr>
        </p:nvSpPr>
        <p:spPr/>
        <p:txBody>
          <a:bodyPr>
            <a:normAutofit/>
          </a:bodyPr>
          <a:lstStyle/>
          <a:p>
            <a:r>
              <a:rPr lang="es-ES" b="1" dirty="0"/>
              <a:t>FRECUENCIA CARDIACA MÁXIMA</a:t>
            </a:r>
            <a:endParaRPr lang="es-ES" dirty="0"/>
          </a:p>
        </p:txBody>
      </p:sp>
      <p:pic>
        <p:nvPicPr>
          <p:cNvPr id="4" name="Imagen 3"/>
          <p:cNvPicPr>
            <a:picLocks noChangeAspect="1"/>
          </p:cNvPicPr>
          <p:nvPr/>
        </p:nvPicPr>
        <p:blipFill>
          <a:blip r:embed="rId3" cstate="print"/>
          <a:stretch>
            <a:fillRect/>
          </a:stretch>
        </p:blipFill>
        <p:spPr>
          <a:xfrm>
            <a:off x="3397324" y="4218260"/>
            <a:ext cx="4991100" cy="2451100"/>
          </a:xfrm>
          <a:prstGeom prst="rect">
            <a:avLst/>
          </a:prstGeom>
          <a:ln>
            <a:noFill/>
          </a:ln>
          <a:effectLst>
            <a:softEdge rad="112500"/>
          </a:effectLst>
        </p:spPr>
      </p:pic>
      <p:sp>
        <p:nvSpPr>
          <p:cNvPr id="5" name="2 Marcador de contenido"/>
          <p:cNvSpPr txBox="1">
            <a:spLocks/>
          </p:cNvSpPr>
          <p:nvPr/>
        </p:nvSpPr>
        <p:spPr>
          <a:xfrm>
            <a:off x="179512" y="3140968"/>
            <a:ext cx="7632848" cy="1080120"/>
          </a:xfrm>
          <a:prstGeom prst="roundRect">
            <a:avLst/>
          </a:prstGeom>
          <a:solidFill>
            <a:schemeClr val="accent3">
              <a:lumMod val="75000"/>
            </a:schemeClr>
          </a:solidFill>
          <a:ln>
            <a:noFill/>
          </a:ln>
          <a:effectLst/>
          <a:scene3d>
            <a:camera prst="orthographicFront">
              <a:rot lat="0" lon="0" rev="0"/>
            </a:camera>
            <a:lightRig rig="chilly" dir="t">
              <a:rot lat="0" lon="0" rev="18480000"/>
            </a:lightRig>
          </a:scene3d>
          <a:sp3d prstMaterial="clear">
            <a:bevelT h="63500"/>
          </a:sp3d>
        </p:spPr>
        <p:txBody>
          <a:bodyPr vert="horz" lIns="91440" tIns="45720" rIns="91440" bIns="45720" rtlCol="0">
            <a:normAutofit fontScale="92500" lnSpcReduction="10000"/>
          </a:bodyPr>
          <a:lstStyle/>
          <a:p>
            <a:pPr marL="274320" marR="0" lvl="0" indent="-274320" algn="just" defTabSz="914400" rtl="0" eaLnBrk="1" fontAlgn="auto" latinLnBrk="0" hangingPunct="1">
              <a:lnSpc>
                <a:spcPct val="100000"/>
              </a:lnSpc>
              <a:spcBef>
                <a:spcPct val="20000"/>
              </a:spcBef>
              <a:spcAft>
                <a:spcPts val="0"/>
              </a:spcAft>
              <a:buClr>
                <a:schemeClr val="accent1"/>
              </a:buClr>
              <a:buSzPct val="100000"/>
              <a:buFont typeface="Symbol" pitchFamily="18" charset="2"/>
              <a:buChar char=""/>
              <a:tabLst/>
              <a:defRPr/>
            </a:pPr>
            <a:r>
              <a:rPr kumimoji="0" lang="es-ES" sz="2300" b="1" i="1" u="none" strike="noStrike" kern="1200" cap="none" spc="0" normalizeH="0" baseline="0" noProof="0" dirty="0" smtClean="0">
                <a:ln>
                  <a:noFill/>
                </a:ln>
                <a:solidFill>
                  <a:schemeClr val="tx1"/>
                </a:solidFill>
                <a:effectLst/>
                <a:uLnTx/>
                <a:uFillTx/>
                <a:latin typeface="+mn-lt"/>
                <a:ea typeface="+mn-ea"/>
                <a:cs typeface="+mn-cs"/>
              </a:rPr>
              <a:t>Para qué sirve?</a:t>
            </a:r>
            <a:r>
              <a:rPr kumimoji="0" lang="es-ES" sz="2300" b="0" i="0" u="none" strike="noStrike" kern="1200" cap="none" spc="0" normalizeH="0" baseline="0" noProof="0" dirty="0" smtClean="0">
                <a:ln>
                  <a:noFill/>
                </a:ln>
                <a:solidFill>
                  <a:schemeClr val="tx1"/>
                </a:solidFill>
                <a:effectLst/>
                <a:uLnTx/>
                <a:uFillTx/>
                <a:latin typeface="+mn-lt"/>
                <a:ea typeface="+mn-ea"/>
                <a:cs typeface="+mn-cs"/>
              </a:rPr>
              <a:t> desde esta cifra se pueden calcular el ritmo cardiaco que tenemos que llevar según el trabajo que queremos hacer.</a:t>
            </a:r>
            <a:endParaRPr kumimoji="0" lang="es-ES" sz="23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357166"/>
            <a:ext cx="8229600" cy="1143000"/>
          </a:xfrm>
        </p:spPr>
        <p:txBody>
          <a:bodyPr/>
          <a:lstStyle/>
          <a:p>
            <a:r>
              <a:rPr lang="es-ES_tradnl" b="1" dirty="0" smtClean="0"/>
              <a:t>LACTATO</a:t>
            </a:r>
            <a:endParaRPr lang="es-ES" b="1" dirty="0"/>
          </a:p>
        </p:txBody>
      </p:sp>
      <p:pic>
        <p:nvPicPr>
          <p:cNvPr id="6" name="5 Imagen" descr="IMG_3412.jpg"/>
          <p:cNvPicPr>
            <a:picLocks noChangeAspect="1"/>
          </p:cNvPicPr>
          <p:nvPr/>
        </p:nvPicPr>
        <p:blipFill>
          <a:blip r:embed="rId3" cstate="print"/>
          <a:srcRect l="24800" t="11151"/>
          <a:stretch>
            <a:fillRect/>
          </a:stretch>
        </p:blipFill>
        <p:spPr>
          <a:xfrm>
            <a:off x="1979712" y="2814893"/>
            <a:ext cx="5149579" cy="3422419"/>
          </a:xfrm>
          <a:prstGeom prst="rect">
            <a:avLst/>
          </a:prstGeom>
          <a:ln>
            <a:noFill/>
          </a:ln>
          <a:effectLst>
            <a:softEdge rad="112500"/>
          </a:effectLst>
        </p:spPr>
      </p:pic>
      <p:sp>
        <p:nvSpPr>
          <p:cNvPr id="22" name="2 Marcador de contenido"/>
          <p:cNvSpPr>
            <a:spLocks noGrp="1"/>
          </p:cNvSpPr>
          <p:nvPr>
            <p:ph idx="1"/>
          </p:nvPr>
        </p:nvSpPr>
        <p:spPr>
          <a:xfrm>
            <a:off x="1043608" y="2636912"/>
            <a:ext cx="7358114" cy="1008112"/>
          </a:xfrm>
          <a:prstGeom prst="roundRect">
            <a:avLst/>
          </a:prstGeom>
          <a:solidFill>
            <a:schemeClr val="accent1">
              <a:lumMod val="50000"/>
            </a:schemeClr>
          </a:solidFill>
          <a:ln>
            <a:solidFill>
              <a:schemeClr val="accent3">
                <a:lumMod val="50000"/>
              </a:schemeClr>
            </a:solidFill>
          </a:ln>
          <a:effectLst/>
          <a:scene3d>
            <a:camera prst="orthographicFront">
              <a:rot lat="0" lon="0" rev="0"/>
            </a:camera>
            <a:lightRig rig="glow" dir="tl">
              <a:rot lat="0" lon="0" rev="14100000"/>
            </a:lightRig>
          </a:scene3d>
          <a:sp3d prstMaterial="softEdge">
            <a:bevelT w="127000" prst="artDeco"/>
          </a:sp3d>
        </p:spPr>
        <p:style>
          <a:lnRef idx="0">
            <a:schemeClr val="accent1"/>
          </a:lnRef>
          <a:fillRef idx="3">
            <a:schemeClr val="accent1"/>
          </a:fillRef>
          <a:effectRef idx="3">
            <a:schemeClr val="accent1"/>
          </a:effectRef>
          <a:fontRef idx="minor">
            <a:schemeClr val="lt1"/>
          </a:fontRef>
        </p:style>
        <p:txBody>
          <a:bodyPr>
            <a:normAutofit/>
          </a:bodyPr>
          <a:lstStyle/>
          <a:p>
            <a:pPr algn="just"/>
            <a:r>
              <a:rPr lang="es-ES" dirty="0">
                <a:solidFill>
                  <a:schemeClr val="bg1"/>
                </a:solidFill>
              </a:rPr>
              <a:t>El lactato es un </a:t>
            </a:r>
            <a:r>
              <a:rPr lang="es-ES" dirty="0" smtClean="0">
                <a:solidFill>
                  <a:schemeClr val="bg1"/>
                </a:solidFill>
              </a:rPr>
              <a:t>compuesto químico, se </a:t>
            </a:r>
            <a:r>
              <a:rPr lang="es-ES" dirty="0">
                <a:solidFill>
                  <a:schemeClr val="bg1"/>
                </a:solidFill>
              </a:rPr>
              <a:t>produce de forma natural en el organismo de cada persona</a:t>
            </a:r>
            <a:r>
              <a:rPr lang="es-ES" dirty="0" smtClean="0">
                <a:solidFill>
                  <a:schemeClr val="bg1"/>
                </a:solidFill>
              </a:rPr>
              <a:t>.</a:t>
            </a:r>
          </a:p>
        </p:txBody>
      </p:sp>
      <p:sp>
        <p:nvSpPr>
          <p:cNvPr id="23" name="2 Marcador de contenido"/>
          <p:cNvSpPr txBox="1">
            <a:spLocks/>
          </p:cNvSpPr>
          <p:nvPr/>
        </p:nvSpPr>
        <p:spPr>
          <a:xfrm>
            <a:off x="1043608" y="3645024"/>
            <a:ext cx="7358114" cy="936104"/>
          </a:xfrm>
          <a:prstGeom prst="roundRect">
            <a:avLst/>
          </a:prstGeom>
          <a:solidFill>
            <a:schemeClr val="accent1">
              <a:lumMod val="50000"/>
            </a:schemeClr>
          </a:solidFill>
          <a:ln>
            <a:solidFill>
              <a:schemeClr val="accent3">
                <a:lumMod val="50000"/>
              </a:schemeClr>
            </a:solidFill>
          </a:ln>
          <a:effectLst/>
          <a:scene3d>
            <a:camera prst="orthographicFront">
              <a:rot lat="0" lon="0" rev="0"/>
            </a:camera>
            <a:lightRig rig="glow" dir="tl">
              <a:rot lat="0" lon="0" rev="14100000"/>
            </a:lightRig>
          </a:scene3d>
          <a:sp3d prstMaterial="softEdge">
            <a:bevelT w="1270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ormAutofit/>
          </a:bodyPr>
          <a:lstStyle/>
          <a:p>
            <a:pPr marL="274320" marR="0" lvl="0" indent="-274320" algn="just" defTabSz="914400" rtl="0" eaLnBrk="1" fontAlgn="auto" latinLnBrk="0" hangingPunct="1">
              <a:lnSpc>
                <a:spcPct val="100000"/>
              </a:lnSpc>
              <a:spcBef>
                <a:spcPct val="20000"/>
              </a:spcBef>
              <a:spcAft>
                <a:spcPts val="0"/>
              </a:spcAft>
              <a:buClr>
                <a:schemeClr val="accent1"/>
              </a:buClr>
              <a:buSzPct val="100000"/>
              <a:buFont typeface="Symbol" pitchFamily="18" charset="2"/>
              <a:buChar char=""/>
              <a:tabLst/>
              <a:defRPr/>
            </a:pPr>
            <a:r>
              <a:rPr kumimoji="0" lang="es-ES" sz="2400" b="0" i="0" u="none" strike="noStrike" kern="1200" cap="none" spc="0" normalizeH="0" baseline="0" noProof="0" dirty="0" smtClean="0">
                <a:ln>
                  <a:noFill/>
                </a:ln>
                <a:solidFill>
                  <a:schemeClr val="bg1"/>
                </a:solidFill>
                <a:effectLst/>
                <a:uLnTx/>
                <a:uFillTx/>
                <a:latin typeface="+mn-lt"/>
                <a:ea typeface="+mn-ea"/>
                <a:cs typeface="+mn-cs"/>
              </a:rPr>
              <a:t>Además es un producto secundario del ejercicio, también es un combustible para ello.</a:t>
            </a:r>
          </a:p>
        </p:txBody>
      </p:sp>
      <p:sp>
        <p:nvSpPr>
          <p:cNvPr id="24" name="2 Marcador de contenido"/>
          <p:cNvSpPr txBox="1">
            <a:spLocks/>
          </p:cNvSpPr>
          <p:nvPr/>
        </p:nvSpPr>
        <p:spPr>
          <a:xfrm>
            <a:off x="1043608" y="4581128"/>
            <a:ext cx="7358114" cy="864096"/>
          </a:xfrm>
          <a:prstGeom prst="roundRect">
            <a:avLst/>
          </a:prstGeom>
          <a:solidFill>
            <a:schemeClr val="accent1">
              <a:lumMod val="50000"/>
            </a:schemeClr>
          </a:solidFill>
          <a:ln>
            <a:solidFill>
              <a:schemeClr val="accent3">
                <a:lumMod val="50000"/>
              </a:schemeClr>
            </a:solidFill>
          </a:ln>
          <a:effectLst/>
          <a:scene3d>
            <a:camera prst="orthographicFront">
              <a:rot lat="0" lon="0" rev="0"/>
            </a:camera>
            <a:lightRig rig="glow" dir="tl">
              <a:rot lat="0" lon="0" rev="14100000"/>
            </a:lightRig>
          </a:scene3d>
          <a:sp3d prstMaterial="softEdge">
            <a:bevelT w="1270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ormAutofit lnSpcReduction="10000"/>
          </a:bodyPr>
          <a:lstStyle/>
          <a:p>
            <a:pPr marL="274320" marR="0" lvl="0" indent="-274320" algn="just" defTabSz="914400" rtl="0" eaLnBrk="1" fontAlgn="auto" latinLnBrk="0" hangingPunct="1">
              <a:lnSpc>
                <a:spcPct val="100000"/>
              </a:lnSpc>
              <a:spcBef>
                <a:spcPct val="20000"/>
              </a:spcBef>
              <a:spcAft>
                <a:spcPts val="0"/>
              </a:spcAft>
              <a:buClr>
                <a:schemeClr val="accent1"/>
              </a:buClr>
              <a:buSzPct val="100000"/>
              <a:buFont typeface="Symbol" pitchFamily="18" charset="2"/>
              <a:buChar char=""/>
              <a:tabLst/>
              <a:defRPr/>
            </a:pPr>
            <a:r>
              <a:rPr kumimoji="0" lang="es-ES" sz="2400" b="0" i="0" u="none" strike="noStrike" kern="1200" cap="none" spc="0" normalizeH="0" baseline="0" noProof="0" dirty="0" smtClean="0">
                <a:ln>
                  <a:noFill/>
                </a:ln>
                <a:solidFill>
                  <a:schemeClr val="bg1"/>
                </a:solidFill>
                <a:effectLst/>
                <a:uLnTx/>
                <a:uFillTx/>
                <a:latin typeface="+mn-lt"/>
                <a:ea typeface="+mn-ea"/>
                <a:cs typeface="+mn-cs"/>
              </a:rPr>
              <a:t>Se encuentra en los músculos, la sangre y varios órganos. </a:t>
            </a:r>
          </a:p>
        </p:txBody>
      </p:sp>
      <p:sp>
        <p:nvSpPr>
          <p:cNvPr id="25" name="2 Marcador de contenido"/>
          <p:cNvSpPr txBox="1">
            <a:spLocks/>
          </p:cNvSpPr>
          <p:nvPr/>
        </p:nvSpPr>
        <p:spPr>
          <a:xfrm>
            <a:off x="1030310" y="5433800"/>
            <a:ext cx="7358114" cy="947528"/>
          </a:xfrm>
          <a:prstGeom prst="roundRect">
            <a:avLst/>
          </a:prstGeom>
          <a:solidFill>
            <a:schemeClr val="accent1">
              <a:lumMod val="50000"/>
            </a:schemeClr>
          </a:solidFill>
          <a:ln>
            <a:solidFill>
              <a:schemeClr val="accent3">
                <a:lumMod val="50000"/>
              </a:schemeClr>
            </a:solidFill>
          </a:ln>
          <a:effectLst/>
          <a:scene3d>
            <a:camera prst="orthographicFront">
              <a:rot lat="0" lon="0" rev="0"/>
            </a:camera>
            <a:lightRig rig="glow" dir="tl">
              <a:rot lat="0" lon="0" rev="14100000"/>
            </a:lightRig>
          </a:scene3d>
          <a:sp3d prstMaterial="softEdge">
            <a:bevelT w="1270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ormAutofit/>
          </a:bodyPr>
          <a:lstStyle/>
          <a:p>
            <a:pPr marL="274320" marR="0" lvl="0" indent="-274320" algn="just" defTabSz="914400" rtl="0" eaLnBrk="1" fontAlgn="auto" latinLnBrk="0" hangingPunct="1">
              <a:lnSpc>
                <a:spcPct val="100000"/>
              </a:lnSpc>
              <a:spcBef>
                <a:spcPct val="20000"/>
              </a:spcBef>
              <a:spcAft>
                <a:spcPts val="0"/>
              </a:spcAft>
              <a:buClr>
                <a:schemeClr val="accent1"/>
              </a:buClr>
              <a:buSzPct val="100000"/>
              <a:buFont typeface="Symbol" pitchFamily="18" charset="2"/>
              <a:buChar char=""/>
              <a:tabLst/>
              <a:defRPr/>
            </a:pPr>
            <a:r>
              <a:rPr kumimoji="0" lang="es-ES" sz="2400" b="0" i="0" u="none" strike="noStrike" kern="1200" cap="none" spc="0" normalizeH="0" baseline="0" noProof="0" dirty="0" smtClean="0">
                <a:ln>
                  <a:noFill/>
                </a:ln>
                <a:solidFill>
                  <a:schemeClr val="bg1"/>
                </a:solidFill>
                <a:effectLst/>
                <a:uLnTx/>
                <a:uFillTx/>
                <a:latin typeface="+mn-lt"/>
                <a:ea typeface="+mn-ea"/>
                <a:cs typeface="+mn-cs"/>
              </a:rPr>
              <a:t>El organismo humano lo necesita para funcionar apropiadamente.</a:t>
            </a:r>
            <a:endParaRPr kumimoji="0" lang="es-ES" sz="2400" b="0" i="0" u="none" strike="noStrike" kern="1200" cap="none" spc="0" normalizeH="0" baseline="0" noProof="0" dirty="0">
              <a:ln>
                <a:noFill/>
              </a:ln>
              <a:solidFill>
                <a:schemeClr val="bg1"/>
              </a:solidFill>
              <a:effectLst/>
              <a:uLnTx/>
              <a:uFillTx/>
              <a:latin typeface="+mn-lt"/>
              <a:ea typeface="+mn-ea"/>
              <a:cs typeface="+mn-cs"/>
            </a:endParaRPr>
          </a:p>
        </p:txBody>
      </p:sp>
      <p:pic>
        <p:nvPicPr>
          <p:cNvPr id="8" name="7 Imagen" descr="DSC02342.JPG"/>
          <p:cNvPicPr>
            <a:picLocks noChangeAspect="1"/>
          </p:cNvPicPr>
          <p:nvPr/>
        </p:nvPicPr>
        <p:blipFill>
          <a:blip r:embed="rId4" cstate="print"/>
          <a:stretch>
            <a:fillRect/>
          </a:stretch>
        </p:blipFill>
        <p:spPr>
          <a:xfrm>
            <a:off x="6228183" y="476672"/>
            <a:ext cx="2688299" cy="2016224"/>
          </a:xfrm>
          <a:prstGeom prst="rect">
            <a:avLst/>
          </a:prstGeom>
          <a:ln>
            <a:noFill/>
          </a:ln>
          <a:effectLst>
            <a:softEdge rad="112500"/>
          </a:effectLst>
        </p:spPr>
      </p:pic>
    </p:spTree>
  </p:cSld>
  <p:clrMapOvr>
    <a:masterClrMapping/>
  </p:clrMapOvr>
  <p:transition spd="slow">
    <p:cover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bg/>
                                          </p:spTgt>
                                        </p:tgtEl>
                                        <p:attrNameLst>
                                          <p:attrName>style.visibility</p:attrName>
                                        </p:attrNameLst>
                                      </p:cBhvr>
                                      <p:to>
                                        <p:strVal val="visible"/>
                                      </p:to>
                                    </p:set>
                                    <p:anim calcmode="lin" valueType="num">
                                      <p:cBhvr additive="base">
                                        <p:cTn id="7" dur="500" fill="hold"/>
                                        <p:tgtEl>
                                          <p:spTgt spid="22">
                                            <p:bg/>
                                          </p:spTgt>
                                        </p:tgtEl>
                                        <p:attrNameLst>
                                          <p:attrName>ppt_x</p:attrName>
                                        </p:attrNameLst>
                                      </p:cBhvr>
                                      <p:tavLst>
                                        <p:tav tm="0">
                                          <p:val>
                                            <p:strVal val="#ppt_x"/>
                                          </p:val>
                                        </p:tav>
                                        <p:tav tm="100000">
                                          <p:val>
                                            <p:strVal val="#ppt_x"/>
                                          </p:val>
                                        </p:tav>
                                      </p:tavLst>
                                    </p:anim>
                                    <p:anim calcmode="lin" valueType="num">
                                      <p:cBhvr additive="base">
                                        <p:cTn id="8" dur="500" fill="hold"/>
                                        <p:tgtEl>
                                          <p:spTgt spid="22">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 calcmode="lin" valueType="num">
                                      <p:cBhvr additive="base">
                                        <p:cTn id="11"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animBg="1"/>
      <p:bldP spid="23" grpId="0" animBg="1"/>
      <p:bldP spid="24" grpId="0" animBg="1"/>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b="1" dirty="0" smtClean="0"/>
              <a:t>LACTATO</a:t>
            </a:r>
            <a:endParaRPr lang="es-ES" dirty="0"/>
          </a:p>
        </p:txBody>
      </p:sp>
      <p:graphicFrame>
        <p:nvGraphicFramePr>
          <p:cNvPr id="6" name="5 Diagrama"/>
          <p:cNvGraphicFramePr/>
          <p:nvPr/>
        </p:nvGraphicFramePr>
        <p:xfrm>
          <a:off x="0" y="1556792"/>
          <a:ext cx="8892480" cy="50131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1746" name="Picture 2" descr="File:CoriCycle-es.svg">
            <a:hlinkClick r:id="rId8"/>
          </p:cNvPr>
          <p:cNvPicPr>
            <a:picLocks noChangeAspect="1" noChangeArrowheads="1"/>
          </p:cNvPicPr>
          <p:nvPr/>
        </p:nvPicPr>
        <p:blipFill>
          <a:blip r:embed="rId9" cstate="print"/>
          <a:srcRect/>
          <a:stretch>
            <a:fillRect/>
          </a:stretch>
        </p:blipFill>
        <p:spPr bwMode="auto">
          <a:xfrm>
            <a:off x="1631545" y="1988840"/>
            <a:ext cx="5676759" cy="4536504"/>
          </a:xfrm>
          <a:prstGeom prst="rect">
            <a:avLst/>
          </a:prstGeom>
          <a:noFill/>
        </p:spPr>
      </p:pic>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animEffect transition="in" filter="blinds(horizontal)">
                                      <p:cBhvr>
                                        <p:cTn id="7" dur="500"/>
                                        <p:tgtEl>
                                          <p:spTgt spid="3174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31746"/>
                                        </p:tgtEl>
                                      </p:cBhvr>
                                    </p:animEffect>
                                    <p:set>
                                      <p:cBhvr>
                                        <p:cTn id="12" dur="1" fill="hold">
                                          <p:stCondLst>
                                            <p:cond delay="499"/>
                                          </p:stCondLst>
                                        </p:cTn>
                                        <p:tgtEl>
                                          <p:spTgt spid="31746"/>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52006" y="2420888"/>
            <a:ext cx="5472122" cy="2016224"/>
          </a:xfrm>
          <a:prstGeom prst="roundRect">
            <a:avLst/>
          </a:prstGeom>
          <a:ln>
            <a:noFill/>
          </a:ln>
          <a:effectLst/>
          <a:scene3d>
            <a:camera prst="orthographicFront">
              <a:rot lat="0" lon="0" rev="0"/>
            </a:camera>
            <a:lightRig rig="chilly" dir="t">
              <a:rot lat="0" lon="0" rev="18480000"/>
            </a:lightRig>
          </a:scene3d>
          <a:sp3d prstMaterial="clear">
            <a:bevelT h="63500"/>
          </a:sp3d>
        </p:spPr>
        <p:txBody>
          <a:bodyPr>
            <a:normAutofit/>
          </a:bodyPr>
          <a:lstStyle/>
          <a:p>
            <a:pPr algn="just"/>
            <a:r>
              <a:rPr lang="es-ES" sz="2200" dirty="0">
                <a:solidFill>
                  <a:schemeClr val="tx1"/>
                </a:solidFill>
              </a:rPr>
              <a:t>E</a:t>
            </a:r>
            <a:r>
              <a:rPr lang="es-ES" sz="2200" dirty="0" smtClean="0">
                <a:solidFill>
                  <a:schemeClr val="tx1"/>
                </a:solidFill>
              </a:rPr>
              <a:t>l </a:t>
            </a:r>
            <a:r>
              <a:rPr lang="es-ES" sz="2200" dirty="0">
                <a:solidFill>
                  <a:schemeClr val="tx1"/>
                </a:solidFill>
              </a:rPr>
              <a:t>lactato juega un papel </a:t>
            </a:r>
            <a:r>
              <a:rPr lang="es-ES" sz="2200" dirty="0" smtClean="0">
                <a:solidFill>
                  <a:schemeClr val="tx1"/>
                </a:solidFill>
              </a:rPr>
              <a:t>muy </a:t>
            </a:r>
            <a:r>
              <a:rPr lang="es-ES" sz="2200" dirty="0">
                <a:solidFill>
                  <a:schemeClr val="tx1"/>
                </a:solidFill>
              </a:rPr>
              <a:t>importante en la producción de energía y el desempeño </a:t>
            </a:r>
            <a:r>
              <a:rPr lang="es-ES" sz="2200" dirty="0" smtClean="0">
                <a:solidFill>
                  <a:schemeClr val="tx1"/>
                </a:solidFill>
              </a:rPr>
              <a:t>del deportista, por ello el método para su medición y control que es mediante una muestra sanguínea.</a:t>
            </a:r>
            <a:endParaRPr lang="es-ES" sz="2200" dirty="0">
              <a:solidFill>
                <a:schemeClr val="tx1"/>
              </a:solidFill>
            </a:endParaRPr>
          </a:p>
        </p:txBody>
      </p:sp>
      <p:sp>
        <p:nvSpPr>
          <p:cNvPr id="2" name="1 Título"/>
          <p:cNvSpPr>
            <a:spLocks noGrp="1"/>
          </p:cNvSpPr>
          <p:nvPr>
            <p:ph type="title"/>
          </p:nvPr>
        </p:nvSpPr>
        <p:spPr/>
        <p:txBody>
          <a:bodyPr/>
          <a:lstStyle/>
          <a:p>
            <a:r>
              <a:rPr lang="es-ES" b="1" dirty="0"/>
              <a:t>MEDICIONES DEL LACTATO </a:t>
            </a:r>
            <a:endParaRPr lang="es-ES" dirty="0"/>
          </a:p>
        </p:txBody>
      </p:sp>
      <p:pic>
        <p:nvPicPr>
          <p:cNvPr id="4" name="Imagen 3"/>
          <p:cNvPicPr>
            <a:picLocks noChangeAspect="1"/>
          </p:cNvPicPr>
          <p:nvPr/>
        </p:nvPicPr>
        <p:blipFill>
          <a:blip r:embed="rId3" cstate="print"/>
          <a:stretch>
            <a:fillRect/>
          </a:stretch>
        </p:blipFill>
        <p:spPr>
          <a:xfrm>
            <a:off x="5774859" y="2718521"/>
            <a:ext cx="2901597" cy="2621091"/>
          </a:xfrm>
          <a:prstGeom prst="rect">
            <a:avLst/>
          </a:prstGeom>
        </p:spPr>
      </p:pic>
      <p:pic>
        <p:nvPicPr>
          <p:cNvPr id="5" name="4 Imagen" descr="DSC02335.JPG"/>
          <p:cNvPicPr>
            <a:picLocks noChangeAspect="1"/>
          </p:cNvPicPr>
          <p:nvPr/>
        </p:nvPicPr>
        <p:blipFill>
          <a:blip r:embed="rId4" cstate="print"/>
          <a:srcRect b="5185"/>
          <a:stretch>
            <a:fillRect/>
          </a:stretch>
        </p:blipFill>
        <p:spPr>
          <a:xfrm>
            <a:off x="2966547" y="4590729"/>
            <a:ext cx="3024336" cy="21506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 xmlns:p14="http://schemas.microsoft.com/office/powerpoint/2010/main" val="2653921410"/>
              </p:ext>
            </p:extLst>
          </p:nvPr>
        </p:nvGraphicFramePr>
        <p:xfrm>
          <a:off x="-34032" y="548680"/>
          <a:ext cx="8572560" cy="57864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Imagen 1"/>
          <p:cNvPicPr>
            <a:picLocks noChangeAspect="1"/>
          </p:cNvPicPr>
          <p:nvPr/>
        </p:nvPicPr>
        <p:blipFill>
          <a:blip r:embed="rId7" cstate="print"/>
          <a:stretch>
            <a:fillRect/>
          </a:stretch>
        </p:blipFill>
        <p:spPr>
          <a:xfrm>
            <a:off x="179512" y="188640"/>
            <a:ext cx="2880320" cy="1429571"/>
          </a:xfrm>
          <a:prstGeom prst="rect">
            <a:avLst/>
          </a:prstGeom>
          <a:ln>
            <a:noFill/>
          </a:ln>
          <a:effectLst>
            <a:softEdge rad="112500"/>
          </a:effectLst>
        </p:spPr>
      </p:pic>
      <p:sp>
        <p:nvSpPr>
          <p:cNvPr id="5" name="4 CuadroTexto"/>
          <p:cNvSpPr txBox="1"/>
          <p:nvPr/>
        </p:nvSpPr>
        <p:spPr>
          <a:xfrm>
            <a:off x="827584" y="6165304"/>
            <a:ext cx="3960440" cy="369332"/>
          </a:xfrm>
          <a:prstGeom prst="rect">
            <a:avLst/>
          </a:prstGeom>
          <a:noFill/>
        </p:spPr>
        <p:txBody>
          <a:bodyPr wrap="square" rtlCol="0">
            <a:spAutoFit/>
          </a:bodyPr>
          <a:lstStyle/>
          <a:p>
            <a:r>
              <a:rPr lang="es-EC" dirty="0" smtClean="0"/>
              <a:t>FUENTE: </a:t>
            </a:r>
            <a:r>
              <a:rPr lang="es-EC" dirty="0" smtClean="0"/>
              <a:t>García Verdugo, M</a:t>
            </a:r>
            <a:endParaRPr lang="es-EC" dirty="0"/>
          </a:p>
        </p:txBody>
      </p:sp>
    </p:spTree>
  </p:cSld>
  <p:clrMapOvr>
    <a:masterClrMapping/>
  </p:clrMapOvr>
  <p:transition spd="slow">
    <p:zoom dir="in"/>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 xmlns:p14="http://schemas.microsoft.com/office/powerpoint/2010/main" val="1901475996"/>
              </p:ext>
            </p:extLst>
          </p:nvPr>
        </p:nvGraphicFramePr>
        <p:xfrm>
          <a:off x="755576" y="2492896"/>
          <a:ext cx="7848872" cy="3528392"/>
        </p:xfrm>
        <a:graphic>
          <a:graphicData uri="http://schemas.openxmlformats.org/drawingml/2006/table">
            <a:tbl>
              <a:tblPr firstRow="1" bandRow="1">
                <a:tableStyleId>{5C22544A-7EE6-4342-B048-85BDC9FD1C3A}</a:tableStyleId>
              </a:tblPr>
              <a:tblGrid>
                <a:gridCol w="1878691"/>
                <a:gridCol w="1400635"/>
                <a:gridCol w="1545210"/>
                <a:gridCol w="1538791"/>
                <a:gridCol w="1485545"/>
              </a:tblGrid>
              <a:tr h="791678">
                <a:tc>
                  <a:txBody>
                    <a:bodyPr/>
                    <a:lstStyle/>
                    <a:p>
                      <a:endParaRPr lang="es-ES" sz="2400" kern="1200" dirty="0">
                        <a:solidFill>
                          <a:schemeClr val="dk1"/>
                        </a:solidFill>
                        <a:latin typeface="+mn-lt"/>
                        <a:ea typeface="+mn-ea"/>
                        <a:cs typeface="+mn-cs"/>
                      </a:endParaRPr>
                    </a:p>
                  </a:txBody>
                  <a:tcPr/>
                </a:tc>
                <a:tc>
                  <a:txBody>
                    <a:bodyPr/>
                    <a:lstStyle/>
                    <a:p>
                      <a:pPr algn="ctr"/>
                      <a:r>
                        <a:rPr lang="es-ES" sz="2000" dirty="0" smtClean="0"/>
                        <a:t>FC</a:t>
                      </a:r>
                      <a:endParaRPr lang="es-ES" sz="2000" dirty="0"/>
                    </a:p>
                  </a:txBody>
                  <a:tcPr/>
                </a:tc>
                <a:tc>
                  <a:txBody>
                    <a:bodyPr/>
                    <a:lstStyle/>
                    <a:p>
                      <a:pPr algn="ctr"/>
                      <a:r>
                        <a:rPr lang="es-ES" sz="2000" dirty="0" smtClean="0"/>
                        <a:t>LACTATO</a:t>
                      </a:r>
                      <a:endParaRPr lang="es-ES" sz="2000" dirty="0"/>
                    </a:p>
                  </a:txBody>
                  <a:tcPr/>
                </a:tc>
                <a:tc>
                  <a:txBody>
                    <a:bodyPr/>
                    <a:lstStyle/>
                    <a:p>
                      <a:pPr algn="ctr"/>
                      <a:r>
                        <a:rPr lang="es-ES" sz="2000" dirty="0" smtClean="0"/>
                        <a:t>SISTEMA</a:t>
                      </a:r>
                    </a:p>
                    <a:p>
                      <a:pPr algn="ctr"/>
                      <a:r>
                        <a:rPr lang="es-ES" sz="2000" dirty="0" smtClean="0"/>
                        <a:t>ENERGÍA</a:t>
                      </a:r>
                      <a:endParaRPr lang="es-ES" sz="2000" dirty="0"/>
                    </a:p>
                  </a:txBody>
                  <a:tcPr/>
                </a:tc>
                <a:tc>
                  <a:txBody>
                    <a:bodyPr/>
                    <a:lstStyle/>
                    <a:p>
                      <a:r>
                        <a:rPr lang="es-ES" dirty="0" smtClean="0"/>
                        <a:t>TIEMPO</a:t>
                      </a:r>
                      <a:endParaRPr lang="es-ES" dirty="0"/>
                    </a:p>
                  </a:txBody>
                  <a:tcPr/>
                </a:tc>
              </a:tr>
              <a:tr h="912238">
                <a:tc>
                  <a:txBody>
                    <a:bodyPr/>
                    <a:lstStyle/>
                    <a:p>
                      <a:r>
                        <a:rPr lang="es-ES" sz="1800" dirty="0" smtClean="0"/>
                        <a:t>REGENERATIVA</a:t>
                      </a:r>
                      <a:endParaRPr lang="es-ES" sz="1800" dirty="0"/>
                    </a:p>
                  </a:txBody>
                  <a:tcPr/>
                </a:tc>
                <a:tc>
                  <a:txBody>
                    <a:bodyPr/>
                    <a:lstStyle/>
                    <a:p>
                      <a:pPr algn="ctr"/>
                      <a:r>
                        <a:rPr lang="es-ES" sz="2400" dirty="0" smtClean="0"/>
                        <a:t>130-135</a:t>
                      </a:r>
                      <a:endParaRPr lang="es-ES" sz="2400" dirty="0"/>
                    </a:p>
                  </a:txBody>
                  <a:tcPr/>
                </a:tc>
                <a:tc>
                  <a:txBody>
                    <a:bodyPr/>
                    <a:lstStyle/>
                    <a:p>
                      <a:pPr algn="ctr"/>
                      <a:r>
                        <a:rPr lang="es-ES" sz="2400" dirty="0" smtClean="0"/>
                        <a:t>2mm</a:t>
                      </a:r>
                      <a:endParaRPr lang="es-ES" sz="2400" dirty="0"/>
                    </a:p>
                  </a:txBody>
                  <a:tcPr/>
                </a:tc>
                <a:tc>
                  <a:txBody>
                    <a:bodyPr/>
                    <a:lstStyle/>
                    <a:p>
                      <a:pPr algn="ctr"/>
                      <a:r>
                        <a:rPr lang="es-ES" sz="2400" dirty="0" smtClean="0"/>
                        <a:t>grasas</a:t>
                      </a:r>
                      <a:endParaRPr lang="es-ES" sz="2400" dirty="0"/>
                    </a:p>
                  </a:txBody>
                  <a:tcPr/>
                </a:tc>
                <a:tc>
                  <a:txBody>
                    <a:bodyPr/>
                    <a:lstStyle/>
                    <a:p>
                      <a:pPr algn="ctr"/>
                      <a:r>
                        <a:rPr lang="es-ES" dirty="0" smtClean="0"/>
                        <a:t>3H</a:t>
                      </a:r>
                      <a:endParaRPr lang="es-ES" dirty="0"/>
                    </a:p>
                  </a:txBody>
                  <a:tcPr/>
                </a:tc>
              </a:tr>
              <a:tr h="912238">
                <a:tc>
                  <a:txBody>
                    <a:bodyPr/>
                    <a:lstStyle/>
                    <a:p>
                      <a:r>
                        <a:rPr lang="es-ES" sz="1800" dirty="0" smtClean="0"/>
                        <a:t>LIPOLITICA</a:t>
                      </a:r>
                      <a:endParaRPr lang="es-ES" sz="1800" dirty="0"/>
                    </a:p>
                  </a:txBody>
                  <a:tcPr/>
                </a:tc>
                <a:tc>
                  <a:txBody>
                    <a:bodyPr/>
                    <a:lstStyle/>
                    <a:p>
                      <a:pPr algn="ctr"/>
                      <a:r>
                        <a:rPr lang="es-ES" sz="2400" dirty="0" smtClean="0"/>
                        <a:t>135-140</a:t>
                      </a:r>
                      <a:endParaRPr lang="es-ES" sz="2400" dirty="0"/>
                    </a:p>
                  </a:txBody>
                  <a:tcPr/>
                </a:tc>
                <a:tc>
                  <a:txBody>
                    <a:bodyPr/>
                    <a:lstStyle/>
                    <a:p>
                      <a:pPr algn="ctr"/>
                      <a:r>
                        <a:rPr lang="es-ES" sz="2400" dirty="0" smtClean="0"/>
                        <a:t>2,5-3mm</a:t>
                      </a:r>
                      <a:endParaRPr lang="es-ES" sz="2400" dirty="0"/>
                    </a:p>
                  </a:txBody>
                  <a:tcPr/>
                </a:tc>
                <a:tc>
                  <a:txBody>
                    <a:bodyPr/>
                    <a:lstStyle/>
                    <a:p>
                      <a:pPr algn="ctr"/>
                      <a:r>
                        <a:rPr lang="es-ES" sz="2400" dirty="0" smtClean="0"/>
                        <a:t>grasas</a:t>
                      </a:r>
                      <a:endParaRPr lang="es-ES" sz="2400" dirty="0"/>
                    </a:p>
                  </a:txBody>
                  <a:tcPr/>
                </a:tc>
                <a:tc>
                  <a:txBody>
                    <a:bodyPr/>
                    <a:lstStyle/>
                    <a:p>
                      <a:pPr algn="ctr"/>
                      <a:r>
                        <a:rPr lang="es-ES" sz="2400" dirty="0" smtClean="0"/>
                        <a:t>2h</a:t>
                      </a:r>
                      <a:endParaRPr lang="es-ES" sz="2400" dirty="0"/>
                    </a:p>
                  </a:txBody>
                  <a:tcPr/>
                </a:tc>
              </a:tr>
              <a:tr h="912238">
                <a:tc>
                  <a:txBody>
                    <a:bodyPr/>
                    <a:lstStyle/>
                    <a:p>
                      <a:r>
                        <a:rPr lang="es-ES" sz="1800" dirty="0" smtClean="0"/>
                        <a:t>GLUCOLITICA</a:t>
                      </a:r>
                      <a:endParaRPr lang="es-ES" sz="1800" dirty="0"/>
                    </a:p>
                  </a:txBody>
                  <a:tcPr/>
                </a:tc>
                <a:tc>
                  <a:txBody>
                    <a:bodyPr/>
                    <a:lstStyle/>
                    <a:p>
                      <a:pPr algn="ctr"/>
                      <a:r>
                        <a:rPr lang="es-ES" sz="2400" dirty="0" smtClean="0"/>
                        <a:t>150-170</a:t>
                      </a:r>
                      <a:endParaRPr lang="es-ES" sz="2400" dirty="0"/>
                    </a:p>
                  </a:txBody>
                  <a:tcPr/>
                </a:tc>
                <a:tc>
                  <a:txBody>
                    <a:bodyPr/>
                    <a:lstStyle/>
                    <a:p>
                      <a:pPr algn="ctr"/>
                      <a:r>
                        <a:rPr lang="es-ES" sz="2400" dirty="0" smtClean="0"/>
                        <a:t>3-4mm</a:t>
                      </a:r>
                      <a:endParaRPr lang="es-ES" sz="2400" dirty="0"/>
                    </a:p>
                  </a:txBody>
                  <a:tcPr/>
                </a:tc>
                <a:tc>
                  <a:txBody>
                    <a:bodyPr/>
                    <a:lstStyle/>
                    <a:p>
                      <a:pPr algn="ctr"/>
                      <a:r>
                        <a:rPr lang="es-ES" sz="2400" dirty="0" smtClean="0"/>
                        <a:t>Glugno</a:t>
                      </a:r>
                    </a:p>
                    <a:p>
                      <a:pPr algn="ctr"/>
                      <a:r>
                        <a:rPr lang="es-ES" sz="2400" dirty="0" smtClean="0"/>
                        <a:t>Hd</a:t>
                      </a:r>
                      <a:r>
                        <a:rPr lang="es-ES" sz="2400" baseline="0" dirty="0" smtClean="0"/>
                        <a:t> C</a:t>
                      </a:r>
                      <a:endParaRPr lang="es-ES" sz="2400" dirty="0"/>
                    </a:p>
                  </a:txBody>
                  <a:tcPr/>
                </a:tc>
                <a:tc>
                  <a:txBody>
                    <a:bodyPr/>
                    <a:lstStyle/>
                    <a:p>
                      <a:pPr algn="ctr"/>
                      <a:r>
                        <a:rPr lang="es-ES" sz="2400" dirty="0" smtClean="0"/>
                        <a:t>40min-2H</a:t>
                      </a:r>
                      <a:endParaRPr lang="es-ES" sz="2400" dirty="0"/>
                    </a:p>
                  </a:txBody>
                  <a:tcPr/>
                </a:tc>
              </a:tr>
            </a:tbl>
          </a:graphicData>
        </a:graphic>
      </p:graphicFrame>
      <p:sp>
        <p:nvSpPr>
          <p:cNvPr id="39938" name="1 Título"/>
          <p:cNvSpPr>
            <a:spLocks noGrp="1"/>
          </p:cNvSpPr>
          <p:nvPr>
            <p:ph type="title"/>
          </p:nvPr>
        </p:nvSpPr>
        <p:spPr>
          <a:xfrm>
            <a:off x="468313" y="620713"/>
            <a:ext cx="8229600" cy="1143000"/>
          </a:xfrm>
        </p:spPr>
        <p:txBody>
          <a:bodyPr/>
          <a:lstStyle/>
          <a:p>
            <a:pPr algn="ctr" eaLnBrk="1" hangingPunct="1"/>
            <a:r>
              <a:rPr lang="es-ES" sz="6600" smtClean="0"/>
              <a:t>ZONA AERÓBICA</a:t>
            </a:r>
          </a:p>
        </p:txBody>
      </p:sp>
      <p:sp>
        <p:nvSpPr>
          <p:cNvPr id="6" name="5 CuadroTexto"/>
          <p:cNvSpPr txBox="1"/>
          <p:nvPr/>
        </p:nvSpPr>
        <p:spPr>
          <a:xfrm>
            <a:off x="827584" y="6165304"/>
            <a:ext cx="3960440" cy="369332"/>
          </a:xfrm>
          <a:prstGeom prst="rect">
            <a:avLst/>
          </a:prstGeom>
          <a:noFill/>
        </p:spPr>
        <p:txBody>
          <a:bodyPr wrap="square" rtlCol="0">
            <a:spAutoFit/>
          </a:bodyPr>
          <a:lstStyle/>
          <a:p>
            <a:r>
              <a:rPr lang="es-EC" dirty="0" smtClean="0"/>
              <a:t>FUENTE: </a:t>
            </a:r>
            <a:r>
              <a:rPr lang="es-EC" dirty="0" smtClean="0"/>
              <a:t>García Verdugo, M</a:t>
            </a:r>
            <a:endParaRPr lang="es-EC" dirty="0"/>
          </a:p>
        </p:txBody>
      </p:sp>
    </p:spTree>
  </p:cSld>
  <p:clrMapOvr>
    <a:masterClrMapping/>
  </p:clrMapOvr>
  <p:transition spd="slow">
    <p:strips dir="l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 xmlns:p14="http://schemas.microsoft.com/office/powerpoint/2010/main" val="1451164134"/>
              </p:ext>
            </p:extLst>
          </p:nvPr>
        </p:nvGraphicFramePr>
        <p:xfrm>
          <a:off x="971600" y="2996952"/>
          <a:ext cx="7237699" cy="2496278"/>
        </p:xfrm>
        <a:graphic>
          <a:graphicData uri="http://schemas.openxmlformats.org/drawingml/2006/table">
            <a:tbl>
              <a:tblPr firstRow="1" bandRow="1">
                <a:tableStyleId>{5C22544A-7EE6-4342-B048-85BDC9FD1C3A}</a:tableStyleId>
              </a:tblPr>
              <a:tblGrid>
                <a:gridCol w="1584175"/>
                <a:gridCol w="1224136"/>
                <a:gridCol w="1261036"/>
                <a:gridCol w="1728192"/>
                <a:gridCol w="1440160"/>
              </a:tblGrid>
              <a:tr h="864096">
                <a:tc>
                  <a:txBody>
                    <a:bodyPr/>
                    <a:lstStyle/>
                    <a:p>
                      <a:endParaRPr lang="es-ES" dirty="0"/>
                    </a:p>
                  </a:txBody>
                  <a:tcPr/>
                </a:tc>
                <a:tc>
                  <a:txBody>
                    <a:bodyPr/>
                    <a:lstStyle/>
                    <a:p>
                      <a:pPr algn="ctr"/>
                      <a:r>
                        <a:rPr lang="es-ES" sz="2000" dirty="0" smtClean="0"/>
                        <a:t>FC</a:t>
                      </a:r>
                      <a:endParaRPr lang="es-ES" sz="2000" dirty="0"/>
                    </a:p>
                  </a:txBody>
                  <a:tcPr/>
                </a:tc>
                <a:tc>
                  <a:txBody>
                    <a:bodyPr/>
                    <a:lstStyle/>
                    <a:p>
                      <a:pPr algn="ctr"/>
                      <a:r>
                        <a:rPr lang="es-ES" sz="2000" dirty="0" smtClean="0"/>
                        <a:t>LACTATO</a:t>
                      </a:r>
                      <a:endParaRPr lang="es-ES" sz="2000" dirty="0"/>
                    </a:p>
                  </a:txBody>
                  <a:tcPr/>
                </a:tc>
                <a:tc>
                  <a:txBody>
                    <a:bodyPr/>
                    <a:lstStyle/>
                    <a:p>
                      <a:pPr algn="ctr"/>
                      <a:r>
                        <a:rPr lang="es-ES" sz="2000" dirty="0" smtClean="0"/>
                        <a:t>SISTEMA</a:t>
                      </a:r>
                    </a:p>
                    <a:p>
                      <a:pPr algn="ctr"/>
                      <a:r>
                        <a:rPr lang="es-ES" sz="2000" dirty="0" smtClean="0"/>
                        <a:t>ENERGÍA</a:t>
                      </a:r>
                      <a:endParaRPr lang="es-ES" sz="2000" dirty="0"/>
                    </a:p>
                  </a:txBody>
                  <a:tcPr/>
                </a:tc>
                <a:tc>
                  <a:txBody>
                    <a:bodyPr/>
                    <a:lstStyle/>
                    <a:p>
                      <a:pPr algn="ctr"/>
                      <a:r>
                        <a:rPr lang="es-ES" sz="1800" dirty="0" smtClean="0"/>
                        <a:t>TIEMPO</a:t>
                      </a:r>
                      <a:endParaRPr lang="es-ES" sz="1800" dirty="0"/>
                    </a:p>
                  </a:txBody>
                  <a:tcPr/>
                </a:tc>
              </a:tr>
              <a:tr h="967322">
                <a:tc>
                  <a:txBody>
                    <a:bodyPr/>
                    <a:lstStyle/>
                    <a:p>
                      <a:r>
                        <a:rPr lang="es-ES" dirty="0" smtClean="0"/>
                        <a:t>M.EXTENSIVO</a:t>
                      </a:r>
                      <a:endParaRPr lang="es-ES" dirty="0"/>
                    </a:p>
                  </a:txBody>
                  <a:tcPr/>
                </a:tc>
                <a:tc>
                  <a:txBody>
                    <a:bodyPr/>
                    <a:lstStyle/>
                    <a:p>
                      <a:pPr algn="ctr"/>
                      <a:r>
                        <a:rPr lang="es-ES" sz="2400" dirty="0" smtClean="0"/>
                        <a:t>170-185</a:t>
                      </a:r>
                      <a:endParaRPr lang="es-ES" sz="2400" dirty="0"/>
                    </a:p>
                  </a:txBody>
                  <a:tcPr/>
                </a:tc>
                <a:tc>
                  <a:txBody>
                    <a:bodyPr/>
                    <a:lstStyle/>
                    <a:p>
                      <a:pPr algn="ctr"/>
                      <a:r>
                        <a:rPr lang="es-ES" sz="2400" dirty="0" smtClean="0"/>
                        <a:t>4-6mm</a:t>
                      </a:r>
                      <a:endParaRPr lang="es-ES" sz="2400" dirty="0"/>
                    </a:p>
                  </a:txBody>
                  <a:tcPr/>
                </a:tc>
                <a:tc>
                  <a:txBody>
                    <a:bodyPr/>
                    <a:lstStyle/>
                    <a:p>
                      <a:pPr algn="ctr"/>
                      <a:r>
                        <a:rPr lang="es-ES" sz="2400" dirty="0" smtClean="0"/>
                        <a:t>glucógeno</a:t>
                      </a:r>
                      <a:endParaRPr lang="es-ES" sz="2400" dirty="0"/>
                    </a:p>
                  </a:txBody>
                  <a:tcPr/>
                </a:tc>
                <a:tc>
                  <a:txBody>
                    <a:bodyPr/>
                    <a:lstStyle/>
                    <a:p>
                      <a:pPr algn="ctr"/>
                      <a:r>
                        <a:rPr lang="es-ES" sz="2400" dirty="0" smtClean="0"/>
                        <a:t>20-35min</a:t>
                      </a:r>
                      <a:endParaRPr lang="es-ES" sz="2400" dirty="0"/>
                    </a:p>
                  </a:txBody>
                  <a:tcPr/>
                </a:tc>
              </a:tr>
              <a:tr h="664860">
                <a:tc>
                  <a:txBody>
                    <a:bodyPr/>
                    <a:lstStyle/>
                    <a:p>
                      <a:r>
                        <a:rPr lang="es-ES" dirty="0" smtClean="0"/>
                        <a:t>M. INTENSIVO</a:t>
                      </a:r>
                      <a:endParaRPr lang="es-ES" dirty="0"/>
                    </a:p>
                  </a:txBody>
                  <a:tcPr/>
                </a:tc>
                <a:tc>
                  <a:txBody>
                    <a:bodyPr/>
                    <a:lstStyle/>
                    <a:p>
                      <a:pPr algn="ctr"/>
                      <a:r>
                        <a:rPr lang="es-ES" sz="2400" dirty="0" smtClean="0"/>
                        <a:t>185-195</a:t>
                      </a:r>
                      <a:endParaRPr lang="es-ES" sz="2400" dirty="0"/>
                    </a:p>
                  </a:txBody>
                  <a:tcPr/>
                </a:tc>
                <a:tc>
                  <a:txBody>
                    <a:bodyPr/>
                    <a:lstStyle/>
                    <a:p>
                      <a:pPr algn="ctr"/>
                      <a:r>
                        <a:rPr lang="es-ES" sz="2400" dirty="0" smtClean="0"/>
                        <a:t>6-8mm</a:t>
                      </a:r>
                      <a:endParaRPr lang="es-ES" sz="2400" dirty="0"/>
                    </a:p>
                  </a:txBody>
                  <a:tcPr/>
                </a:tc>
                <a:tc>
                  <a:txBody>
                    <a:bodyPr/>
                    <a:lstStyle/>
                    <a:p>
                      <a:pPr algn="ctr"/>
                      <a:r>
                        <a:rPr lang="es-ES" sz="2400" dirty="0" smtClean="0"/>
                        <a:t>glucógeno</a:t>
                      </a:r>
                      <a:endParaRPr lang="es-ES" sz="2400" dirty="0"/>
                    </a:p>
                  </a:txBody>
                  <a:tcPr/>
                </a:tc>
                <a:tc>
                  <a:txBody>
                    <a:bodyPr/>
                    <a:lstStyle/>
                    <a:p>
                      <a:pPr algn="ctr"/>
                      <a:r>
                        <a:rPr lang="es-ES" sz="2400" dirty="0" smtClean="0"/>
                        <a:t>20min</a:t>
                      </a:r>
                      <a:endParaRPr lang="es-ES" sz="2400" dirty="0"/>
                    </a:p>
                  </a:txBody>
                  <a:tcPr/>
                </a:tc>
              </a:tr>
            </a:tbl>
          </a:graphicData>
        </a:graphic>
      </p:graphicFrame>
      <p:sp>
        <p:nvSpPr>
          <p:cNvPr id="40962" name="1 Título"/>
          <p:cNvSpPr>
            <a:spLocks noGrp="1"/>
          </p:cNvSpPr>
          <p:nvPr>
            <p:ph type="title"/>
          </p:nvPr>
        </p:nvSpPr>
        <p:spPr>
          <a:xfrm>
            <a:off x="457200" y="704850"/>
            <a:ext cx="8229600" cy="923925"/>
          </a:xfrm>
        </p:spPr>
        <p:txBody>
          <a:bodyPr>
            <a:normAutofit fontScale="90000"/>
          </a:bodyPr>
          <a:lstStyle/>
          <a:p>
            <a:pPr algn="ctr" eaLnBrk="1" hangingPunct="1"/>
            <a:r>
              <a:rPr lang="es-ES" sz="6600" smtClean="0"/>
              <a:t>ZONA MIXTA</a:t>
            </a:r>
            <a:endParaRPr lang="es-ES" sz="6000" smtClean="0"/>
          </a:p>
        </p:txBody>
      </p:sp>
      <p:sp>
        <p:nvSpPr>
          <p:cNvPr id="6" name="5 CuadroTexto"/>
          <p:cNvSpPr txBox="1"/>
          <p:nvPr/>
        </p:nvSpPr>
        <p:spPr>
          <a:xfrm>
            <a:off x="827584" y="6165304"/>
            <a:ext cx="3960440" cy="369332"/>
          </a:xfrm>
          <a:prstGeom prst="rect">
            <a:avLst/>
          </a:prstGeom>
          <a:noFill/>
        </p:spPr>
        <p:txBody>
          <a:bodyPr wrap="square" rtlCol="0">
            <a:spAutoFit/>
          </a:bodyPr>
          <a:lstStyle/>
          <a:p>
            <a:r>
              <a:rPr lang="es-EC" dirty="0" smtClean="0"/>
              <a:t>FUENTE: </a:t>
            </a:r>
            <a:r>
              <a:rPr lang="es-EC" dirty="0" smtClean="0"/>
              <a:t>García Verdugo, M</a:t>
            </a:r>
            <a:endParaRPr lang="es-EC" dirty="0"/>
          </a:p>
        </p:txBody>
      </p:sp>
    </p:spTree>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 xmlns:p14="http://schemas.microsoft.com/office/powerpoint/2010/main" val="3755660450"/>
              </p:ext>
            </p:extLst>
          </p:nvPr>
        </p:nvGraphicFramePr>
        <p:xfrm>
          <a:off x="395536" y="2780928"/>
          <a:ext cx="8373617" cy="2808312"/>
        </p:xfrm>
        <a:graphic>
          <a:graphicData uri="http://schemas.openxmlformats.org/drawingml/2006/table">
            <a:tbl>
              <a:tblPr firstRow="1" bandRow="1">
                <a:tableStyleId>{5C22544A-7EE6-4342-B048-85BDC9FD1C3A}</a:tableStyleId>
              </a:tblPr>
              <a:tblGrid>
                <a:gridCol w="1758435"/>
                <a:gridCol w="906109"/>
                <a:gridCol w="1487092"/>
                <a:gridCol w="1407327"/>
                <a:gridCol w="1569828"/>
                <a:gridCol w="1244826"/>
              </a:tblGrid>
              <a:tr h="648221">
                <a:tc>
                  <a:txBody>
                    <a:bodyPr/>
                    <a:lstStyle/>
                    <a:p>
                      <a:endParaRPr lang="es-ES" dirty="0"/>
                    </a:p>
                  </a:txBody>
                  <a:tcPr/>
                </a:tc>
                <a:tc>
                  <a:txBody>
                    <a:bodyPr/>
                    <a:lstStyle/>
                    <a:p>
                      <a:pPr algn="ctr"/>
                      <a:r>
                        <a:rPr lang="es-ES" sz="2000" dirty="0" smtClean="0"/>
                        <a:t>FC</a:t>
                      </a:r>
                      <a:endParaRPr lang="es-ES" sz="2000" dirty="0"/>
                    </a:p>
                  </a:txBody>
                  <a:tcPr/>
                </a:tc>
                <a:tc>
                  <a:txBody>
                    <a:bodyPr/>
                    <a:lstStyle/>
                    <a:p>
                      <a:pPr algn="ctr"/>
                      <a:r>
                        <a:rPr lang="es-ES" sz="2000" dirty="0" smtClean="0"/>
                        <a:t>VAM</a:t>
                      </a:r>
                      <a:endParaRPr lang="es-ES" sz="2000" dirty="0"/>
                    </a:p>
                  </a:txBody>
                  <a:tcPr/>
                </a:tc>
                <a:tc>
                  <a:txBody>
                    <a:bodyPr/>
                    <a:lstStyle/>
                    <a:p>
                      <a:pPr algn="ctr"/>
                      <a:r>
                        <a:rPr lang="es-ES" sz="2000" dirty="0" smtClean="0"/>
                        <a:t>LACTATO</a:t>
                      </a:r>
                      <a:endParaRPr lang="es-ES" sz="2000" dirty="0"/>
                    </a:p>
                  </a:txBody>
                  <a:tcPr/>
                </a:tc>
                <a:tc>
                  <a:txBody>
                    <a:bodyPr/>
                    <a:lstStyle/>
                    <a:p>
                      <a:pPr algn="ctr"/>
                      <a:r>
                        <a:rPr lang="es-ES" sz="2000" dirty="0" smtClean="0"/>
                        <a:t>SISTEMA</a:t>
                      </a:r>
                    </a:p>
                    <a:p>
                      <a:pPr algn="ctr"/>
                      <a:r>
                        <a:rPr lang="es-ES" sz="2000" dirty="0" smtClean="0"/>
                        <a:t>ENERGÍA</a:t>
                      </a:r>
                      <a:endParaRPr lang="es-ES" sz="2000" dirty="0"/>
                    </a:p>
                  </a:txBody>
                  <a:tcPr/>
                </a:tc>
                <a:tc>
                  <a:txBody>
                    <a:bodyPr/>
                    <a:lstStyle/>
                    <a:p>
                      <a:pPr algn="ctr"/>
                      <a:r>
                        <a:rPr lang="es-ES" sz="1800" dirty="0" smtClean="0"/>
                        <a:t>TIEMPO</a:t>
                      </a:r>
                      <a:endParaRPr lang="es-ES" sz="1800" dirty="0"/>
                    </a:p>
                  </a:txBody>
                  <a:tcPr/>
                </a:tc>
              </a:tr>
              <a:tr h="1251137">
                <a:tc>
                  <a:txBody>
                    <a:bodyPr/>
                    <a:lstStyle/>
                    <a:p>
                      <a:r>
                        <a:rPr lang="es-ES" dirty="0" smtClean="0"/>
                        <a:t>L. EXTENSIVO</a:t>
                      </a:r>
                      <a:endParaRPr lang="es-ES" dirty="0"/>
                    </a:p>
                  </a:txBody>
                  <a:tcPr/>
                </a:tc>
                <a:tc>
                  <a:txBody>
                    <a:bodyPr/>
                    <a:lstStyle/>
                    <a:p>
                      <a:pPr algn="ctr"/>
                      <a:r>
                        <a:rPr lang="es-ES" sz="2400" dirty="0" smtClean="0"/>
                        <a:t>INV.</a:t>
                      </a:r>
                      <a:endParaRPr lang="es-ES" sz="2400" dirty="0"/>
                    </a:p>
                  </a:txBody>
                  <a:tcPr/>
                </a:tc>
                <a:tc>
                  <a:txBody>
                    <a:bodyPr/>
                    <a:lstStyle/>
                    <a:p>
                      <a:pPr algn="ctr"/>
                      <a:r>
                        <a:rPr lang="es-ES" sz="2400" dirty="0" smtClean="0"/>
                        <a:t>100%-110%</a:t>
                      </a:r>
                      <a:endParaRPr lang="es-ES" sz="2400" dirty="0"/>
                    </a:p>
                  </a:txBody>
                  <a:tcPr/>
                </a:tc>
                <a:tc>
                  <a:txBody>
                    <a:bodyPr/>
                    <a:lstStyle/>
                    <a:p>
                      <a:pPr algn="ctr"/>
                      <a:r>
                        <a:rPr lang="es-ES" sz="2400" dirty="0" smtClean="0"/>
                        <a:t>8-14mm</a:t>
                      </a:r>
                      <a:endParaRPr lang="es-ES" sz="2400" dirty="0"/>
                    </a:p>
                  </a:txBody>
                  <a:tcPr/>
                </a:tc>
                <a:tc>
                  <a:txBody>
                    <a:bodyPr/>
                    <a:lstStyle/>
                    <a:p>
                      <a:pPr algn="ctr"/>
                      <a:r>
                        <a:rPr lang="es-ES" sz="2400" dirty="0" smtClean="0"/>
                        <a:t>glucógeno</a:t>
                      </a:r>
                      <a:endParaRPr lang="es-ES" sz="2400" dirty="0"/>
                    </a:p>
                  </a:txBody>
                  <a:tcPr/>
                </a:tc>
                <a:tc>
                  <a:txBody>
                    <a:bodyPr/>
                    <a:lstStyle/>
                    <a:p>
                      <a:pPr algn="ctr"/>
                      <a:r>
                        <a:rPr lang="es-ES" sz="2400" dirty="0" smtClean="0"/>
                        <a:t>3-8min</a:t>
                      </a:r>
                      <a:endParaRPr lang="es-ES" sz="2400" dirty="0"/>
                    </a:p>
                  </a:txBody>
                  <a:tcPr/>
                </a:tc>
              </a:tr>
              <a:tr h="856135">
                <a:tc>
                  <a:txBody>
                    <a:bodyPr/>
                    <a:lstStyle/>
                    <a:p>
                      <a:r>
                        <a:rPr lang="es-ES" dirty="0" smtClean="0"/>
                        <a:t>L. INTENSIVO</a:t>
                      </a:r>
                      <a:endParaRPr lang="es-ES" dirty="0"/>
                    </a:p>
                  </a:txBody>
                  <a:tcPr/>
                </a:tc>
                <a:tc>
                  <a:txBody>
                    <a:bodyPr/>
                    <a:lstStyle/>
                    <a:p>
                      <a:pPr algn="ctr"/>
                      <a:r>
                        <a:rPr lang="es-ES" sz="2400" dirty="0" smtClean="0"/>
                        <a:t>INV.</a:t>
                      </a:r>
                      <a:endParaRPr lang="es-ES" sz="2400" dirty="0"/>
                    </a:p>
                  </a:txBody>
                  <a:tcPr/>
                </a:tc>
                <a:tc>
                  <a:txBody>
                    <a:bodyPr/>
                    <a:lstStyle/>
                    <a:p>
                      <a:pPr algn="ctr"/>
                      <a:r>
                        <a:rPr lang="es-ES" sz="2400" dirty="0" smtClean="0"/>
                        <a:t>115%-130%</a:t>
                      </a:r>
                      <a:endParaRPr lang="es-ES" sz="2400" dirty="0"/>
                    </a:p>
                  </a:txBody>
                  <a:tcPr/>
                </a:tc>
                <a:tc>
                  <a:txBody>
                    <a:bodyPr/>
                    <a:lstStyle/>
                    <a:p>
                      <a:pPr algn="ctr"/>
                      <a:r>
                        <a:rPr lang="es-ES" sz="2400" dirty="0" smtClean="0"/>
                        <a:t>14-22mm</a:t>
                      </a:r>
                      <a:endParaRPr lang="es-ES" sz="2400" dirty="0"/>
                    </a:p>
                  </a:txBody>
                  <a:tcPr/>
                </a:tc>
                <a:tc>
                  <a:txBody>
                    <a:bodyPr/>
                    <a:lstStyle/>
                    <a:p>
                      <a:pPr algn="ctr"/>
                      <a:r>
                        <a:rPr lang="es-ES" sz="2400" dirty="0" smtClean="0"/>
                        <a:t>glucógeno</a:t>
                      </a:r>
                      <a:endParaRPr lang="es-ES" sz="2400" dirty="0"/>
                    </a:p>
                  </a:txBody>
                  <a:tcPr/>
                </a:tc>
                <a:tc>
                  <a:txBody>
                    <a:bodyPr/>
                    <a:lstStyle/>
                    <a:p>
                      <a:pPr algn="ctr"/>
                      <a:r>
                        <a:rPr lang="es-ES" sz="2400" dirty="0" smtClean="0"/>
                        <a:t>1-3min</a:t>
                      </a:r>
                      <a:endParaRPr lang="es-ES" sz="2400" dirty="0"/>
                    </a:p>
                  </a:txBody>
                  <a:tcPr/>
                </a:tc>
              </a:tr>
            </a:tbl>
          </a:graphicData>
        </a:graphic>
      </p:graphicFrame>
      <p:sp>
        <p:nvSpPr>
          <p:cNvPr id="41986" name="1 Título"/>
          <p:cNvSpPr>
            <a:spLocks noGrp="1"/>
          </p:cNvSpPr>
          <p:nvPr>
            <p:ph type="title"/>
          </p:nvPr>
        </p:nvSpPr>
        <p:spPr>
          <a:xfrm>
            <a:off x="457200" y="704850"/>
            <a:ext cx="8229600" cy="923925"/>
          </a:xfrm>
        </p:spPr>
        <p:txBody>
          <a:bodyPr>
            <a:normAutofit fontScale="90000"/>
          </a:bodyPr>
          <a:lstStyle/>
          <a:p>
            <a:pPr algn="ctr" eaLnBrk="1" hangingPunct="1"/>
            <a:r>
              <a:rPr lang="es-ES" sz="6000" smtClean="0"/>
              <a:t>ANAERÓBICA LÁCTICA</a:t>
            </a:r>
            <a:endParaRPr lang="es-ES" sz="5400" smtClean="0"/>
          </a:p>
        </p:txBody>
      </p:sp>
      <p:sp>
        <p:nvSpPr>
          <p:cNvPr id="6" name="5 CuadroTexto"/>
          <p:cNvSpPr txBox="1"/>
          <p:nvPr/>
        </p:nvSpPr>
        <p:spPr>
          <a:xfrm>
            <a:off x="827584" y="6165304"/>
            <a:ext cx="3960440" cy="369332"/>
          </a:xfrm>
          <a:prstGeom prst="rect">
            <a:avLst/>
          </a:prstGeom>
          <a:noFill/>
        </p:spPr>
        <p:txBody>
          <a:bodyPr wrap="square" rtlCol="0">
            <a:spAutoFit/>
          </a:bodyPr>
          <a:lstStyle/>
          <a:p>
            <a:r>
              <a:rPr lang="es-EC" dirty="0" smtClean="0"/>
              <a:t>FUENTE: </a:t>
            </a:r>
            <a:r>
              <a:rPr lang="es-EC" dirty="0" smtClean="0"/>
              <a:t>García Verdugo, M</a:t>
            </a:r>
            <a:endParaRPr lang="es-EC" dirty="0"/>
          </a:p>
        </p:txBody>
      </p:sp>
    </p:spTree>
  </p:cSld>
  <p:clrMapOvr>
    <a:masterClrMapping/>
  </p:clrMapOvr>
  <p:transition spd="slow">
    <p:cut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 xmlns:p14="http://schemas.microsoft.com/office/powerpoint/2010/main" val="3859129816"/>
              </p:ext>
            </p:extLst>
          </p:nvPr>
        </p:nvGraphicFramePr>
        <p:xfrm>
          <a:off x="395288" y="2708920"/>
          <a:ext cx="8373617" cy="3065125"/>
        </p:xfrm>
        <a:graphic>
          <a:graphicData uri="http://schemas.openxmlformats.org/drawingml/2006/table">
            <a:tbl>
              <a:tblPr firstRow="1" bandRow="1">
                <a:tableStyleId>{5C22544A-7EE6-4342-B048-85BDC9FD1C3A}</a:tableStyleId>
              </a:tblPr>
              <a:tblGrid>
                <a:gridCol w="1758435"/>
                <a:gridCol w="834101"/>
                <a:gridCol w="1440160"/>
                <a:gridCol w="1440160"/>
                <a:gridCol w="1655935"/>
                <a:gridCol w="1244826"/>
              </a:tblGrid>
              <a:tr h="744082">
                <a:tc>
                  <a:txBody>
                    <a:bodyPr/>
                    <a:lstStyle/>
                    <a:p>
                      <a:endParaRPr lang="es-ES" dirty="0"/>
                    </a:p>
                  </a:txBody>
                  <a:tcPr/>
                </a:tc>
                <a:tc>
                  <a:txBody>
                    <a:bodyPr/>
                    <a:lstStyle/>
                    <a:p>
                      <a:pPr algn="ctr"/>
                      <a:r>
                        <a:rPr lang="es-ES" sz="2000" dirty="0" smtClean="0"/>
                        <a:t>FC</a:t>
                      </a:r>
                      <a:endParaRPr lang="es-ES" sz="2000" dirty="0"/>
                    </a:p>
                  </a:txBody>
                  <a:tcPr/>
                </a:tc>
                <a:tc>
                  <a:txBody>
                    <a:bodyPr/>
                    <a:lstStyle/>
                    <a:p>
                      <a:pPr algn="ctr"/>
                      <a:r>
                        <a:rPr lang="es-ES" sz="2000" dirty="0" smtClean="0"/>
                        <a:t>VAM</a:t>
                      </a:r>
                      <a:endParaRPr lang="es-ES" sz="2000" dirty="0"/>
                    </a:p>
                  </a:txBody>
                  <a:tcPr/>
                </a:tc>
                <a:tc>
                  <a:txBody>
                    <a:bodyPr/>
                    <a:lstStyle/>
                    <a:p>
                      <a:pPr algn="ctr"/>
                      <a:r>
                        <a:rPr lang="es-ES" sz="2000" dirty="0" smtClean="0"/>
                        <a:t>LACTATO</a:t>
                      </a:r>
                      <a:endParaRPr lang="es-ES" sz="2000" dirty="0"/>
                    </a:p>
                  </a:txBody>
                  <a:tcPr/>
                </a:tc>
                <a:tc>
                  <a:txBody>
                    <a:bodyPr/>
                    <a:lstStyle/>
                    <a:p>
                      <a:pPr algn="ctr"/>
                      <a:r>
                        <a:rPr lang="es-ES" sz="2000" dirty="0" smtClean="0"/>
                        <a:t>SISTEMA</a:t>
                      </a:r>
                    </a:p>
                    <a:p>
                      <a:pPr algn="ctr"/>
                      <a:r>
                        <a:rPr lang="es-ES" sz="2000" dirty="0" smtClean="0"/>
                        <a:t>ENERGÍA</a:t>
                      </a:r>
                      <a:endParaRPr lang="es-ES" sz="2000" dirty="0"/>
                    </a:p>
                  </a:txBody>
                  <a:tcPr/>
                </a:tc>
                <a:tc>
                  <a:txBody>
                    <a:bodyPr/>
                    <a:lstStyle/>
                    <a:p>
                      <a:pPr algn="ctr"/>
                      <a:r>
                        <a:rPr lang="es-ES" sz="1800" dirty="0" smtClean="0"/>
                        <a:t>TIEMPO</a:t>
                      </a:r>
                      <a:endParaRPr lang="es-ES" sz="1800" dirty="0"/>
                    </a:p>
                  </a:txBody>
                  <a:tcPr/>
                </a:tc>
              </a:tr>
              <a:tr h="1233707">
                <a:tc>
                  <a:txBody>
                    <a:bodyPr/>
                    <a:lstStyle/>
                    <a:p>
                      <a:r>
                        <a:rPr lang="es-ES" dirty="0" smtClean="0"/>
                        <a:t>A. EXTENSIVO</a:t>
                      </a:r>
                      <a:endParaRPr lang="es-ES" dirty="0"/>
                    </a:p>
                  </a:txBody>
                  <a:tcPr/>
                </a:tc>
                <a:tc>
                  <a:txBody>
                    <a:bodyPr/>
                    <a:lstStyle/>
                    <a:p>
                      <a:pPr algn="ctr"/>
                      <a:r>
                        <a:rPr lang="es-ES" sz="2400" dirty="0" smtClean="0"/>
                        <a:t>INV.</a:t>
                      </a:r>
                      <a:endParaRPr lang="es-ES" sz="2400" dirty="0"/>
                    </a:p>
                  </a:txBody>
                  <a:tcPr/>
                </a:tc>
                <a:tc>
                  <a:txBody>
                    <a:bodyPr/>
                    <a:lstStyle/>
                    <a:p>
                      <a:pPr algn="ctr"/>
                      <a:r>
                        <a:rPr lang="es-ES" sz="2400" dirty="0" smtClean="0"/>
                        <a:t>120%-125%</a:t>
                      </a:r>
                      <a:endParaRPr lang="es-ES" sz="2400" dirty="0"/>
                    </a:p>
                  </a:txBody>
                  <a:tcPr/>
                </a:tc>
                <a:tc>
                  <a:txBody>
                    <a:bodyPr/>
                    <a:lstStyle/>
                    <a:p>
                      <a:pPr algn="ctr"/>
                      <a:r>
                        <a:rPr lang="es-ES" sz="2400" dirty="0" smtClean="0"/>
                        <a:t>15-20mm</a:t>
                      </a:r>
                      <a:endParaRPr lang="es-ES" sz="2400" dirty="0"/>
                    </a:p>
                  </a:txBody>
                  <a:tcPr/>
                </a:tc>
                <a:tc>
                  <a:txBody>
                    <a:bodyPr/>
                    <a:lstStyle/>
                    <a:p>
                      <a:pPr algn="ctr"/>
                      <a:r>
                        <a:rPr lang="es-ES" sz="2400" dirty="0" smtClean="0"/>
                        <a:t>fosfagenos</a:t>
                      </a:r>
                      <a:endParaRPr lang="es-ES" sz="2400" dirty="0"/>
                    </a:p>
                  </a:txBody>
                  <a:tcPr/>
                </a:tc>
                <a:tc>
                  <a:txBody>
                    <a:bodyPr/>
                    <a:lstStyle/>
                    <a:p>
                      <a:pPr algn="ctr"/>
                      <a:r>
                        <a:rPr lang="es-ES" sz="2400" dirty="0" smtClean="0"/>
                        <a:t>15-50sg</a:t>
                      </a:r>
                      <a:endParaRPr lang="es-ES" sz="2400" dirty="0"/>
                    </a:p>
                  </a:txBody>
                  <a:tcPr/>
                </a:tc>
              </a:tr>
              <a:tr h="1087336">
                <a:tc>
                  <a:txBody>
                    <a:bodyPr/>
                    <a:lstStyle/>
                    <a:p>
                      <a:r>
                        <a:rPr lang="es-ES" dirty="0" smtClean="0"/>
                        <a:t>A. INTENSIVO</a:t>
                      </a:r>
                      <a:endParaRPr lang="es-ES" dirty="0"/>
                    </a:p>
                  </a:txBody>
                  <a:tcPr/>
                </a:tc>
                <a:tc>
                  <a:txBody>
                    <a:bodyPr/>
                    <a:lstStyle/>
                    <a:p>
                      <a:pPr algn="ctr"/>
                      <a:r>
                        <a:rPr lang="es-ES" sz="2400" dirty="0" smtClean="0"/>
                        <a:t>INV.</a:t>
                      </a:r>
                      <a:endParaRPr lang="es-ES" sz="2400" dirty="0"/>
                    </a:p>
                  </a:txBody>
                  <a:tcPr/>
                </a:tc>
                <a:tc>
                  <a:txBody>
                    <a:bodyPr/>
                    <a:lstStyle/>
                    <a:p>
                      <a:pPr algn="ctr"/>
                      <a:r>
                        <a:rPr lang="es-ES" sz="2400" dirty="0" smtClean="0"/>
                        <a:t>INV.</a:t>
                      </a:r>
                      <a:endParaRPr lang="es-ES" sz="2400" dirty="0"/>
                    </a:p>
                  </a:txBody>
                  <a:tcPr/>
                </a:tc>
                <a:tc>
                  <a:txBody>
                    <a:bodyPr/>
                    <a:lstStyle/>
                    <a:p>
                      <a:pPr algn="ctr"/>
                      <a:r>
                        <a:rPr lang="es-ES" sz="2400" dirty="0" smtClean="0"/>
                        <a:t>NO</a:t>
                      </a:r>
                      <a:endParaRPr lang="es-ES" sz="2400" dirty="0"/>
                    </a:p>
                  </a:txBody>
                  <a:tcPr/>
                </a:tc>
                <a:tc>
                  <a:txBody>
                    <a:bodyPr/>
                    <a:lstStyle/>
                    <a:p>
                      <a:pPr algn="ctr"/>
                      <a:r>
                        <a:rPr lang="es-ES" sz="2400" dirty="0" smtClean="0"/>
                        <a:t>fosfagenos</a:t>
                      </a:r>
                      <a:endParaRPr lang="es-ES" sz="2400" dirty="0"/>
                    </a:p>
                  </a:txBody>
                  <a:tcPr/>
                </a:tc>
                <a:tc>
                  <a:txBody>
                    <a:bodyPr/>
                    <a:lstStyle/>
                    <a:p>
                      <a:pPr algn="ctr"/>
                      <a:r>
                        <a:rPr lang="es-ES" sz="2400" dirty="0" smtClean="0"/>
                        <a:t>5-15sg</a:t>
                      </a:r>
                      <a:endParaRPr lang="es-ES" sz="2400" dirty="0"/>
                    </a:p>
                  </a:txBody>
                  <a:tcPr/>
                </a:tc>
              </a:tr>
            </a:tbl>
          </a:graphicData>
        </a:graphic>
      </p:graphicFrame>
      <p:sp>
        <p:nvSpPr>
          <p:cNvPr id="43010" name="1 Título"/>
          <p:cNvSpPr>
            <a:spLocks noGrp="1"/>
          </p:cNvSpPr>
          <p:nvPr>
            <p:ph type="title"/>
          </p:nvPr>
        </p:nvSpPr>
        <p:spPr>
          <a:xfrm>
            <a:off x="457200" y="704850"/>
            <a:ext cx="8229600" cy="923925"/>
          </a:xfrm>
        </p:spPr>
        <p:txBody>
          <a:bodyPr>
            <a:normAutofit fontScale="90000"/>
          </a:bodyPr>
          <a:lstStyle/>
          <a:p>
            <a:pPr algn="ctr" eaLnBrk="1" hangingPunct="1"/>
            <a:r>
              <a:rPr lang="es-ES" sz="6000" dirty="0" smtClean="0"/>
              <a:t>ANAERÓBICA  ALÁCTICA</a:t>
            </a:r>
            <a:endParaRPr lang="es-ES" sz="5400" dirty="0" smtClean="0"/>
          </a:p>
        </p:txBody>
      </p:sp>
      <p:sp>
        <p:nvSpPr>
          <p:cNvPr id="6" name="5 CuadroTexto"/>
          <p:cNvSpPr txBox="1"/>
          <p:nvPr/>
        </p:nvSpPr>
        <p:spPr>
          <a:xfrm>
            <a:off x="827584" y="6165304"/>
            <a:ext cx="3960440" cy="369332"/>
          </a:xfrm>
          <a:prstGeom prst="rect">
            <a:avLst/>
          </a:prstGeom>
          <a:noFill/>
        </p:spPr>
        <p:txBody>
          <a:bodyPr wrap="square" rtlCol="0">
            <a:spAutoFit/>
          </a:bodyPr>
          <a:lstStyle/>
          <a:p>
            <a:r>
              <a:rPr lang="es-EC" dirty="0" smtClean="0"/>
              <a:t>FUENTE: </a:t>
            </a:r>
            <a:r>
              <a:rPr lang="es-EC" dirty="0" smtClean="0"/>
              <a:t>García Verdugo, M</a:t>
            </a:r>
            <a:endParaRPr lang="es-EC" dirty="0"/>
          </a:p>
        </p:txBody>
      </p:sp>
    </p:spTree>
  </p:cSld>
  <p:clrMapOvr>
    <a:masterClrMapping/>
  </p:clrMapOvr>
  <p:transition spd="slow">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9942" name="Picture 5" descr="Escenario"/>
          <p:cNvPicPr>
            <a:picLocks noChangeAspect="1" noChangeArrowheads="1"/>
          </p:cNvPicPr>
          <p:nvPr/>
        </p:nvPicPr>
        <p:blipFill>
          <a:blip r:embed="rId2" cstate="print"/>
          <a:srcRect/>
          <a:stretch>
            <a:fillRect/>
          </a:stretch>
        </p:blipFill>
        <p:spPr bwMode="auto">
          <a:xfrm>
            <a:off x="0" y="0"/>
            <a:ext cx="9144000" cy="5805488"/>
          </a:xfrm>
          <a:prstGeom prst="rect">
            <a:avLst/>
          </a:prstGeom>
          <a:noFill/>
          <a:ln w="9525">
            <a:noFill/>
            <a:miter lim="800000"/>
            <a:headEnd/>
            <a:tailEnd/>
          </a:ln>
        </p:spPr>
      </p:pic>
      <p:pic>
        <p:nvPicPr>
          <p:cNvPr id="4099" name="Picture 9" descr="Escenario"/>
          <p:cNvPicPr>
            <a:picLocks noChangeAspect="1" noChangeArrowheads="1"/>
          </p:cNvPicPr>
          <p:nvPr/>
        </p:nvPicPr>
        <p:blipFill>
          <a:blip r:embed="rId2" cstate="print"/>
          <a:srcRect t="87300"/>
          <a:stretch>
            <a:fillRect/>
          </a:stretch>
        </p:blipFill>
        <p:spPr bwMode="auto">
          <a:xfrm>
            <a:off x="0" y="5486400"/>
            <a:ext cx="9144000" cy="1371600"/>
          </a:xfrm>
          <a:prstGeom prst="rect">
            <a:avLst/>
          </a:prstGeom>
          <a:noFill/>
          <a:ln w="9525">
            <a:noFill/>
            <a:miter lim="800000"/>
            <a:headEnd/>
            <a:tailEnd/>
          </a:ln>
        </p:spPr>
      </p:pic>
      <p:sp>
        <p:nvSpPr>
          <p:cNvPr id="49160" name="Text Box 8"/>
          <p:cNvSpPr txBox="1">
            <a:spLocks noChangeArrowheads="1"/>
          </p:cNvSpPr>
          <p:nvPr/>
        </p:nvSpPr>
        <p:spPr bwMode="auto">
          <a:xfrm>
            <a:off x="1979712" y="1252478"/>
            <a:ext cx="5904656" cy="3144130"/>
          </a:xfrm>
          <a:prstGeom prst="rect">
            <a:avLst/>
          </a:prstGeom>
          <a:noFill/>
          <a:ln>
            <a:noFill/>
          </a:ln>
          <a:extLst>
            <a:ext uri="{909E8E84-426E-40DD-AFC4-6F175D3DCCD1}"/>
            <a:ext uri="{91240B29-F687-4F45-9708-019B960494DF}"/>
          </a:extLst>
        </p:spPr>
        <p:txBody>
          <a:bodyPr wrap="square">
            <a:spAutoFit/>
          </a:bodyPr>
          <a:lstStyle>
            <a:lvl1pPr eaLnBrk="0" hangingPunct="0">
              <a:defRPr sz="2400">
                <a:solidFill>
                  <a:schemeClr val="bg1"/>
                </a:solidFill>
                <a:latin typeface="Arial Unicode MS" pitchFamily="34" charset="-128"/>
              </a:defRPr>
            </a:lvl1pPr>
            <a:lvl2pPr marL="742950" indent="-285750" eaLnBrk="0" hangingPunct="0">
              <a:defRPr sz="2400">
                <a:solidFill>
                  <a:schemeClr val="bg1"/>
                </a:solidFill>
                <a:latin typeface="Arial Unicode MS" pitchFamily="34" charset="-128"/>
              </a:defRPr>
            </a:lvl2pPr>
            <a:lvl3pPr marL="1143000" indent="-228600" eaLnBrk="0" hangingPunct="0">
              <a:defRPr sz="2400">
                <a:solidFill>
                  <a:schemeClr val="bg1"/>
                </a:solidFill>
                <a:latin typeface="Arial Unicode MS" pitchFamily="34" charset="-128"/>
              </a:defRPr>
            </a:lvl3pPr>
            <a:lvl4pPr marL="1600200" indent="-228600" eaLnBrk="0" hangingPunct="0">
              <a:defRPr sz="2400">
                <a:solidFill>
                  <a:schemeClr val="bg1"/>
                </a:solidFill>
                <a:latin typeface="Arial Unicode MS" pitchFamily="34" charset="-128"/>
              </a:defRPr>
            </a:lvl4pPr>
            <a:lvl5pPr marL="2057400" indent="-228600" eaLnBrk="0" hangingPunct="0">
              <a:defRPr sz="2400">
                <a:solidFill>
                  <a:schemeClr val="bg1"/>
                </a:solidFill>
                <a:latin typeface="Arial Unicode MS" pitchFamily="34" charset="-128"/>
              </a:defRPr>
            </a:lvl5pPr>
            <a:lvl6pPr marL="2514600" indent="-228600" algn="ctr" eaLnBrk="0" fontAlgn="base" hangingPunct="0">
              <a:spcBef>
                <a:spcPct val="0"/>
              </a:spcBef>
              <a:spcAft>
                <a:spcPct val="0"/>
              </a:spcAft>
              <a:defRPr sz="2400">
                <a:solidFill>
                  <a:schemeClr val="bg1"/>
                </a:solidFill>
                <a:latin typeface="Arial Unicode MS" pitchFamily="34" charset="-128"/>
              </a:defRPr>
            </a:lvl6pPr>
            <a:lvl7pPr marL="2971800" indent="-228600" algn="ctr" eaLnBrk="0" fontAlgn="base" hangingPunct="0">
              <a:spcBef>
                <a:spcPct val="0"/>
              </a:spcBef>
              <a:spcAft>
                <a:spcPct val="0"/>
              </a:spcAft>
              <a:defRPr sz="2400">
                <a:solidFill>
                  <a:schemeClr val="bg1"/>
                </a:solidFill>
                <a:latin typeface="Arial Unicode MS" pitchFamily="34" charset="-128"/>
              </a:defRPr>
            </a:lvl7pPr>
            <a:lvl8pPr marL="3429000" indent="-228600" algn="ctr" eaLnBrk="0" fontAlgn="base" hangingPunct="0">
              <a:spcBef>
                <a:spcPct val="0"/>
              </a:spcBef>
              <a:spcAft>
                <a:spcPct val="0"/>
              </a:spcAft>
              <a:defRPr sz="2400">
                <a:solidFill>
                  <a:schemeClr val="bg1"/>
                </a:solidFill>
                <a:latin typeface="Arial Unicode MS" pitchFamily="34" charset="-128"/>
              </a:defRPr>
            </a:lvl8pPr>
            <a:lvl9pPr marL="3886200" indent="-228600" algn="ctr" eaLnBrk="0" fontAlgn="base" hangingPunct="0">
              <a:spcBef>
                <a:spcPct val="0"/>
              </a:spcBef>
              <a:spcAft>
                <a:spcPct val="0"/>
              </a:spcAft>
              <a:defRPr sz="2400">
                <a:solidFill>
                  <a:schemeClr val="bg1"/>
                </a:solidFill>
                <a:latin typeface="Arial Unicode MS" pitchFamily="34" charset="-128"/>
              </a:defRPr>
            </a:lvl9pPr>
          </a:lstStyle>
          <a:p>
            <a:pPr algn="ctr">
              <a:lnSpc>
                <a:spcPct val="150000"/>
              </a:lnSpc>
              <a:defRPr/>
            </a:pPr>
            <a:r>
              <a:rPr lang="en-US" sz="2600" b="1" i="1" kern="10" dirty="0">
                <a:solidFill>
                  <a:srgbClr val="FFFF00"/>
                </a:solidFill>
                <a:latin typeface="+mj-lt"/>
                <a:ea typeface="+mj-lt"/>
                <a:cs typeface="+mj-lt"/>
              </a:rPr>
              <a:t>PROYECTO DE INVESTIGACIÓN PREVIA LA OBTENCIÓN DEL TÍTULO </a:t>
            </a:r>
            <a:r>
              <a:rPr lang="en-US" sz="2600" b="1" i="1" kern="10" dirty="0" smtClean="0">
                <a:solidFill>
                  <a:srgbClr val="FFFF00"/>
                </a:solidFill>
                <a:latin typeface="+mj-lt"/>
                <a:ea typeface="+mj-lt"/>
                <a:cs typeface="+mj-lt"/>
              </a:rPr>
              <a:t> DE LICENCIADO EN CIENCIAS </a:t>
            </a:r>
            <a:r>
              <a:rPr lang="en-US" sz="2600" b="1" i="1" kern="10" dirty="0">
                <a:solidFill>
                  <a:srgbClr val="FFFF00"/>
                </a:solidFill>
                <a:latin typeface="+mj-lt"/>
                <a:ea typeface="+mj-lt"/>
                <a:cs typeface="+mj-lt"/>
              </a:rPr>
              <a:t>DE LA ACTIVIDAD F</a:t>
            </a:r>
            <a:r>
              <a:rPr lang="es-ES" sz="2600" b="1" i="1" kern="10" dirty="0">
                <a:solidFill>
                  <a:srgbClr val="FFFF00"/>
                </a:solidFill>
                <a:latin typeface="+mj-lt"/>
                <a:ea typeface="+mj-lt"/>
                <a:cs typeface="+mj-lt"/>
              </a:rPr>
              <a:t>ÍSICA,</a:t>
            </a:r>
          </a:p>
          <a:p>
            <a:pPr algn="ctr">
              <a:lnSpc>
                <a:spcPct val="150000"/>
              </a:lnSpc>
              <a:defRPr/>
            </a:pPr>
            <a:r>
              <a:rPr lang="es-ES" sz="2600" b="1" i="1" kern="10" dirty="0">
                <a:solidFill>
                  <a:srgbClr val="FFFF00"/>
                </a:solidFill>
                <a:latin typeface="+mj-lt"/>
                <a:ea typeface="+mj-lt"/>
                <a:cs typeface="+mj-lt"/>
              </a:rPr>
              <a:t>DEPORTES Y RECREACIÓN</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39942"/>
                                        </p:tgtEl>
                                      </p:cBhvr>
                                      <p:by x="150000" y="150000"/>
                                    </p:animScale>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49160"/>
                                        </p:tgtEl>
                                        <p:attrNameLst>
                                          <p:attrName>style.visibility</p:attrName>
                                        </p:attrNameLst>
                                      </p:cBhvr>
                                      <p:to>
                                        <p:strVal val="visible"/>
                                      </p:to>
                                    </p:set>
                                    <p:anim calcmode="lin" valueType="num">
                                      <p:cBhvr>
                                        <p:cTn id="11" dur="1000" fill="hold"/>
                                        <p:tgtEl>
                                          <p:spTgt spid="49160"/>
                                        </p:tgtEl>
                                        <p:attrNameLst>
                                          <p:attrName>ppt_w</p:attrName>
                                        </p:attrNameLst>
                                      </p:cBhvr>
                                      <p:tavLst>
                                        <p:tav tm="0">
                                          <p:val>
                                            <p:fltVal val="0"/>
                                          </p:val>
                                        </p:tav>
                                        <p:tav tm="100000">
                                          <p:val>
                                            <p:strVal val="#ppt_w"/>
                                          </p:val>
                                        </p:tav>
                                      </p:tavLst>
                                    </p:anim>
                                    <p:anim calcmode="lin" valueType="num">
                                      <p:cBhvr>
                                        <p:cTn id="12" dur="1000" fill="hold"/>
                                        <p:tgtEl>
                                          <p:spTgt spid="49160"/>
                                        </p:tgtEl>
                                        <p:attrNameLst>
                                          <p:attrName>ppt_h</p:attrName>
                                        </p:attrNameLst>
                                      </p:cBhvr>
                                      <p:tavLst>
                                        <p:tav tm="0">
                                          <p:val>
                                            <p:fltVal val="0"/>
                                          </p:val>
                                        </p:tav>
                                        <p:tav tm="100000">
                                          <p:val>
                                            <p:strVal val="#ppt_h"/>
                                          </p:val>
                                        </p:tav>
                                      </p:tavLst>
                                    </p:anim>
                                    <p:animEffect transition="in" filter="fade">
                                      <p:cBhvr>
                                        <p:cTn id="13" dur="1000"/>
                                        <p:tgtEl>
                                          <p:spTgt spid="49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11560" y="404664"/>
            <a:ext cx="7851648" cy="1828800"/>
          </a:xfrm>
        </p:spPr>
        <p:txBody>
          <a:bodyPr>
            <a:normAutofit/>
          </a:bodyPr>
          <a:lstStyle/>
          <a:p>
            <a:r>
              <a:rPr lang="es-ES" dirty="0" smtClean="0"/>
              <a:t>PROTOCOLO E INSTRUMENTOS DE MEDICIÓN</a:t>
            </a:r>
            <a:endParaRPr lang="es-ES" dirty="0"/>
          </a:p>
        </p:txBody>
      </p:sp>
      <p:pic>
        <p:nvPicPr>
          <p:cNvPr id="18434" name="Imagen 8" descr="DSC02304"/>
          <p:cNvPicPr>
            <a:picLocks noChangeArrowheads="1"/>
          </p:cNvPicPr>
          <p:nvPr/>
        </p:nvPicPr>
        <p:blipFill>
          <a:blip r:embed="rId2" cstate="print"/>
          <a:srcRect/>
          <a:stretch>
            <a:fillRect/>
          </a:stretch>
        </p:blipFill>
        <p:spPr bwMode="auto">
          <a:xfrm>
            <a:off x="2411760" y="2276872"/>
            <a:ext cx="4320480" cy="3024336"/>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11 Diagrama"/>
          <p:cNvGraphicFramePr/>
          <p:nvPr/>
        </p:nvGraphicFramePr>
        <p:xfrm>
          <a:off x="1547664" y="1412776"/>
          <a:ext cx="5784304" cy="3832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Título"/>
          <p:cNvSpPr>
            <a:spLocks noGrp="1"/>
          </p:cNvSpPr>
          <p:nvPr>
            <p:ph type="title"/>
          </p:nvPr>
        </p:nvSpPr>
        <p:spPr>
          <a:xfrm>
            <a:off x="518864" y="476672"/>
            <a:ext cx="8229600" cy="1252728"/>
          </a:xfrm>
        </p:spPr>
        <p:txBody>
          <a:bodyPr>
            <a:noAutofit/>
          </a:bodyPr>
          <a:lstStyle/>
          <a:p>
            <a:pPr lvl="1" algn="ctr" rtl="0">
              <a:spcBef>
                <a:spcPct val="0"/>
              </a:spcBef>
            </a:pPr>
            <a:r>
              <a:rPr lang="es-ES" sz="4500" b="1" kern="1200" dirty="0">
                <a:solidFill>
                  <a:schemeClr val="bg1"/>
                </a:solidFill>
                <a:latin typeface="+mj-lt"/>
                <a:ea typeface="+mj-ea"/>
                <a:cs typeface="+mj-cs"/>
              </a:rPr>
              <a:t>PROTOCOLO DE MEDICIÓN </a:t>
            </a:r>
            <a:r>
              <a:rPr lang="es-ES" sz="2400" dirty="0">
                <a:solidFill>
                  <a:schemeClr val="bg1"/>
                </a:solidFill>
              </a:rPr>
              <a:t/>
            </a:r>
            <a:br>
              <a:rPr lang="es-ES" sz="2400" dirty="0">
                <a:solidFill>
                  <a:schemeClr val="bg1"/>
                </a:solidFill>
              </a:rPr>
            </a:br>
            <a:endParaRPr lang="es-ES" sz="3600" dirty="0">
              <a:solidFill>
                <a:schemeClr val="bg1"/>
              </a:solidFill>
            </a:endParaRPr>
          </a:p>
        </p:txBody>
      </p:sp>
      <p:pic>
        <p:nvPicPr>
          <p:cNvPr id="7" name="Imagen 6"/>
          <p:cNvPicPr>
            <a:picLocks noChangeAspect="1"/>
          </p:cNvPicPr>
          <p:nvPr/>
        </p:nvPicPr>
        <p:blipFill>
          <a:blip r:embed="rId7" cstate="print"/>
          <a:stretch>
            <a:fillRect/>
          </a:stretch>
        </p:blipFill>
        <p:spPr>
          <a:xfrm>
            <a:off x="1997909" y="1556792"/>
            <a:ext cx="1944216" cy="14511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p:cNvPicPr>
            <a:picLocks noChangeAspect="1"/>
          </p:cNvPicPr>
          <p:nvPr/>
        </p:nvPicPr>
        <p:blipFill>
          <a:blip r:embed="rId8" cstate="print"/>
          <a:stretch>
            <a:fillRect/>
          </a:stretch>
        </p:blipFill>
        <p:spPr>
          <a:xfrm>
            <a:off x="2771800" y="4149080"/>
            <a:ext cx="3384376" cy="2477363"/>
          </a:xfrm>
          <a:prstGeom prst="rect">
            <a:avLst/>
          </a:prstGeom>
        </p:spPr>
      </p:pic>
      <p:pic>
        <p:nvPicPr>
          <p:cNvPr id="9" name="Imagen 8"/>
          <p:cNvPicPr>
            <a:picLocks noChangeAspect="1"/>
          </p:cNvPicPr>
          <p:nvPr/>
        </p:nvPicPr>
        <p:blipFill>
          <a:blip r:embed="rId9" cstate="print"/>
          <a:stretch>
            <a:fillRect/>
          </a:stretch>
        </p:blipFill>
        <p:spPr>
          <a:xfrm>
            <a:off x="4950237" y="1556792"/>
            <a:ext cx="1998027" cy="1512168"/>
          </a:xfrm>
          <a:prstGeom prst="rect">
            <a:avLst/>
          </a:prstGeom>
        </p:spPr>
      </p:pic>
    </p:spTree>
  </p:cSld>
  <p:clrMapOvr>
    <a:masterClrMapping/>
  </p:clrMapOvr>
  <p:transition spd="slow">
    <p:strips/>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11560" y="692696"/>
            <a:ext cx="7772400" cy="1780108"/>
          </a:xfrm>
        </p:spPr>
        <p:txBody>
          <a:bodyPr>
            <a:normAutofit/>
          </a:bodyPr>
          <a:lstStyle/>
          <a:p>
            <a:r>
              <a:rPr lang="es-ES" dirty="0" smtClean="0"/>
              <a:t>ANÁLISIS E INTERPRETACIÓN DE RESULTADOS</a:t>
            </a:r>
            <a:endParaRPr lang="es-ES" dirty="0"/>
          </a:p>
        </p:txBody>
      </p:sp>
      <p:pic>
        <p:nvPicPr>
          <p:cNvPr id="19458" name="Picture 2" descr="C:\Users\Usuario\Desktop\funciones-estadisticas.jpg"/>
          <p:cNvPicPr>
            <a:picLocks noChangeAspect="1" noChangeArrowheads="1"/>
          </p:cNvPicPr>
          <p:nvPr/>
        </p:nvPicPr>
        <p:blipFill>
          <a:blip r:embed="rId2" cstate="print"/>
          <a:srcRect/>
          <a:stretch>
            <a:fillRect/>
          </a:stretch>
        </p:blipFill>
        <p:spPr bwMode="auto">
          <a:xfrm>
            <a:off x="2195736" y="2852936"/>
            <a:ext cx="3800475" cy="28479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b="1" dirty="0"/>
              <a:t>ANÁLISIS DE LA FRECUENCIA CARDIACA EN </a:t>
            </a:r>
            <a:r>
              <a:rPr lang="es-ES" b="1" dirty="0" smtClean="0"/>
              <a:t>REPOSO</a:t>
            </a:r>
            <a:endParaRPr lang="es-ES" dirty="0"/>
          </a:p>
        </p:txBody>
      </p:sp>
      <p:graphicFrame>
        <p:nvGraphicFramePr>
          <p:cNvPr id="4" name="3 Tabla"/>
          <p:cNvGraphicFramePr>
            <a:graphicFrameLocks noGrp="1"/>
          </p:cNvGraphicFramePr>
          <p:nvPr/>
        </p:nvGraphicFramePr>
        <p:xfrm>
          <a:off x="323529" y="2708920"/>
          <a:ext cx="8496942" cy="3026486"/>
        </p:xfrm>
        <a:graphic>
          <a:graphicData uri="http://schemas.openxmlformats.org/drawingml/2006/table">
            <a:tbl>
              <a:tblPr/>
              <a:tblGrid>
                <a:gridCol w="2808311"/>
                <a:gridCol w="937930"/>
                <a:gridCol w="706427"/>
                <a:gridCol w="795638"/>
                <a:gridCol w="795638"/>
                <a:gridCol w="794977"/>
                <a:gridCol w="795638"/>
                <a:gridCol w="862383"/>
              </a:tblGrid>
              <a:tr h="253103">
                <a:tc>
                  <a:txBody>
                    <a:bodyPr/>
                    <a:lstStyle/>
                    <a:p>
                      <a:endParaRPr lang="es-EC" sz="1050" dirty="0">
                        <a:latin typeface="Calibri"/>
                        <a:ea typeface="Times New Roman"/>
                        <a:cs typeface="Times New Roman"/>
                      </a:endParaRPr>
                    </a:p>
                  </a:txBody>
                  <a:tcPr marL="51203" marR="51203"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gridSpan="7">
                  <a:txBody>
                    <a:bodyPr/>
                    <a:lstStyle/>
                    <a:p>
                      <a:pPr algn="ctr">
                        <a:spcAft>
                          <a:spcPts val="0"/>
                        </a:spcAft>
                      </a:pPr>
                      <a:r>
                        <a:rPr lang="es-EC" sz="1200" b="1" dirty="0">
                          <a:solidFill>
                            <a:srgbClr val="000000"/>
                          </a:solidFill>
                          <a:latin typeface="Arial"/>
                          <a:ea typeface="Times New Roman"/>
                          <a:cs typeface="Times New Roman"/>
                        </a:rPr>
                        <a:t>MEDICIONES REALIZADAS EN LA ESMIL  "ELOY ALFARO"</a:t>
                      </a:r>
                      <a:endParaRPr lang="es-EC" sz="1200" dirty="0">
                        <a:latin typeface="Times New Roman"/>
                        <a:ea typeface="Times New Roman"/>
                        <a:cs typeface="Times New Roman"/>
                      </a:endParaRPr>
                    </a:p>
                  </a:txBody>
                  <a:tcPr marL="51203" marR="51203"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311182">
                <a:tc>
                  <a:txBody>
                    <a:bodyPr/>
                    <a:lstStyle/>
                    <a:p>
                      <a:pPr algn="ctr">
                        <a:spcAft>
                          <a:spcPts val="0"/>
                        </a:spcAft>
                      </a:pPr>
                      <a:r>
                        <a:rPr lang="es-EC" sz="1050" b="1" dirty="0">
                          <a:solidFill>
                            <a:srgbClr val="000000"/>
                          </a:solidFill>
                          <a:latin typeface="Arial"/>
                          <a:ea typeface="Times New Roman"/>
                          <a:cs typeface="Times New Roman"/>
                        </a:rPr>
                        <a:t> APELLIDOS Y NOMBRES</a:t>
                      </a:r>
                      <a:endParaRPr lang="es-EC" sz="1050" dirty="0">
                        <a:latin typeface="Times New Roman"/>
                        <a:ea typeface="Times New Roman"/>
                        <a:cs typeface="Times New Roman"/>
                      </a:endParaRPr>
                    </a:p>
                  </a:txBody>
                  <a:tcPr marL="51203" marR="51203" marT="0" marB="0">
                    <a:lnL>
                      <a:noFill/>
                    </a:lnL>
                    <a:lnR>
                      <a:noFill/>
                    </a:lnR>
                    <a:lnT w="12700" cap="flat" cmpd="sng" algn="ctr">
                      <a:solidFill>
                        <a:srgbClr val="9BBB59"/>
                      </a:solidFill>
                      <a:prstDash val="solid"/>
                      <a:round/>
                      <a:headEnd type="none" w="med" len="med"/>
                      <a:tailEnd type="none" w="med" len="med"/>
                    </a:lnT>
                    <a:lnB>
                      <a:noFill/>
                    </a:lnB>
                    <a:solidFill>
                      <a:srgbClr val="E6EED5"/>
                    </a:solidFill>
                  </a:tcPr>
                </a:tc>
                <a:tc>
                  <a:txBody>
                    <a:bodyPr/>
                    <a:lstStyle/>
                    <a:p>
                      <a:pPr algn="ctr">
                        <a:spcAft>
                          <a:spcPts val="0"/>
                        </a:spcAft>
                      </a:pPr>
                      <a:r>
                        <a:rPr lang="es-EC" sz="1050" b="1" dirty="0">
                          <a:solidFill>
                            <a:srgbClr val="000000"/>
                          </a:solidFill>
                          <a:latin typeface="Arial"/>
                          <a:ea typeface="Times New Roman"/>
                          <a:cs typeface="Times New Roman"/>
                        </a:rPr>
                        <a:t>1</a:t>
                      </a:r>
                      <a:endParaRPr lang="es-EC" sz="1050" dirty="0">
                        <a:latin typeface="Times New Roman"/>
                        <a:ea typeface="Times New Roman"/>
                        <a:cs typeface="Times New Roman"/>
                      </a:endParaRPr>
                    </a:p>
                  </a:txBody>
                  <a:tcPr marL="51203" marR="51203" marT="0" marB="0">
                    <a:lnL>
                      <a:noFill/>
                    </a:lnL>
                    <a:lnR>
                      <a:noFill/>
                    </a:lnR>
                    <a:lnT w="12700" cap="flat" cmpd="sng" algn="ctr">
                      <a:solidFill>
                        <a:srgbClr val="9BBB59"/>
                      </a:solidFill>
                      <a:prstDash val="solid"/>
                      <a:round/>
                      <a:headEnd type="none" w="med" len="med"/>
                      <a:tailEnd type="none" w="med" len="med"/>
                    </a:lnT>
                    <a:lnB>
                      <a:noFill/>
                    </a:lnB>
                    <a:solidFill>
                      <a:srgbClr val="E6EED5"/>
                    </a:solidFill>
                  </a:tcPr>
                </a:tc>
                <a:tc>
                  <a:txBody>
                    <a:bodyPr/>
                    <a:lstStyle/>
                    <a:p>
                      <a:pPr algn="ctr">
                        <a:spcAft>
                          <a:spcPts val="0"/>
                        </a:spcAft>
                      </a:pPr>
                      <a:r>
                        <a:rPr lang="es-EC" sz="1050" b="1" dirty="0">
                          <a:solidFill>
                            <a:srgbClr val="000000"/>
                          </a:solidFill>
                          <a:latin typeface="Arial"/>
                          <a:ea typeface="Times New Roman"/>
                          <a:cs typeface="Times New Roman"/>
                        </a:rPr>
                        <a:t>2</a:t>
                      </a:r>
                      <a:endParaRPr lang="es-EC" sz="1050" dirty="0">
                        <a:latin typeface="Times New Roman"/>
                        <a:ea typeface="Times New Roman"/>
                        <a:cs typeface="Times New Roman"/>
                      </a:endParaRPr>
                    </a:p>
                  </a:txBody>
                  <a:tcPr marL="51203" marR="51203" marT="0" marB="0">
                    <a:lnL>
                      <a:noFill/>
                    </a:lnL>
                    <a:lnR>
                      <a:noFill/>
                    </a:lnR>
                    <a:lnT w="12700" cap="flat" cmpd="sng" algn="ctr">
                      <a:solidFill>
                        <a:srgbClr val="9BBB59"/>
                      </a:solidFill>
                      <a:prstDash val="solid"/>
                      <a:round/>
                      <a:headEnd type="none" w="med" len="med"/>
                      <a:tailEnd type="none" w="med" len="med"/>
                    </a:lnT>
                    <a:lnB>
                      <a:noFill/>
                    </a:lnB>
                    <a:solidFill>
                      <a:srgbClr val="E6EED5"/>
                    </a:solidFill>
                  </a:tcPr>
                </a:tc>
                <a:tc>
                  <a:txBody>
                    <a:bodyPr/>
                    <a:lstStyle/>
                    <a:p>
                      <a:pPr algn="ctr">
                        <a:spcAft>
                          <a:spcPts val="0"/>
                        </a:spcAft>
                      </a:pPr>
                      <a:r>
                        <a:rPr lang="es-EC" sz="1050" b="1" dirty="0">
                          <a:solidFill>
                            <a:srgbClr val="000000"/>
                          </a:solidFill>
                          <a:latin typeface="Arial"/>
                          <a:ea typeface="Times New Roman"/>
                          <a:cs typeface="Times New Roman"/>
                        </a:rPr>
                        <a:t>3</a:t>
                      </a:r>
                      <a:endParaRPr lang="es-EC" sz="1050" dirty="0">
                        <a:latin typeface="Times New Roman"/>
                        <a:ea typeface="Times New Roman"/>
                        <a:cs typeface="Times New Roman"/>
                      </a:endParaRPr>
                    </a:p>
                  </a:txBody>
                  <a:tcPr marL="51203" marR="51203" marT="0" marB="0">
                    <a:lnL>
                      <a:noFill/>
                    </a:lnL>
                    <a:lnR>
                      <a:noFill/>
                    </a:lnR>
                    <a:lnT w="12700" cap="flat" cmpd="sng" algn="ctr">
                      <a:solidFill>
                        <a:srgbClr val="9BBB59"/>
                      </a:solidFill>
                      <a:prstDash val="solid"/>
                      <a:round/>
                      <a:headEnd type="none" w="med" len="med"/>
                      <a:tailEnd type="none" w="med" len="med"/>
                    </a:lnT>
                    <a:lnB>
                      <a:noFill/>
                    </a:lnB>
                    <a:solidFill>
                      <a:srgbClr val="E6EED5"/>
                    </a:solidFill>
                  </a:tcPr>
                </a:tc>
                <a:tc>
                  <a:txBody>
                    <a:bodyPr/>
                    <a:lstStyle/>
                    <a:p>
                      <a:pPr algn="ctr">
                        <a:spcAft>
                          <a:spcPts val="0"/>
                        </a:spcAft>
                      </a:pPr>
                      <a:r>
                        <a:rPr lang="es-EC" sz="1050" b="1" dirty="0">
                          <a:solidFill>
                            <a:srgbClr val="000000"/>
                          </a:solidFill>
                          <a:latin typeface="Arial"/>
                          <a:ea typeface="Times New Roman"/>
                          <a:cs typeface="Times New Roman"/>
                        </a:rPr>
                        <a:t>4</a:t>
                      </a:r>
                      <a:endParaRPr lang="es-EC" sz="1050" dirty="0">
                        <a:latin typeface="Times New Roman"/>
                        <a:ea typeface="Times New Roman"/>
                        <a:cs typeface="Times New Roman"/>
                      </a:endParaRPr>
                    </a:p>
                  </a:txBody>
                  <a:tcPr marL="51203" marR="51203" marT="0" marB="0">
                    <a:lnL>
                      <a:noFill/>
                    </a:lnL>
                    <a:lnR>
                      <a:noFill/>
                    </a:lnR>
                    <a:lnT w="12700" cap="flat" cmpd="sng" algn="ctr">
                      <a:solidFill>
                        <a:srgbClr val="9BBB59"/>
                      </a:solidFill>
                      <a:prstDash val="solid"/>
                      <a:round/>
                      <a:headEnd type="none" w="med" len="med"/>
                      <a:tailEnd type="none" w="med" len="med"/>
                    </a:lnT>
                    <a:lnB>
                      <a:noFill/>
                    </a:lnB>
                    <a:solidFill>
                      <a:srgbClr val="E6EED5"/>
                    </a:solidFill>
                  </a:tcPr>
                </a:tc>
                <a:tc>
                  <a:txBody>
                    <a:bodyPr/>
                    <a:lstStyle/>
                    <a:p>
                      <a:pPr algn="ctr">
                        <a:spcAft>
                          <a:spcPts val="0"/>
                        </a:spcAft>
                      </a:pPr>
                      <a:r>
                        <a:rPr lang="es-EC" sz="1050" b="1" dirty="0">
                          <a:solidFill>
                            <a:srgbClr val="000000"/>
                          </a:solidFill>
                          <a:latin typeface="Arial"/>
                          <a:ea typeface="Times New Roman"/>
                          <a:cs typeface="Times New Roman"/>
                        </a:rPr>
                        <a:t>5</a:t>
                      </a:r>
                      <a:endParaRPr lang="es-EC" sz="1050" dirty="0">
                        <a:latin typeface="Times New Roman"/>
                        <a:ea typeface="Times New Roman"/>
                        <a:cs typeface="Times New Roman"/>
                      </a:endParaRPr>
                    </a:p>
                  </a:txBody>
                  <a:tcPr marL="51203" marR="51203" marT="0" marB="0">
                    <a:lnL>
                      <a:noFill/>
                    </a:lnL>
                    <a:lnR>
                      <a:noFill/>
                    </a:lnR>
                    <a:lnT w="12700" cap="flat" cmpd="sng" algn="ctr">
                      <a:solidFill>
                        <a:srgbClr val="9BBB59"/>
                      </a:solidFill>
                      <a:prstDash val="solid"/>
                      <a:round/>
                      <a:headEnd type="none" w="med" len="med"/>
                      <a:tailEnd type="none" w="med" len="med"/>
                    </a:lnT>
                    <a:lnB>
                      <a:noFill/>
                    </a:lnB>
                    <a:solidFill>
                      <a:srgbClr val="E6EED5"/>
                    </a:solidFill>
                  </a:tcPr>
                </a:tc>
                <a:tc>
                  <a:txBody>
                    <a:bodyPr/>
                    <a:lstStyle/>
                    <a:p>
                      <a:pPr algn="ctr">
                        <a:spcAft>
                          <a:spcPts val="0"/>
                        </a:spcAft>
                      </a:pPr>
                      <a:r>
                        <a:rPr lang="es-EC" sz="1050" b="1" dirty="0">
                          <a:solidFill>
                            <a:srgbClr val="000000"/>
                          </a:solidFill>
                          <a:latin typeface="Arial"/>
                          <a:ea typeface="Times New Roman"/>
                          <a:cs typeface="Times New Roman"/>
                        </a:rPr>
                        <a:t>6</a:t>
                      </a:r>
                      <a:endParaRPr lang="es-EC" sz="1050" dirty="0">
                        <a:latin typeface="Times New Roman"/>
                        <a:ea typeface="Times New Roman"/>
                        <a:cs typeface="Times New Roman"/>
                      </a:endParaRPr>
                    </a:p>
                  </a:txBody>
                  <a:tcPr marL="51203" marR="51203" marT="0" marB="0">
                    <a:lnL>
                      <a:noFill/>
                    </a:lnL>
                    <a:lnR>
                      <a:noFill/>
                    </a:lnR>
                    <a:lnT w="12700" cap="flat" cmpd="sng" algn="ctr">
                      <a:solidFill>
                        <a:srgbClr val="9BBB59"/>
                      </a:solidFill>
                      <a:prstDash val="solid"/>
                      <a:round/>
                      <a:headEnd type="none" w="med" len="med"/>
                      <a:tailEnd type="none" w="med" len="med"/>
                    </a:lnT>
                    <a:lnB>
                      <a:noFill/>
                    </a:lnB>
                    <a:solidFill>
                      <a:srgbClr val="E6EED5"/>
                    </a:solidFill>
                  </a:tcPr>
                </a:tc>
                <a:tc>
                  <a:txBody>
                    <a:bodyPr/>
                    <a:lstStyle/>
                    <a:p>
                      <a:pPr algn="ctr">
                        <a:spcAft>
                          <a:spcPts val="0"/>
                        </a:spcAft>
                      </a:pPr>
                      <a:r>
                        <a:rPr lang="es-EC" sz="1050" b="1" dirty="0">
                          <a:solidFill>
                            <a:srgbClr val="000000"/>
                          </a:solidFill>
                          <a:latin typeface="Arial"/>
                          <a:ea typeface="Times New Roman"/>
                          <a:cs typeface="Times New Roman"/>
                        </a:rPr>
                        <a:t>PROMEDIO</a:t>
                      </a:r>
                      <a:endParaRPr lang="es-EC" sz="1050" dirty="0">
                        <a:latin typeface="Times New Roman"/>
                        <a:ea typeface="Times New Roman"/>
                        <a:cs typeface="Times New Roman"/>
                      </a:endParaRPr>
                    </a:p>
                  </a:txBody>
                  <a:tcPr marL="51203" marR="51203" marT="0" marB="0">
                    <a:lnL>
                      <a:noFill/>
                    </a:lnL>
                    <a:lnR>
                      <a:noFill/>
                    </a:lnR>
                    <a:lnT w="12700" cap="flat" cmpd="sng" algn="ctr">
                      <a:solidFill>
                        <a:srgbClr val="9BBB59"/>
                      </a:solidFill>
                      <a:prstDash val="solid"/>
                      <a:round/>
                      <a:headEnd type="none" w="med" len="med"/>
                      <a:tailEnd type="none" w="med" len="med"/>
                    </a:lnT>
                    <a:lnB>
                      <a:noFill/>
                    </a:lnB>
                    <a:solidFill>
                      <a:srgbClr val="E6EED5"/>
                    </a:solidFill>
                  </a:tcPr>
                </a:tc>
              </a:tr>
              <a:tr h="311182">
                <a:tc>
                  <a:txBody>
                    <a:bodyPr/>
                    <a:lstStyle/>
                    <a:p>
                      <a:pPr>
                        <a:spcAft>
                          <a:spcPts val="0"/>
                        </a:spcAft>
                      </a:pPr>
                      <a:r>
                        <a:rPr lang="es-EC" sz="1000" b="1" dirty="0">
                          <a:solidFill>
                            <a:srgbClr val="000000"/>
                          </a:solidFill>
                          <a:latin typeface="Arial"/>
                          <a:ea typeface="Times New Roman"/>
                          <a:cs typeface="Times New Roman"/>
                        </a:rPr>
                        <a:t>ALVAREZ SOLORZANO CARLOS JAVIER</a:t>
                      </a:r>
                      <a:endParaRPr lang="es-EC" sz="1000" dirty="0">
                        <a:latin typeface="Times New Roman"/>
                        <a:ea typeface="Times New Roman"/>
                        <a:cs typeface="Times New Roman"/>
                      </a:endParaRPr>
                    </a:p>
                  </a:txBody>
                  <a:tcPr marL="51203" marR="51203" marT="0" marB="0">
                    <a:lnL>
                      <a:noFill/>
                    </a:lnL>
                    <a:lnR>
                      <a:noFill/>
                    </a:lnR>
                    <a:lnT>
                      <a:noFill/>
                    </a:lnT>
                    <a:lnB>
                      <a:noFill/>
                    </a:lnB>
                  </a:tcPr>
                </a:tc>
                <a:tc>
                  <a:txBody>
                    <a:bodyPr/>
                    <a:lstStyle/>
                    <a:p>
                      <a:pPr algn="ctr">
                        <a:spcAft>
                          <a:spcPts val="0"/>
                        </a:spcAft>
                      </a:pPr>
                      <a:r>
                        <a:rPr lang="es-EC" sz="1000" dirty="0">
                          <a:solidFill>
                            <a:srgbClr val="000000"/>
                          </a:solidFill>
                          <a:latin typeface="Arial"/>
                          <a:ea typeface="Times New Roman"/>
                          <a:cs typeface="Times New Roman"/>
                        </a:rPr>
                        <a:t>54 ppm</a:t>
                      </a:r>
                      <a:endParaRPr lang="es-EC" sz="1000" dirty="0">
                        <a:latin typeface="Times New Roman"/>
                        <a:ea typeface="Times New Roman"/>
                        <a:cs typeface="Times New Roman"/>
                      </a:endParaRPr>
                    </a:p>
                  </a:txBody>
                  <a:tcPr marL="51203" marR="51203" marT="0" marB="0">
                    <a:lnL>
                      <a:noFill/>
                    </a:lnL>
                    <a:lnR>
                      <a:noFill/>
                    </a:lnR>
                    <a:lnT>
                      <a:noFill/>
                    </a:lnT>
                    <a:lnB>
                      <a:noFill/>
                    </a:lnB>
                  </a:tcPr>
                </a:tc>
                <a:tc>
                  <a:txBody>
                    <a:bodyPr/>
                    <a:lstStyle/>
                    <a:p>
                      <a:pPr algn="ctr">
                        <a:spcAft>
                          <a:spcPts val="0"/>
                        </a:spcAft>
                      </a:pPr>
                      <a:r>
                        <a:rPr lang="es-EC" sz="1000">
                          <a:solidFill>
                            <a:srgbClr val="000000"/>
                          </a:solidFill>
                          <a:latin typeface="Arial"/>
                          <a:ea typeface="Times New Roman"/>
                          <a:cs typeface="Times New Roman"/>
                        </a:rPr>
                        <a:t>56 ppm</a:t>
                      </a:r>
                      <a:endParaRPr lang="es-EC" sz="1000">
                        <a:latin typeface="Times New Roman"/>
                        <a:ea typeface="Times New Roman"/>
                        <a:cs typeface="Times New Roman"/>
                      </a:endParaRPr>
                    </a:p>
                  </a:txBody>
                  <a:tcPr marL="51203" marR="51203" marT="0" marB="0">
                    <a:lnL>
                      <a:noFill/>
                    </a:lnL>
                    <a:lnR>
                      <a:noFill/>
                    </a:lnR>
                    <a:lnT>
                      <a:noFill/>
                    </a:lnT>
                    <a:lnB>
                      <a:noFill/>
                    </a:lnB>
                  </a:tcPr>
                </a:tc>
                <a:tc>
                  <a:txBody>
                    <a:bodyPr/>
                    <a:lstStyle/>
                    <a:p>
                      <a:pPr algn="ctr">
                        <a:spcAft>
                          <a:spcPts val="0"/>
                        </a:spcAft>
                      </a:pPr>
                      <a:r>
                        <a:rPr lang="es-EC" sz="1000" dirty="0">
                          <a:solidFill>
                            <a:srgbClr val="000000"/>
                          </a:solidFill>
                          <a:latin typeface="Arial"/>
                          <a:ea typeface="Times New Roman"/>
                          <a:cs typeface="Times New Roman"/>
                        </a:rPr>
                        <a:t>54 ppm</a:t>
                      </a:r>
                      <a:endParaRPr lang="es-EC" sz="1000" dirty="0">
                        <a:latin typeface="Times New Roman"/>
                        <a:ea typeface="Times New Roman"/>
                        <a:cs typeface="Times New Roman"/>
                      </a:endParaRPr>
                    </a:p>
                  </a:txBody>
                  <a:tcPr marL="51203" marR="51203" marT="0" marB="0">
                    <a:lnL>
                      <a:noFill/>
                    </a:lnL>
                    <a:lnR>
                      <a:noFill/>
                    </a:lnR>
                    <a:lnT>
                      <a:noFill/>
                    </a:lnT>
                    <a:lnB>
                      <a:noFill/>
                    </a:lnB>
                  </a:tcPr>
                </a:tc>
                <a:tc>
                  <a:txBody>
                    <a:bodyPr/>
                    <a:lstStyle/>
                    <a:p>
                      <a:pPr algn="ctr">
                        <a:spcAft>
                          <a:spcPts val="0"/>
                        </a:spcAft>
                      </a:pPr>
                      <a:r>
                        <a:rPr lang="es-EC" sz="1000" dirty="0">
                          <a:solidFill>
                            <a:srgbClr val="000000"/>
                          </a:solidFill>
                          <a:latin typeface="Arial"/>
                          <a:ea typeface="Times New Roman"/>
                          <a:cs typeface="Times New Roman"/>
                        </a:rPr>
                        <a:t>58 ppm</a:t>
                      </a:r>
                      <a:endParaRPr lang="es-EC" sz="1000" dirty="0">
                        <a:latin typeface="Times New Roman"/>
                        <a:ea typeface="Times New Roman"/>
                        <a:cs typeface="Times New Roman"/>
                      </a:endParaRPr>
                    </a:p>
                  </a:txBody>
                  <a:tcPr marL="51203" marR="51203" marT="0" marB="0">
                    <a:lnL>
                      <a:noFill/>
                    </a:lnL>
                    <a:lnR>
                      <a:noFill/>
                    </a:lnR>
                    <a:lnT>
                      <a:noFill/>
                    </a:lnT>
                    <a:lnB>
                      <a:noFill/>
                    </a:lnB>
                  </a:tcPr>
                </a:tc>
                <a:tc>
                  <a:txBody>
                    <a:bodyPr/>
                    <a:lstStyle/>
                    <a:p>
                      <a:pPr algn="ctr">
                        <a:spcAft>
                          <a:spcPts val="0"/>
                        </a:spcAft>
                      </a:pPr>
                      <a:r>
                        <a:rPr lang="es-EC" sz="1000" dirty="0">
                          <a:solidFill>
                            <a:srgbClr val="000000"/>
                          </a:solidFill>
                          <a:latin typeface="Arial"/>
                          <a:ea typeface="Times New Roman"/>
                          <a:cs typeface="Times New Roman"/>
                        </a:rPr>
                        <a:t>54 ppm</a:t>
                      </a:r>
                      <a:endParaRPr lang="es-EC" sz="1000" dirty="0">
                        <a:latin typeface="Times New Roman"/>
                        <a:ea typeface="Times New Roman"/>
                        <a:cs typeface="Times New Roman"/>
                      </a:endParaRPr>
                    </a:p>
                  </a:txBody>
                  <a:tcPr marL="51203" marR="51203" marT="0" marB="0">
                    <a:lnL>
                      <a:noFill/>
                    </a:lnL>
                    <a:lnR>
                      <a:noFill/>
                    </a:lnR>
                    <a:lnT>
                      <a:noFill/>
                    </a:lnT>
                    <a:lnB>
                      <a:noFill/>
                    </a:lnB>
                  </a:tcPr>
                </a:tc>
                <a:tc>
                  <a:txBody>
                    <a:bodyPr/>
                    <a:lstStyle/>
                    <a:p>
                      <a:pPr algn="ctr">
                        <a:spcAft>
                          <a:spcPts val="0"/>
                        </a:spcAft>
                      </a:pPr>
                      <a:r>
                        <a:rPr lang="es-EC" sz="1000">
                          <a:solidFill>
                            <a:srgbClr val="000000"/>
                          </a:solidFill>
                          <a:latin typeface="Arial"/>
                          <a:ea typeface="Times New Roman"/>
                          <a:cs typeface="Times New Roman"/>
                        </a:rPr>
                        <a:t>48 ppm</a:t>
                      </a:r>
                      <a:endParaRPr lang="es-EC" sz="1000">
                        <a:latin typeface="Times New Roman"/>
                        <a:ea typeface="Times New Roman"/>
                        <a:cs typeface="Times New Roman"/>
                      </a:endParaRPr>
                    </a:p>
                  </a:txBody>
                  <a:tcPr marL="51203" marR="51203" marT="0" marB="0">
                    <a:lnL>
                      <a:noFill/>
                    </a:lnL>
                    <a:lnR>
                      <a:noFill/>
                    </a:lnR>
                    <a:lnT>
                      <a:noFill/>
                    </a:lnT>
                    <a:lnB>
                      <a:noFill/>
                    </a:lnB>
                  </a:tcPr>
                </a:tc>
                <a:tc>
                  <a:txBody>
                    <a:bodyPr/>
                    <a:lstStyle/>
                    <a:p>
                      <a:pPr algn="ctr">
                        <a:spcAft>
                          <a:spcPts val="0"/>
                        </a:spcAft>
                      </a:pPr>
                      <a:r>
                        <a:rPr lang="es-EC" sz="1000">
                          <a:solidFill>
                            <a:srgbClr val="000000"/>
                          </a:solidFill>
                          <a:latin typeface="Arial"/>
                          <a:ea typeface="Times New Roman"/>
                          <a:cs typeface="Times New Roman"/>
                        </a:rPr>
                        <a:t>54 ppm</a:t>
                      </a:r>
                      <a:endParaRPr lang="es-EC" sz="1000">
                        <a:latin typeface="Times New Roman"/>
                        <a:ea typeface="Times New Roman"/>
                        <a:cs typeface="Times New Roman"/>
                      </a:endParaRPr>
                    </a:p>
                  </a:txBody>
                  <a:tcPr marL="51203" marR="51203" marT="0" marB="0">
                    <a:lnL>
                      <a:noFill/>
                    </a:lnL>
                    <a:lnR>
                      <a:noFill/>
                    </a:lnR>
                    <a:lnT>
                      <a:noFill/>
                    </a:lnT>
                    <a:lnB>
                      <a:noFill/>
                    </a:lnB>
                  </a:tcPr>
                </a:tc>
              </a:tr>
              <a:tr h="253103">
                <a:tc>
                  <a:txBody>
                    <a:bodyPr/>
                    <a:lstStyle/>
                    <a:p>
                      <a:pPr>
                        <a:spcAft>
                          <a:spcPts val="0"/>
                        </a:spcAft>
                      </a:pPr>
                      <a:r>
                        <a:rPr lang="es-EC" sz="1000" b="1">
                          <a:solidFill>
                            <a:srgbClr val="000000"/>
                          </a:solidFill>
                          <a:latin typeface="Arial"/>
                          <a:ea typeface="Times New Roman"/>
                          <a:cs typeface="Times New Roman"/>
                        </a:rPr>
                        <a:t>DUQUE TINOCO JENNIFER LORENA </a:t>
                      </a:r>
                      <a:endParaRPr lang="es-EC" sz="1000">
                        <a:latin typeface="Times New Roman"/>
                        <a:ea typeface="Times New Roman"/>
                        <a:cs typeface="Times New Roman"/>
                      </a:endParaRPr>
                    </a:p>
                  </a:txBody>
                  <a:tcPr marL="51203" marR="51203" marT="0" marB="0">
                    <a:lnL>
                      <a:noFill/>
                    </a:lnL>
                    <a:lnR>
                      <a:noFill/>
                    </a:lnR>
                    <a:lnT>
                      <a:noFill/>
                    </a:lnT>
                    <a:lnB>
                      <a:noFill/>
                    </a:lnB>
                    <a:solidFill>
                      <a:srgbClr val="E6EED5"/>
                    </a:solidFill>
                  </a:tcPr>
                </a:tc>
                <a:tc>
                  <a:txBody>
                    <a:bodyPr/>
                    <a:lstStyle/>
                    <a:p>
                      <a:pPr algn="ctr">
                        <a:spcAft>
                          <a:spcPts val="0"/>
                        </a:spcAft>
                      </a:pPr>
                      <a:r>
                        <a:rPr lang="es-EC" sz="1000">
                          <a:solidFill>
                            <a:srgbClr val="000000"/>
                          </a:solidFill>
                          <a:latin typeface="Arial"/>
                          <a:ea typeface="Times New Roman"/>
                          <a:cs typeface="Times New Roman"/>
                        </a:rPr>
                        <a:t>59 ppm</a:t>
                      </a:r>
                      <a:endParaRPr lang="es-EC" sz="1000">
                        <a:latin typeface="Times New Roman"/>
                        <a:ea typeface="Times New Roman"/>
                        <a:cs typeface="Times New Roman"/>
                      </a:endParaRPr>
                    </a:p>
                  </a:txBody>
                  <a:tcPr marL="51203" marR="51203" marT="0" marB="0">
                    <a:lnL>
                      <a:noFill/>
                    </a:lnL>
                    <a:lnR>
                      <a:noFill/>
                    </a:lnR>
                    <a:lnT>
                      <a:noFill/>
                    </a:lnT>
                    <a:lnB>
                      <a:noFill/>
                    </a:lnB>
                    <a:solidFill>
                      <a:srgbClr val="E6EED5"/>
                    </a:solidFill>
                  </a:tcPr>
                </a:tc>
                <a:tc>
                  <a:txBody>
                    <a:bodyPr/>
                    <a:lstStyle/>
                    <a:p>
                      <a:pPr algn="ctr">
                        <a:spcAft>
                          <a:spcPts val="0"/>
                        </a:spcAft>
                      </a:pPr>
                      <a:r>
                        <a:rPr lang="es-EC" sz="1000" dirty="0">
                          <a:solidFill>
                            <a:srgbClr val="000000"/>
                          </a:solidFill>
                          <a:latin typeface="Arial"/>
                          <a:ea typeface="Times New Roman"/>
                          <a:cs typeface="Times New Roman"/>
                        </a:rPr>
                        <a:t>61 ppm</a:t>
                      </a:r>
                      <a:endParaRPr lang="es-EC" sz="1000" dirty="0">
                        <a:latin typeface="Times New Roman"/>
                        <a:ea typeface="Times New Roman"/>
                        <a:cs typeface="Times New Roman"/>
                      </a:endParaRPr>
                    </a:p>
                  </a:txBody>
                  <a:tcPr marL="51203" marR="51203" marT="0" marB="0">
                    <a:lnL>
                      <a:noFill/>
                    </a:lnL>
                    <a:lnR>
                      <a:noFill/>
                    </a:lnR>
                    <a:lnT>
                      <a:noFill/>
                    </a:lnT>
                    <a:lnB>
                      <a:noFill/>
                    </a:lnB>
                    <a:solidFill>
                      <a:srgbClr val="E6EED5"/>
                    </a:solidFill>
                  </a:tcPr>
                </a:tc>
                <a:tc>
                  <a:txBody>
                    <a:bodyPr/>
                    <a:lstStyle/>
                    <a:p>
                      <a:pPr algn="ctr">
                        <a:spcAft>
                          <a:spcPts val="0"/>
                        </a:spcAft>
                      </a:pPr>
                      <a:r>
                        <a:rPr lang="es-EC" sz="1000" dirty="0">
                          <a:solidFill>
                            <a:srgbClr val="000000"/>
                          </a:solidFill>
                          <a:latin typeface="Arial"/>
                          <a:ea typeface="Times New Roman"/>
                          <a:cs typeface="Times New Roman"/>
                        </a:rPr>
                        <a:t>62 ppm</a:t>
                      </a:r>
                      <a:endParaRPr lang="es-EC" sz="1000" dirty="0">
                        <a:latin typeface="Times New Roman"/>
                        <a:ea typeface="Times New Roman"/>
                        <a:cs typeface="Times New Roman"/>
                      </a:endParaRPr>
                    </a:p>
                  </a:txBody>
                  <a:tcPr marL="51203" marR="51203" marT="0" marB="0">
                    <a:lnL>
                      <a:noFill/>
                    </a:lnL>
                    <a:lnR>
                      <a:noFill/>
                    </a:lnR>
                    <a:lnT>
                      <a:noFill/>
                    </a:lnT>
                    <a:lnB>
                      <a:noFill/>
                    </a:lnB>
                    <a:solidFill>
                      <a:srgbClr val="E6EED5"/>
                    </a:solidFill>
                  </a:tcPr>
                </a:tc>
                <a:tc>
                  <a:txBody>
                    <a:bodyPr/>
                    <a:lstStyle/>
                    <a:p>
                      <a:pPr algn="ctr">
                        <a:spcAft>
                          <a:spcPts val="0"/>
                        </a:spcAft>
                      </a:pPr>
                      <a:r>
                        <a:rPr lang="es-EC" sz="1000">
                          <a:solidFill>
                            <a:srgbClr val="000000"/>
                          </a:solidFill>
                          <a:latin typeface="Arial"/>
                          <a:ea typeface="Times New Roman"/>
                          <a:cs typeface="Times New Roman"/>
                        </a:rPr>
                        <a:t>59 ppm</a:t>
                      </a:r>
                      <a:endParaRPr lang="es-EC" sz="1000">
                        <a:latin typeface="Times New Roman"/>
                        <a:ea typeface="Times New Roman"/>
                        <a:cs typeface="Times New Roman"/>
                      </a:endParaRPr>
                    </a:p>
                  </a:txBody>
                  <a:tcPr marL="51203" marR="51203" marT="0" marB="0">
                    <a:lnL>
                      <a:noFill/>
                    </a:lnL>
                    <a:lnR>
                      <a:noFill/>
                    </a:lnR>
                    <a:lnT>
                      <a:noFill/>
                    </a:lnT>
                    <a:lnB>
                      <a:noFill/>
                    </a:lnB>
                    <a:solidFill>
                      <a:srgbClr val="E6EED5"/>
                    </a:solidFill>
                  </a:tcPr>
                </a:tc>
                <a:tc>
                  <a:txBody>
                    <a:bodyPr/>
                    <a:lstStyle/>
                    <a:p>
                      <a:pPr algn="ctr">
                        <a:spcAft>
                          <a:spcPts val="0"/>
                        </a:spcAft>
                      </a:pPr>
                      <a:r>
                        <a:rPr lang="es-EC" sz="1000">
                          <a:solidFill>
                            <a:srgbClr val="000000"/>
                          </a:solidFill>
                          <a:latin typeface="Arial"/>
                          <a:ea typeface="Times New Roman"/>
                          <a:cs typeface="Times New Roman"/>
                        </a:rPr>
                        <a:t>54 ppm</a:t>
                      </a:r>
                      <a:endParaRPr lang="es-EC" sz="1000">
                        <a:latin typeface="Times New Roman"/>
                        <a:ea typeface="Times New Roman"/>
                        <a:cs typeface="Times New Roman"/>
                      </a:endParaRPr>
                    </a:p>
                  </a:txBody>
                  <a:tcPr marL="51203" marR="51203" marT="0" marB="0">
                    <a:lnL>
                      <a:noFill/>
                    </a:lnL>
                    <a:lnR>
                      <a:noFill/>
                    </a:lnR>
                    <a:lnT>
                      <a:noFill/>
                    </a:lnT>
                    <a:lnB>
                      <a:noFill/>
                    </a:lnB>
                    <a:solidFill>
                      <a:srgbClr val="E6EED5"/>
                    </a:solidFill>
                  </a:tcPr>
                </a:tc>
                <a:tc>
                  <a:txBody>
                    <a:bodyPr/>
                    <a:lstStyle/>
                    <a:p>
                      <a:pPr algn="ctr">
                        <a:spcAft>
                          <a:spcPts val="0"/>
                        </a:spcAft>
                      </a:pPr>
                      <a:r>
                        <a:rPr lang="es-EC" sz="1000">
                          <a:solidFill>
                            <a:srgbClr val="000000"/>
                          </a:solidFill>
                          <a:latin typeface="Arial"/>
                          <a:ea typeface="Times New Roman"/>
                          <a:cs typeface="Times New Roman"/>
                        </a:rPr>
                        <a:t>55 ppm</a:t>
                      </a:r>
                      <a:endParaRPr lang="es-EC" sz="1000">
                        <a:latin typeface="Times New Roman"/>
                        <a:ea typeface="Times New Roman"/>
                        <a:cs typeface="Times New Roman"/>
                      </a:endParaRPr>
                    </a:p>
                  </a:txBody>
                  <a:tcPr marL="51203" marR="51203" marT="0" marB="0">
                    <a:lnL>
                      <a:noFill/>
                    </a:lnL>
                    <a:lnR>
                      <a:noFill/>
                    </a:lnR>
                    <a:lnT>
                      <a:noFill/>
                    </a:lnT>
                    <a:lnB>
                      <a:noFill/>
                    </a:lnB>
                    <a:solidFill>
                      <a:srgbClr val="E6EED5"/>
                    </a:solidFill>
                  </a:tcPr>
                </a:tc>
                <a:tc>
                  <a:txBody>
                    <a:bodyPr/>
                    <a:lstStyle/>
                    <a:p>
                      <a:pPr algn="ctr">
                        <a:spcAft>
                          <a:spcPts val="0"/>
                        </a:spcAft>
                      </a:pPr>
                      <a:r>
                        <a:rPr lang="es-EC" sz="1000">
                          <a:solidFill>
                            <a:srgbClr val="000000"/>
                          </a:solidFill>
                          <a:latin typeface="Arial"/>
                          <a:ea typeface="Times New Roman"/>
                          <a:cs typeface="Times New Roman"/>
                        </a:rPr>
                        <a:t>58 ppm</a:t>
                      </a:r>
                      <a:endParaRPr lang="es-EC" sz="1000">
                        <a:latin typeface="Times New Roman"/>
                        <a:ea typeface="Times New Roman"/>
                        <a:cs typeface="Times New Roman"/>
                      </a:endParaRPr>
                    </a:p>
                  </a:txBody>
                  <a:tcPr marL="51203" marR="51203" marT="0" marB="0">
                    <a:lnL>
                      <a:noFill/>
                    </a:lnL>
                    <a:lnR>
                      <a:noFill/>
                    </a:lnR>
                    <a:lnT>
                      <a:noFill/>
                    </a:lnT>
                    <a:lnB>
                      <a:noFill/>
                    </a:lnB>
                    <a:solidFill>
                      <a:srgbClr val="E6EED5"/>
                    </a:solidFill>
                  </a:tcPr>
                </a:tc>
              </a:tr>
              <a:tr h="311182">
                <a:tc>
                  <a:txBody>
                    <a:bodyPr/>
                    <a:lstStyle/>
                    <a:p>
                      <a:pPr>
                        <a:spcAft>
                          <a:spcPts val="0"/>
                        </a:spcAft>
                      </a:pPr>
                      <a:r>
                        <a:rPr lang="es-EC" sz="1000" b="1">
                          <a:solidFill>
                            <a:srgbClr val="000000"/>
                          </a:solidFill>
                          <a:latin typeface="Arial"/>
                          <a:ea typeface="Times New Roman"/>
                          <a:cs typeface="Times New Roman"/>
                        </a:rPr>
                        <a:t>ESPINEL CRIOLLO FERNANDO SEBASTIAN</a:t>
                      </a:r>
                      <a:endParaRPr lang="es-EC" sz="1000">
                        <a:latin typeface="Times New Roman"/>
                        <a:ea typeface="Times New Roman"/>
                        <a:cs typeface="Times New Roman"/>
                      </a:endParaRPr>
                    </a:p>
                  </a:txBody>
                  <a:tcPr marL="51203" marR="51203" marT="0" marB="0">
                    <a:lnL>
                      <a:noFill/>
                    </a:lnL>
                    <a:lnR>
                      <a:noFill/>
                    </a:lnR>
                    <a:lnT>
                      <a:noFill/>
                    </a:lnT>
                    <a:lnB>
                      <a:noFill/>
                    </a:lnB>
                  </a:tcPr>
                </a:tc>
                <a:tc>
                  <a:txBody>
                    <a:bodyPr/>
                    <a:lstStyle/>
                    <a:p>
                      <a:pPr algn="ctr">
                        <a:spcAft>
                          <a:spcPts val="0"/>
                        </a:spcAft>
                      </a:pPr>
                      <a:r>
                        <a:rPr lang="es-EC" sz="1000">
                          <a:solidFill>
                            <a:srgbClr val="000000"/>
                          </a:solidFill>
                          <a:latin typeface="Arial"/>
                          <a:ea typeface="Times New Roman"/>
                          <a:cs typeface="Times New Roman"/>
                        </a:rPr>
                        <a:t>38 ppm</a:t>
                      </a:r>
                      <a:endParaRPr lang="es-EC" sz="1000">
                        <a:latin typeface="Times New Roman"/>
                        <a:ea typeface="Times New Roman"/>
                        <a:cs typeface="Times New Roman"/>
                      </a:endParaRPr>
                    </a:p>
                  </a:txBody>
                  <a:tcPr marL="51203" marR="51203" marT="0" marB="0">
                    <a:lnL>
                      <a:noFill/>
                    </a:lnL>
                    <a:lnR>
                      <a:noFill/>
                    </a:lnR>
                    <a:lnT>
                      <a:noFill/>
                    </a:lnT>
                    <a:lnB>
                      <a:noFill/>
                    </a:lnB>
                  </a:tcPr>
                </a:tc>
                <a:tc>
                  <a:txBody>
                    <a:bodyPr/>
                    <a:lstStyle/>
                    <a:p>
                      <a:pPr algn="ctr">
                        <a:spcAft>
                          <a:spcPts val="0"/>
                        </a:spcAft>
                      </a:pPr>
                      <a:r>
                        <a:rPr lang="es-EC" sz="1000">
                          <a:solidFill>
                            <a:srgbClr val="000000"/>
                          </a:solidFill>
                          <a:latin typeface="Arial"/>
                          <a:ea typeface="Times New Roman"/>
                          <a:cs typeface="Times New Roman"/>
                        </a:rPr>
                        <a:t>42 ppm</a:t>
                      </a:r>
                      <a:endParaRPr lang="es-EC" sz="1000">
                        <a:latin typeface="Times New Roman"/>
                        <a:ea typeface="Times New Roman"/>
                        <a:cs typeface="Times New Roman"/>
                      </a:endParaRPr>
                    </a:p>
                  </a:txBody>
                  <a:tcPr marL="51203" marR="51203" marT="0" marB="0">
                    <a:lnL>
                      <a:noFill/>
                    </a:lnL>
                    <a:lnR>
                      <a:noFill/>
                    </a:lnR>
                    <a:lnT>
                      <a:noFill/>
                    </a:lnT>
                    <a:lnB>
                      <a:noFill/>
                    </a:lnB>
                  </a:tcPr>
                </a:tc>
                <a:tc>
                  <a:txBody>
                    <a:bodyPr/>
                    <a:lstStyle/>
                    <a:p>
                      <a:pPr algn="ctr">
                        <a:spcAft>
                          <a:spcPts val="0"/>
                        </a:spcAft>
                      </a:pPr>
                      <a:r>
                        <a:rPr lang="es-EC" sz="1000">
                          <a:solidFill>
                            <a:srgbClr val="000000"/>
                          </a:solidFill>
                          <a:latin typeface="Arial"/>
                          <a:ea typeface="Times New Roman"/>
                          <a:cs typeface="Times New Roman"/>
                        </a:rPr>
                        <a:t>50 ppm</a:t>
                      </a:r>
                      <a:endParaRPr lang="es-EC" sz="1000">
                        <a:latin typeface="Times New Roman"/>
                        <a:ea typeface="Times New Roman"/>
                        <a:cs typeface="Times New Roman"/>
                      </a:endParaRPr>
                    </a:p>
                  </a:txBody>
                  <a:tcPr marL="51203" marR="51203" marT="0" marB="0">
                    <a:lnL>
                      <a:noFill/>
                    </a:lnL>
                    <a:lnR>
                      <a:noFill/>
                    </a:lnR>
                    <a:lnT>
                      <a:noFill/>
                    </a:lnT>
                    <a:lnB>
                      <a:noFill/>
                    </a:lnB>
                  </a:tcPr>
                </a:tc>
                <a:tc>
                  <a:txBody>
                    <a:bodyPr/>
                    <a:lstStyle/>
                    <a:p>
                      <a:pPr algn="ctr">
                        <a:spcAft>
                          <a:spcPts val="0"/>
                        </a:spcAft>
                      </a:pPr>
                      <a:r>
                        <a:rPr lang="es-EC" sz="1000">
                          <a:solidFill>
                            <a:srgbClr val="000000"/>
                          </a:solidFill>
                          <a:latin typeface="Arial"/>
                          <a:ea typeface="Times New Roman"/>
                          <a:cs typeface="Times New Roman"/>
                        </a:rPr>
                        <a:t>40 ppm</a:t>
                      </a:r>
                      <a:endParaRPr lang="es-EC" sz="1000">
                        <a:latin typeface="Times New Roman"/>
                        <a:ea typeface="Times New Roman"/>
                        <a:cs typeface="Times New Roman"/>
                      </a:endParaRPr>
                    </a:p>
                  </a:txBody>
                  <a:tcPr marL="51203" marR="51203" marT="0" marB="0">
                    <a:lnL>
                      <a:noFill/>
                    </a:lnL>
                    <a:lnR>
                      <a:noFill/>
                    </a:lnR>
                    <a:lnT>
                      <a:noFill/>
                    </a:lnT>
                    <a:lnB>
                      <a:noFill/>
                    </a:lnB>
                  </a:tcPr>
                </a:tc>
                <a:tc>
                  <a:txBody>
                    <a:bodyPr/>
                    <a:lstStyle/>
                    <a:p>
                      <a:pPr algn="ctr">
                        <a:spcAft>
                          <a:spcPts val="0"/>
                        </a:spcAft>
                      </a:pPr>
                      <a:r>
                        <a:rPr lang="es-EC" sz="1000">
                          <a:solidFill>
                            <a:srgbClr val="000000"/>
                          </a:solidFill>
                          <a:latin typeface="Arial"/>
                          <a:ea typeface="Times New Roman"/>
                          <a:cs typeface="Times New Roman"/>
                        </a:rPr>
                        <a:t>41 ppm</a:t>
                      </a:r>
                      <a:endParaRPr lang="es-EC" sz="1000">
                        <a:latin typeface="Times New Roman"/>
                        <a:ea typeface="Times New Roman"/>
                        <a:cs typeface="Times New Roman"/>
                      </a:endParaRPr>
                    </a:p>
                  </a:txBody>
                  <a:tcPr marL="51203" marR="51203" marT="0" marB="0">
                    <a:lnL>
                      <a:noFill/>
                    </a:lnL>
                    <a:lnR>
                      <a:noFill/>
                    </a:lnR>
                    <a:lnT>
                      <a:noFill/>
                    </a:lnT>
                    <a:lnB>
                      <a:noFill/>
                    </a:lnB>
                  </a:tcPr>
                </a:tc>
                <a:tc>
                  <a:txBody>
                    <a:bodyPr/>
                    <a:lstStyle/>
                    <a:p>
                      <a:pPr algn="ctr">
                        <a:spcAft>
                          <a:spcPts val="0"/>
                        </a:spcAft>
                      </a:pPr>
                      <a:r>
                        <a:rPr lang="es-EC" sz="1000">
                          <a:solidFill>
                            <a:srgbClr val="000000"/>
                          </a:solidFill>
                          <a:latin typeface="Arial"/>
                          <a:ea typeface="Times New Roman"/>
                          <a:cs typeface="Times New Roman"/>
                        </a:rPr>
                        <a:t>40 ppm</a:t>
                      </a:r>
                      <a:endParaRPr lang="es-EC" sz="1000">
                        <a:latin typeface="Times New Roman"/>
                        <a:ea typeface="Times New Roman"/>
                        <a:cs typeface="Times New Roman"/>
                      </a:endParaRPr>
                    </a:p>
                  </a:txBody>
                  <a:tcPr marL="51203" marR="51203" marT="0" marB="0">
                    <a:lnL>
                      <a:noFill/>
                    </a:lnL>
                    <a:lnR>
                      <a:noFill/>
                    </a:lnR>
                    <a:lnT>
                      <a:noFill/>
                    </a:lnT>
                    <a:lnB>
                      <a:noFill/>
                    </a:lnB>
                  </a:tcPr>
                </a:tc>
                <a:tc>
                  <a:txBody>
                    <a:bodyPr/>
                    <a:lstStyle/>
                    <a:p>
                      <a:pPr algn="ctr">
                        <a:spcAft>
                          <a:spcPts val="0"/>
                        </a:spcAft>
                      </a:pPr>
                      <a:r>
                        <a:rPr lang="es-EC" sz="1000" dirty="0">
                          <a:solidFill>
                            <a:srgbClr val="000000"/>
                          </a:solidFill>
                          <a:latin typeface="Arial"/>
                          <a:ea typeface="Times New Roman"/>
                          <a:cs typeface="Times New Roman"/>
                        </a:rPr>
                        <a:t>42 ppm</a:t>
                      </a:r>
                      <a:endParaRPr lang="es-EC" sz="1000" dirty="0">
                        <a:latin typeface="Times New Roman"/>
                        <a:ea typeface="Times New Roman"/>
                        <a:cs typeface="Times New Roman"/>
                      </a:endParaRPr>
                    </a:p>
                  </a:txBody>
                  <a:tcPr marL="51203" marR="51203" marT="0" marB="0">
                    <a:lnL>
                      <a:noFill/>
                    </a:lnL>
                    <a:lnR>
                      <a:noFill/>
                    </a:lnR>
                    <a:lnT>
                      <a:noFill/>
                    </a:lnT>
                    <a:lnB>
                      <a:noFill/>
                    </a:lnB>
                  </a:tcPr>
                </a:tc>
              </a:tr>
              <a:tr h="311182">
                <a:tc>
                  <a:txBody>
                    <a:bodyPr/>
                    <a:lstStyle/>
                    <a:p>
                      <a:pPr>
                        <a:spcAft>
                          <a:spcPts val="0"/>
                        </a:spcAft>
                      </a:pPr>
                      <a:r>
                        <a:rPr lang="es-EC" sz="1000" b="1">
                          <a:solidFill>
                            <a:srgbClr val="000000"/>
                          </a:solidFill>
                          <a:latin typeface="Arial"/>
                          <a:ea typeface="Times New Roman"/>
                          <a:cs typeface="Times New Roman"/>
                        </a:rPr>
                        <a:t>GARCIA PONCE OSWALDO SEBASTIAN</a:t>
                      </a:r>
                      <a:endParaRPr lang="es-EC" sz="1000">
                        <a:latin typeface="Times New Roman"/>
                        <a:ea typeface="Times New Roman"/>
                        <a:cs typeface="Times New Roman"/>
                      </a:endParaRPr>
                    </a:p>
                  </a:txBody>
                  <a:tcPr marL="51203" marR="51203" marT="0" marB="0">
                    <a:lnL>
                      <a:noFill/>
                    </a:lnL>
                    <a:lnR>
                      <a:noFill/>
                    </a:lnR>
                    <a:lnT>
                      <a:noFill/>
                    </a:lnT>
                    <a:lnB>
                      <a:noFill/>
                    </a:lnB>
                    <a:solidFill>
                      <a:srgbClr val="E6EED5"/>
                    </a:solidFill>
                  </a:tcPr>
                </a:tc>
                <a:tc>
                  <a:txBody>
                    <a:bodyPr/>
                    <a:lstStyle/>
                    <a:p>
                      <a:pPr algn="ctr">
                        <a:spcAft>
                          <a:spcPts val="0"/>
                        </a:spcAft>
                      </a:pPr>
                      <a:r>
                        <a:rPr lang="es-EC" sz="1000">
                          <a:solidFill>
                            <a:srgbClr val="000000"/>
                          </a:solidFill>
                          <a:latin typeface="Arial"/>
                          <a:ea typeface="Times New Roman"/>
                          <a:cs typeface="Times New Roman"/>
                        </a:rPr>
                        <a:t>48 ppm</a:t>
                      </a:r>
                      <a:endParaRPr lang="es-EC" sz="1000">
                        <a:latin typeface="Times New Roman"/>
                        <a:ea typeface="Times New Roman"/>
                        <a:cs typeface="Times New Roman"/>
                      </a:endParaRPr>
                    </a:p>
                  </a:txBody>
                  <a:tcPr marL="51203" marR="51203" marT="0" marB="0">
                    <a:lnL>
                      <a:noFill/>
                    </a:lnL>
                    <a:lnR>
                      <a:noFill/>
                    </a:lnR>
                    <a:lnT>
                      <a:noFill/>
                    </a:lnT>
                    <a:lnB>
                      <a:noFill/>
                    </a:lnB>
                    <a:solidFill>
                      <a:srgbClr val="E6EED5"/>
                    </a:solidFill>
                  </a:tcPr>
                </a:tc>
                <a:tc>
                  <a:txBody>
                    <a:bodyPr/>
                    <a:lstStyle/>
                    <a:p>
                      <a:pPr algn="ctr">
                        <a:spcAft>
                          <a:spcPts val="0"/>
                        </a:spcAft>
                      </a:pPr>
                      <a:r>
                        <a:rPr lang="es-EC" sz="1000">
                          <a:solidFill>
                            <a:srgbClr val="000000"/>
                          </a:solidFill>
                          <a:latin typeface="Arial"/>
                          <a:ea typeface="Times New Roman"/>
                          <a:cs typeface="Times New Roman"/>
                        </a:rPr>
                        <a:t>50 ppm</a:t>
                      </a:r>
                      <a:endParaRPr lang="es-EC" sz="1000">
                        <a:latin typeface="Times New Roman"/>
                        <a:ea typeface="Times New Roman"/>
                        <a:cs typeface="Times New Roman"/>
                      </a:endParaRPr>
                    </a:p>
                  </a:txBody>
                  <a:tcPr marL="51203" marR="51203" marT="0" marB="0">
                    <a:lnL>
                      <a:noFill/>
                    </a:lnL>
                    <a:lnR>
                      <a:noFill/>
                    </a:lnR>
                    <a:lnT>
                      <a:noFill/>
                    </a:lnT>
                    <a:lnB>
                      <a:noFill/>
                    </a:lnB>
                    <a:solidFill>
                      <a:srgbClr val="E6EED5"/>
                    </a:solidFill>
                  </a:tcPr>
                </a:tc>
                <a:tc>
                  <a:txBody>
                    <a:bodyPr/>
                    <a:lstStyle/>
                    <a:p>
                      <a:pPr algn="ctr">
                        <a:spcAft>
                          <a:spcPts val="0"/>
                        </a:spcAft>
                      </a:pPr>
                      <a:r>
                        <a:rPr lang="es-EC" sz="1000">
                          <a:solidFill>
                            <a:srgbClr val="000000"/>
                          </a:solidFill>
                          <a:latin typeface="Arial"/>
                          <a:ea typeface="Times New Roman"/>
                          <a:cs typeface="Times New Roman"/>
                        </a:rPr>
                        <a:t>48 ppm</a:t>
                      </a:r>
                      <a:endParaRPr lang="es-EC" sz="1000">
                        <a:latin typeface="Times New Roman"/>
                        <a:ea typeface="Times New Roman"/>
                        <a:cs typeface="Times New Roman"/>
                      </a:endParaRPr>
                    </a:p>
                  </a:txBody>
                  <a:tcPr marL="51203" marR="51203" marT="0" marB="0">
                    <a:lnL>
                      <a:noFill/>
                    </a:lnL>
                    <a:lnR>
                      <a:noFill/>
                    </a:lnR>
                    <a:lnT>
                      <a:noFill/>
                    </a:lnT>
                    <a:lnB>
                      <a:noFill/>
                    </a:lnB>
                    <a:solidFill>
                      <a:srgbClr val="E6EED5"/>
                    </a:solidFill>
                  </a:tcPr>
                </a:tc>
                <a:tc>
                  <a:txBody>
                    <a:bodyPr/>
                    <a:lstStyle/>
                    <a:p>
                      <a:pPr algn="ctr">
                        <a:spcAft>
                          <a:spcPts val="0"/>
                        </a:spcAft>
                      </a:pPr>
                      <a:r>
                        <a:rPr lang="es-EC" sz="1000">
                          <a:solidFill>
                            <a:srgbClr val="000000"/>
                          </a:solidFill>
                          <a:latin typeface="Arial"/>
                          <a:ea typeface="Times New Roman"/>
                          <a:cs typeface="Times New Roman"/>
                        </a:rPr>
                        <a:t>43 ppm</a:t>
                      </a:r>
                      <a:endParaRPr lang="es-EC" sz="1000">
                        <a:latin typeface="Times New Roman"/>
                        <a:ea typeface="Times New Roman"/>
                        <a:cs typeface="Times New Roman"/>
                      </a:endParaRPr>
                    </a:p>
                  </a:txBody>
                  <a:tcPr marL="51203" marR="51203" marT="0" marB="0">
                    <a:lnL>
                      <a:noFill/>
                    </a:lnL>
                    <a:lnR>
                      <a:noFill/>
                    </a:lnR>
                    <a:lnT>
                      <a:noFill/>
                    </a:lnT>
                    <a:lnB>
                      <a:noFill/>
                    </a:lnB>
                    <a:solidFill>
                      <a:srgbClr val="E6EED5"/>
                    </a:solidFill>
                  </a:tcPr>
                </a:tc>
                <a:tc>
                  <a:txBody>
                    <a:bodyPr/>
                    <a:lstStyle/>
                    <a:p>
                      <a:pPr algn="ctr">
                        <a:spcAft>
                          <a:spcPts val="0"/>
                        </a:spcAft>
                      </a:pPr>
                      <a:r>
                        <a:rPr lang="es-EC" sz="1000">
                          <a:solidFill>
                            <a:srgbClr val="000000"/>
                          </a:solidFill>
                          <a:latin typeface="Arial"/>
                          <a:ea typeface="Times New Roman"/>
                          <a:cs typeface="Times New Roman"/>
                        </a:rPr>
                        <a:t>49 ppm</a:t>
                      </a:r>
                      <a:endParaRPr lang="es-EC" sz="1000">
                        <a:latin typeface="Times New Roman"/>
                        <a:ea typeface="Times New Roman"/>
                        <a:cs typeface="Times New Roman"/>
                      </a:endParaRPr>
                    </a:p>
                  </a:txBody>
                  <a:tcPr marL="51203" marR="51203" marT="0" marB="0">
                    <a:lnL>
                      <a:noFill/>
                    </a:lnL>
                    <a:lnR>
                      <a:noFill/>
                    </a:lnR>
                    <a:lnT>
                      <a:noFill/>
                    </a:lnT>
                    <a:lnB>
                      <a:noFill/>
                    </a:lnB>
                    <a:solidFill>
                      <a:srgbClr val="E6EED5"/>
                    </a:solidFill>
                  </a:tcPr>
                </a:tc>
                <a:tc>
                  <a:txBody>
                    <a:bodyPr/>
                    <a:lstStyle/>
                    <a:p>
                      <a:pPr algn="ctr">
                        <a:spcAft>
                          <a:spcPts val="0"/>
                        </a:spcAft>
                      </a:pPr>
                      <a:r>
                        <a:rPr lang="es-EC" sz="1000">
                          <a:solidFill>
                            <a:srgbClr val="000000"/>
                          </a:solidFill>
                          <a:latin typeface="Arial"/>
                          <a:ea typeface="Times New Roman"/>
                          <a:cs typeface="Times New Roman"/>
                        </a:rPr>
                        <a:t>43 ppm </a:t>
                      </a:r>
                      <a:endParaRPr lang="es-EC" sz="1000">
                        <a:latin typeface="Times New Roman"/>
                        <a:ea typeface="Times New Roman"/>
                        <a:cs typeface="Times New Roman"/>
                      </a:endParaRPr>
                    </a:p>
                  </a:txBody>
                  <a:tcPr marL="51203" marR="51203" marT="0" marB="0">
                    <a:lnL>
                      <a:noFill/>
                    </a:lnL>
                    <a:lnR>
                      <a:noFill/>
                    </a:lnR>
                    <a:lnT>
                      <a:noFill/>
                    </a:lnT>
                    <a:lnB>
                      <a:noFill/>
                    </a:lnB>
                    <a:solidFill>
                      <a:srgbClr val="E6EED5"/>
                    </a:solidFill>
                  </a:tcPr>
                </a:tc>
                <a:tc>
                  <a:txBody>
                    <a:bodyPr/>
                    <a:lstStyle/>
                    <a:p>
                      <a:pPr algn="ctr">
                        <a:spcAft>
                          <a:spcPts val="0"/>
                        </a:spcAft>
                      </a:pPr>
                      <a:r>
                        <a:rPr lang="es-EC" sz="1000">
                          <a:solidFill>
                            <a:srgbClr val="000000"/>
                          </a:solidFill>
                          <a:latin typeface="Arial"/>
                          <a:ea typeface="Times New Roman"/>
                          <a:cs typeface="Times New Roman"/>
                        </a:rPr>
                        <a:t>47 ppm</a:t>
                      </a:r>
                      <a:endParaRPr lang="es-EC" sz="1000">
                        <a:latin typeface="Times New Roman"/>
                        <a:ea typeface="Times New Roman"/>
                        <a:cs typeface="Times New Roman"/>
                      </a:endParaRPr>
                    </a:p>
                  </a:txBody>
                  <a:tcPr marL="51203" marR="51203" marT="0" marB="0">
                    <a:lnL>
                      <a:noFill/>
                    </a:lnL>
                    <a:lnR>
                      <a:noFill/>
                    </a:lnR>
                    <a:lnT>
                      <a:noFill/>
                    </a:lnT>
                    <a:lnB>
                      <a:noFill/>
                    </a:lnB>
                    <a:solidFill>
                      <a:srgbClr val="E6EED5"/>
                    </a:solidFill>
                  </a:tcPr>
                </a:tc>
              </a:tr>
              <a:tr h="253103">
                <a:tc>
                  <a:txBody>
                    <a:bodyPr/>
                    <a:lstStyle/>
                    <a:p>
                      <a:pPr>
                        <a:spcAft>
                          <a:spcPts val="0"/>
                        </a:spcAft>
                      </a:pPr>
                      <a:r>
                        <a:rPr lang="es-EC" sz="1000" b="1">
                          <a:solidFill>
                            <a:srgbClr val="000000"/>
                          </a:solidFill>
                          <a:latin typeface="Arial"/>
                          <a:ea typeface="Times New Roman"/>
                          <a:cs typeface="Times New Roman"/>
                        </a:rPr>
                        <a:t>LANDETA CAZARES DARÍO XAVIER</a:t>
                      </a:r>
                      <a:endParaRPr lang="es-EC" sz="1000">
                        <a:latin typeface="Times New Roman"/>
                        <a:ea typeface="Times New Roman"/>
                        <a:cs typeface="Times New Roman"/>
                      </a:endParaRPr>
                    </a:p>
                  </a:txBody>
                  <a:tcPr marL="51203" marR="51203" marT="0" marB="0">
                    <a:lnL>
                      <a:noFill/>
                    </a:lnL>
                    <a:lnR>
                      <a:noFill/>
                    </a:lnR>
                    <a:lnT>
                      <a:noFill/>
                    </a:lnT>
                    <a:lnB>
                      <a:noFill/>
                    </a:lnB>
                  </a:tcPr>
                </a:tc>
                <a:tc>
                  <a:txBody>
                    <a:bodyPr/>
                    <a:lstStyle/>
                    <a:p>
                      <a:pPr algn="ctr">
                        <a:spcAft>
                          <a:spcPts val="0"/>
                        </a:spcAft>
                      </a:pPr>
                      <a:r>
                        <a:rPr lang="es-EC" sz="1000">
                          <a:solidFill>
                            <a:srgbClr val="000000"/>
                          </a:solidFill>
                          <a:latin typeface="Arial"/>
                          <a:ea typeface="Times New Roman"/>
                          <a:cs typeface="Times New Roman"/>
                        </a:rPr>
                        <a:t>60 ppm</a:t>
                      </a:r>
                      <a:endParaRPr lang="es-EC" sz="1000">
                        <a:latin typeface="Times New Roman"/>
                        <a:ea typeface="Times New Roman"/>
                        <a:cs typeface="Times New Roman"/>
                      </a:endParaRPr>
                    </a:p>
                  </a:txBody>
                  <a:tcPr marL="51203" marR="51203" marT="0" marB="0">
                    <a:lnL>
                      <a:noFill/>
                    </a:lnL>
                    <a:lnR>
                      <a:noFill/>
                    </a:lnR>
                    <a:lnT>
                      <a:noFill/>
                    </a:lnT>
                    <a:lnB>
                      <a:noFill/>
                    </a:lnB>
                  </a:tcPr>
                </a:tc>
                <a:tc>
                  <a:txBody>
                    <a:bodyPr/>
                    <a:lstStyle/>
                    <a:p>
                      <a:pPr algn="ctr">
                        <a:spcAft>
                          <a:spcPts val="0"/>
                        </a:spcAft>
                      </a:pPr>
                      <a:r>
                        <a:rPr lang="es-EC" sz="1000">
                          <a:solidFill>
                            <a:srgbClr val="000000"/>
                          </a:solidFill>
                          <a:latin typeface="Arial"/>
                          <a:ea typeface="Times New Roman"/>
                          <a:cs typeface="Times New Roman"/>
                        </a:rPr>
                        <a:t>73 ppm</a:t>
                      </a:r>
                      <a:endParaRPr lang="es-EC" sz="1000">
                        <a:latin typeface="Times New Roman"/>
                        <a:ea typeface="Times New Roman"/>
                        <a:cs typeface="Times New Roman"/>
                      </a:endParaRPr>
                    </a:p>
                  </a:txBody>
                  <a:tcPr marL="51203" marR="51203" marT="0" marB="0">
                    <a:lnL>
                      <a:noFill/>
                    </a:lnL>
                    <a:lnR>
                      <a:noFill/>
                    </a:lnR>
                    <a:lnT>
                      <a:noFill/>
                    </a:lnT>
                    <a:lnB>
                      <a:noFill/>
                    </a:lnB>
                  </a:tcPr>
                </a:tc>
                <a:tc>
                  <a:txBody>
                    <a:bodyPr/>
                    <a:lstStyle/>
                    <a:p>
                      <a:pPr algn="ctr">
                        <a:spcAft>
                          <a:spcPts val="0"/>
                        </a:spcAft>
                      </a:pPr>
                      <a:r>
                        <a:rPr lang="es-EC" sz="1000">
                          <a:solidFill>
                            <a:srgbClr val="000000"/>
                          </a:solidFill>
                          <a:latin typeface="Arial"/>
                          <a:ea typeface="Times New Roman"/>
                          <a:cs typeface="Times New Roman"/>
                        </a:rPr>
                        <a:t>57 ppm</a:t>
                      </a:r>
                      <a:endParaRPr lang="es-EC" sz="1000">
                        <a:latin typeface="Times New Roman"/>
                        <a:ea typeface="Times New Roman"/>
                        <a:cs typeface="Times New Roman"/>
                      </a:endParaRPr>
                    </a:p>
                  </a:txBody>
                  <a:tcPr marL="51203" marR="51203" marT="0" marB="0">
                    <a:lnL>
                      <a:noFill/>
                    </a:lnL>
                    <a:lnR>
                      <a:noFill/>
                    </a:lnR>
                    <a:lnT>
                      <a:noFill/>
                    </a:lnT>
                    <a:lnB>
                      <a:noFill/>
                    </a:lnB>
                  </a:tcPr>
                </a:tc>
                <a:tc>
                  <a:txBody>
                    <a:bodyPr/>
                    <a:lstStyle/>
                    <a:p>
                      <a:pPr algn="ctr">
                        <a:spcAft>
                          <a:spcPts val="0"/>
                        </a:spcAft>
                      </a:pPr>
                      <a:r>
                        <a:rPr lang="es-EC" sz="1000">
                          <a:solidFill>
                            <a:srgbClr val="000000"/>
                          </a:solidFill>
                          <a:latin typeface="Arial"/>
                          <a:ea typeface="Times New Roman"/>
                          <a:cs typeface="Times New Roman"/>
                        </a:rPr>
                        <a:t>61 ppm</a:t>
                      </a:r>
                      <a:endParaRPr lang="es-EC" sz="1000">
                        <a:latin typeface="Times New Roman"/>
                        <a:ea typeface="Times New Roman"/>
                        <a:cs typeface="Times New Roman"/>
                      </a:endParaRPr>
                    </a:p>
                  </a:txBody>
                  <a:tcPr marL="51203" marR="51203" marT="0" marB="0">
                    <a:lnL>
                      <a:noFill/>
                    </a:lnL>
                    <a:lnR>
                      <a:noFill/>
                    </a:lnR>
                    <a:lnT>
                      <a:noFill/>
                    </a:lnT>
                    <a:lnB>
                      <a:noFill/>
                    </a:lnB>
                  </a:tcPr>
                </a:tc>
                <a:tc>
                  <a:txBody>
                    <a:bodyPr/>
                    <a:lstStyle/>
                    <a:p>
                      <a:pPr algn="ctr">
                        <a:spcAft>
                          <a:spcPts val="0"/>
                        </a:spcAft>
                      </a:pPr>
                      <a:r>
                        <a:rPr lang="es-EC" sz="1000">
                          <a:solidFill>
                            <a:srgbClr val="000000"/>
                          </a:solidFill>
                          <a:latin typeface="Arial"/>
                          <a:ea typeface="Times New Roman"/>
                          <a:cs typeface="Times New Roman"/>
                        </a:rPr>
                        <a:t>57 ppm</a:t>
                      </a:r>
                      <a:endParaRPr lang="es-EC" sz="1000">
                        <a:latin typeface="Times New Roman"/>
                        <a:ea typeface="Times New Roman"/>
                        <a:cs typeface="Times New Roman"/>
                      </a:endParaRPr>
                    </a:p>
                  </a:txBody>
                  <a:tcPr marL="51203" marR="51203" marT="0" marB="0">
                    <a:lnL>
                      <a:noFill/>
                    </a:lnL>
                    <a:lnR>
                      <a:noFill/>
                    </a:lnR>
                    <a:lnT>
                      <a:noFill/>
                    </a:lnT>
                    <a:lnB>
                      <a:noFill/>
                    </a:lnB>
                  </a:tcPr>
                </a:tc>
                <a:tc>
                  <a:txBody>
                    <a:bodyPr/>
                    <a:lstStyle/>
                    <a:p>
                      <a:pPr algn="ctr">
                        <a:spcAft>
                          <a:spcPts val="0"/>
                        </a:spcAft>
                      </a:pPr>
                      <a:r>
                        <a:rPr lang="es-EC" sz="1000">
                          <a:solidFill>
                            <a:srgbClr val="000000"/>
                          </a:solidFill>
                          <a:latin typeface="Arial"/>
                          <a:ea typeface="Times New Roman"/>
                          <a:cs typeface="Times New Roman"/>
                        </a:rPr>
                        <a:t>61 ppm </a:t>
                      </a:r>
                      <a:endParaRPr lang="es-EC" sz="1000">
                        <a:latin typeface="Times New Roman"/>
                        <a:ea typeface="Times New Roman"/>
                        <a:cs typeface="Times New Roman"/>
                      </a:endParaRPr>
                    </a:p>
                  </a:txBody>
                  <a:tcPr marL="51203" marR="51203" marT="0" marB="0">
                    <a:lnL>
                      <a:noFill/>
                    </a:lnL>
                    <a:lnR>
                      <a:noFill/>
                    </a:lnR>
                    <a:lnT>
                      <a:noFill/>
                    </a:lnT>
                    <a:lnB>
                      <a:noFill/>
                    </a:lnB>
                  </a:tcPr>
                </a:tc>
                <a:tc>
                  <a:txBody>
                    <a:bodyPr/>
                    <a:lstStyle/>
                    <a:p>
                      <a:pPr algn="ctr">
                        <a:spcAft>
                          <a:spcPts val="0"/>
                        </a:spcAft>
                      </a:pPr>
                      <a:r>
                        <a:rPr lang="es-EC" sz="1000">
                          <a:solidFill>
                            <a:srgbClr val="000000"/>
                          </a:solidFill>
                          <a:latin typeface="Arial"/>
                          <a:ea typeface="Times New Roman"/>
                          <a:cs typeface="Times New Roman"/>
                        </a:rPr>
                        <a:t>62 ppm</a:t>
                      </a:r>
                      <a:endParaRPr lang="es-EC" sz="1000">
                        <a:latin typeface="Times New Roman"/>
                        <a:ea typeface="Times New Roman"/>
                        <a:cs typeface="Times New Roman"/>
                      </a:endParaRPr>
                    </a:p>
                  </a:txBody>
                  <a:tcPr marL="51203" marR="51203" marT="0" marB="0">
                    <a:lnL>
                      <a:noFill/>
                    </a:lnL>
                    <a:lnR>
                      <a:noFill/>
                    </a:lnR>
                    <a:lnT>
                      <a:noFill/>
                    </a:lnT>
                    <a:lnB>
                      <a:noFill/>
                    </a:lnB>
                  </a:tcPr>
                </a:tc>
              </a:tr>
              <a:tr h="311182">
                <a:tc>
                  <a:txBody>
                    <a:bodyPr/>
                    <a:lstStyle/>
                    <a:p>
                      <a:pPr>
                        <a:spcAft>
                          <a:spcPts val="0"/>
                        </a:spcAft>
                      </a:pPr>
                      <a:r>
                        <a:rPr lang="es-EC" sz="1000" b="1">
                          <a:solidFill>
                            <a:srgbClr val="000000"/>
                          </a:solidFill>
                          <a:latin typeface="Arial"/>
                          <a:ea typeface="Times New Roman"/>
                          <a:cs typeface="Times New Roman"/>
                        </a:rPr>
                        <a:t>TORRES ROBLES NELSON GUILLERMO</a:t>
                      </a:r>
                      <a:endParaRPr lang="es-EC" sz="1000">
                        <a:latin typeface="Times New Roman"/>
                        <a:ea typeface="Times New Roman"/>
                        <a:cs typeface="Times New Roman"/>
                      </a:endParaRPr>
                    </a:p>
                  </a:txBody>
                  <a:tcPr marL="51203" marR="51203" marT="0" marB="0">
                    <a:lnL>
                      <a:noFill/>
                    </a:lnL>
                    <a:lnR>
                      <a:noFill/>
                    </a:lnR>
                    <a:lnT>
                      <a:noFill/>
                    </a:lnT>
                    <a:lnB>
                      <a:noFill/>
                    </a:lnB>
                    <a:solidFill>
                      <a:srgbClr val="E6EED5"/>
                    </a:solidFill>
                  </a:tcPr>
                </a:tc>
                <a:tc>
                  <a:txBody>
                    <a:bodyPr/>
                    <a:lstStyle/>
                    <a:p>
                      <a:pPr algn="ctr">
                        <a:spcAft>
                          <a:spcPts val="0"/>
                        </a:spcAft>
                      </a:pPr>
                      <a:r>
                        <a:rPr lang="es-EC" sz="1000">
                          <a:solidFill>
                            <a:srgbClr val="000000"/>
                          </a:solidFill>
                          <a:latin typeface="Arial"/>
                          <a:ea typeface="Times New Roman"/>
                          <a:cs typeface="Times New Roman"/>
                        </a:rPr>
                        <a:t>47 ppm</a:t>
                      </a:r>
                      <a:endParaRPr lang="es-EC" sz="1000">
                        <a:latin typeface="Times New Roman"/>
                        <a:ea typeface="Times New Roman"/>
                        <a:cs typeface="Times New Roman"/>
                      </a:endParaRPr>
                    </a:p>
                  </a:txBody>
                  <a:tcPr marL="51203" marR="51203" marT="0" marB="0">
                    <a:lnL>
                      <a:noFill/>
                    </a:lnL>
                    <a:lnR>
                      <a:noFill/>
                    </a:lnR>
                    <a:lnT>
                      <a:noFill/>
                    </a:lnT>
                    <a:lnB>
                      <a:noFill/>
                    </a:lnB>
                    <a:solidFill>
                      <a:srgbClr val="E6EED5"/>
                    </a:solidFill>
                  </a:tcPr>
                </a:tc>
                <a:tc>
                  <a:txBody>
                    <a:bodyPr/>
                    <a:lstStyle/>
                    <a:p>
                      <a:pPr algn="ctr">
                        <a:spcAft>
                          <a:spcPts val="0"/>
                        </a:spcAft>
                      </a:pPr>
                      <a:r>
                        <a:rPr lang="es-EC" sz="1000">
                          <a:solidFill>
                            <a:srgbClr val="000000"/>
                          </a:solidFill>
                          <a:latin typeface="Arial"/>
                          <a:ea typeface="Times New Roman"/>
                          <a:cs typeface="Times New Roman"/>
                        </a:rPr>
                        <a:t>45 ppm</a:t>
                      </a:r>
                      <a:endParaRPr lang="es-EC" sz="1000">
                        <a:latin typeface="Times New Roman"/>
                        <a:ea typeface="Times New Roman"/>
                        <a:cs typeface="Times New Roman"/>
                      </a:endParaRPr>
                    </a:p>
                  </a:txBody>
                  <a:tcPr marL="51203" marR="51203" marT="0" marB="0">
                    <a:lnL>
                      <a:noFill/>
                    </a:lnL>
                    <a:lnR>
                      <a:noFill/>
                    </a:lnR>
                    <a:lnT>
                      <a:noFill/>
                    </a:lnT>
                    <a:lnB>
                      <a:noFill/>
                    </a:lnB>
                    <a:solidFill>
                      <a:srgbClr val="E6EED5"/>
                    </a:solidFill>
                  </a:tcPr>
                </a:tc>
                <a:tc>
                  <a:txBody>
                    <a:bodyPr/>
                    <a:lstStyle/>
                    <a:p>
                      <a:pPr algn="ctr">
                        <a:spcAft>
                          <a:spcPts val="0"/>
                        </a:spcAft>
                      </a:pPr>
                      <a:r>
                        <a:rPr lang="es-EC" sz="1000">
                          <a:solidFill>
                            <a:srgbClr val="000000"/>
                          </a:solidFill>
                          <a:latin typeface="Arial"/>
                          <a:ea typeface="Times New Roman"/>
                          <a:cs typeface="Times New Roman"/>
                        </a:rPr>
                        <a:t>43 ppm</a:t>
                      </a:r>
                      <a:endParaRPr lang="es-EC" sz="1000">
                        <a:latin typeface="Times New Roman"/>
                        <a:ea typeface="Times New Roman"/>
                        <a:cs typeface="Times New Roman"/>
                      </a:endParaRPr>
                    </a:p>
                  </a:txBody>
                  <a:tcPr marL="51203" marR="51203" marT="0" marB="0">
                    <a:lnL>
                      <a:noFill/>
                    </a:lnL>
                    <a:lnR>
                      <a:noFill/>
                    </a:lnR>
                    <a:lnT>
                      <a:noFill/>
                    </a:lnT>
                    <a:lnB>
                      <a:noFill/>
                    </a:lnB>
                    <a:solidFill>
                      <a:srgbClr val="E6EED5"/>
                    </a:solidFill>
                  </a:tcPr>
                </a:tc>
                <a:tc>
                  <a:txBody>
                    <a:bodyPr/>
                    <a:lstStyle/>
                    <a:p>
                      <a:pPr algn="ctr">
                        <a:spcAft>
                          <a:spcPts val="0"/>
                        </a:spcAft>
                      </a:pPr>
                      <a:r>
                        <a:rPr lang="es-EC" sz="1000">
                          <a:solidFill>
                            <a:srgbClr val="000000"/>
                          </a:solidFill>
                          <a:latin typeface="Arial"/>
                          <a:ea typeface="Times New Roman"/>
                          <a:cs typeface="Times New Roman"/>
                        </a:rPr>
                        <a:t>46 ppm</a:t>
                      </a:r>
                      <a:endParaRPr lang="es-EC" sz="1000">
                        <a:latin typeface="Times New Roman"/>
                        <a:ea typeface="Times New Roman"/>
                        <a:cs typeface="Times New Roman"/>
                      </a:endParaRPr>
                    </a:p>
                  </a:txBody>
                  <a:tcPr marL="51203" marR="51203" marT="0" marB="0">
                    <a:lnL>
                      <a:noFill/>
                    </a:lnL>
                    <a:lnR>
                      <a:noFill/>
                    </a:lnR>
                    <a:lnT>
                      <a:noFill/>
                    </a:lnT>
                    <a:lnB>
                      <a:noFill/>
                    </a:lnB>
                    <a:solidFill>
                      <a:srgbClr val="E6EED5"/>
                    </a:solidFill>
                  </a:tcPr>
                </a:tc>
                <a:tc>
                  <a:txBody>
                    <a:bodyPr/>
                    <a:lstStyle/>
                    <a:p>
                      <a:pPr algn="ctr">
                        <a:spcAft>
                          <a:spcPts val="0"/>
                        </a:spcAft>
                      </a:pPr>
                      <a:r>
                        <a:rPr lang="es-EC" sz="1000">
                          <a:solidFill>
                            <a:srgbClr val="000000"/>
                          </a:solidFill>
                          <a:latin typeface="Arial"/>
                          <a:ea typeface="Times New Roman"/>
                          <a:cs typeface="Times New Roman"/>
                        </a:rPr>
                        <a:t>46 ppm</a:t>
                      </a:r>
                      <a:endParaRPr lang="es-EC" sz="1000">
                        <a:latin typeface="Times New Roman"/>
                        <a:ea typeface="Times New Roman"/>
                        <a:cs typeface="Times New Roman"/>
                      </a:endParaRPr>
                    </a:p>
                  </a:txBody>
                  <a:tcPr marL="51203" marR="51203" marT="0" marB="0">
                    <a:lnL>
                      <a:noFill/>
                    </a:lnL>
                    <a:lnR>
                      <a:noFill/>
                    </a:lnR>
                    <a:lnT>
                      <a:noFill/>
                    </a:lnT>
                    <a:lnB>
                      <a:noFill/>
                    </a:lnB>
                    <a:solidFill>
                      <a:srgbClr val="E6EED5"/>
                    </a:solidFill>
                  </a:tcPr>
                </a:tc>
                <a:tc>
                  <a:txBody>
                    <a:bodyPr/>
                    <a:lstStyle/>
                    <a:p>
                      <a:pPr algn="ctr">
                        <a:spcAft>
                          <a:spcPts val="0"/>
                        </a:spcAft>
                      </a:pPr>
                      <a:r>
                        <a:rPr lang="es-EC" sz="1000">
                          <a:solidFill>
                            <a:srgbClr val="000000"/>
                          </a:solidFill>
                          <a:latin typeface="Arial"/>
                          <a:ea typeface="Times New Roman"/>
                          <a:cs typeface="Times New Roman"/>
                        </a:rPr>
                        <a:t>43 ppm</a:t>
                      </a:r>
                      <a:endParaRPr lang="es-EC" sz="1000">
                        <a:latin typeface="Times New Roman"/>
                        <a:ea typeface="Times New Roman"/>
                        <a:cs typeface="Times New Roman"/>
                      </a:endParaRPr>
                    </a:p>
                  </a:txBody>
                  <a:tcPr marL="51203" marR="51203" marT="0" marB="0">
                    <a:lnL>
                      <a:noFill/>
                    </a:lnL>
                    <a:lnR>
                      <a:noFill/>
                    </a:lnR>
                    <a:lnT>
                      <a:noFill/>
                    </a:lnT>
                    <a:lnB>
                      <a:noFill/>
                    </a:lnB>
                    <a:solidFill>
                      <a:srgbClr val="E6EED5"/>
                    </a:solidFill>
                  </a:tcPr>
                </a:tc>
                <a:tc>
                  <a:txBody>
                    <a:bodyPr/>
                    <a:lstStyle/>
                    <a:p>
                      <a:pPr algn="ctr">
                        <a:spcAft>
                          <a:spcPts val="0"/>
                        </a:spcAft>
                      </a:pPr>
                      <a:r>
                        <a:rPr lang="es-EC" sz="1000">
                          <a:solidFill>
                            <a:srgbClr val="000000"/>
                          </a:solidFill>
                          <a:latin typeface="Arial"/>
                          <a:ea typeface="Times New Roman"/>
                          <a:cs typeface="Times New Roman"/>
                        </a:rPr>
                        <a:t>45 ppm</a:t>
                      </a:r>
                      <a:endParaRPr lang="es-EC" sz="1000">
                        <a:latin typeface="Times New Roman"/>
                        <a:ea typeface="Times New Roman"/>
                        <a:cs typeface="Times New Roman"/>
                      </a:endParaRPr>
                    </a:p>
                  </a:txBody>
                  <a:tcPr marL="51203" marR="51203" marT="0" marB="0">
                    <a:lnL>
                      <a:noFill/>
                    </a:lnL>
                    <a:lnR>
                      <a:noFill/>
                    </a:lnR>
                    <a:lnT>
                      <a:noFill/>
                    </a:lnT>
                    <a:lnB>
                      <a:noFill/>
                    </a:lnB>
                    <a:solidFill>
                      <a:srgbClr val="E6EED5"/>
                    </a:solidFill>
                  </a:tcPr>
                </a:tc>
              </a:tr>
              <a:tr h="205061">
                <a:tc>
                  <a:txBody>
                    <a:bodyPr/>
                    <a:lstStyle/>
                    <a:p>
                      <a:endParaRPr lang="es-EC" sz="1050">
                        <a:latin typeface="Calibri"/>
                        <a:ea typeface="Times New Roman"/>
                        <a:cs typeface="Times New Roman"/>
                      </a:endParaRPr>
                    </a:p>
                  </a:txBody>
                  <a:tcPr marL="51203" marR="51203" marT="0" marB="0">
                    <a:lnL>
                      <a:noFill/>
                    </a:lnL>
                    <a:lnR>
                      <a:noFill/>
                    </a:lnR>
                    <a:lnT>
                      <a:noFill/>
                    </a:lnT>
                    <a:lnB>
                      <a:noFill/>
                    </a:lnB>
                    <a:solidFill>
                      <a:srgbClr val="E6EED5"/>
                    </a:solidFill>
                  </a:tcPr>
                </a:tc>
                <a:tc>
                  <a:txBody>
                    <a:bodyPr/>
                    <a:lstStyle/>
                    <a:p>
                      <a:pPr algn="l">
                        <a:spcAft>
                          <a:spcPts val="0"/>
                        </a:spcAft>
                      </a:pPr>
                      <a:r>
                        <a:rPr lang="es-EC" sz="1100" b="1" dirty="0">
                          <a:solidFill>
                            <a:srgbClr val="000000"/>
                          </a:solidFill>
                          <a:latin typeface="Arial"/>
                          <a:ea typeface="Times New Roman"/>
                          <a:cs typeface="Times New Roman"/>
                        </a:rPr>
                        <a:t>PROMEDIO</a:t>
                      </a:r>
                      <a:endParaRPr lang="es-EC" sz="1100" dirty="0">
                        <a:latin typeface="Times New Roman"/>
                        <a:ea typeface="Times New Roman"/>
                        <a:cs typeface="Times New Roman"/>
                      </a:endParaRPr>
                    </a:p>
                  </a:txBody>
                  <a:tcPr marL="51203" marR="51203" marT="0" marB="0">
                    <a:lnL>
                      <a:noFill/>
                    </a:lnL>
                    <a:lnR>
                      <a:noFill/>
                    </a:lnR>
                    <a:lnT>
                      <a:noFill/>
                    </a:lnT>
                    <a:lnB>
                      <a:noFill/>
                    </a:lnB>
                    <a:solidFill>
                      <a:srgbClr val="E6EED5"/>
                    </a:solidFill>
                  </a:tcPr>
                </a:tc>
                <a:tc>
                  <a:txBody>
                    <a:bodyPr/>
                    <a:lstStyle/>
                    <a:p>
                      <a:endParaRPr lang="es-EC" sz="1100" dirty="0">
                        <a:latin typeface="Calibri"/>
                        <a:ea typeface="Times New Roman"/>
                        <a:cs typeface="Times New Roman"/>
                      </a:endParaRPr>
                    </a:p>
                  </a:txBody>
                  <a:tcPr marL="51203" marR="51203" marT="0" marB="0">
                    <a:lnL>
                      <a:noFill/>
                    </a:lnL>
                    <a:lnR>
                      <a:noFill/>
                    </a:lnR>
                    <a:lnT>
                      <a:noFill/>
                    </a:lnT>
                    <a:lnB>
                      <a:noFill/>
                    </a:lnB>
                    <a:solidFill>
                      <a:srgbClr val="E6EED5"/>
                    </a:solidFill>
                  </a:tcPr>
                </a:tc>
                <a:tc>
                  <a:txBody>
                    <a:bodyPr/>
                    <a:lstStyle/>
                    <a:p>
                      <a:endParaRPr lang="es-EC" sz="1100">
                        <a:latin typeface="Calibri"/>
                        <a:ea typeface="Times New Roman"/>
                        <a:cs typeface="Times New Roman"/>
                      </a:endParaRPr>
                    </a:p>
                  </a:txBody>
                  <a:tcPr marL="51203" marR="51203" marT="0" marB="0">
                    <a:lnL>
                      <a:noFill/>
                    </a:lnL>
                    <a:lnR>
                      <a:noFill/>
                    </a:lnR>
                    <a:lnT>
                      <a:noFill/>
                    </a:lnT>
                    <a:lnB>
                      <a:noFill/>
                    </a:lnB>
                    <a:solidFill>
                      <a:srgbClr val="E6EED5"/>
                    </a:solidFill>
                  </a:tcPr>
                </a:tc>
                <a:tc>
                  <a:txBody>
                    <a:bodyPr/>
                    <a:lstStyle/>
                    <a:p>
                      <a:endParaRPr lang="es-EC" sz="1100" dirty="0">
                        <a:latin typeface="Calibri"/>
                        <a:ea typeface="Times New Roman"/>
                        <a:cs typeface="Times New Roman"/>
                      </a:endParaRPr>
                    </a:p>
                  </a:txBody>
                  <a:tcPr marL="51203" marR="51203" marT="0" marB="0">
                    <a:lnL>
                      <a:noFill/>
                    </a:lnL>
                    <a:lnR>
                      <a:noFill/>
                    </a:lnR>
                    <a:lnT>
                      <a:noFill/>
                    </a:lnT>
                    <a:lnB>
                      <a:noFill/>
                    </a:lnB>
                    <a:solidFill>
                      <a:srgbClr val="E6EED5"/>
                    </a:solidFill>
                  </a:tcPr>
                </a:tc>
                <a:tc>
                  <a:txBody>
                    <a:bodyPr/>
                    <a:lstStyle/>
                    <a:p>
                      <a:endParaRPr lang="es-EC" sz="1100">
                        <a:latin typeface="Calibri"/>
                        <a:ea typeface="Times New Roman"/>
                        <a:cs typeface="Times New Roman"/>
                      </a:endParaRPr>
                    </a:p>
                  </a:txBody>
                  <a:tcPr marL="51203" marR="51203" marT="0" marB="0">
                    <a:lnL>
                      <a:noFill/>
                    </a:lnL>
                    <a:lnR>
                      <a:noFill/>
                    </a:lnR>
                    <a:lnT>
                      <a:noFill/>
                    </a:lnT>
                    <a:lnB>
                      <a:noFill/>
                    </a:lnB>
                    <a:solidFill>
                      <a:srgbClr val="E6EED5"/>
                    </a:solidFill>
                  </a:tcPr>
                </a:tc>
                <a:tc>
                  <a:txBody>
                    <a:bodyPr/>
                    <a:lstStyle/>
                    <a:p>
                      <a:endParaRPr lang="es-EC" sz="1100">
                        <a:latin typeface="Calibri"/>
                        <a:ea typeface="Times New Roman"/>
                        <a:cs typeface="Times New Roman"/>
                      </a:endParaRPr>
                    </a:p>
                  </a:txBody>
                  <a:tcPr marL="51203" marR="51203" marT="0" marB="0">
                    <a:lnL>
                      <a:noFill/>
                    </a:lnL>
                    <a:lnR>
                      <a:noFill/>
                    </a:lnR>
                    <a:lnT>
                      <a:noFill/>
                    </a:lnT>
                    <a:lnB>
                      <a:noFill/>
                    </a:lnB>
                    <a:solidFill>
                      <a:srgbClr val="E6EED5"/>
                    </a:solidFill>
                  </a:tcPr>
                </a:tc>
                <a:tc>
                  <a:txBody>
                    <a:bodyPr/>
                    <a:lstStyle/>
                    <a:p>
                      <a:pPr algn="ctr">
                        <a:spcAft>
                          <a:spcPts val="0"/>
                        </a:spcAft>
                      </a:pPr>
                      <a:r>
                        <a:rPr lang="es-EC" sz="1100" b="1">
                          <a:solidFill>
                            <a:srgbClr val="000000"/>
                          </a:solidFill>
                          <a:latin typeface="Arial"/>
                          <a:ea typeface="Times New Roman"/>
                          <a:cs typeface="Times New Roman"/>
                        </a:rPr>
                        <a:t>51 ppm</a:t>
                      </a:r>
                      <a:endParaRPr lang="es-EC" sz="1100">
                        <a:latin typeface="Times New Roman"/>
                        <a:ea typeface="Times New Roman"/>
                        <a:cs typeface="Times New Roman"/>
                      </a:endParaRPr>
                    </a:p>
                  </a:txBody>
                  <a:tcPr marL="51203" marR="51203" marT="0" marB="0">
                    <a:lnL>
                      <a:noFill/>
                    </a:lnL>
                    <a:lnR>
                      <a:noFill/>
                    </a:lnR>
                    <a:lnT>
                      <a:noFill/>
                    </a:lnT>
                    <a:lnB>
                      <a:noFill/>
                    </a:lnB>
                    <a:solidFill>
                      <a:srgbClr val="E6EED5"/>
                    </a:solidFill>
                  </a:tcPr>
                </a:tc>
              </a:tr>
              <a:tr h="253103">
                <a:tc>
                  <a:txBody>
                    <a:bodyPr/>
                    <a:lstStyle/>
                    <a:p>
                      <a:endParaRPr lang="es-EC" sz="1050">
                        <a:latin typeface="Calibri"/>
                        <a:ea typeface="Times New Roman"/>
                        <a:cs typeface="Times New Roman"/>
                      </a:endParaRPr>
                    </a:p>
                  </a:txBody>
                  <a:tcPr marL="51203" marR="51203" marT="0" marB="0">
                    <a:lnL>
                      <a:noFill/>
                    </a:lnL>
                    <a:lnR>
                      <a:noFill/>
                    </a:lnR>
                    <a:lnT>
                      <a:noFill/>
                    </a:lnT>
                    <a:lnB>
                      <a:noFill/>
                    </a:lnB>
                  </a:tcPr>
                </a:tc>
                <a:tc gridSpan="6">
                  <a:txBody>
                    <a:bodyPr/>
                    <a:lstStyle/>
                    <a:p>
                      <a:pPr>
                        <a:spcAft>
                          <a:spcPts val="0"/>
                        </a:spcAft>
                      </a:pPr>
                      <a:r>
                        <a:rPr lang="es-EC" sz="1100" b="1" dirty="0">
                          <a:solidFill>
                            <a:srgbClr val="000000"/>
                          </a:solidFill>
                          <a:latin typeface="Arial"/>
                          <a:ea typeface="Times New Roman"/>
                          <a:cs typeface="Times New Roman"/>
                        </a:rPr>
                        <a:t>VALOR MÍNIMO</a:t>
                      </a:r>
                      <a:endParaRPr lang="es-EC" sz="1100" dirty="0">
                        <a:latin typeface="Times New Roman"/>
                        <a:ea typeface="Times New Roman"/>
                        <a:cs typeface="Times New Roman"/>
                      </a:endParaRPr>
                    </a:p>
                  </a:txBody>
                  <a:tcPr marL="51203" marR="51203" marT="0" marB="0">
                    <a:lnL>
                      <a:noFill/>
                    </a:lnL>
                    <a:lnR>
                      <a:noFill/>
                    </a:lnR>
                    <a:lnT>
                      <a:noFill/>
                    </a:lnT>
                    <a:lnB>
                      <a:noFill/>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spcAft>
                          <a:spcPts val="0"/>
                        </a:spcAft>
                      </a:pPr>
                      <a:r>
                        <a:rPr lang="es-EC" sz="1100" b="1" dirty="0">
                          <a:solidFill>
                            <a:srgbClr val="000000"/>
                          </a:solidFill>
                          <a:latin typeface="Arial"/>
                          <a:ea typeface="Times New Roman"/>
                          <a:cs typeface="Times New Roman"/>
                        </a:rPr>
                        <a:t>42 ppm</a:t>
                      </a:r>
                      <a:endParaRPr lang="es-EC" sz="1100" dirty="0">
                        <a:latin typeface="Times New Roman"/>
                        <a:ea typeface="Times New Roman"/>
                        <a:cs typeface="Times New Roman"/>
                      </a:endParaRPr>
                    </a:p>
                  </a:txBody>
                  <a:tcPr marL="51203" marR="51203" marT="0" marB="0">
                    <a:lnL>
                      <a:noFill/>
                    </a:lnL>
                    <a:lnR>
                      <a:noFill/>
                    </a:lnR>
                    <a:lnT>
                      <a:noFill/>
                    </a:lnT>
                    <a:lnB>
                      <a:noFill/>
                    </a:lnB>
                  </a:tcPr>
                </a:tc>
              </a:tr>
              <a:tr h="253103">
                <a:tc>
                  <a:txBody>
                    <a:bodyPr/>
                    <a:lstStyle/>
                    <a:p>
                      <a:endParaRPr lang="es-EC" sz="1050">
                        <a:latin typeface="Calibri"/>
                        <a:ea typeface="Times New Roman"/>
                        <a:cs typeface="Times New Roman"/>
                      </a:endParaRPr>
                    </a:p>
                  </a:txBody>
                  <a:tcPr marL="51203" marR="51203" marT="0" marB="0">
                    <a:lnL>
                      <a:noFill/>
                    </a:lnL>
                    <a:lnR>
                      <a:noFill/>
                    </a:lnR>
                    <a:lnT>
                      <a:noFill/>
                    </a:lnT>
                    <a:lnB w="12700" cap="flat" cmpd="sng" algn="ctr">
                      <a:solidFill>
                        <a:srgbClr val="9BBB59"/>
                      </a:solidFill>
                      <a:prstDash val="solid"/>
                      <a:round/>
                      <a:headEnd type="none" w="med" len="med"/>
                      <a:tailEnd type="none" w="med" len="med"/>
                    </a:lnB>
                    <a:solidFill>
                      <a:srgbClr val="E6EED5"/>
                    </a:solidFill>
                  </a:tcPr>
                </a:tc>
                <a:tc gridSpan="6">
                  <a:txBody>
                    <a:bodyPr/>
                    <a:lstStyle/>
                    <a:p>
                      <a:pPr>
                        <a:spcAft>
                          <a:spcPts val="0"/>
                        </a:spcAft>
                      </a:pPr>
                      <a:r>
                        <a:rPr lang="es-EC" sz="1100" b="1" dirty="0">
                          <a:solidFill>
                            <a:srgbClr val="000000"/>
                          </a:solidFill>
                          <a:latin typeface="Arial"/>
                          <a:ea typeface="Times New Roman"/>
                          <a:cs typeface="Times New Roman"/>
                        </a:rPr>
                        <a:t>VALOR MÁXIMO</a:t>
                      </a:r>
                      <a:endParaRPr lang="es-EC" sz="1100" dirty="0">
                        <a:latin typeface="Times New Roman"/>
                        <a:ea typeface="Times New Roman"/>
                        <a:cs typeface="Times New Roman"/>
                      </a:endParaRPr>
                    </a:p>
                  </a:txBody>
                  <a:tcPr marL="51203" marR="51203" marT="0" marB="0">
                    <a:lnL>
                      <a:noFill/>
                    </a:lnL>
                    <a:lnR>
                      <a:noFill/>
                    </a:lnR>
                    <a:lnT>
                      <a:noFill/>
                    </a:lnT>
                    <a:lnB w="12700" cap="flat" cmpd="sng" algn="ctr">
                      <a:solidFill>
                        <a:srgbClr val="9BBB59"/>
                      </a:solidFill>
                      <a:prstDash val="solid"/>
                      <a:round/>
                      <a:headEnd type="none" w="med" len="med"/>
                      <a:tailEnd type="none" w="med" len="med"/>
                    </a:lnB>
                    <a:solidFill>
                      <a:srgbClr val="E6EED5"/>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spcAft>
                          <a:spcPts val="0"/>
                        </a:spcAft>
                      </a:pPr>
                      <a:r>
                        <a:rPr lang="es-EC" sz="1100" b="1" dirty="0">
                          <a:solidFill>
                            <a:srgbClr val="000000"/>
                          </a:solidFill>
                          <a:latin typeface="Arial"/>
                          <a:ea typeface="Times New Roman"/>
                          <a:cs typeface="Times New Roman"/>
                        </a:rPr>
                        <a:t>62 ppm</a:t>
                      </a:r>
                      <a:endParaRPr lang="es-EC" sz="1100" dirty="0">
                        <a:latin typeface="Times New Roman"/>
                        <a:ea typeface="Times New Roman"/>
                        <a:cs typeface="Times New Roman"/>
                      </a:endParaRPr>
                    </a:p>
                  </a:txBody>
                  <a:tcPr marL="51203" marR="51203" marT="0" marB="0">
                    <a:lnL>
                      <a:noFill/>
                    </a:lnL>
                    <a:lnR>
                      <a:noFill/>
                    </a:lnR>
                    <a:lnT>
                      <a:noFill/>
                    </a:lnT>
                    <a:lnB w="12700" cap="flat" cmpd="sng" algn="ctr">
                      <a:solidFill>
                        <a:srgbClr val="9BBB59"/>
                      </a:solidFill>
                      <a:prstDash val="solid"/>
                      <a:round/>
                      <a:headEnd type="none" w="med" len="med"/>
                      <a:tailEnd type="none" w="med" len="med"/>
                    </a:lnB>
                    <a:solidFill>
                      <a:srgbClr val="E6EED5"/>
                    </a:solidFill>
                  </a:tcPr>
                </a:tc>
              </a:tr>
            </a:tbl>
          </a:graphicData>
        </a:graphic>
      </p:graphicFrame>
      <p:sp>
        <p:nvSpPr>
          <p:cNvPr id="10" name="9 Flecha izquierda"/>
          <p:cNvSpPr/>
          <p:nvPr/>
        </p:nvSpPr>
        <p:spPr>
          <a:xfrm rot="10800000">
            <a:off x="5436096" y="5013176"/>
            <a:ext cx="1462087" cy="648071"/>
          </a:xfrm>
          <a:prstGeom prst="leftArrow">
            <a:avLst>
              <a:gd name="adj1" fmla="val 55593"/>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ES" dirty="0">
              <a:solidFill>
                <a:srgbClr val="FF0000"/>
              </a:solidFill>
            </a:endParaRPr>
          </a:p>
        </p:txBody>
      </p:sp>
      <p:sp>
        <p:nvSpPr>
          <p:cNvPr id="11" name="10 Rectángulo"/>
          <p:cNvSpPr/>
          <p:nvPr/>
        </p:nvSpPr>
        <p:spPr>
          <a:xfrm>
            <a:off x="7956376" y="4869160"/>
            <a:ext cx="864096" cy="86409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ES">
              <a:solidFill>
                <a:schemeClr val="accent6">
                  <a:lumMod val="75000"/>
                </a:schemeClr>
              </a:solidFill>
            </a:endParaRPr>
          </a:p>
        </p:txBody>
      </p:sp>
      <p:sp>
        <p:nvSpPr>
          <p:cNvPr id="12" name="11 Rectángulo"/>
          <p:cNvSpPr/>
          <p:nvPr/>
        </p:nvSpPr>
        <p:spPr>
          <a:xfrm>
            <a:off x="7956376" y="2924944"/>
            <a:ext cx="864096" cy="2016224"/>
          </a:xfrm>
          <a:prstGeom prst="rect">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xit" presetSubtype="0" fill="hold" grpId="1" nodeType="clickEffect">
                                  <p:stCondLst>
                                    <p:cond delay="0"/>
                                  </p:stCondLst>
                                  <p:childTnLst>
                                    <p:animEffect transition="out" filter="dissolv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par>
                                <p:cTn id="14" presetID="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2"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b="1" dirty="0" smtClean="0"/>
              <a:t>COMPORTAMIENTO DE </a:t>
            </a:r>
            <a:r>
              <a:rPr lang="es-ES" b="1" dirty="0"/>
              <a:t>LA FRECUENCIA CARDIACA EN </a:t>
            </a:r>
            <a:r>
              <a:rPr lang="es-ES" b="1" dirty="0" smtClean="0"/>
              <a:t>REPOSO</a:t>
            </a:r>
            <a:endParaRPr lang="es-ES" dirty="0"/>
          </a:p>
        </p:txBody>
      </p:sp>
      <p:pic>
        <p:nvPicPr>
          <p:cNvPr id="44033" name="Picture 1"/>
          <p:cNvPicPr>
            <a:picLocks noChangeAspect="1" noChangeArrowheads="1"/>
          </p:cNvPicPr>
          <p:nvPr/>
        </p:nvPicPr>
        <p:blipFill>
          <a:blip r:embed="rId2" cstate="print"/>
          <a:srcRect/>
          <a:stretch>
            <a:fillRect/>
          </a:stretch>
        </p:blipFill>
        <p:spPr bwMode="auto">
          <a:xfrm>
            <a:off x="550614" y="2708920"/>
            <a:ext cx="8197850" cy="3519488"/>
          </a:xfrm>
          <a:prstGeom prst="rect">
            <a:avLst/>
          </a:prstGeom>
          <a:noFill/>
          <a:ln w="9525">
            <a:noFill/>
            <a:miter lim="800000"/>
            <a:headEnd/>
            <a:tailEnd/>
          </a:ln>
        </p:spPr>
      </p:pic>
      <p:sp>
        <p:nvSpPr>
          <p:cNvPr id="6" name="5 Flecha izquierda"/>
          <p:cNvSpPr/>
          <p:nvPr/>
        </p:nvSpPr>
        <p:spPr>
          <a:xfrm rot="18755961">
            <a:off x="6185711" y="2944884"/>
            <a:ext cx="990600" cy="400050"/>
          </a:xfrm>
          <a:prstGeom prst="lef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ES" dirty="0">
              <a:solidFill>
                <a:srgbClr val="FF0000"/>
              </a:solidFill>
            </a:endParaRPr>
          </a:p>
        </p:txBody>
      </p:sp>
      <p:sp>
        <p:nvSpPr>
          <p:cNvPr id="7" name="6 Flecha izquierda"/>
          <p:cNvSpPr/>
          <p:nvPr/>
        </p:nvSpPr>
        <p:spPr>
          <a:xfrm rot="18685781">
            <a:off x="6977799" y="3016892"/>
            <a:ext cx="990600" cy="400050"/>
          </a:xfrm>
          <a:prstGeom prst="leftArrow">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ES" dirty="0">
              <a:solidFill>
                <a:srgbClr val="FF0000"/>
              </a:solidFill>
            </a:endParaRPr>
          </a:p>
        </p:txBody>
      </p:sp>
      <p:sp>
        <p:nvSpPr>
          <p:cNvPr id="8" name="7 Flecha izquierda"/>
          <p:cNvSpPr/>
          <p:nvPr/>
        </p:nvSpPr>
        <p:spPr>
          <a:xfrm rot="18695899">
            <a:off x="8057919" y="3013815"/>
            <a:ext cx="990600" cy="400050"/>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ES" dirty="0">
              <a:solidFill>
                <a:srgbClr val="FF0000"/>
              </a:solidFill>
            </a:endParaRPr>
          </a:p>
        </p:txBody>
      </p:sp>
    </p:spTree>
    <p:extLst>
      <p:ext uri="{BB962C8B-B14F-4D97-AF65-F5344CB8AC3E}">
        <p14:creationId xmlns="" xmlns:p14="http://schemas.microsoft.com/office/powerpoint/2010/main" val="376168957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557808"/>
            <a:ext cx="8401080" cy="1143000"/>
          </a:xfrm>
        </p:spPr>
        <p:txBody>
          <a:bodyPr>
            <a:noAutofit/>
          </a:bodyPr>
          <a:lstStyle/>
          <a:p>
            <a:r>
              <a:rPr lang="es-ES" sz="3200" b="1" dirty="0" smtClean="0"/>
              <a:t>ANÁLISIS DE LA RECUPERACION </a:t>
            </a:r>
            <a:r>
              <a:rPr lang="es-ES" sz="3200" b="1" dirty="0"/>
              <a:t>DE LA  FRECUENCIA </a:t>
            </a:r>
            <a:r>
              <a:rPr lang="es-ES" sz="3200" b="1" dirty="0" smtClean="0"/>
              <a:t>CARDIACA</a:t>
            </a:r>
            <a:endParaRPr lang="es-ES" sz="3200" dirty="0"/>
          </a:p>
        </p:txBody>
      </p:sp>
      <p:graphicFrame>
        <p:nvGraphicFramePr>
          <p:cNvPr id="4" name="3 Tabla"/>
          <p:cNvGraphicFramePr>
            <a:graphicFrameLocks noGrp="1"/>
          </p:cNvGraphicFramePr>
          <p:nvPr/>
        </p:nvGraphicFramePr>
        <p:xfrm>
          <a:off x="467544" y="2498106"/>
          <a:ext cx="8448603" cy="4027238"/>
        </p:xfrm>
        <a:graphic>
          <a:graphicData uri="http://schemas.openxmlformats.org/drawingml/2006/table">
            <a:tbl>
              <a:tblPr/>
              <a:tblGrid>
                <a:gridCol w="2654149"/>
                <a:gridCol w="640457"/>
                <a:gridCol w="736008"/>
                <a:gridCol w="641102"/>
                <a:gridCol w="640457"/>
                <a:gridCol w="640457"/>
                <a:gridCol w="640457"/>
                <a:gridCol w="641102"/>
                <a:gridCol w="640457"/>
                <a:gridCol w="573957"/>
              </a:tblGrid>
              <a:tr h="435655">
                <a:tc gridSpan="10">
                  <a:txBody>
                    <a:bodyPr/>
                    <a:lstStyle/>
                    <a:p>
                      <a:pPr algn="ctr">
                        <a:spcAft>
                          <a:spcPts val="0"/>
                        </a:spcAft>
                      </a:pPr>
                      <a:r>
                        <a:rPr lang="es-EC" sz="1400" b="1" dirty="0" smtClean="0">
                          <a:solidFill>
                            <a:srgbClr val="000000"/>
                          </a:solidFill>
                          <a:latin typeface="Arial"/>
                          <a:ea typeface="Times New Roman"/>
                          <a:cs typeface="Times New Roman"/>
                        </a:rPr>
                        <a:t>MEDICIONES REALIZADAS EN LA ESCUELA SUPERIOR MILITAR "ELOY ALFARO"</a:t>
                      </a:r>
                      <a:endParaRPr lang="es-EC" sz="1400" dirty="0">
                        <a:latin typeface="Times New Roman"/>
                        <a:ea typeface="Times New Roman"/>
                        <a:cs typeface="Times New Roman"/>
                      </a:endParaRPr>
                    </a:p>
                  </a:txBody>
                  <a:tcPr marL="50334" marR="50334"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hMerge="1">
                  <a:txBody>
                    <a:bodyPr/>
                    <a:lstStyle/>
                    <a:p>
                      <a:pPr algn="ctr">
                        <a:spcAft>
                          <a:spcPts val="0"/>
                        </a:spcAft>
                      </a:pPr>
                      <a:endParaRPr lang="es-EC" sz="1400" dirty="0">
                        <a:latin typeface="Times New Roman"/>
                        <a:ea typeface="Times New Roman"/>
                        <a:cs typeface="Times New Roman"/>
                      </a:endParaRPr>
                    </a:p>
                  </a:txBody>
                  <a:tcPr marL="50334" marR="50334"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440021">
                <a:tc>
                  <a:txBody>
                    <a:bodyPr/>
                    <a:lstStyle/>
                    <a:p>
                      <a:pPr algn="ctr">
                        <a:spcAft>
                          <a:spcPts val="0"/>
                        </a:spcAft>
                      </a:pPr>
                      <a:r>
                        <a:rPr lang="es-EC" sz="900" b="1" dirty="0">
                          <a:solidFill>
                            <a:srgbClr val="000000"/>
                          </a:solidFill>
                          <a:latin typeface="Arial"/>
                          <a:ea typeface="Times New Roman"/>
                          <a:cs typeface="Times New Roman"/>
                        </a:rPr>
                        <a:t> APELLIDOS Y NOMBRES</a:t>
                      </a:r>
                      <a:endParaRPr lang="es-EC" sz="900" dirty="0">
                        <a:latin typeface="Times New Roman"/>
                        <a:ea typeface="Times New Roman"/>
                        <a:cs typeface="Times New Roman"/>
                      </a:endParaRPr>
                    </a:p>
                  </a:txBody>
                  <a:tcPr marL="50334" marR="50334" marT="0" marB="0">
                    <a:lnL>
                      <a:noFill/>
                    </a:lnL>
                    <a:lnR>
                      <a:noFill/>
                    </a:lnR>
                    <a:lnT w="12700" cap="flat" cmpd="sng" algn="ctr">
                      <a:solidFill>
                        <a:srgbClr val="9BBB59"/>
                      </a:solidFill>
                      <a:prstDash val="solid"/>
                      <a:round/>
                      <a:headEnd type="none" w="med" len="med"/>
                      <a:tailEnd type="none" w="med" len="med"/>
                    </a:lnT>
                    <a:lnB>
                      <a:noFill/>
                    </a:lnB>
                    <a:solidFill>
                      <a:srgbClr val="E6EED5"/>
                    </a:solidFill>
                  </a:tcPr>
                </a:tc>
                <a:tc>
                  <a:txBody>
                    <a:bodyPr/>
                    <a:lstStyle/>
                    <a:p>
                      <a:pPr algn="ctr">
                        <a:spcAft>
                          <a:spcPts val="0"/>
                        </a:spcAft>
                      </a:pPr>
                      <a:r>
                        <a:rPr lang="es-EC" sz="900" b="1" dirty="0">
                          <a:solidFill>
                            <a:srgbClr val="000000"/>
                          </a:solidFill>
                          <a:latin typeface="Arial"/>
                          <a:ea typeface="Times New Roman"/>
                          <a:cs typeface="Times New Roman"/>
                        </a:rPr>
                        <a:t>REPOSO</a:t>
                      </a:r>
                      <a:endParaRPr lang="es-EC" sz="900" dirty="0">
                        <a:latin typeface="Times New Roman"/>
                        <a:ea typeface="Times New Roman"/>
                        <a:cs typeface="Times New Roman"/>
                      </a:endParaRPr>
                    </a:p>
                  </a:txBody>
                  <a:tcPr marL="50334" marR="50334" marT="0" marB="0">
                    <a:lnL>
                      <a:noFill/>
                    </a:lnL>
                    <a:lnR>
                      <a:noFill/>
                    </a:lnR>
                    <a:lnT w="12700" cap="flat" cmpd="sng" algn="ctr">
                      <a:solidFill>
                        <a:srgbClr val="9BBB59"/>
                      </a:solidFill>
                      <a:prstDash val="solid"/>
                      <a:round/>
                      <a:headEnd type="none" w="med" len="med"/>
                      <a:tailEnd type="none" w="med" len="med"/>
                    </a:lnT>
                    <a:lnB>
                      <a:noFill/>
                    </a:lnB>
                    <a:solidFill>
                      <a:srgbClr val="E6EED5"/>
                    </a:solidFill>
                  </a:tcPr>
                </a:tc>
                <a:tc>
                  <a:txBody>
                    <a:bodyPr/>
                    <a:lstStyle/>
                    <a:p>
                      <a:pPr algn="ctr">
                        <a:spcAft>
                          <a:spcPts val="0"/>
                        </a:spcAft>
                      </a:pPr>
                      <a:r>
                        <a:rPr lang="es-EC" sz="900" b="1" dirty="0">
                          <a:solidFill>
                            <a:srgbClr val="000000"/>
                          </a:solidFill>
                          <a:latin typeface="Arial"/>
                          <a:ea typeface="Times New Roman"/>
                          <a:cs typeface="Times New Roman"/>
                        </a:rPr>
                        <a:t>LLEGADA</a:t>
                      </a:r>
                      <a:endParaRPr lang="es-EC" sz="900" dirty="0">
                        <a:latin typeface="Times New Roman"/>
                        <a:ea typeface="Times New Roman"/>
                        <a:cs typeface="Times New Roman"/>
                      </a:endParaRPr>
                    </a:p>
                  </a:txBody>
                  <a:tcPr marL="50334" marR="50334" marT="0" marB="0">
                    <a:lnL>
                      <a:noFill/>
                    </a:lnL>
                    <a:lnR>
                      <a:noFill/>
                    </a:lnR>
                    <a:lnT w="12700" cap="flat" cmpd="sng" algn="ctr">
                      <a:solidFill>
                        <a:srgbClr val="9BBB59"/>
                      </a:solidFill>
                      <a:prstDash val="solid"/>
                      <a:round/>
                      <a:headEnd type="none" w="med" len="med"/>
                      <a:tailEnd type="none" w="med" len="med"/>
                    </a:lnT>
                    <a:lnB>
                      <a:noFill/>
                    </a:lnB>
                    <a:solidFill>
                      <a:srgbClr val="E6EED5"/>
                    </a:solidFill>
                  </a:tcPr>
                </a:tc>
                <a:tc>
                  <a:txBody>
                    <a:bodyPr/>
                    <a:lstStyle/>
                    <a:p>
                      <a:pPr algn="ctr">
                        <a:spcAft>
                          <a:spcPts val="0"/>
                        </a:spcAft>
                      </a:pPr>
                      <a:r>
                        <a:rPr lang="es-EC" sz="900" b="1" dirty="0">
                          <a:solidFill>
                            <a:srgbClr val="000000"/>
                          </a:solidFill>
                          <a:latin typeface="Arial"/>
                          <a:ea typeface="Times New Roman"/>
                          <a:cs typeface="Times New Roman"/>
                        </a:rPr>
                        <a:t>3 MIN</a:t>
                      </a:r>
                      <a:endParaRPr lang="es-EC" sz="900" dirty="0">
                        <a:latin typeface="Times New Roman"/>
                        <a:ea typeface="Times New Roman"/>
                        <a:cs typeface="Times New Roman"/>
                      </a:endParaRPr>
                    </a:p>
                  </a:txBody>
                  <a:tcPr marL="50334" marR="50334" marT="0" marB="0">
                    <a:lnL>
                      <a:noFill/>
                    </a:lnL>
                    <a:lnR>
                      <a:noFill/>
                    </a:lnR>
                    <a:lnT w="12700" cap="flat" cmpd="sng" algn="ctr">
                      <a:solidFill>
                        <a:srgbClr val="9BBB59"/>
                      </a:solidFill>
                      <a:prstDash val="solid"/>
                      <a:round/>
                      <a:headEnd type="none" w="med" len="med"/>
                      <a:tailEnd type="none" w="med" len="med"/>
                    </a:lnT>
                    <a:lnB>
                      <a:noFill/>
                    </a:lnB>
                    <a:solidFill>
                      <a:srgbClr val="E6EED5"/>
                    </a:solidFill>
                  </a:tcPr>
                </a:tc>
                <a:tc>
                  <a:txBody>
                    <a:bodyPr/>
                    <a:lstStyle/>
                    <a:p>
                      <a:pPr algn="ctr">
                        <a:spcAft>
                          <a:spcPts val="0"/>
                        </a:spcAft>
                      </a:pPr>
                      <a:r>
                        <a:rPr lang="es-EC" sz="900" b="1" dirty="0">
                          <a:solidFill>
                            <a:srgbClr val="000000"/>
                          </a:solidFill>
                          <a:latin typeface="Arial"/>
                          <a:ea typeface="Times New Roman"/>
                          <a:cs typeface="Times New Roman"/>
                        </a:rPr>
                        <a:t>5 MIN</a:t>
                      </a:r>
                      <a:endParaRPr lang="es-EC" sz="900" dirty="0">
                        <a:latin typeface="Times New Roman"/>
                        <a:ea typeface="Times New Roman"/>
                        <a:cs typeface="Times New Roman"/>
                      </a:endParaRPr>
                    </a:p>
                  </a:txBody>
                  <a:tcPr marL="50334" marR="50334" marT="0" marB="0">
                    <a:lnL>
                      <a:noFill/>
                    </a:lnL>
                    <a:lnR>
                      <a:noFill/>
                    </a:lnR>
                    <a:lnT w="12700" cap="flat" cmpd="sng" algn="ctr">
                      <a:solidFill>
                        <a:srgbClr val="9BBB59"/>
                      </a:solidFill>
                      <a:prstDash val="solid"/>
                      <a:round/>
                      <a:headEnd type="none" w="med" len="med"/>
                      <a:tailEnd type="none" w="med" len="med"/>
                    </a:lnT>
                    <a:lnB>
                      <a:noFill/>
                    </a:lnB>
                    <a:solidFill>
                      <a:srgbClr val="E6EED5"/>
                    </a:solidFill>
                  </a:tcPr>
                </a:tc>
                <a:tc>
                  <a:txBody>
                    <a:bodyPr/>
                    <a:lstStyle/>
                    <a:p>
                      <a:pPr algn="ctr">
                        <a:spcAft>
                          <a:spcPts val="0"/>
                        </a:spcAft>
                      </a:pPr>
                      <a:r>
                        <a:rPr lang="es-EC" sz="900" b="1" dirty="0">
                          <a:solidFill>
                            <a:srgbClr val="000000"/>
                          </a:solidFill>
                          <a:latin typeface="Arial"/>
                          <a:ea typeface="Times New Roman"/>
                          <a:cs typeface="Times New Roman"/>
                        </a:rPr>
                        <a:t>8 MIN</a:t>
                      </a:r>
                      <a:endParaRPr lang="es-EC" sz="900" dirty="0">
                        <a:latin typeface="Times New Roman"/>
                        <a:ea typeface="Times New Roman"/>
                        <a:cs typeface="Times New Roman"/>
                      </a:endParaRPr>
                    </a:p>
                  </a:txBody>
                  <a:tcPr marL="50334" marR="50334" marT="0" marB="0">
                    <a:lnL>
                      <a:noFill/>
                    </a:lnL>
                    <a:lnR>
                      <a:noFill/>
                    </a:lnR>
                    <a:lnT w="12700" cap="flat" cmpd="sng" algn="ctr">
                      <a:solidFill>
                        <a:srgbClr val="9BBB59"/>
                      </a:solidFill>
                      <a:prstDash val="solid"/>
                      <a:round/>
                      <a:headEnd type="none" w="med" len="med"/>
                      <a:tailEnd type="none" w="med" len="med"/>
                    </a:lnT>
                    <a:lnB>
                      <a:noFill/>
                    </a:lnB>
                    <a:solidFill>
                      <a:srgbClr val="E6EED5"/>
                    </a:solidFill>
                  </a:tcPr>
                </a:tc>
                <a:tc>
                  <a:txBody>
                    <a:bodyPr/>
                    <a:lstStyle/>
                    <a:p>
                      <a:pPr algn="ctr">
                        <a:spcAft>
                          <a:spcPts val="0"/>
                        </a:spcAft>
                      </a:pPr>
                      <a:r>
                        <a:rPr lang="es-EC" sz="900" b="1" dirty="0">
                          <a:solidFill>
                            <a:srgbClr val="000000"/>
                          </a:solidFill>
                          <a:latin typeface="Arial"/>
                          <a:ea typeface="Times New Roman"/>
                          <a:cs typeface="Times New Roman"/>
                        </a:rPr>
                        <a:t>10 MIN</a:t>
                      </a:r>
                      <a:endParaRPr lang="es-EC" sz="900" dirty="0">
                        <a:latin typeface="Times New Roman"/>
                        <a:ea typeface="Times New Roman"/>
                        <a:cs typeface="Times New Roman"/>
                      </a:endParaRPr>
                    </a:p>
                  </a:txBody>
                  <a:tcPr marL="50334" marR="50334" marT="0" marB="0">
                    <a:lnL>
                      <a:noFill/>
                    </a:lnL>
                    <a:lnR>
                      <a:noFill/>
                    </a:lnR>
                    <a:lnT w="12700" cap="flat" cmpd="sng" algn="ctr">
                      <a:solidFill>
                        <a:srgbClr val="9BBB59"/>
                      </a:solidFill>
                      <a:prstDash val="solid"/>
                      <a:round/>
                      <a:headEnd type="none" w="med" len="med"/>
                      <a:tailEnd type="none" w="med" len="med"/>
                    </a:lnT>
                    <a:lnB>
                      <a:noFill/>
                    </a:lnB>
                    <a:solidFill>
                      <a:srgbClr val="E6EED5"/>
                    </a:solidFill>
                  </a:tcPr>
                </a:tc>
                <a:tc>
                  <a:txBody>
                    <a:bodyPr/>
                    <a:lstStyle/>
                    <a:p>
                      <a:pPr algn="ctr">
                        <a:spcAft>
                          <a:spcPts val="0"/>
                        </a:spcAft>
                      </a:pPr>
                      <a:r>
                        <a:rPr lang="es-EC" sz="900" b="1" dirty="0">
                          <a:solidFill>
                            <a:srgbClr val="000000"/>
                          </a:solidFill>
                          <a:latin typeface="Arial"/>
                          <a:ea typeface="Times New Roman"/>
                          <a:cs typeface="Times New Roman"/>
                        </a:rPr>
                        <a:t>13 MIN</a:t>
                      </a:r>
                      <a:endParaRPr lang="es-EC" sz="900" dirty="0">
                        <a:latin typeface="Times New Roman"/>
                        <a:ea typeface="Times New Roman"/>
                        <a:cs typeface="Times New Roman"/>
                      </a:endParaRPr>
                    </a:p>
                  </a:txBody>
                  <a:tcPr marL="50334" marR="50334" marT="0" marB="0">
                    <a:lnL>
                      <a:noFill/>
                    </a:lnL>
                    <a:lnR>
                      <a:noFill/>
                    </a:lnR>
                    <a:lnT w="12700" cap="flat" cmpd="sng" algn="ctr">
                      <a:solidFill>
                        <a:srgbClr val="9BBB59"/>
                      </a:solidFill>
                      <a:prstDash val="solid"/>
                      <a:round/>
                      <a:headEnd type="none" w="med" len="med"/>
                      <a:tailEnd type="none" w="med" len="med"/>
                    </a:lnT>
                    <a:lnB>
                      <a:noFill/>
                    </a:lnB>
                    <a:solidFill>
                      <a:srgbClr val="E6EED5"/>
                    </a:solidFill>
                  </a:tcPr>
                </a:tc>
                <a:tc>
                  <a:txBody>
                    <a:bodyPr/>
                    <a:lstStyle/>
                    <a:p>
                      <a:pPr algn="ctr">
                        <a:spcAft>
                          <a:spcPts val="0"/>
                        </a:spcAft>
                      </a:pPr>
                      <a:r>
                        <a:rPr lang="es-EC" sz="900" b="1" dirty="0">
                          <a:solidFill>
                            <a:srgbClr val="000000"/>
                          </a:solidFill>
                          <a:latin typeface="Arial"/>
                          <a:ea typeface="Times New Roman"/>
                          <a:cs typeface="Times New Roman"/>
                        </a:rPr>
                        <a:t>15 MIN</a:t>
                      </a:r>
                      <a:endParaRPr lang="es-EC" sz="900" dirty="0">
                        <a:latin typeface="Times New Roman"/>
                        <a:ea typeface="Times New Roman"/>
                        <a:cs typeface="Times New Roman"/>
                      </a:endParaRPr>
                    </a:p>
                  </a:txBody>
                  <a:tcPr marL="50334" marR="50334" marT="0" marB="0">
                    <a:lnL>
                      <a:noFill/>
                    </a:lnL>
                    <a:lnR>
                      <a:noFill/>
                    </a:lnR>
                    <a:lnT w="12700" cap="flat" cmpd="sng" algn="ctr">
                      <a:solidFill>
                        <a:srgbClr val="9BBB59"/>
                      </a:solidFill>
                      <a:prstDash val="solid"/>
                      <a:round/>
                      <a:headEnd type="none" w="med" len="med"/>
                      <a:tailEnd type="none" w="med" len="med"/>
                    </a:lnT>
                    <a:lnB>
                      <a:noFill/>
                    </a:lnB>
                    <a:solidFill>
                      <a:srgbClr val="E6EED5"/>
                    </a:solidFill>
                  </a:tcPr>
                </a:tc>
                <a:tc>
                  <a:txBody>
                    <a:bodyPr/>
                    <a:lstStyle/>
                    <a:p>
                      <a:pPr algn="ctr">
                        <a:spcAft>
                          <a:spcPts val="0"/>
                        </a:spcAft>
                      </a:pPr>
                      <a:r>
                        <a:rPr lang="es-EC" sz="900" b="1" dirty="0">
                          <a:solidFill>
                            <a:srgbClr val="000000"/>
                          </a:solidFill>
                          <a:latin typeface="Arial"/>
                          <a:ea typeface="Times New Roman"/>
                          <a:cs typeface="Times New Roman"/>
                        </a:rPr>
                        <a:t>VEL.R</a:t>
                      </a:r>
                      <a:endParaRPr lang="es-EC" sz="900" dirty="0">
                        <a:latin typeface="Times New Roman"/>
                        <a:ea typeface="Times New Roman"/>
                        <a:cs typeface="Times New Roman"/>
                      </a:endParaRPr>
                    </a:p>
                    <a:p>
                      <a:pPr algn="ctr">
                        <a:spcAft>
                          <a:spcPts val="0"/>
                        </a:spcAft>
                      </a:pPr>
                      <a:r>
                        <a:rPr lang="es-EC" sz="900" b="1" dirty="0">
                          <a:solidFill>
                            <a:srgbClr val="000000"/>
                          </a:solidFill>
                          <a:latin typeface="Arial"/>
                          <a:ea typeface="Times New Roman"/>
                          <a:cs typeface="Times New Roman"/>
                        </a:rPr>
                        <a:t>PPM</a:t>
                      </a:r>
                      <a:endParaRPr lang="es-EC" sz="900" dirty="0">
                        <a:latin typeface="Times New Roman"/>
                        <a:ea typeface="Times New Roman"/>
                        <a:cs typeface="Times New Roman"/>
                      </a:endParaRPr>
                    </a:p>
                  </a:txBody>
                  <a:tcPr marL="50334" marR="50334" marT="0" marB="0">
                    <a:lnL>
                      <a:noFill/>
                    </a:lnL>
                    <a:lnR>
                      <a:noFill/>
                    </a:lnR>
                    <a:lnT w="12700" cap="flat" cmpd="sng" algn="ctr">
                      <a:solidFill>
                        <a:srgbClr val="9BBB59"/>
                      </a:solidFill>
                      <a:prstDash val="solid"/>
                      <a:round/>
                      <a:headEnd type="none" w="med" len="med"/>
                      <a:tailEnd type="none" w="med" len="med"/>
                    </a:lnT>
                    <a:lnB>
                      <a:noFill/>
                    </a:lnB>
                    <a:solidFill>
                      <a:srgbClr val="E6EED5"/>
                    </a:solidFill>
                  </a:tcPr>
                </a:tc>
              </a:tr>
              <a:tr h="385891">
                <a:tc>
                  <a:txBody>
                    <a:bodyPr/>
                    <a:lstStyle/>
                    <a:p>
                      <a:pPr algn="l">
                        <a:spcAft>
                          <a:spcPts val="0"/>
                        </a:spcAft>
                      </a:pPr>
                      <a:r>
                        <a:rPr lang="es-EC" sz="1000" b="1" dirty="0">
                          <a:solidFill>
                            <a:srgbClr val="000000"/>
                          </a:solidFill>
                          <a:latin typeface="Arial"/>
                          <a:ea typeface="Times New Roman"/>
                          <a:cs typeface="Times New Roman"/>
                        </a:rPr>
                        <a:t>ALVAREZ SOLORZANO CARLOS JAVIER</a:t>
                      </a:r>
                      <a:endParaRPr lang="es-EC" sz="1000" dirty="0">
                        <a:latin typeface="Times New Roman"/>
                        <a:ea typeface="Times New Roman"/>
                        <a:cs typeface="Times New Roman"/>
                      </a:endParaRPr>
                    </a:p>
                  </a:txBody>
                  <a:tcPr marL="50334" marR="50334" marT="0" marB="0">
                    <a:lnL>
                      <a:noFill/>
                    </a:lnL>
                    <a:lnR>
                      <a:noFill/>
                    </a:lnR>
                    <a:lnT>
                      <a:noFill/>
                    </a:lnT>
                    <a:lnB>
                      <a:noFill/>
                    </a:lnB>
                  </a:tcPr>
                </a:tc>
                <a:tc>
                  <a:txBody>
                    <a:bodyPr/>
                    <a:lstStyle/>
                    <a:p>
                      <a:pPr algn="ctr">
                        <a:spcAft>
                          <a:spcPts val="0"/>
                        </a:spcAft>
                      </a:pPr>
                      <a:r>
                        <a:rPr lang="es-ES" sz="1000">
                          <a:solidFill>
                            <a:srgbClr val="000000"/>
                          </a:solidFill>
                          <a:latin typeface="Calibri"/>
                          <a:ea typeface="Times New Roman"/>
                          <a:cs typeface="Times New Roman"/>
                        </a:rPr>
                        <a:t>54 ppm</a:t>
                      </a:r>
                      <a:endParaRPr lang="es-EC" sz="1000">
                        <a:latin typeface="Times New Roman"/>
                        <a:ea typeface="Times New Roman"/>
                        <a:cs typeface="Times New Roman"/>
                      </a:endParaRPr>
                    </a:p>
                  </a:txBody>
                  <a:tcPr marL="50334" marR="50334" marT="0" marB="0">
                    <a:lnL>
                      <a:noFill/>
                    </a:lnL>
                    <a:lnR>
                      <a:noFill/>
                    </a:lnR>
                    <a:lnT>
                      <a:noFill/>
                    </a:lnT>
                    <a:lnB>
                      <a:noFill/>
                    </a:lnB>
                  </a:tcPr>
                </a:tc>
                <a:tc>
                  <a:txBody>
                    <a:bodyPr/>
                    <a:lstStyle/>
                    <a:p>
                      <a:pPr algn="ctr">
                        <a:spcAft>
                          <a:spcPts val="0"/>
                        </a:spcAft>
                      </a:pPr>
                      <a:r>
                        <a:rPr lang="es-ES" sz="1000">
                          <a:solidFill>
                            <a:srgbClr val="000000"/>
                          </a:solidFill>
                          <a:latin typeface="Calibri"/>
                          <a:ea typeface="Times New Roman"/>
                          <a:cs typeface="Times New Roman"/>
                        </a:rPr>
                        <a:t>176 ppm</a:t>
                      </a:r>
                      <a:endParaRPr lang="es-EC" sz="1000">
                        <a:latin typeface="Times New Roman"/>
                        <a:ea typeface="Times New Roman"/>
                        <a:cs typeface="Times New Roman"/>
                      </a:endParaRPr>
                    </a:p>
                  </a:txBody>
                  <a:tcPr marL="50334" marR="50334" marT="0" marB="0">
                    <a:lnL>
                      <a:noFill/>
                    </a:lnL>
                    <a:lnR>
                      <a:noFill/>
                    </a:lnR>
                    <a:lnT>
                      <a:noFill/>
                    </a:lnT>
                    <a:lnB>
                      <a:noFill/>
                    </a:lnB>
                  </a:tcPr>
                </a:tc>
                <a:tc>
                  <a:txBody>
                    <a:bodyPr/>
                    <a:lstStyle/>
                    <a:p>
                      <a:pPr algn="ctr">
                        <a:spcAft>
                          <a:spcPts val="0"/>
                        </a:spcAft>
                      </a:pPr>
                      <a:r>
                        <a:rPr lang="es-ES" sz="1000">
                          <a:solidFill>
                            <a:srgbClr val="000000"/>
                          </a:solidFill>
                          <a:latin typeface="Calibri"/>
                          <a:ea typeface="Times New Roman"/>
                          <a:cs typeface="Times New Roman"/>
                        </a:rPr>
                        <a:t>109 ppm</a:t>
                      </a:r>
                      <a:endParaRPr lang="es-EC" sz="1000">
                        <a:latin typeface="Times New Roman"/>
                        <a:ea typeface="Times New Roman"/>
                        <a:cs typeface="Times New Roman"/>
                      </a:endParaRPr>
                    </a:p>
                  </a:txBody>
                  <a:tcPr marL="50334" marR="50334" marT="0" marB="0">
                    <a:lnL>
                      <a:noFill/>
                    </a:lnL>
                    <a:lnR>
                      <a:noFill/>
                    </a:lnR>
                    <a:lnT>
                      <a:noFill/>
                    </a:lnT>
                    <a:lnB>
                      <a:noFill/>
                    </a:lnB>
                  </a:tcPr>
                </a:tc>
                <a:tc>
                  <a:txBody>
                    <a:bodyPr/>
                    <a:lstStyle/>
                    <a:p>
                      <a:pPr algn="ctr">
                        <a:spcAft>
                          <a:spcPts val="0"/>
                        </a:spcAft>
                      </a:pPr>
                      <a:r>
                        <a:rPr lang="es-ES" sz="1000">
                          <a:solidFill>
                            <a:srgbClr val="000000"/>
                          </a:solidFill>
                          <a:latin typeface="Calibri"/>
                          <a:ea typeface="Times New Roman"/>
                          <a:cs typeface="Times New Roman"/>
                        </a:rPr>
                        <a:t>104 ppm</a:t>
                      </a:r>
                      <a:endParaRPr lang="es-EC" sz="1000">
                        <a:latin typeface="Times New Roman"/>
                        <a:ea typeface="Times New Roman"/>
                        <a:cs typeface="Times New Roman"/>
                      </a:endParaRPr>
                    </a:p>
                  </a:txBody>
                  <a:tcPr marL="50334" marR="50334" marT="0" marB="0">
                    <a:lnL>
                      <a:noFill/>
                    </a:lnL>
                    <a:lnR>
                      <a:noFill/>
                    </a:lnR>
                    <a:lnT>
                      <a:noFill/>
                    </a:lnT>
                    <a:lnB>
                      <a:noFill/>
                    </a:lnB>
                  </a:tcPr>
                </a:tc>
                <a:tc>
                  <a:txBody>
                    <a:bodyPr/>
                    <a:lstStyle/>
                    <a:p>
                      <a:pPr algn="ctr">
                        <a:spcAft>
                          <a:spcPts val="0"/>
                        </a:spcAft>
                      </a:pPr>
                      <a:r>
                        <a:rPr lang="es-ES" sz="1000">
                          <a:solidFill>
                            <a:srgbClr val="000000"/>
                          </a:solidFill>
                          <a:latin typeface="Calibri"/>
                          <a:ea typeface="Times New Roman"/>
                          <a:cs typeface="Times New Roman"/>
                        </a:rPr>
                        <a:t>98 ppm</a:t>
                      </a:r>
                      <a:endParaRPr lang="es-EC" sz="1000">
                        <a:latin typeface="Times New Roman"/>
                        <a:ea typeface="Times New Roman"/>
                        <a:cs typeface="Times New Roman"/>
                      </a:endParaRPr>
                    </a:p>
                  </a:txBody>
                  <a:tcPr marL="50334" marR="50334" marT="0" marB="0">
                    <a:lnL>
                      <a:noFill/>
                    </a:lnL>
                    <a:lnR>
                      <a:noFill/>
                    </a:lnR>
                    <a:lnT>
                      <a:noFill/>
                    </a:lnT>
                    <a:lnB>
                      <a:noFill/>
                    </a:lnB>
                  </a:tcPr>
                </a:tc>
                <a:tc>
                  <a:txBody>
                    <a:bodyPr/>
                    <a:lstStyle/>
                    <a:p>
                      <a:pPr algn="ctr">
                        <a:spcAft>
                          <a:spcPts val="0"/>
                        </a:spcAft>
                      </a:pPr>
                      <a:r>
                        <a:rPr lang="es-ES" sz="1000">
                          <a:solidFill>
                            <a:srgbClr val="000000"/>
                          </a:solidFill>
                          <a:latin typeface="Calibri"/>
                          <a:ea typeface="Times New Roman"/>
                          <a:cs typeface="Times New Roman"/>
                        </a:rPr>
                        <a:t>95 ppm</a:t>
                      </a:r>
                      <a:endParaRPr lang="es-EC" sz="1000">
                        <a:latin typeface="Times New Roman"/>
                        <a:ea typeface="Times New Roman"/>
                        <a:cs typeface="Times New Roman"/>
                      </a:endParaRPr>
                    </a:p>
                  </a:txBody>
                  <a:tcPr marL="50334" marR="50334" marT="0" marB="0">
                    <a:lnL>
                      <a:noFill/>
                    </a:lnL>
                    <a:lnR>
                      <a:noFill/>
                    </a:lnR>
                    <a:lnT>
                      <a:noFill/>
                    </a:lnT>
                    <a:lnB>
                      <a:noFill/>
                    </a:lnB>
                  </a:tcPr>
                </a:tc>
                <a:tc>
                  <a:txBody>
                    <a:bodyPr/>
                    <a:lstStyle/>
                    <a:p>
                      <a:pPr algn="ctr">
                        <a:spcAft>
                          <a:spcPts val="0"/>
                        </a:spcAft>
                      </a:pPr>
                      <a:r>
                        <a:rPr lang="es-ES" sz="1000">
                          <a:solidFill>
                            <a:srgbClr val="000000"/>
                          </a:solidFill>
                          <a:latin typeface="Calibri"/>
                          <a:ea typeface="Times New Roman"/>
                          <a:cs typeface="Times New Roman"/>
                        </a:rPr>
                        <a:t>97 ppm</a:t>
                      </a:r>
                      <a:endParaRPr lang="es-EC" sz="1000">
                        <a:latin typeface="Times New Roman"/>
                        <a:ea typeface="Times New Roman"/>
                        <a:cs typeface="Times New Roman"/>
                      </a:endParaRPr>
                    </a:p>
                  </a:txBody>
                  <a:tcPr marL="50334" marR="50334" marT="0" marB="0">
                    <a:lnL>
                      <a:noFill/>
                    </a:lnL>
                    <a:lnR>
                      <a:noFill/>
                    </a:lnR>
                    <a:lnT>
                      <a:noFill/>
                    </a:lnT>
                    <a:lnB>
                      <a:noFill/>
                    </a:lnB>
                  </a:tcPr>
                </a:tc>
                <a:tc>
                  <a:txBody>
                    <a:bodyPr/>
                    <a:lstStyle/>
                    <a:p>
                      <a:pPr algn="ctr">
                        <a:spcAft>
                          <a:spcPts val="0"/>
                        </a:spcAft>
                      </a:pPr>
                      <a:r>
                        <a:rPr lang="es-ES" sz="1000">
                          <a:solidFill>
                            <a:srgbClr val="000000"/>
                          </a:solidFill>
                          <a:latin typeface="Calibri"/>
                          <a:ea typeface="Times New Roman"/>
                          <a:cs typeface="Times New Roman"/>
                        </a:rPr>
                        <a:t>93 ppm</a:t>
                      </a:r>
                      <a:endParaRPr lang="es-EC" sz="1000">
                        <a:latin typeface="Times New Roman"/>
                        <a:ea typeface="Times New Roman"/>
                        <a:cs typeface="Times New Roman"/>
                      </a:endParaRPr>
                    </a:p>
                  </a:txBody>
                  <a:tcPr marL="50334" marR="50334" marT="0" marB="0">
                    <a:lnL>
                      <a:noFill/>
                    </a:lnL>
                    <a:lnR>
                      <a:noFill/>
                    </a:lnR>
                    <a:lnT>
                      <a:noFill/>
                    </a:lnT>
                    <a:lnB>
                      <a:noFill/>
                    </a:lnB>
                  </a:tcPr>
                </a:tc>
                <a:tc>
                  <a:txBody>
                    <a:bodyPr/>
                    <a:lstStyle/>
                    <a:p>
                      <a:pPr algn="ctr">
                        <a:spcAft>
                          <a:spcPts val="0"/>
                        </a:spcAft>
                      </a:pPr>
                      <a:r>
                        <a:rPr lang="es-EC" sz="1000">
                          <a:solidFill>
                            <a:srgbClr val="000000"/>
                          </a:solidFill>
                          <a:latin typeface="Calibri"/>
                          <a:ea typeface="Times New Roman"/>
                          <a:cs typeface="Arial"/>
                        </a:rPr>
                        <a:t>6 ppm</a:t>
                      </a:r>
                      <a:endParaRPr lang="es-EC" sz="1000">
                        <a:latin typeface="Times New Roman"/>
                        <a:ea typeface="Times New Roman"/>
                        <a:cs typeface="Times New Roman"/>
                      </a:endParaRPr>
                    </a:p>
                  </a:txBody>
                  <a:tcPr marL="50334" marR="50334" marT="0" marB="0">
                    <a:lnL>
                      <a:noFill/>
                    </a:lnL>
                    <a:lnR>
                      <a:noFill/>
                    </a:lnR>
                    <a:lnT>
                      <a:noFill/>
                    </a:lnT>
                    <a:lnB>
                      <a:noFill/>
                    </a:lnB>
                  </a:tcPr>
                </a:tc>
              </a:tr>
              <a:tr h="381526">
                <a:tc>
                  <a:txBody>
                    <a:bodyPr/>
                    <a:lstStyle/>
                    <a:p>
                      <a:pPr algn="l">
                        <a:spcAft>
                          <a:spcPts val="0"/>
                        </a:spcAft>
                      </a:pPr>
                      <a:r>
                        <a:rPr lang="es-EC" sz="1000" b="1" dirty="0">
                          <a:solidFill>
                            <a:srgbClr val="000000"/>
                          </a:solidFill>
                          <a:latin typeface="Arial"/>
                          <a:ea typeface="Times New Roman"/>
                          <a:cs typeface="Times New Roman"/>
                        </a:rPr>
                        <a:t>DUQUE TINOCO JENNIFER LORENA </a:t>
                      </a:r>
                      <a:endParaRPr lang="es-EC" sz="1000" dirty="0">
                        <a:latin typeface="Times New Roman"/>
                        <a:ea typeface="Times New Roman"/>
                        <a:cs typeface="Times New Roman"/>
                      </a:endParaRPr>
                    </a:p>
                  </a:txBody>
                  <a:tcPr marL="50334" marR="50334" marT="0" marB="0">
                    <a:lnL>
                      <a:noFill/>
                    </a:lnL>
                    <a:lnR>
                      <a:noFill/>
                    </a:lnR>
                    <a:lnT>
                      <a:noFill/>
                    </a:lnT>
                    <a:lnB>
                      <a:noFill/>
                    </a:lnB>
                    <a:solidFill>
                      <a:srgbClr val="E6EED5"/>
                    </a:solidFill>
                  </a:tcPr>
                </a:tc>
                <a:tc>
                  <a:txBody>
                    <a:bodyPr/>
                    <a:lstStyle/>
                    <a:p>
                      <a:pPr algn="ctr">
                        <a:spcAft>
                          <a:spcPts val="0"/>
                        </a:spcAft>
                      </a:pPr>
                      <a:r>
                        <a:rPr lang="es-ES" sz="1000">
                          <a:solidFill>
                            <a:srgbClr val="000000"/>
                          </a:solidFill>
                          <a:latin typeface="Calibri"/>
                          <a:ea typeface="Times New Roman"/>
                          <a:cs typeface="Times New Roman"/>
                        </a:rPr>
                        <a:t>58 ppm</a:t>
                      </a:r>
                      <a:endParaRPr lang="es-EC" sz="1000">
                        <a:latin typeface="Times New Roman"/>
                        <a:ea typeface="Times New Roman"/>
                        <a:cs typeface="Times New Roman"/>
                      </a:endParaRPr>
                    </a:p>
                  </a:txBody>
                  <a:tcPr marL="50334" marR="50334" marT="0" marB="0">
                    <a:lnL>
                      <a:noFill/>
                    </a:lnL>
                    <a:lnR>
                      <a:noFill/>
                    </a:lnR>
                    <a:lnT>
                      <a:noFill/>
                    </a:lnT>
                    <a:lnB>
                      <a:noFill/>
                    </a:lnB>
                    <a:solidFill>
                      <a:srgbClr val="E6EED5"/>
                    </a:solidFill>
                  </a:tcPr>
                </a:tc>
                <a:tc>
                  <a:txBody>
                    <a:bodyPr/>
                    <a:lstStyle/>
                    <a:p>
                      <a:pPr algn="ctr">
                        <a:spcAft>
                          <a:spcPts val="0"/>
                        </a:spcAft>
                      </a:pPr>
                      <a:r>
                        <a:rPr lang="es-ES" sz="1000">
                          <a:solidFill>
                            <a:srgbClr val="000000"/>
                          </a:solidFill>
                          <a:latin typeface="Calibri"/>
                          <a:ea typeface="Times New Roman"/>
                          <a:cs typeface="Times New Roman"/>
                        </a:rPr>
                        <a:t>178 ppm</a:t>
                      </a:r>
                      <a:endParaRPr lang="es-EC" sz="1000">
                        <a:latin typeface="Times New Roman"/>
                        <a:ea typeface="Times New Roman"/>
                        <a:cs typeface="Times New Roman"/>
                      </a:endParaRPr>
                    </a:p>
                  </a:txBody>
                  <a:tcPr marL="50334" marR="50334" marT="0" marB="0">
                    <a:lnL>
                      <a:noFill/>
                    </a:lnL>
                    <a:lnR>
                      <a:noFill/>
                    </a:lnR>
                    <a:lnT>
                      <a:noFill/>
                    </a:lnT>
                    <a:lnB>
                      <a:noFill/>
                    </a:lnB>
                    <a:solidFill>
                      <a:srgbClr val="E6EED5"/>
                    </a:solidFill>
                  </a:tcPr>
                </a:tc>
                <a:tc>
                  <a:txBody>
                    <a:bodyPr/>
                    <a:lstStyle/>
                    <a:p>
                      <a:pPr algn="ctr">
                        <a:spcAft>
                          <a:spcPts val="0"/>
                        </a:spcAft>
                      </a:pPr>
                      <a:r>
                        <a:rPr lang="es-ES" sz="1000">
                          <a:solidFill>
                            <a:srgbClr val="000000"/>
                          </a:solidFill>
                          <a:latin typeface="Calibri"/>
                          <a:ea typeface="Times New Roman"/>
                          <a:cs typeface="Times New Roman"/>
                        </a:rPr>
                        <a:t>112 ppm</a:t>
                      </a:r>
                      <a:endParaRPr lang="es-EC" sz="1000">
                        <a:latin typeface="Times New Roman"/>
                        <a:ea typeface="Times New Roman"/>
                        <a:cs typeface="Times New Roman"/>
                      </a:endParaRPr>
                    </a:p>
                  </a:txBody>
                  <a:tcPr marL="50334" marR="50334" marT="0" marB="0">
                    <a:lnL>
                      <a:noFill/>
                    </a:lnL>
                    <a:lnR>
                      <a:noFill/>
                    </a:lnR>
                    <a:lnT>
                      <a:noFill/>
                    </a:lnT>
                    <a:lnB>
                      <a:noFill/>
                    </a:lnB>
                    <a:solidFill>
                      <a:srgbClr val="E6EED5"/>
                    </a:solidFill>
                  </a:tcPr>
                </a:tc>
                <a:tc>
                  <a:txBody>
                    <a:bodyPr/>
                    <a:lstStyle/>
                    <a:p>
                      <a:pPr algn="ctr">
                        <a:spcAft>
                          <a:spcPts val="0"/>
                        </a:spcAft>
                      </a:pPr>
                      <a:r>
                        <a:rPr lang="es-ES" sz="1000">
                          <a:solidFill>
                            <a:srgbClr val="000000"/>
                          </a:solidFill>
                          <a:latin typeface="Calibri"/>
                          <a:ea typeface="Times New Roman"/>
                          <a:cs typeface="Times New Roman"/>
                        </a:rPr>
                        <a:t>108 ppm</a:t>
                      </a:r>
                      <a:endParaRPr lang="es-EC" sz="1000">
                        <a:latin typeface="Times New Roman"/>
                        <a:ea typeface="Times New Roman"/>
                        <a:cs typeface="Times New Roman"/>
                      </a:endParaRPr>
                    </a:p>
                  </a:txBody>
                  <a:tcPr marL="50334" marR="50334" marT="0" marB="0">
                    <a:lnL>
                      <a:noFill/>
                    </a:lnL>
                    <a:lnR>
                      <a:noFill/>
                    </a:lnR>
                    <a:lnT>
                      <a:noFill/>
                    </a:lnT>
                    <a:lnB>
                      <a:noFill/>
                    </a:lnB>
                    <a:solidFill>
                      <a:srgbClr val="E6EED5"/>
                    </a:solidFill>
                  </a:tcPr>
                </a:tc>
                <a:tc>
                  <a:txBody>
                    <a:bodyPr/>
                    <a:lstStyle/>
                    <a:p>
                      <a:pPr algn="ctr">
                        <a:spcAft>
                          <a:spcPts val="0"/>
                        </a:spcAft>
                      </a:pPr>
                      <a:r>
                        <a:rPr lang="es-ES" sz="1000">
                          <a:solidFill>
                            <a:srgbClr val="000000"/>
                          </a:solidFill>
                          <a:latin typeface="Calibri"/>
                          <a:ea typeface="Times New Roman"/>
                          <a:cs typeface="Times New Roman"/>
                        </a:rPr>
                        <a:t>109 ppm</a:t>
                      </a:r>
                      <a:endParaRPr lang="es-EC" sz="1000">
                        <a:latin typeface="Times New Roman"/>
                        <a:ea typeface="Times New Roman"/>
                        <a:cs typeface="Times New Roman"/>
                      </a:endParaRPr>
                    </a:p>
                  </a:txBody>
                  <a:tcPr marL="50334" marR="50334" marT="0" marB="0">
                    <a:lnL>
                      <a:noFill/>
                    </a:lnL>
                    <a:lnR>
                      <a:noFill/>
                    </a:lnR>
                    <a:lnT>
                      <a:noFill/>
                    </a:lnT>
                    <a:lnB>
                      <a:noFill/>
                    </a:lnB>
                    <a:solidFill>
                      <a:srgbClr val="E6EED5"/>
                    </a:solidFill>
                  </a:tcPr>
                </a:tc>
                <a:tc>
                  <a:txBody>
                    <a:bodyPr/>
                    <a:lstStyle/>
                    <a:p>
                      <a:pPr algn="ctr">
                        <a:spcAft>
                          <a:spcPts val="0"/>
                        </a:spcAft>
                      </a:pPr>
                      <a:r>
                        <a:rPr lang="es-ES" sz="1000">
                          <a:solidFill>
                            <a:srgbClr val="000000"/>
                          </a:solidFill>
                          <a:latin typeface="Calibri"/>
                          <a:ea typeface="Times New Roman"/>
                          <a:cs typeface="Times New Roman"/>
                        </a:rPr>
                        <a:t>113 ppm</a:t>
                      </a:r>
                      <a:endParaRPr lang="es-EC" sz="1000">
                        <a:latin typeface="Times New Roman"/>
                        <a:ea typeface="Times New Roman"/>
                        <a:cs typeface="Times New Roman"/>
                      </a:endParaRPr>
                    </a:p>
                  </a:txBody>
                  <a:tcPr marL="50334" marR="50334" marT="0" marB="0">
                    <a:lnL>
                      <a:noFill/>
                    </a:lnL>
                    <a:lnR>
                      <a:noFill/>
                    </a:lnR>
                    <a:lnT>
                      <a:noFill/>
                    </a:lnT>
                    <a:lnB>
                      <a:noFill/>
                    </a:lnB>
                    <a:solidFill>
                      <a:srgbClr val="E6EED5"/>
                    </a:solidFill>
                  </a:tcPr>
                </a:tc>
                <a:tc>
                  <a:txBody>
                    <a:bodyPr/>
                    <a:lstStyle/>
                    <a:p>
                      <a:pPr algn="ctr">
                        <a:spcAft>
                          <a:spcPts val="0"/>
                        </a:spcAft>
                      </a:pPr>
                      <a:r>
                        <a:rPr lang="es-ES" sz="1000">
                          <a:solidFill>
                            <a:srgbClr val="000000"/>
                          </a:solidFill>
                          <a:latin typeface="Calibri"/>
                          <a:ea typeface="Times New Roman"/>
                          <a:cs typeface="Times New Roman"/>
                        </a:rPr>
                        <a:t>104 ppm</a:t>
                      </a:r>
                      <a:endParaRPr lang="es-EC" sz="1000">
                        <a:latin typeface="Times New Roman"/>
                        <a:ea typeface="Times New Roman"/>
                        <a:cs typeface="Times New Roman"/>
                      </a:endParaRPr>
                    </a:p>
                  </a:txBody>
                  <a:tcPr marL="50334" marR="50334" marT="0" marB="0">
                    <a:lnL>
                      <a:noFill/>
                    </a:lnL>
                    <a:lnR>
                      <a:noFill/>
                    </a:lnR>
                    <a:lnT>
                      <a:noFill/>
                    </a:lnT>
                    <a:lnB>
                      <a:noFill/>
                    </a:lnB>
                    <a:solidFill>
                      <a:srgbClr val="E6EED5"/>
                    </a:solidFill>
                  </a:tcPr>
                </a:tc>
                <a:tc>
                  <a:txBody>
                    <a:bodyPr/>
                    <a:lstStyle/>
                    <a:p>
                      <a:pPr algn="ctr">
                        <a:spcAft>
                          <a:spcPts val="0"/>
                        </a:spcAft>
                      </a:pPr>
                      <a:r>
                        <a:rPr lang="es-ES" sz="1000">
                          <a:solidFill>
                            <a:srgbClr val="000000"/>
                          </a:solidFill>
                          <a:latin typeface="Calibri"/>
                          <a:ea typeface="Times New Roman"/>
                          <a:cs typeface="Times New Roman"/>
                        </a:rPr>
                        <a:t>106 ppm</a:t>
                      </a:r>
                      <a:endParaRPr lang="es-EC" sz="1000">
                        <a:latin typeface="Times New Roman"/>
                        <a:ea typeface="Times New Roman"/>
                        <a:cs typeface="Times New Roman"/>
                      </a:endParaRPr>
                    </a:p>
                  </a:txBody>
                  <a:tcPr marL="50334" marR="50334" marT="0" marB="0">
                    <a:lnL>
                      <a:noFill/>
                    </a:lnL>
                    <a:lnR>
                      <a:noFill/>
                    </a:lnR>
                    <a:lnT>
                      <a:noFill/>
                    </a:lnT>
                    <a:lnB>
                      <a:noFill/>
                    </a:lnB>
                    <a:solidFill>
                      <a:srgbClr val="E6EED5"/>
                    </a:solidFill>
                  </a:tcPr>
                </a:tc>
                <a:tc>
                  <a:txBody>
                    <a:bodyPr/>
                    <a:lstStyle/>
                    <a:p>
                      <a:pPr algn="ctr">
                        <a:spcAft>
                          <a:spcPts val="0"/>
                        </a:spcAft>
                      </a:pPr>
                      <a:r>
                        <a:rPr lang="es-EC" sz="1000">
                          <a:solidFill>
                            <a:srgbClr val="000000"/>
                          </a:solidFill>
                          <a:latin typeface="Calibri"/>
                          <a:ea typeface="Times New Roman"/>
                          <a:cs typeface="Arial"/>
                        </a:rPr>
                        <a:t>5 ppm</a:t>
                      </a:r>
                      <a:endParaRPr lang="es-EC" sz="1000">
                        <a:latin typeface="Times New Roman"/>
                        <a:ea typeface="Times New Roman"/>
                        <a:cs typeface="Times New Roman"/>
                      </a:endParaRPr>
                    </a:p>
                  </a:txBody>
                  <a:tcPr marL="50334" marR="50334" marT="0" marB="0">
                    <a:lnL>
                      <a:noFill/>
                    </a:lnL>
                    <a:lnR>
                      <a:noFill/>
                    </a:lnR>
                    <a:lnT>
                      <a:noFill/>
                    </a:lnT>
                    <a:lnB>
                      <a:noFill/>
                    </a:lnB>
                    <a:solidFill>
                      <a:srgbClr val="E6EED5"/>
                    </a:solidFill>
                  </a:tcPr>
                </a:tc>
              </a:tr>
              <a:tr h="399686">
                <a:tc>
                  <a:txBody>
                    <a:bodyPr/>
                    <a:lstStyle/>
                    <a:p>
                      <a:pPr algn="l">
                        <a:spcAft>
                          <a:spcPts val="0"/>
                        </a:spcAft>
                      </a:pPr>
                      <a:r>
                        <a:rPr lang="es-EC" sz="1000" b="1" dirty="0">
                          <a:solidFill>
                            <a:srgbClr val="000000"/>
                          </a:solidFill>
                          <a:latin typeface="Arial"/>
                          <a:ea typeface="Times New Roman"/>
                          <a:cs typeface="Times New Roman"/>
                        </a:rPr>
                        <a:t>ESPINEL CRIOLLO FERNANDO SEBASTIAN</a:t>
                      </a:r>
                      <a:endParaRPr lang="es-EC" sz="1000" dirty="0">
                        <a:latin typeface="Times New Roman"/>
                        <a:ea typeface="Times New Roman"/>
                        <a:cs typeface="Times New Roman"/>
                      </a:endParaRPr>
                    </a:p>
                  </a:txBody>
                  <a:tcPr marL="50334" marR="50334" marT="0" marB="0">
                    <a:lnL>
                      <a:noFill/>
                    </a:lnL>
                    <a:lnR>
                      <a:noFill/>
                    </a:lnR>
                    <a:lnT>
                      <a:noFill/>
                    </a:lnT>
                    <a:lnB>
                      <a:noFill/>
                    </a:lnB>
                  </a:tcPr>
                </a:tc>
                <a:tc>
                  <a:txBody>
                    <a:bodyPr/>
                    <a:lstStyle/>
                    <a:p>
                      <a:pPr algn="ctr">
                        <a:spcAft>
                          <a:spcPts val="0"/>
                        </a:spcAft>
                      </a:pPr>
                      <a:r>
                        <a:rPr lang="es-ES" sz="1000">
                          <a:solidFill>
                            <a:srgbClr val="000000"/>
                          </a:solidFill>
                          <a:latin typeface="Calibri"/>
                          <a:ea typeface="Times New Roman"/>
                          <a:cs typeface="Times New Roman"/>
                        </a:rPr>
                        <a:t>42 ppm</a:t>
                      </a:r>
                      <a:endParaRPr lang="es-EC" sz="1000">
                        <a:latin typeface="Times New Roman"/>
                        <a:ea typeface="Times New Roman"/>
                        <a:cs typeface="Times New Roman"/>
                      </a:endParaRPr>
                    </a:p>
                  </a:txBody>
                  <a:tcPr marL="50334" marR="50334" marT="0" marB="0">
                    <a:lnL>
                      <a:noFill/>
                    </a:lnL>
                    <a:lnR>
                      <a:noFill/>
                    </a:lnR>
                    <a:lnT>
                      <a:noFill/>
                    </a:lnT>
                    <a:lnB>
                      <a:noFill/>
                    </a:lnB>
                  </a:tcPr>
                </a:tc>
                <a:tc>
                  <a:txBody>
                    <a:bodyPr/>
                    <a:lstStyle/>
                    <a:p>
                      <a:pPr algn="ctr">
                        <a:spcAft>
                          <a:spcPts val="0"/>
                        </a:spcAft>
                      </a:pPr>
                      <a:r>
                        <a:rPr lang="es-ES" sz="1000">
                          <a:solidFill>
                            <a:srgbClr val="000000"/>
                          </a:solidFill>
                          <a:latin typeface="Calibri"/>
                          <a:ea typeface="Times New Roman"/>
                          <a:cs typeface="Times New Roman"/>
                        </a:rPr>
                        <a:t>175 ppm</a:t>
                      </a:r>
                      <a:endParaRPr lang="es-EC" sz="1000">
                        <a:latin typeface="Times New Roman"/>
                        <a:ea typeface="Times New Roman"/>
                        <a:cs typeface="Times New Roman"/>
                      </a:endParaRPr>
                    </a:p>
                  </a:txBody>
                  <a:tcPr marL="50334" marR="50334" marT="0" marB="0">
                    <a:lnL>
                      <a:noFill/>
                    </a:lnL>
                    <a:lnR>
                      <a:noFill/>
                    </a:lnR>
                    <a:lnT>
                      <a:noFill/>
                    </a:lnT>
                    <a:lnB>
                      <a:noFill/>
                    </a:lnB>
                  </a:tcPr>
                </a:tc>
                <a:tc>
                  <a:txBody>
                    <a:bodyPr/>
                    <a:lstStyle/>
                    <a:p>
                      <a:pPr algn="ctr">
                        <a:spcAft>
                          <a:spcPts val="0"/>
                        </a:spcAft>
                      </a:pPr>
                      <a:r>
                        <a:rPr lang="es-ES" sz="1000">
                          <a:solidFill>
                            <a:srgbClr val="000000"/>
                          </a:solidFill>
                          <a:latin typeface="Calibri"/>
                          <a:ea typeface="Times New Roman"/>
                          <a:cs typeface="Times New Roman"/>
                        </a:rPr>
                        <a:t>108 ppm</a:t>
                      </a:r>
                      <a:endParaRPr lang="es-EC" sz="1000">
                        <a:latin typeface="Times New Roman"/>
                        <a:ea typeface="Times New Roman"/>
                        <a:cs typeface="Times New Roman"/>
                      </a:endParaRPr>
                    </a:p>
                  </a:txBody>
                  <a:tcPr marL="50334" marR="50334" marT="0" marB="0">
                    <a:lnL>
                      <a:noFill/>
                    </a:lnL>
                    <a:lnR>
                      <a:noFill/>
                    </a:lnR>
                    <a:lnT>
                      <a:noFill/>
                    </a:lnT>
                    <a:lnB>
                      <a:noFill/>
                    </a:lnB>
                  </a:tcPr>
                </a:tc>
                <a:tc>
                  <a:txBody>
                    <a:bodyPr/>
                    <a:lstStyle/>
                    <a:p>
                      <a:pPr algn="ctr">
                        <a:spcAft>
                          <a:spcPts val="0"/>
                        </a:spcAft>
                      </a:pPr>
                      <a:r>
                        <a:rPr lang="es-ES" sz="1000">
                          <a:solidFill>
                            <a:srgbClr val="000000"/>
                          </a:solidFill>
                          <a:latin typeface="Calibri"/>
                          <a:ea typeface="Times New Roman"/>
                          <a:cs typeface="Times New Roman"/>
                        </a:rPr>
                        <a:t>96 ppm</a:t>
                      </a:r>
                      <a:endParaRPr lang="es-EC" sz="1000">
                        <a:latin typeface="Times New Roman"/>
                        <a:ea typeface="Times New Roman"/>
                        <a:cs typeface="Times New Roman"/>
                      </a:endParaRPr>
                    </a:p>
                  </a:txBody>
                  <a:tcPr marL="50334" marR="50334" marT="0" marB="0">
                    <a:lnL>
                      <a:noFill/>
                    </a:lnL>
                    <a:lnR>
                      <a:noFill/>
                    </a:lnR>
                    <a:lnT>
                      <a:noFill/>
                    </a:lnT>
                    <a:lnB>
                      <a:noFill/>
                    </a:lnB>
                  </a:tcPr>
                </a:tc>
                <a:tc>
                  <a:txBody>
                    <a:bodyPr/>
                    <a:lstStyle/>
                    <a:p>
                      <a:pPr algn="ctr">
                        <a:spcAft>
                          <a:spcPts val="0"/>
                        </a:spcAft>
                      </a:pPr>
                      <a:r>
                        <a:rPr lang="es-ES" sz="1000">
                          <a:solidFill>
                            <a:srgbClr val="000000"/>
                          </a:solidFill>
                          <a:latin typeface="Calibri"/>
                          <a:ea typeface="Times New Roman"/>
                          <a:cs typeface="Times New Roman"/>
                        </a:rPr>
                        <a:t>93 ppm</a:t>
                      </a:r>
                      <a:endParaRPr lang="es-EC" sz="1000">
                        <a:latin typeface="Times New Roman"/>
                        <a:ea typeface="Times New Roman"/>
                        <a:cs typeface="Times New Roman"/>
                      </a:endParaRPr>
                    </a:p>
                  </a:txBody>
                  <a:tcPr marL="50334" marR="50334" marT="0" marB="0">
                    <a:lnL>
                      <a:noFill/>
                    </a:lnL>
                    <a:lnR>
                      <a:noFill/>
                    </a:lnR>
                    <a:lnT>
                      <a:noFill/>
                    </a:lnT>
                    <a:lnB>
                      <a:noFill/>
                    </a:lnB>
                  </a:tcPr>
                </a:tc>
                <a:tc>
                  <a:txBody>
                    <a:bodyPr/>
                    <a:lstStyle/>
                    <a:p>
                      <a:pPr algn="ctr">
                        <a:spcAft>
                          <a:spcPts val="0"/>
                        </a:spcAft>
                      </a:pPr>
                      <a:r>
                        <a:rPr lang="es-ES" sz="1000">
                          <a:solidFill>
                            <a:srgbClr val="000000"/>
                          </a:solidFill>
                          <a:latin typeface="Calibri"/>
                          <a:ea typeface="Times New Roman"/>
                          <a:cs typeface="Times New Roman"/>
                        </a:rPr>
                        <a:t>88 ppm</a:t>
                      </a:r>
                      <a:endParaRPr lang="es-EC" sz="1000">
                        <a:latin typeface="Times New Roman"/>
                        <a:ea typeface="Times New Roman"/>
                        <a:cs typeface="Times New Roman"/>
                      </a:endParaRPr>
                    </a:p>
                  </a:txBody>
                  <a:tcPr marL="50334" marR="50334" marT="0" marB="0">
                    <a:lnL>
                      <a:noFill/>
                    </a:lnL>
                    <a:lnR>
                      <a:noFill/>
                    </a:lnR>
                    <a:lnT>
                      <a:noFill/>
                    </a:lnT>
                    <a:lnB>
                      <a:noFill/>
                    </a:lnB>
                  </a:tcPr>
                </a:tc>
                <a:tc>
                  <a:txBody>
                    <a:bodyPr/>
                    <a:lstStyle/>
                    <a:p>
                      <a:pPr algn="ctr">
                        <a:spcAft>
                          <a:spcPts val="0"/>
                        </a:spcAft>
                      </a:pPr>
                      <a:r>
                        <a:rPr lang="es-ES" sz="1000">
                          <a:solidFill>
                            <a:srgbClr val="000000"/>
                          </a:solidFill>
                          <a:latin typeface="Calibri"/>
                          <a:ea typeface="Times New Roman"/>
                          <a:cs typeface="Times New Roman"/>
                        </a:rPr>
                        <a:t>88 ppm</a:t>
                      </a:r>
                      <a:endParaRPr lang="es-EC" sz="1000">
                        <a:latin typeface="Times New Roman"/>
                        <a:ea typeface="Times New Roman"/>
                        <a:cs typeface="Times New Roman"/>
                      </a:endParaRPr>
                    </a:p>
                  </a:txBody>
                  <a:tcPr marL="50334" marR="50334" marT="0" marB="0">
                    <a:lnL>
                      <a:noFill/>
                    </a:lnL>
                    <a:lnR>
                      <a:noFill/>
                    </a:lnR>
                    <a:lnT>
                      <a:noFill/>
                    </a:lnT>
                    <a:lnB>
                      <a:noFill/>
                    </a:lnB>
                  </a:tcPr>
                </a:tc>
                <a:tc>
                  <a:txBody>
                    <a:bodyPr/>
                    <a:lstStyle/>
                    <a:p>
                      <a:pPr algn="ctr">
                        <a:spcAft>
                          <a:spcPts val="0"/>
                        </a:spcAft>
                      </a:pPr>
                      <a:r>
                        <a:rPr lang="es-ES" sz="1000">
                          <a:solidFill>
                            <a:srgbClr val="000000"/>
                          </a:solidFill>
                          <a:latin typeface="Calibri"/>
                          <a:ea typeface="Times New Roman"/>
                          <a:cs typeface="Times New Roman"/>
                        </a:rPr>
                        <a:t>88 ppm</a:t>
                      </a:r>
                      <a:endParaRPr lang="es-EC" sz="1000">
                        <a:latin typeface="Times New Roman"/>
                        <a:ea typeface="Times New Roman"/>
                        <a:cs typeface="Times New Roman"/>
                      </a:endParaRPr>
                    </a:p>
                  </a:txBody>
                  <a:tcPr marL="50334" marR="50334" marT="0" marB="0">
                    <a:lnL>
                      <a:noFill/>
                    </a:lnL>
                    <a:lnR>
                      <a:noFill/>
                    </a:lnR>
                    <a:lnT>
                      <a:noFill/>
                    </a:lnT>
                    <a:lnB>
                      <a:noFill/>
                    </a:lnB>
                  </a:tcPr>
                </a:tc>
                <a:tc>
                  <a:txBody>
                    <a:bodyPr/>
                    <a:lstStyle/>
                    <a:p>
                      <a:pPr algn="ctr">
                        <a:spcAft>
                          <a:spcPts val="0"/>
                        </a:spcAft>
                      </a:pPr>
                      <a:r>
                        <a:rPr lang="es-EC" sz="1000">
                          <a:solidFill>
                            <a:srgbClr val="000000"/>
                          </a:solidFill>
                          <a:latin typeface="Calibri"/>
                          <a:ea typeface="Times New Roman"/>
                          <a:cs typeface="Arial"/>
                        </a:rPr>
                        <a:t>6 ppm</a:t>
                      </a:r>
                      <a:endParaRPr lang="es-EC" sz="1000">
                        <a:latin typeface="Times New Roman"/>
                        <a:ea typeface="Times New Roman"/>
                        <a:cs typeface="Times New Roman"/>
                      </a:endParaRPr>
                    </a:p>
                  </a:txBody>
                  <a:tcPr marL="50334" marR="50334" marT="0" marB="0">
                    <a:lnL>
                      <a:noFill/>
                    </a:lnL>
                    <a:lnR>
                      <a:noFill/>
                    </a:lnR>
                    <a:lnT>
                      <a:noFill/>
                    </a:lnT>
                    <a:lnB>
                      <a:noFill/>
                    </a:lnB>
                  </a:tcPr>
                </a:tc>
              </a:tr>
              <a:tr h="336127">
                <a:tc>
                  <a:txBody>
                    <a:bodyPr/>
                    <a:lstStyle/>
                    <a:p>
                      <a:pPr algn="l">
                        <a:spcAft>
                          <a:spcPts val="0"/>
                        </a:spcAft>
                      </a:pPr>
                      <a:r>
                        <a:rPr lang="es-EC" sz="1000" b="1" dirty="0">
                          <a:solidFill>
                            <a:srgbClr val="000000"/>
                          </a:solidFill>
                          <a:latin typeface="Arial"/>
                          <a:ea typeface="Times New Roman"/>
                          <a:cs typeface="Times New Roman"/>
                        </a:rPr>
                        <a:t>GARCIA PONCE OSWALDO SEBASTIAN</a:t>
                      </a:r>
                      <a:endParaRPr lang="es-EC" sz="1000" dirty="0">
                        <a:latin typeface="Times New Roman"/>
                        <a:ea typeface="Times New Roman"/>
                        <a:cs typeface="Times New Roman"/>
                      </a:endParaRPr>
                    </a:p>
                  </a:txBody>
                  <a:tcPr marL="50334" marR="50334" marT="0" marB="0">
                    <a:lnL>
                      <a:noFill/>
                    </a:lnL>
                    <a:lnR>
                      <a:noFill/>
                    </a:lnR>
                    <a:lnT>
                      <a:noFill/>
                    </a:lnT>
                    <a:lnB>
                      <a:noFill/>
                    </a:lnB>
                    <a:solidFill>
                      <a:srgbClr val="E6EED5"/>
                    </a:solidFill>
                  </a:tcPr>
                </a:tc>
                <a:tc>
                  <a:txBody>
                    <a:bodyPr/>
                    <a:lstStyle/>
                    <a:p>
                      <a:pPr algn="ctr">
                        <a:spcAft>
                          <a:spcPts val="0"/>
                        </a:spcAft>
                      </a:pPr>
                      <a:r>
                        <a:rPr lang="es-ES" sz="1000">
                          <a:solidFill>
                            <a:srgbClr val="000000"/>
                          </a:solidFill>
                          <a:latin typeface="Calibri"/>
                          <a:ea typeface="Times New Roman"/>
                          <a:cs typeface="Times New Roman"/>
                        </a:rPr>
                        <a:t>47 ppm</a:t>
                      </a:r>
                      <a:endParaRPr lang="es-EC" sz="1000">
                        <a:latin typeface="Times New Roman"/>
                        <a:ea typeface="Times New Roman"/>
                        <a:cs typeface="Times New Roman"/>
                      </a:endParaRPr>
                    </a:p>
                  </a:txBody>
                  <a:tcPr marL="50334" marR="50334" marT="0" marB="0">
                    <a:lnL>
                      <a:noFill/>
                    </a:lnL>
                    <a:lnR>
                      <a:noFill/>
                    </a:lnR>
                    <a:lnT>
                      <a:noFill/>
                    </a:lnT>
                    <a:lnB>
                      <a:noFill/>
                    </a:lnB>
                    <a:solidFill>
                      <a:srgbClr val="E6EED5"/>
                    </a:solidFill>
                  </a:tcPr>
                </a:tc>
                <a:tc>
                  <a:txBody>
                    <a:bodyPr/>
                    <a:lstStyle/>
                    <a:p>
                      <a:pPr algn="ctr">
                        <a:spcAft>
                          <a:spcPts val="0"/>
                        </a:spcAft>
                      </a:pPr>
                      <a:r>
                        <a:rPr lang="es-ES" sz="1000">
                          <a:solidFill>
                            <a:srgbClr val="000000"/>
                          </a:solidFill>
                          <a:latin typeface="Calibri"/>
                          <a:ea typeface="Times New Roman"/>
                          <a:cs typeface="Times New Roman"/>
                        </a:rPr>
                        <a:t>172 ppm</a:t>
                      </a:r>
                      <a:endParaRPr lang="es-EC" sz="1000">
                        <a:latin typeface="Times New Roman"/>
                        <a:ea typeface="Times New Roman"/>
                        <a:cs typeface="Times New Roman"/>
                      </a:endParaRPr>
                    </a:p>
                  </a:txBody>
                  <a:tcPr marL="50334" marR="50334" marT="0" marB="0">
                    <a:lnL>
                      <a:noFill/>
                    </a:lnL>
                    <a:lnR>
                      <a:noFill/>
                    </a:lnR>
                    <a:lnT>
                      <a:noFill/>
                    </a:lnT>
                    <a:lnB>
                      <a:noFill/>
                    </a:lnB>
                    <a:solidFill>
                      <a:srgbClr val="E6EED5"/>
                    </a:solidFill>
                  </a:tcPr>
                </a:tc>
                <a:tc>
                  <a:txBody>
                    <a:bodyPr/>
                    <a:lstStyle/>
                    <a:p>
                      <a:pPr algn="ctr">
                        <a:spcAft>
                          <a:spcPts val="0"/>
                        </a:spcAft>
                      </a:pPr>
                      <a:r>
                        <a:rPr lang="es-ES" sz="1000">
                          <a:solidFill>
                            <a:srgbClr val="000000"/>
                          </a:solidFill>
                          <a:latin typeface="Calibri"/>
                          <a:ea typeface="Times New Roman"/>
                          <a:cs typeface="Times New Roman"/>
                        </a:rPr>
                        <a:t>114 ppm</a:t>
                      </a:r>
                      <a:endParaRPr lang="es-EC" sz="1000">
                        <a:latin typeface="Times New Roman"/>
                        <a:ea typeface="Times New Roman"/>
                        <a:cs typeface="Times New Roman"/>
                      </a:endParaRPr>
                    </a:p>
                  </a:txBody>
                  <a:tcPr marL="50334" marR="50334" marT="0" marB="0">
                    <a:lnL>
                      <a:noFill/>
                    </a:lnL>
                    <a:lnR>
                      <a:noFill/>
                    </a:lnR>
                    <a:lnT>
                      <a:noFill/>
                    </a:lnT>
                    <a:lnB>
                      <a:noFill/>
                    </a:lnB>
                    <a:solidFill>
                      <a:srgbClr val="E6EED5"/>
                    </a:solidFill>
                  </a:tcPr>
                </a:tc>
                <a:tc>
                  <a:txBody>
                    <a:bodyPr/>
                    <a:lstStyle/>
                    <a:p>
                      <a:pPr algn="ctr">
                        <a:spcAft>
                          <a:spcPts val="0"/>
                        </a:spcAft>
                      </a:pPr>
                      <a:r>
                        <a:rPr lang="es-ES" sz="1000">
                          <a:solidFill>
                            <a:srgbClr val="000000"/>
                          </a:solidFill>
                          <a:latin typeface="Calibri"/>
                          <a:ea typeface="Times New Roman"/>
                          <a:cs typeface="Times New Roman"/>
                        </a:rPr>
                        <a:t>109 ppm</a:t>
                      </a:r>
                      <a:endParaRPr lang="es-EC" sz="1000">
                        <a:latin typeface="Times New Roman"/>
                        <a:ea typeface="Times New Roman"/>
                        <a:cs typeface="Times New Roman"/>
                      </a:endParaRPr>
                    </a:p>
                  </a:txBody>
                  <a:tcPr marL="50334" marR="50334" marT="0" marB="0">
                    <a:lnL>
                      <a:noFill/>
                    </a:lnL>
                    <a:lnR>
                      <a:noFill/>
                    </a:lnR>
                    <a:lnT>
                      <a:noFill/>
                    </a:lnT>
                    <a:lnB>
                      <a:noFill/>
                    </a:lnB>
                    <a:solidFill>
                      <a:srgbClr val="E6EED5"/>
                    </a:solidFill>
                  </a:tcPr>
                </a:tc>
                <a:tc>
                  <a:txBody>
                    <a:bodyPr/>
                    <a:lstStyle/>
                    <a:p>
                      <a:pPr algn="ctr">
                        <a:spcAft>
                          <a:spcPts val="0"/>
                        </a:spcAft>
                      </a:pPr>
                      <a:r>
                        <a:rPr lang="es-ES" sz="1000">
                          <a:solidFill>
                            <a:srgbClr val="000000"/>
                          </a:solidFill>
                          <a:latin typeface="Calibri"/>
                          <a:ea typeface="Times New Roman"/>
                          <a:cs typeface="Times New Roman"/>
                        </a:rPr>
                        <a:t>105 ppm</a:t>
                      </a:r>
                      <a:endParaRPr lang="es-EC" sz="1000">
                        <a:latin typeface="Times New Roman"/>
                        <a:ea typeface="Times New Roman"/>
                        <a:cs typeface="Times New Roman"/>
                      </a:endParaRPr>
                    </a:p>
                  </a:txBody>
                  <a:tcPr marL="50334" marR="50334" marT="0" marB="0">
                    <a:lnL>
                      <a:noFill/>
                    </a:lnL>
                    <a:lnR>
                      <a:noFill/>
                    </a:lnR>
                    <a:lnT>
                      <a:noFill/>
                    </a:lnT>
                    <a:lnB>
                      <a:noFill/>
                    </a:lnB>
                    <a:solidFill>
                      <a:srgbClr val="E6EED5"/>
                    </a:solidFill>
                  </a:tcPr>
                </a:tc>
                <a:tc>
                  <a:txBody>
                    <a:bodyPr/>
                    <a:lstStyle/>
                    <a:p>
                      <a:pPr algn="ctr">
                        <a:spcAft>
                          <a:spcPts val="0"/>
                        </a:spcAft>
                      </a:pPr>
                      <a:r>
                        <a:rPr lang="es-ES" sz="1000">
                          <a:solidFill>
                            <a:srgbClr val="000000"/>
                          </a:solidFill>
                          <a:latin typeface="Calibri"/>
                          <a:ea typeface="Times New Roman"/>
                          <a:cs typeface="Times New Roman"/>
                        </a:rPr>
                        <a:t>102 ppm</a:t>
                      </a:r>
                      <a:endParaRPr lang="es-EC" sz="1000">
                        <a:latin typeface="Times New Roman"/>
                        <a:ea typeface="Times New Roman"/>
                        <a:cs typeface="Times New Roman"/>
                      </a:endParaRPr>
                    </a:p>
                  </a:txBody>
                  <a:tcPr marL="50334" marR="50334" marT="0" marB="0">
                    <a:lnL>
                      <a:noFill/>
                    </a:lnL>
                    <a:lnR>
                      <a:noFill/>
                    </a:lnR>
                    <a:lnT>
                      <a:noFill/>
                    </a:lnT>
                    <a:lnB>
                      <a:noFill/>
                    </a:lnB>
                    <a:solidFill>
                      <a:srgbClr val="E6EED5"/>
                    </a:solidFill>
                  </a:tcPr>
                </a:tc>
                <a:tc>
                  <a:txBody>
                    <a:bodyPr/>
                    <a:lstStyle/>
                    <a:p>
                      <a:pPr algn="ctr">
                        <a:spcAft>
                          <a:spcPts val="0"/>
                        </a:spcAft>
                      </a:pPr>
                      <a:r>
                        <a:rPr lang="es-ES" sz="1000">
                          <a:solidFill>
                            <a:srgbClr val="000000"/>
                          </a:solidFill>
                          <a:latin typeface="Calibri"/>
                          <a:ea typeface="Times New Roman"/>
                          <a:cs typeface="Times New Roman"/>
                        </a:rPr>
                        <a:t>104 ppm</a:t>
                      </a:r>
                      <a:endParaRPr lang="es-EC" sz="1000">
                        <a:latin typeface="Times New Roman"/>
                        <a:ea typeface="Times New Roman"/>
                        <a:cs typeface="Times New Roman"/>
                      </a:endParaRPr>
                    </a:p>
                  </a:txBody>
                  <a:tcPr marL="50334" marR="50334" marT="0" marB="0">
                    <a:lnL>
                      <a:noFill/>
                    </a:lnL>
                    <a:lnR>
                      <a:noFill/>
                    </a:lnR>
                    <a:lnT>
                      <a:noFill/>
                    </a:lnT>
                    <a:lnB>
                      <a:noFill/>
                    </a:lnB>
                    <a:solidFill>
                      <a:srgbClr val="E6EED5"/>
                    </a:solidFill>
                  </a:tcPr>
                </a:tc>
                <a:tc>
                  <a:txBody>
                    <a:bodyPr/>
                    <a:lstStyle/>
                    <a:p>
                      <a:pPr algn="ctr">
                        <a:spcAft>
                          <a:spcPts val="0"/>
                        </a:spcAft>
                      </a:pPr>
                      <a:r>
                        <a:rPr lang="es-ES" sz="1000">
                          <a:solidFill>
                            <a:srgbClr val="000000"/>
                          </a:solidFill>
                          <a:latin typeface="Calibri"/>
                          <a:ea typeface="Times New Roman"/>
                          <a:cs typeface="Times New Roman"/>
                        </a:rPr>
                        <a:t>106 ppm</a:t>
                      </a:r>
                      <a:endParaRPr lang="es-EC" sz="1000">
                        <a:latin typeface="Times New Roman"/>
                        <a:ea typeface="Times New Roman"/>
                        <a:cs typeface="Times New Roman"/>
                      </a:endParaRPr>
                    </a:p>
                  </a:txBody>
                  <a:tcPr marL="50334" marR="50334" marT="0" marB="0">
                    <a:lnL>
                      <a:noFill/>
                    </a:lnL>
                    <a:lnR>
                      <a:noFill/>
                    </a:lnR>
                    <a:lnT>
                      <a:noFill/>
                    </a:lnT>
                    <a:lnB>
                      <a:noFill/>
                    </a:lnB>
                    <a:solidFill>
                      <a:srgbClr val="E6EED5"/>
                    </a:solidFill>
                  </a:tcPr>
                </a:tc>
                <a:tc>
                  <a:txBody>
                    <a:bodyPr/>
                    <a:lstStyle/>
                    <a:p>
                      <a:pPr algn="ctr">
                        <a:spcAft>
                          <a:spcPts val="0"/>
                        </a:spcAft>
                      </a:pPr>
                      <a:r>
                        <a:rPr lang="es-EC" sz="1000">
                          <a:solidFill>
                            <a:srgbClr val="000000"/>
                          </a:solidFill>
                          <a:latin typeface="Calibri"/>
                          <a:ea typeface="Times New Roman"/>
                          <a:cs typeface="Arial"/>
                        </a:rPr>
                        <a:t>4 ppm</a:t>
                      </a:r>
                      <a:endParaRPr lang="es-EC" sz="1000">
                        <a:latin typeface="Times New Roman"/>
                        <a:ea typeface="Times New Roman"/>
                        <a:cs typeface="Times New Roman"/>
                      </a:endParaRPr>
                    </a:p>
                  </a:txBody>
                  <a:tcPr marL="50334" marR="50334" marT="0" marB="0">
                    <a:lnL>
                      <a:noFill/>
                    </a:lnL>
                    <a:lnR>
                      <a:noFill/>
                    </a:lnR>
                    <a:lnT>
                      <a:noFill/>
                    </a:lnT>
                    <a:lnB>
                      <a:noFill/>
                    </a:lnB>
                    <a:solidFill>
                      <a:srgbClr val="E6EED5"/>
                    </a:solidFill>
                  </a:tcPr>
                </a:tc>
              </a:tr>
              <a:tr h="339618">
                <a:tc>
                  <a:txBody>
                    <a:bodyPr/>
                    <a:lstStyle/>
                    <a:p>
                      <a:pPr algn="l">
                        <a:spcAft>
                          <a:spcPts val="0"/>
                        </a:spcAft>
                      </a:pPr>
                      <a:r>
                        <a:rPr lang="es-EC" sz="1000" b="1" dirty="0">
                          <a:solidFill>
                            <a:srgbClr val="000000"/>
                          </a:solidFill>
                          <a:latin typeface="Arial"/>
                          <a:ea typeface="Times New Roman"/>
                          <a:cs typeface="Times New Roman"/>
                        </a:rPr>
                        <a:t>LANDETA CAZARES DARÍO XAVIER</a:t>
                      </a:r>
                      <a:endParaRPr lang="es-EC" sz="1000" dirty="0">
                        <a:latin typeface="Times New Roman"/>
                        <a:ea typeface="Times New Roman"/>
                        <a:cs typeface="Times New Roman"/>
                      </a:endParaRPr>
                    </a:p>
                  </a:txBody>
                  <a:tcPr marL="50334" marR="50334" marT="0" marB="0">
                    <a:lnL>
                      <a:noFill/>
                    </a:lnL>
                    <a:lnR>
                      <a:noFill/>
                    </a:lnR>
                    <a:lnT>
                      <a:noFill/>
                    </a:lnT>
                    <a:lnB>
                      <a:noFill/>
                    </a:lnB>
                  </a:tcPr>
                </a:tc>
                <a:tc>
                  <a:txBody>
                    <a:bodyPr/>
                    <a:lstStyle/>
                    <a:p>
                      <a:pPr algn="ctr">
                        <a:spcAft>
                          <a:spcPts val="0"/>
                        </a:spcAft>
                      </a:pPr>
                      <a:r>
                        <a:rPr lang="es-ES" sz="1000">
                          <a:solidFill>
                            <a:srgbClr val="000000"/>
                          </a:solidFill>
                          <a:latin typeface="Calibri"/>
                          <a:ea typeface="Times New Roman"/>
                          <a:cs typeface="Times New Roman"/>
                        </a:rPr>
                        <a:t>62 ppm</a:t>
                      </a:r>
                      <a:endParaRPr lang="es-EC" sz="1000">
                        <a:latin typeface="Times New Roman"/>
                        <a:ea typeface="Times New Roman"/>
                        <a:cs typeface="Times New Roman"/>
                      </a:endParaRPr>
                    </a:p>
                  </a:txBody>
                  <a:tcPr marL="50334" marR="50334" marT="0" marB="0">
                    <a:lnL>
                      <a:noFill/>
                    </a:lnL>
                    <a:lnR>
                      <a:noFill/>
                    </a:lnR>
                    <a:lnT>
                      <a:noFill/>
                    </a:lnT>
                    <a:lnB>
                      <a:noFill/>
                    </a:lnB>
                  </a:tcPr>
                </a:tc>
                <a:tc>
                  <a:txBody>
                    <a:bodyPr/>
                    <a:lstStyle/>
                    <a:p>
                      <a:pPr algn="ctr">
                        <a:spcAft>
                          <a:spcPts val="0"/>
                        </a:spcAft>
                      </a:pPr>
                      <a:r>
                        <a:rPr lang="es-ES" sz="1000">
                          <a:solidFill>
                            <a:srgbClr val="000000"/>
                          </a:solidFill>
                          <a:latin typeface="Calibri"/>
                          <a:ea typeface="Times New Roman"/>
                          <a:cs typeface="Times New Roman"/>
                        </a:rPr>
                        <a:t>163 ppm</a:t>
                      </a:r>
                      <a:endParaRPr lang="es-EC" sz="1000">
                        <a:latin typeface="Times New Roman"/>
                        <a:ea typeface="Times New Roman"/>
                        <a:cs typeface="Times New Roman"/>
                      </a:endParaRPr>
                    </a:p>
                  </a:txBody>
                  <a:tcPr marL="50334" marR="50334" marT="0" marB="0">
                    <a:lnL>
                      <a:noFill/>
                    </a:lnL>
                    <a:lnR>
                      <a:noFill/>
                    </a:lnR>
                    <a:lnT>
                      <a:noFill/>
                    </a:lnT>
                    <a:lnB>
                      <a:noFill/>
                    </a:lnB>
                  </a:tcPr>
                </a:tc>
                <a:tc>
                  <a:txBody>
                    <a:bodyPr/>
                    <a:lstStyle/>
                    <a:p>
                      <a:pPr algn="ctr">
                        <a:spcAft>
                          <a:spcPts val="0"/>
                        </a:spcAft>
                      </a:pPr>
                      <a:r>
                        <a:rPr lang="es-ES" sz="1000">
                          <a:solidFill>
                            <a:srgbClr val="000000"/>
                          </a:solidFill>
                          <a:latin typeface="Calibri"/>
                          <a:ea typeface="Times New Roman"/>
                          <a:cs typeface="Times New Roman"/>
                        </a:rPr>
                        <a:t>105 ppm</a:t>
                      </a:r>
                      <a:endParaRPr lang="es-EC" sz="1000">
                        <a:latin typeface="Times New Roman"/>
                        <a:ea typeface="Times New Roman"/>
                        <a:cs typeface="Times New Roman"/>
                      </a:endParaRPr>
                    </a:p>
                  </a:txBody>
                  <a:tcPr marL="50334" marR="50334" marT="0" marB="0">
                    <a:lnL>
                      <a:noFill/>
                    </a:lnL>
                    <a:lnR>
                      <a:noFill/>
                    </a:lnR>
                    <a:lnT>
                      <a:noFill/>
                    </a:lnT>
                    <a:lnB>
                      <a:noFill/>
                    </a:lnB>
                  </a:tcPr>
                </a:tc>
                <a:tc>
                  <a:txBody>
                    <a:bodyPr/>
                    <a:lstStyle/>
                    <a:p>
                      <a:pPr algn="ctr">
                        <a:spcAft>
                          <a:spcPts val="0"/>
                        </a:spcAft>
                      </a:pPr>
                      <a:r>
                        <a:rPr lang="es-ES" sz="1000">
                          <a:solidFill>
                            <a:srgbClr val="000000"/>
                          </a:solidFill>
                          <a:latin typeface="Calibri"/>
                          <a:ea typeface="Times New Roman"/>
                          <a:cs typeface="Times New Roman"/>
                        </a:rPr>
                        <a:t>106 ppm</a:t>
                      </a:r>
                      <a:endParaRPr lang="es-EC" sz="1000">
                        <a:latin typeface="Times New Roman"/>
                        <a:ea typeface="Times New Roman"/>
                        <a:cs typeface="Times New Roman"/>
                      </a:endParaRPr>
                    </a:p>
                  </a:txBody>
                  <a:tcPr marL="50334" marR="50334" marT="0" marB="0">
                    <a:lnL>
                      <a:noFill/>
                    </a:lnL>
                    <a:lnR>
                      <a:noFill/>
                    </a:lnR>
                    <a:lnT>
                      <a:noFill/>
                    </a:lnT>
                    <a:lnB>
                      <a:noFill/>
                    </a:lnB>
                  </a:tcPr>
                </a:tc>
                <a:tc>
                  <a:txBody>
                    <a:bodyPr/>
                    <a:lstStyle/>
                    <a:p>
                      <a:pPr algn="ctr">
                        <a:spcAft>
                          <a:spcPts val="0"/>
                        </a:spcAft>
                      </a:pPr>
                      <a:r>
                        <a:rPr lang="es-ES" sz="1000">
                          <a:solidFill>
                            <a:srgbClr val="000000"/>
                          </a:solidFill>
                          <a:latin typeface="Calibri"/>
                          <a:ea typeface="Times New Roman"/>
                          <a:cs typeface="Times New Roman"/>
                        </a:rPr>
                        <a:t>104 ppm</a:t>
                      </a:r>
                      <a:endParaRPr lang="es-EC" sz="1000">
                        <a:latin typeface="Times New Roman"/>
                        <a:ea typeface="Times New Roman"/>
                        <a:cs typeface="Times New Roman"/>
                      </a:endParaRPr>
                    </a:p>
                  </a:txBody>
                  <a:tcPr marL="50334" marR="50334" marT="0" marB="0">
                    <a:lnL>
                      <a:noFill/>
                    </a:lnL>
                    <a:lnR>
                      <a:noFill/>
                    </a:lnR>
                    <a:lnT>
                      <a:noFill/>
                    </a:lnT>
                    <a:lnB>
                      <a:noFill/>
                    </a:lnB>
                  </a:tcPr>
                </a:tc>
                <a:tc>
                  <a:txBody>
                    <a:bodyPr/>
                    <a:lstStyle/>
                    <a:p>
                      <a:pPr algn="ctr">
                        <a:spcAft>
                          <a:spcPts val="0"/>
                        </a:spcAft>
                      </a:pPr>
                      <a:r>
                        <a:rPr lang="es-ES" sz="1000">
                          <a:solidFill>
                            <a:srgbClr val="000000"/>
                          </a:solidFill>
                          <a:latin typeface="Calibri"/>
                          <a:ea typeface="Times New Roman"/>
                          <a:cs typeface="Times New Roman"/>
                        </a:rPr>
                        <a:t>104 ppm</a:t>
                      </a:r>
                      <a:endParaRPr lang="es-EC" sz="1000">
                        <a:latin typeface="Times New Roman"/>
                        <a:ea typeface="Times New Roman"/>
                        <a:cs typeface="Times New Roman"/>
                      </a:endParaRPr>
                    </a:p>
                  </a:txBody>
                  <a:tcPr marL="50334" marR="50334" marT="0" marB="0">
                    <a:lnL>
                      <a:noFill/>
                    </a:lnL>
                    <a:lnR>
                      <a:noFill/>
                    </a:lnR>
                    <a:lnT>
                      <a:noFill/>
                    </a:lnT>
                    <a:lnB>
                      <a:noFill/>
                    </a:lnB>
                  </a:tcPr>
                </a:tc>
                <a:tc>
                  <a:txBody>
                    <a:bodyPr/>
                    <a:lstStyle/>
                    <a:p>
                      <a:pPr algn="ctr">
                        <a:spcAft>
                          <a:spcPts val="0"/>
                        </a:spcAft>
                      </a:pPr>
                      <a:r>
                        <a:rPr lang="es-ES" sz="1000">
                          <a:solidFill>
                            <a:srgbClr val="000000"/>
                          </a:solidFill>
                          <a:latin typeface="Calibri"/>
                          <a:ea typeface="Times New Roman"/>
                          <a:cs typeface="Times New Roman"/>
                        </a:rPr>
                        <a:t>100 ppm</a:t>
                      </a:r>
                      <a:endParaRPr lang="es-EC" sz="1000">
                        <a:latin typeface="Times New Roman"/>
                        <a:ea typeface="Times New Roman"/>
                        <a:cs typeface="Times New Roman"/>
                      </a:endParaRPr>
                    </a:p>
                  </a:txBody>
                  <a:tcPr marL="50334" marR="50334" marT="0" marB="0">
                    <a:lnL>
                      <a:noFill/>
                    </a:lnL>
                    <a:lnR>
                      <a:noFill/>
                    </a:lnR>
                    <a:lnT>
                      <a:noFill/>
                    </a:lnT>
                    <a:lnB>
                      <a:noFill/>
                    </a:lnB>
                  </a:tcPr>
                </a:tc>
                <a:tc>
                  <a:txBody>
                    <a:bodyPr/>
                    <a:lstStyle/>
                    <a:p>
                      <a:pPr algn="ctr">
                        <a:spcAft>
                          <a:spcPts val="0"/>
                        </a:spcAft>
                      </a:pPr>
                      <a:r>
                        <a:rPr lang="es-ES" sz="1000">
                          <a:solidFill>
                            <a:srgbClr val="000000"/>
                          </a:solidFill>
                          <a:latin typeface="Calibri"/>
                          <a:ea typeface="Times New Roman"/>
                          <a:cs typeface="Times New Roman"/>
                        </a:rPr>
                        <a:t>101 ppm</a:t>
                      </a:r>
                      <a:endParaRPr lang="es-EC" sz="1000">
                        <a:latin typeface="Times New Roman"/>
                        <a:ea typeface="Times New Roman"/>
                        <a:cs typeface="Times New Roman"/>
                      </a:endParaRPr>
                    </a:p>
                  </a:txBody>
                  <a:tcPr marL="50334" marR="50334" marT="0" marB="0">
                    <a:lnL>
                      <a:noFill/>
                    </a:lnL>
                    <a:lnR>
                      <a:noFill/>
                    </a:lnR>
                    <a:lnT>
                      <a:noFill/>
                    </a:lnT>
                    <a:lnB>
                      <a:noFill/>
                    </a:lnB>
                  </a:tcPr>
                </a:tc>
                <a:tc>
                  <a:txBody>
                    <a:bodyPr/>
                    <a:lstStyle/>
                    <a:p>
                      <a:pPr algn="ctr">
                        <a:spcAft>
                          <a:spcPts val="0"/>
                        </a:spcAft>
                      </a:pPr>
                      <a:r>
                        <a:rPr lang="es-EC" sz="1000">
                          <a:solidFill>
                            <a:srgbClr val="000000"/>
                          </a:solidFill>
                          <a:latin typeface="Calibri"/>
                          <a:ea typeface="Times New Roman"/>
                          <a:cs typeface="Arial"/>
                        </a:rPr>
                        <a:t>4 ppm</a:t>
                      </a:r>
                      <a:endParaRPr lang="es-EC" sz="1000">
                        <a:latin typeface="Times New Roman"/>
                        <a:ea typeface="Times New Roman"/>
                        <a:cs typeface="Times New Roman"/>
                      </a:endParaRPr>
                    </a:p>
                  </a:txBody>
                  <a:tcPr marL="50334" marR="50334" marT="0" marB="0">
                    <a:lnL>
                      <a:noFill/>
                    </a:lnL>
                    <a:lnR>
                      <a:noFill/>
                    </a:lnR>
                    <a:lnT>
                      <a:noFill/>
                    </a:lnT>
                    <a:lnB>
                      <a:noFill/>
                    </a:lnB>
                  </a:tcPr>
                </a:tc>
              </a:tr>
              <a:tr h="322158">
                <a:tc>
                  <a:txBody>
                    <a:bodyPr/>
                    <a:lstStyle/>
                    <a:p>
                      <a:pPr algn="l">
                        <a:spcAft>
                          <a:spcPts val="0"/>
                        </a:spcAft>
                      </a:pPr>
                      <a:r>
                        <a:rPr lang="es-EC" sz="1000" b="1" dirty="0">
                          <a:solidFill>
                            <a:srgbClr val="000000"/>
                          </a:solidFill>
                          <a:latin typeface="Arial"/>
                          <a:ea typeface="Times New Roman"/>
                          <a:cs typeface="Times New Roman"/>
                        </a:rPr>
                        <a:t>TORRES ROBLES NELSON GUILLERMO</a:t>
                      </a:r>
                      <a:endParaRPr lang="es-EC" sz="1000" dirty="0">
                        <a:latin typeface="Times New Roman"/>
                        <a:ea typeface="Times New Roman"/>
                        <a:cs typeface="Times New Roman"/>
                      </a:endParaRPr>
                    </a:p>
                  </a:txBody>
                  <a:tcPr marL="50334" marR="50334" marT="0" marB="0">
                    <a:lnL>
                      <a:noFill/>
                    </a:lnL>
                    <a:lnR>
                      <a:noFill/>
                    </a:lnR>
                    <a:lnT>
                      <a:noFill/>
                    </a:lnT>
                    <a:lnB>
                      <a:noFill/>
                    </a:lnB>
                    <a:solidFill>
                      <a:srgbClr val="E6EED5"/>
                    </a:solidFill>
                  </a:tcPr>
                </a:tc>
                <a:tc>
                  <a:txBody>
                    <a:bodyPr/>
                    <a:lstStyle/>
                    <a:p>
                      <a:pPr algn="ctr">
                        <a:spcAft>
                          <a:spcPts val="0"/>
                        </a:spcAft>
                      </a:pPr>
                      <a:r>
                        <a:rPr lang="es-ES" sz="1000">
                          <a:solidFill>
                            <a:srgbClr val="000000"/>
                          </a:solidFill>
                          <a:latin typeface="Calibri"/>
                          <a:ea typeface="Times New Roman"/>
                          <a:cs typeface="Times New Roman"/>
                        </a:rPr>
                        <a:t>45 ppm</a:t>
                      </a:r>
                      <a:endParaRPr lang="es-EC" sz="1000">
                        <a:latin typeface="Times New Roman"/>
                        <a:ea typeface="Times New Roman"/>
                        <a:cs typeface="Times New Roman"/>
                      </a:endParaRPr>
                    </a:p>
                  </a:txBody>
                  <a:tcPr marL="50334" marR="50334" marT="0" marB="0">
                    <a:lnL>
                      <a:noFill/>
                    </a:lnL>
                    <a:lnR>
                      <a:noFill/>
                    </a:lnR>
                    <a:lnT>
                      <a:noFill/>
                    </a:lnT>
                    <a:lnB>
                      <a:noFill/>
                    </a:lnB>
                    <a:solidFill>
                      <a:srgbClr val="E6EED5"/>
                    </a:solidFill>
                  </a:tcPr>
                </a:tc>
                <a:tc>
                  <a:txBody>
                    <a:bodyPr/>
                    <a:lstStyle/>
                    <a:p>
                      <a:pPr algn="ctr">
                        <a:spcAft>
                          <a:spcPts val="0"/>
                        </a:spcAft>
                      </a:pPr>
                      <a:r>
                        <a:rPr lang="es-ES" sz="1000">
                          <a:solidFill>
                            <a:srgbClr val="000000"/>
                          </a:solidFill>
                          <a:latin typeface="Calibri"/>
                          <a:ea typeface="Times New Roman"/>
                          <a:cs typeface="Times New Roman"/>
                        </a:rPr>
                        <a:t>176 ppm</a:t>
                      </a:r>
                      <a:endParaRPr lang="es-EC" sz="1000">
                        <a:latin typeface="Times New Roman"/>
                        <a:ea typeface="Times New Roman"/>
                        <a:cs typeface="Times New Roman"/>
                      </a:endParaRPr>
                    </a:p>
                  </a:txBody>
                  <a:tcPr marL="50334" marR="50334" marT="0" marB="0">
                    <a:lnL>
                      <a:noFill/>
                    </a:lnL>
                    <a:lnR>
                      <a:noFill/>
                    </a:lnR>
                    <a:lnT>
                      <a:noFill/>
                    </a:lnT>
                    <a:lnB>
                      <a:noFill/>
                    </a:lnB>
                    <a:solidFill>
                      <a:srgbClr val="E6EED5"/>
                    </a:solidFill>
                  </a:tcPr>
                </a:tc>
                <a:tc>
                  <a:txBody>
                    <a:bodyPr/>
                    <a:lstStyle/>
                    <a:p>
                      <a:pPr algn="ctr">
                        <a:spcAft>
                          <a:spcPts val="0"/>
                        </a:spcAft>
                      </a:pPr>
                      <a:r>
                        <a:rPr lang="es-ES" sz="1000">
                          <a:solidFill>
                            <a:srgbClr val="000000"/>
                          </a:solidFill>
                          <a:latin typeface="Calibri"/>
                          <a:ea typeface="Times New Roman"/>
                          <a:cs typeface="Times New Roman"/>
                        </a:rPr>
                        <a:t>102 ppm</a:t>
                      </a:r>
                      <a:endParaRPr lang="es-EC" sz="1000">
                        <a:latin typeface="Times New Roman"/>
                        <a:ea typeface="Times New Roman"/>
                        <a:cs typeface="Times New Roman"/>
                      </a:endParaRPr>
                    </a:p>
                  </a:txBody>
                  <a:tcPr marL="50334" marR="50334" marT="0" marB="0">
                    <a:lnL>
                      <a:noFill/>
                    </a:lnL>
                    <a:lnR>
                      <a:noFill/>
                    </a:lnR>
                    <a:lnT>
                      <a:noFill/>
                    </a:lnT>
                    <a:lnB>
                      <a:noFill/>
                    </a:lnB>
                    <a:solidFill>
                      <a:srgbClr val="E6EED5"/>
                    </a:solidFill>
                  </a:tcPr>
                </a:tc>
                <a:tc>
                  <a:txBody>
                    <a:bodyPr/>
                    <a:lstStyle/>
                    <a:p>
                      <a:pPr algn="ctr">
                        <a:spcAft>
                          <a:spcPts val="0"/>
                        </a:spcAft>
                      </a:pPr>
                      <a:r>
                        <a:rPr lang="es-ES" sz="1000">
                          <a:solidFill>
                            <a:srgbClr val="000000"/>
                          </a:solidFill>
                          <a:latin typeface="Calibri"/>
                          <a:ea typeface="Times New Roman"/>
                          <a:cs typeface="Times New Roman"/>
                        </a:rPr>
                        <a:t>102 ppm</a:t>
                      </a:r>
                      <a:endParaRPr lang="es-EC" sz="1000">
                        <a:latin typeface="Times New Roman"/>
                        <a:ea typeface="Times New Roman"/>
                        <a:cs typeface="Times New Roman"/>
                      </a:endParaRPr>
                    </a:p>
                  </a:txBody>
                  <a:tcPr marL="50334" marR="50334" marT="0" marB="0">
                    <a:lnL>
                      <a:noFill/>
                    </a:lnL>
                    <a:lnR>
                      <a:noFill/>
                    </a:lnR>
                    <a:lnT>
                      <a:noFill/>
                    </a:lnT>
                    <a:lnB>
                      <a:noFill/>
                    </a:lnB>
                    <a:solidFill>
                      <a:srgbClr val="E6EED5"/>
                    </a:solidFill>
                  </a:tcPr>
                </a:tc>
                <a:tc>
                  <a:txBody>
                    <a:bodyPr/>
                    <a:lstStyle/>
                    <a:p>
                      <a:pPr algn="ctr">
                        <a:spcAft>
                          <a:spcPts val="0"/>
                        </a:spcAft>
                      </a:pPr>
                      <a:r>
                        <a:rPr lang="es-ES" sz="1000">
                          <a:solidFill>
                            <a:srgbClr val="000000"/>
                          </a:solidFill>
                          <a:latin typeface="Calibri"/>
                          <a:ea typeface="Times New Roman"/>
                          <a:cs typeface="Times New Roman"/>
                        </a:rPr>
                        <a:t>101 ppm</a:t>
                      </a:r>
                      <a:endParaRPr lang="es-EC" sz="1000">
                        <a:latin typeface="Times New Roman"/>
                        <a:ea typeface="Times New Roman"/>
                        <a:cs typeface="Times New Roman"/>
                      </a:endParaRPr>
                    </a:p>
                  </a:txBody>
                  <a:tcPr marL="50334" marR="50334" marT="0" marB="0">
                    <a:lnL>
                      <a:noFill/>
                    </a:lnL>
                    <a:lnR>
                      <a:noFill/>
                    </a:lnR>
                    <a:lnT>
                      <a:noFill/>
                    </a:lnT>
                    <a:lnB>
                      <a:noFill/>
                    </a:lnB>
                    <a:solidFill>
                      <a:srgbClr val="E6EED5"/>
                    </a:solidFill>
                  </a:tcPr>
                </a:tc>
                <a:tc>
                  <a:txBody>
                    <a:bodyPr/>
                    <a:lstStyle/>
                    <a:p>
                      <a:pPr algn="ctr">
                        <a:spcAft>
                          <a:spcPts val="0"/>
                        </a:spcAft>
                      </a:pPr>
                      <a:r>
                        <a:rPr lang="es-ES" sz="1000">
                          <a:solidFill>
                            <a:srgbClr val="000000"/>
                          </a:solidFill>
                          <a:latin typeface="Calibri"/>
                          <a:ea typeface="Times New Roman"/>
                          <a:cs typeface="Times New Roman"/>
                        </a:rPr>
                        <a:t>92 ppm</a:t>
                      </a:r>
                      <a:endParaRPr lang="es-EC" sz="1000">
                        <a:latin typeface="Times New Roman"/>
                        <a:ea typeface="Times New Roman"/>
                        <a:cs typeface="Times New Roman"/>
                      </a:endParaRPr>
                    </a:p>
                  </a:txBody>
                  <a:tcPr marL="50334" marR="50334" marT="0" marB="0">
                    <a:lnL>
                      <a:noFill/>
                    </a:lnL>
                    <a:lnR>
                      <a:noFill/>
                    </a:lnR>
                    <a:lnT>
                      <a:noFill/>
                    </a:lnT>
                    <a:lnB>
                      <a:noFill/>
                    </a:lnB>
                    <a:solidFill>
                      <a:srgbClr val="E6EED5"/>
                    </a:solidFill>
                  </a:tcPr>
                </a:tc>
                <a:tc>
                  <a:txBody>
                    <a:bodyPr/>
                    <a:lstStyle/>
                    <a:p>
                      <a:pPr algn="ctr">
                        <a:spcAft>
                          <a:spcPts val="0"/>
                        </a:spcAft>
                      </a:pPr>
                      <a:r>
                        <a:rPr lang="es-ES" sz="1000">
                          <a:solidFill>
                            <a:srgbClr val="000000"/>
                          </a:solidFill>
                          <a:latin typeface="Calibri"/>
                          <a:ea typeface="Times New Roman"/>
                          <a:cs typeface="Times New Roman"/>
                        </a:rPr>
                        <a:t>90 ppm</a:t>
                      </a:r>
                      <a:endParaRPr lang="es-EC" sz="1000">
                        <a:latin typeface="Times New Roman"/>
                        <a:ea typeface="Times New Roman"/>
                        <a:cs typeface="Times New Roman"/>
                      </a:endParaRPr>
                    </a:p>
                  </a:txBody>
                  <a:tcPr marL="50334" marR="50334" marT="0" marB="0">
                    <a:lnL>
                      <a:noFill/>
                    </a:lnL>
                    <a:lnR>
                      <a:noFill/>
                    </a:lnR>
                    <a:lnT>
                      <a:noFill/>
                    </a:lnT>
                    <a:lnB>
                      <a:noFill/>
                    </a:lnB>
                    <a:solidFill>
                      <a:srgbClr val="E6EED5"/>
                    </a:solidFill>
                  </a:tcPr>
                </a:tc>
                <a:tc>
                  <a:txBody>
                    <a:bodyPr/>
                    <a:lstStyle/>
                    <a:p>
                      <a:pPr algn="ctr">
                        <a:spcAft>
                          <a:spcPts val="0"/>
                        </a:spcAft>
                      </a:pPr>
                      <a:r>
                        <a:rPr lang="es-ES" sz="1000">
                          <a:solidFill>
                            <a:srgbClr val="000000"/>
                          </a:solidFill>
                          <a:latin typeface="Calibri"/>
                          <a:ea typeface="Times New Roman"/>
                          <a:cs typeface="Times New Roman"/>
                        </a:rPr>
                        <a:t>90 ppm</a:t>
                      </a:r>
                      <a:endParaRPr lang="es-EC" sz="1000">
                        <a:latin typeface="Times New Roman"/>
                        <a:ea typeface="Times New Roman"/>
                        <a:cs typeface="Times New Roman"/>
                      </a:endParaRPr>
                    </a:p>
                  </a:txBody>
                  <a:tcPr marL="50334" marR="50334" marT="0" marB="0">
                    <a:lnL>
                      <a:noFill/>
                    </a:lnL>
                    <a:lnR>
                      <a:noFill/>
                    </a:lnR>
                    <a:lnT>
                      <a:noFill/>
                    </a:lnT>
                    <a:lnB>
                      <a:noFill/>
                    </a:lnB>
                    <a:solidFill>
                      <a:srgbClr val="E6EED5"/>
                    </a:solidFill>
                  </a:tcPr>
                </a:tc>
                <a:tc>
                  <a:txBody>
                    <a:bodyPr/>
                    <a:lstStyle/>
                    <a:p>
                      <a:pPr algn="ctr">
                        <a:spcAft>
                          <a:spcPts val="0"/>
                        </a:spcAft>
                      </a:pPr>
                      <a:r>
                        <a:rPr lang="es-EC" sz="1000">
                          <a:solidFill>
                            <a:srgbClr val="000000"/>
                          </a:solidFill>
                          <a:latin typeface="Calibri"/>
                          <a:ea typeface="Times New Roman"/>
                          <a:cs typeface="Arial"/>
                        </a:rPr>
                        <a:t>6 ppm</a:t>
                      </a:r>
                      <a:endParaRPr lang="es-EC" sz="1000">
                        <a:latin typeface="Times New Roman"/>
                        <a:ea typeface="Times New Roman"/>
                        <a:cs typeface="Times New Roman"/>
                      </a:endParaRPr>
                    </a:p>
                  </a:txBody>
                  <a:tcPr marL="50334" marR="50334" marT="0" marB="0">
                    <a:lnL>
                      <a:noFill/>
                    </a:lnL>
                    <a:lnR>
                      <a:noFill/>
                    </a:lnR>
                    <a:lnT>
                      <a:noFill/>
                    </a:lnT>
                    <a:lnB>
                      <a:noFill/>
                    </a:lnB>
                    <a:solidFill>
                      <a:srgbClr val="E6EED5"/>
                    </a:solidFill>
                  </a:tcPr>
                </a:tc>
              </a:tr>
              <a:tr h="316047">
                <a:tc>
                  <a:txBody>
                    <a:bodyPr/>
                    <a:lstStyle/>
                    <a:p>
                      <a:pPr algn="ctr">
                        <a:spcAft>
                          <a:spcPts val="0"/>
                        </a:spcAft>
                      </a:pPr>
                      <a:r>
                        <a:rPr lang="es-EC" sz="1100" b="1" dirty="0">
                          <a:solidFill>
                            <a:srgbClr val="000000"/>
                          </a:solidFill>
                          <a:latin typeface="Arial"/>
                          <a:ea typeface="Times New Roman"/>
                          <a:cs typeface="Times New Roman"/>
                        </a:rPr>
                        <a:t>PROMEDIO</a:t>
                      </a:r>
                      <a:endParaRPr lang="es-EC" sz="1100" dirty="0">
                        <a:latin typeface="Times New Roman"/>
                        <a:ea typeface="Times New Roman"/>
                        <a:cs typeface="Times New Roman"/>
                      </a:endParaRPr>
                    </a:p>
                  </a:txBody>
                  <a:tcPr marL="50334" marR="50334" marT="0" marB="0">
                    <a:lnL>
                      <a:noFill/>
                    </a:lnL>
                    <a:lnR>
                      <a:noFill/>
                    </a:lnR>
                    <a:lnT>
                      <a:noFill/>
                    </a:lnT>
                    <a:lnB>
                      <a:noFill/>
                    </a:lnB>
                  </a:tcPr>
                </a:tc>
                <a:tc>
                  <a:txBody>
                    <a:bodyPr/>
                    <a:lstStyle/>
                    <a:p>
                      <a:pPr algn="ctr">
                        <a:spcAft>
                          <a:spcPts val="0"/>
                        </a:spcAft>
                      </a:pPr>
                      <a:r>
                        <a:rPr lang="es-ES" sz="1000" b="1">
                          <a:latin typeface="Calibri"/>
                          <a:ea typeface="Times New Roman"/>
                          <a:cs typeface="Times New Roman"/>
                        </a:rPr>
                        <a:t>51 ppm</a:t>
                      </a:r>
                      <a:endParaRPr lang="es-EC" sz="1000">
                        <a:latin typeface="Times New Roman"/>
                        <a:ea typeface="Times New Roman"/>
                        <a:cs typeface="Times New Roman"/>
                      </a:endParaRPr>
                    </a:p>
                  </a:txBody>
                  <a:tcPr marL="50334" marR="50334" marT="0" marB="0">
                    <a:lnL>
                      <a:noFill/>
                    </a:lnL>
                    <a:lnR>
                      <a:noFill/>
                    </a:lnR>
                    <a:lnT>
                      <a:noFill/>
                    </a:lnT>
                    <a:lnB>
                      <a:noFill/>
                    </a:lnB>
                  </a:tcPr>
                </a:tc>
                <a:tc>
                  <a:txBody>
                    <a:bodyPr/>
                    <a:lstStyle/>
                    <a:p>
                      <a:pPr algn="ctr">
                        <a:spcAft>
                          <a:spcPts val="0"/>
                        </a:spcAft>
                      </a:pPr>
                      <a:r>
                        <a:rPr lang="es-ES" sz="1000" b="1">
                          <a:latin typeface="Calibri"/>
                          <a:ea typeface="Times New Roman"/>
                          <a:cs typeface="Times New Roman"/>
                        </a:rPr>
                        <a:t>173 ppm</a:t>
                      </a:r>
                      <a:endParaRPr lang="es-EC" sz="1000">
                        <a:latin typeface="Times New Roman"/>
                        <a:ea typeface="Times New Roman"/>
                        <a:cs typeface="Times New Roman"/>
                      </a:endParaRPr>
                    </a:p>
                  </a:txBody>
                  <a:tcPr marL="50334" marR="50334" marT="0" marB="0">
                    <a:lnL>
                      <a:noFill/>
                    </a:lnL>
                    <a:lnR>
                      <a:noFill/>
                    </a:lnR>
                    <a:lnT>
                      <a:noFill/>
                    </a:lnT>
                    <a:lnB>
                      <a:noFill/>
                    </a:lnB>
                  </a:tcPr>
                </a:tc>
                <a:tc>
                  <a:txBody>
                    <a:bodyPr/>
                    <a:lstStyle/>
                    <a:p>
                      <a:pPr algn="ctr">
                        <a:spcAft>
                          <a:spcPts val="0"/>
                        </a:spcAft>
                      </a:pPr>
                      <a:r>
                        <a:rPr lang="es-ES" sz="1000" b="1">
                          <a:latin typeface="Calibri"/>
                          <a:ea typeface="Times New Roman"/>
                          <a:cs typeface="Times New Roman"/>
                        </a:rPr>
                        <a:t>108 ppm</a:t>
                      </a:r>
                      <a:endParaRPr lang="es-EC" sz="1000">
                        <a:latin typeface="Times New Roman"/>
                        <a:ea typeface="Times New Roman"/>
                        <a:cs typeface="Times New Roman"/>
                      </a:endParaRPr>
                    </a:p>
                  </a:txBody>
                  <a:tcPr marL="50334" marR="50334" marT="0" marB="0">
                    <a:lnL>
                      <a:noFill/>
                    </a:lnL>
                    <a:lnR>
                      <a:noFill/>
                    </a:lnR>
                    <a:lnT>
                      <a:noFill/>
                    </a:lnT>
                    <a:lnB>
                      <a:noFill/>
                    </a:lnB>
                  </a:tcPr>
                </a:tc>
                <a:tc>
                  <a:txBody>
                    <a:bodyPr/>
                    <a:lstStyle/>
                    <a:p>
                      <a:pPr algn="ctr">
                        <a:spcAft>
                          <a:spcPts val="0"/>
                        </a:spcAft>
                      </a:pPr>
                      <a:r>
                        <a:rPr lang="es-ES" sz="1000" b="1">
                          <a:latin typeface="Calibri"/>
                          <a:ea typeface="Times New Roman"/>
                          <a:cs typeface="Times New Roman"/>
                        </a:rPr>
                        <a:t>104 ppm</a:t>
                      </a:r>
                      <a:endParaRPr lang="es-EC" sz="1000">
                        <a:latin typeface="Times New Roman"/>
                        <a:ea typeface="Times New Roman"/>
                        <a:cs typeface="Times New Roman"/>
                      </a:endParaRPr>
                    </a:p>
                  </a:txBody>
                  <a:tcPr marL="50334" marR="50334" marT="0" marB="0">
                    <a:lnL>
                      <a:noFill/>
                    </a:lnL>
                    <a:lnR>
                      <a:noFill/>
                    </a:lnR>
                    <a:lnT>
                      <a:noFill/>
                    </a:lnT>
                    <a:lnB>
                      <a:noFill/>
                    </a:lnB>
                  </a:tcPr>
                </a:tc>
                <a:tc>
                  <a:txBody>
                    <a:bodyPr/>
                    <a:lstStyle/>
                    <a:p>
                      <a:pPr algn="ctr">
                        <a:spcAft>
                          <a:spcPts val="0"/>
                        </a:spcAft>
                      </a:pPr>
                      <a:r>
                        <a:rPr lang="es-ES" sz="1000" b="1">
                          <a:latin typeface="Calibri"/>
                          <a:ea typeface="Times New Roman"/>
                          <a:cs typeface="Times New Roman"/>
                        </a:rPr>
                        <a:t>102 ppm</a:t>
                      </a:r>
                      <a:endParaRPr lang="es-EC" sz="1000">
                        <a:latin typeface="Times New Roman"/>
                        <a:ea typeface="Times New Roman"/>
                        <a:cs typeface="Times New Roman"/>
                      </a:endParaRPr>
                    </a:p>
                  </a:txBody>
                  <a:tcPr marL="50334" marR="50334" marT="0" marB="0">
                    <a:lnL>
                      <a:noFill/>
                    </a:lnL>
                    <a:lnR>
                      <a:noFill/>
                    </a:lnR>
                    <a:lnT>
                      <a:noFill/>
                    </a:lnT>
                    <a:lnB>
                      <a:noFill/>
                    </a:lnB>
                  </a:tcPr>
                </a:tc>
                <a:tc>
                  <a:txBody>
                    <a:bodyPr/>
                    <a:lstStyle/>
                    <a:p>
                      <a:pPr algn="ctr">
                        <a:spcAft>
                          <a:spcPts val="0"/>
                        </a:spcAft>
                      </a:pPr>
                      <a:r>
                        <a:rPr lang="es-ES" sz="1000" b="1">
                          <a:latin typeface="Calibri"/>
                          <a:ea typeface="Times New Roman"/>
                          <a:cs typeface="Times New Roman"/>
                        </a:rPr>
                        <a:t>99 ppm</a:t>
                      </a:r>
                      <a:endParaRPr lang="es-EC" sz="1000">
                        <a:latin typeface="Times New Roman"/>
                        <a:ea typeface="Times New Roman"/>
                        <a:cs typeface="Times New Roman"/>
                      </a:endParaRPr>
                    </a:p>
                  </a:txBody>
                  <a:tcPr marL="50334" marR="50334" marT="0" marB="0">
                    <a:lnL>
                      <a:noFill/>
                    </a:lnL>
                    <a:lnR>
                      <a:noFill/>
                    </a:lnR>
                    <a:lnT>
                      <a:noFill/>
                    </a:lnT>
                    <a:lnB>
                      <a:noFill/>
                    </a:lnB>
                  </a:tcPr>
                </a:tc>
                <a:tc>
                  <a:txBody>
                    <a:bodyPr/>
                    <a:lstStyle/>
                    <a:p>
                      <a:pPr algn="ctr">
                        <a:spcAft>
                          <a:spcPts val="0"/>
                        </a:spcAft>
                      </a:pPr>
                      <a:r>
                        <a:rPr lang="es-ES" sz="1000" b="1">
                          <a:latin typeface="Calibri"/>
                          <a:ea typeface="Times New Roman"/>
                          <a:cs typeface="Times New Roman"/>
                        </a:rPr>
                        <a:t>97 ppm</a:t>
                      </a:r>
                      <a:endParaRPr lang="es-EC" sz="1000">
                        <a:latin typeface="Times New Roman"/>
                        <a:ea typeface="Times New Roman"/>
                        <a:cs typeface="Times New Roman"/>
                      </a:endParaRPr>
                    </a:p>
                  </a:txBody>
                  <a:tcPr marL="50334" marR="50334" marT="0" marB="0">
                    <a:lnL>
                      <a:noFill/>
                    </a:lnL>
                    <a:lnR>
                      <a:noFill/>
                    </a:lnR>
                    <a:lnT>
                      <a:noFill/>
                    </a:lnT>
                    <a:lnB>
                      <a:noFill/>
                    </a:lnB>
                  </a:tcPr>
                </a:tc>
                <a:tc>
                  <a:txBody>
                    <a:bodyPr/>
                    <a:lstStyle/>
                    <a:p>
                      <a:pPr algn="ctr">
                        <a:spcAft>
                          <a:spcPts val="0"/>
                        </a:spcAft>
                      </a:pPr>
                      <a:r>
                        <a:rPr lang="es-ES" sz="1000" b="1">
                          <a:latin typeface="Calibri"/>
                          <a:ea typeface="Times New Roman"/>
                          <a:cs typeface="Times New Roman"/>
                        </a:rPr>
                        <a:t>97 ppm</a:t>
                      </a:r>
                      <a:endParaRPr lang="es-EC" sz="1000">
                        <a:latin typeface="Times New Roman"/>
                        <a:ea typeface="Times New Roman"/>
                        <a:cs typeface="Times New Roman"/>
                      </a:endParaRPr>
                    </a:p>
                  </a:txBody>
                  <a:tcPr marL="50334" marR="50334" marT="0" marB="0">
                    <a:lnL>
                      <a:noFill/>
                    </a:lnL>
                    <a:lnR>
                      <a:noFill/>
                    </a:lnR>
                    <a:lnT>
                      <a:noFill/>
                    </a:lnT>
                    <a:lnB>
                      <a:noFill/>
                    </a:lnB>
                  </a:tcPr>
                </a:tc>
                <a:tc>
                  <a:txBody>
                    <a:bodyPr/>
                    <a:lstStyle/>
                    <a:p>
                      <a:pPr algn="ctr">
                        <a:spcAft>
                          <a:spcPts val="0"/>
                        </a:spcAft>
                      </a:pPr>
                      <a:r>
                        <a:rPr lang="es-EC" sz="1100" b="1" dirty="0">
                          <a:latin typeface="Calibri"/>
                          <a:ea typeface="Times New Roman"/>
                          <a:cs typeface="Arial"/>
                        </a:rPr>
                        <a:t>5 ppm</a:t>
                      </a:r>
                      <a:endParaRPr lang="es-EC" sz="1100" dirty="0">
                        <a:latin typeface="Times New Roman"/>
                        <a:ea typeface="Times New Roman"/>
                        <a:cs typeface="Times New Roman"/>
                      </a:endParaRPr>
                    </a:p>
                  </a:txBody>
                  <a:tcPr marL="50334" marR="50334" marT="0" marB="0">
                    <a:lnL>
                      <a:noFill/>
                    </a:lnL>
                    <a:lnR>
                      <a:noFill/>
                    </a:lnR>
                    <a:lnT>
                      <a:noFill/>
                    </a:lnT>
                    <a:lnB>
                      <a:noFill/>
                    </a:lnB>
                  </a:tcPr>
                </a:tc>
              </a:tr>
              <a:tr h="343985">
                <a:tc>
                  <a:txBody>
                    <a:bodyPr/>
                    <a:lstStyle/>
                    <a:p>
                      <a:pPr algn="ctr">
                        <a:spcAft>
                          <a:spcPts val="0"/>
                        </a:spcAft>
                      </a:pPr>
                      <a:r>
                        <a:rPr lang="es-EC" sz="1100" b="1" dirty="0">
                          <a:solidFill>
                            <a:srgbClr val="000000"/>
                          </a:solidFill>
                          <a:latin typeface="Arial"/>
                          <a:ea typeface="Times New Roman"/>
                          <a:cs typeface="Times New Roman"/>
                        </a:rPr>
                        <a:t>MÍNIMO</a:t>
                      </a:r>
                      <a:endParaRPr lang="es-EC" sz="1100" dirty="0">
                        <a:latin typeface="Times New Roman"/>
                        <a:ea typeface="Times New Roman"/>
                        <a:cs typeface="Times New Roman"/>
                      </a:endParaRPr>
                    </a:p>
                  </a:txBody>
                  <a:tcPr marL="50334" marR="50334" marT="0" marB="0">
                    <a:lnL>
                      <a:noFill/>
                    </a:lnL>
                    <a:lnR>
                      <a:noFill/>
                    </a:lnR>
                    <a:lnT>
                      <a:noFill/>
                    </a:lnT>
                    <a:lnB>
                      <a:noFill/>
                    </a:lnB>
                    <a:solidFill>
                      <a:srgbClr val="E6EED5"/>
                    </a:solidFill>
                  </a:tcPr>
                </a:tc>
                <a:tc>
                  <a:txBody>
                    <a:bodyPr/>
                    <a:lstStyle/>
                    <a:p>
                      <a:pPr algn="ctr">
                        <a:spcAft>
                          <a:spcPts val="0"/>
                        </a:spcAft>
                      </a:pPr>
                      <a:r>
                        <a:rPr lang="es-ES" sz="1000" b="1">
                          <a:latin typeface="Calibri"/>
                          <a:ea typeface="Times New Roman"/>
                          <a:cs typeface="Times New Roman"/>
                        </a:rPr>
                        <a:t>42 ppm</a:t>
                      </a:r>
                      <a:endParaRPr lang="es-EC" sz="1000">
                        <a:latin typeface="Times New Roman"/>
                        <a:ea typeface="Times New Roman"/>
                        <a:cs typeface="Times New Roman"/>
                      </a:endParaRPr>
                    </a:p>
                  </a:txBody>
                  <a:tcPr marL="50334" marR="50334" marT="0" marB="0">
                    <a:lnL>
                      <a:noFill/>
                    </a:lnL>
                    <a:lnR>
                      <a:noFill/>
                    </a:lnR>
                    <a:lnT>
                      <a:noFill/>
                    </a:lnT>
                    <a:lnB>
                      <a:noFill/>
                    </a:lnB>
                    <a:solidFill>
                      <a:srgbClr val="E6EED5"/>
                    </a:solidFill>
                  </a:tcPr>
                </a:tc>
                <a:tc>
                  <a:txBody>
                    <a:bodyPr/>
                    <a:lstStyle/>
                    <a:p>
                      <a:pPr algn="ctr">
                        <a:spcAft>
                          <a:spcPts val="0"/>
                        </a:spcAft>
                      </a:pPr>
                      <a:r>
                        <a:rPr lang="es-ES" sz="1000" b="1">
                          <a:latin typeface="Calibri"/>
                          <a:ea typeface="Times New Roman"/>
                          <a:cs typeface="Times New Roman"/>
                        </a:rPr>
                        <a:t>163 ppm</a:t>
                      </a:r>
                      <a:endParaRPr lang="es-EC" sz="1000">
                        <a:latin typeface="Times New Roman"/>
                        <a:ea typeface="Times New Roman"/>
                        <a:cs typeface="Times New Roman"/>
                      </a:endParaRPr>
                    </a:p>
                  </a:txBody>
                  <a:tcPr marL="50334" marR="50334" marT="0" marB="0">
                    <a:lnL>
                      <a:noFill/>
                    </a:lnL>
                    <a:lnR>
                      <a:noFill/>
                    </a:lnR>
                    <a:lnT>
                      <a:noFill/>
                    </a:lnT>
                    <a:lnB>
                      <a:noFill/>
                    </a:lnB>
                    <a:solidFill>
                      <a:srgbClr val="E6EED5"/>
                    </a:solidFill>
                  </a:tcPr>
                </a:tc>
                <a:tc>
                  <a:txBody>
                    <a:bodyPr/>
                    <a:lstStyle/>
                    <a:p>
                      <a:pPr algn="ctr">
                        <a:spcAft>
                          <a:spcPts val="0"/>
                        </a:spcAft>
                      </a:pPr>
                      <a:r>
                        <a:rPr lang="es-ES" sz="1000" b="1">
                          <a:latin typeface="Calibri"/>
                          <a:ea typeface="Times New Roman"/>
                          <a:cs typeface="Times New Roman"/>
                        </a:rPr>
                        <a:t>102 ppm</a:t>
                      </a:r>
                      <a:endParaRPr lang="es-EC" sz="1000">
                        <a:latin typeface="Times New Roman"/>
                        <a:ea typeface="Times New Roman"/>
                        <a:cs typeface="Times New Roman"/>
                      </a:endParaRPr>
                    </a:p>
                  </a:txBody>
                  <a:tcPr marL="50334" marR="50334" marT="0" marB="0">
                    <a:lnL>
                      <a:noFill/>
                    </a:lnL>
                    <a:lnR>
                      <a:noFill/>
                    </a:lnR>
                    <a:lnT>
                      <a:noFill/>
                    </a:lnT>
                    <a:lnB>
                      <a:noFill/>
                    </a:lnB>
                    <a:solidFill>
                      <a:srgbClr val="E6EED5"/>
                    </a:solidFill>
                  </a:tcPr>
                </a:tc>
                <a:tc>
                  <a:txBody>
                    <a:bodyPr/>
                    <a:lstStyle/>
                    <a:p>
                      <a:pPr algn="ctr">
                        <a:spcAft>
                          <a:spcPts val="0"/>
                        </a:spcAft>
                      </a:pPr>
                      <a:r>
                        <a:rPr lang="es-ES" sz="1000" b="1">
                          <a:latin typeface="Calibri"/>
                          <a:ea typeface="Times New Roman"/>
                          <a:cs typeface="Times New Roman"/>
                        </a:rPr>
                        <a:t>96 ppm</a:t>
                      </a:r>
                      <a:endParaRPr lang="es-EC" sz="1000">
                        <a:latin typeface="Times New Roman"/>
                        <a:ea typeface="Times New Roman"/>
                        <a:cs typeface="Times New Roman"/>
                      </a:endParaRPr>
                    </a:p>
                  </a:txBody>
                  <a:tcPr marL="50334" marR="50334" marT="0" marB="0">
                    <a:lnL>
                      <a:noFill/>
                    </a:lnL>
                    <a:lnR>
                      <a:noFill/>
                    </a:lnR>
                    <a:lnT>
                      <a:noFill/>
                    </a:lnT>
                    <a:lnB>
                      <a:noFill/>
                    </a:lnB>
                    <a:solidFill>
                      <a:srgbClr val="E6EED5"/>
                    </a:solidFill>
                  </a:tcPr>
                </a:tc>
                <a:tc>
                  <a:txBody>
                    <a:bodyPr/>
                    <a:lstStyle/>
                    <a:p>
                      <a:pPr algn="ctr">
                        <a:spcAft>
                          <a:spcPts val="0"/>
                        </a:spcAft>
                      </a:pPr>
                      <a:r>
                        <a:rPr lang="es-ES" sz="1000" b="1">
                          <a:latin typeface="Calibri"/>
                          <a:ea typeface="Times New Roman"/>
                          <a:cs typeface="Times New Roman"/>
                        </a:rPr>
                        <a:t>93 ppm</a:t>
                      </a:r>
                      <a:endParaRPr lang="es-EC" sz="1000">
                        <a:latin typeface="Times New Roman"/>
                        <a:ea typeface="Times New Roman"/>
                        <a:cs typeface="Times New Roman"/>
                      </a:endParaRPr>
                    </a:p>
                  </a:txBody>
                  <a:tcPr marL="50334" marR="50334" marT="0" marB="0">
                    <a:lnL>
                      <a:noFill/>
                    </a:lnL>
                    <a:lnR>
                      <a:noFill/>
                    </a:lnR>
                    <a:lnT>
                      <a:noFill/>
                    </a:lnT>
                    <a:lnB>
                      <a:noFill/>
                    </a:lnB>
                    <a:solidFill>
                      <a:srgbClr val="E6EED5"/>
                    </a:solidFill>
                  </a:tcPr>
                </a:tc>
                <a:tc>
                  <a:txBody>
                    <a:bodyPr/>
                    <a:lstStyle/>
                    <a:p>
                      <a:pPr algn="ctr">
                        <a:spcAft>
                          <a:spcPts val="0"/>
                        </a:spcAft>
                      </a:pPr>
                      <a:r>
                        <a:rPr lang="es-ES" sz="1000" b="1">
                          <a:latin typeface="Calibri"/>
                          <a:ea typeface="Times New Roman"/>
                          <a:cs typeface="Times New Roman"/>
                        </a:rPr>
                        <a:t>88 ppm</a:t>
                      </a:r>
                      <a:endParaRPr lang="es-EC" sz="1000">
                        <a:latin typeface="Times New Roman"/>
                        <a:ea typeface="Times New Roman"/>
                        <a:cs typeface="Times New Roman"/>
                      </a:endParaRPr>
                    </a:p>
                  </a:txBody>
                  <a:tcPr marL="50334" marR="50334" marT="0" marB="0">
                    <a:lnL>
                      <a:noFill/>
                    </a:lnL>
                    <a:lnR>
                      <a:noFill/>
                    </a:lnR>
                    <a:lnT>
                      <a:noFill/>
                    </a:lnT>
                    <a:lnB>
                      <a:noFill/>
                    </a:lnB>
                    <a:solidFill>
                      <a:srgbClr val="E6EED5"/>
                    </a:solidFill>
                  </a:tcPr>
                </a:tc>
                <a:tc>
                  <a:txBody>
                    <a:bodyPr/>
                    <a:lstStyle/>
                    <a:p>
                      <a:pPr algn="ctr">
                        <a:spcAft>
                          <a:spcPts val="0"/>
                        </a:spcAft>
                      </a:pPr>
                      <a:r>
                        <a:rPr lang="es-ES" sz="1000" b="1">
                          <a:latin typeface="Calibri"/>
                          <a:ea typeface="Times New Roman"/>
                          <a:cs typeface="Times New Roman"/>
                        </a:rPr>
                        <a:t>88 ppm</a:t>
                      </a:r>
                      <a:endParaRPr lang="es-EC" sz="1000">
                        <a:latin typeface="Times New Roman"/>
                        <a:ea typeface="Times New Roman"/>
                        <a:cs typeface="Times New Roman"/>
                      </a:endParaRPr>
                    </a:p>
                  </a:txBody>
                  <a:tcPr marL="50334" marR="50334" marT="0" marB="0">
                    <a:lnL>
                      <a:noFill/>
                    </a:lnL>
                    <a:lnR>
                      <a:noFill/>
                    </a:lnR>
                    <a:lnT>
                      <a:noFill/>
                    </a:lnT>
                    <a:lnB>
                      <a:noFill/>
                    </a:lnB>
                    <a:solidFill>
                      <a:srgbClr val="E6EED5"/>
                    </a:solidFill>
                  </a:tcPr>
                </a:tc>
                <a:tc>
                  <a:txBody>
                    <a:bodyPr/>
                    <a:lstStyle/>
                    <a:p>
                      <a:pPr algn="ctr">
                        <a:spcAft>
                          <a:spcPts val="0"/>
                        </a:spcAft>
                      </a:pPr>
                      <a:r>
                        <a:rPr lang="es-ES" sz="1000" b="1">
                          <a:latin typeface="Calibri"/>
                          <a:ea typeface="Times New Roman"/>
                          <a:cs typeface="Times New Roman"/>
                        </a:rPr>
                        <a:t>88 ppm</a:t>
                      </a:r>
                      <a:endParaRPr lang="es-EC" sz="1000">
                        <a:latin typeface="Times New Roman"/>
                        <a:ea typeface="Times New Roman"/>
                        <a:cs typeface="Times New Roman"/>
                      </a:endParaRPr>
                    </a:p>
                  </a:txBody>
                  <a:tcPr marL="50334" marR="50334" marT="0" marB="0">
                    <a:lnL>
                      <a:noFill/>
                    </a:lnL>
                    <a:lnR>
                      <a:noFill/>
                    </a:lnR>
                    <a:lnT>
                      <a:noFill/>
                    </a:lnT>
                    <a:lnB>
                      <a:noFill/>
                    </a:lnB>
                    <a:solidFill>
                      <a:srgbClr val="E6EED5"/>
                    </a:solidFill>
                  </a:tcPr>
                </a:tc>
                <a:tc>
                  <a:txBody>
                    <a:bodyPr/>
                    <a:lstStyle/>
                    <a:p>
                      <a:pPr algn="ctr">
                        <a:spcAft>
                          <a:spcPts val="0"/>
                        </a:spcAft>
                      </a:pPr>
                      <a:r>
                        <a:rPr lang="es-EC" sz="1100" b="1" dirty="0">
                          <a:latin typeface="Calibri"/>
                          <a:ea typeface="Times New Roman"/>
                          <a:cs typeface="Arial"/>
                        </a:rPr>
                        <a:t>4 ppm</a:t>
                      </a:r>
                      <a:endParaRPr lang="es-EC" sz="1100" dirty="0">
                        <a:latin typeface="Times New Roman"/>
                        <a:ea typeface="Times New Roman"/>
                        <a:cs typeface="Times New Roman"/>
                      </a:endParaRPr>
                    </a:p>
                  </a:txBody>
                  <a:tcPr marL="50334" marR="50334" marT="0" marB="0">
                    <a:lnL>
                      <a:noFill/>
                    </a:lnL>
                    <a:lnR>
                      <a:noFill/>
                    </a:lnR>
                    <a:lnT>
                      <a:noFill/>
                    </a:lnT>
                    <a:lnB>
                      <a:noFill/>
                    </a:lnB>
                    <a:solidFill>
                      <a:srgbClr val="E6EED5"/>
                    </a:solidFill>
                  </a:tcPr>
                </a:tc>
              </a:tr>
              <a:tr h="326524">
                <a:tc>
                  <a:txBody>
                    <a:bodyPr/>
                    <a:lstStyle/>
                    <a:p>
                      <a:pPr algn="ctr">
                        <a:spcAft>
                          <a:spcPts val="0"/>
                        </a:spcAft>
                      </a:pPr>
                      <a:r>
                        <a:rPr lang="es-EC" sz="1100" b="1" dirty="0">
                          <a:solidFill>
                            <a:srgbClr val="000000"/>
                          </a:solidFill>
                          <a:latin typeface="Arial"/>
                          <a:ea typeface="Times New Roman"/>
                          <a:cs typeface="Times New Roman"/>
                        </a:rPr>
                        <a:t>MÁXIMO</a:t>
                      </a:r>
                      <a:endParaRPr lang="es-EC" sz="1100" dirty="0">
                        <a:latin typeface="Times New Roman"/>
                        <a:ea typeface="Times New Roman"/>
                        <a:cs typeface="Times New Roman"/>
                      </a:endParaRPr>
                    </a:p>
                  </a:txBody>
                  <a:tcPr marL="50334" marR="50334" marT="0" marB="0">
                    <a:lnL>
                      <a:noFill/>
                    </a:lnL>
                    <a:lnR>
                      <a:noFill/>
                    </a:lnR>
                    <a:lnT>
                      <a:noFill/>
                    </a:lnT>
                    <a:lnB w="12700" cap="flat" cmpd="sng" algn="ctr">
                      <a:solidFill>
                        <a:srgbClr val="9BBB59"/>
                      </a:solidFill>
                      <a:prstDash val="solid"/>
                      <a:round/>
                      <a:headEnd type="none" w="med" len="med"/>
                      <a:tailEnd type="none" w="med" len="med"/>
                    </a:lnB>
                  </a:tcPr>
                </a:tc>
                <a:tc>
                  <a:txBody>
                    <a:bodyPr/>
                    <a:lstStyle/>
                    <a:p>
                      <a:pPr algn="ctr">
                        <a:spcAft>
                          <a:spcPts val="0"/>
                        </a:spcAft>
                      </a:pPr>
                      <a:r>
                        <a:rPr lang="es-ES" sz="1000" b="1" dirty="0">
                          <a:latin typeface="Calibri"/>
                          <a:ea typeface="Times New Roman"/>
                          <a:cs typeface="Times New Roman"/>
                        </a:rPr>
                        <a:t>62 ppm</a:t>
                      </a:r>
                      <a:endParaRPr lang="es-EC" sz="1000" dirty="0">
                        <a:latin typeface="Times New Roman"/>
                        <a:ea typeface="Times New Roman"/>
                        <a:cs typeface="Times New Roman"/>
                      </a:endParaRPr>
                    </a:p>
                  </a:txBody>
                  <a:tcPr marL="50334" marR="50334" marT="0" marB="0">
                    <a:lnL>
                      <a:noFill/>
                    </a:lnL>
                    <a:lnR>
                      <a:noFill/>
                    </a:lnR>
                    <a:lnT>
                      <a:noFill/>
                    </a:lnT>
                    <a:lnB w="12700" cap="flat" cmpd="sng" algn="ctr">
                      <a:solidFill>
                        <a:srgbClr val="9BBB59"/>
                      </a:solidFill>
                      <a:prstDash val="solid"/>
                      <a:round/>
                      <a:headEnd type="none" w="med" len="med"/>
                      <a:tailEnd type="none" w="med" len="med"/>
                    </a:lnB>
                  </a:tcPr>
                </a:tc>
                <a:tc>
                  <a:txBody>
                    <a:bodyPr/>
                    <a:lstStyle/>
                    <a:p>
                      <a:pPr algn="ctr">
                        <a:spcAft>
                          <a:spcPts val="0"/>
                        </a:spcAft>
                      </a:pPr>
                      <a:r>
                        <a:rPr lang="es-ES" sz="1000" b="1" dirty="0">
                          <a:latin typeface="Calibri"/>
                          <a:ea typeface="Times New Roman"/>
                          <a:cs typeface="Times New Roman"/>
                        </a:rPr>
                        <a:t>178 ppm</a:t>
                      </a:r>
                      <a:endParaRPr lang="es-EC" sz="1000" dirty="0">
                        <a:latin typeface="Times New Roman"/>
                        <a:ea typeface="Times New Roman"/>
                        <a:cs typeface="Times New Roman"/>
                      </a:endParaRPr>
                    </a:p>
                  </a:txBody>
                  <a:tcPr marL="50334" marR="50334" marT="0" marB="0">
                    <a:lnL>
                      <a:noFill/>
                    </a:lnL>
                    <a:lnR>
                      <a:noFill/>
                    </a:lnR>
                    <a:lnT>
                      <a:noFill/>
                    </a:lnT>
                    <a:lnB w="12700" cap="flat" cmpd="sng" algn="ctr">
                      <a:solidFill>
                        <a:srgbClr val="9BBB59"/>
                      </a:solidFill>
                      <a:prstDash val="solid"/>
                      <a:round/>
                      <a:headEnd type="none" w="med" len="med"/>
                      <a:tailEnd type="none" w="med" len="med"/>
                    </a:lnB>
                  </a:tcPr>
                </a:tc>
                <a:tc>
                  <a:txBody>
                    <a:bodyPr/>
                    <a:lstStyle/>
                    <a:p>
                      <a:pPr algn="ctr">
                        <a:spcAft>
                          <a:spcPts val="0"/>
                        </a:spcAft>
                      </a:pPr>
                      <a:r>
                        <a:rPr lang="es-ES" sz="1000" b="1" dirty="0">
                          <a:latin typeface="Calibri"/>
                          <a:ea typeface="Times New Roman"/>
                          <a:cs typeface="Times New Roman"/>
                        </a:rPr>
                        <a:t>114 ppm</a:t>
                      </a:r>
                      <a:endParaRPr lang="es-EC" sz="1000" dirty="0">
                        <a:latin typeface="Times New Roman"/>
                        <a:ea typeface="Times New Roman"/>
                        <a:cs typeface="Times New Roman"/>
                      </a:endParaRPr>
                    </a:p>
                  </a:txBody>
                  <a:tcPr marL="50334" marR="50334" marT="0" marB="0">
                    <a:lnL>
                      <a:noFill/>
                    </a:lnL>
                    <a:lnR>
                      <a:noFill/>
                    </a:lnR>
                    <a:lnT>
                      <a:noFill/>
                    </a:lnT>
                    <a:lnB w="12700" cap="flat" cmpd="sng" algn="ctr">
                      <a:solidFill>
                        <a:srgbClr val="9BBB59"/>
                      </a:solidFill>
                      <a:prstDash val="solid"/>
                      <a:round/>
                      <a:headEnd type="none" w="med" len="med"/>
                      <a:tailEnd type="none" w="med" len="med"/>
                    </a:lnB>
                  </a:tcPr>
                </a:tc>
                <a:tc>
                  <a:txBody>
                    <a:bodyPr/>
                    <a:lstStyle/>
                    <a:p>
                      <a:pPr algn="ctr">
                        <a:spcAft>
                          <a:spcPts val="0"/>
                        </a:spcAft>
                      </a:pPr>
                      <a:r>
                        <a:rPr lang="es-ES" sz="1000" b="1" dirty="0">
                          <a:latin typeface="Calibri"/>
                          <a:ea typeface="Times New Roman"/>
                          <a:cs typeface="Times New Roman"/>
                        </a:rPr>
                        <a:t>109 ppm</a:t>
                      </a:r>
                      <a:endParaRPr lang="es-EC" sz="1000" dirty="0">
                        <a:latin typeface="Times New Roman"/>
                        <a:ea typeface="Times New Roman"/>
                        <a:cs typeface="Times New Roman"/>
                      </a:endParaRPr>
                    </a:p>
                  </a:txBody>
                  <a:tcPr marL="50334" marR="50334" marT="0" marB="0">
                    <a:lnL>
                      <a:noFill/>
                    </a:lnL>
                    <a:lnR>
                      <a:noFill/>
                    </a:lnR>
                    <a:lnT>
                      <a:noFill/>
                    </a:lnT>
                    <a:lnB w="12700" cap="flat" cmpd="sng" algn="ctr">
                      <a:solidFill>
                        <a:srgbClr val="9BBB59"/>
                      </a:solidFill>
                      <a:prstDash val="solid"/>
                      <a:round/>
                      <a:headEnd type="none" w="med" len="med"/>
                      <a:tailEnd type="none" w="med" len="med"/>
                    </a:lnB>
                  </a:tcPr>
                </a:tc>
                <a:tc>
                  <a:txBody>
                    <a:bodyPr/>
                    <a:lstStyle/>
                    <a:p>
                      <a:pPr algn="ctr">
                        <a:spcAft>
                          <a:spcPts val="0"/>
                        </a:spcAft>
                      </a:pPr>
                      <a:r>
                        <a:rPr lang="es-ES" sz="1000" b="1" dirty="0">
                          <a:latin typeface="Calibri"/>
                          <a:ea typeface="Times New Roman"/>
                          <a:cs typeface="Times New Roman"/>
                        </a:rPr>
                        <a:t>109 ppm</a:t>
                      </a:r>
                      <a:endParaRPr lang="es-EC" sz="1000" dirty="0">
                        <a:latin typeface="Times New Roman"/>
                        <a:ea typeface="Times New Roman"/>
                        <a:cs typeface="Times New Roman"/>
                      </a:endParaRPr>
                    </a:p>
                  </a:txBody>
                  <a:tcPr marL="50334" marR="50334" marT="0" marB="0">
                    <a:lnL>
                      <a:noFill/>
                    </a:lnL>
                    <a:lnR>
                      <a:noFill/>
                    </a:lnR>
                    <a:lnT>
                      <a:noFill/>
                    </a:lnT>
                    <a:lnB w="12700" cap="flat" cmpd="sng" algn="ctr">
                      <a:solidFill>
                        <a:srgbClr val="9BBB59"/>
                      </a:solidFill>
                      <a:prstDash val="solid"/>
                      <a:round/>
                      <a:headEnd type="none" w="med" len="med"/>
                      <a:tailEnd type="none" w="med" len="med"/>
                    </a:lnB>
                  </a:tcPr>
                </a:tc>
                <a:tc>
                  <a:txBody>
                    <a:bodyPr/>
                    <a:lstStyle/>
                    <a:p>
                      <a:pPr algn="ctr">
                        <a:spcAft>
                          <a:spcPts val="0"/>
                        </a:spcAft>
                      </a:pPr>
                      <a:r>
                        <a:rPr lang="es-ES" sz="1000" b="1" dirty="0">
                          <a:latin typeface="Calibri"/>
                          <a:ea typeface="Times New Roman"/>
                          <a:cs typeface="Times New Roman"/>
                        </a:rPr>
                        <a:t>113 ppm</a:t>
                      </a:r>
                      <a:endParaRPr lang="es-EC" sz="1000" dirty="0">
                        <a:latin typeface="Times New Roman"/>
                        <a:ea typeface="Times New Roman"/>
                        <a:cs typeface="Times New Roman"/>
                      </a:endParaRPr>
                    </a:p>
                  </a:txBody>
                  <a:tcPr marL="50334" marR="50334" marT="0" marB="0">
                    <a:lnL>
                      <a:noFill/>
                    </a:lnL>
                    <a:lnR>
                      <a:noFill/>
                    </a:lnR>
                    <a:lnT>
                      <a:noFill/>
                    </a:lnT>
                    <a:lnB w="12700" cap="flat" cmpd="sng" algn="ctr">
                      <a:solidFill>
                        <a:srgbClr val="9BBB59"/>
                      </a:solidFill>
                      <a:prstDash val="solid"/>
                      <a:round/>
                      <a:headEnd type="none" w="med" len="med"/>
                      <a:tailEnd type="none" w="med" len="med"/>
                    </a:lnB>
                  </a:tcPr>
                </a:tc>
                <a:tc>
                  <a:txBody>
                    <a:bodyPr/>
                    <a:lstStyle/>
                    <a:p>
                      <a:pPr algn="ctr">
                        <a:spcAft>
                          <a:spcPts val="0"/>
                        </a:spcAft>
                      </a:pPr>
                      <a:r>
                        <a:rPr lang="es-ES" sz="1000" b="1" dirty="0">
                          <a:latin typeface="Calibri"/>
                          <a:ea typeface="Times New Roman"/>
                          <a:cs typeface="Times New Roman"/>
                        </a:rPr>
                        <a:t>104 ppm</a:t>
                      </a:r>
                      <a:endParaRPr lang="es-EC" sz="1000" dirty="0">
                        <a:latin typeface="Times New Roman"/>
                        <a:ea typeface="Times New Roman"/>
                        <a:cs typeface="Times New Roman"/>
                      </a:endParaRPr>
                    </a:p>
                  </a:txBody>
                  <a:tcPr marL="50334" marR="50334" marT="0" marB="0">
                    <a:lnL>
                      <a:noFill/>
                    </a:lnL>
                    <a:lnR>
                      <a:noFill/>
                    </a:lnR>
                    <a:lnT>
                      <a:noFill/>
                    </a:lnT>
                    <a:lnB w="12700" cap="flat" cmpd="sng" algn="ctr">
                      <a:solidFill>
                        <a:srgbClr val="9BBB59"/>
                      </a:solidFill>
                      <a:prstDash val="solid"/>
                      <a:round/>
                      <a:headEnd type="none" w="med" len="med"/>
                      <a:tailEnd type="none" w="med" len="med"/>
                    </a:lnB>
                  </a:tcPr>
                </a:tc>
                <a:tc>
                  <a:txBody>
                    <a:bodyPr/>
                    <a:lstStyle/>
                    <a:p>
                      <a:pPr algn="ctr">
                        <a:spcAft>
                          <a:spcPts val="0"/>
                        </a:spcAft>
                      </a:pPr>
                      <a:r>
                        <a:rPr lang="es-ES" sz="1000" b="1" dirty="0">
                          <a:latin typeface="Calibri"/>
                          <a:ea typeface="Times New Roman"/>
                          <a:cs typeface="Times New Roman"/>
                        </a:rPr>
                        <a:t>106 ppm</a:t>
                      </a:r>
                      <a:endParaRPr lang="es-EC" sz="1000" dirty="0">
                        <a:latin typeface="Times New Roman"/>
                        <a:ea typeface="Times New Roman"/>
                        <a:cs typeface="Times New Roman"/>
                      </a:endParaRPr>
                    </a:p>
                  </a:txBody>
                  <a:tcPr marL="50334" marR="50334" marT="0" marB="0">
                    <a:lnL>
                      <a:noFill/>
                    </a:lnL>
                    <a:lnR>
                      <a:noFill/>
                    </a:lnR>
                    <a:lnT>
                      <a:noFill/>
                    </a:lnT>
                    <a:lnB w="12700" cap="flat" cmpd="sng" algn="ctr">
                      <a:solidFill>
                        <a:srgbClr val="9BBB59"/>
                      </a:solidFill>
                      <a:prstDash val="solid"/>
                      <a:round/>
                      <a:headEnd type="none" w="med" len="med"/>
                      <a:tailEnd type="none" w="med" len="med"/>
                    </a:lnB>
                  </a:tcPr>
                </a:tc>
                <a:tc>
                  <a:txBody>
                    <a:bodyPr/>
                    <a:lstStyle/>
                    <a:p>
                      <a:pPr algn="ctr">
                        <a:spcAft>
                          <a:spcPts val="0"/>
                        </a:spcAft>
                      </a:pPr>
                      <a:r>
                        <a:rPr lang="es-EC" sz="1100" b="1" dirty="0">
                          <a:latin typeface="Calibri"/>
                          <a:ea typeface="Times New Roman"/>
                          <a:cs typeface="Arial"/>
                        </a:rPr>
                        <a:t>6 ppm</a:t>
                      </a:r>
                      <a:endParaRPr lang="es-EC" sz="1100" dirty="0">
                        <a:latin typeface="Times New Roman"/>
                        <a:ea typeface="Times New Roman"/>
                        <a:cs typeface="Times New Roman"/>
                      </a:endParaRPr>
                    </a:p>
                  </a:txBody>
                  <a:tcPr marL="50334" marR="50334" marT="0" marB="0">
                    <a:lnL>
                      <a:noFill/>
                    </a:lnL>
                    <a:lnR>
                      <a:noFill/>
                    </a:lnR>
                    <a:lnT>
                      <a:noFill/>
                    </a:lnT>
                    <a:lnB w="12700" cap="flat" cmpd="sng" algn="ctr">
                      <a:solidFill>
                        <a:srgbClr val="9BBB59"/>
                      </a:solidFill>
                      <a:prstDash val="solid"/>
                      <a:round/>
                      <a:headEnd type="none" w="med" len="med"/>
                      <a:tailEnd type="none" w="med" len="med"/>
                    </a:lnB>
                  </a:tcPr>
                </a:tc>
              </a:tr>
            </a:tbl>
          </a:graphicData>
        </a:graphic>
      </p:graphicFrame>
      <p:sp>
        <p:nvSpPr>
          <p:cNvPr id="8" name="7 Rectángulo"/>
          <p:cNvSpPr/>
          <p:nvPr/>
        </p:nvSpPr>
        <p:spPr>
          <a:xfrm>
            <a:off x="8316416" y="3284984"/>
            <a:ext cx="612576" cy="2160240"/>
          </a:xfrm>
          <a:prstGeom prst="rect">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Rectángulo"/>
          <p:cNvSpPr/>
          <p:nvPr/>
        </p:nvSpPr>
        <p:spPr>
          <a:xfrm>
            <a:off x="8316416" y="5517232"/>
            <a:ext cx="648072" cy="864096"/>
          </a:xfrm>
          <a:prstGeom prst="rect">
            <a:avLst/>
          </a:prstGeom>
          <a:no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ES">
              <a:solidFill>
                <a:schemeClr val="accent6">
                  <a:lumMod val="75000"/>
                </a:schemeClr>
              </a:solidFill>
            </a:endParaRPr>
          </a:p>
        </p:txBody>
      </p:sp>
      <p:sp>
        <p:nvSpPr>
          <p:cNvPr id="10" name="9 Elipse"/>
          <p:cNvSpPr/>
          <p:nvPr/>
        </p:nvSpPr>
        <p:spPr>
          <a:xfrm>
            <a:off x="3059832" y="2852936"/>
            <a:ext cx="720080" cy="2880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Elipse"/>
          <p:cNvSpPr/>
          <p:nvPr/>
        </p:nvSpPr>
        <p:spPr>
          <a:xfrm>
            <a:off x="3779912" y="2852936"/>
            <a:ext cx="720080" cy="2880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11 Elipse"/>
          <p:cNvSpPr/>
          <p:nvPr/>
        </p:nvSpPr>
        <p:spPr>
          <a:xfrm>
            <a:off x="4572000" y="2852936"/>
            <a:ext cx="576064" cy="2880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12 Elipse"/>
          <p:cNvSpPr/>
          <p:nvPr/>
        </p:nvSpPr>
        <p:spPr>
          <a:xfrm>
            <a:off x="5220072" y="2852936"/>
            <a:ext cx="504056" cy="2880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13 Elipse"/>
          <p:cNvSpPr/>
          <p:nvPr/>
        </p:nvSpPr>
        <p:spPr>
          <a:xfrm>
            <a:off x="5796136" y="2852936"/>
            <a:ext cx="504056" cy="2880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14 Elipse"/>
          <p:cNvSpPr/>
          <p:nvPr/>
        </p:nvSpPr>
        <p:spPr>
          <a:xfrm>
            <a:off x="6444208" y="2852936"/>
            <a:ext cx="504056" cy="2880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15 Elipse"/>
          <p:cNvSpPr/>
          <p:nvPr/>
        </p:nvSpPr>
        <p:spPr>
          <a:xfrm>
            <a:off x="7092280" y="2852936"/>
            <a:ext cx="504056" cy="2880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16 Elipse"/>
          <p:cNvSpPr/>
          <p:nvPr/>
        </p:nvSpPr>
        <p:spPr>
          <a:xfrm>
            <a:off x="7740352" y="2852936"/>
            <a:ext cx="504056" cy="2880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17 Llamada rectangular redondeada"/>
          <p:cNvSpPr/>
          <p:nvPr/>
        </p:nvSpPr>
        <p:spPr>
          <a:xfrm>
            <a:off x="8316416" y="2924944"/>
            <a:ext cx="648072" cy="288032"/>
          </a:xfrm>
          <a:prstGeom prst="wedgeRoundRectCallout">
            <a:avLst>
              <a:gd name="adj1" fmla="val -42727"/>
              <a:gd name="adj2" fmla="val -265912"/>
              <a:gd name="adj3" fmla="val 16667"/>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18 CuadroTexto"/>
          <p:cNvSpPr txBox="1"/>
          <p:nvPr/>
        </p:nvSpPr>
        <p:spPr>
          <a:xfrm>
            <a:off x="7740352" y="1988840"/>
            <a:ext cx="1152128" cy="338554"/>
          </a:xfrm>
          <a:prstGeom prst="rect">
            <a:avLst/>
          </a:prstGeom>
          <a:noFill/>
        </p:spPr>
        <p:txBody>
          <a:bodyPr wrap="square" rtlCol="0">
            <a:spAutoFit/>
          </a:bodyPr>
          <a:lstStyle/>
          <a:p>
            <a:r>
              <a:rPr lang="es-EC" sz="1600" b="1" dirty="0" smtClean="0"/>
              <a:t>OBJETIVO</a:t>
            </a:r>
            <a:endParaRPr lang="es-EC" sz="1600" b="1" dirty="0"/>
          </a:p>
        </p:txBody>
      </p:sp>
      <p:sp>
        <p:nvSpPr>
          <p:cNvPr id="20" name="19 Proceso alternativo"/>
          <p:cNvSpPr/>
          <p:nvPr/>
        </p:nvSpPr>
        <p:spPr>
          <a:xfrm>
            <a:off x="3059832" y="5445224"/>
            <a:ext cx="5328592" cy="1008112"/>
          </a:xfrm>
          <a:prstGeom prst="flowChartAlternateProcess">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20 Flecha derecha"/>
          <p:cNvSpPr/>
          <p:nvPr/>
        </p:nvSpPr>
        <p:spPr>
          <a:xfrm>
            <a:off x="3203848" y="5112568"/>
            <a:ext cx="5112568" cy="1628800"/>
          </a:xfrm>
          <a:prstGeom prst="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7" presetClass="entr" presetSubtype="4"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1000" fill="hold"/>
                                        <p:tgtEl>
                                          <p:spTgt spid="8"/>
                                        </p:tgtEl>
                                        <p:attrNameLst>
                                          <p:attrName>ppt_x</p:attrName>
                                        </p:attrNameLst>
                                      </p:cBhvr>
                                      <p:tavLst>
                                        <p:tav tm="0">
                                          <p:val>
                                            <p:strVal val="#ppt_x"/>
                                          </p:val>
                                        </p:tav>
                                        <p:tav tm="100000">
                                          <p:val>
                                            <p:strVal val="#ppt_x"/>
                                          </p:val>
                                        </p:tav>
                                      </p:tavLst>
                                    </p:anim>
                                    <p:anim calcmode="lin" valueType="num">
                                      <p:cBhvr additive="base">
                                        <p:cTn id="4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9" presetClass="exit" presetSubtype="0" fill="hold" grpId="1" nodeType="clickEffect">
                                  <p:stCondLst>
                                    <p:cond delay="0"/>
                                  </p:stCondLst>
                                  <p:childTnLst>
                                    <p:animEffect transition="out" filter="dissolve">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par>
                                <p:cTn id="54" presetID="1" presetClass="entr" presetSubtype="0" fill="hold" grpId="0" nodeType="withEffect">
                                  <p:stCondLst>
                                    <p:cond delay="0"/>
                                  </p:stCondLst>
                                  <p:childTnLst>
                                    <p:set>
                                      <p:cBhvr>
                                        <p:cTn id="55" dur="1" fill="hold">
                                          <p:stCondLst>
                                            <p:cond delay="0"/>
                                          </p:stCondLst>
                                        </p:cTn>
                                        <p:tgtEl>
                                          <p:spTgt spid="20"/>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grpId="1" nodeType="clickEffect">
                                  <p:stCondLst>
                                    <p:cond delay="0"/>
                                  </p:stCondLst>
                                  <p:childTnLst>
                                    <p:set>
                                      <p:cBhvr>
                                        <p:cTn id="59" dur="1" fill="hold">
                                          <p:stCondLst>
                                            <p:cond delay="0"/>
                                          </p:stCondLst>
                                        </p:cTn>
                                        <p:tgtEl>
                                          <p:spTgt spid="20"/>
                                        </p:tgtEl>
                                        <p:attrNameLst>
                                          <p:attrName>style.visibility</p:attrName>
                                        </p:attrNameLst>
                                      </p:cBhvr>
                                      <p:to>
                                        <p:strVal val="hidden"/>
                                      </p:to>
                                    </p:set>
                                  </p:childTnLst>
                                </p:cTn>
                              </p:par>
                              <p:par>
                                <p:cTn id="60" presetID="2" presetClass="entr" presetSubtype="4" fill="hold" grpId="0" nodeType="with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additive="base">
                                        <p:cTn id="62" dur="500" fill="hold"/>
                                        <p:tgtEl>
                                          <p:spTgt spid="9"/>
                                        </p:tgtEl>
                                        <p:attrNameLst>
                                          <p:attrName>ppt_x</p:attrName>
                                        </p:attrNameLst>
                                      </p:cBhvr>
                                      <p:tavLst>
                                        <p:tav tm="0">
                                          <p:val>
                                            <p:strVal val="#ppt_x"/>
                                          </p:val>
                                        </p:tav>
                                        <p:tav tm="100000">
                                          <p:val>
                                            <p:strVal val="#ppt_x"/>
                                          </p:val>
                                        </p:tav>
                                      </p:tavLst>
                                    </p:anim>
                                    <p:anim calcmode="lin" valueType="num">
                                      <p:cBhvr additive="base">
                                        <p:cTn id="63" dur="500" fill="hold"/>
                                        <p:tgtEl>
                                          <p:spTgt spid="9"/>
                                        </p:tgtEl>
                                        <p:attrNameLst>
                                          <p:attrName>ppt_y</p:attrName>
                                        </p:attrNameLst>
                                      </p:cBhvr>
                                      <p:tavLst>
                                        <p:tav tm="0">
                                          <p:val>
                                            <p:strVal val="1+#ppt_h/2"/>
                                          </p:val>
                                        </p:tav>
                                        <p:tav tm="100000">
                                          <p:val>
                                            <p:strVal val="#ppt_y"/>
                                          </p:val>
                                        </p:tav>
                                      </p:tavLst>
                                    </p:anim>
                                  </p:childTnLst>
                                </p:cTn>
                              </p:par>
                              <p:par>
                                <p:cTn id="64" presetID="1" presetClass="entr" presetSubtype="0"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8" grpId="1" animBg="1"/>
      <p:bldP spid="19" grpId="0"/>
      <p:bldP spid="20" grpId="0" animBg="1"/>
      <p:bldP spid="20" grpId="1" animBg="1"/>
      <p:bldP spid="2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548680"/>
            <a:ext cx="8401080" cy="1143000"/>
          </a:xfrm>
        </p:spPr>
        <p:txBody>
          <a:bodyPr>
            <a:noAutofit/>
          </a:bodyPr>
          <a:lstStyle/>
          <a:p>
            <a:r>
              <a:rPr lang="es-ES" sz="3200" b="1" dirty="0" smtClean="0"/>
              <a:t>ANÁLISIS DE LA RECUPERACIÓN </a:t>
            </a:r>
            <a:r>
              <a:rPr lang="es-ES" sz="3200" b="1" dirty="0"/>
              <a:t>DE LA  FRECUENCIA </a:t>
            </a:r>
            <a:r>
              <a:rPr lang="es-ES" sz="3200" b="1" dirty="0" smtClean="0"/>
              <a:t>CARDIACA</a:t>
            </a:r>
            <a:endParaRPr lang="es-ES" sz="3200" dirty="0"/>
          </a:p>
        </p:txBody>
      </p:sp>
      <p:pic>
        <p:nvPicPr>
          <p:cNvPr id="43009" name="Picture 1"/>
          <p:cNvPicPr>
            <a:picLocks noChangeAspect="1" noChangeArrowheads="1"/>
          </p:cNvPicPr>
          <p:nvPr/>
        </p:nvPicPr>
        <p:blipFill>
          <a:blip r:embed="rId2" cstate="print"/>
          <a:srcRect/>
          <a:stretch>
            <a:fillRect/>
          </a:stretch>
        </p:blipFill>
        <p:spPr bwMode="auto">
          <a:xfrm>
            <a:off x="827584" y="2564904"/>
            <a:ext cx="7774869" cy="3816424"/>
          </a:xfrm>
          <a:prstGeom prst="rect">
            <a:avLst/>
          </a:prstGeom>
          <a:noFill/>
          <a:ln w="9525">
            <a:noFill/>
            <a:miter lim="800000"/>
            <a:headEnd/>
            <a:tailEnd/>
          </a:ln>
        </p:spPr>
      </p:pic>
      <p:sp>
        <p:nvSpPr>
          <p:cNvPr id="5" name="4 Llamada rectangular redondeada"/>
          <p:cNvSpPr/>
          <p:nvPr/>
        </p:nvSpPr>
        <p:spPr>
          <a:xfrm>
            <a:off x="2123728" y="5805264"/>
            <a:ext cx="6336704" cy="504056"/>
          </a:xfrm>
          <a:prstGeom prst="wedgeRoundRectCallout">
            <a:avLst>
              <a:gd name="adj1" fmla="val -51527"/>
              <a:gd name="adj2" fmla="val 21839"/>
              <a:gd name="adj3" fmla="val 16667"/>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 xmlns:p14="http://schemas.microsoft.com/office/powerpoint/2010/main" val="58052543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548680"/>
            <a:ext cx="8229600" cy="1071546"/>
          </a:xfrm>
        </p:spPr>
        <p:txBody>
          <a:bodyPr>
            <a:noAutofit/>
          </a:bodyPr>
          <a:lstStyle/>
          <a:p>
            <a:r>
              <a:rPr lang="es-ES" sz="3600" b="1" dirty="0"/>
              <a:t>ANÁLISIS DE LA FRECUENCIA CARDIACA MAXIMA Y </a:t>
            </a:r>
            <a:r>
              <a:rPr lang="es-ES" sz="3600" b="1" dirty="0" smtClean="0"/>
              <a:t>LIMIAR</a:t>
            </a:r>
            <a:endParaRPr lang="es-ES" sz="3600" dirty="0"/>
          </a:p>
        </p:txBody>
      </p:sp>
      <p:graphicFrame>
        <p:nvGraphicFramePr>
          <p:cNvPr id="4" name="3 Tabla"/>
          <p:cNvGraphicFramePr>
            <a:graphicFrameLocks noGrp="1"/>
          </p:cNvGraphicFramePr>
          <p:nvPr/>
        </p:nvGraphicFramePr>
        <p:xfrm>
          <a:off x="1259632" y="2852936"/>
          <a:ext cx="6912768" cy="2952323"/>
        </p:xfrm>
        <a:graphic>
          <a:graphicData uri="http://schemas.openxmlformats.org/drawingml/2006/table">
            <a:tbl>
              <a:tblPr/>
              <a:tblGrid>
                <a:gridCol w="3830865"/>
                <a:gridCol w="956123"/>
                <a:gridCol w="1062890"/>
                <a:gridCol w="1062890"/>
              </a:tblGrid>
              <a:tr h="268393">
                <a:tc rowSpan="2">
                  <a:txBody>
                    <a:bodyPr/>
                    <a:lstStyle/>
                    <a:p>
                      <a:pPr algn="ctr">
                        <a:spcAft>
                          <a:spcPts val="0"/>
                        </a:spcAft>
                      </a:pPr>
                      <a:r>
                        <a:rPr lang="es-EC" sz="1600" b="1" dirty="0">
                          <a:solidFill>
                            <a:srgbClr val="000000"/>
                          </a:solidFill>
                          <a:latin typeface="Calibri"/>
                          <a:ea typeface="Times New Roman"/>
                          <a:cs typeface="Times New Roman"/>
                        </a:rPr>
                        <a:t>APELLIDOS Y NOMBRES</a:t>
                      </a:r>
                      <a:endParaRPr lang="es-EC" sz="1200" dirty="0">
                        <a:latin typeface="Times New Roman"/>
                        <a:ea typeface="Times New Roman"/>
                        <a:cs typeface="Times New Roman"/>
                      </a:endParaRPr>
                    </a:p>
                  </a:txBody>
                  <a:tcPr marL="68580" marR="68580" marT="0" marB="0">
                    <a:lnL>
                      <a:noFill/>
                    </a:lnL>
                    <a:lnR>
                      <a:noFill/>
                    </a:lnR>
                    <a:lnT w="12700" cap="flat" cmpd="sng" algn="ctr">
                      <a:solidFill>
                        <a:srgbClr val="9BBB59"/>
                      </a:solidFill>
                      <a:prstDash val="solid"/>
                      <a:round/>
                      <a:headEnd type="none" w="med" len="med"/>
                      <a:tailEnd type="none" w="med" len="med"/>
                    </a:lnT>
                    <a:lnB>
                      <a:noFill/>
                    </a:lnB>
                  </a:tcPr>
                </a:tc>
                <a:tc rowSpan="2">
                  <a:txBody>
                    <a:bodyPr/>
                    <a:lstStyle/>
                    <a:p>
                      <a:pPr algn="ctr">
                        <a:spcAft>
                          <a:spcPts val="0"/>
                        </a:spcAft>
                      </a:pPr>
                      <a:r>
                        <a:rPr lang="es-EC" sz="1600" b="1">
                          <a:solidFill>
                            <a:srgbClr val="000000"/>
                          </a:solidFill>
                          <a:latin typeface="Calibri"/>
                          <a:ea typeface="Times New Roman"/>
                          <a:cs typeface="Times New Roman"/>
                        </a:rPr>
                        <a:t>FC MAX</a:t>
                      </a:r>
                      <a:endParaRPr lang="es-EC" sz="1200">
                        <a:latin typeface="Times New Roman"/>
                        <a:ea typeface="Times New Roman"/>
                        <a:cs typeface="Times New Roman"/>
                      </a:endParaRPr>
                    </a:p>
                  </a:txBody>
                  <a:tcPr marL="68580" marR="68580" marT="0" marB="0">
                    <a:lnL>
                      <a:noFill/>
                    </a:lnL>
                    <a:lnR>
                      <a:noFill/>
                    </a:lnR>
                    <a:lnT w="12700" cap="flat" cmpd="sng" algn="ctr">
                      <a:solidFill>
                        <a:srgbClr val="9BBB59"/>
                      </a:solidFill>
                      <a:prstDash val="solid"/>
                      <a:round/>
                      <a:headEnd type="none" w="med" len="med"/>
                      <a:tailEnd type="none" w="med" len="med"/>
                    </a:lnT>
                    <a:lnB>
                      <a:noFill/>
                    </a:lnB>
                  </a:tcPr>
                </a:tc>
                <a:tc gridSpan="2">
                  <a:txBody>
                    <a:bodyPr/>
                    <a:lstStyle/>
                    <a:p>
                      <a:pPr algn="ctr">
                        <a:spcAft>
                          <a:spcPts val="0"/>
                        </a:spcAft>
                      </a:pPr>
                      <a:r>
                        <a:rPr lang="es-EC" sz="1600" b="1" dirty="0">
                          <a:solidFill>
                            <a:srgbClr val="000000"/>
                          </a:solidFill>
                          <a:latin typeface="Calibri"/>
                          <a:ea typeface="Times New Roman"/>
                          <a:cs typeface="Times New Roman"/>
                        </a:rPr>
                        <a:t>LIMIAR</a:t>
                      </a:r>
                      <a:endParaRPr lang="es-EC" sz="1200" dirty="0">
                        <a:latin typeface="Times New Roman"/>
                        <a:ea typeface="Times New Roman"/>
                        <a:cs typeface="Times New Roman"/>
                      </a:endParaRPr>
                    </a:p>
                  </a:txBody>
                  <a:tcPr marL="68580" marR="68580"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hMerge="1">
                  <a:txBody>
                    <a:bodyPr/>
                    <a:lstStyle/>
                    <a:p>
                      <a:endParaRPr lang="es-EC"/>
                    </a:p>
                  </a:txBody>
                  <a:tcPr/>
                </a:tc>
              </a:tr>
              <a:tr h="268393">
                <a:tc vMerge="1">
                  <a:txBody>
                    <a:bodyPr/>
                    <a:lstStyle/>
                    <a:p>
                      <a:endParaRPr lang="es-EC"/>
                    </a:p>
                  </a:txBody>
                  <a:tcPr/>
                </a:tc>
                <a:tc vMerge="1">
                  <a:txBody>
                    <a:bodyPr/>
                    <a:lstStyle/>
                    <a:p>
                      <a:endParaRPr lang="es-EC"/>
                    </a:p>
                  </a:txBody>
                  <a:tcPr/>
                </a:tc>
                <a:tc>
                  <a:txBody>
                    <a:bodyPr/>
                    <a:lstStyle/>
                    <a:p>
                      <a:pPr algn="ctr">
                        <a:spcAft>
                          <a:spcPts val="0"/>
                        </a:spcAft>
                      </a:pPr>
                      <a:r>
                        <a:rPr lang="es-EC" sz="1600" b="1">
                          <a:solidFill>
                            <a:srgbClr val="000000"/>
                          </a:solidFill>
                          <a:latin typeface="Calibri"/>
                          <a:ea typeface="Times New Roman"/>
                          <a:cs typeface="Times New Roman"/>
                        </a:rPr>
                        <a:t>80%</a:t>
                      </a:r>
                      <a:endParaRPr lang="es-EC" sz="1200">
                        <a:latin typeface="Times New Roman"/>
                        <a:ea typeface="Times New Roman"/>
                        <a:cs typeface="Times New Roman"/>
                      </a:endParaRPr>
                    </a:p>
                  </a:txBody>
                  <a:tcPr marL="68580" marR="68580" marT="0" marB="0">
                    <a:lnL>
                      <a:noFill/>
                    </a:lnL>
                    <a:lnR>
                      <a:noFill/>
                    </a:lnR>
                    <a:lnT w="12700" cap="flat" cmpd="sng" algn="ctr">
                      <a:solidFill>
                        <a:srgbClr val="9BBB59"/>
                      </a:solidFill>
                      <a:prstDash val="solid"/>
                      <a:round/>
                      <a:headEnd type="none" w="med" len="med"/>
                      <a:tailEnd type="none" w="med" len="med"/>
                    </a:lnT>
                    <a:lnB>
                      <a:noFill/>
                    </a:lnB>
                    <a:solidFill>
                      <a:srgbClr val="E6EED5"/>
                    </a:solidFill>
                  </a:tcPr>
                </a:tc>
                <a:tc>
                  <a:txBody>
                    <a:bodyPr/>
                    <a:lstStyle/>
                    <a:p>
                      <a:pPr algn="ctr">
                        <a:spcAft>
                          <a:spcPts val="0"/>
                        </a:spcAft>
                      </a:pPr>
                      <a:r>
                        <a:rPr lang="es-EC" sz="1600" b="1">
                          <a:solidFill>
                            <a:srgbClr val="000000"/>
                          </a:solidFill>
                          <a:latin typeface="Calibri"/>
                          <a:ea typeface="Times New Roman"/>
                          <a:cs typeface="Times New Roman"/>
                        </a:rPr>
                        <a:t>85%</a:t>
                      </a:r>
                      <a:endParaRPr lang="es-EC" sz="1200">
                        <a:latin typeface="Times New Roman"/>
                        <a:ea typeface="Times New Roman"/>
                        <a:cs typeface="Times New Roman"/>
                      </a:endParaRPr>
                    </a:p>
                  </a:txBody>
                  <a:tcPr marL="68580" marR="68580" marT="0" marB="0">
                    <a:lnL>
                      <a:noFill/>
                    </a:lnL>
                    <a:lnR>
                      <a:noFill/>
                    </a:lnR>
                    <a:lnT w="12700" cap="flat" cmpd="sng" algn="ctr">
                      <a:solidFill>
                        <a:srgbClr val="9BBB59"/>
                      </a:solidFill>
                      <a:prstDash val="solid"/>
                      <a:round/>
                      <a:headEnd type="none" w="med" len="med"/>
                      <a:tailEnd type="none" w="med" len="med"/>
                    </a:lnT>
                    <a:lnB>
                      <a:noFill/>
                    </a:lnB>
                    <a:solidFill>
                      <a:srgbClr val="E6EED5"/>
                    </a:solidFill>
                  </a:tcPr>
                </a:tc>
              </a:tr>
              <a:tr h="268393">
                <a:tc>
                  <a:txBody>
                    <a:bodyPr/>
                    <a:lstStyle/>
                    <a:p>
                      <a:pPr>
                        <a:spcAft>
                          <a:spcPts val="0"/>
                        </a:spcAft>
                      </a:pPr>
                      <a:r>
                        <a:rPr lang="es-EC" sz="1600" b="1">
                          <a:solidFill>
                            <a:srgbClr val="000000"/>
                          </a:solidFill>
                          <a:latin typeface="Calibri"/>
                          <a:ea typeface="Times New Roman"/>
                          <a:cs typeface="Times New Roman"/>
                        </a:rPr>
                        <a:t>ALVAREZ SOLORZANO CARLOS JAVIER</a:t>
                      </a:r>
                      <a:endParaRPr lang="es-EC" sz="1200">
                        <a:latin typeface="Times New Roman"/>
                        <a:ea typeface="Times New Roman"/>
                        <a:cs typeface="Times New Roman"/>
                      </a:endParaRPr>
                    </a:p>
                  </a:txBody>
                  <a:tcPr marL="68580" marR="68580" marT="0" marB="0">
                    <a:lnL>
                      <a:noFill/>
                    </a:lnL>
                    <a:lnR>
                      <a:noFill/>
                    </a:lnR>
                    <a:lnT>
                      <a:noFill/>
                    </a:lnT>
                    <a:lnB>
                      <a:noFill/>
                    </a:lnB>
                  </a:tcPr>
                </a:tc>
                <a:tc>
                  <a:txBody>
                    <a:bodyPr/>
                    <a:lstStyle/>
                    <a:p>
                      <a:pPr algn="ctr">
                        <a:spcAft>
                          <a:spcPts val="0"/>
                        </a:spcAft>
                      </a:pPr>
                      <a:r>
                        <a:rPr lang="es-EC" sz="1600">
                          <a:solidFill>
                            <a:srgbClr val="000000"/>
                          </a:solidFill>
                          <a:latin typeface="Calibri"/>
                          <a:ea typeface="Times New Roman"/>
                          <a:cs typeface="Times New Roman"/>
                        </a:rPr>
                        <a:t>176 ppm</a:t>
                      </a:r>
                      <a:endParaRPr lang="es-EC" sz="1200">
                        <a:latin typeface="Times New Roman"/>
                        <a:ea typeface="Times New Roman"/>
                        <a:cs typeface="Times New Roman"/>
                      </a:endParaRPr>
                    </a:p>
                  </a:txBody>
                  <a:tcPr marL="68580" marR="68580" marT="0" marB="0">
                    <a:lnL>
                      <a:noFill/>
                    </a:lnL>
                    <a:lnR>
                      <a:noFill/>
                    </a:lnR>
                    <a:lnT>
                      <a:noFill/>
                    </a:lnT>
                    <a:lnB>
                      <a:noFill/>
                    </a:lnB>
                  </a:tcPr>
                </a:tc>
                <a:tc>
                  <a:txBody>
                    <a:bodyPr/>
                    <a:lstStyle/>
                    <a:p>
                      <a:pPr algn="ctr">
                        <a:spcAft>
                          <a:spcPts val="0"/>
                        </a:spcAft>
                      </a:pPr>
                      <a:r>
                        <a:rPr lang="es-EC" sz="1600">
                          <a:solidFill>
                            <a:srgbClr val="000000"/>
                          </a:solidFill>
                          <a:latin typeface="Calibri"/>
                          <a:ea typeface="Times New Roman"/>
                          <a:cs typeface="Times New Roman"/>
                        </a:rPr>
                        <a:t>141 ppm</a:t>
                      </a:r>
                      <a:endParaRPr lang="es-EC" sz="1200">
                        <a:latin typeface="Times New Roman"/>
                        <a:ea typeface="Times New Roman"/>
                        <a:cs typeface="Times New Roman"/>
                      </a:endParaRPr>
                    </a:p>
                  </a:txBody>
                  <a:tcPr marL="68580" marR="68580" marT="0" marB="0">
                    <a:lnL>
                      <a:noFill/>
                    </a:lnL>
                    <a:lnR>
                      <a:noFill/>
                    </a:lnR>
                    <a:lnT>
                      <a:noFill/>
                    </a:lnT>
                    <a:lnB>
                      <a:noFill/>
                    </a:lnB>
                  </a:tcPr>
                </a:tc>
                <a:tc>
                  <a:txBody>
                    <a:bodyPr/>
                    <a:lstStyle/>
                    <a:p>
                      <a:pPr algn="ctr">
                        <a:spcAft>
                          <a:spcPts val="0"/>
                        </a:spcAft>
                      </a:pPr>
                      <a:r>
                        <a:rPr lang="es-EC" sz="1600">
                          <a:solidFill>
                            <a:srgbClr val="000000"/>
                          </a:solidFill>
                          <a:latin typeface="Calibri"/>
                          <a:ea typeface="Times New Roman"/>
                          <a:cs typeface="Times New Roman"/>
                        </a:rPr>
                        <a:t>150 ppm</a:t>
                      </a:r>
                      <a:endParaRPr lang="es-EC" sz="1200">
                        <a:latin typeface="Times New Roman"/>
                        <a:ea typeface="Times New Roman"/>
                        <a:cs typeface="Times New Roman"/>
                      </a:endParaRPr>
                    </a:p>
                  </a:txBody>
                  <a:tcPr marL="68580" marR="68580" marT="0" marB="0">
                    <a:lnL>
                      <a:noFill/>
                    </a:lnL>
                    <a:lnR>
                      <a:noFill/>
                    </a:lnR>
                    <a:lnT>
                      <a:noFill/>
                    </a:lnT>
                    <a:lnB>
                      <a:noFill/>
                    </a:lnB>
                  </a:tcPr>
                </a:tc>
              </a:tr>
              <a:tr h="268393">
                <a:tc>
                  <a:txBody>
                    <a:bodyPr/>
                    <a:lstStyle/>
                    <a:p>
                      <a:pPr>
                        <a:spcAft>
                          <a:spcPts val="0"/>
                        </a:spcAft>
                      </a:pPr>
                      <a:r>
                        <a:rPr lang="es-EC" sz="1600" b="1">
                          <a:solidFill>
                            <a:srgbClr val="000000"/>
                          </a:solidFill>
                          <a:latin typeface="Calibri"/>
                          <a:ea typeface="Times New Roman"/>
                          <a:cs typeface="Times New Roman"/>
                        </a:rPr>
                        <a:t>DUQUE TINOCO JENNIFER LORENA </a:t>
                      </a:r>
                      <a:endParaRPr lang="es-EC" sz="1200">
                        <a:latin typeface="Times New Roman"/>
                        <a:ea typeface="Times New Roman"/>
                        <a:cs typeface="Times New Roman"/>
                      </a:endParaRPr>
                    </a:p>
                  </a:txBody>
                  <a:tcPr marL="68580" marR="68580" marT="0" marB="0">
                    <a:lnL>
                      <a:noFill/>
                    </a:lnL>
                    <a:lnR>
                      <a:noFill/>
                    </a:lnR>
                    <a:lnT>
                      <a:noFill/>
                    </a:lnT>
                    <a:lnB>
                      <a:noFill/>
                    </a:lnB>
                    <a:solidFill>
                      <a:srgbClr val="E6EED5"/>
                    </a:solidFill>
                  </a:tcPr>
                </a:tc>
                <a:tc>
                  <a:txBody>
                    <a:bodyPr/>
                    <a:lstStyle/>
                    <a:p>
                      <a:pPr algn="ctr">
                        <a:spcAft>
                          <a:spcPts val="0"/>
                        </a:spcAft>
                      </a:pPr>
                      <a:r>
                        <a:rPr lang="es-EC" sz="1600">
                          <a:solidFill>
                            <a:srgbClr val="000000"/>
                          </a:solidFill>
                          <a:latin typeface="Calibri"/>
                          <a:ea typeface="Times New Roman"/>
                          <a:cs typeface="Times New Roman"/>
                        </a:rPr>
                        <a:t>180 ppm</a:t>
                      </a:r>
                      <a:endParaRPr lang="es-EC" sz="1200">
                        <a:latin typeface="Times New Roman"/>
                        <a:ea typeface="Times New Roman"/>
                        <a:cs typeface="Times New Roman"/>
                      </a:endParaRPr>
                    </a:p>
                  </a:txBody>
                  <a:tcPr marL="68580" marR="68580" marT="0" marB="0">
                    <a:lnL>
                      <a:noFill/>
                    </a:lnL>
                    <a:lnR>
                      <a:noFill/>
                    </a:lnR>
                    <a:lnT>
                      <a:noFill/>
                    </a:lnT>
                    <a:lnB>
                      <a:noFill/>
                    </a:lnB>
                    <a:solidFill>
                      <a:srgbClr val="E6EED5"/>
                    </a:solidFill>
                  </a:tcPr>
                </a:tc>
                <a:tc>
                  <a:txBody>
                    <a:bodyPr/>
                    <a:lstStyle/>
                    <a:p>
                      <a:pPr algn="ctr">
                        <a:spcAft>
                          <a:spcPts val="0"/>
                        </a:spcAft>
                      </a:pPr>
                      <a:r>
                        <a:rPr lang="es-EC" sz="1600">
                          <a:solidFill>
                            <a:srgbClr val="000000"/>
                          </a:solidFill>
                          <a:latin typeface="Calibri"/>
                          <a:ea typeface="Times New Roman"/>
                          <a:cs typeface="Times New Roman"/>
                        </a:rPr>
                        <a:t> 144 ppm</a:t>
                      </a:r>
                      <a:endParaRPr lang="es-EC" sz="1200">
                        <a:latin typeface="Times New Roman"/>
                        <a:ea typeface="Times New Roman"/>
                        <a:cs typeface="Times New Roman"/>
                      </a:endParaRPr>
                    </a:p>
                  </a:txBody>
                  <a:tcPr marL="68580" marR="68580" marT="0" marB="0">
                    <a:lnL>
                      <a:noFill/>
                    </a:lnL>
                    <a:lnR>
                      <a:noFill/>
                    </a:lnR>
                    <a:lnT>
                      <a:noFill/>
                    </a:lnT>
                    <a:lnB>
                      <a:noFill/>
                    </a:lnB>
                    <a:solidFill>
                      <a:srgbClr val="E6EED5"/>
                    </a:solidFill>
                  </a:tcPr>
                </a:tc>
                <a:tc>
                  <a:txBody>
                    <a:bodyPr/>
                    <a:lstStyle/>
                    <a:p>
                      <a:pPr algn="ctr">
                        <a:spcAft>
                          <a:spcPts val="0"/>
                        </a:spcAft>
                      </a:pPr>
                      <a:r>
                        <a:rPr lang="es-EC" sz="1600">
                          <a:solidFill>
                            <a:srgbClr val="000000"/>
                          </a:solidFill>
                          <a:latin typeface="Calibri"/>
                          <a:ea typeface="Times New Roman"/>
                          <a:cs typeface="Times New Roman"/>
                        </a:rPr>
                        <a:t>153 ppm</a:t>
                      </a:r>
                      <a:endParaRPr lang="es-EC" sz="1200">
                        <a:latin typeface="Times New Roman"/>
                        <a:ea typeface="Times New Roman"/>
                        <a:cs typeface="Times New Roman"/>
                      </a:endParaRPr>
                    </a:p>
                  </a:txBody>
                  <a:tcPr marL="68580" marR="68580" marT="0" marB="0">
                    <a:lnL>
                      <a:noFill/>
                    </a:lnL>
                    <a:lnR>
                      <a:noFill/>
                    </a:lnR>
                    <a:lnT>
                      <a:noFill/>
                    </a:lnT>
                    <a:lnB>
                      <a:noFill/>
                    </a:lnB>
                    <a:solidFill>
                      <a:srgbClr val="E6EED5"/>
                    </a:solidFill>
                  </a:tcPr>
                </a:tc>
              </a:tr>
              <a:tr h="268393">
                <a:tc>
                  <a:txBody>
                    <a:bodyPr/>
                    <a:lstStyle/>
                    <a:p>
                      <a:pPr>
                        <a:spcAft>
                          <a:spcPts val="0"/>
                        </a:spcAft>
                      </a:pPr>
                      <a:r>
                        <a:rPr lang="es-EC" sz="1600" b="1">
                          <a:solidFill>
                            <a:srgbClr val="000000"/>
                          </a:solidFill>
                          <a:latin typeface="Calibri"/>
                          <a:ea typeface="Times New Roman"/>
                          <a:cs typeface="Times New Roman"/>
                        </a:rPr>
                        <a:t>ESPINEL CRIOLLO FERNANDO SEBASTIAN</a:t>
                      </a:r>
                      <a:endParaRPr lang="es-EC" sz="1200">
                        <a:latin typeface="Times New Roman"/>
                        <a:ea typeface="Times New Roman"/>
                        <a:cs typeface="Times New Roman"/>
                      </a:endParaRPr>
                    </a:p>
                  </a:txBody>
                  <a:tcPr marL="68580" marR="68580" marT="0" marB="0">
                    <a:lnL>
                      <a:noFill/>
                    </a:lnL>
                    <a:lnR>
                      <a:noFill/>
                    </a:lnR>
                    <a:lnT>
                      <a:noFill/>
                    </a:lnT>
                    <a:lnB>
                      <a:noFill/>
                    </a:lnB>
                  </a:tcPr>
                </a:tc>
                <a:tc>
                  <a:txBody>
                    <a:bodyPr/>
                    <a:lstStyle/>
                    <a:p>
                      <a:pPr algn="ctr">
                        <a:spcAft>
                          <a:spcPts val="0"/>
                        </a:spcAft>
                      </a:pPr>
                      <a:r>
                        <a:rPr lang="es-EC" sz="1600">
                          <a:solidFill>
                            <a:srgbClr val="000000"/>
                          </a:solidFill>
                          <a:latin typeface="Calibri"/>
                          <a:ea typeface="Times New Roman"/>
                          <a:cs typeface="Times New Roman"/>
                        </a:rPr>
                        <a:t>184 ppm</a:t>
                      </a:r>
                      <a:endParaRPr lang="es-EC" sz="1200">
                        <a:latin typeface="Times New Roman"/>
                        <a:ea typeface="Times New Roman"/>
                        <a:cs typeface="Times New Roman"/>
                      </a:endParaRPr>
                    </a:p>
                  </a:txBody>
                  <a:tcPr marL="68580" marR="68580" marT="0" marB="0">
                    <a:lnL>
                      <a:noFill/>
                    </a:lnL>
                    <a:lnR>
                      <a:noFill/>
                    </a:lnR>
                    <a:lnT>
                      <a:noFill/>
                    </a:lnT>
                    <a:lnB>
                      <a:noFill/>
                    </a:lnB>
                  </a:tcPr>
                </a:tc>
                <a:tc>
                  <a:txBody>
                    <a:bodyPr/>
                    <a:lstStyle/>
                    <a:p>
                      <a:pPr algn="ctr">
                        <a:spcAft>
                          <a:spcPts val="0"/>
                        </a:spcAft>
                      </a:pPr>
                      <a:r>
                        <a:rPr lang="es-EC" sz="1600">
                          <a:solidFill>
                            <a:srgbClr val="000000"/>
                          </a:solidFill>
                          <a:latin typeface="Calibri"/>
                          <a:ea typeface="Times New Roman"/>
                          <a:cs typeface="Times New Roman"/>
                        </a:rPr>
                        <a:t> 147 ppm</a:t>
                      </a:r>
                      <a:endParaRPr lang="es-EC" sz="1200">
                        <a:latin typeface="Times New Roman"/>
                        <a:ea typeface="Times New Roman"/>
                        <a:cs typeface="Times New Roman"/>
                      </a:endParaRPr>
                    </a:p>
                  </a:txBody>
                  <a:tcPr marL="68580" marR="68580" marT="0" marB="0">
                    <a:lnL>
                      <a:noFill/>
                    </a:lnL>
                    <a:lnR>
                      <a:noFill/>
                    </a:lnR>
                    <a:lnT>
                      <a:noFill/>
                    </a:lnT>
                    <a:lnB>
                      <a:noFill/>
                    </a:lnB>
                  </a:tcPr>
                </a:tc>
                <a:tc>
                  <a:txBody>
                    <a:bodyPr/>
                    <a:lstStyle/>
                    <a:p>
                      <a:pPr algn="ctr">
                        <a:spcAft>
                          <a:spcPts val="0"/>
                        </a:spcAft>
                      </a:pPr>
                      <a:r>
                        <a:rPr lang="es-EC" sz="1600">
                          <a:solidFill>
                            <a:srgbClr val="000000"/>
                          </a:solidFill>
                          <a:latin typeface="Calibri"/>
                          <a:ea typeface="Times New Roman"/>
                          <a:cs typeface="Times New Roman"/>
                        </a:rPr>
                        <a:t>156 ppm</a:t>
                      </a:r>
                      <a:endParaRPr lang="es-EC" sz="1200">
                        <a:latin typeface="Times New Roman"/>
                        <a:ea typeface="Times New Roman"/>
                        <a:cs typeface="Times New Roman"/>
                      </a:endParaRPr>
                    </a:p>
                  </a:txBody>
                  <a:tcPr marL="68580" marR="68580" marT="0" marB="0">
                    <a:lnL>
                      <a:noFill/>
                    </a:lnL>
                    <a:lnR>
                      <a:noFill/>
                    </a:lnR>
                    <a:lnT>
                      <a:noFill/>
                    </a:lnT>
                    <a:lnB>
                      <a:noFill/>
                    </a:lnB>
                  </a:tcPr>
                </a:tc>
              </a:tr>
              <a:tr h="268393">
                <a:tc>
                  <a:txBody>
                    <a:bodyPr/>
                    <a:lstStyle/>
                    <a:p>
                      <a:pPr>
                        <a:spcAft>
                          <a:spcPts val="0"/>
                        </a:spcAft>
                      </a:pPr>
                      <a:r>
                        <a:rPr lang="es-EC" sz="1600" b="1">
                          <a:solidFill>
                            <a:srgbClr val="000000"/>
                          </a:solidFill>
                          <a:latin typeface="Calibri"/>
                          <a:ea typeface="Times New Roman"/>
                          <a:cs typeface="Times New Roman"/>
                        </a:rPr>
                        <a:t>GARCIA PONCE OSWALDO SEBASTIAN</a:t>
                      </a:r>
                      <a:endParaRPr lang="es-EC" sz="1200">
                        <a:latin typeface="Times New Roman"/>
                        <a:ea typeface="Times New Roman"/>
                        <a:cs typeface="Times New Roman"/>
                      </a:endParaRPr>
                    </a:p>
                  </a:txBody>
                  <a:tcPr marL="68580" marR="68580" marT="0" marB="0">
                    <a:lnL>
                      <a:noFill/>
                    </a:lnL>
                    <a:lnR>
                      <a:noFill/>
                    </a:lnR>
                    <a:lnT>
                      <a:noFill/>
                    </a:lnT>
                    <a:lnB>
                      <a:noFill/>
                    </a:lnB>
                    <a:solidFill>
                      <a:srgbClr val="E6EED5"/>
                    </a:solidFill>
                  </a:tcPr>
                </a:tc>
                <a:tc>
                  <a:txBody>
                    <a:bodyPr/>
                    <a:lstStyle/>
                    <a:p>
                      <a:pPr algn="ctr">
                        <a:spcAft>
                          <a:spcPts val="0"/>
                        </a:spcAft>
                      </a:pPr>
                      <a:r>
                        <a:rPr lang="es-EC" sz="1600">
                          <a:solidFill>
                            <a:srgbClr val="000000"/>
                          </a:solidFill>
                          <a:latin typeface="Calibri"/>
                          <a:ea typeface="Times New Roman"/>
                          <a:cs typeface="Times New Roman"/>
                        </a:rPr>
                        <a:t>172 ppm</a:t>
                      </a:r>
                      <a:endParaRPr lang="es-EC" sz="1200">
                        <a:latin typeface="Times New Roman"/>
                        <a:ea typeface="Times New Roman"/>
                        <a:cs typeface="Times New Roman"/>
                      </a:endParaRPr>
                    </a:p>
                  </a:txBody>
                  <a:tcPr marL="68580" marR="68580" marT="0" marB="0">
                    <a:lnL>
                      <a:noFill/>
                    </a:lnL>
                    <a:lnR>
                      <a:noFill/>
                    </a:lnR>
                    <a:lnT>
                      <a:noFill/>
                    </a:lnT>
                    <a:lnB>
                      <a:noFill/>
                    </a:lnB>
                    <a:solidFill>
                      <a:srgbClr val="E6EED5"/>
                    </a:solidFill>
                  </a:tcPr>
                </a:tc>
                <a:tc>
                  <a:txBody>
                    <a:bodyPr/>
                    <a:lstStyle/>
                    <a:p>
                      <a:pPr algn="ctr">
                        <a:spcAft>
                          <a:spcPts val="0"/>
                        </a:spcAft>
                      </a:pPr>
                      <a:r>
                        <a:rPr lang="es-EC" sz="1600">
                          <a:solidFill>
                            <a:srgbClr val="000000"/>
                          </a:solidFill>
                          <a:latin typeface="Calibri"/>
                          <a:ea typeface="Times New Roman"/>
                          <a:cs typeface="Times New Roman"/>
                        </a:rPr>
                        <a:t> 138 ppm</a:t>
                      </a:r>
                      <a:endParaRPr lang="es-EC" sz="1200">
                        <a:latin typeface="Times New Roman"/>
                        <a:ea typeface="Times New Roman"/>
                        <a:cs typeface="Times New Roman"/>
                      </a:endParaRPr>
                    </a:p>
                  </a:txBody>
                  <a:tcPr marL="68580" marR="68580" marT="0" marB="0">
                    <a:lnL>
                      <a:noFill/>
                    </a:lnL>
                    <a:lnR>
                      <a:noFill/>
                    </a:lnR>
                    <a:lnT>
                      <a:noFill/>
                    </a:lnT>
                    <a:lnB>
                      <a:noFill/>
                    </a:lnB>
                    <a:solidFill>
                      <a:srgbClr val="E6EED5"/>
                    </a:solidFill>
                  </a:tcPr>
                </a:tc>
                <a:tc>
                  <a:txBody>
                    <a:bodyPr/>
                    <a:lstStyle/>
                    <a:p>
                      <a:pPr algn="ctr">
                        <a:spcAft>
                          <a:spcPts val="0"/>
                        </a:spcAft>
                      </a:pPr>
                      <a:r>
                        <a:rPr lang="es-EC" sz="1600">
                          <a:solidFill>
                            <a:srgbClr val="000000"/>
                          </a:solidFill>
                          <a:latin typeface="Calibri"/>
                          <a:ea typeface="Times New Roman"/>
                          <a:cs typeface="Times New Roman"/>
                        </a:rPr>
                        <a:t>146 ppm</a:t>
                      </a:r>
                      <a:endParaRPr lang="es-EC" sz="1200">
                        <a:latin typeface="Times New Roman"/>
                        <a:ea typeface="Times New Roman"/>
                        <a:cs typeface="Times New Roman"/>
                      </a:endParaRPr>
                    </a:p>
                  </a:txBody>
                  <a:tcPr marL="68580" marR="68580" marT="0" marB="0">
                    <a:lnL>
                      <a:noFill/>
                    </a:lnL>
                    <a:lnR>
                      <a:noFill/>
                    </a:lnR>
                    <a:lnT>
                      <a:noFill/>
                    </a:lnT>
                    <a:lnB>
                      <a:noFill/>
                    </a:lnB>
                    <a:solidFill>
                      <a:srgbClr val="E6EED5"/>
                    </a:solidFill>
                  </a:tcPr>
                </a:tc>
              </a:tr>
              <a:tr h="268393">
                <a:tc>
                  <a:txBody>
                    <a:bodyPr/>
                    <a:lstStyle/>
                    <a:p>
                      <a:pPr>
                        <a:spcAft>
                          <a:spcPts val="0"/>
                        </a:spcAft>
                      </a:pPr>
                      <a:r>
                        <a:rPr lang="es-EC" sz="1600" b="1">
                          <a:solidFill>
                            <a:srgbClr val="000000"/>
                          </a:solidFill>
                          <a:latin typeface="Calibri"/>
                          <a:ea typeface="Times New Roman"/>
                          <a:cs typeface="Times New Roman"/>
                        </a:rPr>
                        <a:t>LANDETA CAZARES DARÍO XAVIER</a:t>
                      </a:r>
                      <a:endParaRPr lang="es-EC" sz="1200">
                        <a:latin typeface="Times New Roman"/>
                        <a:ea typeface="Times New Roman"/>
                        <a:cs typeface="Times New Roman"/>
                      </a:endParaRPr>
                    </a:p>
                  </a:txBody>
                  <a:tcPr marL="68580" marR="68580" marT="0" marB="0">
                    <a:lnL>
                      <a:noFill/>
                    </a:lnL>
                    <a:lnR>
                      <a:noFill/>
                    </a:lnR>
                    <a:lnT>
                      <a:noFill/>
                    </a:lnT>
                    <a:lnB>
                      <a:noFill/>
                    </a:lnB>
                  </a:tcPr>
                </a:tc>
                <a:tc>
                  <a:txBody>
                    <a:bodyPr/>
                    <a:lstStyle/>
                    <a:p>
                      <a:pPr algn="ctr">
                        <a:spcAft>
                          <a:spcPts val="0"/>
                        </a:spcAft>
                      </a:pPr>
                      <a:r>
                        <a:rPr lang="es-EC" sz="1600">
                          <a:solidFill>
                            <a:srgbClr val="000000"/>
                          </a:solidFill>
                          <a:latin typeface="Calibri"/>
                          <a:ea typeface="Times New Roman"/>
                          <a:cs typeface="Times New Roman"/>
                        </a:rPr>
                        <a:t>176 ppm</a:t>
                      </a:r>
                      <a:endParaRPr lang="es-EC" sz="1200">
                        <a:latin typeface="Times New Roman"/>
                        <a:ea typeface="Times New Roman"/>
                        <a:cs typeface="Times New Roman"/>
                      </a:endParaRPr>
                    </a:p>
                  </a:txBody>
                  <a:tcPr marL="68580" marR="68580" marT="0" marB="0">
                    <a:lnL>
                      <a:noFill/>
                    </a:lnL>
                    <a:lnR>
                      <a:noFill/>
                    </a:lnR>
                    <a:lnT>
                      <a:noFill/>
                    </a:lnT>
                    <a:lnB>
                      <a:noFill/>
                    </a:lnB>
                  </a:tcPr>
                </a:tc>
                <a:tc>
                  <a:txBody>
                    <a:bodyPr/>
                    <a:lstStyle/>
                    <a:p>
                      <a:pPr algn="ctr">
                        <a:spcAft>
                          <a:spcPts val="0"/>
                        </a:spcAft>
                      </a:pPr>
                      <a:r>
                        <a:rPr lang="es-EC" sz="1600">
                          <a:solidFill>
                            <a:srgbClr val="000000"/>
                          </a:solidFill>
                          <a:latin typeface="Calibri"/>
                          <a:ea typeface="Times New Roman"/>
                          <a:cs typeface="Times New Roman"/>
                        </a:rPr>
                        <a:t> 141 ppm</a:t>
                      </a:r>
                      <a:endParaRPr lang="es-EC" sz="1200">
                        <a:latin typeface="Times New Roman"/>
                        <a:ea typeface="Times New Roman"/>
                        <a:cs typeface="Times New Roman"/>
                      </a:endParaRPr>
                    </a:p>
                  </a:txBody>
                  <a:tcPr marL="68580" marR="68580" marT="0" marB="0">
                    <a:lnL>
                      <a:noFill/>
                    </a:lnL>
                    <a:lnR>
                      <a:noFill/>
                    </a:lnR>
                    <a:lnT>
                      <a:noFill/>
                    </a:lnT>
                    <a:lnB>
                      <a:noFill/>
                    </a:lnB>
                  </a:tcPr>
                </a:tc>
                <a:tc>
                  <a:txBody>
                    <a:bodyPr/>
                    <a:lstStyle/>
                    <a:p>
                      <a:pPr algn="ctr">
                        <a:spcAft>
                          <a:spcPts val="0"/>
                        </a:spcAft>
                      </a:pPr>
                      <a:r>
                        <a:rPr lang="es-EC" sz="1600">
                          <a:solidFill>
                            <a:srgbClr val="000000"/>
                          </a:solidFill>
                          <a:latin typeface="Calibri"/>
                          <a:ea typeface="Times New Roman"/>
                          <a:cs typeface="Times New Roman"/>
                        </a:rPr>
                        <a:t>150 ppm</a:t>
                      </a:r>
                      <a:endParaRPr lang="es-EC" sz="1200">
                        <a:latin typeface="Times New Roman"/>
                        <a:ea typeface="Times New Roman"/>
                        <a:cs typeface="Times New Roman"/>
                      </a:endParaRPr>
                    </a:p>
                  </a:txBody>
                  <a:tcPr marL="68580" marR="68580" marT="0" marB="0">
                    <a:lnL>
                      <a:noFill/>
                    </a:lnL>
                    <a:lnR>
                      <a:noFill/>
                    </a:lnR>
                    <a:lnT>
                      <a:noFill/>
                    </a:lnT>
                    <a:lnB>
                      <a:noFill/>
                    </a:lnB>
                  </a:tcPr>
                </a:tc>
              </a:tr>
              <a:tr h="268393">
                <a:tc>
                  <a:txBody>
                    <a:bodyPr/>
                    <a:lstStyle/>
                    <a:p>
                      <a:pPr>
                        <a:spcAft>
                          <a:spcPts val="0"/>
                        </a:spcAft>
                      </a:pPr>
                      <a:r>
                        <a:rPr lang="es-EC" sz="1600" b="1">
                          <a:solidFill>
                            <a:srgbClr val="000000"/>
                          </a:solidFill>
                          <a:latin typeface="Calibri"/>
                          <a:ea typeface="Times New Roman"/>
                          <a:cs typeface="Times New Roman"/>
                        </a:rPr>
                        <a:t>TORRES ROBLES NELSON GUILLERMO</a:t>
                      </a:r>
                      <a:endParaRPr lang="es-EC" sz="1200">
                        <a:latin typeface="Times New Roman"/>
                        <a:ea typeface="Times New Roman"/>
                        <a:cs typeface="Times New Roman"/>
                      </a:endParaRPr>
                    </a:p>
                  </a:txBody>
                  <a:tcPr marL="68580" marR="68580" marT="0" marB="0">
                    <a:lnL>
                      <a:noFill/>
                    </a:lnL>
                    <a:lnR>
                      <a:noFill/>
                    </a:lnR>
                    <a:lnT>
                      <a:noFill/>
                    </a:lnT>
                    <a:lnB>
                      <a:noFill/>
                    </a:lnB>
                    <a:solidFill>
                      <a:srgbClr val="E6EED5"/>
                    </a:solidFill>
                  </a:tcPr>
                </a:tc>
                <a:tc>
                  <a:txBody>
                    <a:bodyPr/>
                    <a:lstStyle/>
                    <a:p>
                      <a:pPr algn="ctr">
                        <a:spcAft>
                          <a:spcPts val="0"/>
                        </a:spcAft>
                      </a:pPr>
                      <a:r>
                        <a:rPr lang="es-EC" sz="1600">
                          <a:solidFill>
                            <a:srgbClr val="000000"/>
                          </a:solidFill>
                          <a:latin typeface="Calibri"/>
                          <a:ea typeface="Times New Roman"/>
                          <a:cs typeface="Times New Roman"/>
                        </a:rPr>
                        <a:t>180 ppm</a:t>
                      </a:r>
                      <a:endParaRPr lang="es-EC" sz="1200">
                        <a:latin typeface="Times New Roman"/>
                        <a:ea typeface="Times New Roman"/>
                        <a:cs typeface="Times New Roman"/>
                      </a:endParaRPr>
                    </a:p>
                  </a:txBody>
                  <a:tcPr marL="68580" marR="68580" marT="0" marB="0">
                    <a:lnL>
                      <a:noFill/>
                    </a:lnL>
                    <a:lnR>
                      <a:noFill/>
                    </a:lnR>
                    <a:lnT>
                      <a:noFill/>
                    </a:lnT>
                    <a:lnB>
                      <a:noFill/>
                    </a:lnB>
                    <a:solidFill>
                      <a:srgbClr val="E6EED5"/>
                    </a:solidFill>
                  </a:tcPr>
                </a:tc>
                <a:tc>
                  <a:txBody>
                    <a:bodyPr/>
                    <a:lstStyle/>
                    <a:p>
                      <a:pPr algn="ctr">
                        <a:spcAft>
                          <a:spcPts val="0"/>
                        </a:spcAft>
                      </a:pPr>
                      <a:r>
                        <a:rPr lang="es-EC" sz="1600">
                          <a:solidFill>
                            <a:srgbClr val="000000"/>
                          </a:solidFill>
                          <a:latin typeface="Calibri"/>
                          <a:ea typeface="Times New Roman"/>
                          <a:cs typeface="Times New Roman"/>
                        </a:rPr>
                        <a:t> 144 ppm</a:t>
                      </a:r>
                      <a:endParaRPr lang="es-EC" sz="1200">
                        <a:latin typeface="Times New Roman"/>
                        <a:ea typeface="Times New Roman"/>
                        <a:cs typeface="Times New Roman"/>
                      </a:endParaRPr>
                    </a:p>
                  </a:txBody>
                  <a:tcPr marL="68580" marR="68580" marT="0" marB="0">
                    <a:lnL>
                      <a:noFill/>
                    </a:lnL>
                    <a:lnR>
                      <a:noFill/>
                    </a:lnR>
                    <a:lnT>
                      <a:noFill/>
                    </a:lnT>
                    <a:lnB>
                      <a:noFill/>
                    </a:lnB>
                    <a:solidFill>
                      <a:srgbClr val="E6EED5"/>
                    </a:solidFill>
                  </a:tcPr>
                </a:tc>
                <a:tc>
                  <a:txBody>
                    <a:bodyPr/>
                    <a:lstStyle/>
                    <a:p>
                      <a:pPr algn="ctr">
                        <a:spcAft>
                          <a:spcPts val="0"/>
                        </a:spcAft>
                      </a:pPr>
                      <a:r>
                        <a:rPr lang="es-EC" sz="1600">
                          <a:solidFill>
                            <a:srgbClr val="000000"/>
                          </a:solidFill>
                          <a:latin typeface="Calibri"/>
                          <a:ea typeface="Times New Roman"/>
                          <a:cs typeface="Times New Roman"/>
                        </a:rPr>
                        <a:t>153 ppm</a:t>
                      </a:r>
                      <a:endParaRPr lang="es-EC" sz="1200">
                        <a:latin typeface="Times New Roman"/>
                        <a:ea typeface="Times New Roman"/>
                        <a:cs typeface="Times New Roman"/>
                      </a:endParaRPr>
                    </a:p>
                  </a:txBody>
                  <a:tcPr marL="68580" marR="68580" marT="0" marB="0">
                    <a:lnL>
                      <a:noFill/>
                    </a:lnL>
                    <a:lnR>
                      <a:noFill/>
                    </a:lnR>
                    <a:lnT>
                      <a:noFill/>
                    </a:lnT>
                    <a:lnB>
                      <a:noFill/>
                    </a:lnB>
                    <a:solidFill>
                      <a:srgbClr val="E6EED5"/>
                    </a:solidFill>
                  </a:tcPr>
                </a:tc>
              </a:tr>
              <a:tr h="268393">
                <a:tc>
                  <a:txBody>
                    <a:bodyPr/>
                    <a:lstStyle/>
                    <a:p>
                      <a:pPr algn="ctr">
                        <a:spcAft>
                          <a:spcPts val="0"/>
                        </a:spcAft>
                      </a:pPr>
                      <a:r>
                        <a:rPr lang="es-EC" sz="1600" b="1">
                          <a:solidFill>
                            <a:srgbClr val="000000"/>
                          </a:solidFill>
                          <a:latin typeface="Calibri"/>
                          <a:ea typeface="Times New Roman"/>
                          <a:cs typeface="Times New Roman"/>
                        </a:rPr>
                        <a:t>PROMEDIO</a:t>
                      </a:r>
                      <a:endParaRPr lang="es-EC" sz="1200">
                        <a:latin typeface="Times New Roman"/>
                        <a:ea typeface="Times New Roman"/>
                        <a:cs typeface="Times New Roman"/>
                      </a:endParaRPr>
                    </a:p>
                  </a:txBody>
                  <a:tcPr marL="68580" marR="68580" marT="0" marB="0">
                    <a:lnL>
                      <a:noFill/>
                    </a:lnL>
                    <a:lnR>
                      <a:noFill/>
                    </a:lnR>
                    <a:lnT>
                      <a:noFill/>
                    </a:lnT>
                    <a:lnB>
                      <a:noFill/>
                    </a:lnB>
                  </a:tcPr>
                </a:tc>
                <a:tc>
                  <a:txBody>
                    <a:bodyPr/>
                    <a:lstStyle/>
                    <a:p>
                      <a:pPr algn="ctr">
                        <a:spcAft>
                          <a:spcPts val="0"/>
                        </a:spcAft>
                      </a:pPr>
                      <a:r>
                        <a:rPr lang="es-EC" sz="1600" b="1">
                          <a:solidFill>
                            <a:srgbClr val="000000"/>
                          </a:solidFill>
                          <a:latin typeface="Calibri"/>
                          <a:ea typeface="Times New Roman"/>
                          <a:cs typeface="Times New Roman"/>
                        </a:rPr>
                        <a:t>178 ppm</a:t>
                      </a:r>
                      <a:endParaRPr lang="es-EC" sz="1200">
                        <a:latin typeface="Times New Roman"/>
                        <a:ea typeface="Times New Roman"/>
                        <a:cs typeface="Times New Roman"/>
                      </a:endParaRPr>
                    </a:p>
                  </a:txBody>
                  <a:tcPr marL="68580" marR="68580" marT="0" marB="0">
                    <a:lnL>
                      <a:noFill/>
                    </a:lnL>
                    <a:lnR>
                      <a:noFill/>
                    </a:lnR>
                    <a:lnT>
                      <a:noFill/>
                    </a:lnT>
                    <a:lnB>
                      <a:noFill/>
                    </a:lnB>
                  </a:tcPr>
                </a:tc>
                <a:tc>
                  <a:txBody>
                    <a:bodyPr/>
                    <a:lstStyle/>
                    <a:p>
                      <a:pPr algn="ctr">
                        <a:spcAft>
                          <a:spcPts val="0"/>
                        </a:spcAft>
                      </a:pPr>
                      <a:r>
                        <a:rPr lang="es-EC" sz="1600" b="1">
                          <a:solidFill>
                            <a:srgbClr val="000000"/>
                          </a:solidFill>
                          <a:latin typeface="Calibri"/>
                          <a:ea typeface="Times New Roman"/>
                          <a:cs typeface="Times New Roman"/>
                        </a:rPr>
                        <a:t> 142 ppm</a:t>
                      </a:r>
                      <a:endParaRPr lang="es-EC" sz="1200">
                        <a:latin typeface="Times New Roman"/>
                        <a:ea typeface="Times New Roman"/>
                        <a:cs typeface="Times New Roman"/>
                      </a:endParaRPr>
                    </a:p>
                  </a:txBody>
                  <a:tcPr marL="68580" marR="68580" marT="0" marB="0">
                    <a:lnL>
                      <a:noFill/>
                    </a:lnL>
                    <a:lnR>
                      <a:noFill/>
                    </a:lnR>
                    <a:lnT>
                      <a:noFill/>
                    </a:lnT>
                    <a:lnB>
                      <a:noFill/>
                    </a:lnB>
                  </a:tcPr>
                </a:tc>
                <a:tc>
                  <a:txBody>
                    <a:bodyPr/>
                    <a:lstStyle/>
                    <a:p>
                      <a:pPr algn="ctr">
                        <a:spcAft>
                          <a:spcPts val="0"/>
                        </a:spcAft>
                      </a:pPr>
                      <a:r>
                        <a:rPr lang="es-EC" sz="1600" b="1">
                          <a:solidFill>
                            <a:srgbClr val="000000"/>
                          </a:solidFill>
                          <a:latin typeface="Calibri"/>
                          <a:ea typeface="Times New Roman"/>
                          <a:cs typeface="Times New Roman"/>
                        </a:rPr>
                        <a:t>151 ppm</a:t>
                      </a:r>
                      <a:endParaRPr lang="es-EC" sz="1200">
                        <a:latin typeface="Times New Roman"/>
                        <a:ea typeface="Times New Roman"/>
                        <a:cs typeface="Times New Roman"/>
                      </a:endParaRPr>
                    </a:p>
                  </a:txBody>
                  <a:tcPr marL="68580" marR="68580" marT="0" marB="0">
                    <a:lnL>
                      <a:noFill/>
                    </a:lnL>
                    <a:lnR>
                      <a:noFill/>
                    </a:lnR>
                    <a:lnT>
                      <a:noFill/>
                    </a:lnT>
                    <a:lnB>
                      <a:noFill/>
                    </a:lnB>
                  </a:tcPr>
                </a:tc>
              </a:tr>
              <a:tr h="268393">
                <a:tc>
                  <a:txBody>
                    <a:bodyPr/>
                    <a:lstStyle/>
                    <a:p>
                      <a:pPr algn="ctr">
                        <a:spcAft>
                          <a:spcPts val="0"/>
                        </a:spcAft>
                      </a:pPr>
                      <a:r>
                        <a:rPr lang="es-EC" sz="1600" b="1">
                          <a:solidFill>
                            <a:srgbClr val="000000"/>
                          </a:solidFill>
                          <a:latin typeface="Calibri"/>
                          <a:ea typeface="Times New Roman"/>
                          <a:cs typeface="Times New Roman"/>
                        </a:rPr>
                        <a:t>MÍNIMO</a:t>
                      </a:r>
                      <a:endParaRPr lang="es-EC" sz="1200">
                        <a:latin typeface="Times New Roman"/>
                        <a:ea typeface="Times New Roman"/>
                        <a:cs typeface="Times New Roman"/>
                      </a:endParaRPr>
                    </a:p>
                  </a:txBody>
                  <a:tcPr marL="68580" marR="68580" marT="0" marB="0">
                    <a:lnL>
                      <a:noFill/>
                    </a:lnL>
                    <a:lnR>
                      <a:noFill/>
                    </a:lnR>
                    <a:lnT>
                      <a:noFill/>
                    </a:lnT>
                    <a:lnB>
                      <a:noFill/>
                    </a:lnB>
                    <a:solidFill>
                      <a:srgbClr val="E6EED5"/>
                    </a:solidFill>
                  </a:tcPr>
                </a:tc>
                <a:tc>
                  <a:txBody>
                    <a:bodyPr/>
                    <a:lstStyle/>
                    <a:p>
                      <a:pPr algn="ctr">
                        <a:spcAft>
                          <a:spcPts val="0"/>
                        </a:spcAft>
                      </a:pPr>
                      <a:r>
                        <a:rPr lang="es-EC" sz="1600" b="1">
                          <a:solidFill>
                            <a:srgbClr val="000000"/>
                          </a:solidFill>
                          <a:latin typeface="Calibri"/>
                          <a:ea typeface="Times New Roman"/>
                          <a:cs typeface="Times New Roman"/>
                        </a:rPr>
                        <a:t>172 ppm</a:t>
                      </a:r>
                      <a:endParaRPr lang="es-EC" sz="1200">
                        <a:latin typeface="Times New Roman"/>
                        <a:ea typeface="Times New Roman"/>
                        <a:cs typeface="Times New Roman"/>
                      </a:endParaRPr>
                    </a:p>
                  </a:txBody>
                  <a:tcPr marL="68580" marR="68580" marT="0" marB="0">
                    <a:lnL>
                      <a:noFill/>
                    </a:lnL>
                    <a:lnR>
                      <a:noFill/>
                    </a:lnR>
                    <a:lnT>
                      <a:noFill/>
                    </a:lnT>
                    <a:lnB>
                      <a:noFill/>
                    </a:lnB>
                    <a:solidFill>
                      <a:srgbClr val="E6EED5"/>
                    </a:solidFill>
                  </a:tcPr>
                </a:tc>
                <a:tc>
                  <a:txBody>
                    <a:bodyPr/>
                    <a:lstStyle/>
                    <a:p>
                      <a:pPr algn="ctr">
                        <a:spcAft>
                          <a:spcPts val="0"/>
                        </a:spcAft>
                      </a:pPr>
                      <a:r>
                        <a:rPr lang="es-EC" sz="1600" b="1">
                          <a:solidFill>
                            <a:srgbClr val="000000"/>
                          </a:solidFill>
                          <a:latin typeface="Calibri"/>
                          <a:ea typeface="Times New Roman"/>
                          <a:cs typeface="Times New Roman"/>
                        </a:rPr>
                        <a:t> 138 ppm</a:t>
                      </a:r>
                      <a:endParaRPr lang="es-EC" sz="1200">
                        <a:latin typeface="Times New Roman"/>
                        <a:ea typeface="Times New Roman"/>
                        <a:cs typeface="Times New Roman"/>
                      </a:endParaRPr>
                    </a:p>
                  </a:txBody>
                  <a:tcPr marL="68580" marR="68580" marT="0" marB="0">
                    <a:lnL>
                      <a:noFill/>
                    </a:lnL>
                    <a:lnR>
                      <a:noFill/>
                    </a:lnR>
                    <a:lnT>
                      <a:noFill/>
                    </a:lnT>
                    <a:lnB>
                      <a:noFill/>
                    </a:lnB>
                    <a:solidFill>
                      <a:srgbClr val="E6EED5"/>
                    </a:solidFill>
                  </a:tcPr>
                </a:tc>
                <a:tc>
                  <a:txBody>
                    <a:bodyPr/>
                    <a:lstStyle/>
                    <a:p>
                      <a:pPr algn="ctr">
                        <a:spcAft>
                          <a:spcPts val="0"/>
                        </a:spcAft>
                      </a:pPr>
                      <a:r>
                        <a:rPr lang="es-EC" sz="1600" b="1">
                          <a:solidFill>
                            <a:srgbClr val="000000"/>
                          </a:solidFill>
                          <a:latin typeface="Calibri"/>
                          <a:ea typeface="Times New Roman"/>
                          <a:cs typeface="Times New Roman"/>
                        </a:rPr>
                        <a:t>146 ppm</a:t>
                      </a:r>
                      <a:endParaRPr lang="es-EC" sz="1200">
                        <a:latin typeface="Times New Roman"/>
                        <a:ea typeface="Times New Roman"/>
                        <a:cs typeface="Times New Roman"/>
                      </a:endParaRPr>
                    </a:p>
                  </a:txBody>
                  <a:tcPr marL="68580" marR="68580" marT="0" marB="0">
                    <a:lnL>
                      <a:noFill/>
                    </a:lnL>
                    <a:lnR>
                      <a:noFill/>
                    </a:lnR>
                    <a:lnT>
                      <a:noFill/>
                    </a:lnT>
                    <a:lnB>
                      <a:noFill/>
                    </a:lnB>
                    <a:solidFill>
                      <a:srgbClr val="E6EED5"/>
                    </a:solidFill>
                  </a:tcPr>
                </a:tc>
              </a:tr>
              <a:tr h="268393">
                <a:tc>
                  <a:txBody>
                    <a:bodyPr/>
                    <a:lstStyle/>
                    <a:p>
                      <a:pPr algn="ctr">
                        <a:spcAft>
                          <a:spcPts val="0"/>
                        </a:spcAft>
                      </a:pPr>
                      <a:r>
                        <a:rPr lang="es-EC" sz="1600" b="1">
                          <a:solidFill>
                            <a:srgbClr val="000000"/>
                          </a:solidFill>
                          <a:latin typeface="Calibri"/>
                          <a:ea typeface="Times New Roman"/>
                          <a:cs typeface="Times New Roman"/>
                        </a:rPr>
                        <a:t>MÁXIMO</a:t>
                      </a:r>
                      <a:endParaRPr lang="es-EC" sz="1200">
                        <a:latin typeface="Times New Roman"/>
                        <a:ea typeface="Times New Roman"/>
                        <a:cs typeface="Times New Roman"/>
                      </a:endParaRPr>
                    </a:p>
                  </a:txBody>
                  <a:tcPr marL="68580" marR="68580" marT="0" marB="0">
                    <a:lnL>
                      <a:noFill/>
                    </a:lnL>
                    <a:lnR>
                      <a:noFill/>
                    </a:lnR>
                    <a:lnT>
                      <a:noFill/>
                    </a:lnT>
                    <a:lnB w="12700" cap="flat" cmpd="sng" algn="ctr">
                      <a:solidFill>
                        <a:srgbClr val="9BBB59"/>
                      </a:solidFill>
                      <a:prstDash val="solid"/>
                      <a:round/>
                      <a:headEnd type="none" w="med" len="med"/>
                      <a:tailEnd type="none" w="med" len="med"/>
                    </a:lnB>
                  </a:tcPr>
                </a:tc>
                <a:tc>
                  <a:txBody>
                    <a:bodyPr/>
                    <a:lstStyle/>
                    <a:p>
                      <a:pPr algn="ctr">
                        <a:spcAft>
                          <a:spcPts val="0"/>
                        </a:spcAft>
                      </a:pPr>
                      <a:r>
                        <a:rPr lang="es-EC" sz="1600" b="1">
                          <a:solidFill>
                            <a:srgbClr val="000000"/>
                          </a:solidFill>
                          <a:latin typeface="Calibri"/>
                          <a:ea typeface="Times New Roman"/>
                          <a:cs typeface="Times New Roman"/>
                        </a:rPr>
                        <a:t>184 ppm</a:t>
                      </a:r>
                      <a:endParaRPr lang="es-EC" sz="1200">
                        <a:latin typeface="Times New Roman"/>
                        <a:ea typeface="Times New Roman"/>
                        <a:cs typeface="Times New Roman"/>
                      </a:endParaRPr>
                    </a:p>
                  </a:txBody>
                  <a:tcPr marL="68580" marR="68580" marT="0" marB="0">
                    <a:lnL>
                      <a:noFill/>
                    </a:lnL>
                    <a:lnR>
                      <a:noFill/>
                    </a:lnR>
                    <a:lnT>
                      <a:noFill/>
                    </a:lnT>
                    <a:lnB w="12700" cap="flat" cmpd="sng" algn="ctr">
                      <a:solidFill>
                        <a:srgbClr val="9BBB59"/>
                      </a:solidFill>
                      <a:prstDash val="solid"/>
                      <a:round/>
                      <a:headEnd type="none" w="med" len="med"/>
                      <a:tailEnd type="none" w="med" len="med"/>
                    </a:lnB>
                  </a:tcPr>
                </a:tc>
                <a:tc>
                  <a:txBody>
                    <a:bodyPr/>
                    <a:lstStyle/>
                    <a:p>
                      <a:pPr algn="ctr">
                        <a:spcAft>
                          <a:spcPts val="0"/>
                        </a:spcAft>
                      </a:pPr>
                      <a:r>
                        <a:rPr lang="es-EC" sz="1600" b="1">
                          <a:solidFill>
                            <a:srgbClr val="000000"/>
                          </a:solidFill>
                          <a:latin typeface="Calibri"/>
                          <a:ea typeface="Times New Roman"/>
                          <a:cs typeface="Times New Roman"/>
                        </a:rPr>
                        <a:t> 147 ppm</a:t>
                      </a:r>
                      <a:endParaRPr lang="es-EC" sz="1200">
                        <a:latin typeface="Times New Roman"/>
                        <a:ea typeface="Times New Roman"/>
                        <a:cs typeface="Times New Roman"/>
                      </a:endParaRPr>
                    </a:p>
                  </a:txBody>
                  <a:tcPr marL="68580" marR="68580" marT="0" marB="0">
                    <a:lnL>
                      <a:noFill/>
                    </a:lnL>
                    <a:lnR>
                      <a:noFill/>
                    </a:lnR>
                    <a:lnT>
                      <a:noFill/>
                    </a:lnT>
                    <a:lnB w="12700" cap="flat" cmpd="sng" algn="ctr">
                      <a:solidFill>
                        <a:srgbClr val="9BBB59"/>
                      </a:solidFill>
                      <a:prstDash val="solid"/>
                      <a:round/>
                      <a:headEnd type="none" w="med" len="med"/>
                      <a:tailEnd type="none" w="med" len="med"/>
                    </a:lnB>
                  </a:tcPr>
                </a:tc>
                <a:tc>
                  <a:txBody>
                    <a:bodyPr/>
                    <a:lstStyle/>
                    <a:p>
                      <a:pPr algn="ctr">
                        <a:spcAft>
                          <a:spcPts val="0"/>
                        </a:spcAft>
                      </a:pPr>
                      <a:r>
                        <a:rPr lang="es-EC" sz="1600" b="1" dirty="0">
                          <a:solidFill>
                            <a:srgbClr val="000000"/>
                          </a:solidFill>
                          <a:latin typeface="Calibri"/>
                          <a:ea typeface="Times New Roman"/>
                          <a:cs typeface="Times New Roman"/>
                        </a:rPr>
                        <a:t>156 ppm</a:t>
                      </a:r>
                      <a:endParaRPr lang="es-EC" sz="1200" dirty="0">
                        <a:latin typeface="Times New Roman"/>
                        <a:ea typeface="Times New Roman"/>
                        <a:cs typeface="Times New Roman"/>
                      </a:endParaRPr>
                    </a:p>
                  </a:txBody>
                  <a:tcPr marL="68580" marR="68580" marT="0" marB="0">
                    <a:lnL>
                      <a:noFill/>
                    </a:lnL>
                    <a:lnR>
                      <a:noFill/>
                    </a:lnR>
                    <a:lnT>
                      <a:noFill/>
                    </a:lnT>
                    <a:lnB w="12700" cap="flat" cmpd="sng" algn="ctr">
                      <a:solidFill>
                        <a:srgbClr val="9BBB59"/>
                      </a:solidFill>
                      <a:prstDash val="solid"/>
                      <a:round/>
                      <a:headEnd type="none" w="med" len="med"/>
                      <a:tailEnd type="none" w="med" len="med"/>
                    </a:lnB>
                  </a:tcPr>
                </a:tc>
              </a:tr>
            </a:tbl>
          </a:graphicData>
        </a:graphic>
      </p:graphicFrame>
      <p:sp>
        <p:nvSpPr>
          <p:cNvPr id="5" name="4 Flecha izquierda"/>
          <p:cNvSpPr/>
          <p:nvPr/>
        </p:nvSpPr>
        <p:spPr>
          <a:xfrm rot="5400000">
            <a:off x="5256076" y="5960244"/>
            <a:ext cx="623032" cy="457088"/>
          </a:xfrm>
          <a:prstGeom prst="leftArrow">
            <a:avLst>
              <a:gd name="adj1" fmla="val 55593"/>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ES" dirty="0">
              <a:solidFill>
                <a:srgbClr val="FF0000"/>
              </a:solidFill>
            </a:endParaRPr>
          </a:p>
        </p:txBody>
      </p:sp>
      <p:sp>
        <p:nvSpPr>
          <p:cNvPr id="6" name="5 Rectángulo"/>
          <p:cNvSpPr/>
          <p:nvPr/>
        </p:nvSpPr>
        <p:spPr>
          <a:xfrm rot="16200000">
            <a:off x="5112060" y="4977172"/>
            <a:ext cx="864096" cy="7920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ES">
              <a:solidFill>
                <a:schemeClr val="accent6">
                  <a:lumMod val="75000"/>
                </a:schemeClr>
              </a:solidFill>
            </a:endParaRPr>
          </a:p>
        </p:txBody>
      </p:sp>
      <p:sp>
        <p:nvSpPr>
          <p:cNvPr id="7" name="6 Flecha izquierda"/>
          <p:cNvSpPr/>
          <p:nvPr/>
        </p:nvSpPr>
        <p:spPr>
          <a:xfrm rot="5400000">
            <a:off x="6768244" y="5985284"/>
            <a:ext cx="623032" cy="457088"/>
          </a:xfrm>
          <a:prstGeom prst="leftArrow">
            <a:avLst>
              <a:gd name="adj1" fmla="val 55593"/>
              <a:gd name="adj2" fmla="val 50000"/>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ES" dirty="0">
              <a:solidFill>
                <a:srgbClr val="FF0000"/>
              </a:solidFill>
            </a:endParaRPr>
          </a:p>
        </p:txBody>
      </p:sp>
      <p:sp>
        <p:nvSpPr>
          <p:cNvPr id="8" name="7 Rectángulo"/>
          <p:cNvSpPr/>
          <p:nvPr/>
        </p:nvSpPr>
        <p:spPr>
          <a:xfrm rot="16200000">
            <a:off x="6696236" y="4426148"/>
            <a:ext cx="864096" cy="1944216"/>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ES">
              <a:solidFill>
                <a:schemeClr val="accent6">
                  <a:lumMod val="75000"/>
                </a:schemeClr>
              </a:solidFill>
            </a:endParaRP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629262"/>
            <a:ext cx="8229600" cy="1071546"/>
          </a:xfrm>
        </p:spPr>
        <p:txBody>
          <a:bodyPr>
            <a:noAutofit/>
          </a:bodyPr>
          <a:lstStyle/>
          <a:p>
            <a:r>
              <a:rPr lang="es-ES" sz="3600" b="1" dirty="0" smtClean="0"/>
              <a:t>FRECUENCIA </a:t>
            </a:r>
            <a:r>
              <a:rPr lang="es-ES" sz="3600" b="1" dirty="0"/>
              <a:t>CARDIACA MAXIMA Y </a:t>
            </a:r>
            <a:r>
              <a:rPr lang="es-ES" sz="3600" b="1" dirty="0" smtClean="0"/>
              <a:t>LIMIAR</a:t>
            </a:r>
            <a:endParaRPr lang="es-ES" sz="3600" dirty="0"/>
          </a:p>
        </p:txBody>
      </p:sp>
      <p:pic>
        <p:nvPicPr>
          <p:cNvPr id="41985" name="Picture 1"/>
          <p:cNvPicPr>
            <a:picLocks noChangeAspect="1" noChangeArrowheads="1"/>
          </p:cNvPicPr>
          <p:nvPr/>
        </p:nvPicPr>
        <p:blipFill>
          <a:blip r:embed="rId2" cstate="print"/>
          <a:srcRect/>
          <a:stretch>
            <a:fillRect/>
          </a:stretch>
        </p:blipFill>
        <p:spPr bwMode="auto">
          <a:xfrm>
            <a:off x="805507" y="2564904"/>
            <a:ext cx="7654925" cy="3678238"/>
          </a:xfrm>
          <a:prstGeom prst="rect">
            <a:avLst/>
          </a:prstGeom>
          <a:noFill/>
          <a:ln w="9525">
            <a:noFill/>
            <a:miter lim="800000"/>
            <a:headEnd/>
            <a:tailEnd/>
          </a:ln>
        </p:spPr>
      </p:pic>
      <p:sp>
        <p:nvSpPr>
          <p:cNvPr id="5" name="4 Llamada rectangular redondeada"/>
          <p:cNvSpPr/>
          <p:nvPr/>
        </p:nvSpPr>
        <p:spPr>
          <a:xfrm>
            <a:off x="5868144" y="5589240"/>
            <a:ext cx="2160240" cy="288032"/>
          </a:xfrm>
          <a:prstGeom prst="wedgeRoundRectCallout">
            <a:avLst>
              <a:gd name="adj1" fmla="val -245352"/>
              <a:gd name="adj2" fmla="val -55"/>
              <a:gd name="adj3" fmla="val 16667"/>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6 Llamada rectangular redondeada"/>
          <p:cNvSpPr/>
          <p:nvPr/>
        </p:nvSpPr>
        <p:spPr>
          <a:xfrm>
            <a:off x="5868144" y="5733256"/>
            <a:ext cx="2160240" cy="288032"/>
          </a:xfrm>
          <a:prstGeom prst="wedgeRoundRectCallout">
            <a:avLst>
              <a:gd name="adj1" fmla="val -245352"/>
              <a:gd name="adj2" fmla="val -55"/>
              <a:gd name="adj3" fmla="val 16667"/>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Llamada rectangular redondeada"/>
          <p:cNvSpPr/>
          <p:nvPr/>
        </p:nvSpPr>
        <p:spPr>
          <a:xfrm>
            <a:off x="5868144" y="5949280"/>
            <a:ext cx="2160240" cy="288032"/>
          </a:xfrm>
          <a:prstGeom prst="wedgeRoundRectCallout">
            <a:avLst>
              <a:gd name="adj1" fmla="val -245352"/>
              <a:gd name="adj2" fmla="val -55"/>
              <a:gd name="adj3" fmla="val 16667"/>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19" name="18 Grupo"/>
          <p:cNvGrpSpPr/>
          <p:nvPr/>
        </p:nvGrpSpPr>
        <p:grpSpPr>
          <a:xfrm>
            <a:off x="1619672" y="5373216"/>
            <a:ext cx="6480720" cy="288032"/>
            <a:chOff x="1619672" y="5373216"/>
            <a:chExt cx="6480720" cy="360040"/>
          </a:xfrm>
        </p:grpSpPr>
        <p:sp>
          <p:nvSpPr>
            <p:cNvPr id="10" name="9 Rectángulo"/>
            <p:cNvSpPr/>
            <p:nvPr/>
          </p:nvSpPr>
          <p:spPr>
            <a:xfrm>
              <a:off x="1619672" y="5373216"/>
              <a:ext cx="720080"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Rectángulo"/>
            <p:cNvSpPr/>
            <p:nvPr/>
          </p:nvSpPr>
          <p:spPr>
            <a:xfrm>
              <a:off x="2339752" y="5373216"/>
              <a:ext cx="720080"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11 Rectángulo"/>
            <p:cNvSpPr/>
            <p:nvPr/>
          </p:nvSpPr>
          <p:spPr>
            <a:xfrm>
              <a:off x="3779912" y="5373216"/>
              <a:ext cx="720080"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12 Rectángulo"/>
            <p:cNvSpPr/>
            <p:nvPr/>
          </p:nvSpPr>
          <p:spPr>
            <a:xfrm>
              <a:off x="3059832" y="5373216"/>
              <a:ext cx="720080"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13 Rectángulo"/>
            <p:cNvSpPr/>
            <p:nvPr/>
          </p:nvSpPr>
          <p:spPr>
            <a:xfrm>
              <a:off x="4499992" y="5373216"/>
              <a:ext cx="720080"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14 Rectángulo"/>
            <p:cNvSpPr/>
            <p:nvPr/>
          </p:nvSpPr>
          <p:spPr>
            <a:xfrm>
              <a:off x="5940152" y="5373216"/>
              <a:ext cx="720080"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15 Rectángulo"/>
            <p:cNvSpPr/>
            <p:nvPr/>
          </p:nvSpPr>
          <p:spPr>
            <a:xfrm>
              <a:off x="5220072" y="5373216"/>
              <a:ext cx="720080"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16 Rectángulo"/>
            <p:cNvSpPr/>
            <p:nvPr/>
          </p:nvSpPr>
          <p:spPr>
            <a:xfrm>
              <a:off x="6660232" y="5373216"/>
              <a:ext cx="720080"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17 Rectángulo"/>
            <p:cNvSpPr/>
            <p:nvPr/>
          </p:nvSpPr>
          <p:spPr>
            <a:xfrm>
              <a:off x="7380312" y="5373216"/>
              <a:ext cx="720080"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Tree>
    <p:extLst>
      <p:ext uri="{BB962C8B-B14F-4D97-AF65-F5344CB8AC3E}">
        <p14:creationId xmlns="" xmlns:p14="http://schemas.microsoft.com/office/powerpoint/2010/main" val="54284490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linds(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linds(horizontal)">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9" grpId="0" animBg="1"/>
      <p:bldP spid="9"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b="1" dirty="0" smtClean="0"/>
              <a:t>ANÁLISIS COMPORTAMIENTO DEL  LACTATO EN REPOSO</a:t>
            </a:r>
            <a:endParaRPr lang="es-ES" dirty="0"/>
          </a:p>
        </p:txBody>
      </p:sp>
      <p:graphicFrame>
        <p:nvGraphicFramePr>
          <p:cNvPr id="4" name="3 Tabla"/>
          <p:cNvGraphicFramePr>
            <a:graphicFrameLocks noGrp="1"/>
          </p:cNvGraphicFramePr>
          <p:nvPr/>
        </p:nvGraphicFramePr>
        <p:xfrm>
          <a:off x="323528" y="2636912"/>
          <a:ext cx="8496943" cy="3288630"/>
        </p:xfrm>
        <a:graphic>
          <a:graphicData uri="http://schemas.openxmlformats.org/drawingml/2006/table">
            <a:tbl>
              <a:tblPr/>
              <a:tblGrid>
                <a:gridCol w="2952328"/>
                <a:gridCol w="820366"/>
                <a:gridCol w="697407"/>
                <a:gridCol w="785251"/>
                <a:gridCol w="785251"/>
                <a:gridCol w="784581"/>
                <a:gridCol w="785251"/>
                <a:gridCol w="886508"/>
              </a:tblGrid>
              <a:tr h="276163">
                <a:tc>
                  <a:txBody>
                    <a:bodyPr/>
                    <a:lstStyle/>
                    <a:p>
                      <a:endParaRPr lang="es-EC" sz="1050" dirty="0">
                        <a:latin typeface="Calibri"/>
                        <a:ea typeface="Times New Roman"/>
                        <a:cs typeface="Times New Roman"/>
                      </a:endParaRPr>
                    </a:p>
                  </a:txBody>
                  <a:tcPr marL="51959" marR="51959"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gridSpan="7">
                  <a:txBody>
                    <a:bodyPr/>
                    <a:lstStyle/>
                    <a:p>
                      <a:pPr algn="ctr">
                        <a:spcAft>
                          <a:spcPts val="0"/>
                        </a:spcAft>
                      </a:pPr>
                      <a:r>
                        <a:rPr lang="es-EC" sz="1050" b="1">
                          <a:solidFill>
                            <a:srgbClr val="000000"/>
                          </a:solidFill>
                          <a:latin typeface="Arial"/>
                          <a:ea typeface="Times New Roman"/>
                          <a:cs typeface="Times New Roman"/>
                        </a:rPr>
                        <a:t>MEDICIONES REALIZADAS EN LA ESMIL  "ELOY ALFARO"</a:t>
                      </a:r>
                      <a:endParaRPr lang="es-EC" sz="1050">
                        <a:latin typeface="Times New Roman"/>
                        <a:ea typeface="Times New Roman"/>
                        <a:cs typeface="Times New Roman"/>
                      </a:endParaRPr>
                    </a:p>
                  </a:txBody>
                  <a:tcPr marL="51959" marR="51959"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487702">
                <a:tc>
                  <a:txBody>
                    <a:bodyPr/>
                    <a:lstStyle/>
                    <a:p>
                      <a:pPr algn="ctr">
                        <a:spcAft>
                          <a:spcPts val="0"/>
                        </a:spcAft>
                      </a:pPr>
                      <a:r>
                        <a:rPr lang="es-EC" sz="1050" b="1">
                          <a:solidFill>
                            <a:srgbClr val="000000"/>
                          </a:solidFill>
                          <a:latin typeface="Arial"/>
                          <a:ea typeface="Times New Roman"/>
                          <a:cs typeface="Times New Roman"/>
                        </a:rPr>
                        <a:t> APELLIDOS Y NOMBRES</a:t>
                      </a:r>
                      <a:endParaRPr lang="es-EC" sz="1050">
                        <a:latin typeface="Times New Roman"/>
                        <a:ea typeface="Times New Roman"/>
                        <a:cs typeface="Times New Roman"/>
                      </a:endParaRPr>
                    </a:p>
                  </a:txBody>
                  <a:tcPr marL="51959" marR="51959" marT="0" marB="0">
                    <a:lnL>
                      <a:noFill/>
                    </a:lnL>
                    <a:lnR>
                      <a:noFill/>
                    </a:lnR>
                    <a:lnT w="12700" cap="flat" cmpd="sng" algn="ctr">
                      <a:solidFill>
                        <a:srgbClr val="9BBB59"/>
                      </a:solidFill>
                      <a:prstDash val="solid"/>
                      <a:round/>
                      <a:headEnd type="none" w="med" len="med"/>
                      <a:tailEnd type="none" w="med" len="med"/>
                    </a:lnT>
                    <a:lnB>
                      <a:noFill/>
                    </a:lnB>
                    <a:solidFill>
                      <a:srgbClr val="E6EED5"/>
                    </a:solidFill>
                  </a:tcPr>
                </a:tc>
                <a:tc>
                  <a:txBody>
                    <a:bodyPr/>
                    <a:lstStyle/>
                    <a:p>
                      <a:pPr algn="ctr">
                        <a:spcAft>
                          <a:spcPts val="0"/>
                        </a:spcAft>
                      </a:pPr>
                      <a:r>
                        <a:rPr lang="es-EC" sz="1050" b="1">
                          <a:solidFill>
                            <a:srgbClr val="000000"/>
                          </a:solidFill>
                          <a:latin typeface="Arial"/>
                          <a:ea typeface="Times New Roman"/>
                          <a:cs typeface="Times New Roman"/>
                        </a:rPr>
                        <a:t>1</a:t>
                      </a:r>
                      <a:endParaRPr lang="es-EC" sz="1050">
                        <a:latin typeface="Times New Roman"/>
                        <a:ea typeface="Times New Roman"/>
                        <a:cs typeface="Times New Roman"/>
                      </a:endParaRPr>
                    </a:p>
                  </a:txBody>
                  <a:tcPr marL="51959" marR="51959" marT="0" marB="0">
                    <a:lnL>
                      <a:noFill/>
                    </a:lnL>
                    <a:lnR>
                      <a:noFill/>
                    </a:lnR>
                    <a:lnT w="12700" cap="flat" cmpd="sng" algn="ctr">
                      <a:solidFill>
                        <a:srgbClr val="9BBB59"/>
                      </a:solidFill>
                      <a:prstDash val="solid"/>
                      <a:round/>
                      <a:headEnd type="none" w="med" len="med"/>
                      <a:tailEnd type="none" w="med" len="med"/>
                    </a:lnT>
                    <a:lnB>
                      <a:noFill/>
                    </a:lnB>
                    <a:solidFill>
                      <a:srgbClr val="E6EED5"/>
                    </a:solidFill>
                  </a:tcPr>
                </a:tc>
                <a:tc>
                  <a:txBody>
                    <a:bodyPr/>
                    <a:lstStyle/>
                    <a:p>
                      <a:pPr algn="ctr">
                        <a:spcAft>
                          <a:spcPts val="0"/>
                        </a:spcAft>
                      </a:pPr>
                      <a:r>
                        <a:rPr lang="es-EC" sz="1050" b="1">
                          <a:solidFill>
                            <a:srgbClr val="000000"/>
                          </a:solidFill>
                          <a:latin typeface="Arial"/>
                          <a:ea typeface="Times New Roman"/>
                          <a:cs typeface="Times New Roman"/>
                        </a:rPr>
                        <a:t>2</a:t>
                      </a:r>
                      <a:endParaRPr lang="es-EC" sz="1050">
                        <a:latin typeface="Times New Roman"/>
                        <a:ea typeface="Times New Roman"/>
                        <a:cs typeface="Times New Roman"/>
                      </a:endParaRPr>
                    </a:p>
                  </a:txBody>
                  <a:tcPr marL="51959" marR="51959" marT="0" marB="0">
                    <a:lnL>
                      <a:noFill/>
                    </a:lnL>
                    <a:lnR>
                      <a:noFill/>
                    </a:lnR>
                    <a:lnT w="12700" cap="flat" cmpd="sng" algn="ctr">
                      <a:solidFill>
                        <a:srgbClr val="9BBB59"/>
                      </a:solidFill>
                      <a:prstDash val="solid"/>
                      <a:round/>
                      <a:headEnd type="none" w="med" len="med"/>
                      <a:tailEnd type="none" w="med" len="med"/>
                    </a:lnT>
                    <a:lnB>
                      <a:noFill/>
                    </a:lnB>
                    <a:solidFill>
                      <a:srgbClr val="E6EED5"/>
                    </a:solidFill>
                  </a:tcPr>
                </a:tc>
                <a:tc>
                  <a:txBody>
                    <a:bodyPr/>
                    <a:lstStyle/>
                    <a:p>
                      <a:pPr algn="ctr">
                        <a:spcAft>
                          <a:spcPts val="0"/>
                        </a:spcAft>
                      </a:pPr>
                      <a:r>
                        <a:rPr lang="es-EC" sz="1050" b="1">
                          <a:solidFill>
                            <a:srgbClr val="000000"/>
                          </a:solidFill>
                          <a:latin typeface="Arial"/>
                          <a:ea typeface="Times New Roman"/>
                          <a:cs typeface="Times New Roman"/>
                        </a:rPr>
                        <a:t>3</a:t>
                      </a:r>
                      <a:endParaRPr lang="es-EC" sz="1050">
                        <a:latin typeface="Times New Roman"/>
                        <a:ea typeface="Times New Roman"/>
                        <a:cs typeface="Times New Roman"/>
                      </a:endParaRPr>
                    </a:p>
                  </a:txBody>
                  <a:tcPr marL="51959" marR="51959" marT="0" marB="0">
                    <a:lnL>
                      <a:noFill/>
                    </a:lnL>
                    <a:lnR>
                      <a:noFill/>
                    </a:lnR>
                    <a:lnT w="12700" cap="flat" cmpd="sng" algn="ctr">
                      <a:solidFill>
                        <a:srgbClr val="9BBB59"/>
                      </a:solidFill>
                      <a:prstDash val="solid"/>
                      <a:round/>
                      <a:headEnd type="none" w="med" len="med"/>
                      <a:tailEnd type="none" w="med" len="med"/>
                    </a:lnT>
                    <a:lnB>
                      <a:noFill/>
                    </a:lnB>
                    <a:solidFill>
                      <a:srgbClr val="E6EED5"/>
                    </a:solidFill>
                  </a:tcPr>
                </a:tc>
                <a:tc>
                  <a:txBody>
                    <a:bodyPr/>
                    <a:lstStyle/>
                    <a:p>
                      <a:pPr algn="ctr">
                        <a:spcAft>
                          <a:spcPts val="0"/>
                        </a:spcAft>
                      </a:pPr>
                      <a:r>
                        <a:rPr lang="es-EC" sz="1050" b="1">
                          <a:solidFill>
                            <a:srgbClr val="000000"/>
                          </a:solidFill>
                          <a:latin typeface="Arial"/>
                          <a:ea typeface="Times New Roman"/>
                          <a:cs typeface="Times New Roman"/>
                        </a:rPr>
                        <a:t>4</a:t>
                      </a:r>
                      <a:endParaRPr lang="es-EC" sz="1050">
                        <a:latin typeface="Times New Roman"/>
                        <a:ea typeface="Times New Roman"/>
                        <a:cs typeface="Times New Roman"/>
                      </a:endParaRPr>
                    </a:p>
                  </a:txBody>
                  <a:tcPr marL="51959" marR="51959" marT="0" marB="0">
                    <a:lnL>
                      <a:noFill/>
                    </a:lnL>
                    <a:lnR>
                      <a:noFill/>
                    </a:lnR>
                    <a:lnT w="12700" cap="flat" cmpd="sng" algn="ctr">
                      <a:solidFill>
                        <a:srgbClr val="9BBB59"/>
                      </a:solidFill>
                      <a:prstDash val="solid"/>
                      <a:round/>
                      <a:headEnd type="none" w="med" len="med"/>
                      <a:tailEnd type="none" w="med" len="med"/>
                    </a:lnT>
                    <a:lnB>
                      <a:noFill/>
                    </a:lnB>
                    <a:solidFill>
                      <a:srgbClr val="E6EED5"/>
                    </a:solidFill>
                  </a:tcPr>
                </a:tc>
                <a:tc>
                  <a:txBody>
                    <a:bodyPr/>
                    <a:lstStyle/>
                    <a:p>
                      <a:pPr algn="ctr">
                        <a:spcAft>
                          <a:spcPts val="0"/>
                        </a:spcAft>
                      </a:pPr>
                      <a:r>
                        <a:rPr lang="es-EC" sz="1050" b="1">
                          <a:solidFill>
                            <a:srgbClr val="000000"/>
                          </a:solidFill>
                          <a:latin typeface="Arial"/>
                          <a:ea typeface="Times New Roman"/>
                          <a:cs typeface="Times New Roman"/>
                        </a:rPr>
                        <a:t>5</a:t>
                      </a:r>
                      <a:endParaRPr lang="es-EC" sz="1050">
                        <a:latin typeface="Times New Roman"/>
                        <a:ea typeface="Times New Roman"/>
                        <a:cs typeface="Times New Roman"/>
                      </a:endParaRPr>
                    </a:p>
                  </a:txBody>
                  <a:tcPr marL="51959" marR="51959" marT="0" marB="0">
                    <a:lnL>
                      <a:noFill/>
                    </a:lnL>
                    <a:lnR>
                      <a:noFill/>
                    </a:lnR>
                    <a:lnT w="12700" cap="flat" cmpd="sng" algn="ctr">
                      <a:solidFill>
                        <a:srgbClr val="9BBB59"/>
                      </a:solidFill>
                      <a:prstDash val="solid"/>
                      <a:round/>
                      <a:headEnd type="none" w="med" len="med"/>
                      <a:tailEnd type="none" w="med" len="med"/>
                    </a:lnT>
                    <a:lnB>
                      <a:noFill/>
                    </a:lnB>
                    <a:solidFill>
                      <a:srgbClr val="E6EED5"/>
                    </a:solidFill>
                  </a:tcPr>
                </a:tc>
                <a:tc>
                  <a:txBody>
                    <a:bodyPr/>
                    <a:lstStyle/>
                    <a:p>
                      <a:pPr algn="ctr">
                        <a:spcAft>
                          <a:spcPts val="0"/>
                        </a:spcAft>
                      </a:pPr>
                      <a:r>
                        <a:rPr lang="es-EC" sz="1050" b="1">
                          <a:solidFill>
                            <a:srgbClr val="000000"/>
                          </a:solidFill>
                          <a:latin typeface="Arial"/>
                          <a:ea typeface="Times New Roman"/>
                          <a:cs typeface="Times New Roman"/>
                        </a:rPr>
                        <a:t>6</a:t>
                      </a:r>
                      <a:endParaRPr lang="es-EC" sz="1050">
                        <a:latin typeface="Times New Roman"/>
                        <a:ea typeface="Times New Roman"/>
                        <a:cs typeface="Times New Roman"/>
                      </a:endParaRPr>
                    </a:p>
                  </a:txBody>
                  <a:tcPr marL="51959" marR="51959" marT="0" marB="0">
                    <a:lnL>
                      <a:noFill/>
                    </a:lnL>
                    <a:lnR>
                      <a:noFill/>
                    </a:lnR>
                    <a:lnT w="12700" cap="flat" cmpd="sng" algn="ctr">
                      <a:solidFill>
                        <a:srgbClr val="9BBB59"/>
                      </a:solidFill>
                      <a:prstDash val="solid"/>
                      <a:round/>
                      <a:headEnd type="none" w="med" len="med"/>
                      <a:tailEnd type="none" w="med" len="med"/>
                    </a:lnT>
                    <a:lnB>
                      <a:noFill/>
                    </a:lnB>
                    <a:solidFill>
                      <a:srgbClr val="E6EED5"/>
                    </a:solidFill>
                  </a:tcPr>
                </a:tc>
                <a:tc>
                  <a:txBody>
                    <a:bodyPr/>
                    <a:lstStyle/>
                    <a:p>
                      <a:pPr algn="ctr">
                        <a:spcAft>
                          <a:spcPts val="0"/>
                        </a:spcAft>
                      </a:pPr>
                      <a:r>
                        <a:rPr lang="es-EC" sz="1050" b="1">
                          <a:solidFill>
                            <a:srgbClr val="000000"/>
                          </a:solidFill>
                          <a:latin typeface="Arial"/>
                          <a:ea typeface="Times New Roman"/>
                          <a:cs typeface="Times New Roman"/>
                        </a:rPr>
                        <a:t>PROMEDIO</a:t>
                      </a:r>
                      <a:endParaRPr lang="es-EC" sz="1050">
                        <a:latin typeface="Times New Roman"/>
                        <a:ea typeface="Times New Roman"/>
                        <a:cs typeface="Times New Roman"/>
                      </a:endParaRPr>
                    </a:p>
                  </a:txBody>
                  <a:tcPr marL="51959" marR="51959" marT="0" marB="0">
                    <a:lnL>
                      <a:noFill/>
                    </a:lnL>
                    <a:lnR>
                      <a:noFill/>
                    </a:lnR>
                    <a:lnT w="12700" cap="flat" cmpd="sng" algn="ctr">
                      <a:solidFill>
                        <a:srgbClr val="9BBB59"/>
                      </a:solidFill>
                      <a:prstDash val="solid"/>
                      <a:round/>
                      <a:headEnd type="none" w="med" len="med"/>
                      <a:tailEnd type="none" w="med" len="med"/>
                    </a:lnT>
                    <a:lnB>
                      <a:noFill/>
                    </a:lnB>
                    <a:solidFill>
                      <a:srgbClr val="E6EED5"/>
                    </a:solidFill>
                  </a:tcPr>
                </a:tc>
              </a:tr>
              <a:tr h="276163">
                <a:tc>
                  <a:txBody>
                    <a:bodyPr/>
                    <a:lstStyle/>
                    <a:p>
                      <a:pPr>
                        <a:spcAft>
                          <a:spcPts val="0"/>
                        </a:spcAft>
                      </a:pPr>
                      <a:r>
                        <a:rPr lang="es-EC" sz="1050" b="1">
                          <a:solidFill>
                            <a:srgbClr val="000000"/>
                          </a:solidFill>
                          <a:latin typeface="Arial"/>
                          <a:ea typeface="Times New Roman"/>
                          <a:cs typeface="Times New Roman"/>
                        </a:rPr>
                        <a:t>ALVAREZ SOLORZANO CARLOS JAVIER</a:t>
                      </a:r>
                      <a:endParaRPr lang="es-EC" sz="1050">
                        <a:latin typeface="Times New Roman"/>
                        <a:ea typeface="Times New Roman"/>
                        <a:cs typeface="Times New Roman"/>
                      </a:endParaRPr>
                    </a:p>
                  </a:txBody>
                  <a:tcPr marL="51959" marR="51959" marT="0" marB="0">
                    <a:lnL>
                      <a:noFill/>
                    </a:lnL>
                    <a:lnR>
                      <a:noFill/>
                    </a:lnR>
                    <a:lnT>
                      <a:noFill/>
                    </a:lnT>
                    <a:lnB>
                      <a:noFill/>
                    </a:lnB>
                  </a:tcPr>
                </a:tc>
                <a:tc>
                  <a:txBody>
                    <a:bodyPr/>
                    <a:lstStyle/>
                    <a:p>
                      <a:pPr algn="ctr">
                        <a:spcAft>
                          <a:spcPts val="0"/>
                        </a:spcAft>
                      </a:pPr>
                      <a:r>
                        <a:rPr lang="es-ES" sz="1050" dirty="0">
                          <a:solidFill>
                            <a:srgbClr val="000000"/>
                          </a:solidFill>
                          <a:latin typeface="Calibri"/>
                          <a:ea typeface="Times New Roman"/>
                          <a:cs typeface="Times New Roman"/>
                        </a:rPr>
                        <a:t>3,3 mmol</a:t>
                      </a:r>
                      <a:endParaRPr lang="es-EC" sz="1050" dirty="0">
                        <a:latin typeface="Times New Roman"/>
                        <a:ea typeface="Times New Roman"/>
                        <a:cs typeface="Times New Roman"/>
                      </a:endParaRPr>
                    </a:p>
                  </a:txBody>
                  <a:tcPr marL="51959" marR="51959" marT="0" marB="0">
                    <a:lnL>
                      <a:noFill/>
                    </a:lnL>
                    <a:lnR>
                      <a:noFill/>
                    </a:lnR>
                    <a:lnT>
                      <a:noFill/>
                    </a:lnT>
                    <a:lnB>
                      <a:noFill/>
                    </a:lnB>
                  </a:tcPr>
                </a:tc>
                <a:tc>
                  <a:txBody>
                    <a:bodyPr/>
                    <a:lstStyle/>
                    <a:p>
                      <a:pPr algn="ctr">
                        <a:spcAft>
                          <a:spcPts val="0"/>
                        </a:spcAft>
                      </a:pPr>
                      <a:r>
                        <a:rPr lang="es-ES" sz="1050">
                          <a:solidFill>
                            <a:srgbClr val="000000"/>
                          </a:solidFill>
                          <a:latin typeface="Calibri"/>
                          <a:ea typeface="Times New Roman"/>
                          <a:cs typeface="Times New Roman"/>
                        </a:rPr>
                        <a:t>6,8 mmol</a:t>
                      </a:r>
                      <a:endParaRPr lang="es-EC" sz="1050">
                        <a:latin typeface="Times New Roman"/>
                        <a:ea typeface="Times New Roman"/>
                        <a:cs typeface="Times New Roman"/>
                      </a:endParaRPr>
                    </a:p>
                  </a:txBody>
                  <a:tcPr marL="51959" marR="51959" marT="0" marB="0">
                    <a:lnL>
                      <a:noFill/>
                    </a:lnL>
                    <a:lnR>
                      <a:noFill/>
                    </a:lnR>
                    <a:lnT>
                      <a:noFill/>
                    </a:lnT>
                    <a:lnB>
                      <a:noFill/>
                    </a:lnB>
                  </a:tcPr>
                </a:tc>
                <a:tc>
                  <a:txBody>
                    <a:bodyPr/>
                    <a:lstStyle/>
                    <a:p>
                      <a:pPr algn="ctr">
                        <a:spcAft>
                          <a:spcPts val="0"/>
                        </a:spcAft>
                      </a:pPr>
                      <a:r>
                        <a:rPr lang="es-ES" sz="1050">
                          <a:solidFill>
                            <a:srgbClr val="000000"/>
                          </a:solidFill>
                          <a:latin typeface="Calibri"/>
                          <a:ea typeface="Times New Roman"/>
                          <a:cs typeface="Times New Roman"/>
                        </a:rPr>
                        <a:t>3,4 mmol</a:t>
                      </a:r>
                      <a:endParaRPr lang="es-EC" sz="1050">
                        <a:latin typeface="Times New Roman"/>
                        <a:ea typeface="Times New Roman"/>
                        <a:cs typeface="Times New Roman"/>
                      </a:endParaRPr>
                    </a:p>
                  </a:txBody>
                  <a:tcPr marL="51959" marR="51959" marT="0" marB="0">
                    <a:lnL>
                      <a:noFill/>
                    </a:lnL>
                    <a:lnR>
                      <a:noFill/>
                    </a:lnR>
                    <a:lnT>
                      <a:noFill/>
                    </a:lnT>
                    <a:lnB>
                      <a:noFill/>
                    </a:lnB>
                  </a:tcPr>
                </a:tc>
                <a:tc>
                  <a:txBody>
                    <a:bodyPr/>
                    <a:lstStyle/>
                    <a:p>
                      <a:pPr algn="ctr">
                        <a:spcAft>
                          <a:spcPts val="0"/>
                        </a:spcAft>
                      </a:pPr>
                      <a:r>
                        <a:rPr lang="es-ES" sz="1050">
                          <a:solidFill>
                            <a:srgbClr val="000000"/>
                          </a:solidFill>
                          <a:latin typeface="Calibri"/>
                          <a:ea typeface="Times New Roman"/>
                          <a:cs typeface="Times New Roman"/>
                        </a:rPr>
                        <a:t>3,4 mmol</a:t>
                      </a:r>
                      <a:endParaRPr lang="es-EC" sz="1050">
                        <a:latin typeface="Times New Roman"/>
                        <a:ea typeface="Times New Roman"/>
                        <a:cs typeface="Times New Roman"/>
                      </a:endParaRPr>
                    </a:p>
                  </a:txBody>
                  <a:tcPr marL="51959" marR="51959" marT="0" marB="0">
                    <a:lnL>
                      <a:noFill/>
                    </a:lnL>
                    <a:lnR>
                      <a:noFill/>
                    </a:lnR>
                    <a:lnT>
                      <a:noFill/>
                    </a:lnT>
                    <a:lnB>
                      <a:noFill/>
                    </a:lnB>
                  </a:tcPr>
                </a:tc>
                <a:tc>
                  <a:txBody>
                    <a:bodyPr/>
                    <a:lstStyle/>
                    <a:p>
                      <a:pPr algn="ctr">
                        <a:spcAft>
                          <a:spcPts val="0"/>
                        </a:spcAft>
                      </a:pPr>
                      <a:r>
                        <a:rPr lang="es-ES" sz="1050">
                          <a:solidFill>
                            <a:srgbClr val="000000"/>
                          </a:solidFill>
                          <a:latin typeface="Calibri"/>
                          <a:ea typeface="Times New Roman"/>
                          <a:cs typeface="Times New Roman"/>
                        </a:rPr>
                        <a:t>2,4 mmol</a:t>
                      </a:r>
                      <a:endParaRPr lang="es-EC" sz="1050">
                        <a:latin typeface="Times New Roman"/>
                        <a:ea typeface="Times New Roman"/>
                        <a:cs typeface="Times New Roman"/>
                      </a:endParaRPr>
                    </a:p>
                  </a:txBody>
                  <a:tcPr marL="51959" marR="51959" marT="0" marB="0">
                    <a:lnL>
                      <a:noFill/>
                    </a:lnL>
                    <a:lnR>
                      <a:noFill/>
                    </a:lnR>
                    <a:lnT>
                      <a:noFill/>
                    </a:lnT>
                    <a:lnB>
                      <a:noFill/>
                    </a:lnB>
                  </a:tcPr>
                </a:tc>
                <a:tc>
                  <a:txBody>
                    <a:bodyPr/>
                    <a:lstStyle/>
                    <a:p>
                      <a:pPr algn="ctr">
                        <a:spcAft>
                          <a:spcPts val="0"/>
                        </a:spcAft>
                      </a:pPr>
                      <a:r>
                        <a:rPr lang="es-ES" sz="1050">
                          <a:solidFill>
                            <a:srgbClr val="000000"/>
                          </a:solidFill>
                          <a:latin typeface="Calibri"/>
                          <a:ea typeface="Times New Roman"/>
                          <a:cs typeface="Times New Roman"/>
                        </a:rPr>
                        <a:t>3,2 mmol</a:t>
                      </a:r>
                      <a:endParaRPr lang="es-EC" sz="1050">
                        <a:latin typeface="Times New Roman"/>
                        <a:ea typeface="Times New Roman"/>
                        <a:cs typeface="Times New Roman"/>
                      </a:endParaRPr>
                    </a:p>
                  </a:txBody>
                  <a:tcPr marL="51959" marR="51959" marT="0" marB="0">
                    <a:lnL>
                      <a:noFill/>
                    </a:lnL>
                    <a:lnR>
                      <a:noFill/>
                    </a:lnR>
                    <a:lnT>
                      <a:noFill/>
                    </a:lnT>
                    <a:lnB>
                      <a:noFill/>
                    </a:lnB>
                  </a:tcPr>
                </a:tc>
                <a:tc>
                  <a:txBody>
                    <a:bodyPr/>
                    <a:lstStyle/>
                    <a:p>
                      <a:pPr algn="ctr">
                        <a:spcAft>
                          <a:spcPts val="0"/>
                        </a:spcAft>
                      </a:pPr>
                      <a:r>
                        <a:rPr lang="es-ES" sz="1050">
                          <a:solidFill>
                            <a:srgbClr val="000000"/>
                          </a:solidFill>
                          <a:latin typeface="Calibri"/>
                          <a:ea typeface="Times New Roman"/>
                          <a:cs typeface="Times New Roman"/>
                        </a:rPr>
                        <a:t>3,8 mmol</a:t>
                      </a:r>
                      <a:endParaRPr lang="es-EC" sz="1050">
                        <a:latin typeface="Times New Roman"/>
                        <a:ea typeface="Times New Roman"/>
                        <a:cs typeface="Times New Roman"/>
                      </a:endParaRPr>
                    </a:p>
                  </a:txBody>
                  <a:tcPr marL="51959" marR="51959" marT="0" marB="0">
                    <a:lnL>
                      <a:noFill/>
                    </a:lnL>
                    <a:lnR>
                      <a:noFill/>
                    </a:lnR>
                    <a:lnT>
                      <a:noFill/>
                    </a:lnT>
                    <a:lnB>
                      <a:noFill/>
                    </a:lnB>
                  </a:tcPr>
                </a:tc>
              </a:tr>
              <a:tr h="276163">
                <a:tc>
                  <a:txBody>
                    <a:bodyPr/>
                    <a:lstStyle/>
                    <a:p>
                      <a:pPr>
                        <a:spcAft>
                          <a:spcPts val="0"/>
                        </a:spcAft>
                      </a:pPr>
                      <a:r>
                        <a:rPr lang="es-EC" sz="1050" b="1">
                          <a:solidFill>
                            <a:srgbClr val="000000"/>
                          </a:solidFill>
                          <a:latin typeface="Arial"/>
                          <a:ea typeface="Times New Roman"/>
                          <a:cs typeface="Times New Roman"/>
                        </a:rPr>
                        <a:t>DUQUE TINOCO JENNIFER LORENA </a:t>
                      </a:r>
                      <a:endParaRPr lang="es-EC" sz="1050">
                        <a:latin typeface="Times New Roman"/>
                        <a:ea typeface="Times New Roman"/>
                        <a:cs typeface="Times New Roman"/>
                      </a:endParaRPr>
                    </a:p>
                  </a:txBody>
                  <a:tcPr marL="51959" marR="51959" marT="0" marB="0">
                    <a:lnL>
                      <a:noFill/>
                    </a:lnL>
                    <a:lnR>
                      <a:noFill/>
                    </a:lnR>
                    <a:lnT>
                      <a:noFill/>
                    </a:lnT>
                    <a:lnB>
                      <a:noFill/>
                    </a:lnB>
                    <a:solidFill>
                      <a:srgbClr val="E6EED5"/>
                    </a:solidFill>
                  </a:tcPr>
                </a:tc>
                <a:tc>
                  <a:txBody>
                    <a:bodyPr/>
                    <a:lstStyle/>
                    <a:p>
                      <a:pPr algn="ctr">
                        <a:spcAft>
                          <a:spcPts val="0"/>
                        </a:spcAft>
                      </a:pPr>
                      <a:r>
                        <a:rPr lang="es-ES" sz="1050" dirty="0">
                          <a:solidFill>
                            <a:srgbClr val="000000"/>
                          </a:solidFill>
                          <a:latin typeface="Calibri"/>
                          <a:ea typeface="Times New Roman"/>
                          <a:cs typeface="Times New Roman"/>
                        </a:rPr>
                        <a:t>2,3 mmol</a:t>
                      </a:r>
                      <a:endParaRPr lang="es-EC" sz="1050" dirty="0">
                        <a:latin typeface="Times New Roman"/>
                        <a:ea typeface="Times New Roman"/>
                        <a:cs typeface="Times New Roman"/>
                      </a:endParaRPr>
                    </a:p>
                  </a:txBody>
                  <a:tcPr marL="51959" marR="51959" marT="0" marB="0">
                    <a:lnL>
                      <a:noFill/>
                    </a:lnL>
                    <a:lnR>
                      <a:noFill/>
                    </a:lnR>
                    <a:lnT>
                      <a:noFill/>
                    </a:lnT>
                    <a:lnB>
                      <a:noFill/>
                    </a:lnB>
                    <a:solidFill>
                      <a:srgbClr val="E6EED5"/>
                    </a:solidFill>
                  </a:tcPr>
                </a:tc>
                <a:tc>
                  <a:txBody>
                    <a:bodyPr/>
                    <a:lstStyle/>
                    <a:p>
                      <a:pPr algn="ctr">
                        <a:spcAft>
                          <a:spcPts val="0"/>
                        </a:spcAft>
                      </a:pPr>
                      <a:r>
                        <a:rPr lang="es-ES" sz="1050">
                          <a:solidFill>
                            <a:srgbClr val="000000"/>
                          </a:solidFill>
                          <a:latin typeface="Calibri"/>
                          <a:ea typeface="Times New Roman"/>
                          <a:cs typeface="Times New Roman"/>
                        </a:rPr>
                        <a:t>4,1 mmol</a:t>
                      </a:r>
                      <a:endParaRPr lang="es-EC" sz="1050">
                        <a:latin typeface="Times New Roman"/>
                        <a:ea typeface="Times New Roman"/>
                        <a:cs typeface="Times New Roman"/>
                      </a:endParaRPr>
                    </a:p>
                  </a:txBody>
                  <a:tcPr marL="51959" marR="51959" marT="0" marB="0">
                    <a:lnL>
                      <a:noFill/>
                    </a:lnL>
                    <a:lnR>
                      <a:noFill/>
                    </a:lnR>
                    <a:lnT>
                      <a:noFill/>
                    </a:lnT>
                    <a:lnB>
                      <a:noFill/>
                    </a:lnB>
                    <a:solidFill>
                      <a:srgbClr val="E6EED5"/>
                    </a:solidFill>
                  </a:tcPr>
                </a:tc>
                <a:tc>
                  <a:txBody>
                    <a:bodyPr/>
                    <a:lstStyle/>
                    <a:p>
                      <a:pPr algn="ctr">
                        <a:spcAft>
                          <a:spcPts val="0"/>
                        </a:spcAft>
                      </a:pPr>
                      <a:r>
                        <a:rPr lang="es-ES" sz="1050">
                          <a:solidFill>
                            <a:srgbClr val="000000"/>
                          </a:solidFill>
                          <a:latin typeface="Calibri"/>
                          <a:ea typeface="Times New Roman"/>
                          <a:cs typeface="Times New Roman"/>
                        </a:rPr>
                        <a:t>3,0 mmol</a:t>
                      </a:r>
                      <a:endParaRPr lang="es-EC" sz="1050">
                        <a:latin typeface="Times New Roman"/>
                        <a:ea typeface="Times New Roman"/>
                        <a:cs typeface="Times New Roman"/>
                      </a:endParaRPr>
                    </a:p>
                  </a:txBody>
                  <a:tcPr marL="51959" marR="51959" marT="0" marB="0">
                    <a:lnL>
                      <a:noFill/>
                    </a:lnL>
                    <a:lnR>
                      <a:noFill/>
                    </a:lnR>
                    <a:lnT>
                      <a:noFill/>
                    </a:lnT>
                    <a:lnB>
                      <a:noFill/>
                    </a:lnB>
                    <a:solidFill>
                      <a:srgbClr val="E6EED5"/>
                    </a:solidFill>
                  </a:tcPr>
                </a:tc>
                <a:tc>
                  <a:txBody>
                    <a:bodyPr/>
                    <a:lstStyle/>
                    <a:p>
                      <a:pPr algn="ctr">
                        <a:spcAft>
                          <a:spcPts val="0"/>
                        </a:spcAft>
                      </a:pPr>
                      <a:r>
                        <a:rPr lang="es-ES" sz="1050">
                          <a:solidFill>
                            <a:srgbClr val="000000"/>
                          </a:solidFill>
                          <a:latin typeface="Calibri"/>
                          <a:ea typeface="Times New Roman"/>
                          <a:cs typeface="Times New Roman"/>
                        </a:rPr>
                        <a:t>4,2 mmol</a:t>
                      </a:r>
                      <a:endParaRPr lang="es-EC" sz="1050">
                        <a:latin typeface="Times New Roman"/>
                        <a:ea typeface="Times New Roman"/>
                        <a:cs typeface="Times New Roman"/>
                      </a:endParaRPr>
                    </a:p>
                  </a:txBody>
                  <a:tcPr marL="51959" marR="51959" marT="0" marB="0">
                    <a:lnL>
                      <a:noFill/>
                    </a:lnL>
                    <a:lnR>
                      <a:noFill/>
                    </a:lnR>
                    <a:lnT>
                      <a:noFill/>
                    </a:lnT>
                    <a:lnB>
                      <a:noFill/>
                    </a:lnB>
                    <a:solidFill>
                      <a:srgbClr val="E6EED5"/>
                    </a:solidFill>
                  </a:tcPr>
                </a:tc>
                <a:tc>
                  <a:txBody>
                    <a:bodyPr/>
                    <a:lstStyle/>
                    <a:p>
                      <a:pPr algn="ctr">
                        <a:spcAft>
                          <a:spcPts val="0"/>
                        </a:spcAft>
                      </a:pPr>
                      <a:r>
                        <a:rPr lang="es-ES" sz="1050">
                          <a:solidFill>
                            <a:srgbClr val="000000"/>
                          </a:solidFill>
                          <a:latin typeface="Calibri"/>
                          <a:ea typeface="Times New Roman"/>
                          <a:cs typeface="Times New Roman"/>
                        </a:rPr>
                        <a:t>2,6 mmol</a:t>
                      </a:r>
                      <a:endParaRPr lang="es-EC" sz="1050">
                        <a:latin typeface="Times New Roman"/>
                        <a:ea typeface="Times New Roman"/>
                        <a:cs typeface="Times New Roman"/>
                      </a:endParaRPr>
                    </a:p>
                  </a:txBody>
                  <a:tcPr marL="51959" marR="51959" marT="0" marB="0">
                    <a:lnL>
                      <a:noFill/>
                    </a:lnL>
                    <a:lnR>
                      <a:noFill/>
                    </a:lnR>
                    <a:lnT>
                      <a:noFill/>
                    </a:lnT>
                    <a:lnB>
                      <a:noFill/>
                    </a:lnB>
                    <a:solidFill>
                      <a:srgbClr val="E6EED5"/>
                    </a:solidFill>
                  </a:tcPr>
                </a:tc>
                <a:tc>
                  <a:txBody>
                    <a:bodyPr/>
                    <a:lstStyle/>
                    <a:p>
                      <a:pPr algn="ctr">
                        <a:spcAft>
                          <a:spcPts val="0"/>
                        </a:spcAft>
                      </a:pPr>
                      <a:r>
                        <a:rPr lang="es-ES" sz="1050">
                          <a:solidFill>
                            <a:srgbClr val="000000"/>
                          </a:solidFill>
                          <a:latin typeface="Calibri"/>
                          <a:ea typeface="Times New Roman"/>
                          <a:cs typeface="Times New Roman"/>
                        </a:rPr>
                        <a:t>3,1 mmol</a:t>
                      </a:r>
                      <a:endParaRPr lang="es-EC" sz="1050">
                        <a:latin typeface="Times New Roman"/>
                        <a:ea typeface="Times New Roman"/>
                        <a:cs typeface="Times New Roman"/>
                      </a:endParaRPr>
                    </a:p>
                  </a:txBody>
                  <a:tcPr marL="51959" marR="51959" marT="0" marB="0">
                    <a:lnL>
                      <a:noFill/>
                    </a:lnL>
                    <a:lnR>
                      <a:noFill/>
                    </a:lnR>
                    <a:lnT>
                      <a:noFill/>
                    </a:lnT>
                    <a:lnB>
                      <a:noFill/>
                    </a:lnB>
                    <a:solidFill>
                      <a:srgbClr val="E6EED5"/>
                    </a:solidFill>
                  </a:tcPr>
                </a:tc>
                <a:tc>
                  <a:txBody>
                    <a:bodyPr/>
                    <a:lstStyle/>
                    <a:p>
                      <a:pPr algn="ctr">
                        <a:spcAft>
                          <a:spcPts val="0"/>
                        </a:spcAft>
                      </a:pPr>
                      <a:r>
                        <a:rPr lang="es-ES" sz="1050">
                          <a:solidFill>
                            <a:srgbClr val="000000"/>
                          </a:solidFill>
                          <a:latin typeface="Calibri"/>
                          <a:ea typeface="Times New Roman"/>
                          <a:cs typeface="Times New Roman"/>
                        </a:rPr>
                        <a:t>3,2 mmol</a:t>
                      </a:r>
                      <a:endParaRPr lang="es-EC" sz="1050">
                        <a:latin typeface="Times New Roman"/>
                        <a:ea typeface="Times New Roman"/>
                        <a:cs typeface="Times New Roman"/>
                      </a:endParaRPr>
                    </a:p>
                  </a:txBody>
                  <a:tcPr marL="51959" marR="51959" marT="0" marB="0">
                    <a:lnL>
                      <a:noFill/>
                    </a:lnL>
                    <a:lnR>
                      <a:noFill/>
                    </a:lnR>
                    <a:lnT>
                      <a:noFill/>
                    </a:lnT>
                    <a:lnB>
                      <a:noFill/>
                    </a:lnB>
                    <a:solidFill>
                      <a:srgbClr val="E6EED5"/>
                    </a:solidFill>
                  </a:tcPr>
                </a:tc>
              </a:tr>
              <a:tr h="339993">
                <a:tc>
                  <a:txBody>
                    <a:bodyPr/>
                    <a:lstStyle/>
                    <a:p>
                      <a:pPr>
                        <a:spcAft>
                          <a:spcPts val="0"/>
                        </a:spcAft>
                      </a:pPr>
                      <a:r>
                        <a:rPr lang="es-EC" sz="1050" b="1" dirty="0">
                          <a:solidFill>
                            <a:srgbClr val="000000"/>
                          </a:solidFill>
                          <a:latin typeface="Arial"/>
                          <a:ea typeface="Times New Roman"/>
                          <a:cs typeface="Times New Roman"/>
                        </a:rPr>
                        <a:t>ESPINEL CRIOLLO FERNANDO SEBASTIAN</a:t>
                      </a:r>
                      <a:endParaRPr lang="es-EC" sz="1050" dirty="0">
                        <a:latin typeface="Times New Roman"/>
                        <a:ea typeface="Times New Roman"/>
                        <a:cs typeface="Times New Roman"/>
                      </a:endParaRPr>
                    </a:p>
                  </a:txBody>
                  <a:tcPr marL="51959" marR="51959" marT="0" marB="0">
                    <a:lnL>
                      <a:noFill/>
                    </a:lnL>
                    <a:lnR>
                      <a:noFill/>
                    </a:lnR>
                    <a:lnT>
                      <a:noFill/>
                    </a:lnT>
                    <a:lnB>
                      <a:noFill/>
                    </a:lnB>
                  </a:tcPr>
                </a:tc>
                <a:tc>
                  <a:txBody>
                    <a:bodyPr/>
                    <a:lstStyle/>
                    <a:p>
                      <a:pPr algn="ctr">
                        <a:spcAft>
                          <a:spcPts val="0"/>
                        </a:spcAft>
                      </a:pPr>
                      <a:r>
                        <a:rPr lang="es-ES" sz="1050" dirty="0">
                          <a:solidFill>
                            <a:srgbClr val="000000"/>
                          </a:solidFill>
                          <a:latin typeface="Calibri"/>
                          <a:ea typeface="Times New Roman"/>
                          <a:cs typeface="Times New Roman"/>
                        </a:rPr>
                        <a:t>4,1 mmol</a:t>
                      </a:r>
                      <a:endParaRPr lang="es-EC" sz="1050" dirty="0">
                        <a:latin typeface="Times New Roman"/>
                        <a:ea typeface="Times New Roman"/>
                        <a:cs typeface="Times New Roman"/>
                      </a:endParaRPr>
                    </a:p>
                  </a:txBody>
                  <a:tcPr marL="51959" marR="51959" marT="0" marB="0">
                    <a:lnL>
                      <a:noFill/>
                    </a:lnL>
                    <a:lnR>
                      <a:noFill/>
                    </a:lnR>
                    <a:lnT>
                      <a:noFill/>
                    </a:lnT>
                    <a:lnB>
                      <a:noFill/>
                    </a:lnB>
                  </a:tcPr>
                </a:tc>
                <a:tc>
                  <a:txBody>
                    <a:bodyPr/>
                    <a:lstStyle/>
                    <a:p>
                      <a:pPr algn="ctr">
                        <a:spcAft>
                          <a:spcPts val="0"/>
                        </a:spcAft>
                      </a:pPr>
                      <a:r>
                        <a:rPr lang="es-ES" sz="1050">
                          <a:solidFill>
                            <a:srgbClr val="000000"/>
                          </a:solidFill>
                          <a:latin typeface="Calibri"/>
                          <a:ea typeface="Times New Roman"/>
                          <a:cs typeface="Times New Roman"/>
                        </a:rPr>
                        <a:t>3,0 mmol</a:t>
                      </a:r>
                      <a:endParaRPr lang="es-EC" sz="1050">
                        <a:latin typeface="Times New Roman"/>
                        <a:ea typeface="Times New Roman"/>
                        <a:cs typeface="Times New Roman"/>
                      </a:endParaRPr>
                    </a:p>
                  </a:txBody>
                  <a:tcPr marL="51959" marR="51959" marT="0" marB="0">
                    <a:lnL>
                      <a:noFill/>
                    </a:lnL>
                    <a:lnR>
                      <a:noFill/>
                    </a:lnR>
                    <a:lnT>
                      <a:noFill/>
                    </a:lnT>
                    <a:lnB>
                      <a:noFill/>
                    </a:lnB>
                  </a:tcPr>
                </a:tc>
                <a:tc>
                  <a:txBody>
                    <a:bodyPr/>
                    <a:lstStyle/>
                    <a:p>
                      <a:pPr algn="ctr">
                        <a:spcAft>
                          <a:spcPts val="0"/>
                        </a:spcAft>
                      </a:pPr>
                      <a:r>
                        <a:rPr lang="es-ES" sz="1050">
                          <a:solidFill>
                            <a:srgbClr val="000000"/>
                          </a:solidFill>
                          <a:latin typeface="Calibri"/>
                          <a:ea typeface="Times New Roman"/>
                          <a:cs typeface="Times New Roman"/>
                        </a:rPr>
                        <a:t>3,0 mmol</a:t>
                      </a:r>
                      <a:endParaRPr lang="es-EC" sz="1050">
                        <a:latin typeface="Times New Roman"/>
                        <a:ea typeface="Times New Roman"/>
                        <a:cs typeface="Times New Roman"/>
                      </a:endParaRPr>
                    </a:p>
                  </a:txBody>
                  <a:tcPr marL="51959" marR="51959" marT="0" marB="0">
                    <a:lnL>
                      <a:noFill/>
                    </a:lnL>
                    <a:lnR>
                      <a:noFill/>
                    </a:lnR>
                    <a:lnT>
                      <a:noFill/>
                    </a:lnT>
                    <a:lnB>
                      <a:noFill/>
                    </a:lnB>
                  </a:tcPr>
                </a:tc>
                <a:tc>
                  <a:txBody>
                    <a:bodyPr/>
                    <a:lstStyle/>
                    <a:p>
                      <a:pPr algn="ctr">
                        <a:spcAft>
                          <a:spcPts val="0"/>
                        </a:spcAft>
                      </a:pPr>
                      <a:r>
                        <a:rPr lang="es-ES" sz="1050">
                          <a:solidFill>
                            <a:srgbClr val="000000"/>
                          </a:solidFill>
                          <a:latin typeface="Calibri"/>
                          <a:ea typeface="Times New Roman"/>
                          <a:cs typeface="Times New Roman"/>
                        </a:rPr>
                        <a:t>4,1 mmol</a:t>
                      </a:r>
                      <a:endParaRPr lang="es-EC" sz="1050">
                        <a:latin typeface="Times New Roman"/>
                        <a:ea typeface="Times New Roman"/>
                        <a:cs typeface="Times New Roman"/>
                      </a:endParaRPr>
                    </a:p>
                  </a:txBody>
                  <a:tcPr marL="51959" marR="51959" marT="0" marB="0">
                    <a:lnL>
                      <a:noFill/>
                    </a:lnL>
                    <a:lnR>
                      <a:noFill/>
                    </a:lnR>
                    <a:lnT>
                      <a:noFill/>
                    </a:lnT>
                    <a:lnB>
                      <a:noFill/>
                    </a:lnB>
                  </a:tcPr>
                </a:tc>
                <a:tc>
                  <a:txBody>
                    <a:bodyPr/>
                    <a:lstStyle/>
                    <a:p>
                      <a:pPr algn="ctr">
                        <a:spcAft>
                          <a:spcPts val="0"/>
                        </a:spcAft>
                      </a:pPr>
                      <a:r>
                        <a:rPr lang="es-ES" sz="1050">
                          <a:solidFill>
                            <a:srgbClr val="000000"/>
                          </a:solidFill>
                          <a:latin typeface="Calibri"/>
                          <a:ea typeface="Times New Roman"/>
                          <a:cs typeface="Times New Roman"/>
                        </a:rPr>
                        <a:t>3,0 mmol</a:t>
                      </a:r>
                      <a:endParaRPr lang="es-EC" sz="1050">
                        <a:latin typeface="Times New Roman"/>
                        <a:ea typeface="Times New Roman"/>
                        <a:cs typeface="Times New Roman"/>
                      </a:endParaRPr>
                    </a:p>
                  </a:txBody>
                  <a:tcPr marL="51959" marR="51959" marT="0" marB="0">
                    <a:lnL>
                      <a:noFill/>
                    </a:lnL>
                    <a:lnR>
                      <a:noFill/>
                    </a:lnR>
                    <a:lnT>
                      <a:noFill/>
                    </a:lnT>
                    <a:lnB>
                      <a:noFill/>
                    </a:lnB>
                  </a:tcPr>
                </a:tc>
                <a:tc>
                  <a:txBody>
                    <a:bodyPr/>
                    <a:lstStyle/>
                    <a:p>
                      <a:pPr algn="ctr">
                        <a:spcAft>
                          <a:spcPts val="0"/>
                        </a:spcAft>
                      </a:pPr>
                      <a:r>
                        <a:rPr lang="es-ES" sz="1050">
                          <a:solidFill>
                            <a:srgbClr val="000000"/>
                          </a:solidFill>
                          <a:latin typeface="Calibri"/>
                          <a:ea typeface="Times New Roman"/>
                          <a:cs typeface="Times New Roman"/>
                        </a:rPr>
                        <a:t>3,6 mmol</a:t>
                      </a:r>
                      <a:endParaRPr lang="es-EC" sz="1050">
                        <a:latin typeface="Times New Roman"/>
                        <a:ea typeface="Times New Roman"/>
                        <a:cs typeface="Times New Roman"/>
                      </a:endParaRPr>
                    </a:p>
                  </a:txBody>
                  <a:tcPr marL="51959" marR="51959" marT="0" marB="0">
                    <a:lnL>
                      <a:noFill/>
                    </a:lnL>
                    <a:lnR>
                      <a:noFill/>
                    </a:lnR>
                    <a:lnT>
                      <a:noFill/>
                    </a:lnT>
                    <a:lnB>
                      <a:noFill/>
                    </a:lnB>
                  </a:tcPr>
                </a:tc>
                <a:tc>
                  <a:txBody>
                    <a:bodyPr/>
                    <a:lstStyle/>
                    <a:p>
                      <a:pPr algn="ctr">
                        <a:spcAft>
                          <a:spcPts val="0"/>
                        </a:spcAft>
                      </a:pPr>
                      <a:r>
                        <a:rPr lang="es-ES" sz="1050">
                          <a:solidFill>
                            <a:srgbClr val="000000"/>
                          </a:solidFill>
                          <a:latin typeface="Calibri"/>
                          <a:ea typeface="Times New Roman"/>
                          <a:cs typeface="Times New Roman"/>
                        </a:rPr>
                        <a:t>3,5 mmol</a:t>
                      </a:r>
                      <a:endParaRPr lang="es-EC" sz="1050">
                        <a:latin typeface="Times New Roman"/>
                        <a:ea typeface="Times New Roman"/>
                        <a:cs typeface="Times New Roman"/>
                      </a:endParaRPr>
                    </a:p>
                  </a:txBody>
                  <a:tcPr marL="51959" marR="51959" marT="0" marB="0">
                    <a:lnL>
                      <a:noFill/>
                    </a:lnL>
                    <a:lnR>
                      <a:noFill/>
                    </a:lnR>
                    <a:lnT>
                      <a:noFill/>
                    </a:lnT>
                    <a:lnB>
                      <a:noFill/>
                    </a:lnB>
                  </a:tcPr>
                </a:tc>
              </a:tr>
              <a:tr h="276163">
                <a:tc>
                  <a:txBody>
                    <a:bodyPr/>
                    <a:lstStyle/>
                    <a:p>
                      <a:pPr>
                        <a:spcAft>
                          <a:spcPts val="0"/>
                        </a:spcAft>
                      </a:pPr>
                      <a:r>
                        <a:rPr lang="es-EC" sz="1050" b="1" dirty="0">
                          <a:solidFill>
                            <a:srgbClr val="000000"/>
                          </a:solidFill>
                          <a:latin typeface="Arial"/>
                          <a:ea typeface="Times New Roman"/>
                          <a:cs typeface="Times New Roman"/>
                        </a:rPr>
                        <a:t>GARCIA PONCE OSWALDO SEBASTIAN</a:t>
                      </a:r>
                      <a:endParaRPr lang="es-EC" sz="1050" dirty="0">
                        <a:latin typeface="Times New Roman"/>
                        <a:ea typeface="Times New Roman"/>
                        <a:cs typeface="Times New Roman"/>
                      </a:endParaRPr>
                    </a:p>
                  </a:txBody>
                  <a:tcPr marL="51959" marR="51959" marT="0" marB="0">
                    <a:lnL>
                      <a:noFill/>
                    </a:lnL>
                    <a:lnR>
                      <a:noFill/>
                    </a:lnR>
                    <a:lnT>
                      <a:noFill/>
                    </a:lnT>
                    <a:lnB>
                      <a:noFill/>
                    </a:lnB>
                    <a:solidFill>
                      <a:srgbClr val="E6EED5"/>
                    </a:solidFill>
                  </a:tcPr>
                </a:tc>
                <a:tc>
                  <a:txBody>
                    <a:bodyPr/>
                    <a:lstStyle/>
                    <a:p>
                      <a:pPr algn="ctr">
                        <a:spcAft>
                          <a:spcPts val="0"/>
                        </a:spcAft>
                      </a:pPr>
                      <a:r>
                        <a:rPr lang="es-ES" sz="1050" dirty="0">
                          <a:solidFill>
                            <a:srgbClr val="000000"/>
                          </a:solidFill>
                          <a:latin typeface="Calibri"/>
                          <a:ea typeface="Times New Roman"/>
                          <a:cs typeface="Times New Roman"/>
                        </a:rPr>
                        <a:t>5,9 mmol</a:t>
                      </a:r>
                      <a:endParaRPr lang="es-EC" sz="1050" dirty="0">
                        <a:latin typeface="Times New Roman"/>
                        <a:ea typeface="Times New Roman"/>
                        <a:cs typeface="Times New Roman"/>
                      </a:endParaRPr>
                    </a:p>
                  </a:txBody>
                  <a:tcPr marL="51959" marR="51959" marT="0" marB="0">
                    <a:lnL>
                      <a:noFill/>
                    </a:lnL>
                    <a:lnR>
                      <a:noFill/>
                    </a:lnR>
                    <a:lnT>
                      <a:noFill/>
                    </a:lnT>
                    <a:lnB>
                      <a:noFill/>
                    </a:lnB>
                    <a:solidFill>
                      <a:srgbClr val="E6EED5"/>
                    </a:solidFill>
                  </a:tcPr>
                </a:tc>
                <a:tc>
                  <a:txBody>
                    <a:bodyPr/>
                    <a:lstStyle/>
                    <a:p>
                      <a:pPr algn="ctr">
                        <a:spcAft>
                          <a:spcPts val="0"/>
                        </a:spcAft>
                      </a:pPr>
                      <a:r>
                        <a:rPr lang="es-ES" sz="1050">
                          <a:solidFill>
                            <a:srgbClr val="000000"/>
                          </a:solidFill>
                          <a:latin typeface="Calibri"/>
                          <a:ea typeface="Times New Roman"/>
                          <a:cs typeface="Times New Roman"/>
                        </a:rPr>
                        <a:t>6,5 mmol</a:t>
                      </a:r>
                      <a:endParaRPr lang="es-EC" sz="1050">
                        <a:latin typeface="Times New Roman"/>
                        <a:ea typeface="Times New Roman"/>
                        <a:cs typeface="Times New Roman"/>
                      </a:endParaRPr>
                    </a:p>
                  </a:txBody>
                  <a:tcPr marL="51959" marR="51959" marT="0" marB="0">
                    <a:lnL>
                      <a:noFill/>
                    </a:lnL>
                    <a:lnR>
                      <a:noFill/>
                    </a:lnR>
                    <a:lnT>
                      <a:noFill/>
                    </a:lnT>
                    <a:lnB>
                      <a:noFill/>
                    </a:lnB>
                    <a:solidFill>
                      <a:srgbClr val="E6EED5"/>
                    </a:solidFill>
                  </a:tcPr>
                </a:tc>
                <a:tc>
                  <a:txBody>
                    <a:bodyPr/>
                    <a:lstStyle/>
                    <a:p>
                      <a:pPr algn="ctr">
                        <a:spcAft>
                          <a:spcPts val="0"/>
                        </a:spcAft>
                      </a:pPr>
                      <a:r>
                        <a:rPr lang="es-ES" sz="1050">
                          <a:solidFill>
                            <a:srgbClr val="000000"/>
                          </a:solidFill>
                          <a:latin typeface="Calibri"/>
                          <a:ea typeface="Times New Roman"/>
                          <a:cs typeface="Times New Roman"/>
                        </a:rPr>
                        <a:t>2,9 mmol</a:t>
                      </a:r>
                      <a:endParaRPr lang="es-EC" sz="1050">
                        <a:latin typeface="Times New Roman"/>
                        <a:ea typeface="Times New Roman"/>
                        <a:cs typeface="Times New Roman"/>
                      </a:endParaRPr>
                    </a:p>
                  </a:txBody>
                  <a:tcPr marL="51959" marR="51959" marT="0" marB="0">
                    <a:lnL>
                      <a:noFill/>
                    </a:lnL>
                    <a:lnR>
                      <a:noFill/>
                    </a:lnR>
                    <a:lnT>
                      <a:noFill/>
                    </a:lnT>
                    <a:lnB>
                      <a:noFill/>
                    </a:lnB>
                    <a:solidFill>
                      <a:srgbClr val="E6EED5"/>
                    </a:solidFill>
                  </a:tcPr>
                </a:tc>
                <a:tc>
                  <a:txBody>
                    <a:bodyPr/>
                    <a:lstStyle/>
                    <a:p>
                      <a:pPr algn="ctr">
                        <a:spcAft>
                          <a:spcPts val="0"/>
                        </a:spcAft>
                      </a:pPr>
                      <a:r>
                        <a:rPr lang="es-ES" sz="1050">
                          <a:solidFill>
                            <a:srgbClr val="000000"/>
                          </a:solidFill>
                          <a:latin typeface="Calibri"/>
                          <a:ea typeface="Times New Roman"/>
                          <a:cs typeface="Times New Roman"/>
                        </a:rPr>
                        <a:t>3,9 mmol</a:t>
                      </a:r>
                      <a:endParaRPr lang="es-EC" sz="1050">
                        <a:latin typeface="Times New Roman"/>
                        <a:ea typeface="Times New Roman"/>
                        <a:cs typeface="Times New Roman"/>
                      </a:endParaRPr>
                    </a:p>
                  </a:txBody>
                  <a:tcPr marL="51959" marR="51959" marT="0" marB="0">
                    <a:lnL>
                      <a:noFill/>
                    </a:lnL>
                    <a:lnR>
                      <a:noFill/>
                    </a:lnR>
                    <a:lnT>
                      <a:noFill/>
                    </a:lnT>
                    <a:lnB>
                      <a:noFill/>
                    </a:lnB>
                    <a:solidFill>
                      <a:srgbClr val="E6EED5"/>
                    </a:solidFill>
                  </a:tcPr>
                </a:tc>
                <a:tc>
                  <a:txBody>
                    <a:bodyPr/>
                    <a:lstStyle/>
                    <a:p>
                      <a:pPr algn="ctr">
                        <a:spcAft>
                          <a:spcPts val="0"/>
                        </a:spcAft>
                      </a:pPr>
                      <a:r>
                        <a:rPr lang="es-ES" sz="1050">
                          <a:solidFill>
                            <a:srgbClr val="000000"/>
                          </a:solidFill>
                          <a:latin typeface="Calibri"/>
                          <a:ea typeface="Times New Roman"/>
                          <a:cs typeface="Times New Roman"/>
                        </a:rPr>
                        <a:t>3,2 mmol</a:t>
                      </a:r>
                      <a:endParaRPr lang="es-EC" sz="1050">
                        <a:latin typeface="Times New Roman"/>
                        <a:ea typeface="Times New Roman"/>
                        <a:cs typeface="Times New Roman"/>
                      </a:endParaRPr>
                    </a:p>
                  </a:txBody>
                  <a:tcPr marL="51959" marR="51959" marT="0" marB="0">
                    <a:lnL>
                      <a:noFill/>
                    </a:lnL>
                    <a:lnR>
                      <a:noFill/>
                    </a:lnR>
                    <a:lnT>
                      <a:noFill/>
                    </a:lnT>
                    <a:lnB>
                      <a:noFill/>
                    </a:lnB>
                    <a:solidFill>
                      <a:srgbClr val="E6EED5"/>
                    </a:solidFill>
                  </a:tcPr>
                </a:tc>
                <a:tc>
                  <a:txBody>
                    <a:bodyPr/>
                    <a:lstStyle/>
                    <a:p>
                      <a:pPr algn="ctr">
                        <a:spcAft>
                          <a:spcPts val="0"/>
                        </a:spcAft>
                      </a:pPr>
                      <a:r>
                        <a:rPr lang="es-ES" sz="1050">
                          <a:solidFill>
                            <a:srgbClr val="000000"/>
                          </a:solidFill>
                          <a:latin typeface="Calibri"/>
                          <a:ea typeface="Times New Roman"/>
                          <a:cs typeface="Times New Roman"/>
                        </a:rPr>
                        <a:t>3,0 mmol</a:t>
                      </a:r>
                      <a:endParaRPr lang="es-EC" sz="1050">
                        <a:latin typeface="Times New Roman"/>
                        <a:ea typeface="Times New Roman"/>
                        <a:cs typeface="Times New Roman"/>
                      </a:endParaRPr>
                    </a:p>
                  </a:txBody>
                  <a:tcPr marL="51959" marR="51959" marT="0" marB="0">
                    <a:lnL>
                      <a:noFill/>
                    </a:lnL>
                    <a:lnR>
                      <a:noFill/>
                    </a:lnR>
                    <a:lnT>
                      <a:noFill/>
                    </a:lnT>
                    <a:lnB>
                      <a:noFill/>
                    </a:lnB>
                    <a:solidFill>
                      <a:srgbClr val="E6EED5"/>
                    </a:solidFill>
                  </a:tcPr>
                </a:tc>
                <a:tc>
                  <a:txBody>
                    <a:bodyPr/>
                    <a:lstStyle/>
                    <a:p>
                      <a:pPr algn="ctr">
                        <a:spcAft>
                          <a:spcPts val="0"/>
                        </a:spcAft>
                      </a:pPr>
                      <a:r>
                        <a:rPr lang="es-ES" sz="1050">
                          <a:solidFill>
                            <a:srgbClr val="000000"/>
                          </a:solidFill>
                          <a:latin typeface="Calibri"/>
                          <a:ea typeface="Times New Roman"/>
                          <a:cs typeface="Times New Roman"/>
                        </a:rPr>
                        <a:t>4,2 mmol</a:t>
                      </a:r>
                      <a:endParaRPr lang="es-EC" sz="1050">
                        <a:latin typeface="Times New Roman"/>
                        <a:ea typeface="Times New Roman"/>
                        <a:cs typeface="Times New Roman"/>
                      </a:endParaRPr>
                    </a:p>
                  </a:txBody>
                  <a:tcPr marL="51959" marR="51959" marT="0" marB="0">
                    <a:lnL>
                      <a:noFill/>
                    </a:lnL>
                    <a:lnR>
                      <a:noFill/>
                    </a:lnR>
                    <a:lnT>
                      <a:noFill/>
                    </a:lnT>
                    <a:lnB>
                      <a:noFill/>
                    </a:lnB>
                    <a:solidFill>
                      <a:srgbClr val="E6EED5"/>
                    </a:solidFill>
                  </a:tcPr>
                </a:tc>
              </a:tr>
              <a:tr h="276163">
                <a:tc>
                  <a:txBody>
                    <a:bodyPr/>
                    <a:lstStyle/>
                    <a:p>
                      <a:pPr>
                        <a:spcAft>
                          <a:spcPts val="0"/>
                        </a:spcAft>
                      </a:pPr>
                      <a:r>
                        <a:rPr lang="es-EC" sz="1050" b="1">
                          <a:solidFill>
                            <a:srgbClr val="000000"/>
                          </a:solidFill>
                          <a:latin typeface="Arial"/>
                          <a:ea typeface="Times New Roman"/>
                          <a:cs typeface="Times New Roman"/>
                        </a:rPr>
                        <a:t>LANDETA CAZARES DARÍO XAVIER</a:t>
                      </a:r>
                      <a:endParaRPr lang="es-EC" sz="1050">
                        <a:latin typeface="Times New Roman"/>
                        <a:ea typeface="Times New Roman"/>
                        <a:cs typeface="Times New Roman"/>
                      </a:endParaRPr>
                    </a:p>
                  </a:txBody>
                  <a:tcPr marL="51959" marR="51959" marT="0" marB="0">
                    <a:lnL>
                      <a:noFill/>
                    </a:lnL>
                    <a:lnR>
                      <a:noFill/>
                    </a:lnR>
                    <a:lnT>
                      <a:noFill/>
                    </a:lnT>
                    <a:lnB>
                      <a:noFill/>
                    </a:lnB>
                  </a:tcPr>
                </a:tc>
                <a:tc>
                  <a:txBody>
                    <a:bodyPr/>
                    <a:lstStyle/>
                    <a:p>
                      <a:pPr algn="ctr">
                        <a:spcAft>
                          <a:spcPts val="0"/>
                        </a:spcAft>
                      </a:pPr>
                      <a:r>
                        <a:rPr lang="es-ES" sz="1050" dirty="0">
                          <a:solidFill>
                            <a:srgbClr val="000000"/>
                          </a:solidFill>
                          <a:latin typeface="Calibri"/>
                          <a:ea typeface="Times New Roman"/>
                          <a:cs typeface="Times New Roman"/>
                        </a:rPr>
                        <a:t>3,5 mmol</a:t>
                      </a:r>
                      <a:endParaRPr lang="es-EC" sz="1050" dirty="0">
                        <a:latin typeface="Times New Roman"/>
                        <a:ea typeface="Times New Roman"/>
                        <a:cs typeface="Times New Roman"/>
                      </a:endParaRPr>
                    </a:p>
                  </a:txBody>
                  <a:tcPr marL="51959" marR="51959" marT="0" marB="0">
                    <a:lnL>
                      <a:noFill/>
                    </a:lnL>
                    <a:lnR>
                      <a:noFill/>
                    </a:lnR>
                    <a:lnT>
                      <a:noFill/>
                    </a:lnT>
                    <a:lnB>
                      <a:noFill/>
                    </a:lnB>
                  </a:tcPr>
                </a:tc>
                <a:tc>
                  <a:txBody>
                    <a:bodyPr/>
                    <a:lstStyle/>
                    <a:p>
                      <a:pPr algn="ctr">
                        <a:spcAft>
                          <a:spcPts val="0"/>
                        </a:spcAft>
                      </a:pPr>
                      <a:r>
                        <a:rPr lang="es-ES" sz="1050">
                          <a:solidFill>
                            <a:srgbClr val="000000"/>
                          </a:solidFill>
                          <a:latin typeface="Calibri"/>
                          <a:ea typeface="Times New Roman"/>
                          <a:cs typeface="Times New Roman"/>
                        </a:rPr>
                        <a:t>6,7 mmol</a:t>
                      </a:r>
                      <a:endParaRPr lang="es-EC" sz="1050">
                        <a:latin typeface="Times New Roman"/>
                        <a:ea typeface="Times New Roman"/>
                        <a:cs typeface="Times New Roman"/>
                      </a:endParaRPr>
                    </a:p>
                  </a:txBody>
                  <a:tcPr marL="51959" marR="51959" marT="0" marB="0">
                    <a:lnL>
                      <a:noFill/>
                    </a:lnL>
                    <a:lnR>
                      <a:noFill/>
                    </a:lnR>
                    <a:lnT>
                      <a:noFill/>
                    </a:lnT>
                    <a:lnB>
                      <a:noFill/>
                    </a:lnB>
                  </a:tcPr>
                </a:tc>
                <a:tc>
                  <a:txBody>
                    <a:bodyPr/>
                    <a:lstStyle/>
                    <a:p>
                      <a:pPr algn="ctr">
                        <a:spcAft>
                          <a:spcPts val="0"/>
                        </a:spcAft>
                      </a:pPr>
                      <a:r>
                        <a:rPr lang="es-ES" sz="1050">
                          <a:solidFill>
                            <a:srgbClr val="000000"/>
                          </a:solidFill>
                          <a:latin typeface="Calibri"/>
                          <a:ea typeface="Times New Roman"/>
                          <a:cs typeface="Times New Roman"/>
                        </a:rPr>
                        <a:t>3,6 mmol</a:t>
                      </a:r>
                      <a:endParaRPr lang="es-EC" sz="1050">
                        <a:latin typeface="Times New Roman"/>
                        <a:ea typeface="Times New Roman"/>
                        <a:cs typeface="Times New Roman"/>
                      </a:endParaRPr>
                    </a:p>
                  </a:txBody>
                  <a:tcPr marL="51959" marR="51959" marT="0" marB="0">
                    <a:lnL>
                      <a:noFill/>
                    </a:lnL>
                    <a:lnR>
                      <a:noFill/>
                    </a:lnR>
                    <a:lnT>
                      <a:noFill/>
                    </a:lnT>
                    <a:lnB>
                      <a:noFill/>
                    </a:lnB>
                  </a:tcPr>
                </a:tc>
                <a:tc>
                  <a:txBody>
                    <a:bodyPr/>
                    <a:lstStyle/>
                    <a:p>
                      <a:pPr algn="ctr">
                        <a:spcAft>
                          <a:spcPts val="0"/>
                        </a:spcAft>
                      </a:pPr>
                      <a:r>
                        <a:rPr lang="es-ES" sz="1050">
                          <a:solidFill>
                            <a:srgbClr val="000000"/>
                          </a:solidFill>
                          <a:latin typeface="Calibri"/>
                          <a:ea typeface="Times New Roman"/>
                          <a:cs typeface="Times New Roman"/>
                        </a:rPr>
                        <a:t>4,1 mmol</a:t>
                      </a:r>
                      <a:endParaRPr lang="es-EC" sz="1050">
                        <a:latin typeface="Times New Roman"/>
                        <a:ea typeface="Times New Roman"/>
                        <a:cs typeface="Times New Roman"/>
                      </a:endParaRPr>
                    </a:p>
                  </a:txBody>
                  <a:tcPr marL="51959" marR="51959" marT="0" marB="0">
                    <a:lnL>
                      <a:noFill/>
                    </a:lnL>
                    <a:lnR>
                      <a:noFill/>
                    </a:lnR>
                    <a:lnT>
                      <a:noFill/>
                    </a:lnT>
                    <a:lnB>
                      <a:noFill/>
                    </a:lnB>
                  </a:tcPr>
                </a:tc>
                <a:tc>
                  <a:txBody>
                    <a:bodyPr/>
                    <a:lstStyle/>
                    <a:p>
                      <a:pPr algn="ctr">
                        <a:spcAft>
                          <a:spcPts val="0"/>
                        </a:spcAft>
                      </a:pPr>
                      <a:r>
                        <a:rPr lang="es-ES" sz="1050">
                          <a:solidFill>
                            <a:srgbClr val="000000"/>
                          </a:solidFill>
                          <a:latin typeface="Calibri"/>
                          <a:ea typeface="Times New Roman"/>
                          <a:cs typeface="Times New Roman"/>
                        </a:rPr>
                        <a:t>3,5 mmol</a:t>
                      </a:r>
                      <a:endParaRPr lang="es-EC" sz="1050">
                        <a:latin typeface="Times New Roman"/>
                        <a:ea typeface="Times New Roman"/>
                        <a:cs typeface="Times New Roman"/>
                      </a:endParaRPr>
                    </a:p>
                  </a:txBody>
                  <a:tcPr marL="51959" marR="51959" marT="0" marB="0">
                    <a:lnL>
                      <a:noFill/>
                    </a:lnL>
                    <a:lnR>
                      <a:noFill/>
                    </a:lnR>
                    <a:lnT>
                      <a:noFill/>
                    </a:lnT>
                    <a:lnB>
                      <a:noFill/>
                    </a:lnB>
                  </a:tcPr>
                </a:tc>
                <a:tc>
                  <a:txBody>
                    <a:bodyPr/>
                    <a:lstStyle/>
                    <a:p>
                      <a:pPr algn="ctr">
                        <a:spcAft>
                          <a:spcPts val="0"/>
                        </a:spcAft>
                      </a:pPr>
                      <a:r>
                        <a:rPr lang="es-ES" sz="1050">
                          <a:solidFill>
                            <a:srgbClr val="000000"/>
                          </a:solidFill>
                          <a:latin typeface="Calibri"/>
                          <a:ea typeface="Times New Roman"/>
                          <a:cs typeface="Times New Roman"/>
                        </a:rPr>
                        <a:t>3,1 mmol</a:t>
                      </a:r>
                      <a:endParaRPr lang="es-EC" sz="1050">
                        <a:latin typeface="Times New Roman"/>
                        <a:ea typeface="Times New Roman"/>
                        <a:cs typeface="Times New Roman"/>
                      </a:endParaRPr>
                    </a:p>
                  </a:txBody>
                  <a:tcPr marL="51959" marR="51959" marT="0" marB="0">
                    <a:lnL>
                      <a:noFill/>
                    </a:lnL>
                    <a:lnR>
                      <a:noFill/>
                    </a:lnR>
                    <a:lnT>
                      <a:noFill/>
                    </a:lnT>
                    <a:lnB>
                      <a:noFill/>
                    </a:lnB>
                  </a:tcPr>
                </a:tc>
                <a:tc>
                  <a:txBody>
                    <a:bodyPr/>
                    <a:lstStyle/>
                    <a:p>
                      <a:pPr algn="ctr">
                        <a:spcAft>
                          <a:spcPts val="0"/>
                        </a:spcAft>
                      </a:pPr>
                      <a:r>
                        <a:rPr lang="es-ES" sz="1050">
                          <a:solidFill>
                            <a:srgbClr val="000000"/>
                          </a:solidFill>
                          <a:latin typeface="Calibri"/>
                          <a:ea typeface="Times New Roman"/>
                          <a:cs typeface="Times New Roman"/>
                        </a:rPr>
                        <a:t>4,1 mmol</a:t>
                      </a:r>
                      <a:endParaRPr lang="es-EC" sz="1050">
                        <a:latin typeface="Times New Roman"/>
                        <a:ea typeface="Times New Roman"/>
                        <a:cs typeface="Times New Roman"/>
                      </a:endParaRPr>
                    </a:p>
                  </a:txBody>
                  <a:tcPr marL="51959" marR="51959" marT="0" marB="0">
                    <a:lnL>
                      <a:noFill/>
                    </a:lnL>
                    <a:lnR>
                      <a:noFill/>
                    </a:lnR>
                    <a:lnT>
                      <a:noFill/>
                    </a:lnT>
                    <a:lnB>
                      <a:noFill/>
                    </a:lnB>
                  </a:tcPr>
                </a:tc>
              </a:tr>
              <a:tr h="276163">
                <a:tc>
                  <a:txBody>
                    <a:bodyPr/>
                    <a:lstStyle/>
                    <a:p>
                      <a:pPr>
                        <a:spcAft>
                          <a:spcPts val="0"/>
                        </a:spcAft>
                      </a:pPr>
                      <a:r>
                        <a:rPr lang="es-EC" sz="1050" b="1">
                          <a:solidFill>
                            <a:srgbClr val="000000"/>
                          </a:solidFill>
                          <a:latin typeface="Arial"/>
                          <a:ea typeface="Times New Roman"/>
                          <a:cs typeface="Times New Roman"/>
                        </a:rPr>
                        <a:t>TORRES ROBLES NELSON GUILLERMO</a:t>
                      </a:r>
                      <a:endParaRPr lang="es-EC" sz="1050">
                        <a:latin typeface="Times New Roman"/>
                        <a:ea typeface="Times New Roman"/>
                        <a:cs typeface="Times New Roman"/>
                      </a:endParaRPr>
                    </a:p>
                  </a:txBody>
                  <a:tcPr marL="51959" marR="51959" marT="0" marB="0">
                    <a:lnL>
                      <a:noFill/>
                    </a:lnL>
                    <a:lnR>
                      <a:noFill/>
                    </a:lnR>
                    <a:lnT>
                      <a:noFill/>
                    </a:lnT>
                    <a:lnB>
                      <a:noFill/>
                    </a:lnB>
                    <a:solidFill>
                      <a:srgbClr val="E6EED5"/>
                    </a:solidFill>
                  </a:tcPr>
                </a:tc>
                <a:tc>
                  <a:txBody>
                    <a:bodyPr/>
                    <a:lstStyle/>
                    <a:p>
                      <a:pPr algn="ctr">
                        <a:spcAft>
                          <a:spcPts val="0"/>
                        </a:spcAft>
                      </a:pPr>
                      <a:r>
                        <a:rPr lang="es-ES" sz="1050" dirty="0">
                          <a:solidFill>
                            <a:srgbClr val="000000"/>
                          </a:solidFill>
                          <a:latin typeface="Calibri"/>
                          <a:ea typeface="Times New Roman"/>
                          <a:cs typeface="Times New Roman"/>
                        </a:rPr>
                        <a:t>3,2 mmol</a:t>
                      </a:r>
                      <a:endParaRPr lang="es-EC" sz="1050" dirty="0">
                        <a:latin typeface="Times New Roman"/>
                        <a:ea typeface="Times New Roman"/>
                        <a:cs typeface="Times New Roman"/>
                      </a:endParaRPr>
                    </a:p>
                  </a:txBody>
                  <a:tcPr marL="51959" marR="51959" marT="0" marB="0">
                    <a:lnL>
                      <a:noFill/>
                    </a:lnL>
                    <a:lnR>
                      <a:noFill/>
                    </a:lnR>
                    <a:lnT>
                      <a:noFill/>
                    </a:lnT>
                    <a:lnB>
                      <a:noFill/>
                    </a:lnB>
                    <a:solidFill>
                      <a:srgbClr val="E6EED5"/>
                    </a:solidFill>
                  </a:tcPr>
                </a:tc>
                <a:tc>
                  <a:txBody>
                    <a:bodyPr/>
                    <a:lstStyle/>
                    <a:p>
                      <a:pPr algn="ctr">
                        <a:spcAft>
                          <a:spcPts val="0"/>
                        </a:spcAft>
                      </a:pPr>
                      <a:r>
                        <a:rPr lang="es-ES" sz="1050" dirty="0">
                          <a:solidFill>
                            <a:srgbClr val="000000"/>
                          </a:solidFill>
                          <a:latin typeface="Calibri"/>
                          <a:ea typeface="Times New Roman"/>
                          <a:cs typeface="Times New Roman"/>
                        </a:rPr>
                        <a:t>3,0 mmol</a:t>
                      </a:r>
                      <a:endParaRPr lang="es-EC" sz="1050" dirty="0">
                        <a:latin typeface="Times New Roman"/>
                        <a:ea typeface="Times New Roman"/>
                        <a:cs typeface="Times New Roman"/>
                      </a:endParaRPr>
                    </a:p>
                  </a:txBody>
                  <a:tcPr marL="51959" marR="51959" marT="0" marB="0">
                    <a:lnL>
                      <a:noFill/>
                    </a:lnL>
                    <a:lnR>
                      <a:noFill/>
                    </a:lnR>
                    <a:lnT>
                      <a:noFill/>
                    </a:lnT>
                    <a:lnB>
                      <a:noFill/>
                    </a:lnB>
                    <a:solidFill>
                      <a:srgbClr val="E6EED5"/>
                    </a:solidFill>
                  </a:tcPr>
                </a:tc>
                <a:tc>
                  <a:txBody>
                    <a:bodyPr/>
                    <a:lstStyle/>
                    <a:p>
                      <a:pPr algn="ctr">
                        <a:spcAft>
                          <a:spcPts val="0"/>
                        </a:spcAft>
                      </a:pPr>
                      <a:r>
                        <a:rPr lang="es-ES" sz="1050" dirty="0">
                          <a:solidFill>
                            <a:srgbClr val="000000"/>
                          </a:solidFill>
                          <a:latin typeface="Calibri"/>
                          <a:ea typeface="Times New Roman"/>
                          <a:cs typeface="Times New Roman"/>
                        </a:rPr>
                        <a:t>3,4 mmol</a:t>
                      </a:r>
                      <a:endParaRPr lang="es-EC" sz="1050" dirty="0">
                        <a:latin typeface="Times New Roman"/>
                        <a:ea typeface="Times New Roman"/>
                        <a:cs typeface="Times New Roman"/>
                      </a:endParaRPr>
                    </a:p>
                  </a:txBody>
                  <a:tcPr marL="51959" marR="51959" marT="0" marB="0">
                    <a:lnL>
                      <a:noFill/>
                    </a:lnL>
                    <a:lnR>
                      <a:noFill/>
                    </a:lnR>
                    <a:lnT>
                      <a:noFill/>
                    </a:lnT>
                    <a:lnB>
                      <a:noFill/>
                    </a:lnB>
                    <a:solidFill>
                      <a:srgbClr val="E6EED5"/>
                    </a:solidFill>
                  </a:tcPr>
                </a:tc>
                <a:tc>
                  <a:txBody>
                    <a:bodyPr/>
                    <a:lstStyle/>
                    <a:p>
                      <a:pPr algn="ctr">
                        <a:spcAft>
                          <a:spcPts val="0"/>
                        </a:spcAft>
                      </a:pPr>
                      <a:r>
                        <a:rPr lang="es-ES" sz="1050" dirty="0">
                          <a:solidFill>
                            <a:srgbClr val="000000"/>
                          </a:solidFill>
                          <a:latin typeface="Calibri"/>
                          <a:ea typeface="Times New Roman"/>
                          <a:cs typeface="Times New Roman"/>
                        </a:rPr>
                        <a:t>3,4 mmol</a:t>
                      </a:r>
                      <a:endParaRPr lang="es-EC" sz="1050" dirty="0">
                        <a:latin typeface="Times New Roman"/>
                        <a:ea typeface="Times New Roman"/>
                        <a:cs typeface="Times New Roman"/>
                      </a:endParaRPr>
                    </a:p>
                  </a:txBody>
                  <a:tcPr marL="51959" marR="51959" marT="0" marB="0">
                    <a:lnL>
                      <a:noFill/>
                    </a:lnL>
                    <a:lnR>
                      <a:noFill/>
                    </a:lnR>
                    <a:lnT>
                      <a:noFill/>
                    </a:lnT>
                    <a:lnB>
                      <a:noFill/>
                    </a:lnB>
                    <a:solidFill>
                      <a:srgbClr val="E6EED5"/>
                    </a:solidFill>
                  </a:tcPr>
                </a:tc>
                <a:tc>
                  <a:txBody>
                    <a:bodyPr/>
                    <a:lstStyle/>
                    <a:p>
                      <a:pPr algn="ctr">
                        <a:spcAft>
                          <a:spcPts val="0"/>
                        </a:spcAft>
                      </a:pPr>
                      <a:r>
                        <a:rPr lang="es-ES" sz="1050" dirty="0">
                          <a:solidFill>
                            <a:srgbClr val="000000"/>
                          </a:solidFill>
                          <a:latin typeface="Calibri"/>
                          <a:ea typeface="Times New Roman"/>
                          <a:cs typeface="Times New Roman"/>
                        </a:rPr>
                        <a:t>2,5 mmol</a:t>
                      </a:r>
                      <a:endParaRPr lang="es-EC" sz="1050" dirty="0">
                        <a:latin typeface="Times New Roman"/>
                        <a:ea typeface="Times New Roman"/>
                        <a:cs typeface="Times New Roman"/>
                      </a:endParaRPr>
                    </a:p>
                  </a:txBody>
                  <a:tcPr marL="51959" marR="51959" marT="0" marB="0">
                    <a:lnL>
                      <a:noFill/>
                    </a:lnL>
                    <a:lnR>
                      <a:noFill/>
                    </a:lnR>
                    <a:lnT>
                      <a:noFill/>
                    </a:lnT>
                    <a:lnB>
                      <a:noFill/>
                    </a:lnB>
                    <a:solidFill>
                      <a:srgbClr val="E6EED5"/>
                    </a:solidFill>
                  </a:tcPr>
                </a:tc>
                <a:tc>
                  <a:txBody>
                    <a:bodyPr/>
                    <a:lstStyle/>
                    <a:p>
                      <a:pPr algn="ctr">
                        <a:spcAft>
                          <a:spcPts val="0"/>
                        </a:spcAft>
                      </a:pPr>
                      <a:r>
                        <a:rPr lang="es-ES" sz="1050" dirty="0">
                          <a:solidFill>
                            <a:srgbClr val="000000"/>
                          </a:solidFill>
                          <a:latin typeface="Calibri"/>
                          <a:ea typeface="Times New Roman"/>
                          <a:cs typeface="Times New Roman"/>
                        </a:rPr>
                        <a:t>3,6 mmol</a:t>
                      </a:r>
                      <a:endParaRPr lang="es-EC" sz="1050" dirty="0">
                        <a:latin typeface="Times New Roman"/>
                        <a:ea typeface="Times New Roman"/>
                        <a:cs typeface="Times New Roman"/>
                      </a:endParaRPr>
                    </a:p>
                  </a:txBody>
                  <a:tcPr marL="51959" marR="51959" marT="0" marB="0">
                    <a:lnL>
                      <a:noFill/>
                    </a:lnL>
                    <a:lnR>
                      <a:noFill/>
                    </a:lnR>
                    <a:lnT>
                      <a:noFill/>
                    </a:lnT>
                    <a:lnB>
                      <a:noFill/>
                    </a:lnB>
                    <a:solidFill>
                      <a:srgbClr val="E6EED5"/>
                    </a:solidFill>
                  </a:tcPr>
                </a:tc>
                <a:tc>
                  <a:txBody>
                    <a:bodyPr/>
                    <a:lstStyle/>
                    <a:p>
                      <a:pPr algn="ctr">
                        <a:spcAft>
                          <a:spcPts val="0"/>
                        </a:spcAft>
                      </a:pPr>
                      <a:r>
                        <a:rPr lang="es-ES" sz="1050" dirty="0">
                          <a:solidFill>
                            <a:srgbClr val="000000"/>
                          </a:solidFill>
                          <a:latin typeface="Calibri"/>
                          <a:ea typeface="Times New Roman"/>
                          <a:cs typeface="Times New Roman"/>
                        </a:rPr>
                        <a:t>3,2 mmol</a:t>
                      </a:r>
                      <a:endParaRPr lang="es-EC" sz="1050" dirty="0">
                        <a:latin typeface="Times New Roman"/>
                        <a:ea typeface="Times New Roman"/>
                        <a:cs typeface="Times New Roman"/>
                      </a:endParaRPr>
                    </a:p>
                  </a:txBody>
                  <a:tcPr marL="51959" marR="51959" marT="0" marB="0">
                    <a:lnL>
                      <a:noFill/>
                    </a:lnL>
                    <a:lnR>
                      <a:noFill/>
                    </a:lnR>
                    <a:lnT>
                      <a:noFill/>
                    </a:lnT>
                    <a:lnB>
                      <a:noFill/>
                    </a:lnB>
                    <a:solidFill>
                      <a:srgbClr val="E6EED5"/>
                    </a:solidFill>
                  </a:tcPr>
                </a:tc>
              </a:tr>
              <a:tr h="251631">
                <a:tc>
                  <a:txBody>
                    <a:bodyPr/>
                    <a:lstStyle/>
                    <a:p>
                      <a:endParaRPr lang="es-EC" sz="1050">
                        <a:latin typeface="Calibri"/>
                        <a:ea typeface="Times New Roman"/>
                        <a:cs typeface="Times New Roman"/>
                      </a:endParaRPr>
                    </a:p>
                  </a:txBody>
                  <a:tcPr marL="51959" marR="51959" marT="0" marB="0">
                    <a:lnL>
                      <a:noFill/>
                    </a:lnL>
                    <a:lnR>
                      <a:noFill/>
                    </a:lnR>
                    <a:lnT>
                      <a:noFill/>
                    </a:lnT>
                    <a:lnB>
                      <a:noFill/>
                    </a:lnB>
                    <a:solidFill>
                      <a:srgbClr val="E6EED5"/>
                    </a:solidFill>
                  </a:tcPr>
                </a:tc>
                <a:tc gridSpan="2">
                  <a:txBody>
                    <a:bodyPr/>
                    <a:lstStyle/>
                    <a:p>
                      <a:pPr algn="l">
                        <a:spcAft>
                          <a:spcPts val="0"/>
                        </a:spcAft>
                      </a:pPr>
                      <a:r>
                        <a:rPr lang="es-ES" sz="1100" b="1" dirty="0">
                          <a:solidFill>
                            <a:srgbClr val="000000"/>
                          </a:solidFill>
                          <a:latin typeface="Arial"/>
                          <a:ea typeface="Times New Roman"/>
                          <a:cs typeface="Times New Roman"/>
                        </a:rPr>
                        <a:t>PROMEDIO</a:t>
                      </a:r>
                      <a:endParaRPr lang="es-EC" sz="1100" dirty="0">
                        <a:latin typeface="Times New Roman"/>
                        <a:ea typeface="Times New Roman"/>
                        <a:cs typeface="Times New Roman"/>
                      </a:endParaRPr>
                    </a:p>
                  </a:txBody>
                  <a:tcPr marL="51959" marR="51959" marT="0" marB="0">
                    <a:lnL>
                      <a:noFill/>
                    </a:lnL>
                    <a:lnR>
                      <a:noFill/>
                    </a:lnR>
                    <a:lnT>
                      <a:noFill/>
                    </a:lnT>
                    <a:lnB>
                      <a:noFill/>
                    </a:lnB>
                    <a:solidFill>
                      <a:srgbClr val="E6EED5"/>
                    </a:solidFill>
                  </a:tcPr>
                </a:tc>
                <a:tc hMerge="1">
                  <a:txBody>
                    <a:bodyPr/>
                    <a:lstStyle/>
                    <a:p>
                      <a:endParaRPr lang="es-EC" sz="1050" dirty="0">
                        <a:latin typeface="Calibri"/>
                        <a:ea typeface="Times New Roman"/>
                        <a:cs typeface="Times New Roman"/>
                      </a:endParaRPr>
                    </a:p>
                  </a:txBody>
                  <a:tcPr marL="51959" marR="51959" marT="0" marB="0">
                    <a:lnL>
                      <a:noFill/>
                    </a:lnL>
                    <a:lnR>
                      <a:noFill/>
                    </a:lnR>
                    <a:lnT>
                      <a:noFill/>
                    </a:lnT>
                    <a:lnB>
                      <a:noFill/>
                    </a:lnB>
                    <a:solidFill>
                      <a:srgbClr val="E6EED5"/>
                    </a:solidFill>
                  </a:tcPr>
                </a:tc>
                <a:tc>
                  <a:txBody>
                    <a:bodyPr/>
                    <a:lstStyle/>
                    <a:p>
                      <a:endParaRPr lang="es-EC" sz="1100">
                        <a:latin typeface="Calibri"/>
                        <a:ea typeface="Times New Roman"/>
                        <a:cs typeface="Times New Roman"/>
                      </a:endParaRPr>
                    </a:p>
                  </a:txBody>
                  <a:tcPr marL="51959" marR="51959" marT="0" marB="0">
                    <a:lnL>
                      <a:noFill/>
                    </a:lnL>
                    <a:lnR>
                      <a:noFill/>
                    </a:lnR>
                    <a:lnT>
                      <a:noFill/>
                    </a:lnT>
                    <a:lnB>
                      <a:noFill/>
                    </a:lnB>
                    <a:solidFill>
                      <a:srgbClr val="E6EED5"/>
                    </a:solidFill>
                  </a:tcPr>
                </a:tc>
                <a:tc>
                  <a:txBody>
                    <a:bodyPr/>
                    <a:lstStyle/>
                    <a:p>
                      <a:endParaRPr lang="es-EC" sz="1100">
                        <a:latin typeface="Calibri"/>
                        <a:ea typeface="Times New Roman"/>
                        <a:cs typeface="Times New Roman"/>
                      </a:endParaRPr>
                    </a:p>
                  </a:txBody>
                  <a:tcPr marL="51959" marR="51959" marT="0" marB="0">
                    <a:lnL>
                      <a:noFill/>
                    </a:lnL>
                    <a:lnR>
                      <a:noFill/>
                    </a:lnR>
                    <a:lnT>
                      <a:noFill/>
                    </a:lnT>
                    <a:lnB>
                      <a:noFill/>
                    </a:lnB>
                    <a:solidFill>
                      <a:srgbClr val="E6EED5"/>
                    </a:solidFill>
                  </a:tcPr>
                </a:tc>
                <a:tc>
                  <a:txBody>
                    <a:bodyPr/>
                    <a:lstStyle/>
                    <a:p>
                      <a:endParaRPr lang="es-EC" sz="1100">
                        <a:latin typeface="Calibri"/>
                        <a:ea typeface="Times New Roman"/>
                        <a:cs typeface="Times New Roman"/>
                      </a:endParaRPr>
                    </a:p>
                  </a:txBody>
                  <a:tcPr marL="51959" marR="51959" marT="0" marB="0">
                    <a:lnL>
                      <a:noFill/>
                    </a:lnL>
                    <a:lnR>
                      <a:noFill/>
                    </a:lnR>
                    <a:lnT>
                      <a:noFill/>
                    </a:lnT>
                    <a:lnB>
                      <a:noFill/>
                    </a:lnB>
                    <a:solidFill>
                      <a:srgbClr val="E6EED5"/>
                    </a:solidFill>
                  </a:tcPr>
                </a:tc>
                <a:tc>
                  <a:txBody>
                    <a:bodyPr/>
                    <a:lstStyle/>
                    <a:p>
                      <a:endParaRPr lang="es-EC" sz="1100">
                        <a:latin typeface="Calibri"/>
                        <a:ea typeface="Times New Roman"/>
                        <a:cs typeface="Times New Roman"/>
                      </a:endParaRPr>
                    </a:p>
                  </a:txBody>
                  <a:tcPr marL="51959" marR="51959" marT="0" marB="0">
                    <a:lnL>
                      <a:noFill/>
                    </a:lnL>
                    <a:lnR>
                      <a:noFill/>
                    </a:lnR>
                    <a:lnT>
                      <a:noFill/>
                    </a:lnT>
                    <a:lnB>
                      <a:noFill/>
                    </a:lnB>
                    <a:solidFill>
                      <a:srgbClr val="E6EED5"/>
                    </a:solidFill>
                  </a:tcPr>
                </a:tc>
                <a:tc>
                  <a:txBody>
                    <a:bodyPr/>
                    <a:lstStyle/>
                    <a:p>
                      <a:pPr algn="ctr">
                        <a:spcAft>
                          <a:spcPts val="0"/>
                        </a:spcAft>
                      </a:pPr>
                      <a:r>
                        <a:rPr lang="es-ES" sz="1200" b="1" dirty="0">
                          <a:solidFill>
                            <a:srgbClr val="000000"/>
                          </a:solidFill>
                          <a:latin typeface="Calibri"/>
                          <a:ea typeface="Times New Roman"/>
                          <a:cs typeface="Times New Roman"/>
                        </a:rPr>
                        <a:t>3,7 mmol</a:t>
                      </a:r>
                      <a:endParaRPr lang="es-EC" sz="1200" dirty="0">
                        <a:latin typeface="Times New Roman"/>
                        <a:ea typeface="Times New Roman"/>
                        <a:cs typeface="Times New Roman"/>
                      </a:endParaRPr>
                    </a:p>
                  </a:txBody>
                  <a:tcPr marL="51959" marR="51959" marT="0" marB="0">
                    <a:lnL>
                      <a:noFill/>
                    </a:lnL>
                    <a:lnR>
                      <a:noFill/>
                    </a:lnR>
                    <a:lnT>
                      <a:noFill/>
                    </a:lnT>
                    <a:lnB>
                      <a:noFill/>
                    </a:lnB>
                    <a:solidFill>
                      <a:srgbClr val="E6EED5"/>
                    </a:solidFill>
                  </a:tcPr>
                </a:tc>
              </a:tr>
              <a:tr h="276163">
                <a:tc>
                  <a:txBody>
                    <a:bodyPr/>
                    <a:lstStyle/>
                    <a:p>
                      <a:endParaRPr lang="es-EC" sz="1050">
                        <a:latin typeface="Calibri"/>
                        <a:ea typeface="Times New Roman"/>
                        <a:cs typeface="Times New Roman"/>
                      </a:endParaRPr>
                    </a:p>
                  </a:txBody>
                  <a:tcPr marL="51959" marR="51959" marT="0" marB="0">
                    <a:lnL>
                      <a:noFill/>
                    </a:lnL>
                    <a:lnR>
                      <a:noFill/>
                    </a:lnR>
                    <a:lnT>
                      <a:noFill/>
                    </a:lnT>
                    <a:lnB>
                      <a:noFill/>
                    </a:lnB>
                  </a:tcPr>
                </a:tc>
                <a:tc gridSpan="6">
                  <a:txBody>
                    <a:bodyPr/>
                    <a:lstStyle/>
                    <a:p>
                      <a:pPr>
                        <a:spcAft>
                          <a:spcPts val="0"/>
                        </a:spcAft>
                      </a:pPr>
                      <a:r>
                        <a:rPr lang="es-EC" sz="1100" b="1" dirty="0">
                          <a:solidFill>
                            <a:srgbClr val="000000"/>
                          </a:solidFill>
                          <a:latin typeface="Arial"/>
                          <a:ea typeface="Times New Roman"/>
                          <a:cs typeface="Times New Roman"/>
                        </a:rPr>
                        <a:t>VALOR MÍNIMO</a:t>
                      </a:r>
                      <a:endParaRPr lang="es-EC" sz="1100" dirty="0">
                        <a:latin typeface="Times New Roman"/>
                        <a:ea typeface="Times New Roman"/>
                        <a:cs typeface="Times New Roman"/>
                      </a:endParaRPr>
                    </a:p>
                  </a:txBody>
                  <a:tcPr marL="51959" marR="51959" marT="0" marB="0">
                    <a:lnL>
                      <a:noFill/>
                    </a:lnL>
                    <a:lnR>
                      <a:noFill/>
                    </a:lnR>
                    <a:lnT>
                      <a:noFill/>
                    </a:lnT>
                    <a:lnB>
                      <a:noFill/>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spcAft>
                          <a:spcPts val="0"/>
                        </a:spcAft>
                      </a:pPr>
                      <a:r>
                        <a:rPr lang="es-ES" sz="1200" b="1" dirty="0">
                          <a:solidFill>
                            <a:srgbClr val="000000"/>
                          </a:solidFill>
                          <a:latin typeface="Calibri"/>
                          <a:ea typeface="Times New Roman"/>
                          <a:cs typeface="Times New Roman"/>
                        </a:rPr>
                        <a:t>3,2 mmol</a:t>
                      </a:r>
                      <a:endParaRPr lang="es-EC" sz="1200" dirty="0">
                        <a:latin typeface="Times New Roman"/>
                        <a:ea typeface="Times New Roman"/>
                        <a:cs typeface="Times New Roman"/>
                      </a:endParaRPr>
                    </a:p>
                  </a:txBody>
                  <a:tcPr marL="51959" marR="51959" marT="0" marB="0">
                    <a:lnL>
                      <a:noFill/>
                    </a:lnL>
                    <a:lnR>
                      <a:noFill/>
                    </a:lnR>
                    <a:lnT>
                      <a:noFill/>
                    </a:lnT>
                    <a:lnB>
                      <a:noFill/>
                    </a:lnB>
                  </a:tcPr>
                </a:tc>
              </a:tr>
              <a:tr h="276163">
                <a:tc>
                  <a:txBody>
                    <a:bodyPr/>
                    <a:lstStyle/>
                    <a:p>
                      <a:endParaRPr lang="es-EC" sz="1050">
                        <a:latin typeface="Calibri"/>
                        <a:ea typeface="Times New Roman"/>
                        <a:cs typeface="Times New Roman"/>
                      </a:endParaRPr>
                    </a:p>
                  </a:txBody>
                  <a:tcPr marL="51959" marR="51959" marT="0" marB="0">
                    <a:lnL>
                      <a:noFill/>
                    </a:lnL>
                    <a:lnR>
                      <a:noFill/>
                    </a:lnR>
                    <a:lnT>
                      <a:noFill/>
                    </a:lnT>
                    <a:lnB w="12700" cap="flat" cmpd="sng" algn="ctr">
                      <a:solidFill>
                        <a:srgbClr val="9BBB59"/>
                      </a:solidFill>
                      <a:prstDash val="solid"/>
                      <a:round/>
                      <a:headEnd type="none" w="med" len="med"/>
                      <a:tailEnd type="none" w="med" len="med"/>
                    </a:lnB>
                    <a:solidFill>
                      <a:srgbClr val="E6EED5"/>
                    </a:solidFill>
                  </a:tcPr>
                </a:tc>
                <a:tc gridSpan="6">
                  <a:txBody>
                    <a:bodyPr/>
                    <a:lstStyle/>
                    <a:p>
                      <a:pPr>
                        <a:spcAft>
                          <a:spcPts val="0"/>
                        </a:spcAft>
                      </a:pPr>
                      <a:r>
                        <a:rPr lang="es-EC" sz="1100" b="1" dirty="0">
                          <a:solidFill>
                            <a:srgbClr val="000000"/>
                          </a:solidFill>
                          <a:latin typeface="Arial"/>
                          <a:ea typeface="Times New Roman"/>
                          <a:cs typeface="Times New Roman"/>
                        </a:rPr>
                        <a:t>VALOR MÁXIMO</a:t>
                      </a:r>
                      <a:endParaRPr lang="es-EC" sz="1100" dirty="0">
                        <a:latin typeface="Times New Roman"/>
                        <a:ea typeface="Times New Roman"/>
                        <a:cs typeface="Times New Roman"/>
                      </a:endParaRPr>
                    </a:p>
                  </a:txBody>
                  <a:tcPr marL="51959" marR="51959" marT="0" marB="0">
                    <a:lnL>
                      <a:noFill/>
                    </a:lnL>
                    <a:lnR>
                      <a:noFill/>
                    </a:lnR>
                    <a:lnT>
                      <a:noFill/>
                    </a:lnT>
                    <a:lnB w="12700" cap="flat" cmpd="sng" algn="ctr">
                      <a:solidFill>
                        <a:srgbClr val="9BBB59"/>
                      </a:solidFill>
                      <a:prstDash val="solid"/>
                      <a:round/>
                      <a:headEnd type="none" w="med" len="med"/>
                      <a:tailEnd type="none" w="med" len="med"/>
                    </a:lnB>
                    <a:solidFill>
                      <a:srgbClr val="E6EED5"/>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spcAft>
                          <a:spcPts val="0"/>
                        </a:spcAft>
                      </a:pPr>
                      <a:r>
                        <a:rPr lang="es-ES" sz="1200" b="1" dirty="0">
                          <a:solidFill>
                            <a:srgbClr val="000000"/>
                          </a:solidFill>
                          <a:latin typeface="Calibri"/>
                          <a:ea typeface="Times New Roman"/>
                          <a:cs typeface="Times New Roman"/>
                        </a:rPr>
                        <a:t>4,2 mmol</a:t>
                      </a:r>
                      <a:endParaRPr lang="es-EC" sz="1200" dirty="0">
                        <a:latin typeface="Times New Roman"/>
                        <a:ea typeface="Times New Roman"/>
                        <a:cs typeface="Times New Roman"/>
                      </a:endParaRPr>
                    </a:p>
                  </a:txBody>
                  <a:tcPr marL="51959" marR="51959" marT="0" marB="0">
                    <a:lnL>
                      <a:noFill/>
                    </a:lnL>
                    <a:lnR>
                      <a:noFill/>
                    </a:lnR>
                    <a:lnT>
                      <a:noFill/>
                    </a:lnT>
                    <a:lnB w="12700" cap="flat" cmpd="sng" algn="ctr">
                      <a:solidFill>
                        <a:srgbClr val="9BBB59"/>
                      </a:solidFill>
                      <a:prstDash val="solid"/>
                      <a:round/>
                      <a:headEnd type="none" w="med" len="med"/>
                      <a:tailEnd type="none" w="med" len="med"/>
                    </a:lnB>
                    <a:solidFill>
                      <a:srgbClr val="E6EED5"/>
                    </a:solidFill>
                  </a:tcPr>
                </a:tc>
              </a:tr>
            </a:tbl>
          </a:graphicData>
        </a:graphic>
      </p:graphicFrame>
      <p:sp>
        <p:nvSpPr>
          <p:cNvPr id="9" name="8 Flecha izquierda"/>
          <p:cNvSpPr/>
          <p:nvPr/>
        </p:nvSpPr>
        <p:spPr>
          <a:xfrm rot="10800000">
            <a:off x="5436096" y="5157192"/>
            <a:ext cx="1462087" cy="648071"/>
          </a:xfrm>
          <a:prstGeom prst="leftArrow">
            <a:avLst>
              <a:gd name="adj1" fmla="val 55593"/>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ES" dirty="0">
              <a:solidFill>
                <a:srgbClr val="FF0000"/>
              </a:solidFill>
            </a:endParaRPr>
          </a:p>
        </p:txBody>
      </p:sp>
      <p:sp>
        <p:nvSpPr>
          <p:cNvPr id="10" name="9 Rectángulo"/>
          <p:cNvSpPr/>
          <p:nvPr/>
        </p:nvSpPr>
        <p:spPr>
          <a:xfrm>
            <a:off x="7956376" y="5013176"/>
            <a:ext cx="864096" cy="86409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ES">
              <a:solidFill>
                <a:schemeClr val="accent6">
                  <a:lumMod val="75000"/>
                </a:schemeClr>
              </a:solidFill>
            </a:endParaRPr>
          </a:p>
        </p:txBody>
      </p:sp>
      <p:sp>
        <p:nvSpPr>
          <p:cNvPr id="11" name="10 Rectángulo"/>
          <p:cNvSpPr/>
          <p:nvPr/>
        </p:nvSpPr>
        <p:spPr>
          <a:xfrm>
            <a:off x="7956376" y="3068960"/>
            <a:ext cx="864096" cy="2016224"/>
          </a:xfrm>
          <a:prstGeom prst="rect">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xit" presetSubtype="0" fill="hold" grpId="1" nodeType="clickEffect">
                                  <p:stCondLst>
                                    <p:cond delay="0"/>
                                  </p:stCondLst>
                                  <p:childTnLst>
                                    <p:animEffect transition="out" filter="dissolv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par>
                                <p:cTn id="14" presetID="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1" grpId="1" animBg="1"/>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5" descr="Escenario"/>
          <p:cNvPicPr>
            <a:picLocks noChangeAspect="1" noChangeArrowheads="1"/>
          </p:cNvPicPr>
          <p:nvPr/>
        </p:nvPicPr>
        <p:blipFill>
          <a:blip r:embed="rId2" cstate="print"/>
          <a:srcRect/>
          <a:stretch>
            <a:fillRect/>
          </a:stretch>
        </p:blipFill>
        <p:spPr bwMode="auto">
          <a:xfrm>
            <a:off x="-2286000" y="-1676400"/>
            <a:ext cx="13716000" cy="9355138"/>
          </a:xfrm>
          <a:prstGeom prst="rect">
            <a:avLst/>
          </a:prstGeom>
          <a:noFill/>
          <a:ln w="9525">
            <a:noFill/>
            <a:miter lim="800000"/>
            <a:headEnd/>
            <a:tailEnd/>
          </a:ln>
        </p:spPr>
      </p:pic>
      <p:sp>
        <p:nvSpPr>
          <p:cNvPr id="49160" name="Text Box 8"/>
          <p:cNvSpPr txBox="1">
            <a:spLocks noChangeArrowheads="1"/>
          </p:cNvSpPr>
          <p:nvPr/>
        </p:nvSpPr>
        <p:spPr bwMode="auto">
          <a:xfrm>
            <a:off x="1187624" y="1268760"/>
            <a:ext cx="6572200" cy="3016210"/>
          </a:xfrm>
          <a:prstGeom prst="rect">
            <a:avLst/>
          </a:prstGeom>
          <a:noFill/>
          <a:ln>
            <a:noFill/>
          </a:ln>
          <a:extLst>
            <a:ext uri="{909E8E84-426E-40DD-AFC4-6F175D3DCCD1}"/>
            <a:ext uri="{91240B29-F687-4F45-9708-019B960494DF}"/>
          </a:extLst>
        </p:spPr>
        <p:txBody>
          <a:bodyPr wrap="square">
            <a:spAutoFit/>
          </a:bodyPr>
          <a:lstStyle>
            <a:lvl1pPr eaLnBrk="0" hangingPunct="0">
              <a:defRPr sz="2400">
                <a:solidFill>
                  <a:schemeClr val="bg1"/>
                </a:solidFill>
                <a:latin typeface="Arial Unicode MS" pitchFamily="34" charset="-128"/>
              </a:defRPr>
            </a:lvl1pPr>
            <a:lvl2pPr marL="742950" indent="-285750" eaLnBrk="0" hangingPunct="0">
              <a:defRPr sz="2400">
                <a:solidFill>
                  <a:schemeClr val="bg1"/>
                </a:solidFill>
                <a:latin typeface="Arial Unicode MS" pitchFamily="34" charset="-128"/>
              </a:defRPr>
            </a:lvl2pPr>
            <a:lvl3pPr marL="1143000" indent="-228600" eaLnBrk="0" hangingPunct="0">
              <a:defRPr sz="2400">
                <a:solidFill>
                  <a:schemeClr val="bg1"/>
                </a:solidFill>
                <a:latin typeface="Arial Unicode MS" pitchFamily="34" charset="-128"/>
              </a:defRPr>
            </a:lvl3pPr>
            <a:lvl4pPr marL="1600200" indent="-228600" eaLnBrk="0" hangingPunct="0">
              <a:defRPr sz="2400">
                <a:solidFill>
                  <a:schemeClr val="bg1"/>
                </a:solidFill>
                <a:latin typeface="Arial Unicode MS" pitchFamily="34" charset="-128"/>
              </a:defRPr>
            </a:lvl4pPr>
            <a:lvl5pPr marL="2057400" indent="-228600" eaLnBrk="0" hangingPunct="0">
              <a:defRPr sz="2400">
                <a:solidFill>
                  <a:schemeClr val="bg1"/>
                </a:solidFill>
                <a:latin typeface="Arial Unicode MS" pitchFamily="34" charset="-128"/>
              </a:defRPr>
            </a:lvl5pPr>
            <a:lvl6pPr marL="2514600" indent="-228600" algn="ctr" eaLnBrk="0" fontAlgn="base" hangingPunct="0">
              <a:spcBef>
                <a:spcPct val="0"/>
              </a:spcBef>
              <a:spcAft>
                <a:spcPct val="0"/>
              </a:spcAft>
              <a:defRPr sz="2400">
                <a:solidFill>
                  <a:schemeClr val="bg1"/>
                </a:solidFill>
                <a:latin typeface="Arial Unicode MS" pitchFamily="34" charset="-128"/>
              </a:defRPr>
            </a:lvl6pPr>
            <a:lvl7pPr marL="2971800" indent="-228600" algn="ctr" eaLnBrk="0" fontAlgn="base" hangingPunct="0">
              <a:spcBef>
                <a:spcPct val="0"/>
              </a:spcBef>
              <a:spcAft>
                <a:spcPct val="0"/>
              </a:spcAft>
              <a:defRPr sz="2400">
                <a:solidFill>
                  <a:schemeClr val="bg1"/>
                </a:solidFill>
                <a:latin typeface="Arial Unicode MS" pitchFamily="34" charset="-128"/>
              </a:defRPr>
            </a:lvl7pPr>
            <a:lvl8pPr marL="3429000" indent="-228600" algn="ctr" eaLnBrk="0" fontAlgn="base" hangingPunct="0">
              <a:spcBef>
                <a:spcPct val="0"/>
              </a:spcBef>
              <a:spcAft>
                <a:spcPct val="0"/>
              </a:spcAft>
              <a:defRPr sz="2400">
                <a:solidFill>
                  <a:schemeClr val="bg1"/>
                </a:solidFill>
                <a:latin typeface="Arial Unicode MS" pitchFamily="34" charset="-128"/>
              </a:defRPr>
            </a:lvl8pPr>
            <a:lvl9pPr marL="3886200" indent="-228600" algn="ctr" eaLnBrk="0" fontAlgn="base" hangingPunct="0">
              <a:spcBef>
                <a:spcPct val="0"/>
              </a:spcBef>
              <a:spcAft>
                <a:spcPct val="0"/>
              </a:spcAft>
              <a:defRPr sz="2400">
                <a:solidFill>
                  <a:schemeClr val="bg1"/>
                </a:solidFill>
                <a:latin typeface="Arial Unicode MS" pitchFamily="34" charset="-128"/>
              </a:defRPr>
            </a:lvl9pPr>
          </a:lstStyle>
          <a:p>
            <a:pPr algn="ctr" eaLnBrk="1" hangingPunct="1">
              <a:spcBef>
                <a:spcPct val="50000"/>
              </a:spcBef>
              <a:defRPr/>
            </a:pPr>
            <a:r>
              <a:rPr lang="pt-PT" sz="3600" b="1" i="1" dirty="0" smtClean="0">
                <a:solidFill>
                  <a:srgbClr val="FFFF00"/>
                </a:solidFill>
                <a:latin typeface="+mj-lt"/>
                <a:ea typeface="Calibri" pitchFamily="34" charset="0"/>
                <a:cs typeface="Calibri" pitchFamily="34" charset="0"/>
              </a:rPr>
              <a:t>Tema:</a:t>
            </a:r>
          </a:p>
          <a:p>
            <a:pPr algn="ctr" eaLnBrk="1" hangingPunct="1">
              <a:spcBef>
                <a:spcPct val="50000"/>
              </a:spcBef>
              <a:defRPr/>
            </a:pPr>
            <a:r>
              <a:rPr lang="pt-PT" sz="2800" b="1" dirty="0" smtClean="0">
                <a:solidFill>
                  <a:srgbClr val="FFFF00"/>
                </a:solidFill>
                <a:latin typeface="+mn-lt"/>
                <a:ea typeface="Calibri" pitchFamily="34" charset="0"/>
                <a:cs typeface="Calibri" pitchFamily="34" charset="0"/>
              </a:rPr>
              <a:t>“</a:t>
            </a:r>
            <a:r>
              <a:rPr lang="es-EC" sz="2800" b="1" dirty="0" smtClean="0">
                <a:solidFill>
                  <a:srgbClr val="FFFF00"/>
                </a:solidFill>
                <a:latin typeface="+mn-lt"/>
              </a:rPr>
              <a:t>Estudio en altura del comportamiento de la frecuencia cardiaca  y  lactacidemia con deportistas de la preselección de cadetes del equipo de natación de las Fuerzas Armadas del Ecuador</a:t>
            </a:r>
            <a:r>
              <a:rPr lang="pt-PT" sz="2800" b="1" i="1" dirty="0" smtClean="0">
                <a:solidFill>
                  <a:srgbClr val="FFFF00"/>
                </a:solidFill>
                <a:latin typeface="+mn-lt"/>
                <a:ea typeface="Calibri" pitchFamily="34" charset="0"/>
                <a:cs typeface="Calibri" pitchFamily="34" charset="0"/>
              </a:rPr>
              <a:t>” </a:t>
            </a:r>
            <a:endParaRPr lang="pt-PT" sz="2800" b="1" i="1" dirty="0">
              <a:solidFill>
                <a:srgbClr val="FFFF00"/>
              </a:solidFill>
              <a:latin typeface="+mn-lt"/>
              <a:ea typeface="Calibri" pitchFamily="34" charset="0"/>
              <a:cs typeface="Calibri"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9160"/>
                                        </p:tgtEl>
                                        <p:attrNameLst>
                                          <p:attrName>style.visibility</p:attrName>
                                        </p:attrNameLst>
                                      </p:cBhvr>
                                      <p:to>
                                        <p:strVal val="visible"/>
                                      </p:to>
                                    </p:set>
                                    <p:anim calcmode="lin" valueType="num">
                                      <p:cBhvr>
                                        <p:cTn id="7" dur="2000" fill="hold"/>
                                        <p:tgtEl>
                                          <p:spTgt spid="49160"/>
                                        </p:tgtEl>
                                        <p:attrNameLst>
                                          <p:attrName>ppt_w</p:attrName>
                                        </p:attrNameLst>
                                      </p:cBhvr>
                                      <p:tavLst>
                                        <p:tav tm="0">
                                          <p:val>
                                            <p:fltVal val="0"/>
                                          </p:val>
                                        </p:tav>
                                        <p:tav tm="100000">
                                          <p:val>
                                            <p:strVal val="#ppt_w"/>
                                          </p:val>
                                        </p:tav>
                                      </p:tavLst>
                                    </p:anim>
                                    <p:anim calcmode="lin" valueType="num">
                                      <p:cBhvr>
                                        <p:cTn id="8" dur="2000" fill="hold"/>
                                        <p:tgtEl>
                                          <p:spTgt spid="49160"/>
                                        </p:tgtEl>
                                        <p:attrNameLst>
                                          <p:attrName>ppt_h</p:attrName>
                                        </p:attrNameLst>
                                      </p:cBhvr>
                                      <p:tavLst>
                                        <p:tav tm="0">
                                          <p:val>
                                            <p:fltVal val="0"/>
                                          </p:val>
                                        </p:tav>
                                        <p:tav tm="100000">
                                          <p:val>
                                            <p:strVal val="#ppt_h"/>
                                          </p:val>
                                        </p:tav>
                                      </p:tavLst>
                                    </p:anim>
                                    <p:animEffect transition="in" filter="fade">
                                      <p:cBhvr>
                                        <p:cTn id="9" dur="2000"/>
                                        <p:tgtEl>
                                          <p:spTgt spid="49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b="1" dirty="0" smtClean="0"/>
              <a:t>COMPORTAMIENTO DEL  LACTATO EN REPOSO</a:t>
            </a:r>
            <a:endParaRPr lang="es-ES" dirty="0"/>
          </a:p>
        </p:txBody>
      </p:sp>
      <p:pic>
        <p:nvPicPr>
          <p:cNvPr id="40961" name="Picture 1"/>
          <p:cNvPicPr>
            <a:picLocks noChangeAspect="1" noChangeArrowheads="1"/>
          </p:cNvPicPr>
          <p:nvPr/>
        </p:nvPicPr>
        <p:blipFill>
          <a:blip r:embed="rId2" cstate="print"/>
          <a:srcRect/>
          <a:stretch>
            <a:fillRect/>
          </a:stretch>
        </p:blipFill>
        <p:spPr bwMode="auto">
          <a:xfrm>
            <a:off x="723081" y="2564904"/>
            <a:ext cx="7953375" cy="3551238"/>
          </a:xfrm>
          <a:prstGeom prst="rect">
            <a:avLst/>
          </a:prstGeom>
          <a:noFill/>
          <a:ln w="9525">
            <a:noFill/>
            <a:miter lim="800000"/>
            <a:headEnd/>
            <a:tailEnd/>
          </a:ln>
        </p:spPr>
      </p:pic>
      <p:sp>
        <p:nvSpPr>
          <p:cNvPr id="5" name="4 Flecha izquierda"/>
          <p:cNvSpPr/>
          <p:nvPr/>
        </p:nvSpPr>
        <p:spPr>
          <a:xfrm rot="18755961">
            <a:off x="6190574" y="2576831"/>
            <a:ext cx="990600" cy="400050"/>
          </a:xfrm>
          <a:prstGeom prst="lef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ES" dirty="0">
              <a:solidFill>
                <a:srgbClr val="FF0000"/>
              </a:solidFill>
            </a:endParaRPr>
          </a:p>
        </p:txBody>
      </p:sp>
      <p:sp>
        <p:nvSpPr>
          <p:cNvPr id="6" name="5 Flecha izquierda"/>
          <p:cNvSpPr/>
          <p:nvPr/>
        </p:nvSpPr>
        <p:spPr>
          <a:xfrm rot="18685781">
            <a:off x="6982662" y="2648839"/>
            <a:ext cx="990600" cy="400050"/>
          </a:xfrm>
          <a:prstGeom prst="lef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ES" dirty="0">
              <a:solidFill>
                <a:srgbClr val="FF0000"/>
              </a:solidFill>
            </a:endParaRPr>
          </a:p>
        </p:txBody>
      </p:sp>
      <p:sp>
        <p:nvSpPr>
          <p:cNvPr id="7" name="6 Flecha izquierda"/>
          <p:cNvSpPr/>
          <p:nvPr/>
        </p:nvSpPr>
        <p:spPr>
          <a:xfrm rot="18695899">
            <a:off x="8062782" y="2645762"/>
            <a:ext cx="990600" cy="400050"/>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ES" dirty="0">
              <a:solidFill>
                <a:srgbClr val="FF0000"/>
              </a:solidFill>
            </a:endParaRPr>
          </a:p>
        </p:txBody>
      </p:sp>
    </p:spTree>
    <p:extLst>
      <p:ext uri="{BB962C8B-B14F-4D97-AF65-F5344CB8AC3E}">
        <p14:creationId xmlns="" xmlns:p14="http://schemas.microsoft.com/office/powerpoint/2010/main" val="261546568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57158" y="500042"/>
            <a:ext cx="8229600" cy="1143000"/>
          </a:xfrm>
        </p:spPr>
        <p:txBody>
          <a:bodyPr>
            <a:normAutofit fontScale="90000"/>
          </a:bodyPr>
          <a:lstStyle/>
          <a:p>
            <a:r>
              <a:rPr lang="es-ES" b="1" dirty="0" smtClean="0"/>
              <a:t>ANÁLISIS DE LA ACUMULACIÓN Y ACLARAMIENTO DE LACTATO</a:t>
            </a:r>
            <a:endParaRPr lang="es-ES" dirty="0"/>
          </a:p>
        </p:txBody>
      </p:sp>
      <p:graphicFrame>
        <p:nvGraphicFramePr>
          <p:cNvPr id="5" name="4 Tabla"/>
          <p:cNvGraphicFramePr>
            <a:graphicFrameLocks noGrp="1"/>
          </p:cNvGraphicFramePr>
          <p:nvPr/>
        </p:nvGraphicFramePr>
        <p:xfrm>
          <a:off x="587895" y="2636912"/>
          <a:ext cx="8232577" cy="3447266"/>
        </p:xfrm>
        <a:graphic>
          <a:graphicData uri="http://schemas.openxmlformats.org/drawingml/2006/table">
            <a:tbl>
              <a:tblPr/>
              <a:tblGrid>
                <a:gridCol w="2658341"/>
                <a:gridCol w="783745"/>
                <a:gridCol w="793525"/>
                <a:gridCol w="618128"/>
                <a:gridCol w="529451"/>
                <a:gridCol w="617476"/>
                <a:gridCol w="618128"/>
                <a:gridCol w="617476"/>
                <a:gridCol w="529451"/>
                <a:gridCol w="466856"/>
              </a:tblGrid>
              <a:tr h="376876">
                <a:tc gridSpan="10">
                  <a:txBody>
                    <a:bodyPr/>
                    <a:lstStyle/>
                    <a:p>
                      <a:pPr algn="ctr">
                        <a:spcAft>
                          <a:spcPts val="0"/>
                        </a:spcAft>
                      </a:pPr>
                      <a:r>
                        <a:rPr lang="es-EC" sz="1400" b="1" dirty="0">
                          <a:solidFill>
                            <a:srgbClr val="000000"/>
                          </a:solidFill>
                          <a:latin typeface="Arial"/>
                          <a:ea typeface="Times New Roman"/>
                          <a:cs typeface="Times New Roman"/>
                        </a:rPr>
                        <a:t>MEDICIONES REALIZADAS EN LA ESCUELA SUPERIOR MILITAR "ELOY ALFARO"</a:t>
                      </a:r>
                      <a:endParaRPr lang="es-EC" sz="1600" dirty="0">
                        <a:latin typeface="Times New Roman"/>
                        <a:ea typeface="Times New Roman"/>
                        <a:cs typeface="Times New Roman"/>
                      </a:endParaRPr>
                    </a:p>
                  </a:txBody>
                  <a:tcPr marL="52144" marR="52144"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hMerge="1">
                  <a:txBody>
                    <a:bodyPr/>
                    <a:lstStyle/>
                    <a:p>
                      <a:pPr algn="ctr">
                        <a:spcAft>
                          <a:spcPts val="0"/>
                        </a:spcAft>
                      </a:pPr>
                      <a:endParaRPr lang="es-EC" sz="1050" dirty="0">
                        <a:latin typeface="Times New Roman"/>
                        <a:ea typeface="Times New Roman"/>
                        <a:cs typeface="Times New Roman"/>
                      </a:endParaRPr>
                    </a:p>
                  </a:txBody>
                  <a:tcPr marL="52144" marR="52144"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381596">
                <a:tc>
                  <a:txBody>
                    <a:bodyPr/>
                    <a:lstStyle/>
                    <a:p>
                      <a:pPr algn="ctr">
                        <a:spcAft>
                          <a:spcPts val="0"/>
                        </a:spcAft>
                      </a:pPr>
                      <a:r>
                        <a:rPr lang="es-EC" sz="1400" b="1" dirty="0">
                          <a:solidFill>
                            <a:srgbClr val="000000"/>
                          </a:solidFill>
                          <a:latin typeface="Arial"/>
                          <a:ea typeface="Times New Roman"/>
                          <a:cs typeface="Times New Roman"/>
                        </a:rPr>
                        <a:t> APELLIDOS Y NOMBRES</a:t>
                      </a:r>
                      <a:endParaRPr lang="es-EC" sz="1600" dirty="0">
                        <a:latin typeface="Times New Roman"/>
                        <a:ea typeface="Times New Roman"/>
                        <a:cs typeface="Times New Roman"/>
                      </a:endParaRPr>
                    </a:p>
                  </a:txBody>
                  <a:tcPr marL="52144" marR="52144" marT="0" marB="0">
                    <a:lnL>
                      <a:noFill/>
                    </a:lnL>
                    <a:lnR>
                      <a:noFill/>
                    </a:lnR>
                    <a:lnT w="12700" cap="flat" cmpd="sng" algn="ctr">
                      <a:solidFill>
                        <a:srgbClr val="9BBB59"/>
                      </a:solidFill>
                      <a:prstDash val="solid"/>
                      <a:round/>
                      <a:headEnd type="none" w="med" len="med"/>
                      <a:tailEnd type="none" w="med" len="med"/>
                    </a:lnT>
                    <a:lnB>
                      <a:noFill/>
                    </a:lnB>
                    <a:solidFill>
                      <a:srgbClr val="E6EED5"/>
                    </a:solidFill>
                  </a:tcPr>
                </a:tc>
                <a:tc>
                  <a:txBody>
                    <a:bodyPr/>
                    <a:lstStyle/>
                    <a:p>
                      <a:pPr algn="ctr">
                        <a:spcAft>
                          <a:spcPts val="0"/>
                        </a:spcAft>
                      </a:pPr>
                      <a:r>
                        <a:rPr lang="es-EC" sz="1000" b="1">
                          <a:solidFill>
                            <a:srgbClr val="000000"/>
                          </a:solidFill>
                          <a:latin typeface="Arial"/>
                          <a:ea typeface="Times New Roman"/>
                          <a:cs typeface="Times New Roman"/>
                        </a:rPr>
                        <a:t>REPOSO</a:t>
                      </a:r>
                      <a:endParaRPr lang="es-EC" sz="1050">
                        <a:latin typeface="Times New Roman"/>
                        <a:ea typeface="Times New Roman"/>
                        <a:cs typeface="Times New Roman"/>
                      </a:endParaRPr>
                    </a:p>
                  </a:txBody>
                  <a:tcPr marL="52144" marR="52144" marT="0" marB="0">
                    <a:lnL>
                      <a:noFill/>
                    </a:lnL>
                    <a:lnR>
                      <a:noFill/>
                    </a:lnR>
                    <a:lnT w="12700" cap="flat" cmpd="sng" algn="ctr">
                      <a:solidFill>
                        <a:srgbClr val="9BBB59"/>
                      </a:solidFill>
                      <a:prstDash val="solid"/>
                      <a:round/>
                      <a:headEnd type="none" w="med" len="med"/>
                      <a:tailEnd type="none" w="med" len="med"/>
                    </a:lnT>
                    <a:lnB>
                      <a:noFill/>
                    </a:lnB>
                    <a:solidFill>
                      <a:srgbClr val="E6EED5"/>
                    </a:solidFill>
                  </a:tcPr>
                </a:tc>
                <a:tc>
                  <a:txBody>
                    <a:bodyPr/>
                    <a:lstStyle/>
                    <a:p>
                      <a:pPr algn="ctr">
                        <a:spcAft>
                          <a:spcPts val="0"/>
                        </a:spcAft>
                      </a:pPr>
                      <a:r>
                        <a:rPr lang="es-EC" sz="1000" b="1">
                          <a:solidFill>
                            <a:srgbClr val="000000"/>
                          </a:solidFill>
                          <a:latin typeface="Arial"/>
                          <a:ea typeface="Times New Roman"/>
                          <a:cs typeface="Times New Roman"/>
                        </a:rPr>
                        <a:t>LLEGADA</a:t>
                      </a:r>
                      <a:endParaRPr lang="es-EC" sz="1050">
                        <a:latin typeface="Times New Roman"/>
                        <a:ea typeface="Times New Roman"/>
                        <a:cs typeface="Times New Roman"/>
                      </a:endParaRPr>
                    </a:p>
                  </a:txBody>
                  <a:tcPr marL="52144" marR="52144" marT="0" marB="0">
                    <a:lnL>
                      <a:noFill/>
                    </a:lnL>
                    <a:lnR>
                      <a:noFill/>
                    </a:lnR>
                    <a:lnT w="12700" cap="flat" cmpd="sng" algn="ctr">
                      <a:solidFill>
                        <a:srgbClr val="9BBB59"/>
                      </a:solidFill>
                      <a:prstDash val="solid"/>
                      <a:round/>
                      <a:headEnd type="none" w="med" len="med"/>
                      <a:tailEnd type="none" w="med" len="med"/>
                    </a:lnT>
                    <a:lnB>
                      <a:noFill/>
                    </a:lnB>
                    <a:solidFill>
                      <a:srgbClr val="E6EED5"/>
                    </a:solidFill>
                  </a:tcPr>
                </a:tc>
                <a:tc>
                  <a:txBody>
                    <a:bodyPr/>
                    <a:lstStyle/>
                    <a:p>
                      <a:pPr algn="ctr">
                        <a:spcAft>
                          <a:spcPts val="0"/>
                        </a:spcAft>
                      </a:pPr>
                      <a:r>
                        <a:rPr lang="es-EC" sz="1000" b="1">
                          <a:solidFill>
                            <a:srgbClr val="000000"/>
                          </a:solidFill>
                          <a:latin typeface="Arial"/>
                          <a:ea typeface="Times New Roman"/>
                          <a:cs typeface="Times New Roman"/>
                        </a:rPr>
                        <a:t>3 MIN</a:t>
                      </a:r>
                      <a:endParaRPr lang="es-EC" sz="1050">
                        <a:latin typeface="Times New Roman"/>
                        <a:ea typeface="Times New Roman"/>
                        <a:cs typeface="Times New Roman"/>
                      </a:endParaRPr>
                    </a:p>
                  </a:txBody>
                  <a:tcPr marL="52144" marR="52144" marT="0" marB="0">
                    <a:lnL>
                      <a:noFill/>
                    </a:lnL>
                    <a:lnR>
                      <a:noFill/>
                    </a:lnR>
                    <a:lnT w="12700" cap="flat" cmpd="sng" algn="ctr">
                      <a:solidFill>
                        <a:srgbClr val="9BBB59"/>
                      </a:solidFill>
                      <a:prstDash val="solid"/>
                      <a:round/>
                      <a:headEnd type="none" w="med" len="med"/>
                      <a:tailEnd type="none" w="med" len="med"/>
                    </a:lnT>
                    <a:lnB>
                      <a:noFill/>
                    </a:lnB>
                    <a:solidFill>
                      <a:srgbClr val="E6EED5"/>
                    </a:solidFill>
                  </a:tcPr>
                </a:tc>
                <a:tc>
                  <a:txBody>
                    <a:bodyPr/>
                    <a:lstStyle/>
                    <a:p>
                      <a:pPr algn="ctr">
                        <a:spcAft>
                          <a:spcPts val="0"/>
                        </a:spcAft>
                      </a:pPr>
                      <a:r>
                        <a:rPr lang="es-EC" sz="1000" b="1">
                          <a:solidFill>
                            <a:srgbClr val="000000"/>
                          </a:solidFill>
                          <a:latin typeface="Arial"/>
                          <a:ea typeface="Times New Roman"/>
                          <a:cs typeface="Times New Roman"/>
                        </a:rPr>
                        <a:t>5 MIN</a:t>
                      </a:r>
                      <a:endParaRPr lang="es-EC" sz="1050">
                        <a:latin typeface="Times New Roman"/>
                        <a:ea typeface="Times New Roman"/>
                        <a:cs typeface="Times New Roman"/>
                      </a:endParaRPr>
                    </a:p>
                  </a:txBody>
                  <a:tcPr marL="52144" marR="52144" marT="0" marB="0">
                    <a:lnL>
                      <a:noFill/>
                    </a:lnL>
                    <a:lnR>
                      <a:noFill/>
                    </a:lnR>
                    <a:lnT w="12700" cap="flat" cmpd="sng" algn="ctr">
                      <a:solidFill>
                        <a:srgbClr val="9BBB59"/>
                      </a:solidFill>
                      <a:prstDash val="solid"/>
                      <a:round/>
                      <a:headEnd type="none" w="med" len="med"/>
                      <a:tailEnd type="none" w="med" len="med"/>
                    </a:lnT>
                    <a:lnB>
                      <a:noFill/>
                    </a:lnB>
                    <a:solidFill>
                      <a:srgbClr val="E6EED5"/>
                    </a:solidFill>
                  </a:tcPr>
                </a:tc>
                <a:tc>
                  <a:txBody>
                    <a:bodyPr/>
                    <a:lstStyle/>
                    <a:p>
                      <a:pPr algn="ctr">
                        <a:spcAft>
                          <a:spcPts val="0"/>
                        </a:spcAft>
                      </a:pPr>
                      <a:r>
                        <a:rPr lang="es-EC" sz="1000" b="1">
                          <a:solidFill>
                            <a:srgbClr val="000000"/>
                          </a:solidFill>
                          <a:latin typeface="Arial"/>
                          <a:ea typeface="Times New Roman"/>
                          <a:cs typeface="Times New Roman"/>
                        </a:rPr>
                        <a:t>8 MIN</a:t>
                      </a:r>
                      <a:endParaRPr lang="es-EC" sz="1050">
                        <a:latin typeface="Times New Roman"/>
                        <a:ea typeface="Times New Roman"/>
                        <a:cs typeface="Times New Roman"/>
                      </a:endParaRPr>
                    </a:p>
                  </a:txBody>
                  <a:tcPr marL="52144" marR="52144" marT="0" marB="0">
                    <a:lnL>
                      <a:noFill/>
                    </a:lnL>
                    <a:lnR>
                      <a:noFill/>
                    </a:lnR>
                    <a:lnT w="12700" cap="flat" cmpd="sng" algn="ctr">
                      <a:solidFill>
                        <a:srgbClr val="9BBB59"/>
                      </a:solidFill>
                      <a:prstDash val="solid"/>
                      <a:round/>
                      <a:headEnd type="none" w="med" len="med"/>
                      <a:tailEnd type="none" w="med" len="med"/>
                    </a:lnT>
                    <a:lnB>
                      <a:noFill/>
                    </a:lnB>
                    <a:solidFill>
                      <a:srgbClr val="E6EED5"/>
                    </a:solidFill>
                  </a:tcPr>
                </a:tc>
                <a:tc>
                  <a:txBody>
                    <a:bodyPr/>
                    <a:lstStyle/>
                    <a:p>
                      <a:pPr algn="ctr">
                        <a:spcAft>
                          <a:spcPts val="0"/>
                        </a:spcAft>
                      </a:pPr>
                      <a:r>
                        <a:rPr lang="es-EC" sz="1000" b="1">
                          <a:solidFill>
                            <a:srgbClr val="000000"/>
                          </a:solidFill>
                          <a:latin typeface="Arial"/>
                          <a:ea typeface="Times New Roman"/>
                          <a:cs typeface="Times New Roman"/>
                        </a:rPr>
                        <a:t>10 MIN</a:t>
                      </a:r>
                      <a:endParaRPr lang="es-EC" sz="1050">
                        <a:latin typeface="Times New Roman"/>
                        <a:ea typeface="Times New Roman"/>
                        <a:cs typeface="Times New Roman"/>
                      </a:endParaRPr>
                    </a:p>
                  </a:txBody>
                  <a:tcPr marL="52144" marR="52144" marT="0" marB="0">
                    <a:lnL>
                      <a:noFill/>
                    </a:lnL>
                    <a:lnR>
                      <a:noFill/>
                    </a:lnR>
                    <a:lnT w="12700" cap="flat" cmpd="sng" algn="ctr">
                      <a:solidFill>
                        <a:srgbClr val="9BBB59"/>
                      </a:solidFill>
                      <a:prstDash val="solid"/>
                      <a:round/>
                      <a:headEnd type="none" w="med" len="med"/>
                      <a:tailEnd type="none" w="med" len="med"/>
                    </a:lnT>
                    <a:lnB>
                      <a:noFill/>
                    </a:lnB>
                    <a:solidFill>
                      <a:srgbClr val="E6EED5"/>
                    </a:solidFill>
                  </a:tcPr>
                </a:tc>
                <a:tc>
                  <a:txBody>
                    <a:bodyPr/>
                    <a:lstStyle/>
                    <a:p>
                      <a:pPr algn="ctr">
                        <a:spcAft>
                          <a:spcPts val="0"/>
                        </a:spcAft>
                      </a:pPr>
                      <a:r>
                        <a:rPr lang="es-EC" sz="1000" b="1">
                          <a:solidFill>
                            <a:srgbClr val="000000"/>
                          </a:solidFill>
                          <a:latin typeface="Arial"/>
                          <a:ea typeface="Times New Roman"/>
                          <a:cs typeface="Times New Roman"/>
                        </a:rPr>
                        <a:t>13 MIN</a:t>
                      </a:r>
                      <a:endParaRPr lang="es-EC" sz="1050">
                        <a:latin typeface="Times New Roman"/>
                        <a:ea typeface="Times New Roman"/>
                        <a:cs typeface="Times New Roman"/>
                      </a:endParaRPr>
                    </a:p>
                  </a:txBody>
                  <a:tcPr marL="52144" marR="52144" marT="0" marB="0">
                    <a:lnL>
                      <a:noFill/>
                    </a:lnL>
                    <a:lnR>
                      <a:noFill/>
                    </a:lnR>
                    <a:lnT w="12700" cap="flat" cmpd="sng" algn="ctr">
                      <a:solidFill>
                        <a:srgbClr val="9BBB59"/>
                      </a:solidFill>
                      <a:prstDash val="solid"/>
                      <a:round/>
                      <a:headEnd type="none" w="med" len="med"/>
                      <a:tailEnd type="none" w="med" len="med"/>
                    </a:lnT>
                    <a:lnB>
                      <a:noFill/>
                    </a:lnB>
                    <a:solidFill>
                      <a:srgbClr val="E6EED5"/>
                    </a:solidFill>
                  </a:tcPr>
                </a:tc>
                <a:tc>
                  <a:txBody>
                    <a:bodyPr/>
                    <a:lstStyle/>
                    <a:p>
                      <a:pPr algn="ctr">
                        <a:spcAft>
                          <a:spcPts val="0"/>
                        </a:spcAft>
                      </a:pPr>
                      <a:r>
                        <a:rPr lang="es-EC" sz="1000" b="1">
                          <a:solidFill>
                            <a:srgbClr val="000000"/>
                          </a:solidFill>
                          <a:latin typeface="Arial"/>
                          <a:ea typeface="Times New Roman"/>
                          <a:cs typeface="Times New Roman"/>
                        </a:rPr>
                        <a:t>15 MIN</a:t>
                      </a:r>
                      <a:endParaRPr lang="es-EC" sz="1050">
                        <a:latin typeface="Times New Roman"/>
                        <a:ea typeface="Times New Roman"/>
                        <a:cs typeface="Times New Roman"/>
                      </a:endParaRPr>
                    </a:p>
                  </a:txBody>
                  <a:tcPr marL="52144" marR="52144" marT="0" marB="0">
                    <a:lnL>
                      <a:noFill/>
                    </a:lnL>
                    <a:lnR>
                      <a:noFill/>
                    </a:lnR>
                    <a:lnT w="12700" cap="flat" cmpd="sng" algn="ctr">
                      <a:solidFill>
                        <a:srgbClr val="9BBB59"/>
                      </a:solidFill>
                      <a:prstDash val="solid"/>
                      <a:round/>
                      <a:headEnd type="none" w="med" len="med"/>
                      <a:tailEnd type="none" w="med" len="med"/>
                    </a:lnT>
                    <a:lnB>
                      <a:noFill/>
                    </a:lnB>
                    <a:solidFill>
                      <a:srgbClr val="E6EED5"/>
                    </a:solidFill>
                  </a:tcPr>
                </a:tc>
                <a:tc>
                  <a:txBody>
                    <a:bodyPr/>
                    <a:lstStyle/>
                    <a:p>
                      <a:pPr algn="ctr">
                        <a:spcAft>
                          <a:spcPts val="0"/>
                        </a:spcAft>
                      </a:pPr>
                      <a:r>
                        <a:rPr lang="es-EC" sz="1000" b="1">
                          <a:solidFill>
                            <a:srgbClr val="000000"/>
                          </a:solidFill>
                          <a:latin typeface="Arial"/>
                          <a:ea typeface="Times New Roman"/>
                          <a:cs typeface="Times New Roman"/>
                        </a:rPr>
                        <a:t>ACLA</a:t>
                      </a:r>
                      <a:endParaRPr lang="es-EC" sz="1050">
                        <a:latin typeface="Times New Roman"/>
                        <a:ea typeface="Times New Roman"/>
                        <a:cs typeface="Times New Roman"/>
                      </a:endParaRPr>
                    </a:p>
                  </a:txBody>
                  <a:tcPr marL="52144" marR="52144" marT="0" marB="0">
                    <a:lnL>
                      <a:noFill/>
                    </a:lnL>
                    <a:lnR>
                      <a:noFill/>
                    </a:lnR>
                    <a:lnT w="12700" cap="flat" cmpd="sng" algn="ctr">
                      <a:solidFill>
                        <a:srgbClr val="9BBB59"/>
                      </a:solidFill>
                      <a:prstDash val="solid"/>
                      <a:round/>
                      <a:headEnd type="none" w="med" len="med"/>
                      <a:tailEnd type="none" w="med" len="med"/>
                    </a:lnT>
                    <a:lnB>
                      <a:noFill/>
                    </a:lnB>
                    <a:solidFill>
                      <a:srgbClr val="E6EED5"/>
                    </a:solidFill>
                  </a:tcPr>
                </a:tc>
              </a:tr>
              <a:tr h="334389">
                <a:tc>
                  <a:txBody>
                    <a:bodyPr/>
                    <a:lstStyle/>
                    <a:p>
                      <a:pPr>
                        <a:spcAft>
                          <a:spcPts val="0"/>
                        </a:spcAft>
                      </a:pPr>
                      <a:r>
                        <a:rPr lang="es-EC" sz="1000" b="1">
                          <a:solidFill>
                            <a:srgbClr val="000000"/>
                          </a:solidFill>
                          <a:latin typeface="Arial"/>
                          <a:ea typeface="Times New Roman"/>
                          <a:cs typeface="Times New Roman"/>
                        </a:rPr>
                        <a:t>ALVAREZ SOLORZANO CARLOS JAVIER</a:t>
                      </a:r>
                      <a:endParaRPr lang="es-EC" sz="1050">
                        <a:latin typeface="Times New Roman"/>
                        <a:ea typeface="Times New Roman"/>
                        <a:cs typeface="Times New Roman"/>
                      </a:endParaRPr>
                    </a:p>
                  </a:txBody>
                  <a:tcPr marL="52144" marR="52144" marT="0" marB="0">
                    <a:lnL>
                      <a:noFill/>
                    </a:lnL>
                    <a:lnR>
                      <a:noFill/>
                    </a:lnR>
                    <a:lnT>
                      <a:noFill/>
                    </a:lnT>
                    <a:lnB>
                      <a:noFill/>
                    </a:lnB>
                  </a:tcPr>
                </a:tc>
                <a:tc>
                  <a:txBody>
                    <a:bodyPr/>
                    <a:lstStyle/>
                    <a:p>
                      <a:pPr algn="ctr">
                        <a:spcAft>
                          <a:spcPts val="0"/>
                        </a:spcAft>
                      </a:pPr>
                      <a:r>
                        <a:rPr lang="es-EC" sz="1000">
                          <a:solidFill>
                            <a:srgbClr val="000000"/>
                          </a:solidFill>
                          <a:latin typeface="Arial"/>
                          <a:ea typeface="Times New Roman"/>
                          <a:cs typeface="Times New Roman"/>
                        </a:rPr>
                        <a:t>3,8 mmol</a:t>
                      </a:r>
                      <a:endParaRPr lang="es-EC" sz="1050">
                        <a:latin typeface="Times New Roman"/>
                        <a:ea typeface="Times New Roman"/>
                        <a:cs typeface="Times New Roman"/>
                      </a:endParaRPr>
                    </a:p>
                  </a:txBody>
                  <a:tcPr marL="52144" marR="52144" marT="0" marB="0">
                    <a:lnL>
                      <a:noFill/>
                    </a:lnL>
                    <a:lnR>
                      <a:noFill/>
                    </a:lnR>
                    <a:lnT>
                      <a:noFill/>
                    </a:lnT>
                    <a:lnB>
                      <a:noFill/>
                    </a:lnB>
                  </a:tcPr>
                </a:tc>
                <a:tc>
                  <a:txBody>
                    <a:bodyPr/>
                    <a:lstStyle/>
                    <a:p>
                      <a:pPr algn="ctr">
                        <a:spcAft>
                          <a:spcPts val="0"/>
                        </a:spcAft>
                      </a:pPr>
                      <a:r>
                        <a:rPr lang="es-EC" sz="1000">
                          <a:solidFill>
                            <a:srgbClr val="000000"/>
                          </a:solidFill>
                          <a:latin typeface="Arial"/>
                          <a:ea typeface="Times New Roman"/>
                          <a:cs typeface="Times New Roman"/>
                        </a:rPr>
                        <a:t>11,3</a:t>
                      </a:r>
                      <a:endParaRPr lang="es-EC" sz="1050">
                        <a:latin typeface="Times New Roman"/>
                        <a:ea typeface="Times New Roman"/>
                        <a:cs typeface="Times New Roman"/>
                      </a:endParaRPr>
                    </a:p>
                  </a:txBody>
                  <a:tcPr marL="52144" marR="52144" marT="0" marB="0">
                    <a:lnL>
                      <a:noFill/>
                    </a:lnL>
                    <a:lnR>
                      <a:noFill/>
                    </a:lnR>
                    <a:lnT>
                      <a:noFill/>
                    </a:lnT>
                    <a:lnB>
                      <a:noFill/>
                    </a:lnB>
                  </a:tcPr>
                </a:tc>
                <a:tc>
                  <a:txBody>
                    <a:bodyPr/>
                    <a:lstStyle/>
                    <a:p>
                      <a:pPr algn="ctr">
                        <a:spcAft>
                          <a:spcPts val="0"/>
                        </a:spcAft>
                      </a:pPr>
                      <a:r>
                        <a:rPr lang="es-EC" sz="1000">
                          <a:solidFill>
                            <a:srgbClr val="000000"/>
                          </a:solidFill>
                          <a:latin typeface="Arial"/>
                          <a:ea typeface="Times New Roman"/>
                          <a:cs typeface="Times New Roman"/>
                        </a:rPr>
                        <a:t>12,9</a:t>
                      </a:r>
                      <a:endParaRPr lang="es-EC" sz="1050">
                        <a:latin typeface="Times New Roman"/>
                        <a:ea typeface="Times New Roman"/>
                        <a:cs typeface="Times New Roman"/>
                      </a:endParaRPr>
                    </a:p>
                  </a:txBody>
                  <a:tcPr marL="52144" marR="52144" marT="0" marB="0">
                    <a:lnL>
                      <a:noFill/>
                    </a:lnL>
                    <a:lnR>
                      <a:noFill/>
                    </a:lnR>
                    <a:lnT>
                      <a:noFill/>
                    </a:lnT>
                    <a:lnB>
                      <a:noFill/>
                    </a:lnB>
                  </a:tcPr>
                </a:tc>
                <a:tc>
                  <a:txBody>
                    <a:bodyPr/>
                    <a:lstStyle/>
                    <a:p>
                      <a:pPr algn="ctr">
                        <a:spcAft>
                          <a:spcPts val="0"/>
                        </a:spcAft>
                      </a:pPr>
                      <a:r>
                        <a:rPr lang="es-EC" sz="1000">
                          <a:solidFill>
                            <a:srgbClr val="000000"/>
                          </a:solidFill>
                          <a:latin typeface="Arial"/>
                          <a:ea typeface="Times New Roman"/>
                          <a:cs typeface="Times New Roman"/>
                        </a:rPr>
                        <a:t>12,6</a:t>
                      </a:r>
                      <a:endParaRPr lang="es-EC" sz="1050">
                        <a:latin typeface="Times New Roman"/>
                        <a:ea typeface="Times New Roman"/>
                        <a:cs typeface="Times New Roman"/>
                      </a:endParaRPr>
                    </a:p>
                  </a:txBody>
                  <a:tcPr marL="52144" marR="52144" marT="0" marB="0">
                    <a:lnL>
                      <a:noFill/>
                    </a:lnL>
                    <a:lnR>
                      <a:noFill/>
                    </a:lnR>
                    <a:lnT>
                      <a:noFill/>
                    </a:lnT>
                    <a:lnB>
                      <a:noFill/>
                    </a:lnB>
                  </a:tcPr>
                </a:tc>
                <a:tc>
                  <a:txBody>
                    <a:bodyPr/>
                    <a:lstStyle/>
                    <a:p>
                      <a:pPr algn="ctr">
                        <a:spcAft>
                          <a:spcPts val="0"/>
                        </a:spcAft>
                      </a:pPr>
                      <a:r>
                        <a:rPr lang="es-EC" sz="1000">
                          <a:solidFill>
                            <a:srgbClr val="000000"/>
                          </a:solidFill>
                          <a:latin typeface="Arial"/>
                          <a:ea typeface="Times New Roman"/>
                          <a:cs typeface="Times New Roman"/>
                        </a:rPr>
                        <a:t>11,8</a:t>
                      </a:r>
                      <a:endParaRPr lang="es-EC" sz="1050">
                        <a:latin typeface="Times New Roman"/>
                        <a:ea typeface="Times New Roman"/>
                        <a:cs typeface="Times New Roman"/>
                      </a:endParaRPr>
                    </a:p>
                  </a:txBody>
                  <a:tcPr marL="52144" marR="52144" marT="0" marB="0">
                    <a:lnL>
                      <a:noFill/>
                    </a:lnL>
                    <a:lnR>
                      <a:noFill/>
                    </a:lnR>
                    <a:lnT>
                      <a:noFill/>
                    </a:lnT>
                    <a:lnB>
                      <a:noFill/>
                    </a:lnB>
                  </a:tcPr>
                </a:tc>
                <a:tc>
                  <a:txBody>
                    <a:bodyPr/>
                    <a:lstStyle/>
                    <a:p>
                      <a:pPr algn="ctr">
                        <a:spcAft>
                          <a:spcPts val="0"/>
                        </a:spcAft>
                      </a:pPr>
                      <a:r>
                        <a:rPr lang="es-EC" sz="1000">
                          <a:solidFill>
                            <a:srgbClr val="000000"/>
                          </a:solidFill>
                          <a:latin typeface="Arial"/>
                          <a:ea typeface="Times New Roman"/>
                          <a:cs typeface="Times New Roman"/>
                        </a:rPr>
                        <a:t>11,0</a:t>
                      </a:r>
                      <a:endParaRPr lang="es-EC" sz="1050">
                        <a:latin typeface="Times New Roman"/>
                        <a:ea typeface="Times New Roman"/>
                        <a:cs typeface="Times New Roman"/>
                      </a:endParaRPr>
                    </a:p>
                  </a:txBody>
                  <a:tcPr marL="52144" marR="52144" marT="0" marB="0">
                    <a:lnL>
                      <a:noFill/>
                    </a:lnL>
                    <a:lnR>
                      <a:noFill/>
                    </a:lnR>
                    <a:lnT>
                      <a:noFill/>
                    </a:lnT>
                    <a:lnB>
                      <a:noFill/>
                    </a:lnB>
                  </a:tcPr>
                </a:tc>
                <a:tc>
                  <a:txBody>
                    <a:bodyPr/>
                    <a:lstStyle/>
                    <a:p>
                      <a:pPr algn="ctr">
                        <a:spcAft>
                          <a:spcPts val="0"/>
                        </a:spcAft>
                      </a:pPr>
                      <a:r>
                        <a:rPr lang="es-EC" sz="1000">
                          <a:solidFill>
                            <a:srgbClr val="000000"/>
                          </a:solidFill>
                          <a:latin typeface="Arial"/>
                          <a:ea typeface="Times New Roman"/>
                          <a:cs typeface="Times New Roman"/>
                        </a:rPr>
                        <a:t>10,8</a:t>
                      </a:r>
                      <a:endParaRPr lang="es-EC" sz="1050">
                        <a:latin typeface="Times New Roman"/>
                        <a:ea typeface="Times New Roman"/>
                        <a:cs typeface="Times New Roman"/>
                      </a:endParaRPr>
                    </a:p>
                  </a:txBody>
                  <a:tcPr marL="52144" marR="52144" marT="0" marB="0">
                    <a:lnL>
                      <a:noFill/>
                    </a:lnL>
                    <a:lnR>
                      <a:noFill/>
                    </a:lnR>
                    <a:lnT>
                      <a:noFill/>
                    </a:lnT>
                    <a:lnB>
                      <a:noFill/>
                    </a:lnB>
                  </a:tcPr>
                </a:tc>
                <a:tc>
                  <a:txBody>
                    <a:bodyPr/>
                    <a:lstStyle/>
                    <a:p>
                      <a:pPr algn="ctr">
                        <a:spcAft>
                          <a:spcPts val="0"/>
                        </a:spcAft>
                      </a:pPr>
                      <a:r>
                        <a:rPr lang="es-EC" sz="1000">
                          <a:solidFill>
                            <a:srgbClr val="000000"/>
                          </a:solidFill>
                          <a:latin typeface="Arial"/>
                          <a:ea typeface="Times New Roman"/>
                          <a:cs typeface="Times New Roman"/>
                        </a:rPr>
                        <a:t>9,8</a:t>
                      </a:r>
                      <a:endParaRPr lang="es-EC" sz="1050">
                        <a:latin typeface="Times New Roman"/>
                        <a:ea typeface="Times New Roman"/>
                        <a:cs typeface="Times New Roman"/>
                      </a:endParaRPr>
                    </a:p>
                  </a:txBody>
                  <a:tcPr marL="52144" marR="52144" marT="0" marB="0">
                    <a:lnL>
                      <a:noFill/>
                    </a:lnL>
                    <a:lnR>
                      <a:noFill/>
                    </a:lnR>
                    <a:lnT>
                      <a:noFill/>
                    </a:lnT>
                    <a:lnB>
                      <a:noFill/>
                    </a:lnB>
                  </a:tcPr>
                </a:tc>
                <a:tc>
                  <a:txBody>
                    <a:bodyPr/>
                    <a:lstStyle/>
                    <a:p>
                      <a:pPr>
                        <a:spcAft>
                          <a:spcPts val="0"/>
                        </a:spcAft>
                      </a:pPr>
                      <a:r>
                        <a:rPr lang="es-EC" sz="1000">
                          <a:solidFill>
                            <a:srgbClr val="000000"/>
                          </a:solidFill>
                          <a:latin typeface="Arial"/>
                          <a:ea typeface="Times New Roman"/>
                          <a:cs typeface="Times New Roman"/>
                        </a:rPr>
                        <a:t> 0,10</a:t>
                      </a:r>
                      <a:endParaRPr lang="es-EC" sz="1050">
                        <a:latin typeface="Times New Roman"/>
                        <a:ea typeface="Times New Roman"/>
                        <a:cs typeface="Times New Roman"/>
                      </a:endParaRPr>
                    </a:p>
                  </a:txBody>
                  <a:tcPr marL="52144" marR="52144" marT="0" marB="0">
                    <a:lnL>
                      <a:noFill/>
                    </a:lnL>
                    <a:lnR>
                      <a:noFill/>
                    </a:lnR>
                    <a:lnT>
                      <a:noFill/>
                    </a:lnT>
                    <a:lnB>
                      <a:noFill/>
                    </a:lnB>
                  </a:tcPr>
                </a:tc>
              </a:tr>
              <a:tr h="329668">
                <a:tc>
                  <a:txBody>
                    <a:bodyPr/>
                    <a:lstStyle/>
                    <a:p>
                      <a:pPr>
                        <a:spcAft>
                          <a:spcPts val="0"/>
                        </a:spcAft>
                      </a:pPr>
                      <a:r>
                        <a:rPr lang="es-EC" sz="1000" b="1">
                          <a:solidFill>
                            <a:srgbClr val="000000"/>
                          </a:solidFill>
                          <a:latin typeface="Arial"/>
                          <a:ea typeface="Times New Roman"/>
                          <a:cs typeface="Times New Roman"/>
                        </a:rPr>
                        <a:t>DUQUE TINOCO JENNIFER LORENA </a:t>
                      </a:r>
                      <a:endParaRPr lang="es-EC" sz="1050">
                        <a:latin typeface="Times New Roman"/>
                        <a:ea typeface="Times New Roman"/>
                        <a:cs typeface="Times New Roman"/>
                      </a:endParaRPr>
                    </a:p>
                  </a:txBody>
                  <a:tcPr marL="52144" marR="52144" marT="0" marB="0">
                    <a:lnL>
                      <a:noFill/>
                    </a:lnL>
                    <a:lnR>
                      <a:noFill/>
                    </a:lnR>
                    <a:lnT>
                      <a:noFill/>
                    </a:lnT>
                    <a:lnB>
                      <a:noFill/>
                    </a:lnB>
                    <a:solidFill>
                      <a:srgbClr val="E6EED5"/>
                    </a:solidFill>
                  </a:tcPr>
                </a:tc>
                <a:tc>
                  <a:txBody>
                    <a:bodyPr/>
                    <a:lstStyle/>
                    <a:p>
                      <a:pPr algn="ctr">
                        <a:spcAft>
                          <a:spcPts val="0"/>
                        </a:spcAft>
                      </a:pPr>
                      <a:r>
                        <a:rPr lang="es-EC" sz="1000">
                          <a:solidFill>
                            <a:srgbClr val="000000"/>
                          </a:solidFill>
                          <a:latin typeface="Arial"/>
                          <a:ea typeface="Times New Roman"/>
                          <a:cs typeface="Times New Roman"/>
                        </a:rPr>
                        <a:t>3,2 mmol</a:t>
                      </a:r>
                      <a:endParaRPr lang="es-EC" sz="1050">
                        <a:latin typeface="Times New Roman"/>
                        <a:ea typeface="Times New Roman"/>
                        <a:cs typeface="Times New Roman"/>
                      </a:endParaRPr>
                    </a:p>
                  </a:txBody>
                  <a:tcPr marL="52144" marR="52144" marT="0" marB="0">
                    <a:lnL>
                      <a:noFill/>
                    </a:lnL>
                    <a:lnR>
                      <a:noFill/>
                    </a:lnR>
                    <a:lnT>
                      <a:noFill/>
                    </a:lnT>
                    <a:lnB>
                      <a:noFill/>
                    </a:lnB>
                    <a:solidFill>
                      <a:srgbClr val="E6EED5"/>
                    </a:solidFill>
                  </a:tcPr>
                </a:tc>
                <a:tc>
                  <a:txBody>
                    <a:bodyPr/>
                    <a:lstStyle/>
                    <a:p>
                      <a:pPr algn="ctr">
                        <a:spcAft>
                          <a:spcPts val="0"/>
                        </a:spcAft>
                      </a:pPr>
                      <a:r>
                        <a:rPr lang="es-EC" sz="1000">
                          <a:solidFill>
                            <a:srgbClr val="000000"/>
                          </a:solidFill>
                          <a:latin typeface="Arial"/>
                          <a:ea typeface="Times New Roman"/>
                          <a:cs typeface="Times New Roman"/>
                        </a:rPr>
                        <a:t>12,2</a:t>
                      </a:r>
                      <a:endParaRPr lang="es-EC" sz="1050">
                        <a:latin typeface="Times New Roman"/>
                        <a:ea typeface="Times New Roman"/>
                        <a:cs typeface="Times New Roman"/>
                      </a:endParaRPr>
                    </a:p>
                  </a:txBody>
                  <a:tcPr marL="52144" marR="52144" marT="0" marB="0">
                    <a:lnL>
                      <a:noFill/>
                    </a:lnL>
                    <a:lnR>
                      <a:noFill/>
                    </a:lnR>
                    <a:lnT>
                      <a:noFill/>
                    </a:lnT>
                    <a:lnB>
                      <a:noFill/>
                    </a:lnB>
                    <a:solidFill>
                      <a:srgbClr val="E6EED5"/>
                    </a:solidFill>
                  </a:tcPr>
                </a:tc>
                <a:tc>
                  <a:txBody>
                    <a:bodyPr/>
                    <a:lstStyle/>
                    <a:p>
                      <a:pPr algn="ctr">
                        <a:spcAft>
                          <a:spcPts val="0"/>
                        </a:spcAft>
                      </a:pPr>
                      <a:r>
                        <a:rPr lang="es-EC" sz="1000">
                          <a:solidFill>
                            <a:srgbClr val="000000"/>
                          </a:solidFill>
                          <a:latin typeface="Arial"/>
                          <a:ea typeface="Times New Roman"/>
                          <a:cs typeface="Times New Roman"/>
                        </a:rPr>
                        <a:t>13,5</a:t>
                      </a:r>
                      <a:endParaRPr lang="es-EC" sz="1050">
                        <a:latin typeface="Times New Roman"/>
                        <a:ea typeface="Times New Roman"/>
                        <a:cs typeface="Times New Roman"/>
                      </a:endParaRPr>
                    </a:p>
                  </a:txBody>
                  <a:tcPr marL="52144" marR="52144" marT="0" marB="0">
                    <a:lnL>
                      <a:noFill/>
                    </a:lnL>
                    <a:lnR>
                      <a:noFill/>
                    </a:lnR>
                    <a:lnT>
                      <a:noFill/>
                    </a:lnT>
                    <a:lnB>
                      <a:noFill/>
                    </a:lnB>
                    <a:solidFill>
                      <a:srgbClr val="E6EED5"/>
                    </a:solidFill>
                  </a:tcPr>
                </a:tc>
                <a:tc>
                  <a:txBody>
                    <a:bodyPr/>
                    <a:lstStyle/>
                    <a:p>
                      <a:pPr algn="ctr">
                        <a:spcAft>
                          <a:spcPts val="0"/>
                        </a:spcAft>
                      </a:pPr>
                      <a:r>
                        <a:rPr lang="es-EC" sz="1000">
                          <a:solidFill>
                            <a:srgbClr val="000000"/>
                          </a:solidFill>
                          <a:latin typeface="Arial"/>
                          <a:ea typeface="Times New Roman"/>
                          <a:cs typeface="Times New Roman"/>
                        </a:rPr>
                        <a:t>13,7</a:t>
                      </a:r>
                      <a:endParaRPr lang="es-EC" sz="1050">
                        <a:latin typeface="Times New Roman"/>
                        <a:ea typeface="Times New Roman"/>
                        <a:cs typeface="Times New Roman"/>
                      </a:endParaRPr>
                    </a:p>
                  </a:txBody>
                  <a:tcPr marL="52144" marR="52144" marT="0" marB="0">
                    <a:lnL>
                      <a:noFill/>
                    </a:lnL>
                    <a:lnR>
                      <a:noFill/>
                    </a:lnR>
                    <a:lnT>
                      <a:noFill/>
                    </a:lnT>
                    <a:lnB>
                      <a:noFill/>
                    </a:lnB>
                    <a:solidFill>
                      <a:srgbClr val="E6EED5"/>
                    </a:solidFill>
                  </a:tcPr>
                </a:tc>
                <a:tc>
                  <a:txBody>
                    <a:bodyPr/>
                    <a:lstStyle/>
                    <a:p>
                      <a:pPr algn="ctr">
                        <a:spcAft>
                          <a:spcPts val="0"/>
                        </a:spcAft>
                      </a:pPr>
                      <a:r>
                        <a:rPr lang="es-EC" sz="1000">
                          <a:solidFill>
                            <a:srgbClr val="000000"/>
                          </a:solidFill>
                          <a:latin typeface="Arial"/>
                          <a:ea typeface="Times New Roman"/>
                          <a:cs typeface="Times New Roman"/>
                        </a:rPr>
                        <a:t>12,9</a:t>
                      </a:r>
                      <a:endParaRPr lang="es-EC" sz="1050">
                        <a:latin typeface="Times New Roman"/>
                        <a:ea typeface="Times New Roman"/>
                        <a:cs typeface="Times New Roman"/>
                      </a:endParaRPr>
                    </a:p>
                  </a:txBody>
                  <a:tcPr marL="52144" marR="52144" marT="0" marB="0">
                    <a:lnL>
                      <a:noFill/>
                    </a:lnL>
                    <a:lnR>
                      <a:noFill/>
                    </a:lnR>
                    <a:lnT>
                      <a:noFill/>
                    </a:lnT>
                    <a:lnB>
                      <a:noFill/>
                    </a:lnB>
                    <a:solidFill>
                      <a:srgbClr val="E6EED5"/>
                    </a:solidFill>
                  </a:tcPr>
                </a:tc>
                <a:tc>
                  <a:txBody>
                    <a:bodyPr/>
                    <a:lstStyle/>
                    <a:p>
                      <a:pPr algn="ctr">
                        <a:spcAft>
                          <a:spcPts val="0"/>
                        </a:spcAft>
                      </a:pPr>
                      <a:r>
                        <a:rPr lang="es-EC" sz="1000">
                          <a:solidFill>
                            <a:srgbClr val="000000"/>
                          </a:solidFill>
                          <a:latin typeface="Arial"/>
                          <a:ea typeface="Times New Roman"/>
                          <a:cs typeface="Times New Roman"/>
                        </a:rPr>
                        <a:t>11,9</a:t>
                      </a:r>
                      <a:endParaRPr lang="es-EC" sz="1050">
                        <a:latin typeface="Times New Roman"/>
                        <a:ea typeface="Times New Roman"/>
                        <a:cs typeface="Times New Roman"/>
                      </a:endParaRPr>
                    </a:p>
                  </a:txBody>
                  <a:tcPr marL="52144" marR="52144" marT="0" marB="0">
                    <a:lnL>
                      <a:noFill/>
                    </a:lnL>
                    <a:lnR>
                      <a:noFill/>
                    </a:lnR>
                    <a:lnT>
                      <a:noFill/>
                    </a:lnT>
                    <a:lnB>
                      <a:noFill/>
                    </a:lnB>
                    <a:solidFill>
                      <a:srgbClr val="E6EED5"/>
                    </a:solidFill>
                  </a:tcPr>
                </a:tc>
                <a:tc>
                  <a:txBody>
                    <a:bodyPr/>
                    <a:lstStyle/>
                    <a:p>
                      <a:pPr algn="ctr">
                        <a:spcAft>
                          <a:spcPts val="0"/>
                        </a:spcAft>
                      </a:pPr>
                      <a:r>
                        <a:rPr lang="es-EC" sz="1000">
                          <a:solidFill>
                            <a:srgbClr val="000000"/>
                          </a:solidFill>
                          <a:latin typeface="Arial"/>
                          <a:ea typeface="Times New Roman"/>
                          <a:cs typeface="Times New Roman"/>
                        </a:rPr>
                        <a:t>14,7</a:t>
                      </a:r>
                      <a:endParaRPr lang="es-EC" sz="1050">
                        <a:latin typeface="Times New Roman"/>
                        <a:ea typeface="Times New Roman"/>
                        <a:cs typeface="Times New Roman"/>
                      </a:endParaRPr>
                    </a:p>
                  </a:txBody>
                  <a:tcPr marL="52144" marR="52144" marT="0" marB="0">
                    <a:lnL>
                      <a:noFill/>
                    </a:lnL>
                    <a:lnR>
                      <a:noFill/>
                    </a:lnR>
                    <a:lnT>
                      <a:noFill/>
                    </a:lnT>
                    <a:lnB>
                      <a:noFill/>
                    </a:lnB>
                    <a:solidFill>
                      <a:srgbClr val="E6EED5"/>
                    </a:solidFill>
                  </a:tcPr>
                </a:tc>
                <a:tc>
                  <a:txBody>
                    <a:bodyPr/>
                    <a:lstStyle/>
                    <a:p>
                      <a:pPr algn="ctr">
                        <a:spcAft>
                          <a:spcPts val="0"/>
                        </a:spcAft>
                      </a:pPr>
                      <a:r>
                        <a:rPr lang="es-EC" sz="1000">
                          <a:solidFill>
                            <a:srgbClr val="000000"/>
                          </a:solidFill>
                          <a:latin typeface="Arial"/>
                          <a:ea typeface="Times New Roman"/>
                          <a:cs typeface="Times New Roman"/>
                        </a:rPr>
                        <a:t>11,0</a:t>
                      </a:r>
                      <a:endParaRPr lang="es-EC" sz="1050">
                        <a:latin typeface="Times New Roman"/>
                        <a:ea typeface="Times New Roman"/>
                        <a:cs typeface="Times New Roman"/>
                      </a:endParaRPr>
                    </a:p>
                  </a:txBody>
                  <a:tcPr marL="52144" marR="52144" marT="0" marB="0">
                    <a:lnL>
                      <a:noFill/>
                    </a:lnL>
                    <a:lnR>
                      <a:noFill/>
                    </a:lnR>
                    <a:lnT>
                      <a:noFill/>
                    </a:lnT>
                    <a:lnB>
                      <a:noFill/>
                    </a:lnB>
                    <a:solidFill>
                      <a:srgbClr val="E6EED5"/>
                    </a:solidFill>
                  </a:tcPr>
                </a:tc>
                <a:tc>
                  <a:txBody>
                    <a:bodyPr/>
                    <a:lstStyle/>
                    <a:p>
                      <a:pPr>
                        <a:spcAft>
                          <a:spcPts val="0"/>
                        </a:spcAft>
                      </a:pPr>
                      <a:r>
                        <a:rPr lang="es-EC" sz="1000">
                          <a:solidFill>
                            <a:srgbClr val="000000"/>
                          </a:solidFill>
                          <a:latin typeface="Arial"/>
                          <a:ea typeface="Times New Roman"/>
                          <a:cs typeface="Times New Roman"/>
                        </a:rPr>
                        <a:t> 0,08</a:t>
                      </a:r>
                      <a:endParaRPr lang="es-EC" sz="1050">
                        <a:latin typeface="Times New Roman"/>
                        <a:ea typeface="Times New Roman"/>
                        <a:cs typeface="Times New Roman"/>
                      </a:endParaRPr>
                    </a:p>
                  </a:txBody>
                  <a:tcPr marL="52144" marR="52144" marT="0" marB="0">
                    <a:lnL>
                      <a:noFill/>
                    </a:lnL>
                    <a:lnR>
                      <a:noFill/>
                    </a:lnR>
                    <a:lnT>
                      <a:noFill/>
                    </a:lnT>
                    <a:lnB>
                      <a:noFill/>
                    </a:lnB>
                    <a:solidFill>
                      <a:srgbClr val="E6EED5"/>
                    </a:solidFill>
                  </a:tcPr>
                </a:tc>
              </a:tr>
              <a:tr h="285607">
                <a:tc>
                  <a:txBody>
                    <a:bodyPr/>
                    <a:lstStyle/>
                    <a:p>
                      <a:pPr>
                        <a:spcAft>
                          <a:spcPts val="0"/>
                        </a:spcAft>
                      </a:pPr>
                      <a:r>
                        <a:rPr lang="es-EC" sz="1000" b="1">
                          <a:solidFill>
                            <a:srgbClr val="000000"/>
                          </a:solidFill>
                          <a:latin typeface="Arial"/>
                          <a:ea typeface="Times New Roman"/>
                          <a:cs typeface="Times New Roman"/>
                        </a:rPr>
                        <a:t>ESPINEL CRIOLLO FERNANDO SEBASTIAN</a:t>
                      </a:r>
                      <a:endParaRPr lang="es-EC" sz="1050">
                        <a:latin typeface="Times New Roman"/>
                        <a:ea typeface="Times New Roman"/>
                        <a:cs typeface="Times New Roman"/>
                      </a:endParaRPr>
                    </a:p>
                  </a:txBody>
                  <a:tcPr marL="52144" marR="52144" marT="0" marB="0">
                    <a:lnL>
                      <a:noFill/>
                    </a:lnL>
                    <a:lnR>
                      <a:noFill/>
                    </a:lnR>
                    <a:lnT>
                      <a:noFill/>
                    </a:lnT>
                    <a:lnB>
                      <a:noFill/>
                    </a:lnB>
                  </a:tcPr>
                </a:tc>
                <a:tc>
                  <a:txBody>
                    <a:bodyPr/>
                    <a:lstStyle/>
                    <a:p>
                      <a:pPr algn="ctr">
                        <a:spcAft>
                          <a:spcPts val="0"/>
                        </a:spcAft>
                      </a:pPr>
                      <a:r>
                        <a:rPr lang="es-EC" sz="1000">
                          <a:solidFill>
                            <a:srgbClr val="000000"/>
                          </a:solidFill>
                          <a:latin typeface="Arial"/>
                          <a:ea typeface="Times New Roman"/>
                          <a:cs typeface="Times New Roman"/>
                        </a:rPr>
                        <a:t>3,5 mmol</a:t>
                      </a:r>
                      <a:endParaRPr lang="es-EC" sz="1050">
                        <a:latin typeface="Times New Roman"/>
                        <a:ea typeface="Times New Roman"/>
                        <a:cs typeface="Times New Roman"/>
                      </a:endParaRPr>
                    </a:p>
                  </a:txBody>
                  <a:tcPr marL="52144" marR="52144" marT="0" marB="0">
                    <a:lnL>
                      <a:noFill/>
                    </a:lnL>
                    <a:lnR>
                      <a:noFill/>
                    </a:lnR>
                    <a:lnT>
                      <a:noFill/>
                    </a:lnT>
                    <a:lnB>
                      <a:noFill/>
                    </a:lnB>
                  </a:tcPr>
                </a:tc>
                <a:tc>
                  <a:txBody>
                    <a:bodyPr/>
                    <a:lstStyle/>
                    <a:p>
                      <a:pPr algn="ctr">
                        <a:spcAft>
                          <a:spcPts val="0"/>
                        </a:spcAft>
                      </a:pPr>
                      <a:r>
                        <a:rPr lang="es-EC" sz="1000">
                          <a:solidFill>
                            <a:srgbClr val="000000"/>
                          </a:solidFill>
                          <a:latin typeface="Arial"/>
                          <a:ea typeface="Times New Roman"/>
                          <a:cs typeface="Times New Roman"/>
                        </a:rPr>
                        <a:t>16,5</a:t>
                      </a:r>
                      <a:endParaRPr lang="es-EC" sz="1050">
                        <a:latin typeface="Times New Roman"/>
                        <a:ea typeface="Times New Roman"/>
                        <a:cs typeface="Times New Roman"/>
                      </a:endParaRPr>
                    </a:p>
                  </a:txBody>
                  <a:tcPr marL="52144" marR="52144" marT="0" marB="0">
                    <a:lnL>
                      <a:noFill/>
                    </a:lnL>
                    <a:lnR>
                      <a:noFill/>
                    </a:lnR>
                    <a:lnT>
                      <a:noFill/>
                    </a:lnT>
                    <a:lnB>
                      <a:noFill/>
                    </a:lnB>
                  </a:tcPr>
                </a:tc>
                <a:tc>
                  <a:txBody>
                    <a:bodyPr/>
                    <a:lstStyle/>
                    <a:p>
                      <a:pPr algn="ctr">
                        <a:spcAft>
                          <a:spcPts val="0"/>
                        </a:spcAft>
                      </a:pPr>
                      <a:r>
                        <a:rPr lang="es-EC" sz="1000">
                          <a:solidFill>
                            <a:srgbClr val="000000"/>
                          </a:solidFill>
                          <a:latin typeface="Arial"/>
                          <a:ea typeface="Times New Roman"/>
                          <a:cs typeface="Times New Roman"/>
                        </a:rPr>
                        <a:t>16,2</a:t>
                      </a:r>
                      <a:endParaRPr lang="es-EC" sz="1050">
                        <a:latin typeface="Times New Roman"/>
                        <a:ea typeface="Times New Roman"/>
                        <a:cs typeface="Times New Roman"/>
                      </a:endParaRPr>
                    </a:p>
                  </a:txBody>
                  <a:tcPr marL="52144" marR="52144" marT="0" marB="0">
                    <a:lnL>
                      <a:noFill/>
                    </a:lnL>
                    <a:lnR>
                      <a:noFill/>
                    </a:lnR>
                    <a:lnT>
                      <a:noFill/>
                    </a:lnT>
                    <a:lnB>
                      <a:noFill/>
                    </a:lnB>
                  </a:tcPr>
                </a:tc>
                <a:tc>
                  <a:txBody>
                    <a:bodyPr/>
                    <a:lstStyle/>
                    <a:p>
                      <a:pPr algn="ctr">
                        <a:spcAft>
                          <a:spcPts val="0"/>
                        </a:spcAft>
                      </a:pPr>
                      <a:r>
                        <a:rPr lang="es-EC" sz="1000">
                          <a:solidFill>
                            <a:srgbClr val="000000"/>
                          </a:solidFill>
                          <a:latin typeface="Arial"/>
                          <a:ea typeface="Times New Roman"/>
                          <a:cs typeface="Times New Roman"/>
                        </a:rPr>
                        <a:t>17,3</a:t>
                      </a:r>
                      <a:endParaRPr lang="es-EC" sz="1050">
                        <a:latin typeface="Times New Roman"/>
                        <a:ea typeface="Times New Roman"/>
                        <a:cs typeface="Times New Roman"/>
                      </a:endParaRPr>
                    </a:p>
                  </a:txBody>
                  <a:tcPr marL="52144" marR="52144" marT="0" marB="0">
                    <a:lnL>
                      <a:noFill/>
                    </a:lnL>
                    <a:lnR>
                      <a:noFill/>
                    </a:lnR>
                    <a:lnT>
                      <a:noFill/>
                    </a:lnT>
                    <a:lnB>
                      <a:noFill/>
                    </a:lnB>
                  </a:tcPr>
                </a:tc>
                <a:tc>
                  <a:txBody>
                    <a:bodyPr/>
                    <a:lstStyle/>
                    <a:p>
                      <a:pPr algn="ctr">
                        <a:spcAft>
                          <a:spcPts val="0"/>
                        </a:spcAft>
                      </a:pPr>
                      <a:r>
                        <a:rPr lang="es-EC" sz="1000">
                          <a:solidFill>
                            <a:srgbClr val="000000"/>
                          </a:solidFill>
                          <a:latin typeface="Arial"/>
                          <a:ea typeface="Times New Roman"/>
                          <a:cs typeface="Times New Roman"/>
                        </a:rPr>
                        <a:t>14,8</a:t>
                      </a:r>
                      <a:endParaRPr lang="es-EC" sz="1050">
                        <a:latin typeface="Times New Roman"/>
                        <a:ea typeface="Times New Roman"/>
                        <a:cs typeface="Times New Roman"/>
                      </a:endParaRPr>
                    </a:p>
                  </a:txBody>
                  <a:tcPr marL="52144" marR="52144" marT="0" marB="0">
                    <a:lnL>
                      <a:noFill/>
                    </a:lnL>
                    <a:lnR>
                      <a:noFill/>
                    </a:lnR>
                    <a:lnT>
                      <a:noFill/>
                    </a:lnT>
                    <a:lnB>
                      <a:noFill/>
                    </a:lnB>
                  </a:tcPr>
                </a:tc>
                <a:tc>
                  <a:txBody>
                    <a:bodyPr/>
                    <a:lstStyle/>
                    <a:p>
                      <a:pPr algn="ctr">
                        <a:spcAft>
                          <a:spcPts val="0"/>
                        </a:spcAft>
                      </a:pPr>
                      <a:r>
                        <a:rPr lang="es-EC" sz="1000">
                          <a:solidFill>
                            <a:srgbClr val="000000"/>
                          </a:solidFill>
                          <a:latin typeface="Arial"/>
                          <a:ea typeface="Times New Roman"/>
                          <a:cs typeface="Times New Roman"/>
                        </a:rPr>
                        <a:t>13,8</a:t>
                      </a:r>
                      <a:endParaRPr lang="es-EC" sz="1050">
                        <a:latin typeface="Times New Roman"/>
                        <a:ea typeface="Times New Roman"/>
                        <a:cs typeface="Times New Roman"/>
                      </a:endParaRPr>
                    </a:p>
                  </a:txBody>
                  <a:tcPr marL="52144" marR="52144" marT="0" marB="0">
                    <a:lnL>
                      <a:noFill/>
                    </a:lnL>
                    <a:lnR>
                      <a:noFill/>
                    </a:lnR>
                    <a:lnT>
                      <a:noFill/>
                    </a:lnT>
                    <a:lnB>
                      <a:noFill/>
                    </a:lnB>
                  </a:tcPr>
                </a:tc>
                <a:tc>
                  <a:txBody>
                    <a:bodyPr/>
                    <a:lstStyle/>
                    <a:p>
                      <a:pPr algn="ctr">
                        <a:spcAft>
                          <a:spcPts val="0"/>
                        </a:spcAft>
                      </a:pPr>
                      <a:r>
                        <a:rPr lang="es-EC" sz="1000">
                          <a:solidFill>
                            <a:srgbClr val="000000"/>
                          </a:solidFill>
                          <a:latin typeface="Arial"/>
                          <a:ea typeface="Times New Roman"/>
                          <a:cs typeface="Times New Roman"/>
                        </a:rPr>
                        <a:t>13,5</a:t>
                      </a:r>
                      <a:endParaRPr lang="es-EC" sz="1050">
                        <a:latin typeface="Times New Roman"/>
                        <a:ea typeface="Times New Roman"/>
                        <a:cs typeface="Times New Roman"/>
                      </a:endParaRPr>
                    </a:p>
                  </a:txBody>
                  <a:tcPr marL="52144" marR="52144" marT="0" marB="0">
                    <a:lnL>
                      <a:noFill/>
                    </a:lnL>
                    <a:lnR>
                      <a:noFill/>
                    </a:lnR>
                    <a:lnT>
                      <a:noFill/>
                    </a:lnT>
                    <a:lnB>
                      <a:noFill/>
                    </a:lnB>
                  </a:tcPr>
                </a:tc>
                <a:tc>
                  <a:txBody>
                    <a:bodyPr/>
                    <a:lstStyle/>
                    <a:p>
                      <a:pPr algn="ctr">
                        <a:spcAft>
                          <a:spcPts val="0"/>
                        </a:spcAft>
                      </a:pPr>
                      <a:r>
                        <a:rPr lang="es-EC" sz="1000">
                          <a:solidFill>
                            <a:srgbClr val="000000"/>
                          </a:solidFill>
                          <a:latin typeface="Arial"/>
                          <a:ea typeface="Times New Roman"/>
                          <a:cs typeface="Times New Roman"/>
                        </a:rPr>
                        <a:t>13,3</a:t>
                      </a:r>
                      <a:endParaRPr lang="es-EC" sz="1050">
                        <a:latin typeface="Times New Roman"/>
                        <a:ea typeface="Times New Roman"/>
                        <a:cs typeface="Times New Roman"/>
                      </a:endParaRPr>
                    </a:p>
                  </a:txBody>
                  <a:tcPr marL="52144" marR="52144" marT="0" marB="0">
                    <a:lnL>
                      <a:noFill/>
                    </a:lnL>
                    <a:lnR>
                      <a:noFill/>
                    </a:lnR>
                    <a:lnT>
                      <a:noFill/>
                    </a:lnT>
                    <a:lnB>
                      <a:noFill/>
                    </a:lnB>
                  </a:tcPr>
                </a:tc>
                <a:tc>
                  <a:txBody>
                    <a:bodyPr/>
                    <a:lstStyle/>
                    <a:p>
                      <a:pPr>
                        <a:spcAft>
                          <a:spcPts val="0"/>
                        </a:spcAft>
                      </a:pPr>
                      <a:r>
                        <a:rPr lang="es-EC" sz="1000">
                          <a:solidFill>
                            <a:srgbClr val="000000"/>
                          </a:solidFill>
                          <a:latin typeface="Arial"/>
                          <a:ea typeface="Times New Roman"/>
                          <a:cs typeface="Times New Roman"/>
                        </a:rPr>
                        <a:t> 0,21</a:t>
                      </a:r>
                      <a:endParaRPr lang="es-EC" sz="1050">
                        <a:latin typeface="Times New Roman"/>
                        <a:ea typeface="Times New Roman"/>
                        <a:cs typeface="Times New Roman"/>
                      </a:endParaRPr>
                    </a:p>
                  </a:txBody>
                  <a:tcPr marL="52144" marR="52144" marT="0" marB="0">
                    <a:lnL>
                      <a:noFill/>
                    </a:lnL>
                    <a:lnR>
                      <a:noFill/>
                    </a:lnR>
                    <a:lnT>
                      <a:noFill/>
                    </a:lnT>
                    <a:lnB>
                      <a:noFill/>
                    </a:lnB>
                  </a:tcPr>
                </a:tc>
              </a:tr>
              <a:tr h="291115">
                <a:tc>
                  <a:txBody>
                    <a:bodyPr/>
                    <a:lstStyle/>
                    <a:p>
                      <a:pPr>
                        <a:spcAft>
                          <a:spcPts val="0"/>
                        </a:spcAft>
                      </a:pPr>
                      <a:r>
                        <a:rPr lang="es-EC" sz="1000" b="1">
                          <a:solidFill>
                            <a:srgbClr val="000000"/>
                          </a:solidFill>
                          <a:latin typeface="Arial"/>
                          <a:ea typeface="Times New Roman"/>
                          <a:cs typeface="Times New Roman"/>
                        </a:rPr>
                        <a:t>GARCIA PONCE OSWALDO SEBASTIAN</a:t>
                      </a:r>
                      <a:endParaRPr lang="es-EC" sz="1050">
                        <a:latin typeface="Times New Roman"/>
                        <a:ea typeface="Times New Roman"/>
                        <a:cs typeface="Times New Roman"/>
                      </a:endParaRPr>
                    </a:p>
                  </a:txBody>
                  <a:tcPr marL="52144" marR="52144" marT="0" marB="0">
                    <a:lnL>
                      <a:noFill/>
                    </a:lnL>
                    <a:lnR>
                      <a:noFill/>
                    </a:lnR>
                    <a:lnT>
                      <a:noFill/>
                    </a:lnT>
                    <a:lnB>
                      <a:noFill/>
                    </a:lnB>
                    <a:solidFill>
                      <a:srgbClr val="E6EED5"/>
                    </a:solidFill>
                  </a:tcPr>
                </a:tc>
                <a:tc>
                  <a:txBody>
                    <a:bodyPr/>
                    <a:lstStyle/>
                    <a:p>
                      <a:pPr algn="ctr">
                        <a:spcAft>
                          <a:spcPts val="0"/>
                        </a:spcAft>
                      </a:pPr>
                      <a:r>
                        <a:rPr lang="es-EC" sz="1000">
                          <a:solidFill>
                            <a:srgbClr val="000000"/>
                          </a:solidFill>
                          <a:latin typeface="Arial"/>
                          <a:ea typeface="Times New Roman"/>
                          <a:cs typeface="Times New Roman"/>
                        </a:rPr>
                        <a:t>4,2 mmol</a:t>
                      </a:r>
                      <a:endParaRPr lang="es-EC" sz="1050">
                        <a:latin typeface="Times New Roman"/>
                        <a:ea typeface="Times New Roman"/>
                        <a:cs typeface="Times New Roman"/>
                      </a:endParaRPr>
                    </a:p>
                  </a:txBody>
                  <a:tcPr marL="52144" marR="52144" marT="0" marB="0">
                    <a:lnL>
                      <a:noFill/>
                    </a:lnL>
                    <a:lnR>
                      <a:noFill/>
                    </a:lnR>
                    <a:lnT>
                      <a:noFill/>
                    </a:lnT>
                    <a:lnB>
                      <a:noFill/>
                    </a:lnB>
                    <a:solidFill>
                      <a:srgbClr val="E6EED5"/>
                    </a:solidFill>
                  </a:tcPr>
                </a:tc>
                <a:tc>
                  <a:txBody>
                    <a:bodyPr/>
                    <a:lstStyle/>
                    <a:p>
                      <a:pPr algn="ctr">
                        <a:spcAft>
                          <a:spcPts val="0"/>
                        </a:spcAft>
                      </a:pPr>
                      <a:r>
                        <a:rPr lang="es-EC" sz="1000">
                          <a:solidFill>
                            <a:srgbClr val="000000"/>
                          </a:solidFill>
                          <a:latin typeface="Arial"/>
                          <a:ea typeface="Times New Roman"/>
                          <a:cs typeface="Times New Roman"/>
                        </a:rPr>
                        <a:t>14,8</a:t>
                      </a:r>
                      <a:endParaRPr lang="es-EC" sz="1050">
                        <a:latin typeface="Times New Roman"/>
                        <a:ea typeface="Times New Roman"/>
                        <a:cs typeface="Times New Roman"/>
                      </a:endParaRPr>
                    </a:p>
                  </a:txBody>
                  <a:tcPr marL="52144" marR="52144" marT="0" marB="0">
                    <a:lnL>
                      <a:noFill/>
                    </a:lnL>
                    <a:lnR>
                      <a:noFill/>
                    </a:lnR>
                    <a:lnT>
                      <a:noFill/>
                    </a:lnT>
                    <a:lnB>
                      <a:noFill/>
                    </a:lnB>
                    <a:solidFill>
                      <a:srgbClr val="E6EED5"/>
                    </a:solidFill>
                  </a:tcPr>
                </a:tc>
                <a:tc>
                  <a:txBody>
                    <a:bodyPr/>
                    <a:lstStyle/>
                    <a:p>
                      <a:pPr algn="ctr">
                        <a:spcAft>
                          <a:spcPts val="0"/>
                        </a:spcAft>
                      </a:pPr>
                      <a:r>
                        <a:rPr lang="es-EC" sz="1000">
                          <a:solidFill>
                            <a:srgbClr val="000000"/>
                          </a:solidFill>
                          <a:latin typeface="Arial"/>
                          <a:ea typeface="Times New Roman"/>
                          <a:cs typeface="Times New Roman"/>
                        </a:rPr>
                        <a:t>17,9</a:t>
                      </a:r>
                      <a:endParaRPr lang="es-EC" sz="1050">
                        <a:latin typeface="Times New Roman"/>
                        <a:ea typeface="Times New Roman"/>
                        <a:cs typeface="Times New Roman"/>
                      </a:endParaRPr>
                    </a:p>
                  </a:txBody>
                  <a:tcPr marL="52144" marR="52144" marT="0" marB="0">
                    <a:lnL>
                      <a:noFill/>
                    </a:lnL>
                    <a:lnR>
                      <a:noFill/>
                    </a:lnR>
                    <a:lnT>
                      <a:noFill/>
                    </a:lnT>
                    <a:lnB>
                      <a:noFill/>
                    </a:lnB>
                    <a:solidFill>
                      <a:srgbClr val="E6EED5"/>
                    </a:solidFill>
                  </a:tcPr>
                </a:tc>
                <a:tc>
                  <a:txBody>
                    <a:bodyPr/>
                    <a:lstStyle/>
                    <a:p>
                      <a:pPr algn="ctr">
                        <a:spcAft>
                          <a:spcPts val="0"/>
                        </a:spcAft>
                      </a:pPr>
                      <a:r>
                        <a:rPr lang="es-EC" sz="1000">
                          <a:solidFill>
                            <a:srgbClr val="000000"/>
                          </a:solidFill>
                          <a:latin typeface="Arial"/>
                          <a:ea typeface="Times New Roman"/>
                          <a:cs typeface="Times New Roman"/>
                        </a:rPr>
                        <a:t>18,0</a:t>
                      </a:r>
                      <a:endParaRPr lang="es-EC" sz="1050">
                        <a:latin typeface="Times New Roman"/>
                        <a:ea typeface="Times New Roman"/>
                        <a:cs typeface="Times New Roman"/>
                      </a:endParaRPr>
                    </a:p>
                  </a:txBody>
                  <a:tcPr marL="52144" marR="52144" marT="0" marB="0">
                    <a:lnL>
                      <a:noFill/>
                    </a:lnL>
                    <a:lnR>
                      <a:noFill/>
                    </a:lnR>
                    <a:lnT>
                      <a:noFill/>
                    </a:lnT>
                    <a:lnB>
                      <a:noFill/>
                    </a:lnB>
                    <a:solidFill>
                      <a:srgbClr val="E6EED5"/>
                    </a:solidFill>
                  </a:tcPr>
                </a:tc>
                <a:tc>
                  <a:txBody>
                    <a:bodyPr/>
                    <a:lstStyle/>
                    <a:p>
                      <a:pPr algn="ctr">
                        <a:spcAft>
                          <a:spcPts val="0"/>
                        </a:spcAft>
                      </a:pPr>
                      <a:r>
                        <a:rPr lang="es-EC" sz="1000">
                          <a:solidFill>
                            <a:srgbClr val="000000"/>
                          </a:solidFill>
                          <a:latin typeface="Arial"/>
                          <a:ea typeface="Times New Roman"/>
                          <a:cs typeface="Times New Roman"/>
                        </a:rPr>
                        <a:t>17,3</a:t>
                      </a:r>
                      <a:endParaRPr lang="es-EC" sz="1050">
                        <a:latin typeface="Times New Roman"/>
                        <a:ea typeface="Times New Roman"/>
                        <a:cs typeface="Times New Roman"/>
                      </a:endParaRPr>
                    </a:p>
                  </a:txBody>
                  <a:tcPr marL="52144" marR="52144" marT="0" marB="0">
                    <a:lnL>
                      <a:noFill/>
                    </a:lnL>
                    <a:lnR>
                      <a:noFill/>
                    </a:lnR>
                    <a:lnT>
                      <a:noFill/>
                    </a:lnT>
                    <a:lnB>
                      <a:noFill/>
                    </a:lnB>
                    <a:solidFill>
                      <a:srgbClr val="E6EED5"/>
                    </a:solidFill>
                  </a:tcPr>
                </a:tc>
                <a:tc>
                  <a:txBody>
                    <a:bodyPr/>
                    <a:lstStyle/>
                    <a:p>
                      <a:pPr algn="ctr">
                        <a:spcAft>
                          <a:spcPts val="0"/>
                        </a:spcAft>
                      </a:pPr>
                      <a:r>
                        <a:rPr lang="es-EC" sz="1000">
                          <a:solidFill>
                            <a:srgbClr val="000000"/>
                          </a:solidFill>
                          <a:latin typeface="Arial"/>
                          <a:ea typeface="Times New Roman"/>
                          <a:cs typeface="Times New Roman"/>
                        </a:rPr>
                        <a:t>15,8</a:t>
                      </a:r>
                      <a:endParaRPr lang="es-EC" sz="1050">
                        <a:latin typeface="Times New Roman"/>
                        <a:ea typeface="Times New Roman"/>
                        <a:cs typeface="Times New Roman"/>
                      </a:endParaRPr>
                    </a:p>
                  </a:txBody>
                  <a:tcPr marL="52144" marR="52144" marT="0" marB="0">
                    <a:lnL>
                      <a:noFill/>
                    </a:lnL>
                    <a:lnR>
                      <a:noFill/>
                    </a:lnR>
                    <a:lnT>
                      <a:noFill/>
                    </a:lnT>
                    <a:lnB>
                      <a:noFill/>
                    </a:lnB>
                    <a:solidFill>
                      <a:srgbClr val="E6EED5"/>
                    </a:solidFill>
                  </a:tcPr>
                </a:tc>
                <a:tc>
                  <a:txBody>
                    <a:bodyPr/>
                    <a:lstStyle/>
                    <a:p>
                      <a:pPr algn="ctr">
                        <a:spcAft>
                          <a:spcPts val="0"/>
                        </a:spcAft>
                      </a:pPr>
                      <a:r>
                        <a:rPr lang="es-EC" sz="1000">
                          <a:solidFill>
                            <a:srgbClr val="000000"/>
                          </a:solidFill>
                          <a:latin typeface="Arial"/>
                          <a:ea typeface="Times New Roman"/>
                          <a:cs typeface="Times New Roman"/>
                        </a:rPr>
                        <a:t>16,1</a:t>
                      </a:r>
                      <a:endParaRPr lang="es-EC" sz="1050">
                        <a:latin typeface="Times New Roman"/>
                        <a:ea typeface="Times New Roman"/>
                        <a:cs typeface="Times New Roman"/>
                      </a:endParaRPr>
                    </a:p>
                  </a:txBody>
                  <a:tcPr marL="52144" marR="52144" marT="0" marB="0">
                    <a:lnL>
                      <a:noFill/>
                    </a:lnL>
                    <a:lnR>
                      <a:noFill/>
                    </a:lnR>
                    <a:lnT>
                      <a:noFill/>
                    </a:lnT>
                    <a:lnB>
                      <a:noFill/>
                    </a:lnB>
                    <a:solidFill>
                      <a:srgbClr val="E6EED5"/>
                    </a:solidFill>
                  </a:tcPr>
                </a:tc>
                <a:tc>
                  <a:txBody>
                    <a:bodyPr/>
                    <a:lstStyle/>
                    <a:p>
                      <a:pPr algn="ctr">
                        <a:spcAft>
                          <a:spcPts val="0"/>
                        </a:spcAft>
                      </a:pPr>
                      <a:r>
                        <a:rPr lang="es-EC" sz="1000">
                          <a:solidFill>
                            <a:srgbClr val="000000"/>
                          </a:solidFill>
                          <a:latin typeface="Arial"/>
                          <a:ea typeface="Times New Roman"/>
                          <a:cs typeface="Times New Roman"/>
                        </a:rPr>
                        <a:t>14,4</a:t>
                      </a:r>
                      <a:endParaRPr lang="es-EC" sz="1050">
                        <a:latin typeface="Times New Roman"/>
                        <a:ea typeface="Times New Roman"/>
                        <a:cs typeface="Times New Roman"/>
                      </a:endParaRPr>
                    </a:p>
                  </a:txBody>
                  <a:tcPr marL="52144" marR="52144" marT="0" marB="0">
                    <a:lnL>
                      <a:noFill/>
                    </a:lnL>
                    <a:lnR>
                      <a:noFill/>
                    </a:lnR>
                    <a:lnT>
                      <a:noFill/>
                    </a:lnT>
                    <a:lnB>
                      <a:noFill/>
                    </a:lnB>
                    <a:solidFill>
                      <a:srgbClr val="E6EED5"/>
                    </a:solidFill>
                  </a:tcPr>
                </a:tc>
                <a:tc>
                  <a:txBody>
                    <a:bodyPr/>
                    <a:lstStyle/>
                    <a:p>
                      <a:pPr>
                        <a:spcAft>
                          <a:spcPts val="0"/>
                        </a:spcAft>
                      </a:pPr>
                      <a:r>
                        <a:rPr lang="es-EC" sz="1000">
                          <a:solidFill>
                            <a:srgbClr val="000000"/>
                          </a:solidFill>
                          <a:latin typeface="Arial"/>
                          <a:ea typeface="Times New Roman"/>
                          <a:cs typeface="Times New Roman"/>
                        </a:rPr>
                        <a:t> 0,03</a:t>
                      </a:r>
                      <a:endParaRPr lang="es-EC" sz="1050">
                        <a:latin typeface="Times New Roman"/>
                        <a:ea typeface="Times New Roman"/>
                        <a:cs typeface="Times New Roman"/>
                      </a:endParaRPr>
                    </a:p>
                  </a:txBody>
                  <a:tcPr marL="52144" marR="52144" marT="0" marB="0">
                    <a:lnL>
                      <a:noFill/>
                    </a:lnL>
                    <a:lnR>
                      <a:noFill/>
                    </a:lnR>
                    <a:lnT>
                      <a:noFill/>
                    </a:lnT>
                    <a:lnB>
                      <a:noFill/>
                    </a:lnB>
                    <a:solidFill>
                      <a:srgbClr val="E6EED5"/>
                    </a:solidFill>
                  </a:tcPr>
                </a:tc>
              </a:tr>
              <a:tr h="295049">
                <a:tc>
                  <a:txBody>
                    <a:bodyPr/>
                    <a:lstStyle/>
                    <a:p>
                      <a:pPr>
                        <a:spcAft>
                          <a:spcPts val="0"/>
                        </a:spcAft>
                      </a:pPr>
                      <a:r>
                        <a:rPr lang="es-EC" sz="1000" b="1">
                          <a:solidFill>
                            <a:srgbClr val="000000"/>
                          </a:solidFill>
                          <a:latin typeface="Arial"/>
                          <a:ea typeface="Times New Roman"/>
                          <a:cs typeface="Times New Roman"/>
                        </a:rPr>
                        <a:t>LANDETA CAZARES DARÍO XAVIER</a:t>
                      </a:r>
                      <a:endParaRPr lang="es-EC" sz="1050">
                        <a:latin typeface="Times New Roman"/>
                        <a:ea typeface="Times New Roman"/>
                        <a:cs typeface="Times New Roman"/>
                      </a:endParaRPr>
                    </a:p>
                  </a:txBody>
                  <a:tcPr marL="52144" marR="52144" marT="0" marB="0">
                    <a:lnL>
                      <a:noFill/>
                    </a:lnL>
                    <a:lnR>
                      <a:noFill/>
                    </a:lnR>
                    <a:lnT>
                      <a:noFill/>
                    </a:lnT>
                    <a:lnB>
                      <a:noFill/>
                    </a:lnB>
                  </a:tcPr>
                </a:tc>
                <a:tc>
                  <a:txBody>
                    <a:bodyPr/>
                    <a:lstStyle/>
                    <a:p>
                      <a:pPr algn="ctr">
                        <a:spcAft>
                          <a:spcPts val="0"/>
                        </a:spcAft>
                      </a:pPr>
                      <a:r>
                        <a:rPr lang="es-EC" sz="1000">
                          <a:solidFill>
                            <a:srgbClr val="000000"/>
                          </a:solidFill>
                          <a:latin typeface="Arial"/>
                          <a:ea typeface="Times New Roman"/>
                          <a:cs typeface="Times New Roman"/>
                        </a:rPr>
                        <a:t>4,1 mmol</a:t>
                      </a:r>
                      <a:endParaRPr lang="es-EC" sz="1050">
                        <a:latin typeface="Times New Roman"/>
                        <a:ea typeface="Times New Roman"/>
                        <a:cs typeface="Times New Roman"/>
                      </a:endParaRPr>
                    </a:p>
                  </a:txBody>
                  <a:tcPr marL="52144" marR="52144" marT="0" marB="0">
                    <a:lnL>
                      <a:noFill/>
                    </a:lnL>
                    <a:lnR>
                      <a:noFill/>
                    </a:lnR>
                    <a:lnT>
                      <a:noFill/>
                    </a:lnT>
                    <a:lnB>
                      <a:noFill/>
                    </a:lnB>
                  </a:tcPr>
                </a:tc>
                <a:tc>
                  <a:txBody>
                    <a:bodyPr/>
                    <a:lstStyle/>
                    <a:p>
                      <a:pPr algn="ctr">
                        <a:spcAft>
                          <a:spcPts val="0"/>
                        </a:spcAft>
                      </a:pPr>
                      <a:r>
                        <a:rPr lang="es-EC" sz="1000">
                          <a:solidFill>
                            <a:srgbClr val="000000"/>
                          </a:solidFill>
                          <a:latin typeface="Arial"/>
                          <a:ea typeface="Times New Roman"/>
                          <a:cs typeface="Times New Roman"/>
                        </a:rPr>
                        <a:t>16,5</a:t>
                      </a:r>
                      <a:endParaRPr lang="es-EC" sz="1050">
                        <a:latin typeface="Times New Roman"/>
                        <a:ea typeface="Times New Roman"/>
                        <a:cs typeface="Times New Roman"/>
                      </a:endParaRPr>
                    </a:p>
                  </a:txBody>
                  <a:tcPr marL="52144" marR="52144" marT="0" marB="0">
                    <a:lnL>
                      <a:noFill/>
                    </a:lnL>
                    <a:lnR>
                      <a:noFill/>
                    </a:lnR>
                    <a:lnT>
                      <a:noFill/>
                    </a:lnT>
                    <a:lnB>
                      <a:noFill/>
                    </a:lnB>
                  </a:tcPr>
                </a:tc>
                <a:tc>
                  <a:txBody>
                    <a:bodyPr/>
                    <a:lstStyle/>
                    <a:p>
                      <a:pPr algn="ctr">
                        <a:spcAft>
                          <a:spcPts val="0"/>
                        </a:spcAft>
                      </a:pPr>
                      <a:r>
                        <a:rPr lang="es-EC" sz="1000">
                          <a:solidFill>
                            <a:srgbClr val="000000"/>
                          </a:solidFill>
                          <a:latin typeface="Arial"/>
                          <a:ea typeface="Times New Roman"/>
                          <a:cs typeface="Times New Roman"/>
                        </a:rPr>
                        <a:t>12,9</a:t>
                      </a:r>
                      <a:endParaRPr lang="es-EC" sz="1050">
                        <a:latin typeface="Times New Roman"/>
                        <a:ea typeface="Times New Roman"/>
                        <a:cs typeface="Times New Roman"/>
                      </a:endParaRPr>
                    </a:p>
                  </a:txBody>
                  <a:tcPr marL="52144" marR="52144" marT="0" marB="0">
                    <a:lnL>
                      <a:noFill/>
                    </a:lnL>
                    <a:lnR>
                      <a:noFill/>
                    </a:lnR>
                    <a:lnT>
                      <a:noFill/>
                    </a:lnT>
                    <a:lnB>
                      <a:noFill/>
                    </a:lnB>
                  </a:tcPr>
                </a:tc>
                <a:tc>
                  <a:txBody>
                    <a:bodyPr/>
                    <a:lstStyle/>
                    <a:p>
                      <a:pPr algn="ctr">
                        <a:spcAft>
                          <a:spcPts val="0"/>
                        </a:spcAft>
                      </a:pPr>
                      <a:r>
                        <a:rPr lang="es-EC" sz="1000">
                          <a:solidFill>
                            <a:srgbClr val="000000"/>
                          </a:solidFill>
                          <a:latin typeface="Arial"/>
                          <a:ea typeface="Times New Roman"/>
                          <a:cs typeface="Times New Roman"/>
                        </a:rPr>
                        <a:t>12,8</a:t>
                      </a:r>
                      <a:endParaRPr lang="es-EC" sz="1050">
                        <a:latin typeface="Times New Roman"/>
                        <a:ea typeface="Times New Roman"/>
                        <a:cs typeface="Times New Roman"/>
                      </a:endParaRPr>
                    </a:p>
                  </a:txBody>
                  <a:tcPr marL="52144" marR="52144" marT="0" marB="0">
                    <a:lnL>
                      <a:noFill/>
                    </a:lnL>
                    <a:lnR>
                      <a:noFill/>
                    </a:lnR>
                    <a:lnT>
                      <a:noFill/>
                    </a:lnT>
                    <a:lnB>
                      <a:noFill/>
                    </a:lnB>
                  </a:tcPr>
                </a:tc>
                <a:tc>
                  <a:txBody>
                    <a:bodyPr/>
                    <a:lstStyle/>
                    <a:p>
                      <a:pPr algn="ctr">
                        <a:spcAft>
                          <a:spcPts val="0"/>
                        </a:spcAft>
                      </a:pPr>
                      <a:r>
                        <a:rPr lang="es-EC" sz="1000">
                          <a:solidFill>
                            <a:srgbClr val="000000"/>
                          </a:solidFill>
                          <a:latin typeface="Arial"/>
                          <a:ea typeface="Times New Roman"/>
                          <a:cs typeface="Times New Roman"/>
                        </a:rPr>
                        <a:t>11,0</a:t>
                      </a:r>
                      <a:endParaRPr lang="es-EC" sz="1050">
                        <a:latin typeface="Times New Roman"/>
                        <a:ea typeface="Times New Roman"/>
                        <a:cs typeface="Times New Roman"/>
                      </a:endParaRPr>
                    </a:p>
                  </a:txBody>
                  <a:tcPr marL="52144" marR="52144" marT="0" marB="0">
                    <a:lnL>
                      <a:noFill/>
                    </a:lnL>
                    <a:lnR>
                      <a:noFill/>
                    </a:lnR>
                    <a:lnT>
                      <a:noFill/>
                    </a:lnT>
                    <a:lnB>
                      <a:noFill/>
                    </a:lnB>
                  </a:tcPr>
                </a:tc>
                <a:tc>
                  <a:txBody>
                    <a:bodyPr/>
                    <a:lstStyle/>
                    <a:p>
                      <a:pPr algn="ctr">
                        <a:spcAft>
                          <a:spcPts val="0"/>
                        </a:spcAft>
                      </a:pPr>
                      <a:r>
                        <a:rPr lang="es-EC" sz="1000">
                          <a:solidFill>
                            <a:srgbClr val="000000"/>
                          </a:solidFill>
                          <a:latin typeface="Arial"/>
                          <a:ea typeface="Times New Roman"/>
                          <a:cs typeface="Times New Roman"/>
                        </a:rPr>
                        <a:t>10,2</a:t>
                      </a:r>
                      <a:endParaRPr lang="es-EC" sz="1050">
                        <a:latin typeface="Times New Roman"/>
                        <a:ea typeface="Times New Roman"/>
                        <a:cs typeface="Times New Roman"/>
                      </a:endParaRPr>
                    </a:p>
                  </a:txBody>
                  <a:tcPr marL="52144" marR="52144" marT="0" marB="0">
                    <a:lnL>
                      <a:noFill/>
                    </a:lnL>
                    <a:lnR>
                      <a:noFill/>
                    </a:lnR>
                    <a:lnT>
                      <a:noFill/>
                    </a:lnT>
                    <a:lnB>
                      <a:noFill/>
                    </a:lnB>
                  </a:tcPr>
                </a:tc>
                <a:tc>
                  <a:txBody>
                    <a:bodyPr/>
                    <a:lstStyle/>
                    <a:p>
                      <a:pPr algn="ctr">
                        <a:spcAft>
                          <a:spcPts val="0"/>
                        </a:spcAft>
                      </a:pPr>
                      <a:r>
                        <a:rPr lang="es-EC" sz="1000">
                          <a:solidFill>
                            <a:srgbClr val="000000"/>
                          </a:solidFill>
                          <a:latin typeface="Arial"/>
                          <a:ea typeface="Times New Roman"/>
                          <a:cs typeface="Times New Roman"/>
                        </a:rPr>
                        <a:t>10,9</a:t>
                      </a:r>
                      <a:endParaRPr lang="es-EC" sz="1050">
                        <a:latin typeface="Times New Roman"/>
                        <a:ea typeface="Times New Roman"/>
                        <a:cs typeface="Times New Roman"/>
                      </a:endParaRPr>
                    </a:p>
                  </a:txBody>
                  <a:tcPr marL="52144" marR="52144" marT="0" marB="0">
                    <a:lnL>
                      <a:noFill/>
                    </a:lnL>
                    <a:lnR>
                      <a:noFill/>
                    </a:lnR>
                    <a:lnT>
                      <a:noFill/>
                    </a:lnT>
                    <a:lnB>
                      <a:noFill/>
                    </a:lnB>
                  </a:tcPr>
                </a:tc>
                <a:tc>
                  <a:txBody>
                    <a:bodyPr/>
                    <a:lstStyle/>
                    <a:p>
                      <a:pPr algn="ctr">
                        <a:spcAft>
                          <a:spcPts val="0"/>
                        </a:spcAft>
                      </a:pPr>
                      <a:r>
                        <a:rPr lang="es-EC" sz="1000">
                          <a:solidFill>
                            <a:srgbClr val="000000"/>
                          </a:solidFill>
                          <a:latin typeface="Arial"/>
                          <a:ea typeface="Times New Roman"/>
                          <a:cs typeface="Times New Roman"/>
                        </a:rPr>
                        <a:t>10,2</a:t>
                      </a:r>
                      <a:endParaRPr lang="es-EC" sz="1050">
                        <a:latin typeface="Times New Roman"/>
                        <a:ea typeface="Times New Roman"/>
                        <a:cs typeface="Times New Roman"/>
                      </a:endParaRPr>
                    </a:p>
                  </a:txBody>
                  <a:tcPr marL="52144" marR="52144" marT="0" marB="0">
                    <a:lnL>
                      <a:noFill/>
                    </a:lnL>
                    <a:lnR>
                      <a:noFill/>
                    </a:lnR>
                    <a:lnT>
                      <a:noFill/>
                    </a:lnT>
                    <a:lnB>
                      <a:noFill/>
                    </a:lnB>
                  </a:tcPr>
                </a:tc>
                <a:tc>
                  <a:txBody>
                    <a:bodyPr/>
                    <a:lstStyle/>
                    <a:p>
                      <a:pPr>
                        <a:spcAft>
                          <a:spcPts val="0"/>
                        </a:spcAft>
                      </a:pPr>
                      <a:r>
                        <a:rPr lang="es-EC" sz="1000">
                          <a:solidFill>
                            <a:srgbClr val="000000"/>
                          </a:solidFill>
                          <a:latin typeface="Arial"/>
                          <a:ea typeface="Times New Roman"/>
                          <a:cs typeface="Times New Roman"/>
                        </a:rPr>
                        <a:t> 0,42</a:t>
                      </a:r>
                      <a:endParaRPr lang="es-EC" sz="1050">
                        <a:latin typeface="Times New Roman"/>
                        <a:ea typeface="Times New Roman"/>
                        <a:cs typeface="Times New Roman"/>
                      </a:endParaRPr>
                    </a:p>
                  </a:txBody>
                  <a:tcPr marL="52144" marR="52144" marT="0" marB="0">
                    <a:lnL>
                      <a:noFill/>
                    </a:lnL>
                    <a:lnR>
                      <a:noFill/>
                    </a:lnR>
                    <a:lnT>
                      <a:noFill/>
                    </a:lnT>
                    <a:lnB>
                      <a:noFill/>
                    </a:lnB>
                  </a:tcPr>
                </a:tc>
              </a:tr>
              <a:tr h="279313">
                <a:tc>
                  <a:txBody>
                    <a:bodyPr/>
                    <a:lstStyle/>
                    <a:p>
                      <a:pPr>
                        <a:spcAft>
                          <a:spcPts val="0"/>
                        </a:spcAft>
                      </a:pPr>
                      <a:r>
                        <a:rPr lang="es-EC" sz="1000" b="1">
                          <a:solidFill>
                            <a:srgbClr val="000000"/>
                          </a:solidFill>
                          <a:latin typeface="Arial"/>
                          <a:ea typeface="Times New Roman"/>
                          <a:cs typeface="Times New Roman"/>
                        </a:rPr>
                        <a:t>TORRES ROBLES NELSON GUILLERMO</a:t>
                      </a:r>
                      <a:endParaRPr lang="es-EC" sz="1050">
                        <a:latin typeface="Times New Roman"/>
                        <a:ea typeface="Times New Roman"/>
                        <a:cs typeface="Times New Roman"/>
                      </a:endParaRPr>
                    </a:p>
                  </a:txBody>
                  <a:tcPr marL="52144" marR="52144" marT="0" marB="0">
                    <a:lnL>
                      <a:noFill/>
                    </a:lnL>
                    <a:lnR>
                      <a:noFill/>
                    </a:lnR>
                    <a:lnT>
                      <a:noFill/>
                    </a:lnT>
                    <a:lnB>
                      <a:noFill/>
                    </a:lnB>
                    <a:solidFill>
                      <a:srgbClr val="E6EED5"/>
                    </a:solidFill>
                  </a:tcPr>
                </a:tc>
                <a:tc>
                  <a:txBody>
                    <a:bodyPr/>
                    <a:lstStyle/>
                    <a:p>
                      <a:pPr algn="ctr">
                        <a:spcAft>
                          <a:spcPts val="0"/>
                        </a:spcAft>
                      </a:pPr>
                      <a:r>
                        <a:rPr lang="es-EC" sz="1000">
                          <a:solidFill>
                            <a:srgbClr val="000000"/>
                          </a:solidFill>
                          <a:latin typeface="Arial"/>
                          <a:ea typeface="Times New Roman"/>
                          <a:cs typeface="Times New Roman"/>
                        </a:rPr>
                        <a:t>3,2 mmol</a:t>
                      </a:r>
                      <a:endParaRPr lang="es-EC" sz="1050">
                        <a:latin typeface="Times New Roman"/>
                        <a:ea typeface="Times New Roman"/>
                        <a:cs typeface="Times New Roman"/>
                      </a:endParaRPr>
                    </a:p>
                  </a:txBody>
                  <a:tcPr marL="52144" marR="52144" marT="0" marB="0">
                    <a:lnL>
                      <a:noFill/>
                    </a:lnL>
                    <a:lnR>
                      <a:noFill/>
                    </a:lnR>
                    <a:lnT>
                      <a:noFill/>
                    </a:lnT>
                    <a:lnB>
                      <a:noFill/>
                    </a:lnB>
                    <a:solidFill>
                      <a:srgbClr val="E6EED5"/>
                    </a:solidFill>
                  </a:tcPr>
                </a:tc>
                <a:tc>
                  <a:txBody>
                    <a:bodyPr/>
                    <a:lstStyle/>
                    <a:p>
                      <a:pPr algn="ctr">
                        <a:spcAft>
                          <a:spcPts val="0"/>
                        </a:spcAft>
                      </a:pPr>
                      <a:r>
                        <a:rPr lang="es-EC" sz="1000">
                          <a:solidFill>
                            <a:srgbClr val="000000"/>
                          </a:solidFill>
                          <a:latin typeface="Arial"/>
                          <a:ea typeface="Times New Roman"/>
                          <a:cs typeface="Times New Roman"/>
                        </a:rPr>
                        <a:t>11,8</a:t>
                      </a:r>
                      <a:endParaRPr lang="es-EC" sz="1050">
                        <a:latin typeface="Times New Roman"/>
                        <a:ea typeface="Times New Roman"/>
                        <a:cs typeface="Times New Roman"/>
                      </a:endParaRPr>
                    </a:p>
                  </a:txBody>
                  <a:tcPr marL="52144" marR="52144" marT="0" marB="0">
                    <a:lnL>
                      <a:noFill/>
                    </a:lnL>
                    <a:lnR>
                      <a:noFill/>
                    </a:lnR>
                    <a:lnT>
                      <a:noFill/>
                    </a:lnT>
                    <a:lnB>
                      <a:noFill/>
                    </a:lnB>
                    <a:solidFill>
                      <a:srgbClr val="E6EED5"/>
                    </a:solidFill>
                  </a:tcPr>
                </a:tc>
                <a:tc>
                  <a:txBody>
                    <a:bodyPr/>
                    <a:lstStyle/>
                    <a:p>
                      <a:pPr algn="ctr">
                        <a:spcAft>
                          <a:spcPts val="0"/>
                        </a:spcAft>
                      </a:pPr>
                      <a:r>
                        <a:rPr lang="es-EC" sz="1000">
                          <a:solidFill>
                            <a:srgbClr val="000000"/>
                          </a:solidFill>
                          <a:latin typeface="Arial"/>
                          <a:ea typeface="Times New Roman"/>
                          <a:cs typeface="Times New Roman"/>
                        </a:rPr>
                        <a:t>14,0</a:t>
                      </a:r>
                      <a:endParaRPr lang="es-EC" sz="1050">
                        <a:latin typeface="Times New Roman"/>
                        <a:ea typeface="Times New Roman"/>
                        <a:cs typeface="Times New Roman"/>
                      </a:endParaRPr>
                    </a:p>
                  </a:txBody>
                  <a:tcPr marL="52144" marR="52144" marT="0" marB="0">
                    <a:lnL>
                      <a:noFill/>
                    </a:lnL>
                    <a:lnR>
                      <a:noFill/>
                    </a:lnR>
                    <a:lnT>
                      <a:noFill/>
                    </a:lnT>
                    <a:lnB>
                      <a:noFill/>
                    </a:lnB>
                    <a:solidFill>
                      <a:srgbClr val="E6EED5"/>
                    </a:solidFill>
                  </a:tcPr>
                </a:tc>
                <a:tc>
                  <a:txBody>
                    <a:bodyPr/>
                    <a:lstStyle/>
                    <a:p>
                      <a:pPr algn="ctr">
                        <a:spcAft>
                          <a:spcPts val="0"/>
                        </a:spcAft>
                      </a:pPr>
                      <a:r>
                        <a:rPr lang="es-EC" sz="1000">
                          <a:solidFill>
                            <a:srgbClr val="000000"/>
                          </a:solidFill>
                          <a:latin typeface="Arial"/>
                          <a:ea typeface="Times New Roman"/>
                          <a:cs typeface="Times New Roman"/>
                        </a:rPr>
                        <a:t>13,9</a:t>
                      </a:r>
                      <a:endParaRPr lang="es-EC" sz="1050">
                        <a:latin typeface="Times New Roman"/>
                        <a:ea typeface="Times New Roman"/>
                        <a:cs typeface="Times New Roman"/>
                      </a:endParaRPr>
                    </a:p>
                  </a:txBody>
                  <a:tcPr marL="52144" marR="52144" marT="0" marB="0">
                    <a:lnL>
                      <a:noFill/>
                    </a:lnL>
                    <a:lnR>
                      <a:noFill/>
                    </a:lnR>
                    <a:lnT>
                      <a:noFill/>
                    </a:lnT>
                    <a:lnB>
                      <a:noFill/>
                    </a:lnB>
                    <a:solidFill>
                      <a:srgbClr val="E6EED5"/>
                    </a:solidFill>
                  </a:tcPr>
                </a:tc>
                <a:tc>
                  <a:txBody>
                    <a:bodyPr/>
                    <a:lstStyle/>
                    <a:p>
                      <a:pPr algn="ctr">
                        <a:spcAft>
                          <a:spcPts val="0"/>
                        </a:spcAft>
                      </a:pPr>
                      <a:r>
                        <a:rPr lang="es-EC" sz="1000">
                          <a:solidFill>
                            <a:srgbClr val="000000"/>
                          </a:solidFill>
                          <a:latin typeface="Arial"/>
                          <a:ea typeface="Times New Roman"/>
                          <a:cs typeface="Times New Roman"/>
                        </a:rPr>
                        <a:t>12,9</a:t>
                      </a:r>
                      <a:endParaRPr lang="es-EC" sz="1050">
                        <a:latin typeface="Times New Roman"/>
                        <a:ea typeface="Times New Roman"/>
                        <a:cs typeface="Times New Roman"/>
                      </a:endParaRPr>
                    </a:p>
                  </a:txBody>
                  <a:tcPr marL="52144" marR="52144" marT="0" marB="0">
                    <a:lnL>
                      <a:noFill/>
                    </a:lnL>
                    <a:lnR>
                      <a:noFill/>
                    </a:lnR>
                    <a:lnT>
                      <a:noFill/>
                    </a:lnT>
                    <a:lnB>
                      <a:noFill/>
                    </a:lnB>
                    <a:solidFill>
                      <a:srgbClr val="E6EED5"/>
                    </a:solidFill>
                  </a:tcPr>
                </a:tc>
                <a:tc>
                  <a:txBody>
                    <a:bodyPr/>
                    <a:lstStyle/>
                    <a:p>
                      <a:pPr algn="ctr">
                        <a:spcAft>
                          <a:spcPts val="0"/>
                        </a:spcAft>
                      </a:pPr>
                      <a:r>
                        <a:rPr lang="es-EC" sz="1000">
                          <a:solidFill>
                            <a:srgbClr val="000000"/>
                          </a:solidFill>
                          <a:latin typeface="Arial"/>
                          <a:ea typeface="Times New Roman"/>
                          <a:cs typeface="Times New Roman"/>
                        </a:rPr>
                        <a:t>12,7</a:t>
                      </a:r>
                      <a:endParaRPr lang="es-EC" sz="1050">
                        <a:latin typeface="Times New Roman"/>
                        <a:ea typeface="Times New Roman"/>
                        <a:cs typeface="Times New Roman"/>
                      </a:endParaRPr>
                    </a:p>
                  </a:txBody>
                  <a:tcPr marL="52144" marR="52144" marT="0" marB="0">
                    <a:lnL>
                      <a:noFill/>
                    </a:lnL>
                    <a:lnR>
                      <a:noFill/>
                    </a:lnR>
                    <a:lnT>
                      <a:noFill/>
                    </a:lnT>
                    <a:lnB>
                      <a:noFill/>
                    </a:lnB>
                    <a:solidFill>
                      <a:srgbClr val="E6EED5"/>
                    </a:solidFill>
                  </a:tcPr>
                </a:tc>
                <a:tc>
                  <a:txBody>
                    <a:bodyPr/>
                    <a:lstStyle/>
                    <a:p>
                      <a:pPr algn="ctr">
                        <a:spcAft>
                          <a:spcPts val="0"/>
                        </a:spcAft>
                      </a:pPr>
                      <a:r>
                        <a:rPr lang="es-EC" sz="1000">
                          <a:solidFill>
                            <a:srgbClr val="000000"/>
                          </a:solidFill>
                          <a:latin typeface="Arial"/>
                          <a:ea typeface="Times New Roman"/>
                          <a:cs typeface="Times New Roman"/>
                        </a:rPr>
                        <a:t>11,4</a:t>
                      </a:r>
                      <a:endParaRPr lang="es-EC" sz="1050">
                        <a:latin typeface="Times New Roman"/>
                        <a:ea typeface="Times New Roman"/>
                        <a:cs typeface="Times New Roman"/>
                      </a:endParaRPr>
                    </a:p>
                  </a:txBody>
                  <a:tcPr marL="52144" marR="52144" marT="0" marB="0">
                    <a:lnL>
                      <a:noFill/>
                    </a:lnL>
                    <a:lnR>
                      <a:noFill/>
                    </a:lnR>
                    <a:lnT>
                      <a:noFill/>
                    </a:lnT>
                    <a:lnB>
                      <a:noFill/>
                    </a:lnB>
                    <a:solidFill>
                      <a:srgbClr val="E6EED5"/>
                    </a:solidFill>
                  </a:tcPr>
                </a:tc>
                <a:tc>
                  <a:txBody>
                    <a:bodyPr/>
                    <a:lstStyle/>
                    <a:p>
                      <a:pPr algn="ctr">
                        <a:spcAft>
                          <a:spcPts val="0"/>
                        </a:spcAft>
                      </a:pPr>
                      <a:r>
                        <a:rPr lang="es-EC" sz="1000">
                          <a:solidFill>
                            <a:srgbClr val="000000"/>
                          </a:solidFill>
                          <a:latin typeface="Arial"/>
                          <a:ea typeface="Times New Roman"/>
                          <a:cs typeface="Times New Roman"/>
                        </a:rPr>
                        <a:t>11,6</a:t>
                      </a:r>
                      <a:endParaRPr lang="es-EC" sz="1050">
                        <a:latin typeface="Times New Roman"/>
                        <a:ea typeface="Times New Roman"/>
                        <a:cs typeface="Times New Roman"/>
                      </a:endParaRPr>
                    </a:p>
                  </a:txBody>
                  <a:tcPr marL="52144" marR="52144" marT="0" marB="0">
                    <a:lnL>
                      <a:noFill/>
                    </a:lnL>
                    <a:lnR>
                      <a:noFill/>
                    </a:lnR>
                    <a:lnT>
                      <a:noFill/>
                    </a:lnT>
                    <a:lnB>
                      <a:noFill/>
                    </a:lnB>
                    <a:solidFill>
                      <a:srgbClr val="E6EED5"/>
                    </a:solidFill>
                  </a:tcPr>
                </a:tc>
                <a:tc>
                  <a:txBody>
                    <a:bodyPr/>
                    <a:lstStyle/>
                    <a:p>
                      <a:pPr>
                        <a:spcAft>
                          <a:spcPts val="0"/>
                        </a:spcAft>
                      </a:pPr>
                      <a:r>
                        <a:rPr lang="es-EC" sz="1000">
                          <a:solidFill>
                            <a:srgbClr val="000000"/>
                          </a:solidFill>
                          <a:latin typeface="Arial"/>
                          <a:ea typeface="Times New Roman"/>
                          <a:cs typeface="Times New Roman"/>
                        </a:rPr>
                        <a:t> 0,01</a:t>
                      </a:r>
                      <a:endParaRPr lang="es-EC" sz="1050">
                        <a:latin typeface="Times New Roman"/>
                        <a:ea typeface="Times New Roman"/>
                        <a:cs typeface="Times New Roman"/>
                      </a:endParaRPr>
                    </a:p>
                  </a:txBody>
                  <a:tcPr marL="52144" marR="52144" marT="0" marB="0">
                    <a:lnL>
                      <a:noFill/>
                    </a:lnL>
                    <a:lnR>
                      <a:noFill/>
                    </a:lnR>
                    <a:lnT>
                      <a:noFill/>
                    </a:lnT>
                    <a:lnB>
                      <a:noFill/>
                    </a:lnB>
                    <a:solidFill>
                      <a:srgbClr val="E6EED5"/>
                    </a:solidFill>
                  </a:tcPr>
                </a:tc>
              </a:tr>
              <a:tr h="273805">
                <a:tc>
                  <a:txBody>
                    <a:bodyPr/>
                    <a:lstStyle/>
                    <a:p>
                      <a:pPr algn="ctr">
                        <a:spcAft>
                          <a:spcPts val="0"/>
                        </a:spcAft>
                      </a:pPr>
                      <a:r>
                        <a:rPr lang="es-EC" sz="1100" b="1" dirty="0">
                          <a:solidFill>
                            <a:srgbClr val="000000"/>
                          </a:solidFill>
                          <a:latin typeface="Arial"/>
                          <a:ea typeface="Times New Roman"/>
                          <a:cs typeface="Times New Roman"/>
                        </a:rPr>
                        <a:t>PROMEDIO</a:t>
                      </a:r>
                      <a:endParaRPr lang="es-EC" sz="1200" dirty="0">
                        <a:latin typeface="Times New Roman"/>
                        <a:ea typeface="Times New Roman"/>
                        <a:cs typeface="Times New Roman"/>
                      </a:endParaRPr>
                    </a:p>
                  </a:txBody>
                  <a:tcPr marL="52144" marR="52144" marT="0" marB="0">
                    <a:lnL>
                      <a:noFill/>
                    </a:lnL>
                    <a:lnR>
                      <a:noFill/>
                    </a:lnR>
                    <a:lnT>
                      <a:noFill/>
                    </a:lnT>
                    <a:lnB>
                      <a:noFill/>
                    </a:lnB>
                  </a:tcPr>
                </a:tc>
                <a:tc>
                  <a:txBody>
                    <a:bodyPr/>
                    <a:lstStyle/>
                    <a:p>
                      <a:pPr algn="ctr">
                        <a:spcAft>
                          <a:spcPts val="0"/>
                        </a:spcAft>
                      </a:pPr>
                      <a:r>
                        <a:rPr lang="es-EC" sz="1000" b="1">
                          <a:solidFill>
                            <a:srgbClr val="000000"/>
                          </a:solidFill>
                          <a:latin typeface="Arial"/>
                          <a:ea typeface="Times New Roman"/>
                          <a:cs typeface="Times New Roman"/>
                        </a:rPr>
                        <a:t>3,7 mmol</a:t>
                      </a:r>
                      <a:endParaRPr lang="es-EC" sz="1050">
                        <a:latin typeface="Times New Roman"/>
                        <a:ea typeface="Times New Roman"/>
                        <a:cs typeface="Times New Roman"/>
                      </a:endParaRPr>
                    </a:p>
                  </a:txBody>
                  <a:tcPr marL="52144" marR="52144" marT="0" marB="0">
                    <a:lnL>
                      <a:noFill/>
                    </a:lnL>
                    <a:lnR>
                      <a:noFill/>
                    </a:lnR>
                    <a:lnT>
                      <a:noFill/>
                    </a:lnT>
                    <a:lnB>
                      <a:noFill/>
                    </a:lnB>
                  </a:tcPr>
                </a:tc>
                <a:tc>
                  <a:txBody>
                    <a:bodyPr/>
                    <a:lstStyle/>
                    <a:p>
                      <a:pPr algn="ctr">
                        <a:spcAft>
                          <a:spcPts val="0"/>
                        </a:spcAft>
                      </a:pPr>
                      <a:r>
                        <a:rPr lang="es-EC" sz="1000" b="1">
                          <a:solidFill>
                            <a:srgbClr val="000000"/>
                          </a:solidFill>
                          <a:latin typeface="Arial"/>
                          <a:ea typeface="Times New Roman"/>
                          <a:cs typeface="Times New Roman"/>
                        </a:rPr>
                        <a:t>13,9</a:t>
                      </a:r>
                      <a:endParaRPr lang="es-EC" sz="1050">
                        <a:latin typeface="Times New Roman"/>
                        <a:ea typeface="Times New Roman"/>
                        <a:cs typeface="Times New Roman"/>
                      </a:endParaRPr>
                    </a:p>
                  </a:txBody>
                  <a:tcPr marL="52144" marR="52144" marT="0" marB="0">
                    <a:lnL>
                      <a:noFill/>
                    </a:lnL>
                    <a:lnR>
                      <a:noFill/>
                    </a:lnR>
                    <a:lnT>
                      <a:noFill/>
                    </a:lnT>
                    <a:lnB>
                      <a:noFill/>
                    </a:lnB>
                  </a:tcPr>
                </a:tc>
                <a:tc>
                  <a:txBody>
                    <a:bodyPr/>
                    <a:lstStyle/>
                    <a:p>
                      <a:pPr algn="ctr">
                        <a:spcAft>
                          <a:spcPts val="0"/>
                        </a:spcAft>
                      </a:pPr>
                      <a:r>
                        <a:rPr lang="es-EC" sz="1000" b="1">
                          <a:solidFill>
                            <a:srgbClr val="000000"/>
                          </a:solidFill>
                          <a:latin typeface="Arial"/>
                          <a:ea typeface="Times New Roman"/>
                          <a:cs typeface="Times New Roman"/>
                        </a:rPr>
                        <a:t>14,6</a:t>
                      </a:r>
                      <a:endParaRPr lang="es-EC" sz="1050">
                        <a:latin typeface="Times New Roman"/>
                        <a:ea typeface="Times New Roman"/>
                        <a:cs typeface="Times New Roman"/>
                      </a:endParaRPr>
                    </a:p>
                  </a:txBody>
                  <a:tcPr marL="52144" marR="52144" marT="0" marB="0">
                    <a:lnL>
                      <a:noFill/>
                    </a:lnL>
                    <a:lnR>
                      <a:noFill/>
                    </a:lnR>
                    <a:lnT>
                      <a:noFill/>
                    </a:lnT>
                    <a:lnB>
                      <a:noFill/>
                    </a:lnB>
                  </a:tcPr>
                </a:tc>
                <a:tc>
                  <a:txBody>
                    <a:bodyPr/>
                    <a:lstStyle/>
                    <a:p>
                      <a:pPr algn="ctr">
                        <a:spcAft>
                          <a:spcPts val="0"/>
                        </a:spcAft>
                      </a:pPr>
                      <a:r>
                        <a:rPr lang="es-EC" sz="1000" b="1">
                          <a:solidFill>
                            <a:srgbClr val="000000"/>
                          </a:solidFill>
                          <a:latin typeface="Arial"/>
                          <a:ea typeface="Times New Roman"/>
                          <a:cs typeface="Times New Roman"/>
                        </a:rPr>
                        <a:t>14,7</a:t>
                      </a:r>
                      <a:endParaRPr lang="es-EC" sz="1050">
                        <a:latin typeface="Times New Roman"/>
                        <a:ea typeface="Times New Roman"/>
                        <a:cs typeface="Times New Roman"/>
                      </a:endParaRPr>
                    </a:p>
                  </a:txBody>
                  <a:tcPr marL="52144" marR="52144" marT="0" marB="0">
                    <a:lnL>
                      <a:noFill/>
                    </a:lnL>
                    <a:lnR>
                      <a:noFill/>
                    </a:lnR>
                    <a:lnT>
                      <a:noFill/>
                    </a:lnT>
                    <a:lnB>
                      <a:noFill/>
                    </a:lnB>
                  </a:tcPr>
                </a:tc>
                <a:tc>
                  <a:txBody>
                    <a:bodyPr/>
                    <a:lstStyle/>
                    <a:p>
                      <a:pPr algn="ctr">
                        <a:spcAft>
                          <a:spcPts val="0"/>
                        </a:spcAft>
                      </a:pPr>
                      <a:r>
                        <a:rPr lang="es-EC" sz="1000" b="1">
                          <a:solidFill>
                            <a:srgbClr val="000000"/>
                          </a:solidFill>
                          <a:latin typeface="Arial"/>
                          <a:ea typeface="Times New Roman"/>
                          <a:cs typeface="Times New Roman"/>
                        </a:rPr>
                        <a:t>13,5</a:t>
                      </a:r>
                      <a:endParaRPr lang="es-EC" sz="1050">
                        <a:latin typeface="Times New Roman"/>
                        <a:ea typeface="Times New Roman"/>
                        <a:cs typeface="Times New Roman"/>
                      </a:endParaRPr>
                    </a:p>
                  </a:txBody>
                  <a:tcPr marL="52144" marR="52144" marT="0" marB="0">
                    <a:lnL>
                      <a:noFill/>
                    </a:lnL>
                    <a:lnR>
                      <a:noFill/>
                    </a:lnR>
                    <a:lnT>
                      <a:noFill/>
                    </a:lnT>
                    <a:lnB>
                      <a:noFill/>
                    </a:lnB>
                  </a:tcPr>
                </a:tc>
                <a:tc>
                  <a:txBody>
                    <a:bodyPr/>
                    <a:lstStyle/>
                    <a:p>
                      <a:pPr algn="ctr">
                        <a:spcAft>
                          <a:spcPts val="0"/>
                        </a:spcAft>
                      </a:pPr>
                      <a:r>
                        <a:rPr lang="es-EC" sz="1000" b="1">
                          <a:solidFill>
                            <a:srgbClr val="000000"/>
                          </a:solidFill>
                          <a:latin typeface="Arial"/>
                          <a:ea typeface="Times New Roman"/>
                          <a:cs typeface="Times New Roman"/>
                        </a:rPr>
                        <a:t>12,6</a:t>
                      </a:r>
                      <a:endParaRPr lang="es-EC" sz="1050">
                        <a:latin typeface="Times New Roman"/>
                        <a:ea typeface="Times New Roman"/>
                        <a:cs typeface="Times New Roman"/>
                      </a:endParaRPr>
                    </a:p>
                  </a:txBody>
                  <a:tcPr marL="52144" marR="52144" marT="0" marB="0">
                    <a:lnL>
                      <a:noFill/>
                    </a:lnL>
                    <a:lnR>
                      <a:noFill/>
                    </a:lnR>
                    <a:lnT>
                      <a:noFill/>
                    </a:lnT>
                    <a:lnB>
                      <a:noFill/>
                    </a:lnB>
                  </a:tcPr>
                </a:tc>
                <a:tc>
                  <a:txBody>
                    <a:bodyPr/>
                    <a:lstStyle/>
                    <a:p>
                      <a:pPr algn="ctr">
                        <a:spcAft>
                          <a:spcPts val="0"/>
                        </a:spcAft>
                      </a:pPr>
                      <a:r>
                        <a:rPr lang="es-EC" sz="1000" b="1">
                          <a:solidFill>
                            <a:srgbClr val="000000"/>
                          </a:solidFill>
                          <a:latin typeface="Arial"/>
                          <a:ea typeface="Times New Roman"/>
                          <a:cs typeface="Times New Roman"/>
                        </a:rPr>
                        <a:t>12,9</a:t>
                      </a:r>
                      <a:endParaRPr lang="es-EC" sz="1050">
                        <a:latin typeface="Times New Roman"/>
                        <a:ea typeface="Times New Roman"/>
                        <a:cs typeface="Times New Roman"/>
                      </a:endParaRPr>
                    </a:p>
                  </a:txBody>
                  <a:tcPr marL="52144" marR="52144" marT="0" marB="0">
                    <a:lnL>
                      <a:noFill/>
                    </a:lnL>
                    <a:lnR>
                      <a:noFill/>
                    </a:lnR>
                    <a:lnT>
                      <a:noFill/>
                    </a:lnT>
                    <a:lnB>
                      <a:noFill/>
                    </a:lnB>
                  </a:tcPr>
                </a:tc>
                <a:tc>
                  <a:txBody>
                    <a:bodyPr/>
                    <a:lstStyle/>
                    <a:p>
                      <a:pPr algn="ctr">
                        <a:spcAft>
                          <a:spcPts val="0"/>
                        </a:spcAft>
                      </a:pPr>
                      <a:r>
                        <a:rPr lang="es-EC" sz="1000" b="1">
                          <a:solidFill>
                            <a:srgbClr val="000000"/>
                          </a:solidFill>
                          <a:latin typeface="Arial"/>
                          <a:ea typeface="Times New Roman"/>
                          <a:cs typeface="Times New Roman"/>
                        </a:rPr>
                        <a:t>11,7</a:t>
                      </a:r>
                      <a:endParaRPr lang="es-EC" sz="1050">
                        <a:latin typeface="Times New Roman"/>
                        <a:ea typeface="Times New Roman"/>
                        <a:cs typeface="Times New Roman"/>
                      </a:endParaRPr>
                    </a:p>
                  </a:txBody>
                  <a:tcPr marL="52144" marR="52144" marT="0" marB="0">
                    <a:lnL>
                      <a:noFill/>
                    </a:lnL>
                    <a:lnR>
                      <a:noFill/>
                    </a:lnR>
                    <a:lnT>
                      <a:noFill/>
                    </a:lnT>
                    <a:lnB>
                      <a:noFill/>
                    </a:lnB>
                  </a:tcPr>
                </a:tc>
                <a:tc>
                  <a:txBody>
                    <a:bodyPr/>
                    <a:lstStyle/>
                    <a:p>
                      <a:pPr>
                        <a:spcAft>
                          <a:spcPts val="0"/>
                        </a:spcAft>
                      </a:pPr>
                      <a:r>
                        <a:rPr lang="es-EC" sz="1100" b="1" dirty="0">
                          <a:solidFill>
                            <a:srgbClr val="000000"/>
                          </a:solidFill>
                          <a:latin typeface="Arial"/>
                          <a:ea typeface="Times New Roman"/>
                          <a:cs typeface="Times New Roman"/>
                        </a:rPr>
                        <a:t> 0,14</a:t>
                      </a:r>
                      <a:endParaRPr lang="es-EC" sz="1200" dirty="0">
                        <a:latin typeface="Times New Roman"/>
                        <a:ea typeface="Times New Roman"/>
                        <a:cs typeface="Times New Roman"/>
                      </a:endParaRPr>
                    </a:p>
                  </a:txBody>
                  <a:tcPr marL="52144" marR="52144" marT="0" marB="0">
                    <a:lnL>
                      <a:noFill/>
                    </a:lnL>
                    <a:lnR>
                      <a:noFill/>
                    </a:lnR>
                    <a:lnT>
                      <a:noFill/>
                    </a:lnT>
                    <a:lnB>
                      <a:noFill/>
                    </a:lnB>
                  </a:tcPr>
                </a:tc>
              </a:tr>
              <a:tr h="297408">
                <a:tc>
                  <a:txBody>
                    <a:bodyPr/>
                    <a:lstStyle/>
                    <a:p>
                      <a:pPr algn="ctr">
                        <a:spcAft>
                          <a:spcPts val="0"/>
                        </a:spcAft>
                      </a:pPr>
                      <a:r>
                        <a:rPr lang="es-EC" sz="1100" b="1" dirty="0">
                          <a:solidFill>
                            <a:srgbClr val="000000"/>
                          </a:solidFill>
                          <a:latin typeface="Arial"/>
                          <a:ea typeface="Times New Roman"/>
                          <a:cs typeface="Times New Roman"/>
                        </a:rPr>
                        <a:t>MÍNIMO</a:t>
                      </a:r>
                      <a:endParaRPr lang="es-EC" sz="1200" dirty="0">
                        <a:latin typeface="Times New Roman"/>
                        <a:ea typeface="Times New Roman"/>
                        <a:cs typeface="Times New Roman"/>
                      </a:endParaRPr>
                    </a:p>
                  </a:txBody>
                  <a:tcPr marL="52144" marR="52144" marT="0" marB="0">
                    <a:lnL>
                      <a:noFill/>
                    </a:lnL>
                    <a:lnR>
                      <a:noFill/>
                    </a:lnR>
                    <a:lnT>
                      <a:noFill/>
                    </a:lnT>
                    <a:lnB>
                      <a:noFill/>
                    </a:lnB>
                    <a:solidFill>
                      <a:srgbClr val="E6EED5"/>
                    </a:solidFill>
                  </a:tcPr>
                </a:tc>
                <a:tc>
                  <a:txBody>
                    <a:bodyPr/>
                    <a:lstStyle/>
                    <a:p>
                      <a:pPr algn="ctr">
                        <a:spcAft>
                          <a:spcPts val="0"/>
                        </a:spcAft>
                      </a:pPr>
                      <a:r>
                        <a:rPr lang="es-EC" sz="1000" b="1">
                          <a:solidFill>
                            <a:srgbClr val="000000"/>
                          </a:solidFill>
                          <a:latin typeface="Arial"/>
                          <a:ea typeface="Times New Roman"/>
                          <a:cs typeface="Times New Roman"/>
                        </a:rPr>
                        <a:t>3,2 mmol</a:t>
                      </a:r>
                      <a:endParaRPr lang="es-EC" sz="1050">
                        <a:latin typeface="Times New Roman"/>
                        <a:ea typeface="Times New Roman"/>
                        <a:cs typeface="Times New Roman"/>
                      </a:endParaRPr>
                    </a:p>
                  </a:txBody>
                  <a:tcPr marL="52144" marR="52144" marT="0" marB="0">
                    <a:lnL>
                      <a:noFill/>
                    </a:lnL>
                    <a:lnR>
                      <a:noFill/>
                    </a:lnR>
                    <a:lnT>
                      <a:noFill/>
                    </a:lnT>
                    <a:lnB>
                      <a:noFill/>
                    </a:lnB>
                    <a:solidFill>
                      <a:srgbClr val="E6EED5"/>
                    </a:solidFill>
                  </a:tcPr>
                </a:tc>
                <a:tc>
                  <a:txBody>
                    <a:bodyPr/>
                    <a:lstStyle/>
                    <a:p>
                      <a:pPr algn="ctr">
                        <a:spcAft>
                          <a:spcPts val="0"/>
                        </a:spcAft>
                      </a:pPr>
                      <a:r>
                        <a:rPr lang="es-EC" sz="1000" b="1">
                          <a:solidFill>
                            <a:srgbClr val="000000"/>
                          </a:solidFill>
                          <a:latin typeface="Arial"/>
                          <a:ea typeface="Times New Roman"/>
                          <a:cs typeface="Times New Roman"/>
                        </a:rPr>
                        <a:t>11,3</a:t>
                      </a:r>
                      <a:endParaRPr lang="es-EC" sz="1050">
                        <a:latin typeface="Times New Roman"/>
                        <a:ea typeface="Times New Roman"/>
                        <a:cs typeface="Times New Roman"/>
                      </a:endParaRPr>
                    </a:p>
                  </a:txBody>
                  <a:tcPr marL="52144" marR="52144" marT="0" marB="0">
                    <a:lnL>
                      <a:noFill/>
                    </a:lnL>
                    <a:lnR>
                      <a:noFill/>
                    </a:lnR>
                    <a:lnT>
                      <a:noFill/>
                    </a:lnT>
                    <a:lnB>
                      <a:noFill/>
                    </a:lnB>
                    <a:solidFill>
                      <a:srgbClr val="E6EED5"/>
                    </a:solidFill>
                  </a:tcPr>
                </a:tc>
                <a:tc>
                  <a:txBody>
                    <a:bodyPr/>
                    <a:lstStyle/>
                    <a:p>
                      <a:pPr algn="ctr">
                        <a:spcAft>
                          <a:spcPts val="0"/>
                        </a:spcAft>
                      </a:pPr>
                      <a:r>
                        <a:rPr lang="es-EC" sz="1000" b="1">
                          <a:solidFill>
                            <a:srgbClr val="000000"/>
                          </a:solidFill>
                          <a:latin typeface="Arial"/>
                          <a:ea typeface="Times New Roman"/>
                          <a:cs typeface="Times New Roman"/>
                        </a:rPr>
                        <a:t>12,9</a:t>
                      </a:r>
                      <a:endParaRPr lang="es-EC" sz="1050">
                        <a:latin typeface="Times New Roman"/>
                        <a:ea typeface="Times New Roman"/>
                        <a:cs typeface="Times New Roman"/>
                      </a:endParaRPr>
                    </a:p>
                  </a:txBody>
                  <a:tcPr marL="52144" marR="52144" marT="0" marB="0">
                    <a:lnL>
                      <a:noFill/>
                    </a:lnL>
                    <a:lnR>
                      <a:noFill/>
                    </a:lnR>
                    <a:lnT>
                      <a:noFill/>
                    </a:lnT>
                    <a:lnB>
                      <a:noFill/>
                    </a:lnB>
                    <a:solidFill>
                      <a:srgbClr val="E6EED5"/>
                    </a:solidFill>
                  </a:tcPr>
                </a:tc>
                <a:tc>
                  <a:txBody>
                    <a:bodyPr/>
                    <a:lstStyle/>
                    <a:p>
                      <a:pPr algn="ctr">
                        <a:spcAft>
                          <a:spcPts val="0"/>
                        </a:spcAft>
                      </a:pPr>
                      <a:r>
                        <a:rPr lang="es-EC" sz="1000" b="1">
                          <a:solidFill>
                            <a:srgbClr val="000000"/>
                          </a:solidFill>
                          <a:latin typeface="Arial"/>
                          <a:ea typeface="Times New Roman"/>
                          <a:cs typeface="Times New Roman"/>
                        </a:rPr>
                        <a:t>12,6</a:t>
                      </a:r>
                      <a:endParaRPr lang="es-EC" sz="1050">
                        <a:latin typeface="Times New Roman"/>
                        <a:ea typeface="Times New Roman"/>
                        <a:cs typeface="Times New Roman"/>
                      </a:endParaRPr>
                    </a:p>
                  </a:txBody>
                  <a:tcPr marL="52144" marR="52144" marT="0" marB="0">
                    <a:lnL>
                      <a:noFill/>
                    </a:lnL>
                    <a:lnR>
                      <a:noFill/>
                    </a:lnR>
                    <a:lnT>
                      <a:noFill/>
                    </a:lnT>
                    <a:lnB>
                      <a:noFill/>
                    </a:lnB>
                    <a:solidFill>
                      <a:srgbClr val="E6EED5"/>
                    </a:solidFill>
                  </a:tcPr>
                </a:tc>
                <a:tc>
                  <a:txBody>
                    <a:bodyPr/>
                    <a:lstStyle/>
                    <a:p>
                      <a:pPr algn="ctr">
                        <a:spcAft>
                          <a:spcPts val="0"/>
                        </a:spcAft>
                      </a:pPr>
                      <a:r>
                        <a:rPr lang="es-EC" sz="1000" b="1">
                          <a:solidFill>
                            <a:srgbClr val="000000"/>
                          </a:solidFill>
                          <a:latin typeface="Arial"/>
                          <a:ea typeface="Times New Roman"/>
                          <a:cs typeface="Times New Roman"/>
                        </a:rPr>
                        <a:t>11,0</a:t>
                      </a:r>
                      <a:endParaRPr lang="es-EC" sz="1050">
                        <a:latin typeface="Times New Roman"/>
                        <a:ea typeface="Times New Roman"/>
                        <a:cs typeface="Times New Roman"/>
                      </a:endParaRPr>
                    </a:p>
                  </a:txBody>
                  <a:tcPr marL="52144" marR="52144" marT="0" marB="0">
                    <a:lnL>
                      <a:noFill/>
                    </a:lnL>
                    <a:lnR>
                      <a:noFill/>
                    </a:lnR>
                    <a:lnT>
                      <a:noFill/>
                    </a:lnT>
                    <a:lnB>
                      <a:noFill/>
                    </a:lnB>
                    <a:solidFill>
                      <a:srgbClr val="E6EED5"/>
                    </a:solidFill>
                  </a:tcPr>
                </a:tc>
                <a:tc>
                  <a:txBody>
                    <a:bodyPr/>
                    <a:lstStyle/>
                    <a:p>
                      <a:pPr algn="ctr">
                        <a:spcAft>
                          <a:spcPts val="0"/>
                        </a:spcAft>
                      </a:pPr>
                      <a:r>
                        <a:rPr lang="es-EC" sz="1000" b="1">
                          <a:solidFill>
                            <a:srgbClr val="000000"/>
                          </a:solidFill>
                          <a:latin typeface="Arial"/>
                          <a:ea typeface="Times New Roman"/>
                          <a:cs typeface="Times New Roman"/>
                        </a:rPr>
                        <a:t>10,2</a:t>
                      </a:r>
                      <a:endParaRPr lang="es-EC" sz="1050">
                        <a:latin typeface="Times New Roman"/>
                        <a:ea typeface="Times New Roman"/>
                        <a:cs typeface="Times New Roman"/>
                      </a:endParaRPr>
                    </a:p>
                  </a:txBody>
                  <a:tcPr marL="52144" marR="52144" marT="0" marB="0">
                    <a:lnL>
                      <a:noFill/>
                    </a:lnL>
                    <a:lnR>
                      <a:noFill/>
                    </a:lnR>
                    <a:lnT>
                      <a:noFill/>
                    </a:lnT>
                    <a:lnB>
                      <a:noFill/>
                    </a:lnB>
                    <a:solidFill>
                      <a:srgbClr val="E6EED5"/>
                    </a:solidFill>
                  </a:tcPr>
                </a:tc>
                <a:tc>
                  <a:txBody>
                    <a:bodyPr/>
                    <a:lstStyle/>
                    <a:p>
                      <a:pPr algn="ctr">
                        <a:spcAft>
                          <a:spcPts val="0"/>
                        </a:spcAft>
                      </a:pPr>
                      <a:r>
                        <a:rPr lang="es-EC" sz="1000" b="1">
                          <a:solidFill>
                            <a:srgbClr val="000000"/>
                          </a:solidFill>
                          <a:latin typeface="Arial"/>
                          <a:ea typeface="Times New Roman"/>
                          <a:cs typeface="Times New Roman"/>
                        </a:rPr>
                        <a:t>10,8</a:t>
                      </a:r>
                      <a:endParaRPr lang="es-EC" sz="1050">
                        <a:latin typeface="Times New Roman"/>
                        <a:ea typeface="Times New Roman"/>
                        <a:cs typeface="Times New Roman"/>
                      </a:endParaRPr>
                    </a:p>
                  </a:txBody>
                  <a:tcPr marL="52144" marR="52144" marT="0" marB="0">
                    <a:lnL>
                      <a:noFill/>
                    </a:lnL>
                    <a:lnR>
                      <a:noFill/>
                    </a:lnR>
                    <a:lnT>
                      <a:noFill/>
                    </a:lnT>
                    <a:lnB>
                      <a:noFill/>
                    </a:lnB>
                    <a:solidFill>
                      <a:srgbClr val="E6EED5"/>
                    </a:solidFill>
                  </a:tcPr>
                </a:tc>
                <a:tc>
                  <a:txBody>
                    <a:bodyPr/>
                    <a:lstStyle/>
                    <a:p>
                      <a:pPr algn="ctr">
                        <a:spcAft>
                          <a:spcPts val="0"/>
                        </a:spcAft>
                      </a:pPr>
                      <a:r>
                        <a:rPr lang="es-EC" sz="1000" b="1">
                          <a:solidFill>
                            <a:srgbClr val="000000"/>
                          </a:solidFill>
                          <a:latin typeface="Arial"/>
                          <a:ea typeface="Times New Roman"/>
                          <a:cs typeface="Times New Roman"/>
                        </a:rPr>
                        <a:t>9,8</a:t>
                      </a:r>
                      <a:endParaRPr lang="es-EC" sz="1050">
                        <a:latin typeface="Times New Roman"/>
                        <a:ea typeface="Times New Roman"/>
                        <a:cs typeface="Times New Roman"/>
                      </a:endParaRPr>
                    </a:p>
                  </a:txBody>
                  <a:tcPr marL="52144" marR="52144" marT="0" marB="0">
                    <a:lnL>
                      <a:noFill/>
                    </a:lnL>
                    <a:lnR>
                      <a:noFill/>
                    </a:lnR>
                    <a:lnT>
                      <a:noFill/>
                    </a:lnT>
                    <a:lnB>
                      <a:noFill/>
                    </a:lnB>
                    <a:solidFill>
                      <a:srgbClr val="E6EED5"/>
                    </a:solidFill>
                  </a:tcPr>
                </a:tc>
                <a:tc>
                  <a:txBody>
                    <a:bodyPr/>
                    <a:lstStyle/>
                    <a:p>
                      <a:pPr>
                        <a:spcAft>
                          <a:spcPts val="0"/>
                        </a:spcAft>
                      </a:pPr>
                      <a:r>
                        <a:rPr lang="es-EC" sz="1100" b="1" dirty="0">
                          <a:solidFill>
                            <a:srgbClr val="000000"/>
                          </a:solidFill>
                          <a:latin typeface="Arial"/>
                          <a:ea typeface="Times New Roman"/>
                          <a:cs typeface="Times New Roman"/>
                        </a:rPr>
                        <a:t> 0,01</a:t>
                      </a:r>
                      <a:endParaRPr lang="es-EC" sz="1200" dirty="0">
                        <a:latin typeface="Times New Roman"/>
                        <a:ea typeface="Times New Roman"/>
                        <a:cs typeface="Times New Roman"/>
                      </a:endParaRPr>
                    </a:p>
                  </a:txBody>
                  <a:tcPr marL="52144" marR="52144" marT="0" marB="0">
                    <a:lnL>
                      <a:noFill/>
                    </a:lnL>
                    <a:lnR>
                      <a:noFill/>
                    </a:lnR>
                    <a:lnT>
                      <a:noFill/>
                    </a:lnT>
                    <a:lnB>
                      <a:noFill/>
                    </a:lnB>
                    <a:solidFill>
                      <a:srgbClr val="E6EED5"/>
                    </a:solidFill>
                  </a:tcPr>
                </a:tc>
              </a:tr>
              <a:tr h="283247">
                <a:tc>
                  <a:txBody>
                    <a:bodyPr/>
                    <a:lstStyle/>
                    <a:p>
                      <a:pPr algn="ctr">
                        <a:spcAft>
                          <a:spcPts val="0"/>
                        </a:spcAft>
                      </a:pPr>
                      <a:r>
                        <a:rPr lang="es-EC" sz="1100" b="1" dirty="0">
                          <a:solidFill>
                            <a:srgbClr val="000000"/>
                          </a:solidFill>
                          <a:latin typeface="Arial"/>
                          <a:ea typeface="Times New Roman"/>
                          <a:cs typeface="Times New Roman"/>
                        </a:rPr>
                        <a:t>MÁXIMO</a:t>
                      </a:r>
                      <a:endParaRPr lang="es-EC" sz="1200" dirty="0">
                        <a:latin typeface="Times New Roman"/>
                        <a:ea typeface="Times New Roman"/>
                        <a:cs typeface="Times New Roman"/>
                      </a:endParaRPr>
                    </a:p>
                  </a:txBody>
                  <a:tcPr marL="52144" marR="52144" marT="0" marB="0">
                    <a:lnL>
                      <a:noFill/>
                    </a:lnL>
                    <a:lnR>
                      <a:noFill/>
                    </a:lnR>
                    <a:lnT>
                      <a:noFill/>
                    </a:lnT>
                    <a:lnB w="12700" cap="flat" cmpd="sng" algn="ctr">
                      <a:solidFill>
                        <a:srgbClr val="9BBB59"/>
                      </a:solidFill>
                      <a:prstDash val="solid"/>
                      <a:round/>
                      <a:headEnd type="none" w="med" len="med"/>
                      <a:tailEnd type="none" w="med" len="med"/>
                    </a:lnB>
                  </a:tcPr>
                </a:tc>
                <a:tc>
                  <a:txBody>
                    <a:bodyPr/>
                    <a:lstStyle/>
                    <a:p>
                      <a:pPr algn="ctr">
                        <a:spcAft>
                          <a:spcPts val="0"/>
                        </a:spcAft>
                      </a:pPr>
                      <a:r>
                        <a:rPr lang="es-EC" sz="1000" b="1">
                          <a:solidFill>
                            <a:srgbClr val="000000"/>
                          </a:solidFill>
                          <a:latin typeface="Arial"/>
                          <a:ea typeface="Times New Roman"/>
                          <a:cs typeface="Times New Roman"/>
                        </a:rPr>
                        <a:t>4,2 mmol</a:t>
                      </a:r>
                      <a:endParaRPr lang="es-EC" sz="1050">
                        <a:latin typeface="Times New Roman"/>
                        <a:ea typeface="Times New Roman"/>
                        <a:cs typeface="Times New Roman"/>
                      </a:endParaRPr>
                    </a:p>
                  </a:txBody>
                  <a:tcPr marL="52144" marR="52144" marT="0" marB="0">
                    <a:lnL>
                      <a:noFill/>
                    </a:lnL>
                    <a:lnR>
                      <a:noFill/>
                    </a:lnR>
                    <a:lnT>
                      <a:noFill/>
                    </a:lnT>
                    <a:lnB w="12700" cap="flat" cmpd="sng" algn="ctr">
                      <a:solidFill>
                        <a:srgbClr val="9BBB59"/>
                      </a:solidFill>
                      <a:prstDash val="solid"/>
                      <a:round/>
                      <a:headEnd type="none" w="med" len="med"/>
                      <a:tailEnd type="none" w="med" len="med"/>
                    </a:lnB>
                  </a:tcPr>
                </a:tc>
                <a:tc>
                  <a:txBody>
                    <a:bodyPr/>
                    <a:lstStyle/>
                    <a:p>
                      <a:pPr algn="ctr">
                        <a:spcAft>
                          <a:spcPts val="0"/>
                        </a:spcAft>
                      </a:pPr>
                      <a:r>
                        <a:rPr lang="es-EC" sz="1000" b="1">
                          <a:solidFill>
                            <a:srgbClr val="000000"/>
                          </a:solidFill>
                          <a:latin typeface="Arial"/>
                          <a:ea typeface="Times New Roman"/>
                          <a:cs typeface="Times New Roman"/>
                        </a:rPr>
                        <a:t>16,5</a:t>
                      </a:r>
                      <a:endParaRPr lang="es-EC" sz="1050">
                        <a:latin typeface="Times New Roman"/>
                        <a:ea typeface="Times New Roman"/>
                        <a:cs typeface="Times New Roman"/>
                      </a:endParaRPr>
                    </a:p>
                  </a:txBody>
                  <a:tcPr marL="52144" marR="52144" marT="0" marB="0">
                    <a:lnL>
                      <a:noFill/>
                    </a:lnL>
                    <a:lnR>
                      <a:noFill/>
                    </a:lnR>
                    <a:lnT>
                      <a:noFill/>
                    </a:lnT>
                    <a:lnB w="12700" cap="flat" cmpd="sng" algn="ctr">
                      <a:solidFill>
                        <a:srgbClr val="9BBB59"/>
                      </a:solidFill>
                      <a:prstDash val="solid"/>
                      <a:round/>
                      <a:headEnd type="none" w="med" len="med"/>
                      <a:tailEnd type="none" w="med" len="med"/>
                    </a:lnB>
                  </a:tcPr>
                </a:tc>
                <a:tc>
                  <a:txBody>
                    <a:bodyPr/>
                    <a:lstStyle/>
                    <a:p>
                      <a:pPr algn="ctr">
                        <a:spcAft>
                          <a:spcPts val="0"/>
                        </a:spcAft>
                      </a:pPr>
                      <a:r>
                        <a:rPr lang="es-EC" sz="1000" b="1">
                          <a:solidFill>
                            <a:srgbClr val="000000"/>
                          </a:solidFill>
                          <a:latin typeface="Arial"/>
                          <a:ea typeface="Times New Roman"/>
                          <a:cs typeface="Times New Roman"/>
                        </a:rPr>
                        <a:t>17,9</a:t>
                      </a:r>
                      <a:endParaRPr lang="es-EC" sz="1050">
                        <a:latin typeface="Times New Roman"/>
                        <a:ea typeface="Times New Roman"/>
                        <a:cs typeface="Times New Roman"/>
                      </a:endParaRPr>
                    </a:p>
                  </a:txBody>
                  <a:tcPr marL="52144" marR="52144" marT="0" marB="0">
                    <a:lnL>
                      <a:noFill/>
                    </a:lnL>
                    <a:lnR>
                      <a:noFill/>
                    </a:lnR>
                    <a:lnT>
                      <a:noFill/>
                    </a:lnT>
                    <a:lnB w="12700" cap="flat" cmpd="sng" algn="ctr">
                      <a:solidFill>
                        <a:srgbClr val="9BBB59"/>
                      </a:solidFill>
                      <a:prstDash val="solid"/>
                      <a:round/>
                      <a:headEnd type="none" w="med" len="med"/>
                      <a:tailEnd type="none" w="med" len="med"/>
                    </a:lnB>
                  </a:tcPr>
                </a:tc>
                <a:tc>
                  <a:txBody>
                    <a:bodyPr/>
                    <a:lstStyle/>
                    <a:p>
                      <a:pPr algn="ctr">
                        <a:spcAft>
                          <a:spcPts val="0"/>
                        </a:spcAft>
                      </a:pPr>
                      <a:r>
                        <a:rPr lang="es-EC" sz="1000" b="1">
                          <a:solidFill>
                            <a:srgbClr val="000000"/>
                          </a:solidFill>
                          <a:latin typeface="Arial"/>
                          <a:ea typeface="Times New Roman"/>
                          <a:cs typeface="Times New Roman"/>
                        </a:rPr>
                        <a:t>18,0</a:t>
                      </a:r>
                      <a:endParaRPr lang="es-EC" sz="1050">
                        <a:latin typeface="Times New Roman"/>
                        <a:ea typeface="Times New Roman"/>
                        <a:cs typeface="Times New Roman"/>
                      </a:endParaRPr>
                    </a:p>
                  </a:txBody>
                  <a:tcPr marL="52144" marR="52144" marT="0" marB="0">
                    <a:lnL>
                      <a:noFill/>
                    </a:lnL>
                    <a:lnR>
                      <a:noFill/>
                    </a:lnR>
                    <a:lnT>
                      <a:noFill/>
                    </a:lnT>
                    <a:lnB w="12700" cap="flat" cmpd="sng" algn="ctr">
                      <a:solidFill>
                        <a:srgbClr val="9BBB59"/>
                      </a:solidFill>
                      <a:prstDash val="solid"/>
                      <a:round/>
                      <a:headEnd type="none" w="med" len="med"/>
                      <a:tailEnd type="none" w="med" len="med"/>
                    </a:lnB>
                  </a:tcPr>
                </a:tc>
                <a:tc>
                  <a:txBody>
                    <a:bodyPr/>
                    <a:lstStyle/>
                    <a:p>
                      <a:pPr algn="ctr">
                        <a:spcAft>
                          <a:spcPts val="0"/>
                        </a:spcAft>
                      </a:pPr>
                      <a:r>
                        <a:rPr lang="es-EC" sz="1000" b="1">
                          <a:solidFill>
                            <a:srgbClr val="000000"/>
                          </a:solidFill>
                          <a:latin typeface="Arial"/>
                          <a:ea typeface="Times New Roman"/>
                          <a:cs typeface="Times New Roman"/>
                        </a:rPr>
                        <a:t>17,3</a:t>
                      </a:r>
                      <a:endParaRPr lang="es-EC" sz="1050">
                        <a:latin typeface="Times New Roman"/>
                        <a:ea typeface="Times New Roman"/>
                        <a:cs typeface="Times New Roman"/>
                      </a:endParaRPr>
                    </a:p>
                  </a:txBody>
                  <a:tcPr marL="52144" marR="52144" marT="0" marB="0">
                    <a:lnL>
                      <a:noFill/>
                    </a:lnL>
                    <a:lnR>
                      <a:noFill/>
                    </a:lnR>
                    <a:lnT>
                      <a:noFill/>
                    </a:lnT>
                    <a:lnB w="12700" cap="flat" cmpd="sng" algn="ctr">
                      <a:solidFill>
                        <a:srgbClr val="9BBB59"/>
                      </a:solidFill>
                      <a:prstDash val="solid"/>
                      <a:round/>
                      <a:headEnd type="none" w="med" len="med"/>
                      <a:tailEnd type="none" w="med" len="med"/>
                    </a:lnB>
                  </a:tcPr>
                </a:tc>
                <a:tc>
                  <a:txBody>
                    <a:bodyPr/>
                    <a:lstStyle/>
                    <a:p>
                      <a:pPr algn="ctr">
                        <a:spcAft>
                          <a:spcPts val="0"/>
                        </a:spcAft>
                      </a:pPr>
                      <a:r>
                        <a:rPr lang="es-EC" sz="1000" b="1">
                          <a:solidFill>
                            <a:srgbClr val="000000"/>
                          </a:solidFill>
                          <a:latin typeface="Arial"/>
                          <a:ea typeface="Times New Roman"/>
                          <a:cs typeface="Times New Roman"/>
                        </a:rPr>
                        <a:t>15,8</a:t>
                      </a:r>
                      <a:endParaRPr lang="es-EC" sz="1050">
                        <a:latin typeface="Times New Roman"/>
                        <a:ea typeface="Times New Roman"/>
                        <a:cs typeface="Times New Roman"/>
                      </a:endParaRPr>
                    </a:p>
                  </a:txBody>
                  <a:tcPr marL="52144" marR="52144" marT="0" marB="0">
                    <a:lnL>
                      <a:noFill/>
                    </a:lnL>
                    <a:lnR>
                      <a:noFill/>
                    </a:lnR>
                    <a:lnT>
                      <a:noFill/>
                    </a:lnT>
                    <a:lnB w="12700" cap="flat" cmpd="sng" algn="ctr">
                      <a:solidFill>
                        <a:srgbClr val="9BBB59"/>
                      </a:solidFill>
                      <a:prstDash val="solid"/>
                      <a:round/>
                      <a:headEnd type="none" w="med" len="med"/>
                      <a:tailEnd type="none" w="med" len="med"/>
                    </a:lnB>
                  </a:tcPr>
                </a:tc>
                <a:tc>
                  <a:txBody>
                    <a:bodyPr/>
                    <a:lstStyle/>
                    <a:p>
                      <a:pPr algn="ctr">
                        <a:spcAft>
                          <a:spcPts val="0"/>
                        </a:spcAft>
                      </a:pPr>
                      <a:r>
                        <a:rPr lang="es-EC" sz="1000" b="1">
                          <a:solidFill>
                            <a:srgbClr val="000000"/>
                          </a:solidFill>
                          <a:latin typeface="Arial"/>
                          <a:ea typeface="Times New Roman"/>
                          <a:cs typeface="Times New Roman"/>
                        </a:rPr>
                        <a:t>16,1</a:t>
                      </a:r>
                      <a:endParaRPr lang="es-EC" sz="1050">
                        <a:latin typeface="Times New Roman"/>
                        <a:ea typeface="Times New Roman"/>
                        <a:cs typeface="Times New Roman"/>
                      </a:endParaRPr>
                    </a:p>
                  </a:txBody>
                  <a:tcPr marL="52144" marR="52144" marT="0" marB="0">
                    <a:lnL>
                      <a:noFill/>
                    </a:lnL>
                    <a:lnR>
                      <a:noFill/>
                    </a:lnR>
                    <a:lnT>
                      <a:noFill/>
                    </a:lnT>
                    <a:lnB w="12700" cap="flat" cmpd="sng" algn="ctr">
                      <a:solidFill>
                        <a:srgbClr val="9BBB59"/>
                      </a:solidFill>
                      <a:prstDash val="solid"/>
                      <a:round/>
                      <a:headEnd type="none" w="med" len="med"/>
                      <a:tailEnd type="none" w="med" len="med"/>
                    </a:lnB>
                  </a:tcPr>
                </a:tc>
                <a:tc>
                  <a:txBody>
                    <a:bodyPr/>
                    <a:lstStyle/>
                    <a:p>
                      <a:pPr algn="ctr">
                        <a:spcAft>
                          <a:spcPts val="0"/>
                        </a:spcAft>
                      </a:pPr>
                      <a:r>
                        <a:rPr lang="es-EC" sz="1000" b="1">
                          <a:solidFill>
                            <a:srgbClr val="000000"/>
                          </a:solidFill>
                          <a:latin typeface="Arial"/>
                          <a:ea typeface="Times New Roman"/>
                          <a:cs typeface="Times New Roman"/>
                        </a:rPr>
                        <a:t>14,4</a:t>
                      </a:r>
                      <a:endParaRPr lang="es-EC" sz="1050">
                        <a:latin typeface="Times New Roman"/>
                        <a:ea typeface="Times New Roman"/>
                        <a:cs typeface="Times New Roman"/>
                      </a:endParaRPr>
                    </a:p>
                  </a:txBody>
                  <a:tcPr marL="52144" marR="52144" marT="0" marB="0">
                    <a:lnL>
                      <a:noFill/>
                    </a:lnL>
                    <a:lnR>
                      <a:noFill/>
                    </a:lnR>
                    <a:lnT>
                      <a:noFill/>
                    </a:lnT>
                    <a:lnB w="12700" cap="flat" cmpd="sng" algn="ctr">
                      <a:solidFill>
                        <a:srgbClr val="9BBB59"/>
                      </a:solidFill>
                      <a:prstDash val="solid"/>
                      <a:round/>
                      <a:headEnd type="none" w="med" len="med"/>
                      <a:tailEnd type="none" w="med" len="med"/>
                    </a:lnB>
                  </a:tcPr>
                </a:tc>
                <a:tc>
                  <a:txBody>
                    <a:bodyPr/>
                    <a:lstStyle/>
                    <a:p>
                      <a:pPr>
                        <a:spcAft>
                          <a:spcPts val="0"/>
                        </a:spcAft>
                      </a:pPr>
                      <a:r>
                        <a:rPr lang="es-EC" sz="1100" b="1" dirty="0">
                          <a:solidFill>
                            <a:srgbClr val="000000"/>
                          </a:solidFill>
                          <a:latin typeface="Arial"/>
                          <a:ea typeface="Times New Roman"/>
                          <a:cs typeface="Times New Roman"/>
                        </a:rPr>
                        <a:t> 0,42</a:t>
                      </a:r>
                      <a:endParaRPr lang="es-EC" sz="1200" dirty="0">
                        <a:latin typeface="Times New Roman"/>
                        <a:ea typeface="Times New Roman"/>
                        <a:cs typeface="Times New Roman"/>
                      </a:endParaRPr>
                    </a:p>
                  </a:txBody>
                  <a:tcPr marL="52144" marR="52144" marT="0" marB="0">
                    <a:lnL>
                      <a:noFill/>
                    </a:lnL>
                    <a:lnR>
                      <a:noFill/>
                    </a:lnR>
                    <a:lnT>
                      <a:noFill/>
                    </a:lnT>
                    <a:lnB w="12700" cap="flat" cmpd="sng" algn="ctr">
                      <a:solidFill>
                        <a:srgbClr val="9BBB59"/>
                      </a:solidFill>
                      <a:prstDash val="solid"/>
                      <a:round/>
                      <a:headEnd type="none" w="med" len="med"/>
                      <a:tailEnd type="none" w="med" len="med"/>
                    </a:lnB>
                  </a:tcPr>
                </a:tc>
              </a:tr>
            </a:tbl>
          </a:graphicData>
        </a:graphic>
      </p:graphicFrame>
      <p:sp>
        <p:nvSpPr>
          <p:cNvPr id="6" name="5 Rectángulo"/>
          <p:cNvSpPr/>
          <p:nvPr/>
        </p:nvSpPr>
        <p:spPr>
          <a:xfrm>
            <a:off x="8316416" y="3284984"/>
            <a:ext cx="576064" cy="1872208"/>
          </a:xfrm>
          <a:prstGeom prst="rect">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6 Rectángulo"/>
          <p:cNvSpPr/>
          <p:nvPr/>
        </p:nvSpPr>
        <p:spPr>
          <a:xfrm>
            <a:off x="8316416" y="5157192"/>
            <a:ext cx="648072" cy="864096"/>
          </a:xfrm>
          <a:prstGeom prst="rect">
            <a:avLst/>
          </a:prstGeom>
          <a:no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ES">
              <a:solidFill>
                <a:schemeClr val="accent6">
                  <a:lumMod val="75000"/>
                </a:schemeClr>
              </a:solidFill>
            </a:endParaRPr>
          </a:p>
        </p:txBody>
      </p:sp>
      <p:sp>
        <p:nvSpPr>
          <p:cNvPr id="8" name="7 Elipse"/>
          <p:cNvSpPr/>
          <p:nvPr/>
        </p:nvSpPr>
        <p:spPr>
          <a:xfrm>
            <a:off x="3275856" y="2924944"/>
            <a:ext cx="720080" cy="2880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Elipse"/>
          <p:cNvSpPr/>
          <p:nvPr/>
        </p:nvSpPr>
        <p:spPr>
          <a:xfrm>
            <a:off x="4067944" y="2924944"/>
            <a:ext cx="720080" cy="2880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9 Elipse"/>
          <p:cNvSpPr/>
          <p:nvPr/>
        </p:nvSpPr>
        <p:spPr>
          <a:xfrm>
            <a:off x="4860032" y="2924944"/>
            <a:ext cx="576064" cy="2880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Elipse"/>
          <p:cNvSpPr/>
          <p:nvPr/>
        </p:nvSpPr>
        <p:spPr>
          <a:xfrm>
            <a:off x="5508104" y="2924944"/>
            <a:ext cx="504056" cy="2880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11 Elipse"/>
          <p:cNvSpPr/>
          <p:nvPr/>
        </p:nvSpPr>
        <p:spPr>
          <a:xfrm>
            <a:off x="6012160" y="2924944"/>
            <a:ext cx="504056" cy="2880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13 Llamada rectangular redondeada"/>
          <p:cNvSpPr/>
          <p:nvPr/>
        </p:nvSpPr>
        <p:spPr>
          <a:xfrm>
            <a:off x="8316416" y="2924944"/>
            <a:ext cx="648072" cy="288032"/>
          </a:xfrm>
          <a:prstGeom prst="wedgeRoundRectCallout">
            <a:avLst>
              <a:gd name="adj1" fmla="val -42727"/>
              <a:gd name="adj2" fmla="val -265912"/>
              <a:gd name="adj3" fmla="val 16667"/>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14 CuadroTexto"/>
          <p:cNvSpPr txBox="1"/>
          <p:nvPr/>
        </p:nvSpPr>
        <p:spPr>
          <a:xfrm>
            <a:off x="7740352" y="1988840"/>
            <a:ext cx="1152128" cy="338554"/>
          </a:xfrm>
          <a:prstGeom prst="rect">
            <a:avLst/>
          </a:prstGeom>
          <a:noFill/>
        </p:spPr>
        <p:txBody>
          <a:bodyPr wrap="square" rtlCol="0">
            <a:spAutoFit/>
          </a:bodyPr>
          <a:lstStyle/>
          <a:p>
            <a:r>
              <a:rPr lang="es-EC" sz="1600" b="1" dirty="0" smtClean="0"/>
              <a:t>OBJETIVO</a:t>
            </a:r>
            <a:endParaRPr lang="es-EC" sz="1600" b="1" dirty="0"/>
          </a:p>
        </p:txBody>
      </p:sp>
      <p:sp>
        <p:nvSpPr>
          <p:cNvPr id="16" name="15 Proceso alternativo"/>
          <p:cNvSpPr/>
          <p:nvPr/>
        </p:nvSpPr>
        <p:spPr>
          <a:xfrm>
            <a:off x="3059832" y="5129808"/>
            <a:ext cx="5328592" cy="1008112"/>
          </a:xfrm>
          <a:prstGeom prst="flowChartAlternateProcess">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16 Flecha derecha"/>
          <p:cNvSpPr/>
          <p:nvPr/>
        </p:nvSpPr>
        <p:spPr>
          <a:xfrm>
            <a:off x="3203848" y="4797152"/>
            <a:ext cx="5112568" cy="1628800"/>
          </a:xfrm>
          <a:prstGeom prst="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17 Elipse"/>
          <p:cNvSpPr/>
          <p:nvPr/>
        </p:nvSpPr>
        <p:spPr>
          <a:xfrm>
            <a:off x="6660232" y="2924944"/>
            <a:ext cx="504056" cy="2880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18 Elipse"/>
          <p:cNvSpPr/>
          <p:nvPr/>
        </p:nvSpPr>
        <p:spPr>
          <a:xfrm>
            <a:off x="7308304" y="2924944"/>
            <a:ext cx="504056" cy="2880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19 Elipse"/>
          <p:cNvSpPr/>
          <p:nvPr/>
        </p:nvSpPr>
        <p:spPr>
          <a:xfrm>
            <a:off x="7884368" y="2924944"/>
            <a:ext cx="504056" cy="2880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7" presetClass="entr" presetSubtype="4"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1000" fill="hold"/>
                                        <p:tgtEl>
                                          <p:spTgt spid="6"/>
                                        </p:tgtEl>
                                        <p:attrNameLst>
                                          <p:attrName>ppt_x</p:attrName>
                                        </p:attrNameLst>
                                      </p:cBhvr>
                                      <p:tavLst>
                                        <p:tav tm="0">
                                          <p:val>
                                            <p:strVal val="#ppt_x"/>
                                          </p:val>
                                        </p:tav>
                                        <p:tav tm="100000">
                                          <p:val>
                                            <p:strVal val="#ppt_x"/>
                                          </p:val>
                                        </p:tav>
                                      </p:tavLst>
                                    </p:anim>
                                    <p:anim calcmode="lin" valueType="num">
                                      <p:cBhvr additive="base">
                                        <p:cTn id="4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9" presetClass="exit" presetSubtype="0" fill="hold" grpId="1" nodeType="clickEffect">
                                  <p:stCondLst>
                                    <p:cond delay="0"/>
                                  </p:stCondLst>
                                  <p:childTnLst>
                                    <p:animEffect transition="out" filter="dissolv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 presetClass="entr" presetSubtype="0"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grpId="1" nodeType="clickEffect">
                                  <p:stCondLst>
                                    <p:cond delay="0"/>
                                  </p:stCondLst>
                                  <p:childTnLst>
                                    <p:set>
                                      <p:cBhvr>
                                        <p:cTn id="59" dur="1" fill="hold">
                                          <p:stCondLst>
                                            <p:cond delay="0"/>
                                          </p:stCondLst>
                                        </p:cTn>
                                        <p:tgtEl>
                                          <p:spTgt spid="16"/>
                                        </p:tgtEl>
                                        <p:attrNameLst>
                                          <p:attrName>style.visibility</p:attrName>
                                        </p:attrNameLst>
                                      </p:cBhvr>
                                      <p:to>
                                        <p:strVal val="hidden"/>
                                      </p:to>
                                    </p:set>
                                  </p:childTnLst>
                                </p:cTn>
                              </p:par>
                              <p:par>
                                <p:cTn id="60" presetID="2" presetClass="entr" presetSubtype="4" fill="hold" grpId="0" nodeType="withEffect">
                                  <p:stCondLst>
                                    <p:cond delay="0"/>
                                  </p:stCondLst>
                                  <p:childTnLst>
                                    <p:set>
                                      <p:cBhvr>
                                        <p:cTn id="61" dur="1" fill="hold">
                                          <p:stCondLst>
                                            <p:cond delay="0"/>
                                          </p:stCondLst>
                                        </p:cTn>
                                        <p:tgtEl>
                                          <p:spTgt spid="7"/>
                                        </p:tgtEl>
                                        <p:attrNameLst>
                                          <p:attrName>style.visibility</p:attrName>
                                        </p:attrNameLst>
                                      </p:cBhvr>
                                      <p:to>
                                        <p:strVal val="visible"/>
                                      </p:to>
                                    </p:set>
                                    <p:anim calcmode="lin" valueType="num">
                                      <p:cBhvr additive="base">
                                        <p:cTn id="62" dur="500" fill="hold"/>
                                        <p:tgtEl>
                                          <p:spTgt spid="7"/>
                                        </p:tgtEl>
                                        <p:attrNameLst>
                                          <p:attrName>ppt_x</p:attrName>
                                        </p:attrNameLst>
                                      </p:cBhvr>
                                      <p:tavLst>
                                        <p:tav tm="0">
                                          <p:val>
                                            <p:strVal val="#ppt_x"/>
                                          </p:val>
                                        </p:tav>
                                        <p:tav tm="100000">
                                          <p:val>
                                            <p:strVal val="#ppt_x"/>
                                          </p:val>
                                        </p:tav>
                                      </p:tavLst>
                                    </p:anim>
                                    <p:anim calcmode="lin" valueType="num">
                                      <p:cBhvr additive="base">
                                        <p:cTn id="63" dur="500" fill="hold"/>
                                        <p:tgtEl>
                                          <p:spTgt spid="7"/>
                                        </p:tgtEl>
                                        <p:attrNameLst>
                                          <p:attrName>ppt_y</p:attrName>
                                        </p:attrNameLst>
                                      </p:cBhvr>
                                      <p:tavLst>
                                        <p:tav tm="0">
                                          <p:val>
                                            <p:strVal val="1+#ppt_h/2"/>
                                          </p:val>
                                        </p:tav>
                                        <p:tav tm="100000">
                                          <p:val>
                                            <p:strVal val="#ppt_y"/>
                                          </p:val>
                                        </p:tav>
                                      </p:tavLst>
                                    </p:anim>
                                  </p:childTnLst>
                                </p:cTn>
                              </p:par>
                              <p:par>
                                <p:cTn id="64" presetID="1" presetClass="entr" presetSubtype="0" fill="hold" grpId="0" nodeType="withEffect">
                                  <p:stCondLst>
                                    <p:cond delay="0"/>
                                  </p:stCondLst>
                                  <p:childTnLst>
                                    <p:set>
                                      <p:cBhvr>
                                        <p:cTn id="6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8" grpId="0" animBg="1"/>
      <p:bldP spid="9" grpId="0" animBg="1"/>
      <p:bldP spid="10" grpId="0" animBg="1"/>
      <p:bldP spid="11" grpId="0" animBg="1"/>
      <p:bldP spid="12" grpId="0" animBg="1"/>
      <p:bldP spid="14" grpId="0" animBg="1"/>
      <p:bldP spid="14" grpId="1" animBg="1"/>
      <p:bldP spid="15" grpId="0"/>
      <p:bldP spid="16" grpId="0" animBg="1"/>
      <p:bldP spid="16" grpId="1" animBg="1"/>
      <p:bldP spid="17" grpId="0" animBg="1"/>
      <p:bldP spid="18" grpId="0" animBg="1"/>
      <p:bldP spid="19" grpId="0" animBg="1"/>
      <p:bldP spid="2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57158" y="500042"/>
            <a:ext cx="8229600" cy="1143000"/>
          </a:xfrm>
        </p:spPr>
        <p:txBody>
          <a:bodyPr>
            <a:normAutofit fontScale="90000"/>
          </a:bodyPr>
          <a:lstStyle/>
          <a:p>
            <a:r>
              <a:rPr lang="es-ES" b="1" dirty="0" smtClean="0"/>
              <a:t>ACUMULACIÓN Y ACLARAMIENTO DE LACTATO</a:t>
            </a:r>
            <a:endParaRPr lang="es-ES" dirty="0"/>
          </a:p>
        </p:txBody>
      </p:sp>
      <p:pic>
        <p:nvPicPr>
          <p:cNvPr id="83969" name="Picture 1"/>
          <p:cNvPicPr>
            <a:picLocks noChangeAspect="1" noChangeArrowheads="1"/>
          </p:cNvPicPr>
          <p:nvPr/>
        </p:nvPicPr>
        <p:blipFill>
          <a:blip r:embed="rId2" cstate="print"/>
          <a:srcRect/>
          <a:stretch>
            <a:fillRect/>
          </a:stretch>
        </p:blipFill>
        <p:spPr bwMode="auto">
          <a:xfrm>
            <a:off x="539501" y="2659533"/>
            <a:ext cx="8208963" cy="3433763"/>
          </a:xfrm>
          <a:prstGeom prst="rect">
            <a:avLst/>
          </a:prstGeom>
          <a:noFill/>
          <a:ln w="9525">
            <a:noFill/>
            <a:miter lim="800000"/>
            <a:headEnd/>
            <a:tailEnd/>
          </a:ln>
        </p:spPr>
      </p:pic>
      <p:sp>
        <p:nvSpPr>
          <p:cNvPr id="5" name="4 Llamada rectangular redondeada"/>
          <p:cNvSpPr/>
          <p:nvPr/>
        </p:nvSpPr>
        <p:spPr>
          <a:xfrm>
            <a:off x="1979712" y="5517232"/>
            <a:ext cx="6480720" cy="504056"/>
          </a:xfrm>
          <a:prstGeom prst="wedgeRoundRectCallout">
            <a:avLst>
              <a:gd name="adj1" fmla="val -52810"/>
              <a:gd name="adj2" fmla="val 21839"/>
              <a:gd name="adj3" fmla="val 16667"/>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 xmlns:p14="http://schemas.microsoft.com/office/powerpoint/2010/main" val="32660839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11560" y="692696"/>
            <a:ext cx="7896252" cy="1908824"/>
          </a:xfrm>
        </p:spPr>
        <p:txBody>
          <a:bodyPr/>
          <a:lstStyle/>
          <a:p>
            <a:r>
              <a:rPr lang="es-EC" dirty="0" smtClean="0"/>
              <a:t>CONCLUSIONES Y RECOMENDACIONES</a:t>
            </a:r>
            <a:endParaRPr lang="es-ES" dirty="0"/>
          </a:p>
        </p:txBody>
      </p:sp>
      <p:pic>
        <p:nvPicPr>
          <p:cNvPr id="39941" name="Picture 5" descr="C:\Users\Usuario\Desktop\untitled.png"/>
          <p:cNvPicPr>
            <a:picLocks noChangeAspect="1" noChangeArrowheads="1"/>
          </p:cNvPicPr>
          <p:nvPr/>
        </p:nvPicPr>
        <p:blipFill>
          <a:blip r:embed="rId2" cstate="print"/>
          <a:srcRect/>
          <a:stretch>
            <a:fillRect/>
          </a:stretch>
        </p:blipFill>
        <p:spPr bwMode="auto">
          <a:xfrm>
            <a:off x="2771800" y="2636912"/>
            <a:ext cx="3600400" cy="284616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56043" y="2492896"/>
            <a:ext cx="7804389" cy="4032448"/>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a:noAutofit/>
          </a:bodyPr>
          <a:lstStyle/>
          <a:p>
            <a:pPr algn="just"/>
            <a:r>
              <a:rPr lang="es-ES" sz="2100" dirty="0" smtClean="0">
                <a:solidFill>
                  <a:schemeClr val="tx1"/>
                </a:solidFill>
              </a:rPr>
              <a:t>El investigar y establecer los niveles de </a:t>
            </a:r>
            <a:r>
              <a:rPr lang="es-ES" sz="2100" b="1" i="1" dirty="0" smtClean="0">
                <a:solidFill>
                  <a:schemeClr val="tx1"/>
                </a:solidFill>
              </a:rPr>
              <a:t>lactato en sangre</a:t>
            </a:r>
            <a:r>
              <a:rPr lang="es-ES" sz="2100" dirty="0" smtClean="0">
                <a:solidFill>
                  <a:schemeClr val="tx1"/>
                </a:solidFill>
              </a:rPr>
              <a:t>, datos de </a:t>
            </a:r>
            <a:r>
              <a:rPr lang="es-ES" sz="2100" b="1" i="1" dirty="0" smtClean="0">
                <a:solidFill>
                  <a:schemeClr val="tx1"/>
                </a:solidFill>
              </a:rPr>
              <a:t>frecuencia cardiaca</a:t>
            </a:r>
            <a:r>
              <a:rPr lang="es-ES" sz="2100" dirty="0" smtClean="0">
                <a:solidFill>
                  <a:schemeClr val="tx1"/>
                </a:solidFill>
              </a:rPr>
              <a:t>, y su comportamiento en la </a:t>
            </a:r>
            <a:r>
              <a:rPr lang="es-ES" sz="2100" b="1" i="1" dirty="0" smtClean="0">
                <a:solidFill>
                  <a:schemeClr val="tx1"/>
                </a:solidFill>
              </a:rPr>
              <a:t>altura </a:t>
            </a:r>
            <a:r>
              <a:rPr lang="es-ES" sz="2100" dirty="0" smtClean="0">
                <a:solidFill>
                  <a:schemeClr val="tx1"/>
                </a:solidFill>
              </a:rPr>
              <a:t>durante los entrenamientos y competencias permite establecer bibliografía científica valiosa para futuros estudios y como base para planificar el entrenamiento.</a:t>
            </a:r>
          </a:p>
          <a:p>
            <a:pPr algn="just"/>
            <a:endParaRPr lang="es-ES" sz="2100" dirty="0" smtClean="0">
              <a:solidFill>
                <a:schemeClr val="tx1"/>
              </a:solidFill>
            </a:endParaRPr>
          </a:p>
          <a:p>
            <a:pPr algn="just"/>
            <a:r>
              <a:rPr lang="es-ES" sz="2100" dirty="0" smtClean="0">
                <a:solidFill>
                  <a:schemeClr val="tx1"/>
                </a:solidFill>
              </a:rPr>
              <a:t>Luego </a:t>
            </a:r>
            <a:r>
              <a:rPr lang="es-ES" sz="2100" dirty="0">
                <a:solidFill>
                  <a:schemeClr val="tx1"/>
                </a:solidFill>
              </a:rPr>
              <a:t>del proceso de recolección de </a:t>
            </a:r>
            <a:r>
              <a:rPr lang="es-ES" sz="2100" dirty="0" smtClean="0">
                <a:solidFill>
                  <a:schemeClr val="tx1"/>
                </a:solidFill>
              </a:rPr>
              <a:t>datos se determinó que los niveles de </a:t>
            </a:r>
            <a:r>
              <a:rPr lang="es-ES" sz="2100" b="1" i="1" dirty="0" smtClean="0">
                <a:solidFill>
                  <a:schemeClr val="tx1"/>
                </a:solidFill>
              </a:rPr>
              <a:t>frecuencia cardiaca en reposo </a:t>
            </a:r>
            <a:r>
              <a:rPr lang="es-ES" sz="2100" dirty="0" smtClean="0">
                <a:solidFill>
                  <a:schemeClr val="tx1"/>
                </a:solidFill>
              </a:rPr>
              <a:t>y en altura alcanzan un valor </a:t>
            </a:r>
            <a:r>
              <a:rPr lang="es-ES" sz="2100" b="1" i="1" dirty="0" smtClean="0">
                <a:solidFill>
                  <a:schemeClr val="tx1"/>
                </a:solidFill>
              </a:rPr>
              <a:t>promedio de 51 </a:t>
            </a:r>
            <a:r>
              <a:rPr lang="es-ES" sz="2100" dirty="0" smtClean="0">
                <a:solidFill>
                  <a:schemeClr val="tx1"/>
                </a:solidFill>
              </a:rPr>
              <a:t>pulsaciones por minuto, un valor </a:t>
            </a:r>
            <a:r>
              <a:rPr lang="es-ES" sz="2100" b="1" i="1" dirty="0" smtClean="0">
                <a:solidFill>
                  <a:schemeClr val="tx1"/>
                </a:solidFill>
              </a:rPr>
              <a:t>mínimo de 42 </a:t>
            </a:r>
            <a:r>
              <a:rPr lang="es-ES" sz="2100" dirty="0" smtClean="0">
                <a:solidFill>
                  <a:schemeClr val="tx1"/>
                </a:solidFill>
              </a:rPr>
              <a:t>pulsaciones por minuto y un valor </a:t>
            </a:r>
            <a:r>
              <a:rPr lang="es-ES" sz="2100" b="1" i="1" dirty="0" smtClean="0">
                <a:solidFill>
                  <a:schemeClr val="tx1"/>
                </a:solidFill>
              </a:rPr>
              <a:t>máximo de 62</a:t>
            </a:r>
            <a:r>
              <a:rPr lang="es-ES" sz="2100" dirty="0" smtClean="0">
                <a:solidFill>
                  <a:schemeClr val="tx1"/>
                </a:solidFill>
              </a:rPr>
              <a:t> pulsaciones por minuto.</a:t>
            </a:r>
            <a:endParaRPr lang="es-EC" sz="2100" dirty="0" smtClean="0">
              <a:solidFill>
                <a:schemeClr val="tx1"/>
              </a:solidFill>
            </a:endParaRPr>
          </a:p>
          <a:p>
            <a:pPr lvl="0" algn="just"/>
            <a:endParaRPr lang="es-ES_tradnl" sz="2100" dirty="0">
              <a:solidFill>
                <a:schemeClr val="tx1"/>
              </a:solidFill>
            </a:endParaRPr>
          </a:p>
          <a:p>
            <a:pPr algn="just"/>
            <a:endParaRPr lang="es-ES" sz="2100" dirty="0">
              <a:solidFill>
                <a:schemeClr val="tx1"/>
              </a:solidFill>
            </a:endParaRPr>
          </a:p>
        </p:txBody>
      </p:sp>
      <p:sp>
        <p:nvSpPr>
          <p:cNvPr id="2" name="1 Título"/>
          <p:cNvSpPr>
            <a:spLocks noGrp="1"/>
          </p:cNvSpPr>
          <p:nvPr>
            <p:ph type="title"/>
          </p:nvPr>
        </p:nvSpPr>
        <p:spPr/>
        <p:txBody>
          <a:bodyPr>
            <a:normAutofit/>
          </a:bodyPr>
          <a:lstStyle/>
          <a:p>
            <a:r>
              <a:rPr lang="es-EC" sz="4800" b="1" dirty="0" smtClean="0"/>
              <a:t>CONCLUSIONES</a:t>
            </a:r>
            <a:endParaRPr lang="es-ES" sz="4800" dirty="0"/>
          </a:p>
        </p:txBody>
      </p:sp>
    </p:spTree>
  </p:cSld>
  <p:clrMapOvr>
    <a:masterClrMapping/>
  </p:clrMapOvr>
  <p:transition spd="slow">
    <p:strips dir="l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5" y="2708920"/>
            <a:ext cx="8280919" cy="3672408"/>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a:noAutofit/>
          </a:bodyPr>
          <a:lstStyle/>
          <a:p>
            <a:pPr lvl="0" algn="just"/>
            <a:r>
              <a:rPr lang="es-EC" sz="2200" dirty="0">
                <a:solidFill>
                  <a:schemeClr val="tx1"/>
                </a:solidFill>
              </a:rPr>
              <a:t>Una vez realizado el monitoreo de la </a:t>
            </a:r>
            <a:r>
              <a:rPr lang="es-EC" sz="2200" b="1" i="1" dirty="0">
                <a:solidFill>
                  <a:schemeClr val="tx1"/>
                </a:solidFill>
              </a:rPr>
              <a:t>frecuencia cardiaca durante el entrenamiento </a:t>
            </a:r>
            <a:r>
              <a:rPr lang="es-EC" sz="2200" dirty="0">
                <a:solidFill>
                  <a:schemeClr val="tx1"/>
                </a:solidFill>
              </a:rPr>
              <a:t>se determinó que la </a:t>
            </a:r>
            <a:r>
              <a:rPr lang="es-EC" sz="2200" b="1" i="1" dirty="0">
                <a:solidFill>
                  <a:schemeClr val="tx1"/>
                </a:solidFill>
              </a:rPr>
              <a:t>velocidad de recuperación promedio es de 5 </a:t>
            </a:r>
            <a:r>
              <a:rPr lang="es-EC" sz="2200" dirty="0">
                <a:solidFill>
                  <a:schemeClr val="tx1"/>
                </a:solidFill>
              </a:rPr>
              <a:t>ppm, con un valor </a:t>
            </a:r>
            <a:r>
              <a:rPr lang="es-EC" sz="2200" b="1" i="1" dirty="0" smtClean="0">
                <a:solidFill>
                  <a:schemeClr val="tx1"/>
                </a:solidFill>
              </a:rPr>
              <a:t>mínimo de </a:t>
            </a:r>
            <a:r>
              <a:rPr lang="es-EC" sz="2200" b="1" i="1" dirty="0">
                <a:solidFill>
                  <a:schemeClr val="tx1"/>
                </a:solidFill>
              </a:rPr>
              <a:t>4</a:t>
            </a:r>
            <a:r>
              <a:rPr lang="es-EC" sz="2200" dirty="0">
                <a:solidFill>
                  <a:schemeClr val="tx1"/>
                </a:solidFill>
              </a:rPr>
              <a:t> ppm un valor </a:t>
            </a:r>
            <a:r>
              <a:rPr lang="es-EC" sz="2200" b="1" i="1" dirty="0">
                <a:solidFill>
                  <a:schemeClr val="tx1"/>
                </a:solidFill>
              </a:rPr>
              <a:t>máximo de  6</a:t>
            </a:r>
            <a:r>
              <a:rPr lang="es-EC" sz="2200" dirty="0">
                <a:solidFill>
                  <a:schemeClr val="tx1"/>
                </a:solidFill>
              </a:rPr>
              <a:t> ppm</a:t>
            </a:r>
            <a:r>
              <a:rPr lang="es-ES" sz="2200" dirty="0" smtClean="0">
                <a:solidFill>
                  <a:schemeClr val="tx1"/>
                </a:solidFill>
              </a:rPr>
              <a:t>.</a:t>
            </a:r>
          </a:p>
          <a:p>
            <a:pPr lvl="0" algn="just">
              <a:buNone/>
            </a:pPr>
            <a:endParaRPr lang="es-ES" sz="2200" dirty="0" smtClean="0">
              <a:solidFill>
                <a:schemeClr val="tx1"/>
              </a:solidFill>
            </a:endParaRPr>
          </a:p>
          <a:p>
            <a:pPr algn="just"/>
            <a:r>
              <a:rPr lang="es-ES" sz="2200" dirty="0" smtClean="0">
                <a:solidFill>
                  <a:schemeClr val="tx1"/>
                </a:solidFill>
              </a:rPr>
              <a:t>En base a los valores anteriores, concluimos que la velocidad de recuperación de la frecuencia cardiaca del equipo </a:t>
            </a:r>
            <a:r>
              <a:rPr lang="es-ES" sz="2200" b="1" i="1" dirty="0" smtClean="0">
                <a:solidFill>
                  <a:schemeClr val="tx1"/>
                </a:solidFill>
              </a:rPr>
              <a:t>es lenta</a:t>
            </a:r>
            <a:r>
              <a:rPr lang="es-ES" sz="2200" dirty="0" smtClean="0">
                <a:solidFill>
                  <a:schemeClr val="tx1"/>
                </a:solidFill>
              </a:rPr>
              <a:t>, lo cual es un indicador de una </a:t>
            </a:r>
            <a:r>
              <a:rPr lang="es-ES" sz="2200" b="1" i="1" dirty="0" smtClean="0">
                <a:solidFill>
                  <a:schemeClr val="tx1"/>
                </a:solidFill>
              </a:rPr>
              <a:t>deficiencia aeróbica </a:t>
            </a:r>
            <a:r>
              <a:rPr lang="es-ES" sz="2200" dirty="0" smtClean="0">
                <a:solidFill>
                  <a:schemeClr val="tx1"/>
                </a:solidFill>
              </a:rPr>
              <a:t>de los deportistas.</a:t>
            </a:r>
            <a:endParaRPr lang="es-EC" sz="2200" dirty="0" smtClean="0">
              <a:solidFill>
                <a:schemeClr val="tx1"/>
              </a:solidFill>
            </a:endParaRPr>
          </a:p>
          <a:p>
            <a:pPr lvl="0" algn="just"/>
            <a:endParaRPr lang="es-ES_tradnl" sz="2200" dirty="0">
              <a:solidFill>
                <a:schemeClr val="tx1"/>
              </a:solidFill>
            </a:endParaRPr>
          </a:p>
          <a:p>
            <a:pPr lvl="0" algn="just">
              <a:buNone/>
            </a:pPr>
            <a:endParaRPr lang="es-ES" sz="2200" dirty="0">
              <a:solidFill>
                <a:schemeClr val="tx1"/>
              </a:solidFill>
            </a:endParaRPr>
          </a:p>
        </p:txBody>
      </p:sp>
      <p:sp>
        <p:nvSpPr>
          <p:cNvPr id="2" name="1 Título"/>
          <p:cNvSpPr>
            <a:spLocks noGrp="1"/>
          </p:cNvSpPr>
          <p:nvPr>
            <p:ph type="title"/>
          </p:nvPr>
        </p:nvSpPr>
        <p:spPr/>
        <p:txBody>
          <a:bodyPr>
            <a:normAutofit/>
          </a:bodyPr>
          <a:lstStyle/>
          <a:p>
            <a:r>
              <a:rPr lang="es-EC" sz="4800" b="1" dirty="0" smtClean="0"/>
              <a:t>CONCLUSIONES</a:t>
            </a:r>
            <a:endParaRPr lang="es-ES" sz="4800" dirty="0"/>
          </a:p>
        </p:txBody>
      </p:sp>
    </p:spTree>
  </p:cSld>
  <p:clrMapOvr>
    <a:masterClrMapping/>
  </p:clrMapOvr>
  <p:transition spd="slow">
    <p:circl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2708920"/>
            <a:ext cx="8280919" cy="3600400"/>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a:normAutofit/>
          </a:bodyPr>
          <a:lstStyle/>
          <a:p>
            <a:pPr algn="just"/>
            <a:r>
              <a:rPr lang="es-ES" dirty="0" smtClean="0">
                <a:solidFill>
                  <a:schemeClr val="tx1"/>
                </a:solidFill>
              </a:rPr>
              <a:t>Se determinó que los niveles promedio de </a:t>
            </a:r>
            <a:r>
              <a:rPr lang="es-ES" b="1" i="1" dirty="0" smtClean="0">
                <a:solidFill>
                  <a:schemeClr val="tx1"/>
                </a:solidFill>
              </a:rPr>
              <a:t>frecuencia cardiaca máxima</a:t>
            </a:r>
            <a:r>
              <a:rPr lang="es-ES" i="1" dirty="0" smtClean="0">
                <a:solidFill>
                  <a:schemeClr val="tx1"/>
                </a:solidFill>
              </a:rPr>
              <a:t> </a:t>
            </a:r>
            <a:r>
              <a:rPr lang="es-ES" dirty="0" smtClean="0">
                <a:solidFill>
                  <a:schemeClr val="tx1"/>
                </a:solidFill>
              </a:rPr>
              <a:t>en altura del equipo </a:t>
            </a:r>
            <a:r>
              <a:rPr lang="es-ES" b="1" i="1" dirty="0" smtClean="0">
                <a:solidFill>
                  <a:schemeClr val="tx1"/>
                </a:solidFill>
              </a:rPr>
              <a:t>son 178 ppm</a:t>
            </a:r>
            <a:r>
              <a:rPr lang="es-ES" dirty="0" smtClean="0">
                <a:solidFill>
                  <a:schemeClr val="tx1"/>
                </a:solidFill>
              </a:rPr>
              <a:t>; con un valor </a:t>
            </a:r>
            <a:r>
              <a:rPr lang="es-ES" b="1" i="1" dirty="0" smtClean="0">
                <a:solidFill>
                  <a:schemeClr val="tx1"/>
                </a:solidFill>
              </a:rPr>
              <a:t>mínimo de 172 </a:t>
            </a:r>
            <a:r>
              <a:rPr lang="es-ES" dirty="0" smtClean="0">
                <a:solidFill>
                  <a:schemeClr val="tx1"/>
                </a:solidFill>
              </a:rPr>
              <a:t>ppm y un valor </a:t>
            </a:r>
            <a:r>
              <a:rPr lang="es-ES" b="1" i="1" dirty="0" smtClean="0">
                <a:solidFill>
                  <a:schemeClr val="tx1"/>
                </a:solidFill>
              </a:rPr>
              <a:t>máximo de 184 </a:t>
            </a:r>
            <a:r>
              <a:rPr lang="es-ES" dirty="0" smtClean="0">
                <a:solidFill>
                  <a:schemeClr val="tx1"/>
                </a:solidFill>
              </a:rPr>
              <a:t>ppm. </a:t>
            </a:r>
          </a:p>
          <a:p>
            <a:pPr lvl="0" algn="just"/>
            <a:endParaRPr lang="es-ES" dirty="0" smtClean="0">
              <a:solidFill>
                <a:schemeClr val="tx1"/>
              </a:solidFill>
            </a:endParaRPr>
          </a:p>
          <a:p>
            <a:pPr lvl="0" algn="just"/>
            <a:r>
              <a:rPr lang="es-ES" dirty="0" smtClean="0">
                <a:solidFill>
                  <a:schemeClr val="tx1"/>
                </a:solidFill>
              </a:rPr>
              <a:t>También </a:t>
            </a:r>
            <a:r>
              <a:rPr lang="es-ES" dirty="0">
                <a:solidFill>
                  <a:schemeClr val="tx1"/>
                </a:solidFill>
              </a:rPr>
              <a:t>se obtuvo que el valor de la </a:t>
            </a:r>
            <a:r>
              <a:rPr lang="es-ES" b="1" i="1" dirty="0">
                <a:solidFill>
                  <a:schemeClr val="tx1"/>
                </a:solidFill>
              </a:rPr>
              <a:t>frecuencia cardiaca limiar</a:t>
            </a:r>
            <a:r>
              <a:rPr lang="es-ES" dirty="0">
                <a:solidFill>
                  <a:schemeClr val="tx1"/>
                </a:solidFill>
              </a:rPr>
              <a:t> se encuentra ubicada en el rango de </a:t>
            </a:r>
            <a:r>
              <a:rPr lang="es-ES" b="1" i="1" dirty="0">
                <a:solidFill>
                  <a:schemeClr val="tx1"/>
                </a:solidFill>
              </a:rPr>
              <a:t>142 ppm a 151 </a:t>
            </a:r>
            <a:r>
              <a:rPr lang="es-ES" dirty="0">
                <a:solidFill>
                  <a:schemeClr val="tx1"/>
                </a:solidFill>
              </a:rPr>
              <a:t>ppm, equivalente al </a:t>
            </a:r>
            <a:r>
              <a:rPr lang="es-ES" b="1" dirty="0">
                <a:solidFill>
                  <a:schemeClr val="tx1"/>
                </a:solidFill>
              </a:rPr>
              <a:t>80% a 85% de la Frecuencia cardiaca Máxima</a:t>
            </a:r>
            <a:r>
              <a:rPr lang="es-ES" dirty="0">
                <a:solidFill>
                  <a:schemeClr val="tx1"/>
                </a:solidFill>
              </a:rPr>
              <a:t> respectivamente</a:t>
            </a:r>
            <a:r>
              <a:rPr lang="es-ES" dirty="0" smtClean="0">
                <a:solidFill>
                  <a:schemeClr val="tx1"/>
                </a:solidFill>
              </a:rPr>
              <a:t>.</a:t>
            </a:r>
            <a:endParaRPr lang="es-ES" dirty="0">
              <a:solidFill>
                <a:schemeClr val="tx1"/>
              </a:solidFill>
            </a:endParaRPr>
          </a:p>
          <a:p>
            <a:pPr lvl="0" algn="just">
              <a:buNone/>
            </a:pPr>
            <a:endParaRPr lang="es-ES" dirty="0">
              <a:solidFill>
                <a:schemeClr val="tx1"/>
              </a:solidFill>
            </a:endParaRPr>
          </a:p>
          <a:p>
            <a:pPr algn="just"/>
            <a:endParaRPr lang="es-ES" dirty="0">
              <a:solidFill>
                <a:schemeClr val="tx1"/>
              </a:solidFill>
            </a:endParaRPr>
          </a:p>
        </p:txBody>
      </p:sp>
      <p:sp>
        <p:nvSpPr>
          <p:cNvPr id="2" name="1 Título"/>
          <p:cNvSpPr>
            <a:spLocks noGrp="1"/>
          </p:cNvSpPr>
          <p:nvPr>
            <p:ph type="title"/>
          </p:nvPr>
        </p:nvSpPr>
        <p:spPr/>
        <p:txBody>
          <a:bodyPr>
            <a:normAutofit/>
          </a:bodyPr>
          <a:lstStyle/>
          <a:p>
            <a:r>
              <a:rPr lang="es-EC" sz="4800" b="1" dirty="0" smtClean="0"/>
              <a:t>CONCLUSIONES</a:t>
            </a:r>
            <a:endParaRPr lang="es-ES" sz="4800" dirty="0"/>
          </a:p>
        </p:txBody>
      </p:sp>
    </p:spTree>
    <p:extLst>
      <p:ext uri="{BB962C8B-B14F-4D97-AF65-F5344CB8AC3E}">
        <p14:creationId xmlns="" xmlns:p14="http://schemas.microsoft.com/office/powerpoint/2010/main" val="3427034523"/>
      </p:ext>
    </p:extLst>
  </p:cSld>
  <p:clrMapOvr>
    <a:masterClrMapping/>
  </p:clrMapOvr>
  <p:transition spd="slow">
    <p:wheel spokes="8"/>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2492896"/>
            <a:ext cx="8229600" cy="4032448"/>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a:normAutofit/>
          </a:bodyPr>
          <a:lstStyle/>
          <a:p>
            <a:pPr lvl="0" algn="just"/>
            <a:r>
              <a:rPr lang="es-ES" dirty="0" smtClean="0">
                <a:solidFill>
                  <a:schemeClr val="tx1"/>
                </a:solidFill>
              </a:rPr>
              <a:t>Luego de realizar la </a:t>
            </a:r>
            <a:r>
              <a:rPr lang="es-ES" b="1" i="1" dirty="0" smtClean="0">
                <a:solidFill>
                  <a:schemeClr val="tx1"/>
                </a:solidFill>
              </a:rPr>
              <a:t>toma de muestras sanguíneas </a:t>
            </a:r>
            <a:r>
              <a:rPr lang="es-ES" dirty="0" smtClean="0">
                <a:solidFill>
                  <a:schemeClr val="tx1"/>
                </a:solidFill>
              </a:rPr>
              <a:t>y su respectivo análisis de los niveles de lactato, se determinó que los niveles de lactato en reposo y en altura alcanzan un valor promedio de 3,7mmol/l, un valor  mínimo de 3,2 mmol/l y un valor máximo de 4,2 mmol/l.</a:t>
            </a:r>
          </a:p>
          <a:p>
            <a:pPr lvl="0" algn="just"/>
            <a:endParaRPr lang="es-ES" b="1" dirty="0" smtClean="0">
              <a:solidFill>
                <a:schemeClr val="tx1"/>
              </a:solidFill>
            </a:endParaRPr>
          </a:p>
          <a:p>
            <a:pPr algn="just"/>
            <a:r>
              <a:rPr lang="es-ES" dirty="0" smtClean="0">
                <a:solidFill>
                  <a:schemeClr val="tx1"/>
                </a:solidFill>
              </a:rPr>
              <a:t>Se </a:t>
            </a:r>
            <a:r>
              <a:rPr lang="es-ES" dirty="0">
                <a:solidFill>
                  <a:schemeClr val="tx1"/>
                </a:solidFill>
              </a:rPr>
              <a:t>determinó </a:t>
            </a:r>
            <a:r>
              <a:rPr lang="es-ES" dirty="0" smtClean="0">
                <a:solidFill>
                  <a:schemeClr val="tx1"/>
                </a:solidFill>
              </a:rPr>
              <a:t>también que </a:t>
            </a:r>
            <a:r>
              <a:rPr lang="es-ES" dirty="0">
                <a:solidFill>
                  <a:schemeClr val="tx1"/>
                </a:solidFill>
              </a:rPr>
              <a:t>la </a:t>
            </a:r>
            <a:r>
              <a:rPr lang="es-ES" b="1" dirty="0">
                <a:solidFill>
                  <a:schemeClr val="tx1"/>
                </a:solidFill>
              </a:rPr>
              <a:t>acumulación de lactato </a:t>
            </a:r>
            <a:r>
              <a:rPr lang="es-ES" dirty="0">
                <a:solidFill>
                  <a:schemeClr val="tx1"/>
                </a:solidFill>
              </a:rPr>
              <a:t>alcanzó un valor </a:t>
            </a:r>
            <a:r>
              <a:rPr lang="es-ES" b="1" dirty="0">
                <a:solidFill>
                  <a:schemeClr val="tx1"/>
                </a:solidFill>
              </a:rPr>
              <a:t>promedio de 13,9 </a:t>
            </a:r>
            <a:r>
              <a:rPr lang="es-ES" dirty="0">
                <a:solidFill>
                  <a:schemeClr val="tx1"/>
                </a:solidFill>
              </a:rPr>
              <a:t>mmol/l, </a:t>
            </a:r>
            <a:r>
              <a:rPr lang="es-ES" b="1" dirty="0" smtClean="0">
                <a:solidFill>
                  <a:schemeClr val="tx1"/>
                </a:solidFill>
              </a:rPr>
              <a:t>un valor mínimo de 11,3</a:t>
            </a:r>
            <a:r>
              <a:rPr lang="es-ES" dirty="0" smtClean="0">
                <a:solidFill>
                  <a:schemeClr val="tx1"/>
                </a:solidFill>
              </a:rPr>
              <a:t> mmol/l, y un valor </a:t>
            </a:r>
            <a:r>
              <a:rPr lang="es-ES" b="1" dirty="0" smtClean="0">
                <a:solidFill>
                  <a:schemeClr val="tx1"/>
                </a:solidFill>
              </a:rPr>
              <a:t>máximo de 16,5  </a:t>
            </a:r>
            <a:r>
              <a:rPr lang="es-ES" dirty="0" smtClean="0">
                <a:solidFill>
                  <a:schemeClr val="tx1"/>
                </a:solidFill>
              </a:rPr>
              <a:t>mmol/l</a:t>
            </a:r>
          </a:p>
          <a:p>
            <a:pPr algn="just"/>
            <a:endParaRPr lang="es-ES_tradnl" dirty="0">
              <a:solidFill>
                <a:schemeClr val="tx1"/>
              </a:solidFill>
            </a:endParaRPr>
          </a:p>
          <a:p>
            <a:pPr marL="0" lvl="0" indent="0" algn="just">
              <a:buNone/>
            </a:pPr>
            <a:endParaRPr lang="es-ES_tradnl" dirty="0">
              <a:solidFill>
                <a:schemeClr val="tx1"/>
              </a:solidFill>
            </a:endParaRPr>
          </a:p>
          <a:p>
            <a:pPr lvl="0"/>
            <a:endParaRPr lang="es-ES_tradnl" dirty="0">
              <a:solidFill>
                <a:schemeClr val="tx1"/>
              </a:solidFill>
            </a:endParaRPr>
          </a:p>
          <a:p>
            <a:pPr marL="0" lvl="0" indent="0" algn="just">
              <a:buNone/>
            </a:pPr>
            <a:endParaRPr lang="es-ES" dirty="0">
              <a:solidFill>
                <a:schemeClr val="tx1"/>
              </a:solidFill>
            </a:endParaRPr>
          </a:p>
          <a:p>
            <a:pPr algn="just"/>
            <a:endParaRPr lang="es-ES" dirty="0">
              <a:solidFill>
                <a:schemeClr val="tx1"/>
              </a:solidFill>
            </a:endParaRPr>
          </a:p>
        </p:txBody>
      </p:sp>
      <p:sp>
        <p:nvSpPr>
          <p:cNvPr id="2" name="1 Título"/>
          <p:cNvSpPr>
            <a:spLocks noGrp="1"/>
          </p:cNvSpPr>
          <p:nvPr>
            <p:ph type="title"/>
          </p:nvPr>
        </p:nvSpPr>
        <p:spPr/>
        <p:txBody>
          <a:bodyPr>
            <a:normAutofit/>
          </a:bodyPr>
          <a:lstStyle/>
          <a:p>
            <a:r>
              <a:rPr lang="es-EC" sz="4800" b="1" dirty="0" smtClean="0"/>
              <a:t>CONCLUSIONES</a:t>
            </a:r>
            <a:endParaRPr lang="es-ES" sz="4800" dirty="0"/>
          </a:p>
        </p:txBody>
      </p:sp>
    </p:spTree>
  </p:cSld>
  <p:clrMapOvr>
    <a:masterClrMapping/>
  </p:clrMapOvr>
  <p:transition spd="slow">
    <p:wedg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18864" y="2636912"/>
            <a:ext cx="8229600" cy="345638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a:normAutofit lnSpcReduction="10000"/>
          </a:bodyPr>
          <a:lstStyle/>
          <a:p>
            <a:pPr algn="just"/>
            <a:r>
              <a:rPr lang="es-ES" sz="2200" dirty="0" smtClean="0">
                <a:solidFill>
                  <a:schemeClr val="tx1"/>
                </a:solidFill>
              </a:rPr>
              <a:t>La investigación determinó además que la velocidad de aclaramiento de lactato alcanzó un valor </a:t>
            </a:r>
            <a:r>
              <a:rPr lang="es-ES" sz="2200" b="1" i="1" dirty="0" smtClean="0">
                <a:solidFill>
                  <a:schemeClr val="tx1"/>
                </a:solidFill>
              </a:rPr>
              <a:t>promedio de 0,14 </a:t>
            </a:r>
            <a:r>
              <a:rPr lang="es-ES" sz="2200" dirty="0" smtClean="0">
                <a:solidFill>
                  <a:schemeClr val="tx1"/>
                </a:solidFill>
              </a:rPr>
              <a:t>mmol/l / min, un </a:t>
            </a:r>
            <a:r>
              <a:rPr lang="es-ES" sz="2200" b="1" i="1" dirty="0" smtClean="0">
                <a:solidFill>
                  <a:schemeClr val="tx1"/>
                </a:solidFill>
              </a:rPr>
              <a:t>valor mínimo de 0,01 </a:t>
            </a:r>
            <a:r>
              <a:rPr lang="es-ES" sz="2200" dirty="0" smtClean="0">
                <a:solidFill>
                  <a:schemeClr val="tx1"/>
                </a:solidFill>
              </a:rPr>
              <a:t>mmol/l / min, y un </a:t>
            </a:r>
            <a:r>
              <a:rPr lang="es-ES" sz="2200" b="1" i="1" dirty="0" smtClean="0">
                <a:solidFill>
                  <a:schemeClr val="tx1"/>
                </a:solidFill>
              </a:rPr>
              <a:t>valor máximo 0,42 </a:t>
            </a:r>
            <a:r>
              <a:rPr lang="es-ES" sz="2200" dirty="0" smtClean="0">
                <a:solidFill>
                  <a:schemeClr val="tx1"/>
                </a:solidFill>
              </a:rPr>
              <a:t>mmol/l / min.</a:t>
            </a:r>
          </a:p>
          <a:p>
            <a:pPr lvl="0" algn="just"/>
            <a:endParaRPr lang="es-EC" sz="2200" dirty="0" smtClean="0">
              <a:solidFill>
                <a:schemeClr val="tx1"/>
              </a:solidFill>
            </a:endParaRPr>
          </a:p>
          <a:p>
            <a:pPr lvl="0" algn="just"/>
            <a:r>
              <a:rPr lang="es-EC" sz="2200" dirty="0" smtClean="0">
                <a:solidFill>
                  <a:schemeClr val="tx1"/>
                </a:solidFill>
              </a:rPr>
              <a:t>Se </a:t>
            </a:r>
            <a:r>
              <a:rPr lang="es-EC" sz="2200" dirty="0">
                <a:solidFill>
                  <a:schemeClr val="tx1"/>
                </a:solidFill>
              </a:rPr>
              <a:t>determino que la </a:t>
            </a:r>
            <a:r>
              <a:rPr lang="es-EC" sz="2200" b="1" i="1" dirty="0">
                <a:solidFill>
                  <a:schemeClr val="tx1"/>
                </a:solidFill>
              </a:rPr>
              <a:t>acumulación de lactato promedio </a:t>
            </a:r>
            <a:r>
              <a:rPr lang="es-EC" sz="2200" dirty="0">
                <a:solidFill>
                  <a:schemeClr val="tx1"/>
                </a:solidFill>
              </a:rPr>
              <a:t>en los deportistas en altura alcanza su </a:t>
            </a:r>
            <a:r>
              <a:rPr lang="es-EC" sz="2200" b="1" i="1" dirty="0">
                <a:solidFill>
                  <a:schemeClr val="tx1"/>
                </a:solidFill>
              </a:rPr>
              <a:t>nivel máximo entre los 3 y 5 </a:t>
            </a:r>
            <a:r>
              <a:rPr lang="es-EC" sz="2200" dirty="0">
                <a:solidFill>
                  <a:schemeClr val="tx1"/>
                </a:solidFill>
              </a:rPr>
              <a:t>min. Con valores de </a:t>
            </a:r>
            <a:r>
              <a:rPr lang="es-EC" sz="2200" b="1" i="1" dirty="0">
                <a:solidFill>
                  <a:schemeClr val="tx1"/>
                </a:solidFill>
              </a:rPr>
              <a:t>14,6 mmol/min y 14,7 mmol/min</a:t>
            </a:r>
            <a:r>
              <a:rPr lang="es-EC" sz="2200" dirty="0">
                <a:solidFill>
                  <a:schemeClr val="tx1"/>
                </a:solidFill>
              </a:rPr>
              <a:t>; luego de terminado del test de esfuerzo máximo</a:t>
            </a:r>
            <a:r>
              <a:rPr lang="es-EC" sz="2200" dirty="0" smtClean="0">
                <a:solidFill>
                  <a:schemeClr val="tx1"/>
                </a:solidFill>
              </a:rPr>
              <a:t>.</a:t>
            </a:r>
            <a:endParaRPr lang="es-ES" sz="2200" dirty="0">
              <a:solidFill>
                <a:schemeClr val="tx1"/>
              </a:solidFill>
            </a:endParaRPr>
          </a:p>
        </p:txBody>
      </p:sp>
      <p:sp>
        <p:nvSpPr>
          <p:cNvPr id="2" name="1 Título"/>
          <p:cNvSpPr>
            <a:spLocks noGrp="1"/>
          </p:cNvSpPr>
          <p:nvPr>
            <p:ph type="title"/>
          </p:nvPr>
        </p:nvSpPr>
        <p:spPr/>
        <p:txBody>
          <a:bodyPr>
            <a:normAutofit/>
          </a:bodyPr>
          <a:lstStyle/>
          <a:p>
            <a:r>
              <a:rPr lang="es-EC" sz="4800" b="1" dirty="0" smtClean="0"/>
              <a:t>CONCLUSIONES</a:t>
            </a:r>
            <a:endParaRPr lang="es-ES" sz="4800" dirty="0"/>
          </a:p>
        </p:txBody>
      </p:sp>
    </p:spTree>
    <p:extLst>
      <p:ext uri="{BB962C8B-B14F-4D97-AF65-F5344CB8AC3E}">
        <p14:creationId xmlns="" xmlns:p14="http://schemas.microsoft.com/office/powerpoint/2010/main" val="1544535676"/>
      </p:ext>
    </p:extLst>
  </p:cSld>
  <p:clrMapOvr>
    <a:masterClrMapping/>
  </p:clrMapOvr>
  <p:transition spd="slow">
    <p:fade thruBlk="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2420888"/>
            <a:ext cx="8329642" cy="4133056"/>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a:normAutofit lnSpcReduction="10000"/>
          </a:bodyPr>
          <a:lstStyle/>
          <a:p>
            <a:pPr lvl="0" algn="just"/>
            <a:r>
              <a:rPr lang="es-EC" sz="2200" dirty="0">
                <a:solidFill>
                  <a:schemeClr val="tx1"/>
                </a:solidFill>
              </a:rPr>
              <a:t>Permitir que el personal de alumnos de la CAFDER puedan dar conitinuidad al proceso de investigación que hemos realizado, para obtener datos científicos en otros deportes sobre el entrenamiento en altura.</a:t>
            </a:r>
            <a:endParaRPr lang="es-ES_tradnl" sz="2200" dirty="0">
              <a:solidFill>
                <a:schemeClr val="tx1"/>
              </a:solidFill>
            </a:endParaRPr>
          </a:p>
          <a:p>
            <a:pPr lvl="0" algn="just">
              <a:buNone/>
            </a:pPr>
            <a:endParaRPr lang="es-ES" sz="2200" dirty="0" smtClean="0">
              <a:solidFill>
                <a:schemeClr val="tx1"/>
              </a:solidFill>
            </a:endParaRPr>
          </a:p>
          <a:p>
            <a:pPr lvl="0" algn="just"/>
            <a:r>
              <a:rPr lang="es-EC" sz="2200" dirty="0">
                <a:solidFill>
                  <a:schemeClr val="tx1"/>
                </a:solidFill>
              </a:rPr>
              <a:t>Incentivar en los estudiantes de nuestra carrera, el uso de medios tecnológicos como son las máquinas analizadoras de lactato y medidores de frecuencia cardiaca; para obtener datos científicos y que estén en condiciones de realizar análisis, interpretación de resultados, y planificación de entrenamiento en función de los estudios ejecutados</a:t>
            </a:r>
            <a:r>
              <a:rPr lang="es-EC" sz="2200" dirty="0" smtClean="0">
                <a:solidFill>
                  <a:schemeClr val="tx1"/>
                </a:solidFill>
              </a:rPr>
              <a:t>.</a:t>
            </a:r>
            <a:endParaRPr lang="es-ES" sz="2200" dirty="0">
              <a:solidFill>
                <a:schemeClr val="tx1"/>
              </a:solidFill>
            </a:endParaRPr>
          </a:p>
        </p:txBody>
      </p:sp>
      <p:sp>
        <p:nvSpPr>
          <p:cNvPr id="2" name="1 Título"/>
          <p:cNvSpPr>
            <a:spLocks noGrp="1"/>
          </p:cNvSpPr>
          <p:nvPr>
            <p:ph type="title"/>
          </p:nvPr>
        </p:nvSpPr>
        <p:spPr>
          <a:xfrm>
            <a:off x="428596" y="428604"/>
            <a:ext cx="8229600" cy="1143000"/>
          </a:xfrm>
        </p:spPr>
        <p:txBody>
          <a:bodyPr/>
          <a:lstStyle/>
          <a:p>
            <a:r>
              <a:rPr lang="es-ES_tradnl" b="1" dirty="0" smtClean="0"/>
              <a:t>RECOMENDACIONES </a:t>
            </a:r>
            <a:endParaRPr lang="es-ES" b="1" dirty="0"/>
          </a:p>
        </p:txBody>
      </p:sp>
    </p:spTree>
  </p:cSld>
  <p:clrMapOvr>
    <a:masterClrMapping/>
  </p:clrMapOvr>
  <p:transition spd="slow">
    <p:cover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6" name="Picture 5" descr="Escenario"/>
          <p:cNvPicPr>
            <a:picLocks noChangeAspect="1" noChangeArrowheads="1"/>
          </p:cNvPicPr>
          <p:nvPr/>
        </p:nvPicPr>
        <p:blipFill>
          <a:blip r:embed="rId2" cstate="print"/>
          <a:srcRect/>
          <a:stretch>
            <a:fillRect/>
          </a:stretch>
        </p:blipFill>
        <p:spPr bwMode="auto">
          <a:xfrm>
            <a:off x="-2286000" y="-1676400"/>
            <a:ext cx="13716000" cy="9355138"/>
          </a:xfrm>
          <a:prstGeom prst="rect">
            <a:avLst/>
          </a:prstGeom>
          <a:noFill/>
          <a:ln w="9525">
            <a:noFill/>
            <a:miter lim="800000"/>
            <a:headEnd/>
            <a:tailEnd/>
          </a:ln>
        </p:spPr>
      </p:pic>
      <p:sp>
        <p:nvSpPr>
          <p:cNvPr id="5" name="Text Box 8"/>
          <p:cNvSpPr txBox="1">
            <a:spLocks noChangeArrowheads="1"/>
          </p:cNvSpPr>
          <p:nvPr/>
        </p:nvSpPr>
        <p:spPr bwMode="auto">
          <a:xfrm>
            <a:off x="1562100" y="1143000"/>
            <a:ext cx="6019800" cy="2062163"/>
          </a:xfrm>
          <a:prstGeom prst="rect">
            <a:avLst/>
          </a:prstGeom>
          <a:noFill/>
          <a:ln w="9525">
            <a:noFill/>
            <a:miter lim="800000"/>
            <a:headEnd/>
            <a:tailEnd/>
          </a:ln>
        </p:spPr>
        <p:txBody>
          <a:bodyPr>
            <a:spAutoFit/>
          </a:bodyPr>
          <a:lstStyle/>
          <a:p>
            <a:pPr>
              <a:spcBef>
                <a:spcPct val="50000"/>
              </a:spcBef>
            </a:pPr>
            <a:r>
              <a:rPr lang="pt-PT" sz="3200" b="1" i="1" dirty="0">
                <a:solidFill>
                  <a:srgbClr val="FFFF00"/>
                </a:solidFill>
                <a:latin typeface="Times New Roman" pitchFamily="18" charset="0"/>
              </a:rPr>
              <a:t>Autores:</a:t>
            </a:r>
          </a:p>
          <a:p>
            <a:pPr>
              <a:spcBef>
                <a:spcPct val="50000"/>
              </a:spcBef>
            </a:pPr>
            <a:r>
              <a:rPr lang="pt-PT" sz="3200" b="1" i="1" dirty="0" smtClean="0">
                <a:solidFill>
                  <a:srgbClr val="FFFF00"/>
                </a:solidFill>
                <a:latin typeface="Times New Roman" pitchFamily="18" charset="0"/>
              </a:rPr>
              <a:t>Capt. Jorge Ortiz</a:t>
            </a:r>
            <a:endParaRPr lang="pt-PT" sz="3200" b="1" i="1" dirty="0">
              <a:solidFill>
                <a:srgbClr val="FFFF00"/>
              </a:solidFill>
              <a:latin typeface="Times New Roman" pitchFamily="18" charset="0"/>
            </a:endParaRPr>
          </a:p>
          <a:p>
            <a:pPr>
              <a:spcBef>
                <a:spcPct val="50000"/>
              </a:spcBef>
            </a:pPr>
            <a:r>
              <a:rPr lang="pt-PT" sz="3200" b="1" i="1" dirty="0" smtClean="0">
                <a:solidFill>
                  <a:srgbClr val="FFFF00"/>
                </a:solidFill>
                <a:latin typeface="Times New Roman" pitchFamily="18" charset="0"/>
              </a:rPr>
              <a:t>Capt. Ignacio Maldonado</a:t>
            </a:r>
            <a:endParaRPr lang="pt-PT" sz="3200" b="1" i="1" dirty="0">
              <a:solidFill>
                <a:srgbClr val="FFFF00"/>
              </a:solidFill>
              <a:latin typeface="Times New Roman"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Effect transition="in" filter="fade">
                                      <p:cBhvr>
                                        <p:cTn id="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2448602"/>
            <a:ext cx="8329642" cy="3860718"/>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a:normAutofit lnSpcReduction="10000"/>
          </a:bodyPr>
          <a:lstStyle/>
          <a:p>
            <a:pPr lvl="0" algn="just"/>
            <a:r>
              <a:rPr lang="es-EC" sz="2200" dirty="0">
                <a:solidFill>
                  <a:schemeClr val="tx1"/>
                </a:solidFill>
              </a:rPr>
              <a:t>Buscar el apoyo económico por parte de la Universidad de Fuerzas Armadas ESPE, para la adquisición de estos materiales, ya que este tipo de investigaciones demandan valores económicos significativos.</a:t>
            </a:r>
            <a:endParaRPr lang="es-ES_tradnl" sz="2200" dirty="0">
              <a:solidFill>
                <a:schemeClr val="tx1"/>
              </a:solidFill>
            </a:endParaRPr>
          </a:p>
          <a:p>
            <a:pPr lvl="0" algn="just">
              <a:buNone/>
            </a:pPr>
            <a:endParaRPr lang="es-ES" sz="2200" dirty="0" smtClean="0">
              <a:solidFill>
                <a:schemeClr val="tx1"/>
              </a:solidFill>
            </a:endParaRPr>
          </a:p>
          <a:p>
            <a:pPr lvl="0" algn="just"/>
            <a:r>
              <a:rPr lang="es-EC" sz="2200" dirty="0">
                <a:solidFill>
                  <a:schemeClr val="tx1"/>
                </a:solidFill>
              </a:rPr>
              <a:t>Que los resultados obtenidos en esta investigación sean de gran ayuda para entrenadores y deportistas de natación, en especial para el equipo de cadetes de las Fuerzas Armadas del Ecuador con miras a suparticipación en </a:t>
            </a:r>
            <a:r>
              <a:rPr lang="es-ES" sz="2200" dirty="0">
                <a:solidFill>
                  <a:schemeClr val="tx1"/>
                </a:solidFill>
              </a:rPr>
              <a:t>los II Juegos Mundiales Militares de Cadetes</a:t>
            </a:r>
            <a:r>
              <a:rPr lang="es-ES" sz="2200" dirty="0" smtClean="0">
                <a:solidFill>
                  <a:schemeClr val="tx1"/>
                </a:solidFill>
              </a:rPr>
              <a:t>.</a:t>
            </a:r>
            <a:endParaRPr lang="es-ES" sz="2200" dirty="0">
              <a:solidFill>
                <a:schemeClr val="tx1"/>
              </a:solidFill>
            </a:endParaRPr>
          </a:p>
        </p:txBody>
      </p:sp>
      <p:sp>
        <p:nvSpPr>
          <p:cNvPr id="2" name="1 Título"/>
          <p:cNvSpPr>
            <a:spLocks noGrp="1"/>
          </p:cNvSpPr>
          <p:nvPr>
            <p:ph type="title"/>
          </p:nvPr>
        </p:nvSpPr>
        <p:spPr>
          <a:xfrm>
            <a:off x="428596" y="428604"/>
            <a:ext cx="8229600" cy="1143000"/>
          </a:xfrm>
        </p:spPr>
        <p:txBody>
          <a:bodyPr/>
          <a:lstStyle/>
          <a:p>
            <a:r>
              <a:rPr lang="es-ES_tradnl" b="1" dirty="0" smtClean="0"/>
              <a:t>RECOMENDACIONES </a:t>
            </a:r>
            <a:endParaRPr lang="es-ES" b="1" dirty="0"/>
          </a:p>
        </p:txBody>
      </p:sp>
    </p:spTree>
    <p:extLst>
      <p:ext uri="{BB962C8B-B14F-4D97-AF65-F5344CB8AC3E}">
        <p14:creationId xmlns="" xmlns:p14="http://schemas.microsoft.com/office/powerpoint/2010/main" val="1342140698"/>
      </p:ext>
    </p:extLst>
  </p:cSld>
  <p:clrMapOvr>
    <a:masterClrMapping/>
  </p:clrMapOvr>
  <p:transition spd="slow">
    <p:cover dir="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2636912"/>
            <a:ext cx="8329642" cy="2088232"/>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a:noAutofit/>
          </a:bodyPr>
          <a:lstStyle/>
          <a:p>
            <a:pPr lvl="0" algn="just"/>
            <a:r>
              <a:rPr lang="es-EC" dirty="0">
                <a:solidFill>
                  <a:schemeClr val="tx1"/>
                </a:solidFill>
              </a:rPr>
              <a:t>Se gestione para lograr el apoyo de la unidades administrativas encargadas de financiar los proyectos de investigación científica, para que la CAFDER cuente con proyectos de investigación valiosos y aporten en el proceso de formación académica.</a:t>
            </a:r>
            <a:endParaRPr lang="es-ES_tradnl" dirty="0">
              <a:solidFill>
                <a:schemeClr val="tx1"/>
              </a:solidFill>
            </a:endParaRPr>
          </a:p>
          <a:p>
            <a:pPr marL="0" indent="0">
              <a:buNone/>
            </a:pPr>
            <a:r>
              <a:rPr lang="es-ES" dirty="0">
                <a:solidFill>
                  <a:schemeClr val="tx1"/>
                </a:solidFill>
              </a:rPr>
              <a:t/>
            </a:r>
            <a:br>
              <a:rPr lang="es-ES" dirty="0">
                <a:solidFill>
                  <a:schemeClr val="tx1"/>
                </a:solidFill>
              </a:rPr>
            </a:br>
            <a:r>
              <a:rPr lang="es-ES" dirty="0">
                <a:solidFill>
                  <a:schemeClr val="tx1"/>
                </a:solidFill>
              </a:rPr>
              <a:t/>
            </a:r>
            <a:br>
              <a:rPr lang="es-ES" dirty="0">
                <a:solidFill>
                  <a:schemeClr val="tx1"/>
                </a:solidFill>
              </a:rPr>
            </a:br>
            <a:endParaRPr lang="es-ES" dirty="0">
              <a:solidFill>
                <a:schemeClr val="tx1"/>
              </a:solidFill>
            </a:endParaRPr>
          </a:p>
        </p:txBody>
      </p:sp>
      <p:sp>
        <p:nvSpPr>
          <p:cNvPr id="2" name="1 Título"/>
          <p:cNvSpPr>
            <a:spLocks noGrp="1"/>
          </p:cNvSpPr>
          <p:nvPr>
            <p:ph type="title"/>
          </p:nvPr>
        </p:nvSpPr>
        <p:spPr/>
        <p:txBody>
          <a:bodyPr/>
          <a:lstStyle/>
          <a:p>
            <a:r>
              <a:rPr lang="es-ES_tradnl" b="1" dirty="0" smtClean="0"/>
              <a:t>RECOMENDACIONES </a:t>
            </a:r>
            <a:endParaRPr lang="es-ES" b="1" dirty="0"/>
          </a:p>
        </p:txBody>
      </p:sp>
    </p:spTree>
  </p:cSld>
  <p:clrMapOvr>
    <a:masterClrMapping/>
  </p:clrMapOvr>
  <p:transition spd="slow">
    <p:plus/>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3563888" y="5661248"/>
            <a:ext cx="5328592" cy="864096"/>
          </a:xfrm>
        </p:spPr>
        <p:txBody>
          <a:bodyPr>
            <a:normAutofit fontScale="92500" lnSpcReduction="20000"/>
          </a:bodyPr>
          <a:lstStyle/>
          <a:p>
            <a:pPr>
              <a:buNone/>
            </a:pPr>
            <a:r>
              <a:rPr lang="es-EC" sz="2800" b="1" dirty="0" smtClean="0">
                <a:solidFill>
                  <a:schemeClr val="tx1"/>
                </a:solidFill>
              </a:rPr>
              <a:t>POR SU ATENCIÓN </a:t>
            </a:r>
          </a:p>
          <a:p>
            <a:pPr>
              <a:buNone/>
            </a:pPr>
            <a:r>
              <a:rPr lang="es-EC" sz="2800" b="1" dirty="0" smtClean="0">
                <a:solidFill>
                  <a:schemeClr val="tx1"/>
                </a:solidFill>
              </a:rPr>
              <a:t>			¡MUCHAS GRACIAS!</a:t>
            </a:r>
          </a:p>
          <a:p>
            <a:pPr>
              <a:buNone/>
            </a:pPr>
            <a:endParaRPr lang="es-EC" sz="2800" dirty="0"/>
          </a:p>
        </p:txBody>
      </p:sp>
      <p:graphicFrame>
        <p:nvGraphicFramePr>
          <p:cNvPr id="9" name="8 Diagrama"/>
          <p:cNvGraphicFramePr/>
          <p:nvPr/>
        </p:nvGraphicFramePr>
        <p:xfrm>
          <a:off x="683568" y="2924944"/>
          <a:ext cx="7848872" cy="19442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5" descr="IMAGE008"/>
          <p:cNvPicPr>
            <a:picLocks noChangeAspect="1" noChangeArrowheads="1" noCrop="1"/>
          </p:cNvPicPr>
          <p:nvPr/>
        </p:nvPicPr>
        <p:blipFill>
          <a:blip r:embed="rId7" cstate="print"/>
          <a:srcRect/>
          <a:stretch>
            <a:fillRect/>
          </a:stretch>
        </p:blipFill>
        <p:spPr bwMode="auto">
          <a:xfrm>
            <a:off x="7104232" y="332656"/>
            <a:ext cx="1567180" cy="1152128"/>
          </a:xfrm>
          <a:prstGeom prst="rect">
            <a:avLst/>
          </a:prstGeom>
          <a:noFill/>
          <a:ln w="9525">
            <a:noFill/>
            <a:miter lim="800000"/>
            <a:headEnd/>
            <a:tailEnd/>
          </a:ln>
        </p:spPr>
      </p:pic>
      <p:pic>
        <p:nvPicPr>
          <p:cNvPr id="1027" name="Picture 3" descr="D:\RESPALDOS DE TODA LA INFORMACIÓN\ESPE\CAFDER\LOGO ESPE.jpg"/>
          <p:cNvPicPr>
            <a:picLocks noChangeAspect="1" noChangeArrowheads="1"/>
          </p:cNvPicPr>
          <p:nvPr/>
        </p:nvPicPr>
        <p:blipFill>
          <a:blip r:embed="rId8" cstate="print"/>
          <a:srcRect/>
          <a:stretch>
            <a:fillRect/>
          </a:stretch>
        </p:blipFill>
        <p:spPr bwMode="auto">
          <a:xfrm>
            <a:off x="467544" y="404664"/>
            <a:ext cx="3986602" cy="1152128"/>
          </a:xfrm>
          <a:prstGeom prst="rect">
            <a:avLst/>
          </a:prstGeom>
          <a:ln>
            <a:noFill/>
          </a:ln>
          <a:effectLst>
            <a:softEdge rad="112500"/>
          </a:effectLst>
        </p:spPr>
      </p:pic>
    </p:spTree>
  </p:cSld>
  <p:clrMapOvr>
    <a:masterClrMapping/>
  </p:clrMapOvr>
  <p:transition>
    <p:cover dir="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Marcador de contenido"/>
          <p:cNvGraphicFramePr>
            <a:graphicFrameLocks noGrp="1"/>
          </p:cNvGraphicFramePr>
          <p:nvPr>
            <p:ph idx="1"/>
          </p:nvPr>
        </p:nvGraphicFramePr>
        <p:xfrm>
          <a:off x="827584" y="1916832"/>
          <a:ext cx="7615262" cy="1440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Título"/>
          <p:cNvSpPr>
            <a:spLocks noGrp="1"/>
          </p:cNvSpPr>
          <p:nvPr>
            <p:ph type="title"/>
          </p:nvPr>
        </p:nvSpPr>
        <p:spPr/>
        <p:txBody>
          <a:bodyPr>
            <a:normAutofit/>
          </a:bodyPr>
          <a:lstStyle/>
          <a:p>
            <a:r>
              <a:rPr lang="es-EC" b="1" dirty="0" smtClean="0"/>
              <a:t>OBJETO DE LA INVESTIGACIÓN </a:t>
            </a:r>
            <a:endParaRPr lang="es-ES" dirty="0"/>
          </a:p>
        </p:txBody>
      </p:sp>
      <p:pic>
        <p:nvPicPr>
          <p:cNvPr id="4" name="Imagen 3"/>
          <p:cNvPicPr>
            <a:picLocks noChangeAspect="1"/>
          </p:cNvPicPr>
          <p:nvPr/>
        </p:nvPicPr>
        <p:blipFill>
          <a:blip r:embed="rId7" cstate="print"/>
          <a:stretch>
            <a:fillRect/>
          </a:stretch>
        </p:blipFill>
        <p:spPr>
          <a:xfrm>
            <a:off x="1619672" y="3482032"/>
            <a:ext cx="6161088" cy="3259336"/>
          </a:xfrm>
          <a:prstGeom prst="rect">
            <a:avLst/>
          </a:prstGeom>
          <a:ln>
            <a:noFill/>
          </a:ln>
          <a:effectLst>
            <a:softEdge rad="112500"/>
          </a:effectLst>
        </p:spPr>
      </p:pic>
    </p:spTree>
  </p:cSld>
  <p:clrMapOvr>
    <a:masterClrMapping/>
  </p:clrMapOvr>
  <p:transition spd="slow">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idx="1"/>
          </p:nvPr>
        </p:nvGraphicFramePr>
        <p:xfrm>
          <a:off x="539552" y="2276872"/>
          <a:ext cx="8075240" cy="4248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Título"/>
          <p:cNvSpPr>
            <a:spLocks noGrp="1"/>
          </p:cNvSpPr>
          <p:nvPr>
            <p:ph type="title"/>
          </p:nvPr>
        </p:nvSpPr>
        <p:spPr/>
        <p:txBody>
          <a:bodyPr>
            <a:normAutofit/>
          </a:bodyPr>
          <a:lstStyle/>
          <a:p>
            <a:r>
              <a:rPr lang="es-EC" b="1" dirty="0"/>
              <a:t>SITUACIÓN </a:t>
            </a:r>
            <a:r>
              <a:rPr lang="es-EC" b="1" dirty="0" smtClean="0"/>
              <a:t>PROBLÉMICA</a:t>
            </a:r>
            <a:endParaRPr lang="es-ES" dirty="0"/>
          </a:p>
        </p:txBody>
      </p:sp>
    </p:spTree>
  </p:cSld>
  <p:clrMapOvr>
    <a:masterClrMapping/>
  </p:clrMapOvr>
  <p:transition spd="slow">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2"/>
          <p:cNvPicPr>
            <a:picLocks noChangeAspect="1"/>
          </p:cNvPicPr>
          <p:nvPr/>
        </p:nvPicPr>
        <p:blipFill>
          <a:blip r:embed="rId2" cstate="print"/>
          <a:srcRect l="8560" t="13675" b="17949"/>
          <a:stretch>
            <a:fillRect/>
          </a:stretch>
        </p:blipFill>
        <p:spPr>
          <a:xfrm>
            <a:off x="1403648" y="3933056"/>
            <a:ext cx="5971268" cy="2736304"/>
          </a:xfrm>
          <a:prstGeom prst="rect">
            <a:avLst/>
          </a:prstGeom>
          <a:ln>
            <a:noFill/>
          </a:ln>
          <a:effectLst>
            <a:softEdge rad="112500"/>
          </a:effectLst>
        </p:spPr>
      </p:pic>
      <p:graphicFrame>
        <p:nvGraphicFramePr>
          <p:cNvPr id="6" name="5 Marcador de contenido"/>
          <p:cNvGraphicFramePr>
            <a:graphicFrameLocks noGrp="1"/>
          </p:cNvGraphicFramePr>
          <p:nvPr>
            <p:ph idx="1"/>
          </p:nvPr>
        </p:nvGraphicFramePr>
        <p:xfrm>
          <a:off x="611560" y="1700808"/>
          <a:ext cx="7488832" cy="26642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1 Título"/>
          <p:cNvSpPr>
            <a:spLocks noGrp="1"/>
          </p:cNvSpPr>
          <p:nvPr>
            <p:ph type="title"/>
          </p:nvPr>
        </p:nvSpPr>
        <p:spPr>
          <a:xfrm>
            <a:off x="428596" y="500042"/>
            <a:ext cx="8229600" cy="1143000"/>
          </a:xfrm>
        </p:spPr>
        <p:txBody>
          <a:bodyPr>
            <a:normAutofit/>
          </a:bodyPr>
          <a:lstStyle/>
          <a:p>
            <a:r>
              <a:rPr lang="es-EC" b="1" dirty="0" smtClean="0"/>
              <a:t>PROBLEMA DE INVESTIGACIÓN </a:t>
            </a:r>
            <a:endParaRPr lang="es-ES" dirty="0"/>
          </a:p>
        </p:txBody>
      </p:sp>
    </p:spTree>
  </p:cSld>
  <p:clrMapOvr>
    <a:masterClrMapping/>
  </p:clrMapOvr>
  <p:transition spd="slow">
    <p:split orient="vert" dir="in"/>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3528" y="2852936"/>
            <a:ext cx="4536504" cy="2952328"/>
          </a:xfrm>
          <a:prstGeom prst="roundRect">
            <a:avLst/>
          </a:prstGeom>
          <a:solidFill>
            <a:schemeClr val="accent3">
              <a:lumMod val="40000"/>
              <a:lumOff val="60000"/>
            </a:schemeClr>
          </a:solidFill>
          <a:ln>
            <a:noFill/>
          </a:ln>
          <a:effectLst/>
          <a:scene3d>
            <a:camera prst="orthographicFront">
              <a:rot lat="0" lon="0" rev="0"/>
            </a:camera>
            <a:lightRig rig="chilly" dir="t">
              <a:rot lat="0" lon="0" rev="18480000"/>
            </a:lightRig>
          </a:scene3d>
          <a:sp3d prstMaterial="clear">
            <a:bevelT h="63500"/>
          </a:sp3d>
        </p:spPr>
        <p:txBody>
          <a:bodyPr>
            <a:noAutofit/>
          </a:bodyPr>
          <a:lstStyle/>
          <a:p>
            <a:pPr>
              <a:buNone/>
            </a:pPr>
            <a:r>
              <a:rPr lang="es-EC" sz="2100" b="1" dirty="0" smtClean="0">
                <a:solidFill>
                  <a:schemeClr val="tx1"/>
                </a:solidFill>
              </a:rPr>
              <a:t>	DELIMITACIÓN TEMPORAL</a:t>
            </a:r>
          </a:p>
          <a:p>
            <a:pPr marL="0" indent="0" algn="just">
              <a:buNone/>
            </a:pPr>
            <a:r>
              <a:rPr lang="es-ES" sz="2100" dirty="0" smtClean="0">
                <a:solidFill>
                  <a:schemeClr val="tx1"/>
                </a:solidFill>
              </a:rPr>
              <a:t>La </a:t>
            </a:r>
            <a:r>
              <a:rPr lang="es-ES" sz="2100" dirty="0">
                <a:solidFill>
                  <a:schemeClr val="tx1"/>
                </a:solidFill>
              </a:rPr>
              <a:t>presente investigación se realizará con los deportistas de la preselección de cadetes del equipo de natación las Fuerzas Armadas del Ecuador que se encuentran entrenando para su participación en el mundial de cadetes del 2014.</a:t>
            </a:r>
            <a:endParaRPr lang="es-ES_tradnl" sz="2100" dirty="0">
              <a:solidFill>
                <a:schemeClr val="tx1"/>
              </a:solidFill>
            </a:endParaRPr>
          </a:p>
        </p:txBody>
      </p:sp>
      <p:sp>
        <p:nvSpPr>
          <p:cNvPr id="2" name="1 Título"/>
          <p:cNvSpPr>
            <a:spLocks noGrp="1"/>
          </p:cNvSpPr>
          <p:nvPr>
            <p:ph type="title"/>
          </p:nvPr>
        </p:nvSpPr>
        <p:spPr>
          <a:xfrm>
            <a:off x="500034" y="428604"/>
            <a:ext cx="8229600" cy="1143000"/>
          </a:xfrm>
        </p:spPr>
        <p:txBody>
          <a:bodyPr>
            <a:normAutofit fontScale="90000"/>
          </a:bodyPr>
          <a:lstStyle/>
          <a:p>
            <a:r>
              <a:rPr lang="es-EC" b="1" dirty="0"/>
              <a:t>DELIMITACIÓN DE LA </a:t>
            </a:r>
            <a:r>
              <a:rPr lang="es-EC" b="1" dirty="0" smtClean="0"/>
              <a:t>INVESTIGACIÓN</a:t>
            </a:r>
            <a:endParaRPr lang="es-ES" dirty="0"/>
          </a:p>
        </p:txBody>
      </p:sp>
      <p:pic>
        <p:nvPicPr>
          <p:cNvPr id="4" name="Imagen 3"/>
          <p:cNvPicPr>
            <a:picLocks noChangeAspect="1"/>
          </p:cNvPicPr>
          <p:nvPr/>
        </p:nvPicPr>
        <p:blipFill>
          <a:blip r:embed="rId2" cstate="print">
            <a:lum bright="30000" contrast="20000"/>
          </a:blip>
          <a:stretch>
            <a:fillRect/>
          </a:stretch>
        </p:blipFill>
        <p:spPr>
          <a:xfrm>
            <a:off x="5014913" y="2498692"/>
            <a:ext cx="3877567" cy="3378580"/>
          </a:xfrm>
          <a:prstGeom prst="rect">
            <a:avLst/>
          </a:prstGeom>
          <a:ln>
            <a:noFill/>
          </a:ln>
          <a:effectLst>
            <a:softEdge rad="112500"/>
          </a:effectLst>
        </p:spPr>
      </p:pic>
      <p:pic>
        <p:nvPicPr>
          <p:cNvPr id="5" name="Objeto 16"/>
          <p:cNvPicPr>
            <a:picLocks noChangeArrowheads="1"/>
          </p:cNvPicPr>
          <p:nvPr/>
        </p:nvPicPr>
        <p:blipFill>
          <a:blip r:embed="rId3" cstate="print"/>
          <a:srcRect t="-537" b="-967"/>
          <a:stretch>
            <a:fillRect/>
          </a:stretch>
        </p:blipFill>
        <p:spPr bwMode="auto">
          <a:xfrm>
            <a:off x="971600" y="1916832"/>
            <a:ext cx="2880320" cy="864096"/>
          </a:xfrm>
          <a:prstGeom prst="rect">
            <a:avLst/>
          </a:prstGeom>
          <a:ln>
            <a:noFill/>
          </a:ln>
          <a:effectLst>
            <a:softEdge rad="112500"/>
          </a:effectLst>
        </p:spPr>
      </p:pic>
    </p:spTree>
  </p:cSld>
  <p:clrMapOvr>
    <a:masterClrMapping/>
  </p:clrMapOvr>
  <p:transition spd="slow">
    <p:diamond/>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Forma de onda">
  <a:themeElements>
    <a:clrScheme name="Fundición">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rma de onda">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orma de onda">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Módulo">
  <a:themeElements>
    <a:clrScheme name="Módulo">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ódulo">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ódul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Técnico">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themeOverride>
</file>

<file path=ppt/theme/themeOverride11.xml><?xml version="1.0" encoding="utf-8"?>
<a:themeOverride xmlns:a="http://schemas.openxmlformats.org/drawingml/2006/main">
  <a:clrScheme name="Técnico">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themeOverride>
</file>

<file path=ppt/theme/themeOverride12.xml><?xml version="1.0" encoding="utf-8"?>
<a:themeOverride xmlns:a="http://schemas.openxmlformats.org/drawingml/2006/main">
  <a:clrScheme name="Técnico">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13408</TotalTime>
  <Words>2384</Words>
  <Application>Microsoft Office PowerPoint</Application>
  <PresentationFormat>Presentación en pantalla (4:3)</PresentationFormat>
  <Paragraphs>617</Paragraphs>
  <Slides>52</Slides>
  <Notes>2</Notes>
  <HiddenSlides>0</HiddenSlides>
  <MMClips>0</MMClips>
  <ScaleCrop>false</ScaleCrop>
  <HeadingPairs>
    <vt:vector size="4" baseType="variant">
      <vt:variant>
        <vt:lpstr>Tema</vt:lpstr>
      </vt:variant>
      <vt:variant>
        <vt:i4>2</vt:i4>
      </vt:variant>
      <vt:variant>
        <vt:lpstr>Títulos de diapositiva</vt:lpstr>
      </vt:variant>
      <vt:variant>
        <vt:i4>52</vt:i4>
      </vt:variant>
    </vt:vector>
  </HeadingPairs>
  <TitlesOfParts>
    <vt:vector size="54" baseType="lpstr">
      <vt:lpstr>Forma de onda</vt:lpstr>
      <vt:lpstr>Módulo</vt:lpstr>
      <vt:lpstr>Diapositiva 1</vt:lpstr>
      <vt:lpstr>Diapositiva 2</vt:lpstr>
      <vt:lpstr>Diapositiva 3</vt:lpstr>
      <vt:lpstr>Diapositiva 4</vt:lpstr>
      <vt:lpstr>Diapositiva 5</vt:lpstr>
      <vt:lpstr>OBJETO DE LA INVESTIGACIÓN </vt:lpstr>
      <vt:lpstr>SITUACIÓN PROBLÉMICA</vt:lpstr>
      <vt:lpstr>PROBLEMA DE INVESTIGACIÓN </vt:lpstr>
      <vt:lpstr>DELIMITACIÓN DE LA INVESTIGACIÓN</vt:lpstr>
      <vt:lpstr>DELIMITACIÓN DE LA INVESTIGACIÓN</vt:lpstr>
      <vt:lpstr>DELIMITACIÓN DE LA INVESTIGACIÓN</vt:lpstr>
      <vt:lpstr>JUSTIFICACIÓN E IMPORTANCIA </vt:lpstr>
      <vt:lpstr>OBJETIVO GENERAL</vt:lpstr>
      <vt:lpstr>OBJETIVOS ESPECÍFICOS</vt:lpstr>
      <vt:lpstr>OBJETIVOS ESPECÍFICOS</vt:lpstr>
      <vt:lpstr>MARCO TEÓRICO DE LA INVESTIGACIÓN </vt:lpstr>
      <vt:lpstr>FRECUENCIA CARDIACA. </vt:lpstr>
      <vt:lpstr>Diapositiva 18</vt:lpstr>
      <vt:lpstr>FRECUENCIA CARDIACA EN REPOSO </vt:lpstr>
      <vt:lpstr> FRECUENCIA CARDIACA DURANTE EL EJERCICIO</vt:lpstr>
      <vt:lpstr>FRECUENCIA CARDIACA MÁXIMA</vt:lpstr>
      <vt:lpstr>LACTATO</vt:lpstr>
      <vt:lpstr>LACTATO</vt:lpstr>
      <vt:lpstr>MEDICIONES DEL LACTATO </vt:lpstr>
      <vt:lpstr>Diapositiva 25</vt:lpstr>
      <vt:lpstr>ZONA AERÓBICA</vt:lpstr>
      <vt:lpstr>ZONA MIXTA</vt:lpstr>
      <vt:lpstr>ANAERÓBICA LÁCTICA</vt:lpstr>
      <vt:lpstr>ANAERÓBICA  ALÁCTICA</vt:lpstr>
      <vt:lpstr>PROTOCOLO E INSTRUMENTOS DE MEDICIÓN</vt:lpstr>
      <vt:lpstr>PROTOCOLO DE MEDICIÓN  </vt:lpstr>
      <vt:lpstr>ANÁLISIS E INTERPRETACIÓN DE RESULTADOS</vt:lpstr>
      <vt:lpstr>ANÁLISIS DE LA FRECUENCIA CARDIACA EN REPOSO</vt:lpstr>
      <vt:lpstr>COMPORTAMIENTO DE LA FRECUENCIA CARDIACA EN REPOSO</vt:lpstr>
      <vt:lpstr>ANÁLISIS DE LA RECUPERACION DE LA  FRECUENCIA CARDIACA</vt:lpstr>
      <vt:lpstr>ANÁLISIS DE LA RECUPERACIÓN DE LA  FRECUENCIA CARDIACA</vt:lpstr>
      <vt:lpstr>ANÁLISIS DE LA FRECUENCIA CARDIACA MAXIMA Y LIMIAR</vt:lpstr>
      <vt:lpstr>FRECUENCIA CARDIACA MAXIMA Y LIMIAR</vt:lpstr>
      <vt:lpstr>ANÁLISIS COMPORTAMIENTO DEL  LACTATO EN REPOSO</vt:lpstr>
      <vt:lpstr>COMPORTAMIENTO DEL  LACTATO EN REPOSO</vt:lpstr>
      <vt:lpstr>ANÁLISIS DE LA ACUMULACIÓN Y ACLARAMIENTO DE LACTATO</vt:lpstr>
      <vt:lpstr>ACUMULACIÓN Y ACLARAMIENTO DE LACTATO</vt:lpstr>
      <vt:lpstr>CONCLUSIONES Y RECOMENDACIONES</vt:lpstr>
      <vt:lpstr>CONCLUSIONES</vt:lpstr>
      <vt:lpstr>CONCLUSIONES</vt:lpstr>
      <vt:lpstr>CONCLUSIONES</vt:lpstr>
      <vt:lpstr>CONCLUSIONES</vt:lpstr>
      <vt:lpstr>CONCLUSIONES</vt:lpstr>
      <vt:lpstr>RECOMENDACIONES </vt:lpstr>
      <vt:lpstr>RECOMENDACIONES </vt:lpstr>
      <vt:lpstr>RECOMENDACIONES </vt:lpstr>
      <vt:lpstr>Diapositiva 52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ESCUELA POLITECNICA DEL EJERCITO CAFDER</dc:title>
  <dc:creator>Pablo</dc:creator>
  <cp:lastModifiedBy>Usuario</cp:lastModifiedBy>
  <cp:revision>249</cp:revision>
  <dcterms:created xsi:type="dcterms:W3CDTF">2012-08-17T21:02:52Z</dcterms:created>
  <dcterms:modified xsi:type="dcterms:W3CDTF">2014-04-08T19:42:25Z</dcterms:modified>
</cp:coreProperties>
</file>