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60" r:id="rId4"/>
    <p:sldId id="261" r:id="rId5"/>
    <p:sldId id="271" r:id="rId6"/>
    <p:sldId id="262" r:id="rId7"/>
    <p:sldId id="274" r:id="rId8"/>
    <p:sldId id="263" r:id="rId9"/>
    <p:sldId id="265" r:id="rId10"/>
    <p:sldId id="264" r:id="rId11"/>
    <p:sldId id="266" r:id="rId12"/>
    <p:sldId id="267" r:id="rId13"/>
    <p:sldId id="268" r:id="rId14"/>
    <p:sldId id="269" r:id="rId15"/>
    <p:sldId id="270" r:id="rId16"/>
    <p:sldId id="258" r:id="rId17"/>
    <p:sldId id="259" r:id="rId18"/>
    <p:sldId id="273" r:id="rId1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B97"/>
    <a:srgbClr val="33CCCC"/>
    <a:srgbClr val="A51B4C"/>
    <a:srgbClr val="FA00CA"/>
    <a:srgbClr val="31C98F"/>
    <a:srgbClr val="808080"/>
    <a:srgbClr val="66FF99"/>
    <a:srgbClr val="9900FF"/>
    <a:srgbClr val="7D4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2" autoAdjust="0"/>
    <p:restoredTop sz="94660"/>
  </p:normalViewPr>
  <p:slideViewPr>
    <p:cSldViewPr>
      <p:cViewPr varScale="1">
        <p:scale>
          <a:sx n="78" d="100"/>
          <a:sy n="78" d="100"/>
        </p:scale>
        <p:origin x="-96"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image" Target="../media/image13.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ENERO</c:v>
                </c:pt>
              </c:strCache>
            </c:strRef>
          </c:tx>
          <c:spPr>
            <a:solidFill>
              <a:srgbClr val="814B97"/>
            </a:solidFill>
            <a:ln>
              <a:solidFill>
                <a:schemeClr val="accent1"/>
              </a:solidFill>
            </a:ln>
          </c:spPr>
          <c:invertIfNegative val="0"/>
          <c:dLbls>
            <c:showLegendKey val="0"/>
            <c:showVal val="1"/>
            <c:showCatName val="0"/>
            <c:showSerName val="0"/>
            <c:showPercent val="0"/>
            <c:showBubbleSize val="0"/>
            <c:showLeaderLines val="0"/>
          </c:dLbls>
          <c:cat>
            <c:strRef>
              <c:f>Hoja1!$A$2</c:f>
              <c:strCache>
                <c:ptCount val="1"/>
                <c:pt idx="0">
                  <c:v>VENTAS</c:v>
                </c:pt>
              </c:strCache>
            </c:strRef>
          </c:cat>
          <c:val>
            <c:numRef>
              <c:f>Hoja1!$B$2</c:f>
              <c:numCache>
                <c:formatCode>General</c:formatCode>
                <c:ptCount val="1"/>
                <c:pt idx="0">
                  <c:v>28050</c:v>
                </c:pt>
              </c:numCache>
            </c:numRef>
          </c:val>
        </c:ser>
        <c:ser>
          <c:idx val="1"/>
          <c:order val="1"/>
          <c:tx>
            <c:strRef>
              <c:f>Hoja1!$C$1</c:f>
              <c:strCache>
                <c:ptCount val="1"/>
                <c:pt idx="0">
                  <c:v>FEBRERO</c:v>
                </c:pt>
              </c:strCache>
            </c:strRef>
          </c:tx>
          <c:spPr>
            <a:solidFill>
              <a:srgbClr val="33CCCC"/>
            </a:solidFill>
          </c:spPr>
          <c:invertIfNegative val="0"/>
          <c:dPt>
            <c:idx val="0"/>
            <c:invertIfNegative val="0"/>
            <c:bubble3D val="0"/>
            <c:spPr>
              <a:solidFill>
                <a:srgbClr val="33CCCC"/>
              </a:solidFill>
              <a:ln w="6350"/>
            </c:spPr>
          </c:dPt>
          <c:dLbls>
            <c:showLegendKey val="0"/>
            <c:showVal val="1"/>
            <c:showCatName val="0"/>
            <c:showSerName val="0"/>
            <c:showPercent val="0"/>
            <c:showBubbleSize val="0"/>
            <c:showLeaderLines val="0"/>
          </c:dLbls>
          <c:cat>
            <c:strRef>
              <c:f>Hoja1!$A$2</c:f>
              <c:strCache>
                <c:ptCount val="1"/>
                <c:pt idx="0">
                  <c:v>VENTAS</c:v>
                </c:pt>
              </c:strCache>
            </c:strRef>
          </c:cat>
          <c:val>
            <c:numRef>
              <c:f>Hoja1!$C$2</c:f>
              <c:numCache>
                <c:formatCode>General</c:formatCode>
                <c:ptCount val="1"/>
                <c:pt idx="0">
                  <c:v>28100</c:v>
                </c:pt>
              </c:numCache>
            </c:numRef>
          </c:val>
        </c:ser>
        <c:ser>
          <c:idx val="2"/>
          <c:order val="2"/>
          <c:tx>
            <c:strRef>
              <c:f>Hoja1!$D$1</c:f>
              <c:strCache>
                <c:ptCount val="1"/>
                <c:pt idx="0">
                  <c:v>MARZO</c:v>
                </c:pt>
              </c:strCache>
            </c:strRef>
          </c:tx>
          <c:spPr>
            <a:solidFill>
              <a:srgbClr val="A51B4C"/>
            </a:solidFill>
            <a:scene3d>
              <a:camera prst="orthographicFront"/>
              <a:lightRig rig="threePt" dir="t"/>
            </a:scene3d>
            <a:sp3d prstMaterial="metal"/>
          </c:spPr>
          <c:invertIfNegative val="0"/>
          <c:dLbls>
            <c:showLegendKey val="0"/>
            <c:showVal val="1"/>
            <c:showCatName val="0"/>
            <c:showSerName val="0"/>
            <c:showPercent val="0"/>
            <c:showBubbleSize val="0"/>
            <c:showLeaderLines val="0"/>
          </c:dLbls>
          <c:cat>
            <c:strRef>
              <c:f>Hoja1!$A$2</c:f>
              <c:strCache>
                <c:ptCount val="1"/>
                <c:pt idx="0">
                  <c:v>VENTAS</c:v>
                </c:pt>
              </c:strCache>
            </c:strRef>
          </c:cat>
          <c:val>
            <c:numRef>
              <c:f>Hoja1!$D$2</c:f>
              <c:numCache>
                <c:formatCode>General</c:formatCode>
                <c:ptCount val="1"/>
                <c:pt idx="0">
                  <c:v>28103</c:v>
                </c:pt>
              </c:numCache>
            </c:numRef>
          </c:val>
        </c:ser>
        <c:dLbls>
          <c:showLegendKey val="0"/>
          <c:showVal val="0"/>
          <c:showCatName val="0"/>
          <c:showSerName val="0"/>
          <c:showPercent val="0"/>
          <c:showBubbleSize val="0"/>
        </c:dLbls>
        <c:gapWidth val="150"/>
        <c:shape val="box"/>
        <c:axId val="109755392"/>
        <c:axId val="116015488"/>
        <c:axId val="0"/>
      </c:bar3DChart>
      <c:catAx>
        <c:axId val="109755392"/>
        <c:scaling>
          <c:orientation val="minMax"/>
        </c:scaling>
        <c:delete val="0"/>
        <c:axPos val="b"/>
        <c:majorTickMark val="out"/>
        <c:minorTickMark val="none"/>
        <c:tickLblPos val="nextTo"/>
        <c:crossAx val="116015488"/>
        <c:crosses val="autoZero"/>
        <c:auto val="1"/>
        <c:lblAlgn val="ctr"/>
        <c:lblOffset val="100"/>
        <c:noMultiLvlLbl val="0"/>
      </c:catAx>
      <c:valAx>
        <c:axId val="116015488"/>
        <c:scaling>
          <c:orientation val="minMax"/>
        </c:scaling>
        <c:delete val="0"/>
        <c:axPos val="l"/>
        <c:majorGridlines/>
        <c:numFmt formatCode="General" sourceLinked="1"/>
        <c:majorTickMark val="out"/>
        <c:minorTickMark val="none"/>
        <c:tickLblPos val="nextTo"/>
        <c:crossAx val="109755392"/>
        <c:crosses val="autoZero"/>
        <c:crossBetween val="between"/>
      </c:valAx>
      <c:spPr>
        <a:blipFill>
          <a:blip xmlns:r="http://schemas.openxmlformats.org/officeDocument/2006/relationships" r:embed="rId1"/>
          <a:tile tx="0" ty="0" sx="100000" sy="100000" flip="none" algn="tl"/>
        </a:blipFill>
        <a:effectLst>
          <a:glow rad="228600">
            <a:schemeClr val="accent3">
              <a:satMod val="175000"/>
              <a:alpha val="40000"/>
            </a:schemeClr>
          </a:glow>
        </a:effectLst>
      </c:spPr>
    </c:plotArea>
    <c:legend>
      <c:legendPos val="r"/>
      <c:layout/>
      <c:overlay val="0"/>
      <c:spPr>
        <a:pattFill prst="pct10">
          <a:fgClr>
            <a:srgbClr val="814B97"/>
          </a:fgClr>
          <a:bgClr>
            <a:schemeClr val="bg1"/>
          </a:bgClr>
        </a:pattFill>
        <a:effectLst>
          <a:innerShdw blurRad="63500" dist="50800" dir="5400000">
            <a:prstClr val="black">
              <a:alpha val="50000"/>
            </a:prstClr>
          </a:innerShdw>
        </a:effectLst>
      </c:spPr>
    </c:legend>
    <c:plotVisOnly val="1"/>
    <c:dispBlanksAs val="gap"/>
    <c:showDLblsOverMax val="0"/>
  </c:chart>
  <c:txPr>
    <a:bodyPr/>
    <a:lstStyle/>
    <a:p>
      <a:pPr>
        <a:defRPr sz="1800"/>
      </a:pPr>
      <a:endParaRPr lang="es-EC"/>
    </a:p>
  </c:txPr>
  <c:externalData r:id="rId2">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1EC4C-C348-4699-B247-65737BA00531}" type="doc">
      <dgm:prSet loTypeId="urn:microsoft.com/office/officeart/2005/8/layout/vList6" loCatId="list" qsTypeId="urn:microsoft.com/office/officeart/2005/8/quickstyle/3d2" qsCatId="3D" csTypeId="urn:microsoft.com/office/officeart/2005/8/colors/accent5_2" csCatId="accent5" phldr="1"/>
      <dgm:spPr/>
      <dgm:t>
        <a:bodyPr/>
        <a:lstStyle/>
        <a:p>
          <a:endParaRPr lang="es-EC"/>
        </a:p>
      </dgm:t>
    </dgm:pt>
    <dgm:pt modelId="{0EB2E5A1-D93D-4D25-9452-4968BCAD3B94}">
      <dgm:prSet phldrT="[Texto]" custT="1"/>
      <dgm:spPr/>
      <dgm:t>
        <a:bodyPr/>
        <a:lstStyle/>
        <a:p>
          <a:r>
            <a:rPr lang="es-EC" sz="1800" b="1" dirty="0" smtClean="0">
              <a:solidFill>
                <a:schemeClr val="tx1"/>
              </a:solidFill>
            </a:rPr>
            <a:t>OBJETIVO GENERAL</a:t>
          </a:r>
          <a:endParaRPr lang="es-EC" sz="1800" b="1" dirty="0">
            <a:solidFill>
              <a:schemeClr val="tx1"/>
            </a:solidFill>
          </a:endParaRPr>
        </a:p>
      </dgm:t>
    </dgm:pt>
    <dgm:pt modelId="{6B03947C-5A70-4A71-9545-45BF1B2EE1C9}" type="parTrans" cxnId="{1E90BB8F-00C3-456F-8FB5-E6A36ACA0F68}">
      <dgm:prSet/>
      <dgm:spPr/>
      <dgm:t>
        <a:bodyPr/>
        <a:lstStyle/>
        <a:p>
          <a:endParaRPr lang="es-EC"/>
        </a:p>
      </dgm:t>
    </dgm:pt>
    <dgm:pt modelId="{FA8F9BB5-0011-4F89-BDE7-00317CE6C60C}" type="sibTrans" cxnId="{1E90BB8F-00C3-456F-8FB5-E6A36ACA0F68}">
      <dgm:prSet/>
      <dgm:spPr/>
      <dgm:t>
        <a:bodyPr/>
        <a:lstStyle/>
        <a:p>
          <a:endParaRPr lang="es-EC"/>
        </a:p>
      </dgm:t>
    </dgm:pt>
    <dgm:pt modelId="{EACA7C35-C69A-420E-B1EE-4A0BBBCE335C}">
      <dgm:prSet phldrT="[Texto]" custT="1"/>
      <dgm:spPr/>
      <dgm:t>
        <a:bodyPr/>
        <a:lstStyle/>
        <a:p>
          <a:r>
            <a:rPr lang="es-EC" sz="1600" b="1" dirty="0" smtClean="0">
              <a:solidFill>
                <a:schemeClr val="tx1"/>
              </a:solidFill>
            </a:rPr>
            <a:t>Incrementar las ventas de la empresa Cultivos del Paraíso ubicada en la Parroquia Yaruquí en el sector Otón de Vélez aplicando el Plan Estratégico de Marketing con las estrategias, herramientas apropiadas para aportar al crecimiento y desarrollo de la empresa en el mercado de la frutilla. </a:t>
          </a:r>
          <a:endParaRPr lang="es-EC" sz="1600" b="1" dirty="0">
            <a:solidFill>
              <a:schemeClr val="tx1"/>
            </a:solidFill>
          </a:endParaRPr>
        </a:p>
      </dgm:t>
    </dgm:pt>
    <dgm:pt modelId="{4B647FF2-6740-4F56-8126-3C9F37C27B04}" type="parTrans" cxnId="{9105EE4B-BC37-4827-A189-8764696F3D88}">
      <dgm:prSet/>
      <dgm:spPr/>
      <dgm:t>
        <a:bodyPr/>
        <a:lstStyle/>
        <a:p>
          <a:endParaRPr lang="es-EC"/>
        </a:p>
      </dgm:t>
    </dgm:pt>
    <dgm:pt modelId="{6F39BE44-D00A-4EDA-8EBC-E2313E3BE7E6}" type="sibTrans" cxnId="{9105EE4B-BC37-4827-A189-8764696F3D88}">
      <dgm:prSet/>
      <dgm:spPr/>
      <dgm:t>
        <a:bodyPr/>
        <a:lstStyle/>
        <a:p>
          <a:endParaRPr lang="es-EC"/>
        </a:p>
      </dgm:t>
    </dgm:pt>
    <dgm:pt modelId="{E7A45E5C-EF0A-49B6-A821-7790BDAF6957}">
      <dgm:prSet phldrT="[Texto]" custT="1"/>
      <dgm:spPr/>
      <dgm:t>
        <a:bodyPr/>
        <a:lstStyle/>
        <a:p>
          <a:r>
            <a:rPr lang="es-EC" sz="1800" b="1" dirty="0" smtClean="0">
              <a:solidFill>
                <a:schemeClr val="tx1"/>
              </a:solidFill>
            </a:rPr>
            <a:t>OBJETIVOS ESPECÍFICOS</a:t>
          </a:r>
          <a:endParaRPr lang="es-EC" sz="1800" b="1" dirty="0">
            <a:solidFill>
              <a:schemeClr val="tx1"/>
            </a:solidFill>
          </a:endParaRPr>
        </a:p>
      </dgm:t>
    </dgm:pt>
    <dgm:pt modelId="{83242E3E-C9CD-4B54-BF83-85CC974AC27A}" type="parTrans" cxnId="{130DBFF6-7721-4815-BF51-A65E8CF4C01C}">
      <dgm:prSet/>
      <dgm:spPr/>
      <dgm:t>
        <a:bodyPr/>
        <a:lstStyle/>
        <a:p>
          <a:endParaRPr lang="es-EC"/>
        </a:p>
      </dgm:t>
    </dgm:pt>
    <dgm:pt modelId="{3163CA31-499E-4DA1-A566-1691A52EF3D1}" type="sibTrans" cxnId="{130DBFF6-7721-4815-BF51-A65E8CF4C01C}">
      <dgm:prSet/>
      <dgm:spPr/>
      <dgm:t>
        <a:bodyPr/>
        <a:lstStyle/>
        <a:p>
          <a:endParaRPr lang="es-EC"/>
        </a:p>
      </dgm:t>
    </dgm:pt>
    <dgm:pt modelId="{F46BBDDD-22EC-472F-A462-76122F553FDC}">
      <dgm:prSet phldrT="[Texto]" custT="1"/>
      <dgm:spPr/>
      <dgm:t>
        <a:bodyPr/>
        <a:lstStyle/>
        <a:p>
          <a:r>
            <a:rPr lang="es-EC" sz="1600" b="1" dirty="0" smtClean="0">
              <a:solidFill>
                <a:schemeClr val="tx1"/>
              </a:solidFill>
            </a:rPr>
            <a:t>Realizar un análisis situacional para identificar las variables de alto y bajo impacto que afectan a la empresa y su entorno.</a:t>
          </a:r>
          <a:endParaRPr lang="es-EC" sz="1600" b="1" dirty="0">
            <a:solidFill>
              <a:schemeClr val="tx1"/>
            </a:solidFill>
          </a:endParaRPr>
        </a:p>
      </dgm:t>
    </dgm:pt>
    <dgm:pt modelId="{2609A571-FE73-464E-974E-4B4764481C01}" type="parTrans" cxnId="{E5078236-3F0A-4EB4-88E8-FCBF3B4257C8}">
      <dgm:prSet/>
      <dgm:spPr/>
      <dgm:t>
        <a:bodyPr/>
        <a:lstStyle/>
        <a:p>
          <a:endParaRPr lang="es-EC"/>
        </a:p>
      </dgm:t>
    </dgm:pt>
    <dgm:pt modelId="{EAC5A550-A34B-4BFD-BC88-E20E966B7C9C}" type="sibTrans" cxnId="{E5078236-3F0A-4EB4-88E8-FCBF3B4257C8}">
      <dgm:prSet/>
      <dgm:spPr/>
      <dgm:t>
        <a:bodyPr/>
        <a:lstStyle/>
        <a:p>
          <a:endParaRPr lang="es-EC"/>
        </a:p>
      </dgm:t>
    </dgm:pt>
    <dgm:pt modelId="{EFB41BFE-1F32-48A3-9BD7-DFBA38988E39}">
      <dgm:prSet custT="1"/>
      <dgm:spPr/>
      <dgm:t>
        <a:bodyPr/>
        <a:lstStyle/>
        <a:p>
          <a:r>
            <a:rPr lang="es-EC" sz="1600" b="1" dirty="0" smtClean="0">
              <a:solidFill>
                <a:schemeClr val="tx1"/>
              </a:solidFill>
            </a:rPr>
            <a:t>Analizar el direccionamiento estratégico de la empresa  para determinar la posición estratégica en la cual se encuentra la empresa.</a:t>
          </a:r>
          <a:endParaRPr lang="es-EC" sz="1600" b="1" dirty="0">
            <a:solidFill>
              <a:schemeClr val="tx1"/>
            </a:solidFill>
          </a:endParaRPr>
        </a:p>
      </dgm:t>
    </dgm:pt>
    <dgm:pt modelId="{9447890F-B889-4CA5-B61C-123CA5E2B87D}" type="parTrans" cxnId="{114B74AA-DC79-4224-B831-CA052965EB06}">
      <dgm:prSet/>
      <dgm:spPr/>
      <dgm:t>
        <a:bodyPr/>
        <a:lstStyle/>
        <a:p>
          <a:endParaRPr lang="es-EC"/>
        </a:p>
      </dgm:t>
    </dgm:pt>
    <dgm:pt modelId="{D560D5A2-5443-4A8B-AFBE-ED0A831643B0}" type="sibTrans" cxnId="{114B74AA-DC79-4224-B831-CA052965EB06}">
      <dgm:prSet/>
      <dgm:spPr/>
      <dgm:t>
        <a:bodyPr/>
        <a:lstStyle/>
        <a:p>
          <a:endParaRPr lang="es-EC"/>
        </a:p>
      </dgm:t>
    </dgm:pt>
    <dgm:pt modelId="{27497862-71DA-4043-BCD1-D038F9737ADF}">
      <dgm:prSet custT="1"/>
      <dgm:spPr/>
      <dgm:t>
        <a:bodyPr/>
        <a:lstStyle/>
        <a:p>
          <a:r>
            <a:rPr lang="es-EC" sz="1600" b="1" dirty="0" smtClean="0">
              <a:solidFill>
                <a:schemeClr val="tx1"/>
              </a:solidFill>
            </a:rPr>
            <a:t>Proponer estrategias de marketing para superar las falencias de nuestro producto para satisfacer de mejor manera las expectativas de nuestros clientes y mejorar el posicionamiento de la empresa con el consecuente incremento en las ventas.</a:t>
          </a:r>
          <a:endParaRPr lang="es-EC" sz="1600" b="1" dirty="0">
            <a:solidFill>
              <a:schemeClr val="tx1"/>
            </a:solidFill>
          </a:endParaRPr>
        </a:p>
      </dgm:t>
    </dgm:pt>
    <dgm:pt modelId="{9BFDBADB-B6D2-4B86-A735-FC494066265F}" type="parTrans" cxnId="{5766F508-205F-49A1-90AC-93ADD9BE25F8}">
      <dgm:prSet/>
      <dgm:spPr/>
      <dgm:t>
        <a:bodyPr/>
        <a:lstStyle/>
        <a:p>
          <a:endParaRPr lang="es-EC"/>
        </a:p>
      </dgm:t>
    </dgm:pt>
    <dgm:pt modelId="{DED71FB3-C09B-4FB4-9B79-5B459C15D867}" type="sibTrans" cxnId="{5766F508-205F-49A1-90AC-93ADD9BE25F8}">
      <dgm:prSet/>
      <dgm:spPr/>
      <dgm:t>
        <a:bodyPr/>
        <a:lstStyle/>
        <a:p>
          <a:endParaRPr lang="es-EC"/>
        </a:p>
      </dgm:t>
    </dgm:pt>
    <dgm:pt modelId="{BC38BABF-D79E-44FE-84AA-454F0FECD108}">
      <dgm:prSet custT="1"/>
      <dgm:spPr/>
      <dgm:t>
        <a:bodyPr/>
        <a:lstStyle/>
        <a:p>
          <a:r>
            <a:rPr lang="es-EC" sz="1600" b="1" dirty="0" smtClean="0">
              <a:solidFill>
                <a:schemeClr val="tx1"/>
              </a:solidFill>
            </a:rPr>
            <a:t>Determinar el presupuesto para la implementación  del plan de marketing</a:t>
          </a:r>
          <a:endParaRPr lang="es-EC" sz="1600" b="1" dirty="0">
            <a:solidFill>
              <a:schemeClr val="tx1"/>
            </a:solidFill>
          </a:endParaRPr>
        </a:p>
      </dgm:t>
    </dgm:pt>
    <dgm:pt modelId="{8AC9B861-C590-40F4-ADCC-2ED6EDBCDAAA}" type="parTrans" cxnId="{12BC1B99-0015-4752-8CB1-7C637F6BEAFD}">
      <dgm:prSet/>
      <dgm:spPr/>
      <dgm:t>
        <a:bodyPr/>
        <a:lstStyle/>
        <a:p>
          <a:endParaRPr lang="es-EC"/>
        </a:p>
      </dgm:t>
    </dgm:pt>
    <dgm:pt modelId="{7754CA62-1216-4BE1-911F-BA22CE0509B6}" type="sibTrans" cxnId="{12BC1B99-0015-4752-8CB1-7C637F6BEAFD}">
      <dgm:prSet/>
      <dgm:spPr/>
      <dgm:t>
        <a:bodyPr/>
        <a:lstStyle/>
        <a:p>
          <a:endParaRPr lang="es-EC"/>
        </a:p>
      </dgm:t>
    </dgm:pt>
    <dgm:pt modelId="{659A66CE-5FFC-49D3-BC80-AC94B55F4867}" type="pres">
      <dgm:prSet presAssocID="{EE61EC4C-C348-4699-B247-65737BA00531}" presName="Name0" presStyleCnt="0">
        <dgm:presLayoutVars>
          <dgm:dir/>
          <dgm:animLvl val="lvl"/>
          <dgm:resizeHandles/>
        </dgm:presLayoutVars>
      </dgm:prSet>
      <dgm:spPr/>
      <dgm:t>
        <a:bodyPr/>
        <a:lstStyle/>
        <a:p>
          <a:endParaRPr lang="es-EC"/>
        </a:p>
      </dgm:t>
    </dgm:pt>
    <dgm:pt modelId="{8D8E812B-CDF4-44FA-8DE6-7869FD7BB443}" type="pres">
      <dgm:prSet presAssocID="{0EB2E5A1-D93D-4D25-9452-4968BCAD3B94}" presName="linNode" presStyleCnt="0"/>
      <dgm:spPr/>
    </dgm:pt>
    <dgm:pt modelId="{2CE0CA1C-667E-40D2-A838-986BFD27D763}" type="pres">
      <dgm:prSet presAssocID="{0EB2E5A1-D93D-4D25-9452-4968BCAD3B94}" presName="parentShp" presStyleLbl="node1" presStyleIdx="0" presStyleCnt="2" custScaleX="99946" custScaleY="114441" custLinFactNeighborX="498" custLinFactNeighborY="6351">
        <dgm:presLayoutVars>
          <dgm:bulletEnabled val="1"/>
        </dgm:presLayoutVars>
      </dgm:prSet>
      <dgm:spPr/>
      <dgm:t>
        <a:bodyPr/>
        <a:lstStyle/>
        <a:p>
          <a:endParaRPr lang="es-EC"/>
        </a:p>
      </dgm:t>
    </dgm:pt>
    <dgm:pt modelId="{D805FDB3-7DB8-4A27-BA84-070EEA519985}" type="pres">
      <dgm:prSet presAssocID="{0EB2E5A1-D93D-4D25-9452-4968BCAD3B94}" presName="childShp" presStyleLbl="bgAccFollowNode1" presStyleIdx="0" presStyleCnt="2" custScaleX="105320" custScaleY="195426">
        <dgm:presLayoutVars>
          <dgm:bulletEnabled val="1"/>
        </dgm:presLayoutVars>
      </dgm:prSet>
      <dgm:spPr/>
      <dgm:t>
        <a:bodyPr/>
        <a:lstStyle/>
        <a:p>
          <a:endParaRPr lang="es-EC"/>
        </a:p>
      </dgm:t>
    </dgm:pt>
    <dgm:pt modelId="{8F825745-6E92-481E-A960-1215D7B98891}" type="pres">
      <dgm:prSet presAssocID="{FA8F9BB5-0011-4F89-BDE7-00317CE6C60C}" presName="spacing" presStyleCnt="0"/>
      <dgm:spPr/>
    </dgm:pt>
    <dgm:pt modelId="{AF6DA36B-4945-40F1-B116-DDC67CE943C9}" type="pres">
      <dgm:prSet presAssocID="{E7A45E5C-EF0A-49B6-A821-7790BDAF6957}" presName="linNode" presStyleCnt="0"/>
      <dgm:spPr/>
    </dgm:pt>
    <dgm:pt modelId="{2947DB33-8B76-40E0-80D2-7E0F80262812}" type="pres">
      <dgm:prSet presAssocID="{E7A45E5C-EF0A-49B6-A821-7790BDAF6957}" presName="parentShp" presStyleLbl="node1" presStyleIdx="1" presStyleCnt="2" custScaleX="99946" custScaleY="114441" custLinFactNeighborY="-5787">
        <dgm:presLayoutVars>
          <dgm:bulletEnabled val="1"/>
        </dgm:presLayoutVars>
      </dgm:prSet>
      <dgm:spPr/>
      <dgm:t>
        <a:bodyPr/>
        <a:lstStyle/>
        <a:p>
          <a:endParaRPr lang="es-EC"/>
        </a:p>
      </dgm:t>
    </dgm:pt>
    <dgm:pt modelId="{9CB96145-2709-413A-8307-4CEA42DC3F43}" type="pres">
      <dgm:prSet presAssocID="{E7A45E5C-EF0A-49B6-A821-7790BDAF6957}" presName="childShp" presStyleLbl="bgAccFollowNode1" presStyleIdx="1" presStyleCnt="2" custScaleX="152434" custScaleY="414488" custLinFactNeighborX="9672" custLinFactNeighborY="-13235">
        <dgm:presLayoutVars>
          <dgm:bulletEnabled val="1"/>
        </dgm:presLayoutVars>
      </dgm:prSet>
      <dgm:spPr/>
      <dgm:t>
        <a:bodyPr/>
        <a:lstStyle/>
        <a:p>
          <a:endParaRPr lang="es-EC"/>
        </a:p>
      </dgm:t>
    </dgm:pt>
  </dgm:ptLst>
  <dgm:cxnLst>
    <dgm:cxn modelId="{5766F508-205F-49A1-90AC-93ADD9BE25F8}" srcId="{E7A45E5C-EF0A-49B6-A821-7790BDAF6957}" destId="{27497862-71DA-4043-BCD1-D038F9737ADF}" srcOrd="2" destOrd="0" parTransId="{9BFDBADB-B6D2-4B86-A735-FC494066265F}" sibTransId="{DED71FB3-C09B-4FB4-9B79-5B459C15D867}"/>
    <dgm:cxn modelId="{F6DC0E85-871D-442D-9AC1-B6D3A9788242}" type="presOf" srcId="{EFB41BFE-1F32-48A3-9BD7-DFBA38988E39}" destId="{9CB96145-2709-413A-8307-4CEA42DC3F43}" srcOrd="0" destOrd="1" presId="urn:microsoft.com/office/officeart/2005/8/layout/vList6"/>
    <dgm:cxn modelId="{9105EE4B-BC37-4827-A189-8764696F3D88}" srcId="{0EB2E5A1-D93D-4D25-9452-4968BCAD3B94}" destId="{EACA7C35-C69A-420E-B1EE-4A0BBBCE335C}" srcOrd="0" destOrd="0" parTransId="{4B647FF2-6740-4F56-8126-3C9F37C27B04}" sibTransId="{6F39BE44-D00A-4EDA-8EBC-E2313E3BE7E6}"/>
    <dgm:cxn modelId="{028ECACC-759C-4C4E-B721-1006F3386342}" type="presOf" srcId="{27497862-71DA-4043-BCD1-D038F9737ADF}" destId="{9CB96145-2709-413A-8307-4CEA42DC3F43}" srcOrd="0" destOrd="2" presId="urn:microsoft.com/office/officeart/2005/8/layout/vList6"/>
    <dgm:cxn modelId="{F6CFD9A5-525B-4AA2-BE29-2A493BF6DD71}" type="presOf" srcId="{EE61EC4C-C348-4699-B247-65737BA00531}" destId="{659A66CE-5FFC-49D3-BC80-AC94B55F4867}" srcOrd="0" destOrd="0" presId="urn:microsoft.com/office/officeart/2005/8/layout/vList6"/>
    <dgm:cxn modelId="{E5078236-3F0A-4EB4-88E8-FCBF3B4257C8}" srcId="{E7A45E5C-EF0A-49B6-A821-7790BDAF6957}" destId="{F46BBDDD-22EC-472F-A462-76122F553FDC}" srcOrd="0" destOrd="0" parTransId="{2609A571-FE73-464E-974E-4B4764481C01}" sibTransId="{EAC5A550-A34B-4BFD-BC88-E20E966B7C9C}"/>
    <dgm:cxn modelId="{8141AD0B-B25F-4837-841A-EB0B98117457}" type="presOf" srcId="{E7A45E5C-EF0A-49B6-A821-7790BDAF6957}" destId="{2947DB33-8B76-40E0-80D2-7E0F80262812}" srcOrd="0" destOrd="0" presId="urn:microsoft.com/office/officeart/2005/8/layout/vList6"/>
    <dgm:cxn modelId="{114B74AA-DC79-4224-B831-CA052965EB06}" srcId="{E7A45E5C-EF0A-49B6-A821-7790BDAF6957}" destId="{EFB41BFE-1F32-48A3-9BD7-DFBA38988E39}" srcOrd="1" destOrd="0" parTransId="{9447890F-B889-4CA5-B61C-123CA5E2B87D}" sibTransId="{D560D5A2-5443-4A8B-AFBE-ED0A831643B0}"/>
    <dgm:cxn modelId="{1276B1AB-B58A-4DED-B67E-B9E83EB35CAC}" type="presOf" srcId="{EACA7C35-C69A-420E-B1EE-4A0BBBCE335C}" destId="{D805FDB3-7DB8-4A27-BA84-070EEA519985}" srcOrd="0" destOrd="0" presId="urn:microsoft.com/office/officeart/2005/8/layout/vList6"/>
    <dgm:cxn modelId="{12BC1B99-0015-4752-8CB1-7C637F6BEAFD}" srcId="{E7A45E5C-EF0A-49B6-A821-7790BDAF6957}" destId="{BC38BABF-D79E-44FE-84AA-454F0FECD108}" srcOrd="3" destOrd="0" parTransId="{8AC9B861-C590-40F4-ADCC-2ED6EDBCDAAA}" sibTransId="{7754CA62-1216-4BE1-911F-BA22CE0509B6}"/>
    <dgm:cxn modelId="{1E90BB8F-00C3-456F-8FB5-E6A36ACA0F68}" srcId="{EE61EC4C-C348-4699-B247-65737BA00531}" destId="{0EB2E5A1-D93D-4D25-9452-4968BCAD3B94}" srcOrd="0" destOrd="0" parTransId="{6B03947C-5A70-4A71-9545-45BF1B2EE1C9}" sibTransId="{FA8F9BB5-0011-4F89-BDE7-00317CE6C60C}"/>
    <dgm:cxn modelId="{2982E068-FEE3-47D6-B205-F654417236BE}" type="presOf" srcId="{0EB2E5A1-D93D-4D25-9452-4968BCAD3B94}" destId="{2CE0CA1C-667E-40D2-A838-986BFD27D763}" srcOrd="0" destOrd="0" presId="urn:microsoft.com/office/officeart/2005/8/layout/vList6"/>
    <dgm:cxn modelId="{93F88E11-A849-43DD-9740-7B066A011FD1}" type="presOf" srcId="{BC38BABF-D79E-44FE-84AA-454F0FECD108}" destId="{9CB96145-2709-413A-8307-4CEA42DC3F43}" srcOrd="0" destOrd="3" presId="urn:microsoft.com/office/officeart/2005/8/layout/vList6"/>
    <dgm:cxn modelId="{130DBFF6-7721-4815-BF51-A65E8CF4C01C}" srcId="{EE61EC4C-C348-4699-B247-65737BA00531}" destId="{E7A45E5C-EF0A-49B6-A821-7790BDAF6957}" srcOrd="1" destOrd="0" parTransId="{83242E3E-C9CD-4B54-BF83-85CC974AC27A}" sibTransId="{3163CA31-499E-4DA1-A566-1691A52EF3D1}"/>
    <dgm:cxn modelId="{092BD618-CCAB-4BD1-9676-5FD7E373F45C}" type="presOf" srcId="{F46BBDDD-22EC-472F-A462-76122F553FDC}" destId="{9CB96145-2709-413A-8307-4CEA42DC3F43}" srcOrd="0" destOrd="0" presId="urn:microsoft.com/office/officeart/2005/8/layout/vList6"/>
    <dgm:cxn modelId="{94397F67-3C04-4423-B22C-76345E23EB57}" type="presParOf" srcId="{659A66CE-5FFC-49D3-BC80-AC94B55F4867}" destId="{8D8E812B-CDF4-44FA-8DE6-7869FD7BB443}" srcOrd="0" destOrd="0" presId="urn:microsoft.com/office/officeart/2005/8/layout/vList6"/>
    <dgm:cxn modelId="{7DAD9F5B-8DB3-407D-80E1-66DD49ABF65F}" type="presParOf" srcId="{8D8E812B-CDF4-44FA-8DE6-7869FD7BB443}" destId="{2CE0CA1C-667E-40D2-A838-986BFD27D763}" srcOrd="0" destOrd="0" presId="urn:microsoft.com/office/officeart/2005/8/layout/vList6"/>
    <dgm:cxn modelId="{C692EF9E-686A-4CFB-BA54-0118BFDCA65E}" type="presParOf" srcId="{8D8E812B-CDF4-44FA-8DE6-7869FD7BB443}" destId="{D805FDB3-7DB8-4A27-BA84-070EEA519985}" srcOrd="1" destOrd="0" presId="urn:microsoft.com/office/officeart/2005/8/layout/vList6"/>
    <dgm:cxn modelId="{9164276B-AD4C-4C34-BEAB-B6675805FD14}" type="presParOf" srcId="{659A66CE-5FFC-49D3-BC80-AC94B55F4867}" destId="{8F825745-6E92-481E-A960-1215D7B98891}" srcOrd="1" destOrd="0" presId="urn:microsoft.com/office/officeart/2005/8/layout/vList6"/>
    <dgm:cxn modelId="{04CF9F1D-E2F5-4481-93EF-7A60023C00BD}" type="presParOf" srcId="{659A66CE-5FFC-49D3-BC80-AC94B55F4867}" destId="{AF6DA36B-4945-40F1-B116-DDC67CE943C9}" srcOrd="2" destOrd="0" presId="urn:microsoft.com/office/officeart/2005/8/layout/vList6"/>
    <dgm:cxn modelId="{70BF58D7-366F-4411-9EFB-DF5959FD3DEA}" type="presParOf" srcId="{AF6DA36B-4945-40F1-B116-DDC67CE943C9}" destId="{2947DB33-8B76-40E0-80D2-7E0F80262812}" srcOrd="0" destOrd="0" presId="urn:microsoft.com/office/officeart/2005/8/layout/vList6"/>
    <dgm:cxn modelId="{FEB3B8DE-7B6B-4672-B1A5-810AADDED094}" type="presParOf" srcId="{AF6DA36B-4945-40F1-B116-DDC67CE943C9}" destId="{9CB96145-2709-413A-8307-4CEA42DC3F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F5EDE2-BE3B-48DF-99A6-363D131C1BE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9082F84E-BD6F-4B19-8386-823478C7AC37}">
      <dgm:prSet phldrT="[Texto]" custT="1"/>
      <dgm:spPr>
        <a:ln>
          <a:solidFill>
            <a:srgbClr val="7030A0"/>
          </a:solidFill>
        </a:ln>
        <a:effectLst>
          <a:glow rad="101600">
            <a:schemeClr val="accent6">
              <a:satMod val="175000"/>
              <a:alpha val="40000"/>
            </a:schemeClr>
          </a:glow>
        </a:effectLst>
      </dgm:spPr>
      <dgm:t>
        <a:bodyPr/>
        <a:lstStyle/>
        <a:p>
          <a:r>
            <a:rPr lang="es-EC" sz="1800" b="1" dirty="0" smtClean="0">
              <a:solidFill>
                <a:schemeClr val="tx1"/>
              </a:solidFill>
            </a:rPr>
            <a:t>FINANCIAMIENTO PROPIO</a:t>
          </a:r>
          <a:endParaRPr lang="es-EC" sz="1800" b="1" dirty="0">
            <a:solidFill>
              <a:schemeClr val="tx1"/>
            </a:solidFill>
          </a:endParaRPr>
        </a:p>
      </dgm:t>
    </dgm:pt>
    <dgm:pt modelId="{4D05F91D-5404-4EB6-83AA-3C1ED07EFCD9}" type="parTrans" cxnId="{73C92415-6A89-4CD7-B968-C9297A2167B6}">
      <dgm:prSet/>
      <dgm:spPr/>
      <dgm:t>
        <a:bodyPr/>
        <a:lstStyle/>
        <a:p>
          <a:endParaRPr lang="es-EC"/>
        </a:p>
      </dgm:t>
    </dgm:pt>
    <dgm:pt modelId="{AA0686A7-D10D-48F5-9D92-E71D2EC4BF0C}" type="sibTrans" cxnId="{73C92415-6A89-4CD7-B968-C9297A2167B6}">
      <dgm:prSet/>
      <dgm:spPr/>
      <dgm:t>
        <a:bodyPr/>
        <a:lstStyle/>
        <a:p>
          <a:endParaRPr lang="es-EC"/>
        </a:p>
      </dgm:t>
    </dgm:pt>
    <dgm:pt modelId="{6381E1C6-4C39-4E6C-BEDC-024510C7E004}">
      <dgm:prSet phldrT="[Texto]" custT="1"/>
      <dgm:spPr/>
      <dgm:t>
        <a:bodyPr/>
        <a:lstStyle/>
        <a:p>
          <a:pPr algn="ctr"/>
          <a:r>
            <a:rPr lang="es-EC" sz="1800" b="1" dirty="0" smtClean="0">
              <a:solidFill>
                <a:schemeClr val="tx1"/>
              </a:solidFill>
            </a:rPr>
            <a:t>APORTE MIEMBROS</a:t>
          </a:r>
          <a:endParaRPr lang="es-EC" sz="1800" b="1" dirty="0">
            <a:solidFill>
              <a:schemeClr val="tx1"/>
            </a:solidFill>
          </a:endParaRPr>
        </a:p>
      </dgm:t>
    </dgm:pt>
    <dgm:pt modelId="{F77D8E32-6354-41C9-8814-2EAE7F23B1DE}" type="parTrans" cxnId="{79BB13DB-F1D1-4429-A1FA-CC577E43829E}">
      <dgm:prSet/>
      <dgm:spPr/>
      <dgm:t>
        <a:bodyPr/>
        <a:lstStyle/>
        <a:p>
          <a:endParaRPr lang="es-EC"/>
        </a:p>
      </dgm:t>
    </dgm:pt>
    <dgm:pt modelId="{363423A7-F6A8-4773-B4A0-8A34AC72A2E7}" type="sibTrans" cxnId="{79BB13DB-F1D1-4429-A1FA-CC577E43829E}">
      <dgm:prSet/>
      <dgm:spPr/>
      <dgm:t>
        <a:bodyPr/>
        <a:lstStyle/>
        <a:p>
          <a:endParaRPr lang="es-EC"/>
        </a:p>
      </dgm:t>
    </dgm:pt>
    <dgm:pt modelId="{750F611A-E836-45CE-A438-FC95BC28D798}">
      <dgm:prSet phldrT="[Texto]" custT="1"/>
      <dgm:spPr/>
      <dgm:t>
        <a:bodyPr/>
        <a:lstStyle/>
        <a:p>
          <a:pPr algn="ctr"/>
          <a:r>
            <a:rPr lang="es-EC" sz="1800" b="1" dirty="0" smtClean="0">
              <a:solidFill>
                <a:schemeClr val="tx1"/>
              </a:solidFill>
            </a:rPr>
            <a:t>AHORROS</a:t>
          </a:r>
          <a:endParaRPr lang="es-EC" sz="1800" b="1" dirty="0">
            <a:solidFill>
              <a:schemeClr val="tx1"/>
            </a:solidFill>
          </a:endParaRPr>
        </a:p>
      </dgm:t>
    </dgm:pt>
    <dgm:pt modelId="{E30D6EFA-B7E9-4721-91F5-1D44A01B448E}" type="parTrans" cxnId="{B534C973-B86F-4C61-B5AF-DCB145E0DFAA}">
      <dgm:prSet/>
      <dgm:spPr/>
      <dgm:t>
        <a:bodyPr/>
        <a:lstStyle/>
        <a:p>
          <a:endParaRPr lang="es-EC"/>
        </a:p>
      </dgm:t>
    </dgm:pt>
    <dgm:pt modelId="{71482DF5-64F6-43F5-BC00-AAD63247A176}" type="sibTrans" cxnId="{B534C973-B86F-4C61-B5AF-DCB145E0DFAA}">
      <dgm:prSet/>
      <dgm:spPr/>
      <dgm:t>
        <a:bodyPr/>
        <a:lstStyle/>
        <a:p>
          <a:endParaRPr lang="es-EC"/>
        </a:p>
      </dgm:t>
    </dgm:pt>
    <dgm:pt modelId="{CF85E621-65C2-4940-A68C-989A19389559}">
      <dgm:prSet phldrT="[Texto]" custT="1"/>
      <dgm:spPr>
        <a:ln>
          <a:solidFill>
            <a:srgbClr val="7030A0"/>
          </a:solidFill>
        </a:ln>
        <a:effectLst>
          <a:glow rad="139700">
            <a:schemeClr val="accent6">
              <a:satMod val="175000"/>
              <a:alpha val="40000"/>
            </a:schemeClr>
          </a:glow>
        </a:effectLst>
      </dgm:spPr>
      <dgm:t>
        <a:bodyPr/>
        <a:lstStyle/>
        <a:p>
          <a:r>
            <a:rPr lang="es-EC" sz="1800" b="1" dirty="0" smtClean="0">
              <a:solidFill>
                <a:schemeClr val="tx1"/>
              </a:solidFill>
            </a:rPr>
            <a:t>FINANCIAMIENTO EXTERNO </a:t>
          </a:r>
          <a:endParaRPr lang="es-EC" sz="1800" b="1" dirty="0">
            <a:solidFill>
              <a:schemeClr val="tx1"/>
            </a:solidFill>
          </a:endParaRPr>
        </a:p>
      </dgm:t>
    </dgm:pt>
    <dgm:pt modelId="{EA3CBCBC-E566-40E3-95FC-4416C1F1ECDA}" type="parTrans" cxnId="{70987E9C-EB06-4467-89D2-D33450AF9679}">
      <dgm:prSet/>
      <dgm:spPr/>
      <dgm:t>
        <a:bodyPr/>
        <a:lstStyle/>
        <a:p>
          <a:endParaRPr lang="es-EC"/>
        </a:p>
      </dgm:t>
    </dgm:pt>
    <dgm:pt modelId="{51F40809-F5AE-47B7-B795-862971E18CDA}" type="sibTrans" cxnId="{70987E9C-EB06-4467-89D2-D33450AF9679}">
      <dgm:prSet/>
      <dgm:spPr/>
      <dgm:t>
        <a:bodyPr/>
        <a:lstStyle/>
        <a:p>
          <a:endParaRPr lang="es-EC"/>
        </a:p>
      </dgm:t>
    </dgm:pt>
    <dgm:pt modelId="{3D4E318D-BCB0-4DF2-8E7C-A1C3F1DD3551}">
      <dgm:prSet phldrT="[Texto]" custT="1"/>
      <dgm:spPr/>
      <dgm:t>
        <a:bodyPr/>
        <a:lstStyle/>
        <a:p>
          <a:r>
            <a:rPr lang="es-EC" sz="1800" b="1" dirty="0" smtClean="0">
              <a:solidFill>
                <a:schemeClr val="tx1"/>
              </a:solidFill>
            </a:rPr>
            <a:t>crédito bancario con </a:t>
          </a:r>
          <a:r>
            <a:rPr lang="es-EC" sz="1800" b="1" dirty="0" err="1" smtClean="0">
              <a:solidFill>
                <a:schemeClr val="tx1"/>
              </a:solidFill>
            </a:rPr>
            <a:t>Produbanco</a:t>
          </a:r>
          <a:r>
            <a:rPr lang="es-EC" sz="1800" b="1" dirty="0" smtClean="0">
              <a:solidFill>
                <a:schemeClr val="tx1"/>
              </a:solidFill>
            </a:rPr>
            <a:t> por un monto de $4800.</a:t>
          </a:r>
          <a:endParaRPr lang="es-EC" sz="1800" b="1" dirty="0">
            <a:solidFill>
              <a:schemeClr val="tx1"/>
            </a:solidFill>
          </a:endParaRPr>
        </a:p>
      </dgm:t>
    </dgm:pt>
    <dgm:pt modelId="{998DCEF2-21BB-4632-BF6D-F9442029A627}" type="parTrans" cxnId="{04F51C60-98D4-4A3D-8C1F-31DD3FA25274}">
      <dgm:prSet/>
      <dgm:spPr/>
      <dgm:t>
        <a:bodyPr/>
        <a:lstStyle/>
        <a:p>
          <a:endParaRPr lang="es-EC"/>
        </a:p>
      </dgm:t>
    </dgm:pt>
    <dgm:pt modelId="{CD1C0AD1-CE04-4505-B9E5-2C51D5BDD705}" type="sibTrans" cxnId="{04F51C60-98D4-4A3D-8C1F-31DD3FA25274}">
      <dgm:prSet/>
      <dgm:spPr/>
      <dgm:t>
        <a:bodyPr/>
        <a:lstStyle/>
        <a:p>
          <a:endParaRPr lang="es-EC"/>
        </a:p>
      </dgm:t>
    </dgm:pt>
    <dgm:pt modelId="{981853FD-BA1B-4112-8833-75D74EB754FC}" type="pres">
      <dgm:prSet presAssocID="{2FF5EDE2-BE3B-48DF-99A6-363D131C1BE0}" presName="Name0" presStyleCnt="0">
        <dgm:presLayoutVars>
          <dgm:dir/>
          <dgm:animLvl val="lvl"/>
          <dgm:resizeHandles/>
        </dgm:presLayoutVars>
      </dgm:prSet>
      <dgm:spPr/>
      <dgm:t>
        <a:bodyPr/>
        <a:lstStyle/>
        <a:p>
          <a:endParaRPr lang="es-EC"/>
        </a:p>
      </dgm:t>
    </dgm:pt>
    <dgm:pt modelId="{0DB5B934-D267-4943-BB02-A8ED5927FB02}" type="pres">
      <dgm:prSet presAssocID="{9082F84E-BD6F-4B19-8386-823478C7AC37}" presName="linNode" presStyleCnt="0"/>
      <dgm:spPr/>
    </dgm:pt>
    <dgm:pt modelId="{43760D92-AF46-41D7-AE3F-C146018EC7F7}" type="pres">
      <dgm:prSet presAssocID="{9082F84E-BD6F-4B19-8386-823478C7AC37}" presName="parentShp" presStyleLbl="node1" presStyleIdx="0" presStyleCnt="2" custScaleX="118668" custScaleY="55531">
        <dgm:presLayoutVars>
          <dgm:bulletEnabled val="1"/>
        </dgm:presLayoutVars>
      </dgm:prSet>
      <dgm:spPr/>
      <dgm:t>
        <a:bodyPr/>
        <a:lstStyle/>
        <a:p>
          <a:endParaRPr lang="es-EC"/>
        </a:p>
      </dgm:t>
    </dgm:pt>
    <dgm:pt modelId="{F6B8988A-1011-4539-939F-51A6E120DE7F}" type="pres">
      <dgm:prSet presAssocID="{9082F84E-BD6F-4B19-8386-823478C7AC37}" presName="childShp" presStyleLbl="bgAccFollowNode1" presStyleIdx="0" presStyleCnt="2" custScaleX="89033" custScaleY="28723">
        <dgm:presLayoutVars>
          <dgm:bulletEnabled val="1"/>
        </dgm:presLayoutVars>
      </dgm:prSet>
      <dgm:spPr/>
      <dgm:t>
        <a:bodyPr/>
        <a:lstStyle/>
        <a:p>
          <a:endParaRPr lang="es-EC"/>
        </a:p>
      </dgm:t>
    </dgm:pt>
    <dgm:pt modelId="{137E0D3A-4A25-4BFF-9920-043FFEF2666B}" type="pres">
      <dgm:prSet presAssocID="{AA0686A7-D10D-48F5-9D92-E71D2EC4BF0C}" presName="spacing" presStyleCnt="0"/>
      <dgm:spPr/>
    </dgm:pt>
    <dgm:pt modelId="{A2B36E07-CB12-4725-8182-049C65E5A8C7}" type="pres">
      <dgm:prSet presAssocID="{CF85E621-65C2-4940-A68C-989A19389559}" presName="linNode" presStyleCnt="0"/>
      <dgm:spPr/>
    </dgm:pt>
    <dgm:pt modelId="{4BEA8547-FAD4-45E1-BF06-0AE76A1621C5}" type="pres">
      <dgm:prSet presAssocID="{CF85E621-65C2-4940-A68C-989A19389559}" presName="parentShp" presStyleLbl="node1" presStyleIdx="1" presStyleCnt="2" custScaleX="113521" custScaleY="39415">
        <dgm:presLayoutVars>
          <dgm:bulletEnabled val="1"/>
        </dgm:presLayoutVars>
      </dgm:prSet>
      <dgm:spPr/>
      <dgm:t>
        <a:bodyPr/>
        <a:lstStyle/>
        <a:p>
          <a:endParaRPr lang="es-EC"/>
        </a:p>
      </dgm:t>
    </dgm:pt>
    <dgm:pt modelId="{34350582-5842-485C-86AB-D2A905D52C41}" type="pres">
      <dgm:prSet presAssocID="{CF85E621-65C2-4940-A68C-989A19389559}" presName="childShp" presStyleLbl="bgAccFollowNode1" presStyleIdx="1" presStyleCnt="2" custScaleX="80233" custScaleY="37191">
        <dgm:presLayoutVars>
          <dgm:bulletEnabled val="1"/>
        </dgm:presLayoutVars>
      </dgm:prSet>
      <dgm:spPr/>
      <dgm:t>
        <a:bodyPr/>
        <a:lstStyle/>
        <a:p>
          <a:endParaRPr lang="es-EC"/>
        </a:p>
      </dgm:t>
    </dgm:pt>
  </dgm:ptLst>
  <dgm:cxnLst>
    <dgm:cxn modelId="{73C92415-6A89-4CD7-B968-C9297A2167B6}" srcId="{2FF5EDE2-BE3B-48DF-99A6-363D131C1BE0}" destId="{9082F84E-BD6F-4B19-8386-823478C7AC37}" srcOrd="0" destOrd="0" parTransId="{4D05F91D-5404-4EB6-83AA-3C1ED07EFCD9}" sibTransId="{AA0686A7-D10D-48F5-9D92-E71D2EC4BF0C}"/>
    <dgm:cxn modelId="{D4B09E9F-4C25-4AFA-8085-694DB074D7F8}" type="presOf" srcId="{CF85E621-65C2-4940-A68C-989A19389559}" destId="{4BEA8547-FAD4-45E1-BF06-0AE76A1621C5}" srcOrd="0" destOrd="0" presId="urn:microsoft.com/office/officeart/2005/8/layout/vList6"/>
    <dgm:cxn modelId="{3EF6CFD3-8277-4186-8EE9-F60209141083}" type="presOf" srcId="{9082F84E-BD6F-4B19-8386-823478C7AC37}" destId="{43760D92-AF46-41D7-AE3F-C146018EC7F7}" srcOrd="0" destOrd="0" presId="urn:microsoft.com/office/officeart/2005/8/layout/vList6"/>
    <dgm:cxn modelId="{04F51C60-98D4-4A3D-8C1F-31DD3FA25274}" srcId="{CF85E621-65C2-4940-A68C-989A19389559}" destId="{3D4E318D-BCB0-4DF2-8E7C-A1C3F1DD3551}" srcOrd="0" destOrd="0" parTransId="{998DCEF2-21BB-4632-BF6D-F9442029A627}" sibTransId="{CD1C0AD1-CE04-4505-B9E5-2C51D5BDD705}"/>
    <dgm:cxn modelId="{223A2A7D-CCCF-468F-8568-9BF0DC1A0CB3}" type="presOf" srcId="{2FF5EDE2-BE3B-48DF-99A6-363D131C1BE0}" destId="{981853FD-BA1B-4112-8833-75D74EB754FC}" srcOrd="0" destOrd="0" presId="urn:microsoft.com/office/officeart/2005/8/layout/vList6"/>
    <dgm:cxn modelId="{8E3910B5-F992-4878-AD66-07DC51BC8E03}" type="presOf" srcId="{3D4E318D-BCB0-4DF2-8E7C-A1C3F1DD3551}" destId="{34350582-5842-485C-86AB-D2A905D52C41}" srcOrd="0" destOrd="0" presId="urn:microsoft.com/office/officeart/2005/8/layout/vList6"/>
    <dgm:cxn modelId="{898EB124-7F0E-456B-AC3F-4DFB1AD92236}" type="presOf" srcId="{6381E1C6-4C39-4E6C-BEDC-024510C7E004}" destId="{F6B8988A-1011-4539-939F-51A6E120DE7F}" srcOrd="0" destOrd="0" presId="urn:microsoft.com/office/officeart/2005/8/layout/vList6"/>
    <dgm:cxn modelId="{70987E9C-EB06-4467-89D2-D33450AF9679}" srcId="{2FF5EDE2-BE3B-48DF-99A6-363D131C1BE0}" destId="{CF85E621-65C2-4940-A68C-989A19389559}" srcOrd="1" destOrd="0" parTransId="{EA3CBCBC-E566-40E3-95FC-4416C1F1ECDA}" sibTransId="{51F40809-F5AE-47B7-B795-862971E18CDA}"/>
    <dgm:cxn modelId="{79BB13DB-F1D1-4429-A1FA-CC577E43829E}" srcId="{9082F84E-BD6F-4B19-8386-823478C7AC37}" destId="{6381E1C6-4C39-4E6C-BEDC-024510C7E004}" srcOrd="0" destOrd="0" parTransId="{F77D8E32-6354-41C9-8814-2EAE7F23B1DE}" sibTransId="{363423A7-F6A8-4773-B4A0-8A34AC72A2E7}"/>
    <dgm:cxn modelId="{B534C973-B86F-4C61-B5AF-DCB145E0DFAA}" srcId="{9082F84E-BD6F-4B19-8386-823478C7AC37}" destId="{750F611A-E836-45CE-A438-FC95BC28D798}" srcOrd="1" destOrd="0" parTransId="{E30D6EFA-B7E9-4721-91F5-1D44A01B448E}" sibTransId="{71482DF5-64F6-43F5-BC00-AAD63247A176}"/>
    <dgm:cxn modelId="{2D900E97-72C9-4D97-A627-C11D859AD3D1}" type="presOf" srcId="{750F611A-E836-45CE-A438-FC95BC28D798}" destId="{F6B8988A-1011-4539-939F-51A6E120DE7F}" srcOrd="0" destOrd="1" presId="urn:microsoft.com/office/officeart/2005/8/layout/vList6"/>
    <dgm:cxn modelId="{5B306976-90EF-48C5-B07B-F1D6FC6255EF}" type="presParOf" srcId="{981853FD-BA1B-4112-8833-75D74EB754FC}" destId="{0DB5B934-D267-4943-BB02-A8ED5927FB02}" srcOrd="0" destOrd="0" presId="urn:microsoft.com/office/officeart/2005/8/layout/vList6"/>
    <dgm:cxn modelId="{45429B98-D6D1-41FE-BD99-CBFC1E5A27F3}" type="presParOf" srcId="{0DB5B934-D267-4943-BB02-A8ED5927FB02}" destId="{43760D92-AF46-41D7-AE3F-C146018EC7F7}" srcOrd="0" destOrd="0" presId="urn:microsoft.com/office/officeart/2005/8/layout/vList6"/>
    <dgm:cxn modelId="{A08E32EC-7C89-4FE7-A960-A625D718D4A0}" type="presParOf" srcId="{0DB5B934-D267-4943-BB02-A8ED5927FB02}" destId="{F6B8988A-1011-4539-939F-51A6E120DE7F}" srcOrd="1" destOrd="0" presId="urn:microsoft.com/office/officeart/2005/8/layout/vList6"/>
    <dgm:cxn modelId="{E503ECD1-351C-4E13-81CF-717BD372A596}" type="presParOf" srcId="{981853FD-BA1B-4112-8833-75D74EB754FC}" destId="{137E0D3A-4A25-4BFF-9920-043FFEF2666B}" srcOrd="1" destOrd="0" presId="urn:microsoft.com/office/officeart/2005/8/layout/vList6"/>
    <dgm:cxn modelId="{5E38411E-FEDD-48F1-912E-432033D98AA4}" type="presParOf" srcId="{981853FD-BA1B-4112-8833-75D74EB754FC}" destId="{A2B36E07-CB12-4725-8182-049C65E5A8C7}" srcOrd="2" destOrd="0" presId="urn:microsoft.com/office/officeart/2005/8/layout/vList6"/>
    <dgm:cxn modelId="{1DB70086-760C-4581-91B6-E4211BC08FEE}" type="presParOf" srcId="{A2B36E07-CB12-4725-8182-049C65E5A8C7}" destId="{4BEA8547-FAD4-45E1-BF06-0AE76A1621C5}" srcOrd="0" destOrd="0" presId="urn:microsoft.com/office/officeart/2005/8/layout/vList6"/>
    <dgm:cxn modelId="{848EE2DC-A087-4860-9B79-02C15F05BDFD}" type="presParOf" srcId="{A2B36E07-CB12-4725-8182-049C65E5A8C7}" destId="{34350582-5842-485C-86AB-D2A905D52C41}"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836018-F33E-45F3-AD88-1C32E6614190}" type="doc">
      <dgm:prSet loTypeId="urn:microsoft.com/office/officeart/2005/8/layout/pyramid2" loCatId="list" qsTypeId="urn:microsoft.com/office/officeart/2005/8/quickstyle/simple1" qsCatId="simple" csTypeId="urn:microsoft.com/office/officeart/2005/8/colors/accent0_3" csCatId="mainScheme" phldr="1"/>
      <dgm:spPr/>
    </dgm:pt>
    <dgm:pt modelId="{E1C90A93-16AC-45A8-BEBB-C70320900EC6}">
      <dgm:prSet phldrT="[Texto]" custT="1"/>
      <dgm:spPr/>
      <dgm:t>
        <a:bodyPr/>
        <a:lstStyle/>
        <a:p>
          <a:r>
            <a:rPr lang="es-EC" sz="1200" b="1" dirty="0" smtClean="0">
              <a:latin typeface="Times New Roman" pitchFamily="18" charset="0"/>
              <a:cs typeface="Times New Roman" pitchFamily="18" charset="0"/>
            </a:rPr>
            <a:t>La Empresa Cultivos del </a:t>
          </a:r>
          <a:r>
            <a:rPr lang="es-EC" sz="1400" b="1" dirty="0" smtClean="0">
              <a:latin typeface="Times New Roman" pitchFamily="18" charset="0"/>
              <a:cs typeface="Times New Roman" pitchFamily="18" charset="0"/>
            </a:rPr>
            <a:t>Paraíso no maneja un buen direccionamiento estratégico dando como resultado que no todas las personas que conforman la empresa se encuentren empapados de la cultura corporativa que se maneja en la organización limitando la información esencial para la toma de decisiones.</a:t>
          </a:r>
          <a:endParaRPr lang="es-EC" sz="1400" b="1" dirty="0">
            <a:latin typeface="Times New Roman" pitchFamily="18" charset="0"/>
            <a:cs typeface="Times New Roman" pitchFamily="18" charset="0"/>
          </a:endParaRPr>
        </a:p>
      </dgm:t>
    </dgm:pt>
    <dgm:pt modelId="{E2CFF271-256E-48B5-B193-F9A6EEEDF03F}" type="parTrans" cxnId="{B3AF40B7-33DF-4A9D-AC86-A949644EC972}">
      <dgm:prSet/>
      <dgm:spPr/>
      <dgm:t>
        <a:bodyPr/>
        <a:lstStyle/>
        <a:p>
          <a:endParaRPr lang="es-EC"/>
        </a:p>
      </dgm:t>
    </dgm:pt>
    <dgm:pt modelId="{8F443420-9979-49C9-B676-DCD8ADDC8093}" type="sibTrans" cxnId="{B3AF40B7-33DF-4A9D-AC86-A949644EC972}">
      <dgm:prSet/>
      <dgm:spPr/>
      <dgm:t>
        <a:bodyPr/>
        <a:lstStyle/>
        <a:p>
          <a:endParaRPr lang="es-EC"/>
        </a:p>
      </dgm:t>
    </dgm:pt>
    <dgm:pt modelId="{B95BCE0E-FB57-4BA7-AA34-B4CFC78E75CE}">
      <dgm:prSet custT="1"/>
      <dgm:spPr/>
      <dgm:t>
        <a:bodyPr/>
        <a:lstStyle/>
        <a:p>
          <a:r>
            <a:rPr lang="es-EC" sz="1400" b="1" dirty="0" smtClean="0">
              <a:latin typeface="Times New Roman" pitchFamily="18" charset="0"/>
              <a:cs typeface="Times New Roman" pitchFamily="18" charset="0"/>
            </a:rPr>
            <a:t>El estudio del macroambiente y del microambiente a través del análisis de sus respectivas variables nos ayudó a descubrir los puntos buenos y malos de la empresa además de las debilidades que nos hacen vulnerables ante la competencia y las oportunidades para crecer en el mercado.</a:t>
          </a:r>
          <a:endParaRPr lang="es-EC" sz="1400" b="1" dirty="0">
            <a:latin typeface="Times New Roman" pitchFamily="18" charset="0"/>
            <a:cs typeface="Times New Roman" pitchFamily="18" charset="0"/>
          </a:endParaRPr>
        </a:p>
      </dgm:t>
    </dgm:pt>
    <dgm:pt modelId="{43829C41-B833-4DC7-9071-9BDD69C45CB8}" type="parTrans" cxnId="{D3B482FA-179B-49D7-ACA6-DD8620965943}">
      <dgm:prSet/>
      <dgm:spPr/>
      <dgm:t>
        <a:bodyPr/>
        <a:lstStyle/>
        <a:p>
          <a:endParaRPr lang="es-EC"/>
        </a:p>
      </dgm:t>
    </dgm:pt>
    <dgm:pt modelId="{A3620552-7CD4-4125-9270-78521B65F845}" type="sibTrans" cxnId="{D3B482FA-179B-49D7-ACA6-DD8620965943}">
      <dgm:prSet/>
      <dgm:spPr/>
      <dgm:t>
        <a:bodyPr/>
        <a:lstStyle/>
        <a:p>
          <a:endParaRPr lang="es-EC"/>
        </a:p>
      </dgm:t>
    </dgm:pt>
    <dgm:pt modelId="{56EF7A42-3FDA-46AF-AFDB-F8166FDF2129}">
      <dgm:prSet custT="1"/>
      <dgm:spPr/>
      <dgm:t>
        <a:bodyPr/>
        <a:lstStyle/>
        <a:p>
          <a:r>
            <a:rPr lang="es-EC" sz="1400" b="1" dirty="0" smtClean="0">
              <a:latin typeface="Times New Roman" pitchFamily="18" charset="0"/>
              <a:cs typeface="Times New Roman" pitchFamily="18" charset="0"/>
            </a:rPr>
            <a:t>Como resultado de la presente investigación  podemos concluir que la marca de la Empresa Cultivos del Paraíso tiene un buen posicionamiento del mercado ya que el 65% de los encuestados conoce los productos que ofrece la Empresa y un 61,45%  son consumidores de la marca Cultivos del Paraíso.</a:t>
          </a:r>
          <a:endParaRPr lang="es-EC" sz="1400" b="1" dirty="0">
            <a:latin typeface="Times New Roman" pitchFamily="18" charset="0"/>
            <a:cs typeface="Times New Roman" pitchFamily="18" charset="0"/>
          </a:endParaRPr>
        </a:p>
      </dgm:t>
    </dgm:pt>
    <dgm:pt modelId="{8618BC07-15D9-4DC2-BE9C-EB5D00E2D33F}" type="parTrans" cxnId="{48976AFC-5582-47B5-9608-1D5259DA8FC6}">
      <dgm:prSet/>
      <dgm:spPr/>
      <dgm:t>
        <a:bodyPr/>
        <a:lstStyle/>
        <a:p>
          <a:endParaRPr lang="es-EC"/>
        </a:p>
      </dgm:t>
    </dgm:pt>
    <dgm:pt modelId="{38BE353C-8BEE-40D1-ABD7-928853B25BA7}" type="sibTrans" cxnId="{48976AFC-5582-47B5-9608-1D5259DA8FC6}">
      <dgm:prSet/>
      <dgm:spPr/>
      <dgm:t>
        <a:bodyPr/>
        <a:lstStyle/>
        <a:p>
          <a:endParaRPr lang="es-EC"/>
        </a:p>
      </dgm:t>
    </dgm:pt>
    <dgm:pt modelId="{D9940F64-4197-4089-ABDD-9631702A5D5E}">
      <dgm:prSet custT="1"/>
      <dgm:spPr/>
      <dgm:t>
        <a:bodyPr/>
        <a:lstStyle/>
        <a:p>
          <a:r>
            <a:rPr lang="es-EC" sz="1400" b="1" dirty="0" smtClean="0">
              <a:latin typeface="Times New Roman" pitchFamily="18" charset="0"/>
              <a:cs typeface="Times New Roman" pitchFamily="18" charset="0"/>
            </a:rPr>
            <a:t>Con la aplicación de las estrategias de marketing  ofensivas, defensivas y las del mix de marketing la Empresa Cultivos del Paraíso ha logrado detectar las falencias que tiene como empresa en los productos y servicios que esta ofrece a sus clientes logrando el incremento de sus ventas y un mejor posicionamiento.</a:t>
          </a:r>
          <a:endParaRPr lang="es-EC" sz="1400" b="1" dirty="0">
            <a:latin typeface="Times New Roman" pitchFamily="18" charset="0"/>
            <a:cs typeface="Times New Roman" pitchFamily="18" charset="0"/>
          </a:endParaRPr>
        </a:p>
      </dgm:t>
    </dgm:pt>
    <dgm:pt modelId="{32863721-39C8-4F30-8237-2A6A5580164A}" type="parTrans" cxnId="{EE822C82-BDF3-4E63-9A08-D7F72C3DD190}">
      <dgm:prSet/>
      <dgm:spPr/>
      <dgm:t>
        <a:bodyPr/>
        <a:lstStyle/>
        <a:p>
          <a:endParaRPr lang="es-EC"/>
        </a:p>
      </dgm:t>
    </dgm:pt>
    <dgm:pt modelId="{8A2A3DAC-75F4-4310-87B6-99F5688195AD}" type="sibTrans" cxnId="{EE822C82-BDF3-4E63-9A08-D7F72C3DD190}">
      <dgm:prSet/>
      <dgm:spPr/>
      <dgm:t>
        <a:bodyPr/>
        <a:lstStyle/>
        <a:p>
          <a:endParaRPr lang="es-EC"/>
        </a:p>
      </dgm:t>
    </dgm:pt>
    <dgm:pt modelId="{1FD13E06-0ADF-45A4-B09F-C820690A6FD2}">
      <dgm:prSet custT="1"/>
      <dgm:spPr/>
      <dgm:t>
        <a:bodyPr/>
        <a:lstStyle/>
        <a:p>
          <a:r>
            <a:rPr lang="es-EC" sz="1400" b="1" dirty="0" smtClean="0">
              <a:latin typeface="Times New Roman" pitchFamily="18" charset="0"/>
              <a:cs typeface="Times New Roman" pitchFamily="18" charset="0"/>
            </a:rPr>
            <a:t>Para poder realizar la implementación del plan de marketing la Empresa Cultivos del Paraíso destinará el  3% de las ventas logrando así el notorio incremento de sus ventas.</a:t>
          </a:r>
          <a:endParaRPr lang="es-EC" sz="1400" b="1" dirty="0">
            <a:latin typeface="Times New Roman" pitchFamily="18" charset="0"/>
            <a:cs typeface="Times New Roman" pitchFamily="18" charset="0"/>
          </a:endParaRPr>
        </a:p>
      </dgm:t>
    </dgm:pt>
    <dgm:pt modelId="{40B001EB-B799-43CB-BBC2-4F5326E533F7}" type="parTrans" cxnId="{E63E6E9E-8F47-4A24-8D5F-8E638642D388}">
      <dgm:prSet/>
      <dgm:spPr/>
      <dgm:t>
        <a:bodyPr/>
        <a:lstStyle/>
        <a:p>
          <a:endParaRPr lang="es-EC"/>
        </a:p>
      </dgm:t>
    </dgm:pt>
    <dgm:pt modelId="{4D05CE08-7900-4B46-A56B-397EF8B5112F}" type="sibTrans" cxnId="{E63E6E9E-8F47-4A24-8D5F-8E638642D388}">
      <dgm:prSet/>
      <dgm:spPr/>
      <dgm:t>
        <a:bodyPr/>
        <a:lstStyle/>
        <a:p>
          <a:endParaRPr lang="es-EC"/>
        </a:p>
      </dgm:t>
    </dgm:pt>
    <dgm:pt modelId="{1DA3906F-B4CA-44EC-9057-051C8F14CF47}" type="pres">
      <dgm:prSet presAssocID="{80836018-F33E-45F3-AD88-1C32E6614190}" presName="compositeShape" presStyleCnt="0">
        <dgm:presLayoutVars>
          <dgm:dir/>
          <dgm:resizeHandles/>
        </dgm:presLayoutVars>
      </dgm:prSet>
      <dgm:spPr/>
    </dgm:pt>
    <dgm:pt modelId="{66E48F2B-3708-46CE-B48B-574D5CA1A744}" type="pres">
      <dgm:prSet presAssocID="{80836018-F33E-45F3-AD88-1C32E6614190}" presName="pyramid" presStyleLbl="node1" presStyleIdx="0" presStyleCnt="1"/>
      <dgm:spPr/>
    </dgm:pt>
    <dgm:pt modelId="{A926FC87-E43B-4B84-9DE2-FEE9125D2BAE}" type="pres">
      <dgm:prSet presAssocID="{80836018-F33E-45F3-AD88-1C32E6614190}" presName="theList" presStyleCnt="0"/>
      <dgm:spPr/>
    </dgm:pt>
    <dgm:pt modelId="{3E781BCF-D461-46EE-8558-C6461601E3FC}" type="pres">
      <dgm:prSet presAssocID="{E1C90A93-16AC-45A8-BEBB-C70320900EC6}" presName="aNode" presStyleLbl="fgAcc1" presStyleIdx="0" presStyleCnt="5" custScaleX="169070" custScaleY="121668">
        <dgm:presLayoutVars>
          <dgm:bulletEnabled val="1"/>
        </dgm:presLayoutVars>
      </dgm:prSet>
      <dgm:spPr/>
      <dgm:t>
        <a:bodyPr/>
        <a:lstStyle/>
        <a:p>
          <a:endParaRPr lang="es-EC"/>
        </a:p>
      </dgm:t>
    </dgm:pt>
    <dgm:pt modelId="{679C324D-3A1E-4EF8-9782-07E143BF5AC4}" type="pres">
      <dgm:prSet presAssocID="{E1C90A93-16AC-45A8-BEBB-C70320900EC6}" presName="aSpace" presStyleCnt="0"/>
      <dgm:spPr/>
    </dgm:pt>
    <dgm:pt modelId="{4AEE1064-9B62-4514-83B7-C898AB5E65E3}" type="pres">
      <dgm:prSet presAssocID="{B95BCE0E-FB57-4BA7-AA34-B4CFC78E75CE}" presName="aNode" presStyleLbl="fgAcc1" presStyleIdx="1" presStyleCnt="5" custScaleX="173565" custScaleY="105044">
        <dgm:presLayoutVars>
          <dgm:bulletEnabled val="1"/>
        </dgm:presLayoutVars>
      </dgm:prSet>
      <dgm:spPr/>
      <dgm:t>
        <a:bodyPr/>
        <a:lstStyle/>
        <a:p>
          <a:endParaRPr lang="es-EC"/>
        </a:p>
      </dgm:t>
    </dgm:pt>
    <dgm:pt modelId="{4B299A49-230F-46BC-AF67-0F529761EE76}" type="pres">
      <dgm:prSet presAssocID="{B95BCE0E-FB57-4BA7-AA34-B4CFC78E75CE}" presName="aSpace" presStyleCnt="0"/>
      <dgm:spPr/>
    </dgm:pt>
    <dgm:pt modelId="{3AD2A594-5096-4777-B341-2A08DCDB65BC}" type="pres">
      <dgm:prSet presAssocID="{56EF7A42-3FDA-46AF-AFDB-F8166FDF2129}" presName="aNode" presStyleLbl="fgAcc1" presStyleIdx="2" presStyleCnt="5" custScaleX="182674" custScaleY="129037">
        <dgm:presLayoutVars>
          <dgm:bulletEnabled val="1"/>
        </dgm:presLayoutVars>
      </dgm:prSet>
      <dgm:spPr/>
      <dgm:t>
        <a:bodyPr/>
        <a:lstStyle/>
        <a:p>
          <a:endParaRPr lang="es-EC"/>
        </a:p>
      </dgm:t>
    </dgm:pt>
    <dgm:pt modelId="{57F68E24-BCC6-4C95-94EA-38A3013FE116}" type="pres">
      <dgm:prSet presAssocID="{56EF7A42-3FDA-46AF-AFDB-F8166FDF2129}" presName="aSpace" presStyleCnt="0"/>
      <dgm:spPr/>
    </dgm:pt>
    <dgm:pt modelId="{8C40FEE4-439F-4817-B2FD-85B6641C6233}" type="pres">
      <dgm:prSet presAssocID="{D9940F64-4197-4089-ABDD-9631702A5D5E}" presName="aNode" presStyleLbl="fgAcc1" presStyleIdx="3" presStyleCnt="5" custScaleX="178120" custScaleY="117630">
        <dgm:presLayoutVars>
          <dgm:bulletEnabled val="1"/>
        </dgm:presLayoutVars>
      </dgm:prSet>
      <dgm:spPr/>
      <dgm:t>
        <a:bodyPr/>
        <a:lstStyle/>
        <a:p>
          <a:endParaRPr lang="es-EC"/>
        </a:p>
      </dgm:t>
    </dgm:pt>
    <dgm:pt modelId="{6A6BBCDF-6D42-4F3C-9E06-1A1B0F1AE7BB}" type="pres">
      <dgm:prSet presAssocID="{D9940F64-4197-4089-ABDD-9631702A5D5E}" presName="aSpace" presStyleCnt="0"/>
      <dgm:spPr/>
    </dgm:pt>
    <dgm:pt modelId="{5CA8A29F-6C68-436C-B759-7ED1432D571F}" type="pres">
      <dgm:prSet presAssocID="{1FD13E06-0ADF-45A4-B09F-C820690A6FD2}" presName="aNode" presStyleLbl="fgAcc1" presStyleIdx="4" presStyleCnt="5" custScaleX="169070" custScaleY="154423">
        <dgm:presLayoutVars>
          <dgm:bulletEnabled val="1"/>
        </dgm:presLayoutVars>
      </dgm:prSet>
      <dgm:spPr/>
      <dgm:t>
        <a:bodyPr/>
        <a:lstStyle/>
        <a:p>
          <a:endParaRPr lang="es-EC"/>
        </a:p>
      </dgm:t>
    </dgm:pt>
    <dgm:pt modelId="{ACA164C5-CC14-49C5-A7DC-A399D1BC8A57}" type="pres">
      <dgm:prSet presAssocID="{1FD13E06-0ADF-45A4-B09F-C820690A6FD2}" presName="aSpace" presStyleCnt="0"/>
      <dgm:spPr/>
    </dgm:pt>
  </dgm:ptLst>
  <dgm:cxnLst>
    <dgm:cxn modelId="{40812D94-D196-4410-8696-63FBEA9F3FC5}" type="presOf" srcId="{56EF7A42-3FDA-46AF-AFDB-F8166FDF2129}" destId="{3AD2A594-5096-4777-B341-2A08DCDB65BC}" srcOrd="0" destOrd="0" presId="urn:microsoft.com/office/officeart/2005/8/layout/pyramid2"/>
    <dgm:cxn modelId="{EE822C82-BDF3-4E63-9A08-D7F72C3DD190}" srcId="{80836018-F33E-45F3-AD88-1C32E6614190}" destId="{D9940F64-4197-4089-ABDD-9631702A5D5E}" srcOrd="3" destOrd="0" parTransId="{32863721-39C8-4F30-8237-2A6A5580164A}" sibTransId="{8A2A3DAC-75F4-4310-87B6-99F5688195AD}"/>
    <dgm:cxn modelId="{F167F786-ABF5-4A73-9EBD-EED38AD9B546}" type="presOf" srcId="{D9940F64-4197-4089-ABDD-9631702A5D5E}" destId="{8C40FEE4-439F-4817-B2FD-85B6641C6233}" srcOrd="0" destOrd="0" presId="urn:microsoft.com/office/officeart/2005/8/layout/pyramid2"/>
    <dgm:cxn modelId="{48976AFC-5582-47B5-9608-1D5259DA8FC6}" srcId="{80836018-F33E-45F3-AD88-1C32E6614190}" destId="{56EF7A42-3FDA-46AF-AFDB-F8166FDF2129}" srcOrd="2" destOrd="0" parTransId="{8618BC07-15D9-4DC2-BE9C-EB5D00E2D33F}" sibTransId="{38BE353C-8BEE-40D1-ABD7-928853B25BA7}"/>
    <dgm:cxn modelId="{20502762-4A8D-4855-B52F-D67A9D95539D}" type="presOf" srcId="{80836018-F33E-45F3-AD88-1C32E6614190}" destId="{1DA3906F-B4CA-44EC-9057-051C8F14CF47}" srcOrd="0" destOrd="0" presId="urn:microsoft.com/office/officeart/2005/8/layout/pyramid2"/>
    <dgm:cxn modelId="{8D273DF3-97BD-45F0-9258-10A27D0E49EF}" type="presOf" srcId="{B95BCE0E-FB57-4BA7-AA34-B4CFC78E75CE}" destId="{4AEE1064-9B62-4514-83B7-C898AB5E65E3}" srcOrd="0" destOrd="0" presId="urn:microsoft.com/office/officeart/2005/8/layout/pyramid2"/>
    <dgm:cxn modelId="{E2C89DD4-26A9-4A9A-99C8-174DEA2A44A7}" type="presOf" srcId="{1FD13E06-0ADF-45A4-B09F-C820690A6FD2}" destId="{5CA8A29F-6C68-436C-B759-7ED1432D571F}" srcOrd="0" destOrd="0" presId="urn:microsoft.com/office/officeart/2005/8/layout/pyramid2"/>
    <dgm:cxn modelId="{E63E6E9E-8F47-4A24-8D5F-8E638642D388}" srcId="{80836018-F33E-45F3-AD88-1C32E6614190}" destId="{1FD13E06-0ADF-45A4-B09F-C820690A6FD2}" srcOrd="4" destOrd="0" parTransId="{40B001EB-B799-43CB-BBC2-4F5326E533F7}" sibTransId="{4D05CE08-7900-4B46-A56B-397EF8B5112F}"/>
    <dgm:cxn modelId="{D3B482FA-179B-49D7-ACA6-DD8620965943}" srcId="{80836018-F33E-45F3-AD88-1C32E6614190}" destId="{B95BCE0E-FB57-4BA7-AA34-B4CFC78E75CE}" srcOrd="1" destOrd="0" parTransId="{43829C41-B833-4DC7-9071-9BDD69C45CB8}" sibTransId="{A3620552-7CD4-4125-9270-78521B65F845}"/>
    <dgm:cxn modelId="{FC711C04-1D10-4CB7-927B-679F1715869A}" type="presOf" srcId="{E1C90A93-16AC-45A8-BEBB-C70320900EC6}" destId="{3E781BCF-D461-46EE-8558-C6461601E3FC}" srcOrd="0" destOrd="0" presId="urn:microsoft.com/office/officeart/2005/8/layout/pyramid2"/>
    <dgm:cxn modelId="{B3AF40B7-33DF-4A9D-AC86-A949644EC972}" srcId="{80836018-F33E-45F3-AD88-1C32E6614190}" destId="{E1C90A93-16AC-45A8-BEBB-C70320900EC6}" srcOrd="0" destOrd="0" parTransId="{E2CFF271-256E-48B5-B193-F9A6EEEDF03F}" sibTransId="{8F443420-9979-49C9-B676-DCD8ADDC8093}"/>
    <dgm:cxn modelId="{42AC20F1-5712-4F16-84A4-85C0475EA55A}" type="presParOf" srcId="{1DA3906F-B4CA-44EC-9057-051C8F14CF47}" destId="{66E48F2B-3708-46CE-B48B-574D5CA1A744}" srcOrd="0" destOrd="0" presId="urn:microsoft.com/office/officeart/2005/8/layout/pyramid2"/>
    <dgm:cxn modelId="{4E6B254E-4800-4BF9-8B18-70D2781B91BA}" type="presParOf" srcId="{1DA3906F-B4CA-44EC-9057-051C8F14CF47}" destId="{A926FC87-E43B-4B84-9DE2-FEE9125D2BAE}" srcOrd="1" destOrd="0" presId="urn:microsoft.com/office/officeart/2005/8/layout/pyramid2"/>
    <dgm:cxn modelId="{840DF559-CF33-4D4F-B4D0-354CB7B3F5D5}" type="presParOf" srcId="{A926FC87-E43B-4B84-9DE2-FEE9125D2BAE}" destId="{3E781BCF-D461-46EE-8558-C6461601E3FC}" srcOrd="0" destOrd="0" presId="urn:microsoft.com/office/officeart/2005/8/layout/pyramid2"/>
    <dgm:cxn modelId="{249268DE-74E6-4A2A-9186-74719EB20EDB}" type="presParOf" srcId="{A926FC87-E43B-4B84-9DE2-FEE9125D2BAE}" destId="{679C324D-3A1E-4EF8-9782-07E143BF5AC4}" srcOrd="1" destOrd="0" presId="urn:microsoft.com/office/officeart/2005/8/layout/pyramid2"/>
    <dgm:cxn modelId="{FD911960-159B-4A31-ADEA-6756C432E7C6}" type="presParOf" srcId="{A926FC87-E43B-4B84-9DE2-FEE9125D2BAE}" destId="{4AEE1064-9B62-4514-83B7-C898AB5E65E3}" srcOrd="2" destOrd="0" presId="urn:microsoft.com/office/officeart/2005/8/layout/pyramid2"/>
    <dgm:cxn modelId="{05332621-1171-41A9-880C-DADB6D5EF673}" type="presParOf" srcId="{A926FC87-E43B-4B84-9DE2-FEE9125D2BAE}" destId="{4B299A49-230F-46BC-AF67-0F529761EE76}" srcOrd="3" destOrd="0" presId="urn:microsoft.com/office/officeart/2005/8/layout/pyramid2"/>
    <dgm:cxn modelId="{4EDCE292-EAEA-43CB-A71B-9C18160D309E}" type="presParOf" srcId="{A926FC87-E43B-4B84-9DE2-FEE9125D2BAE}" destId="{3AD2A594-5096-4777-B341-2A08DCDB65BC}" srcOrd="4" destOrd="0" presId="urn:microsoft.com/office/officeart/2005/8/layout/pyramid2"/>
    <dgm:cxn modelId="{3C46978E-635E-46C9-B0D7-4A3945157F41}" type="presParOf" srcId="{A926FC87-E43B-4B84-9DE2-FEE9125D2BAE}" destId="{57F68E24-BCC6-4C95-94EA-38A3013FE116}" srcOrd="5" destOrd="0" presId="urn:microsoft.com/office/officeart/2005/8/layout/pyramid2"/>
    <dgm:cxn modelId="{649B1DE1-C414-4308-9D83-CE2455644514}" type="presParOf" srcId="{A926FC87-E43B-4B84-9DE2-FEE9125D2BAE}" destId="{8C40FEE4-439F-4817-B2FD-85B6641C6233}" srcOrd="6" destOrd="0" presId="urn:microsoft.com/office/officeart/2005/8/layout/pyramid2"/>
    <dgm:cxn modelId="{97F4B488-4609-46F4-A902-8A01A547FA87}" type="presParOf" srcId="{A926FC87-E43B-4B84-9DE2-FEE9125D2BAE}" destId="{6A6BBCDF-6D42-4F3C-9E06-1A1B0F1AE7BB}" srcOrd="7" destOrd="0" presId="urn:microsoft.com/office/officeart/2005/8/layout/pyramid2"/>
    <dgm:cxn modelId="{0774137E-838B-48C7-9F98-2F14388EDE46}" type="presParOf" srcId="{A926FC87-E43B-4B84-9DE2-FEE9125D2BAE}" destId="{5CA8A29F-6C68-436C-B759-7ED1432D571F}" srcOrd="8" destOrd="0" presId="urn:microsoft.com/office/officeart/2005/8/layout/pyramid2"/>
    <dgm:cxn modelId="{8D116864-219C-4547-BEE3-0634489C3B09}" type="presParOf" srcId="{A926FC87-E43B-4B84-9DE2-FEE9125D2BAE}" destId="{ACA164C5-CC14-49C5-A7DC-A399D1BC8A5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536B70-3229-4F96-9F10-AAFFAC9F243A}"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s-EC"/>
        </a:p>
      </dgm:t>
    </dgm:pt>
    <dgm:pt modelId="{63C6126A-826D-47CA-BB45-FC292E4D2C82}">
      <dgm:prSet phldrT="[Texto]" custT="1"/>
      <dgm:spPr/>
      <dgm:t>
        <a:bodyPr/>
        <a:lstStyle/>
        <a:p>
          <a:r>
            <a:rPr lang="es-EC" sz="1400" b="1" dirty="0" smtClean="0">
              <a:solidFill>
                <a:schemeClr val="tx1"/>
              </a:solidFill>
              <a:latin typeface="Times New Roman" pitchFamily="18" charset="0"/>
              <a:cs typeface="Times New Roman" pitchFamily="18" charset="0"/>
            </a:rPr>
            <a:t>Comunicar a todos los miembros de la empresa la cultura corporativa para que todos trabajen con las mismas metas y objetivos logrando el crecimiento de la empresa.</a:t>
          </a:r>
          <a:endParaRPr lang="es-EC" sz="1400" b="1" dirty="0">
            <a:solidFill>
              <a:schemeClr val="tx1"/>
            </a:solidFill>
            <a:latin typeface="Times New Roman" pitchFamily="18" charset="0"/>
            <a:cs typeface="Times New Roman" pitchFamily="18" charset="0"/>
          </a:endParaRPr>
        </a:p>
      </dgm:t>
    </dgm:pt>
    <dgm:pt modelId="{AD516589-CBAE-47F7-99D4-A85A6F6183C5}" type="parTrans" cxnId="{7AE8EF08-EDAE-4049-9E03-D1FCC4AF9CBD}">
      <dgm:prSet/>
      <dgm:spPr/>
      <dgm:t>
        <a:bodyPr/>
        <a:lstStyle/>
        <a:p>
          <a:endParaRPr lang="es-EC"/>
        </a:p>
      </dgm:t>
    </dgm:pt>
    <dgm:pt modelId="{13C462F1-99E9-4D05-B234-15D15EFE3C9A}" type="sibTrans" cxnId="{7AE8EF08-EDAE-4049-9E03-D1FCC4AF9CBD}">
      <dgm:prSet/>
      <dgm:spPr/>
      <dgm:t>
        <a:bodyPr/>
        <a:lstStyle/>
        <a:p>
          <a:endParaRPr lang="es-EC"/>
        </a:p>
      </dgm:t>
    </dgm:pt>
    <dgm:pt modelId="{B2A698AC-52CB-4673-BB39-06D3BEE33D85}">
      <dgm:prSet custT="1"/>
      <dgm:spPr/>
      <dgm:t>
        <a:bodyPr/>
        <a:lstStyle/>
        <a:p>
          <a:r>
            <a:rPr lang="es-EC" sz="1400" b="1" dirty="0" smtClean="0">
              <a:solidFill>
                <a:schemeClr val="tx1"/>
              </a:solidFill>
              <a:latin typeface="Times New Roman" pitchFamily="18" charset="0"/>
              <a:cs typeface="Times New Roman" pitchFamily="18" charset="0"/>
            </a:rPr>
            <a:t>Realizar anualmente la actualización de las variables que se encuentran dentro del análisis del macroambiente y microambiente para que la empresa se encuentre actualizada y alerta ante los cambios en el mercado.</a:t>
          </a:r>
          <a:endParaRPr lang="es-EC" sz="1400" b="1" dirty="0">
            <a:solidFill>
              <a:schemeClr val="tx1"/>
            </a:solidFill>
            <a:latin typeface="Times New Roman" pitchFamily="18" charset="0"/>
            <a:cs typeface="Times New Roman" pitchFamily="18" charset="0"/>
          </a:endParaRPr>
        </a:p>
      </dgm:t>
    </dgm:pt>
    <dgm:pt modelId="{D1EBFC82-76A1-4879-AE99-2F31E670FB05}" type="parTrans" cxnId="{7D36AA7F-6A13-41E9-9183-0427EE3904EC}">
      <dgm:prSet/>
      <dgm:spPr/>
      <dgm:t>
        <a:bodyPr/>
        <a:lstStyle/>
        <a:p>
          <a:endParaRPr lang="es-EC"/>
        </a:p>
      </dgm:t>
    </dgm:pt>
    <dgm:pt modelId="{FCBD1B4F-CD1F-49EB-B8FF-30E6F4B310C5}" type="sibTrans" cxnId="{7D36AA7F-6A13-41E9-9183-0427EE3904EC}">
      <dgm:prSet/>
      <dgm:spPr/>
      <dgm:t>
        <a:bodyPr/>
        <a:lstStyle/>
        <a:p>
          <a:endParaRPr lang="es-EC"/>
        </a:p>
      </dgm:t>
    </dgm:pt>
    <dgm:pt modelId="{C6D1CE8D-389B-45FF-908C-0B4CF213437C}">
      <dgm:prSet custT="1"/>
      <dgm:spPr/>
      <dgm:t>
        <a:bodyPr/>
        <a:lstStyle/>
        <a:p>
          <a:r>
            <a:rPr lang="es-EC" sz="1400" b="1" dirty="0" smtClean="0">
              <a:solidFill>
                <a:schemeClr val="tx1"/>
              </a:solidFill>
              <a:latin typeface="Times New Roman" pitchFamily="18" charset="0"/>
              <a:cs typeface="Times New Roman" pitchFamily="18" charset="0"/>
            </a:rPr>
            <a:t>Readecuar o rectificar el direccionamiento estratégico tomando en cuenta las observaciones realizadas en la presente investigación.</a:t>
          </a:r>
          <a:endParaRPr lang="es-EC" sz="1400" b="1" dirty="0">
            <a:solidFill>
              <a:schemeClr val="tx1"/>
            </a:solidFill>
            <a:latin typeface="Times New Roman" pitchFamily="18" charset="0"/>
            <a:cs typeface="Times New Roman" pitchFamily="18" charset="0"/>
          </a:endParaRPr>
        </a:p>
      </dgm:t>
    </dgm:pt>
    <dgm:pt modelId="{63E81552-B249-42FE-9734-F27864380194}" type="parTrans" cxnId="{36050682-E48B-44E0-BF55-D4A4F6A68B90}">
      <dgm:prSet/>
      <dgm:spPr/>
      <dgm:t>
        <a:bodyPr/>
        <a:lstStyle/>
        <a:p>
          <a:endParaRPr lang="es-EC"/>
        </a:p>
      </dgm:t>
    </dgm:pt>
    <dgm:pt modelId="{558D90D5-5CEC-47C1-A33B-A266C17ABE38}" type="sibTrans" cxnId="{36050682-E48B-44E0-BF55-D4A4F6A68B90}">
      <dgm:prSet/>
      <dgm:spPr/>
      <dgm:t>
        <a:bodyPr/>
        <a:lstStyle/>
        <a:p>
          <a:endParaRPr lang="es-EC"/>
        </a:p>
      </dgm:t>
    </dgm:pt>
    <dgm:pt modelId="{E7E9CFFC-BEE0-4E17-BF86-5B7FAEDAD110}">
      <dgm:prSet custT="1"/>
      <dgm:spPr/>
      <dgm:t>
        <a:bodyPr/>
        <a:lstStyle/>
        <a:p>
          <a:r>
            <a:rPr lang="es-EC" sz="1400" b="1" dirty="0" smtClean="0">
              <a:solidFill>
                <a:schemeClr val="tx1"/>
              </a:solidFill>
              <a:latin typeface="Times New Roman" pitchFamily="18" charset="0"/>
              <a:cs typeface="Times New Roman" pitchFamily="18" charset="0"/>
            </a:rPr>
            <a:t>Implementar estrategias de marketing ofensivas, defensivas y las del mix.</a:t>
          </a:r>
          <a:endParaRPr lang="es-EC" sz="1400" b="1" dirty="0">
            <a:solidFill>
              <a:schemeClr val="tx1"/>
            </a:solidFill>
            <a:latin typeface="Times New Roman" pitchFamily="18" charset="0"/>
            <a:cs typeface="Times New Roman" pitchFamily="18" charset="0"/>
          </a:endParaRPr>
        </a:p>
      </dgm:t>
    </dgm:pt>
    <dgm:pt modelId="{5A23C06B-4A7E-4FA8-AE3B-7D969AB52C1A}" type="parTrans" cxnId="{E3F758AD-32D3-4385-87BA-3C2DD76BE45A}">
      <dgm:prSet/>
      <dgm:spPr/>
      <dgm:t>
        <a:bodyPr/>
        <a:lstStyle/>
        <a:p>
          <a:endParaRPr lang="es-EC"/>
        </a:p>
      </dgm:t>
    </dgm:pt>
    <dgm:pt modelId="{E0EDCA38-8D9A-4B31-AD8C-4566F9CFA434}" type="sibTrans" cxnId="{E3F758AD-32D3-4385-87BA-3C2DD76BE45A}">
      <dgm:prSet/>
      <dgm:spPr/>
      <dgm:t>
        <a:bodyPr/>
        <a:lstStyle/>
        <a:p>
          <a:endParaRPr lang="es-EC"/>
        </a:p>
      </dgm:t>
    </dgm:pt>
    <dgm:pt modelId="{AA1896B5-72DC-46A4-873F-281593944681}">
      <dgm:prSet custT="1"/>
      <dgm:spPr/>
      <dgm:t>
        <a:bodyPr/>
        <a:lstStyle/>
        <a:p>
          <a:r>
            <a:rPr lang="es-EC" sz="1400" b="1" dirty="0" smtClean="0">
              <a:solidFill>
                <a:schemeClr val="tx1"/>
              </a:solidFill>
              <a:latin typeface="Times New Roman" pitchFamily="18" charset="0"/>
              <a:cs typeface="Times New Roman" pitchFamily="18" charset="0"/>
            </a:rPr>
            <a:t>Se recomienda a la Empresa Cultivos del Paraíso aplicar el plan de marketing sug</a:t>
          </a:r>
          <a:r>
            <a:rPr lang="es-EC" sz="1400" b="1" dirty="0" smtClean="0">
              <a:solidFill>
                <a:schemeClr val="tx1"/>
              </a:solidFill>
            </a:rPr>
            <a:t>erido</a:t>
          </a:r>
          <a:r>
            <a:rPr lang="es-EC" sz="1400" b="1" dirty="0" smtClean="0"/>
            <a:t>.</a:t>
          </a:r>
          <a:endParaRPr lang="es-EC" sz="1400" b="1" dirty="0"/>
        </a:p>
      </dgm:t>
    </dgm:pt>
    <dgm:pt modelId="{F0101A73-59B6-4036-91E5-D299CC86AA92}" type="parTrans" cxnId="{EFA84C5D-AC05-4B29-954A-96985D68C90E}">
      <dgm:prSet/>
      <dgm:spPr/>
      <dgm:t>
        <a:bodyPr/>
        <a:lstStyle/>
        <a:p>
          <a:endParaRPr lang="es-EC"/>
        </a:p>
      </dgm:t>
    </dgm:pt>
    <dgm:pt modelId="{097E172F-862D-44D2-B2AB-10077958603B}" type="sibTrans" cxnId="{EFA84C5D-AC05-4B29-954A-96985D68C90E}">
      <dgm:prSet/>
      <dgm:spPr/>
      <dgm:t>
        <a:bodyPr/>
        <a:lstStyle/>
        <a:p>
          <a:endParaRPr lang="es-EC"/>
        </a:p>
      </dgm:t>
    </dgm:pt>
    <dgm:pt modelId="{904F1155-B03E-4B7A-A614-7F39FD3440BA}" type="pres">
      <dgm:prSet presAssocID="{63536B70-3229-4F96-9F10-AAFFAC9F243A}" presName="diagram" presStyleCnt="0">
        <dgm:presLayoutVars>
          <dgm:dir/>
          <dgm:resizeHandles val="exact"/>
        </dgm:presLayoutVars>
      </dgm:prSet>
      <dgm:spPr/>
      <dgm:t>
        <a:bodyPr/>
        <a:lstStyle/>
        <a:p>
          <a:endParaRPr lang="es-EC"/>
        </a:p>
      </dgm:t>
    </dgm:pt>
    <dgm:pt modelId="{9B651059-3247-4879-A81A-B8462EA2DED0}" type="pres">
      <dgm:prSet presAssocID="{63C6126A-826D-47CA-BB45-FC292E4D2C82}" presName="node" presStyleLbl="node1" presStyleIdx="0" presStyleCnt="5">
        <dgm:presLayoutVars>
          <dgm:bulletEnabled val="1"/>
        </dgm:presLayoutVars>
      </dgm:prSet>
      <dgm:spPr>
        <a:prstGeom prst="flowChartAlternateProcess">
          <a:avLst/>
        </a:prstGeom>
      </dgm:spPr>
      <dgm:t>
        <a:bodyPr/>
        <a:lstStyle/>
        <a:p>
          <a:endParaRPr lang="es-EC"/>
        </a:p>
      </dgm:t>
    </dgm:pt>
    <dgm:pt modelId="{9C9139C0-3ADE-4316-B803-6A49FC398A30}" type="pres">
      <dgm:prSet presAssocID="{13C462F1-99E9-4D05-B234-15D15EFE3C9A}" presName="sibTrans" presStyleCnt="0"/>
      <dgm:spPr/>
      <dgm:t>
        <a:bodyPr/>
        <a:lstStyle/>
        <a:p>
          <a:endParaRPr lang="es-EC"/>
        </a:p>
      </dgm:t>
    </dgm:pt>
    <dgm:pt modelId="{458BAC2B-52A3-4DFD-B1EB-9C3B281601C0}" type="pres">
      <dgm:prSet presAssocID="{B2A698AC-52CB-4673-BB39-06D3BEE33D85}" presName="node" presStyleLbl="node1" presStyleIdx="1" presStyleCnt="5" custScaleY="132222">
        <dgm:presLayoutVars>
          <dgm:bulletEnabled val="1"/>
        </dgm:presLayoutVars>
      </dgm:prSet>
      <dgm:spPr>
        <a:prstGeom prst="flowChartPunchedCard">
          <a:avLst/>
        </a:prstGeom>
      </dgm:spPr>
      <dgm:t>
        <a:bodyPr/>
        <a:lstStyle/>
        <a:p>
          <a:endParaRPr lang="es-EC"/>
        </a:p>
      </dgm:t>
    </dgm:pt>
    <dgm:pt modelId="{66CD9E5F-EF45-456B-B4FD-E756D66CDE0A}" type="pres">
      <dgm:prSet presAssocID="{FCBD1B4F-CD1F-49EB-B8FF-30E6F4B310C5}" presName="sibTrans" presStyleCnt="0"/>
      <dgm:spPr/>
      <dgm:t>
        <a:bodyPr/>
        <a:lstStyle/>
        <a:p>
          <a:endParaRPr lang="es-EC"/>
        </a:p>
      </dgm:t>
    </dgm:pt>
    <dgm:pt modelId="{D03439B4-CADA-4DCF-AD00-AAAD3AA270FE}" type="pres">
      <dgm:prSet presAssocID="{C6D1CE8D-389B-45FF-908C-0B4CF213437C}" presName="node" presStyleLbl="node1" presStyleIdx="2" presStyleCnt="5">
        <dgm:presLayoutVars>
          <dgm:bulletEnabled val="1"/>
        </dgm:presLayoutVars>
      </dgm:prSet>
      <dgm:spPr>
        <a:prstGeom prst="flowChartDocument">
          <a:avLst/>
        </a:prstGeom>
      </dgm:spPr>
      <dgm:t>
        <a:bodyPr/>
        <a:lstStyle/>
        <a:p>
          <a:endParaRPr lang="es-EC"/>
        </a:p>
      </dgm:t>
    </dgm:pt>
    <dgm:pt modelId="{4E74064D-D249-4DFF-8F2F-696A474B9A71}" type="pres">
      <dgm:prSet presAssocID="{558D90D5-5CEC-47C1-A33B-A266C17ABE38}" presName="sibTrans" presStyleCnt="0"/>
      <dgm:spPr/>
      <dgm:t>
        <a:bodyPr/>
        <a:lstStyle/>
        <a:p>
          <a:endParaRPr lang="es-EC"/>
        </a:p>
      </dgm:t>
    </dgm:pt>
    <dgm:pt modelId="{0400D385-CE16-4177-A03E-42EFA40675AD}" type="pres">
      <dgm:prSet presAssocID="{E7E9CFFC-BEE0-4E17-BF86-5B7FAEDAD110}" presName="node" presStyleLbl="node1" presStyleIdx="3" presStyleCnt="5">
        <dgm:presLayoutVars>
          <dgm:bulletEnabled val="1"/>
        </dgm:presLayoutVars>
      </dgm:prSet>
      <dgm:spPr>
        <a:prstGeom prst="flowChartPunchedTape">
          <a:avLst/>
        </a:prstGeom>
      </dgm:spPr>
      <dgm:t>
        <a:bodyPr/>
        <a:lstStyle/>
        <a:p>
          <a:endParaRPr lang="es-EC"/>
        </a:p>
      </dgm:t>
    </dgm:pt>
    <dgm:pt modelId="{5461D9D9-3066-4807-B99F-E92703760E0E}" type="pres">
      <dgm:prSet presAssocID="{E0EDCA38-8D9A-4B31-AD8C-4566F9CFA434}" presName="sibTrans" presStyleCnt="0"/>
      <dgm:spPr/>
      <dgm:t>
        <a:bodyPr/>
        <a:lstStyle/>
        <a:p>
          <a:endParaRPr lang="es-EC"/>
        </a:p>
      </dgm:t>
    </dgm:pt>
    <dgm:pt modelId="{357B4D22-0B5C-4019-A896-074B7D329E46}" type="pres">
      <dgm:prSet presAssocID="{AA1896B5-72DC-46A4-873F-281593944681}" presName="node" presStyleLbl="node1" presStyleIdx="4" presStyleCnt="5">
        <dgm:presLayoutVars>
          <dgm:bulletEnabled val="1"/>
        </dgm:presLayoutVars>
      </dgm:prSet>
      <dgm:spPr>
        <a:prstGeom prst="flowChartPreparation">
          <a:avLst/>
        </a:prstGeom>
      </dgm:spPr>
      <dgm:t>
        <a:bodyPr/>
        <a:lstStyle/>
        <a:p>
          <a:endParaRPr lang="es-EC"/>
        </a:p>
      </dgm:t>
    </dgm:pt>
  </dgm:ptLst>
  <dgm:cxnLst>
    <dgm:cxn modelId="{36050682-E48B-44E0-BF55-D4A4F6A68B90}" srcId="{63536B70-3229-4F96-9F10-AAFFAC9F243A}" destId="{C6D1CE8D-389B-45FF-908C-0B4CF213437C}" srcOrd="2" destOrd="0" parTransId="{63E81552-B249-42FE-9734-F27864380194}" sibTransId="{558D90D5-5CEC-47C1-A33B-A266C17ABE38}"/>
    <dgm:cxn modelId="{7AE8EF08-EDAE-4049-9E03-D1FCC4AF9CBD}" srcId="{63536B70-3229-4F96-9F10-AAFFAC9F243A}" destId="{63C6126A-826D-47CA-BB45-FC292E4D2C82}" srcOrd="0" destOrd="0" parTransId="{AD516589-CBAE-47F7-99D4-A85A6F6183C5}" sibTransId="{13C462F1-99E9-4D05-B234-15D15EFE3C9A}"/>
    <dgm:cxn modelId="{6BD9F35E-AEA4-44CA-A7E7-47EC2C36574D}" type="presOf" srcId="{AA1896B5-72DC-46A4-873F-281593944681}" destId="{357B4D22-0B5C-4019-A896-074B7D329E46}" srcOrd="0" destOrd="0" presId="urn:microsoft.com/office/officeart/2005/8/layout/default#1"/>
    <dgm:cxn modelId="{E3F758AD-32D3-4385-87BA-3C2DD76BE45A}" srcId="{63536B70-3229-4F96-9F10-AAFFAC9F243A}" destId="{E7E9CFFC-BEE0-4E17-BF86-5B7FAEDAD110}" srcOrd="3" destOrd="0" parTransId="{5A23C06B-4A7E-4FA8-AE3B-7D969AB52C1A}" sibTransId="{E0EDCA38-8D9A-4B31-AD8C-4566F9CFA434}"/>
    <dgm:cxn modelId="{8AD4B998-11ED-4B05-AB87-054760020C31}" type="presOf" srcId="{C6D1CE8D-389B-45FF-908C-0B4CF213437C}" destId="{D03439B4-CADA-4DCF-AD00-AAAD3AA270FE}" srcOrd="0" destOrd="0" presId="urn:microsoft.com/office/officeart/2005/8/layout/default#1"/>
    <dgm:cxn modelId="{7B46CF1B-82F3-48D5-BA08-F9A416F375AA}" type="presOf" srcId="{63536B70-3229-4F96-9F10-AAFFAC9F243A}" destId="{904F1155-B03E-4B7A-A614-7F39FD3440BA}" srcOrd="0" destOrd="0" presId="urn:microsoft.com/office/officeart/2005/8/layout/default#1"/>
    <dgm:cxn modelId="{D6AAF0A8-EADD-474B-BA3A-C37E8497783D}" type="presOf" srcId="{63C6126A-826D-47CA-BB45-FC292E4D2C82}" destId="{9B651059-3247-4879-A81A-B8462EA2DED0}" srcOrd="0" destOrd="0" presId="urn:microsoft.com/office/officeart/2005/8/layout/default#1"/>
    <dgm:cxn modelId="{A383F085-B783-4F49-8C3B-7CAAE1EA7B7C}" type="presOf" srcId="{B2A698AC-52CB-4673-BB39-06D3BEE33D85}" destId="{458BAC2B-52A3-4DFD-B1EB-9C3B281601C0}" srcOrd="0" destOrd="0" presId="urn:microsoft.com/office/officeart/2005/8/layout/default#1"/>
    <dgm:cxn modelId="{8C4546FA-4045-4D5E-B288-B6A243E6AFA0}" type="presOf" srcId="{E7E9CFFC-BEE0-4E17-BF86-5B7FAEDAD110}" destId="{0400D385-CE16-4177-A03E-42EFA40675AD}" srcOrd="0" destOrd="0" presId="urn:microsoft.com/office/officeart/2005/8/layout/default#1"/>
    <dgm:cxn modelId="{EFA84C5D-AC05-4B29-954A-96985D68C90E}" srcId="{63536B70-3229-4F96-9F10-AAFFAC9F243A}" destId="{AA1896B5-72DC-46A4-873F-281593944681}" srcOrd="4" destOrd="0" parTransId="{F0101A73-59B6-4036-91E5-D299CC86AA92}" sibTransId="{097E172F-862D-44D2-B2AB-10077958603B}"/>
    <dgm:cxn modelId="{7D36AA7F-6A13-41E9-9183-0427EE3904EC}" srcId="{63536B70-3229-4F96-9F10-AAFFAC9F243A}" destId="{B2A698AC-52CB-4673-BB39-06D3BEE33D85}" srcOrd="1" destOrd="0" parTransId="{D1EBFC82-76A1-4879-AE99-2F31E670FB05}" sibTransId="{FCBD1B4F-CD1F-49EB-B8FF-30E6F4B310C5}"/>
    <dgm:cxn modelId="{DE4C1389-7865-4C71-AB62-633AD94339D6}" type="presParOf" srcId="{904F1155-B03E-4B7A-A614-7F39FD3440BA}" destId="{9B651059-3247-4879-A81A-B8462EA2DED0}" srcOrd="0" destOrd="0" presId="urn:microsoft.com/office/officeart/2005/8/layout/default#1"/>
    <dgm:cxn modelId="{B034B267-BA31-49BD-A139-27D17BC22C11}" type="presParOf" srcId="{904F1155-B03E-4B7A-A614-7F39FD3440BA}" destId="{9C9139C0-3ADE-4316-B803-6A49FC398A30}" srcOrd="1" destOrd="0" presId="urn:microsoft.com/office/officeart/2005/8/layout/default#1"/>
    <dgm:cxn modelId="{6FE06B4E-F198-467B-AA3F-E63298C282F8}" type="presParOf" srcId="{904F1155-B03E-4B7A-A614-7F39FD3440BA}" destId="{458BAC2B-52A3-4DFD-B1EB-9C3B281601C0}" srcOrd="2" destOrd="0" presId="urn:microsoft.com/office/officeart/2005/8/layout/default#1"/>
    <dgm:cxn modelId="{7C397A57-8E8D-4131-8857-7385CF28481C}" type="presParOf" srcId="{904F1155-B03E-4B7A-A614-7F39FD3440BA}" destId="{66CD9E5F-EF45-456B-B4FD-E756D66CDE0A}" srcOrd="3" destOrd="0" presId="urn:microsoft.com/office/officeart/2005/8/layout/default#1"/>
    <dgm:cxn modelId="{FFA14972-F4A7-42CB-AF62-B8401B19F8F5}" type="presParOf" srcId="{904F1155-B03E-4B7A-A614-7F39FD3440BA}" destId="{D03439B4-CADA-4DCF-AD00-AAAD3AA270FE}" srcOrd="4" destOrd="0" presId="urn:microsoft.com/office/officeart/2005/8/layout/default#1"/>
    <dgm:cxn modelId="{BD156D1A-1815-4F64-8156-BEC07302FD6A}" type="presParOf" srcId="{904F1155-B03E-4B7A-A614-7F39FD3440BA}" destId="{4E74064D-D249-4DFF-8F2F-696A474B9A71}" srcOrd="5" destOrd="0" presId="urn:microsoft.com/office/officeart/2005/8/layout/default#1"/>
    <dgm:cxn modelId="{3F834331-10C7-4921-A668-D911CDDF2F20}" type="presParOf" srcId="{904F1155-B03E-4B7A-A614-7F39FD3440BA}" destId="{0400D385-CE16-4177-A03E-42EFA40675AD}" srcOrd="6" destOrd="0" presId="urn:microsoft.com/office/officeart/2005/8/layout/default#1"/>
    <dgm:cxn modelId="{DE345645-FCE7-4DD0-98F8-4489A0138A7D}" type="presParOf" srcId="{904F1155-B03E-4B7A-A614-7F39FD3440BA}" destId="{5461D9D9-3066-4807-B99F-E92703760E0E}" srcOrd="7" destOrd="0" presId="urn:microsoft.com/office/officeart/2005/8/layout/default#1"/>
    <dgm:cxn modelId="{4F208C69-A325-4F83-9B54-C49C91DD5F78}" type="presParOf" srcId="{904F1155-B03E-4B7A-A614-7F39FD3440BA}" destId="{357B4D22-0B5C-4019-A896-074B7D329E4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3642-6883-4DE1-A17A-B1F6F002CAE2}" type="doc">
      <dgm:prSet loTypeId="urn:microsoft.com/office/officeart/2005/8/layout/hProcess9" loCatId="process" qsTypeId="urn:microsoft.com/office/officeart/2005/8/quickstyle/simple2" qsCatId="simple" csTypeId="urn:microsoft.com/office/officeart/2005/8/colors/colorful5" csCatId="colorful" phldr="1"/>
      <dgm:spPr/>
    </dgm:pt>
    <dgm:pt modelId="{B0330F97-1FEB-4C48-88B4-C1660A878E96}">
      <dgm:prSet phldrT="[Texto]"/>
      <dgm:spPr/>
      <dgm:t>
        <a:bodyPr/>
        <a:lstStyle/>
        <a:p>
          <a:r>
            <a:rPr lang="es-EC" b="1" dirty="0" smtClean="0">
              <a:solidFill>
                <a:schemeClr val="bg1"/>
              </a:solidFill>
            </a:rPr>
            <a:t> población  6400</a:t>
          </a:r>
          <a:endParaRPr lang="es-EC" b="1" dirty="0">
            <a:solidFill>
              <a:schemeClr val="bg1"/>
            </a:solidFill>
          </a:endParaRPr>
        </a:p>
      </dgm:t>
    </dgm:pt>
    <dgm:pt modelId="{4D0BE019-DDEC-4607-BF02-47B865D5F337}" type="parTrans" cxnId="{9E6F89BF-1E1A-430F-92C5-58CFC294CE46}">
      <dgm:prSet/>
      <dgm:spPr/>
      <dgm:t>
        <a:bodyPr/>
        <a:lstStyle/>
        <a:p>
          <a:endParaRPr lang="es-EC"/>
        </a:p>
      </dgm:t>
    </dgm:pt>
    <dgm:pt modelId="{709D7907-ED2F-46BC-B620-AB149CD4A870}" type="sibTrans" cxnId="{9E6F89BF-1E1A-430F-92C5-58CFC294CE46}">
      <dgm:prSet/>
      <dgm:spPr/>
      <dgm:t>
        <a:bodyPr/>
        <a:lstStyle/>
        <a:p>
          <a:endParaRPr lang="es-EC"/>
        </a:p>
      </dgm:t>
    </dgm:pt>
    <dgm:pt modelId="{08E5C632-9F06-4557-BE6B-1C62EBA1F55B}">
      <dgm:prSet phldrT="[Texto]"/>
      <dgm:spPr/>
      <dgm:t>
        <a:bodyPr/>
        <a:lstStyle/>
        <a:p>
          <a:r>
            <a:rPr lang="es-EC" b="1" dirty="0" smtClean="0">
              <a:solidFill>
                <a:schemeClr val="tx1"/>
              </a:solidFill>
            </a:rPr>
            <a:t>  </a:t>
          </a:r>
          <a:r>
            <a:rPr lang="es-EC" b="1" dirty="0" smtClean="0">
              <a:solidFill>
                <a:schemeClr val="bg1"/>
              </a:solidFill>
            </a:rPr>
            <a:t>363 encuestas</a:t>
          </a:r>
          <a:endParaRPr lang="es-EC" b="1" dirty="0">
            <a:solidFill>
              <a:schemeClr val="bg1"/>
            </a:solidFill>
          </a:endParaRPr>
        </a:p>
      </dgm:t>
    </dgm:pt>
    <dgm:pt modelId="{53419335-A98E-42A8-9140-A09BBC00AC2D}" type="parTrans" cxnId="{FD555ED1-7B70-48F3-ADF3-4A33C9982579}">
      <dgm:prSet/>
      <dgm:spPr/>
      <dgm:t>
        <a:bodyPr/>
        <a:lstStyle/>
        <a:p>
          <a:endParaRPr lang="es-EC"/>
        </a:p>
      </dgm:t>
    </dgm:pt>
    <dgm:pt modelId="{F4C01270-A0BE-4333-82FD-B4BAC81D9F97}" type="sibTrans" cxnId="{FD555ED1-7B70-48F3-ADF3-4A33C9982579}">
      <dgm:prSet/>
      <dgm:spPr/>
      <dgm:t>
        <a:bodyPr/>
        <a:lstStyle/>
        <a:p>
          <a:endParaRPr lang="es-EC"/>
        </a:p>
      </dgm:t>
    </dgm:pt>
    <dgm:pt modelId="{9B2DD266-0B3C-4C39-BDC1-7340C6EEBFBC}" type="pres">
      <dgm:prSet presAssocID="{64063642-6883-4DE1-A17A-B1F6F002CAE2}" presName="CompostProcess" presStyleCnt="0">
        <dgm:presLayoutVars>
          <dgm:dir/>
          <dgm:resizeHandles val="exact"/>
        </dgm:presLayoutVars>
      </dgm:prSet>
      <dgm:spPr/>
    </dgm:pt>
    <dgm:pt modelId="{8932CC6D-4BDA-484A-9D01-785D5402F382}" type="pres">
      <dgm:prSet presAssocID="{64063642-6883-4DE1-A17A-B1F6F002CAE2}" presName="arrow" presStyleLbl="bgShp" presStyleIdx="0" presStyleCnt="1"/>
      <dgm:spPr/>
    </dgm:pt>
    <dgm:pt modelId="{A92B8BEC-D6B6-4CA1-918E-7A42A1107A68}" type="pres">
      <dgm:prSet presAssocID="{64063642-6883-4DE1-A17A-B1F6F002CAE2}" presName="linearProcess" presStyleCnt="0"/>
      <dgm:spPr/>
    </dgm:pt>
    <dgm:pt modelId="{A6831FBF-900A-49B9-B7AF-0E7C787A9204}" type="pres">
      <dgm:prSet presAssocID="{B0330F97-1FEB-4C48-88B4-C1660A878E96}" presName="textNode" presStyleLbl="node1" presStyleIdx="0" presStyleCnt="2">
        <dgm:presLayoutVars>
          <dgm:bulletEnabled val="1"/>
        </dgm:presLayoutVars>
      </dgm:prSet>
      <dgm:spPr/>
      <dgm:t>
        <a:bodyPr/>
        <a:lstStyle/>
        <a:p>
          <a:endParaRPr lang="es-EC"/>
        </a:p>
      </dgm:t>
    </dgm:pt>
    <dgm:pt modelId="{4AC5E085-C546-4628-AC58-95B5FB9ECC3C}" type="pres">
      <dgm:prSet presAssocID="{709D7907-ED2F-46BC-B620-AB149CD4A870}" presName="sibTrans" presStyleCnt="0"/>
      <dgm:spPr/>
    </dgm:pt>
    <dgm:pt modelId="{D7059328-2C2E-4CCB-BC63-22A509ACB97F}" type="pres">
      <dgm:prSet presAssocID="{08E5C632-9F06-4557-BE6B-1C62EBA1F55B}" presName="textNode" presStyleLbl="node1" presStyleIdx="1" presStyleCnt="2">
        <dgm:presLayoutVars>
          <dgm:bulletEnabled val="1"/>
        </dgm:presLayoutVars>
      </dgm:prSet>
      <dgm:spPr/>
      <dgm:t>
        <a:bodyPr/>
        <a:lstStyle/>
        <a:p>
          <a:endParaRPr lang="es-EC"/>
        </a:p>
      </dgm:t>
    </dgm:pt>
  </dgm:ptLst>
  <dgm:cxnLst>
    <dgm:cxn modelId="{9AD9B4A2-442C-4663-A236-A9155816FE48}" type="presOf" srcId="{64063642-6883-4DE1-A17A-B1F6F002CAE2}" destId="{9B2DD266-0B3C-4C39-BDC1-7340C6EEBFBC}" srcOrd="0" destOrd="0" presId="urn:microsoft.com/office/officeart/2005/8/layout/hProcess9"/>
    <dgm:cxn modelId="{FD555ED1-7B70-48F3-ADF3-4A33C9982579}" srcId="{64063642-6883-4DE1-A17A-B1F6F002CAE2}" destId="{08E5C632-9F06-4557-BE6B-1C62EBA1F55B}" srcOrd="1" destOrd="0" parTransId="{53419335-A98E-42A8-9140-A09BBC00AC2D}" sibTransId="{F4C01270-A0BE-4333-82FD-B4BAC81D9F97}"/>
    <dgm:cxn modelId="{AD1B3F32-7DD2-4A95-B445-89D8BEFA6B30}" type="presOf" srcId="{08E5C632-9F06-4557-BE6B-1C62EBA1F55B}" destId="{D7059328-2C2E-4CCB-BC63-22A509ACB97F}" srcOrd="0" destOrd="0" presId="urn:microsoft.com/office/officeart/2005/8/layout/hProcess9"/>
    <dgm:cxn modelId="{ADE67079-1320-40AC-BDE0-61173C538AFB}" type="presOf" srcId="{B0330F97-1FEB-4C48-88B4-C1660A878E96}" destId="{A6831FBF-900A-49B9-B7AF-0E7C787A9204}" srcOrd="0" destOrd="0" presId="urn:microsoft.com/office/officeart/2005/8/layout/hProcess9"/>
    <dgm:cxn modelId="{9E6F89BF-1E1A-430F-92C5-58CFC294CE46}" srcId="{64063642-6883-4DE1-A17A-B1F6F002CAE2}" destId="{B0330F97-1FEB-4C48-88B4-C1660A878E96}" srcOrd="0" destOrd="0" parTransId="{4D0BE019-DDEC-4607-BF02-47B865D5F337}" sibTransId="{709D7907-ED2F-46BC-B620-AB149CD4A870}"/>
    <dgm:cxn modelId="{1ED37148-FBE6-4B7F-8C80-98F6BF4552D4}" type="presParOf" srcId="{9B2DD266-0B3C-4C39-BDC1-7340C6EEBFBC}" destId="{8932CC6D-4BDA-484A-9D01-785D5402F382}" srcOrd="0" destOrd="0" presId="urn:microsoft.com/office/officeart/2005/8/layout/hProcess9"/>
    <dgm:cxn modelId="{CEB9EAFA-F1BD-4511-A29C-782291BED1FF}" type="presParOf" srcId="{9B2DD266-0B3C-4C39-BDC1-7340C6EEBFBC}" destId="{A92B8BEC-D6B6-4CA1-918E-7A42A1107A68}" srcOrd="1" destOrd="0" presId="urn:microsoft.com/office/officeart/2005/8/layout/hProcess9"/>
    <dgm:cxn modelId="{631554F7-DF76-4E7F-AC1C-2BA38CF4DC0E}" type="presParOf" srcId="{A92B8BEC-D6B6-4CA1-918E-7A42A1107A68}" destId="{A6831FBF-900A-49B9-B7AF-0E7C787A9204}" srcOrd="0" destOrd="0" presId="urn:microsoft.com/office/officeart/2005/8/layout/hProcess9"/>
    <dgm:cxn modelId="{95A9BF6F-DC14-40AC-A03E-E96F4312F552}" type="presParOf" srcId="{A92B8BEC-D6B6-4CA1-918E-7A42A1107A68}" destId="{4AC5E085-C546-4628-AC58-95B5FB9ECC3C}" srcOrd="1" destOrd="0" presId="urn:microsoft.com/office/officeart/2005/8/layout/hProcess9"/>
    <dgm:cxn modelId="{E1CE3A17-F91D-4795-B609-49C8A6B681ED}" type="presParOf" srcId="{A92B8BEC-D6B6-4CA1-918E-7A42A1107A68}" destId="{D7059328-2C2E-4CCB-BC63-22A509ACB9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5C438-DADC-4F27-BEF1-FE9EE8E4DBBD}"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C"/>
        </a:p>
      </dgm:t>
    </dgm:pt>
    <dgm:pt modelId="{59692D96-7156-471B-B50D-FFF775F9B61D}">
      <dgm:prSet phldrT="[Texto]" custT="1"/>
      <dgm:spPr/>
      <dgm:t>
        <a:bodyPr/>
        <a:lstStyle/>
        <a:p>
          <a:r>
            <a:rPr lang="es-EC" sz="1600" b="1" dirty="0" smtClean="0">
              <a:solidFill>
                <a:schemeClr val="tx1"/>
              </a:solidFill>
              <a:latin typeface="Times New Roman" pitchFamily="18" charset="0"/>
              <a:cs typeface="Times New Roman" pitchFamily="18" charset="0"/>
            </a:rPr>
            <a:t>General </a:t>
          </a:r>
          <a:endParaRPr lang="es-EC" sz="1600" b="1" dirty="0">
            <a:solidFill>
              <a:schemeClr val="tx1"/>
            </a:solidFill>
            <a:latin typeface="Times New Roman" pitchFamily="18" charset="0"/>
            <a:cs typeface="Times New Roman" pitchFamily="18" charset="0"/>
          </a:endParaRPr>
        </a:p>
      </dgm:t>
    </dgm:pt>
    <dgm:pt modelId="{F3105D6E-0385-4AD4-A4D6-700710A88D68}" type="parTrans" cxnId="{63356335-6647-4A4C-A063-EDD8DA889997}">
      <dgm:prSet/>
      <dgm:spPr/>
      <dgm:t>
        <a:bodyPr/>
        <a:lstStyle/>
        <a:p>
          <a:endParaRPr lang="es-EC"/>
        </a:p>
      </dgm:t>
    </dgm:pt>
    <dgm:pt modelId="{C91040CF-9B8D-4B2F-BA4E-FF7F320C0789}" type="sibTrans" cxnId="{63356335-6647-4A4C-A063-EDD8DA889997}">
      <dgm:prSet/>
      <dgm:spPr/>
      <dgm:t>
        <a:bodyPr/>
        <a:lstStyle/>
        <a:p>
          <a:endParaRPr lang="es-EC"/>
        </a:p>
      </dgm:t>
    </dgm:pt>
    <dgm:pt modelId="{1D0DD6CF-5D7B-4B45-BE88-DA3C06187406}">
      <dgm:prSet phldrT="[Texto]" custT="1"/>
      <dgm:spPr/>
      <dgm:t>
        <a:bodyPr/>
        <a:lstStyle/>
        <a:p>
          <a:r>
            <a:rPr lang="es-ES" sz="1600" b="1" dirty="0" smtClean="0">
              <a:solidFill>
                <a:schemeClr val="tx1"/>
              </a:solidFill>
              <a:latin typeface="Times New Roman" pitchFamily="18" charset="0"/>
              <a:cs typeface="Times New Roman" pitchFamily="18" charset="0"/>
            </a:rPr>
            <a:t>Proponer el plan estratégico de marketing con la finalidad de incrementar las ventas de la Empresa Cultivos del Paraíso a través de estrategias que ayuden a la empresa a mejorar su posicionamiento satisfaciendo las necesidades de sus clientes</a:t>
          </a:r>
          <a:endParaRPr lang="es-EC" sz="1600" b="1" dirty="0">
            <a:solidFill>
              <a:schemeClr val="tx1"/>
            </a:solidFill>
            <a:latin typeface="Times New Roman" pitchFamily="18" charset="0"/>
            <a:cs typeface="Times New Roman" pitchFamily="18" charset="0"/>
          </a:endParaRPr>
        </a:p>
      </dgm:t>
    </dgm:pt>
    <dgm:pt modelId="{0039C0CF-94BF-451A-8206-87663EAD1EF1}" type="parTrans" cxnId="{801A0EEC-F0C5-439D-9B84-55D909D52AAD}">
      <dgm:prSet/>
      <dgm:spPr/>
      <dgm:t>
        <a:bodyPr/>
        <a:lstStyle/>
        <a:p>
          <a:endParaRPr lang="es-EC"/>
        </a:p>
      </dgm:t>
    </dgm:pt>
    <dgm:pt modelId="{9703A801-7DFA-440D-B926-AF4E08964C43}" type="sibTrans" cxnId="{801A0EEC-F0C5-439D-9B84-55D909D52AAD}">
      <dgm:prSet/>
      <dgm:spPr/>
      <dgm:t>
        <a:bodyPr/>
        <a:lstStyle/>
        <a:p>
          <a:endParaRPr lang="es-EC"/>
        </a:p>
      </dgm:t>
    </dgm:pt>
    <dgm:pt modelId="{F157D89C-A173-4BBA-B76B-9FB9EF1F304F}">
      <dgm:prSet phldrT="[Texto]" custT="1"/>
      <dgm:spPr/>
      <dgm:t>
        <a:bodyPr/>
        <a:lstStyle/>
        <a:p>
          <a:pPr algn="l"/>
          <a:r>
            <a:rPr lang="es-EC" sz="1400" b="1" dirty="0" smtClean="0">
              <a:solidFill>
                <a:schemeClr val="tx1"/>
              </a:solidFill>
              <a:latin typeface="Times New Roman" pitchFamily="18" charset="0"/>
              <a:cs typeface="Times New Roman" pitchFamily="18" charset="0"/>
            </a:rPr>
            <a:t>Específicos</a:t>
          </a:r>
          <a:endParaRPr lang="es-EC" sz="1400" b="1" dirty="0">
            <a:solidFill>
              <a:schemeClr val="tx1"/>
            </a:solidFill>
            <a:latin typeface="Times New Roman" pitchFamily="18" charset="0"/>
            <a:cs typeface="Times New Roman" pitchFamily="18" charset="0"/>
          </a:endParaRPr>
        </a:p>
      </dgm:t>
    </dgm:pt>
    <dgm:pt modelId="{3B22A58D-262B-4124-B49B-18CF6E25B753}" type="parTrans" cxnId="{031E73EF-E591-4A1E-9C16-73E691664CBD}">
      <dgm:prSet/>
      <dgm:spPr/>
      <dgm:t>
        <a:bodyPr/>
        <a:lstStyle/>
        <a:p>
          <a:endParaRPr lang="es-EC"/>
        </a:p>
      </dgm:t>
    </dgm:pt>
    <dgm:pt modelId="{F0967441-A061-4930-8C25-12ECF22EC77C}" type="sibTrans" cxnId="{031E73EF-E591-4A1E-9C16-73E691664CBD}">
      <dgm:prSet/>
      <dgm:spPr/>
      <dgm:t>
        <a:bodyPr/>
        <a:lstStyle/>
        <a:p>
          <a:endParaRPr lang="es-EC"/>
        </a:p>
      </dgm:t>
    </dgm:pt>
    <dgm:pt modelId="{73DB3F05-6632-4863-8725-55CB6A8A68C8}">
      <dgm:prSet phldrT="[Texto]" custT="1"/>
      <dgm:spPr/>
      <dgm:t>
        <a:bodyPr/>
        <a:lstStyle/>
        <a:p>
          <a:pPr algn="l"/>
          <a:r>
            <a:rPr lang="es-EC" sz="1600" b="1" dirty="0" smtClean="0">
              <a:solidFill>
                <a:schemeClr val="tx1"/>
              </a:solidFill>
              <a:latin typeface="Times New Roman" pitchFamily="18" charset="0"/>
              <a:cs typeface="Times New Roman" pitchFamily="18" charset="0"/>
            </a:rPr>
            <a:t>Manejar información actualizada y fidedigna para estar alerta ante los cambios en el mercado y la competencia para poder tomar decisiones acertadas para evitar errores y aplicar las técnicas de marketing apropiadas.</a:t>
          </a:r>
          <a:endParaRPr lang="es-EC" sz="1600" b="1" dirty="0">
            <a:solidFill>
              <a:schemeClr val="tx1"/>
            </a:solidFill>
            <a:latin typeface="Times New Roman" pitchFamily="18" charset="0"/>
            <a:cs typeface="Times New Roman" pitchFamily="18" charset="0"/>
          </a:endParaRPr>
        </a:p>
      </dgm:t>
    </dgm:pt>
    <dgm:pt modelId="{81381EE0-073A-4AEA-A162-2086E7A50885}" type="parTrans" cxnId="{D4DC1979-14E6-4CD9-A069-301D80064C88}">
      <dgm:prSet/>
      <dgm:spPr/>
      <dgm:t>
        <a:bodyPr/>
        <a:lstStyle/>
        <a:p>
          <a:endParaRPr lang="es-EC"/>
        </a:p>
      </dgm:t>
    </dgm:pt>
    <dgm:pt modelId="{55C5F676-8F91-4E15-B3BE-3C5B5733EC93}" type="sibTrans" cxnId="{D4DC1979-14E6-4CD9-A069-301D80064C88}">
      <dgm:prSet/>
      <dgm:spPr/>
      <dgm:t>
        <a:bodyPr/>
        <a:lstStyle/>
        <a:p>
          <a:endParaRPr lang="es-EC"/>
        </a:p>
      </dgm:t>
    </dgm:pt>
    <dgm:pt modelId="{53178841-5B0C-4FE7-838E-332857D467F8}">
      <dgm:prSet custT="1"/>
      <dgm:spPr/>
      <dgm:t>
        <a:bodyPr/>
        <a:lstStyle/>
        <a:p>
          <a:pPr algn="l"/>
          <a:r>
            <a:rPr lang="es-EC" sz="1600" b="1" dirty="0" smtClean="0">
              <a:solidFill>
                <a:schemeClr val="tx1"/>
              </a:solidFill>
              <a:latin typeface="Times New Roman" pitchFamily="18" charset="0"/>
              <a:cs typeface="Times New Roman" pitchFamily="18" charset="0"/>
            </a:rPr>
            <a:t>Lograr con la aplicación de campañas de publicidad informar , persuadir  a los clientes potenciales para  que compren frutilla de la Empresa Cultivos del Paraíso y recordar a los clientes actuales los beneficios, características de consumir nuestro producto. </a:t>
          </a:r>
          <a:endParaRPr lang="es-EC" sz="1600" b="1" dirty="0">
            <a:solidFill>
              <a:schemeClr val="tx1"/>
            </a:solidFill>
            <a:latin typeface="Times New Roman" pitchFamily="18" charset="0"/>
            <a:cs typeface="Times New Roman" pitchFamily="18" charset="0"/>
          </a:endParaRPr>
        </a:p>
      </dgm:t>
    </dgm:pt>
    <dgm:pt modelId="{D80E4EA9-AABB-48E2-AE73-D4D0F7F59D56}" type="parTrans" cxnId="{4F594D44-7552-47CF-A57A-B229D6D699B8}">
      <dgm:prSet/>
      <dgm:spPr/>
      <dgm:t>
        <a:bodyPr/>
        <a:lstStyle/>
        <a:p>
          <a:endParaRPr lang="es-EC"/>
        </a:p>
      </dgm:t>
    </dgm:pt>
    <dgm:pt modelId="{3EB9B1F1-687D-48E1-A01E-3FB0AADBFF91}" type="sibTrans" cxnId="{4F594D44-7552-47CF-A57A-B229D6D699B8}">
      <dgm:prSet/>
      <dgm:spPr/>
      <dgm:t>
        <a:bodyPr/>
        <a:lstStyle/>
        <a:p>
          <a:endParaRPr lang="es-EC"/>
        </a:p>
      </dgm:t>
    </dgm:pt>
    <dgm:pt modelId="{940CA598-9B62-4871-8A70-24E616515006}">
      <dgm:prSet custT="1"/>
      <dgm:spPr/>
      <dgm:t>
        <a:bodyPr/>
        <a:lstStyle/>
        <a:p>
          <a:pPr algn="l"/>
          <a:r>
            <a:rPr lang="es-EC" sz="1600" b="1" dirty="0" smtClean="0">
              <a:solidFill>
                <a:schemeClr val="tx1"/>
              </a:solidFill>
              <a:latin typeface="Times New Roman" pitchFamily="18" charset="0"/>
              <a:cs typeface="Times New Roman" pitchFamily="18" charset="0"/>
            </a:rPr>
            <a:t>Mejorar el posicionamiento de la marca Cultivos del Paraíso logrando el incremento de las ventas por la aplicación del plan estratégico de marketing.</a:t>
          </a:r>
          <a:endParaRPr lang="es-EC" sz="1600" b="1" dirty="0">
            <a:solidFill>
              <a:schemeClr val="tx1"/>
            </a:solidFill>
            <a:latin typeface="Times New Roman" pitchFamily="18" charset="0"/>
            <a:cs typeface="Times New Roman" pitchFamily="18" charset="0"/>
          </a:endParaRPr>
        </a:p>
      </dgm:t>
    </dgm:pt>
    <dgm:pt modelId="{041B9F83-8FFE-4FE8-A24C-277198CB60BA}" type="parTrans" cxnId="{8C0D8C55-673F-4960-A797-2E5CBCFE29CE}">
      <dgm:prSet/>
      <dgm:spPr/>
      <dgm:t>
        <a:bodyPr/>
        <a:lstStyle/>
        <a:p>
          <a:endParaRPr lang="es-EC"/>
        </a:p>
      </dgm:t>
    </dgm:pt>
    <dgm:pt modelId="{1CB76773-99CA-403C-A411-AE5047E22951}" type="sibTrans" cxnId="{8C0D8C55-673F-4960-A797-2E5CBCFE29CE}">
      <dgm:prSet/>
      <dgm:spPr/>
      <dgm:t>
        <a:bodyPr/>
        <a:lstStyle/>
        <a:p>
          <a:endParaRPr lang="es-EC"/>
        </a:p>
      </dgm:t>
    </dgm:pt>
    <dgm:pt modelId="{29C5055E-7469-4770-AE7A-8A5CA292F78D}">
      <dgm:prSet custT="1"/>
      <dgm:spPr/>
      <dgm:t>
        <a:bodyPr/>
        <a:lstStyle/>
        <a:p>
          <a:pPr algn="l"/>
          <a:r>
            <a:rPr lang="es-EC" sz="1600" b="1" dirty="0" smtClean="0">
              <a:solidFill>
                <a:schemeClr val="tx1"/>
              </a:solidFill>
              <a:latin typeface="Times New Roman" pitchFamily="18" charset="0"/>
              <a:cs typeface="Times New Roman" pitchFamily="18" charset="0"/>
            </a:rPr>
            <a:t>Determinar el plan de medios para lograr el posicionamiento  de la marca Cultivos del Paraíso.</a:t>
          </a:r>
          <a:endParaRPr lang="es-EC" sz="1600" b="1" dirty="0">
            <a:solidFill>
              <a:schemeClr val="tx1"/>
            </a:solidFill>
            <a:latin typeface="Times New Roman" pitchFamily="18" charset="0"/>
            <a:cs typeface="Times New Roman" pitchFamily="18" charset="0"/>
          </a:endParaRPr>
        </a:p>
      </dgm:t>
    </dgm:pt>
    <dgm:pt modelId="{BAFF1B41-AD35-4C18-B0CD-3E6E47C1206D}" type="parTrans" cxnId="{A22766A4-2AF5-4173-8D34-E2E4A67AAFFE}">
      <dgm:prSet/>
      <dgm:spPr/>
      <dgm:t>
        <a:bodyPr/>
        <a:lstStyle/>
        <a:p>
          <a:endParaRPr lang="es-EC"/>
        </a:p>
      </dgm:t>
    </dgm:pt>
    <dgm:pt modelId="{8BEF3CDD-6665-40E2-B178-5CEF1D89EE70}" type="sibTrans" cxnId="{A22766A4-2AF5-4173-8D34-E2E4A67AAFFE}">
      <dgm:prSet/>
      <dgm:spPr/>
      <dgm:t>
        <a:bodyPr/>
        <a:lstStyle/>
        <a:p>
          <a:endParaRPr lang="es-EC"/>
        </a:p>
      </dgm:t>
    </dgm:pt>
    <dgm:pt modelId="{ED51427F-2C27-4281-8890-DC14AA37FFC2}" type="pres">
      <dgm:prSet presAssocID="{C015C438-DADC-4F27-BEF1-FE9EE8E4DBBD}" presName="Name0" presStyleCnt="0">
        <dgm:presLayoutVars>
          <dgm:dir/>
          <dgm:resizeHandles val="exact"/>
        </dgm:presLayoutVars>
      </dgm:prSet>
      <dgm:spPr/>
      <dgm:t>
        <a:bodyPr/>
        <a:lstStyle/>
        <a:p>
          <a:endParaRPr lang="es-EC"/>
        </a:p>
      </dgm:t>
    </dgm:pt>
    <dgm:pt modelId="{7E58B0AD-FEB5-4A60-BF66-25590209CA36}" type="pres">
      <dgm:prSet presAssocID="{59692D96-7156-471B-B50D-FFF775F9B61D}" presName="node" presStyleLbl="node1" presStyleIdx="0" presStyleCnt="2" custScaleX="45288" custScaleY="80822">
        <dgm:presLayoutVars>
          <dgm:bulletEnabled val="1"/>
        </dgm:presLayoutVars>
      </dgm:prSet>
      <dgm:spPr/>
      <dgm:t>
        <a:bodyPr/>
        <a:lstStyle/>
        <a:p>
          <a:endParaRPr lang="es-EC"/>
        </a:p>
      </dgm:t>
    </dgm:pt>
    <dgm:pt modelId="{CA9E27B0-15CC-4C64-8BD1-8DF43A174C66}" type="pres">
      <dgm:prSet presAssocID="{C91040CF-9B8D-4B2F-BA4E-FF7F320C0789}" presName="sibTrans" presStyleCnt="0"/>
      <dgm:spPr/>
      <dgm:t>
        <a:bodyPr/>
        <a:lstStyle/>
        <a:p>
          <a:endParaRPr lang="es-EC"/>
        </a:p>
      </dgm:t>
    </dgm:pt>
    <dgm:pt modelId="{09749693-1ED5-44FE-8941-29C83B6505AD}" type="pres">
      <dgm:prSet presAssocID="{F157D89C-A173-4BBA-B76B-9FB9EF1F304F}" presName="node" presStyleLbl="node1" presStyleIdx="1" presStyleCnt="2">
        <dgm:presLayoutVars>
          <dgm:bulletEnabled val="1"/>
        </dgm:presLayoutVars>
      </dgm:prSet>
      <dgm:spPr/>
      <dgm:t>
        <a:bodyPr/>
        <a:lstStyle/>
        <a:p>
          <a:endParaRPr lang="es-EC"/>
        </a:p>
      </dgm:t>
    </dgm:pt>
  </dgm:ptLst>
  <dgm:cxnLst>
    <dgm:cxn modelId="{C4A1D880-0155-4E7F-8C41-9D13AFC4B2D0}" type="presOf" srcId="{73DB3F05-6632-4863-8725-55CB6A8A68C8}" destId="{09749693-1ED5-44FE-8941-29C83B6505AD}" srcOrd="0" destOrd="1" presId="urn:microsoft.com/office/officeart/2005/8/layout/hList6"/>
    <dgm:cxn modelId="{C1C0F08F-6BD3-431D-A23D-7749404BAF31}" type="presOf" srcId="{59692D96-7156-471B-B50D-FFF775F9B61D}" destId="{7E58B0AD-FEB5-4A60-BF66-25590209CA36}" srcOrd="0" destOrd="0" presId="urn:microsoft.com/office/officeart/2005/8/layout/hList6"/>
    <dgm:cxn modelId="{51D30EE5-8D35-43FB-BCE7-084046B41A81}" type="presOf" srcId="{C015C438-DADC-4F27-BEF1-FE9EE8E4DBBD}" destId="{ED51427F-2C27-4281-8890-DC14AA37FFC2}" srcOrd="0" destOrd="0" presId="urn:microsoft.com/office/officeart/2005/8/layout/hList6"/>
    <dgm:cxn modelId="{4F594D44-7552-47CF-A57A-B229D6D699B8}" srcId="{F157D89C-A173-4BBA-B76B-9FB9EF1F304F}" destId="{53178841-5B0C-4FE7-838E-332857D467F8}" srcOrd="1" destOrd="0" parTransId="{D80E4EA9-AABB-48E2-AE73-D4D0F7F59D56}" sibTransId="{3EB9B1F1-687D-48E1-A01E-3FB0AADBFF91}"/>
    <dgm:cxn modelId="{0D3F2A9A-BD0D-4B89-B2EA-EB447A8075FC}" type="presOf" srcId="{F157D89C-A173-4BBA-B76B-9FB9EF1F304F}" destId="{09749693-1ED5-44FE-8941-29C83B6505AD}" srcOrd="0" destOrd="0" presId="urn:microsoft.com/office/officeart/2005/8/layout/hList6"/>
    <dgm:cxn modelId="{031E73EF-E591-4A1E-9C16-73E691664CBD}" srcId="{C015C438-DADC-4F27-BEF1-FE9EE8E4DBBD}" destId="{F157D89C-A173-4BBA-B76B-9FB9EF1F304F}" srcOrd="1" destOrd="0" parTransId="{3B22A58D-262B-4124-B49B-18CF6E25B753}" sibTransId="{F0967441-A061-4930-8C25-12ECF22EC77C}"/>
    <dgm:cxn modelId="{A22766A4-2AF5-4173-8D34-E2E4A67AAFFE}" srcId="{F157D89C-A173-4BBA-B76B-9FB9EF1F304F}" destId="{29C5055E-7469-4770-AE7A-8A5CA292F78D}" srcOrd="3" destOrd="0" parTransId="{BAFF1B41-AD35-4C18-B0CD-3E6E47C1206D}" sibTransId="{8BEF3CDD-6665-40E2-B178-5CEF1D89EE70}"/>
    <dgm:cxn modelId="{801A0EEC-F0C5-439D-9B84-55D909D52AAD}" srcId="{59692D96-7156-471B-B50D-FFF775F9B61D}" destId="{1D0DD6CF-5D7B-4B45-BE88-DA3C06187406}" srcOrd="0" destOrd="0" parTransId="{0039C0CF-94BF-451A-8206-87663EAD1EF1}" sibTransId="{9703A801-7DFA-440D-B926-AF4E08964C43}"/>
    <dgm:cxn modelId="{AD52E3BE-A0A3-407E-A85A-8C6ECF5126F1}" type="presOf" srcId="{53178841-5B0C-4FE7-838E-332857D467F8}" destId="{09749693-1ED5-44FE-8941-29C83B6505AD}" srcOrd="0" destOrd="2" presId="urn:microsoft.com/office/officeart/2005/8/layout/hList6"/>
    <dgm:cxn modelId="{95680603-1CE8-4F66-AACB-08C9AF9FAF70}" type="presOf" srcId="{1D0DD6CF-5D7B-4B45-BE88-DA3C06187406}" destId="{7E58B0AD-FEB5-4A60-BF66-25590209CA36}" srcOrd="0" destOrd="1" presId="urn:microsoft.com/office/officeart/2005/8/layout/hList6"/>
    <dgm:cxn modelId="{8C0D8C55-673F-4960-A797-2E5CBCFE29CE}" srcId="{F157D89C-A173-4BBA-B76B-9FB9EF1F304F}" destId="{940CA598-9B62-4871-8A70-24E616515006}" srcOrd="2" destOrd="0" parTransId="{041B9F83-8FFE-4FE8-A24C-277198CB60BA}" sibTransId="{1CB76773-99CA-403C-A411-AE5047E22951}"/>
    <dgm:cxn modelId="{63356335-6647-4A4C-A063-EDD8DA889997}" srcId="{C015C438-DADC-4F27-BEF1-FE9EE8E4DBBD}" destId="{59692D96-7156-471B-B50D-FFF775F9B61D}" srcOrd="0" destOrd="0" parTransId="{F3105D6E-0385-4AD4-A4D6-700710A88D68}" sibTransId="{C91040CF-9B8D-4B2F-BA4E-FF7F320C0789}"/>
    <dgm:cxn modelId="{D4DC1979-14E6-4CD9-A069-301D80064C88}" srcId="{F157D89C-A173-4BBA-B76B-9FB9EF1F304F}" destId="{73DB3F05-6632-4863-8725-55CB6A8A68C8}" srcOrd="0" destOrd="0" parTransId="{81381EE0-073A-4AEA-A162-2086E7A50885}" sibTransId="{55C5F676-8F91-4E15-B3BE-3C5B5733EC93}"/>
    <dgm:cxn modelId="{E1FD5456-84EA-4AED-9D20-6C57D4BF5674}" type="presOf" srcId="{940CA598-9B62-4871-8A70-24E616515006}" destId="{09749693-1ED5-44FE-8941-29C83B6505AD}" srcOrd="0" destOrd="3" presId="urn:microsoft.com/office/officeart/2005/8/layout/hList6"/>
    <dgm:cxn modelId="{3A1752CF-5980-4733-BFA5-44CC38540AD2}" type="presOf" srcId="{29C5055E-7469-4770-AE7A-8A5CA292F78D}" destId="{09749693-1ED5-44FE-8941-29C83B6505AD}" srcOrd="0" destOrd="4" presId="urn:microsoft.com/office/officeart/2005/8/layout/hList6"/>
    <dgm:cxn modelId="{CBA4098A-1E11-45C0-9BC2-C27E5FA9B353}" type="presParOf" srcId="{ED51427F-2C27-4281-8890-DC14AA37FFC2}" destId="{7E58B0AD-FEB5-4A60-BF66-25590209CA36}" srcOrd="0" destOrd="0" presId="urn:microsoft.com/office/officeart/2005/8/layout/hList6"/>
    <dgm:cxn modelId="{2D8DD57F-13FB-4BF7-B0A2-48315BAA48CA}" type="presParOf" srcId="{ED51427F-2C27-4281-8890-DC14AA37FFC2}" destId="{CA9E27B0-15CC-4C64-8BD1-8DF43A174C66}" srcOrd="1" destOrd="0" presId="urn:microsoft.com/office/officeart/2005/8/layout/hList6"/>
    <dgm:cxn modelId="{443B2344-D69A-4F53-83CB-E23EA07B74CF}" type="presParOf" srcId="{ED51427F-2C27-4281-8890-DC14AA37FFC2}" destId="{09749693-1ED5-44FE-8941-29C83B6505A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8F564-A535-408A-8464-7F3020B9D318}" type="doc">
      <dgm:prSet loTypeId="urn:microsoft.com/office/officeart/2005/8/layout/hProcess9" loCatId="process" qsTypeId="urn:microsoft.com/office/officeart/2005/8/quickstyle/simple1" qsCatId="simple" csTypeId="urn:microsoft.com/office/officeart/2005/8/colors/accent1_2" csCatId="accent1" phldr="1"/>
      <dgm:spPr/>
    </dgm:pt>
    <dgm:pt modelId="{E389873F-ACDA-4E42-A948-0E99C0D8FF3F}">
      <dgm:prSet phldrT="[Texto]" custT="1"/>
      <dgm:spPr>
        <a:blipFill rotWithShape="0">
          <a:blip xmlns:r="http://schemas.openxmlformats.org/officeDocument/2006/relationships" r:embed="rId1"/>
          <a:stretch>
            <a:fillRect/>
          </a:stretch>
        </a:blipFill>
      </dgm:spPr>
      <dgm:t>
        <a:bodyPr/>
        <a:lstStyle/>
        <a:p>
          <a:r>
            <a:rPr lang="es-ES" sz="1000" b="1" dirty="0" smtClean="0">
              <a:solidFill>
                <a:schemeClr val="tx1"/>
              </a:solidFill>
            </a:rPr>
            <a:t> </a:t>
          </a:r>
          <a:r>
            <a:rPr lang="es-ES" sz="1400" b="1" dirty="0" smtClean="0">
              <a:solidFill>
                <a:schemeClr val="tx1"/>
              </a:solidFill>
            </a:rPr>
            <a:t>pedidos mayores a  $1000</a:t>
          </a:r>
          <a:endParaRPr lang="es-EC" sz="1400" b="1" dirty="0">
            <a:solidFill>
              <a:schemeClr val="tx1"/>
            </a:solidFill>
          </a:endParaRPr>
        </a:p>
      </dgm:t>
    </dgm:pt>
    <dgm:pt modelId="{6717E67A-FEEA-42C7-8269-9C43FBCECA8B}" type="parTrans" cxnId="{8C808100-B51C-41C9-987C-EB240862C101}">
      <dgm:prSet/>
      <dgm:spPr/>
      <dgm:t>
        <a:bodyPr/>
        <a:lstStyle/>
        <a:p>
          <a:endParaRPr lang="es-EC"/>
        </a:p>
      </dgm:t>
    </dgm:pt>
    <dgm:pt modelId="{3E2E9A58-8A40-4CFC-97C2-1E37B27E49F4}" type="sibTrans" cxnId="{8C808100-B51C-41C9-987C-EB240862C101}">
      <dgm:prSet/>
      <dgm:spPr/>
      <dgm:t>
        <a:bodyPr/>
        <a:lstStyle/>
        <a:p>
          <a:endParaRPr lang="es-EC"/>
        </a:p>
      </dgm:t>
    </dgm:pt>
    <dgm:pt modelId="{B9B5F8B2-02D7-4909-9414-FD6B1A8EBC24}">
      <dgm:prSet phldrT="[Texto]" custT="1"/>
      <dgm:spPr>
        <a:blipFill rotWithShape="0">
          <a:blip xmlns:r="http://schemas.openxmlformats.org/officeDocument/2006/relationships" r:embed="rId2"/>
          <a:stretch>
            <a:fillRect/>
          </a:stretch>
        </a:blipFill>
      </dgm:spPr>
      <dgm:t>
        <a:bodyPr/>
        <a:lstStyle/>
        <a:p>
          <a:r>
            <a:rPr lang="es-ES" sz="1400" b="1" dirty="0" smtClean="0">
              <a:solidFill>
                <a:schemeClr val="tx1"/>
              </a:solidFill>
            </a:rPr>
            <a:t>Obsequios  como jarros, esferos, llaveros, camisetas</a:t>
          </a:r>
          <a:endParaRPr lang="es-EC" sz="1400" b="1" dirty="0">
            <a:solidFill>
              <a:schemeClr val="tx1"/>
            </a:solidFill>
          </a:endParaRPr>
        </a:p>
      </dgm:t>
    </dgm:pt>
    <dgm:pt modelId="{29B33196-F02E-4D47-803F-1F20C92116F6}" type="parTrans" cxnId="{83722571-17C7-4469-8921-93005B806611}">
      <dgm:prSet/>
      <dgm:spPr/>
      <dgm:t>
        <a:bodyPr/>
        <a:lstStyle/>
        <a:p>
          <a:endParaRPr lang="es-EC"/>
        </a:p>
      </dgm:t>
    </dgm:pt>
    <dgm:pt modelId="{0DB0C3DA-766C-48C5-8B8C-937D06EBAC68}" type="sibTrans" cxnId="{83722571-17C7-4469-8921-93005B806611}">
      <dgm:prSet/>
      <dgm:spPr/>
      <dgm:t>
        <a:bodyPr/>
        <a:lstStyle/>
        <a:p>
          <a:endParaRPr lang="es-EC"/>
        </a:p>
      </dgm:t>
    </dgm:pt>
    <dgm:pt modelId="{EF5CEF07-1CBF-4292-BDF6-F28C61A21D20}">
      <dgm:prSet phldrT="[Texto]" custT="1"/>
      <dgm:spPr/>
      <dgm:t>
        <a:bodyPr/>
        <a:lstStyle/>
        <a:p>
          <a:r>
            <a:rPr lang="es-ES" sz="1400" b="1" dirty="0" smtClean="0">
              <a:solidFill>
                <a:schemeClr val="tx1"/>
              </a:solidFill>
            </a:rPr>
            <a:t>Seguro de nunca perdida</a:t>
          </a:r>
          <a:endParaRPr lang="es-EC" sz="1400" b="1" dirty="0">
            <a:solidFill>
              <a:schemeClr val="tx1"/>
            </a:solidFill>
          </a:endParaRPr>
        </a:p>
      </dgm:t>
    </dgm:pt>
    <dgm:pt modelId="{8171CEE7-8585-46FB-8E70-4880CA8BCA5D}" type="parTrans" cxnId="{CC48DFC0-74AE-43CA-9C20-1D27B95110CC}">
      <dgm:prSet/>
      <dgm:spPr/>
      <dgm:t>
        <a:bodyPr/>
        <a:lstStyle/>
        <a:p>
          <a:endParaRPr lang="es-EC"/>
        </a:p>
      </dgm:t>
    </dgm:pt>
    <dgm:pt modelId="{3A183AAA-C2A1-4BA0-B452-38A9FDEA7657}" type="sibTrans" cxnId="{CC48DFC0-74AE-43CA-9C20-1D27B95110CC}">
      <dgm:prSet/>
      <dgm:spPr/>
      <dgm:t>
        <a:bodyPr/>
        <a:lstStyle/>
        <a:p>
          <a:endParaRPr lang="es-EC"/>
        </a:p>
      </dgm:t>
    </dgm:pt>
    <dgm:pt modelId="{29E012E7-B806-4114-B6BE-63CA36F739F3}" type="pres">
      <dgm:prSet presAssocID="{2C98F564-A535-408A-8464-7F3020B9D318}" presName="CompostProcess" presStyleCnt="0">
        <dgm:presLayoutVars>
          <dgm:dir/>
          <dgm:resizeHandles val="exact"/>
        </dgm:presLayoutVars>
      </dgm:prSet>
      <dgm:spPr/>
    </dgm:pt>
    <dgm:pt modelId="{0DFBCEED-D1AD-4F9B-8AF2-930AC53D09B9}" type="pres">
      <dgm:prSet presAssocID="{2C98F564-A535-408A-8464-7F3020B9D318}" presName="arrow" presStyleLbl="bgShp" presStyleIdx="0" presStyleCnt="1" custLinFactNeighborX="5530" custLinFactNeighborY="25683"/>
      <dgm:spPr/>
    </dgm:pt>
    <dgm:pt modelId="{378815AE-02FD-472E-AEEA-DCBEEE3722EB}" type="pres">
      <dgm:prSet presAssocID="{2C98F564-A535-408A-8464-7F3020B9D318}" presName="linearProcess" presStyleCnt="0"/>
      <dgm:spPr/>
    </dgm:pt>
    <dgm:pt modelId="{F929B033-E1C7-4002-9003-DA8373C61688}" type="pres">
      <dgm:prSet presAssocID="{E389873F-ACDA-4E42-A948-0E99C0D8FF3F}" presName="textNode" presStyleLbl="node1" presStyleIdx="0" presStyleCnt="3">
        <dgm:presLayoutVars>
          <dgm:bulletEnabled val="1"/>
        </dgm:presLayoutVars>
      </dgm:prSet>
      <dgm:spPr/>
      <dgm:t>
        <a:bodyPr/>
        <a:lstStyle/>
        <a:p>
          <a:endParaRPr lang="es-EC"/>
        </a:p>
      </dgm:t>
    </dgm:pt>
    <dgm:pt modelId="{A45CB9B6-7992-44AB-999E-346D3A304C0B}" type="pres">
      <dgm:prSet presAssocID="{3E2E9A58-8A40-4CFC-97C2-1E37B27E49F4}" presName="sibTrans" presStyleCnt="0"/>
      <dgm:spPr/>
    </dgm:pt>
    <dgm:pt modelId="{D0EBA7CA-9541-45FA-AE68-0D083DE3F194}" type="pres">
      <dgm:prSet presAssocID="{B9B5F8B2-02D7-4909-9414-FD6B1A8EBC24}" presName="textNode" presStyleLbl="node1" presStyleIdx="1" presStyleCnt="3">
        <dgm:presLayoutVars>
          <dgm:bulletEnabled val="1"/>
        </dgm:presLayoutVars>
      </dgm:prSet>
      <dgm:spPr/>
      <dgm:t>
        <a:bodyPr/>
        <a:lstStyle/>
        <a:p>
          <a:endParaRPr lang="es-EC"/>
        </a:p>
      </dgm:t>
    </dgm:pt>
    <dgm:pt modelId="{754A456A-6531-4F3B-BDF3-4584F7705AF4}" type="pres">
      <dgm:prSet presAssocID="{0DB0C3DA-766C-48C5-8B8C-937D06EBAC68}" presName="sibTrans" presStyleCnt="0"/>
      <dgm:spPr/>
    </dgm:pt>
    <dgm:pt modelId="{823779AD-6E64-4D1F-8E93-5473A50F0761}" type="pres">
      <dgm:prSet presAssocID="{EF5CEF07-1CBF-4292-BDF6-F28C61A21D20}" presName="textNode" presStyleLbl="node1" presStyleIdx="2" presStyleCnt="3">
        <dgm:presLayoutVars>
          <dgm:bulletEnabled val="1"/>
        </dgm:presLayoutVars>
      </dgm:prSet>
      <dgm:spPr/>
      <dgm:t>
        <a:bodyPr/>
        <a:lstStyle/>
        <a:p>
          <a:endParaRPr lang="es-EC"/>
        </a:p>
      </dgm:t>
    </dgm:pt>
  </dgm:ptLst>
  <dgm:cxnLst>
    <dgm:cxn modelId="{43C8B634-6615-4FF1-BAC6-CEAB85963C98}" type="presOf" srcId="{EF5CEF07-1CBF-4292-BDF6-F28C61A21D20}" destId="{823779AD-6E64-4D1F-8E93-5473A50F0761}" srcOrd="0" destOrd="0" presId="urn:microsoft.com/office/officeart/2005/8/layout/hProcess9"/>
    <dgm:cxn modelId="{83722571-17C7-4469-8921-93005B806611}" srcId="{2C98F564-A535-408A-8464-7F3020B9D318}" destId="{B9B5F8B2-02D7-4909-9414-FD6B1A8EBC24}" srcOrd="1" destOrd="0" parTransId="{29B33196-F02E-4D47-803F-1F20C92116F6}" sibTransId="{0DB0C3DA-766C-48C5-8B8C-937D06EBAC68}"/>
    <dgm:cxn modelId="{ACF3F957-BC4B-40FF-96B2-D41DED346378}" type="presOf" srcId="{E389873F-ACDA-4E42-A948-0E99C0D8FF3F}" destId="{F929B033-E1C7-4002-9003-DA8373C61688}" srcOrd="0" destOrd="0" presId="urn:microsoft.com/office/officeart/2005/8/layout/hProcess9"/>
    <dgm:cxn modelId="{EB295E28-6A4E-42C7-9D52-5822BF7E683D}" type="presOf" srcId="{2C98F564-A535-408A-8464-7F3020B9D318}" destId="{29E012E7-B806-4114-B6BE-63CA36F739F3}" srcOrd="0" destOrd="0" presId="urn:microsoft.com/office/officeart/2005/8/layout/hProcess9"/>
    <dgm:cxn modelId="{8C808100-B51C-41C9-987C-EB240862C101}" srcId="{2C98F564-A535-408A-8464-7F3020B9D318}" destId="{E389873F-ACDA-4E42-A948-0E99C0D8FF3F}" srcOrd="0" destOrd="0" parTransId="{6717E67A-FEEA-42C7-8269-9C43FBCECA8B}" sibTransId="{3E2E9A58-8A40-4CFC-97C2-1E37B27E49F4}"/>
    <dgm:cxn modelId="{5529C984-6453-436B-9813-C186D7EF769C}" type="presOf" srcId="{B9B5F8B2-02D7-4909-9414-FD6B1A8EBC24}" destId="{D0EBA7CA-9541-45FA-AE68-0D083DE3F194}" srcOrd="0" destOrd="0" presId="urn:microsoft.com/office/officeart/2005/8/layout/hProcess9"/>
    <dgm:cxn modelId="{CC48DFC0-74AE-43CA-9C20-1D27B95110CC}" srcId="{2C98F564-A535-408A-8464-7F3020B9D318}" destId="{EF5CEF07-1CBF-4292-BDF6-F28C61A21D20}" srcOrd="2" destOrd="0" parTransId="{8171CEE7-8585-46FB-8E70-4880CA8BCA5D}" sibTransId="{3A183AAA-C2A1-4BA0-B452-38A9FDEA7657}"/>
    <dgm:cxn modelId="{558EF513-E071-4403-BF43-821D7DDA83CC}" type="presParOf" srcId="{29E012E7-B806-4114-B6BE-63CA36F739F3}" destId="{0DFBCEED-D1AD-4F9B-8AF2-930AC53D09B9}" srcOrd="0" destOrd="0" presId="urn:microsoft.com/office/officeart/2005/8/layout/hProcess9"/>
    <dgm:cxn modelId="{DE037C55-FC5E-420A-9C6A-51E031ACC0D0}" type="presParOf" srcId="{29E012E7-B806-4114-B6BE-63CA36F739F3}" destId="{378815AE-02FD-472E-AEEA-DCBEEE3722EB}" srcOrd="1" destOrd="0" presId="urn:microsoft.com/office/officeart/2005/8/layout/hProcess9"/>
    <dgm:cxn modelId="{449469F0-9CE1-4057-B1AF-E487EFF588F4}" type="presParOf" srcId="{378815AE-02FD-472E-AEEA-DCBEEE3722EB}" destId="{F929B033-E1C7-4002-9003-DA8373C61688}" srcOrd="0" destOrd="0" presId="urn:microsoft.com/office/officeart/2005/8/layout/hProcess9"/>
    <dgm:cxn modelId="{D2B13625-A12F-482E-9CAD-E8125651AF32}" type="presParOf" srcId="{378815AE-02FD-472E-AEEA-DCBEEE3722EB}" destId="{A45CB9B6-7992-44AB-999E-346D3A304C0B}" srcOrd="1" destOrd="0" presId="urn:microsoft.com/office/officeart/2005/8/layout/hProcess9"/>
    <dgm:cxn modelId="{CE57715F-2369-4194-8BE9-792FA3F71371}" type="presParOf" srcId="{378815AE-02FD-472E-AEEA-DCBEEE3722EB}" destId="{D0EBA7CA-9541-45FA-AE68-0D083DE3F194}" srcOrd="2" destOrd="0" presId="urn:microsoft.com/office/officeart/2005/8/layout/hProcess9"/>
    <dgm:cxn modelId="{70D04A9D-A0FA-4CED-AA17-8330E06A4974}" type="presParOf" srcId="{378815AE-02FD-472E-AEEA-DCBEEE3722EB}" destId="{754A456A-6531-4F3B-BDF3-4584F7705AF4}" srcOrd="3" destOrd="0" presId="urn:microsoft.com/office/officeart/2005/8/layout/hProcess9"/>
    <dgm:cxn modelId="{362F4199-5277-4E9E-A6AC-AC38A1E55255}" type="presParOf" srcId="{378815AE-02FD-472E-AEEA-DCBEEE3722EB}" destId="{823779AD-6E64-4D1F-8E93-5473A50F0761}"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11E76-70F9-4FC2-A6BF-09696A365B28}" type="doc">
      <dgm:prSet loTypeId="urn:microsoft.com/office/officeart/2005/8/layout/hProcess6" loCatId="process" qsTypeId="urn:microsoft.com/office/officeart/2005/8/quickstyle/simple1" qsCatId="simple" csTypeId="urn:microsoft.com/office/officeart/2005/8/colors/accent1_4" csCatId="accent1" phldr="1"/>
      <dgm:spPr/>
      <dgm:t>
        <a:bodyPr/>
        <a:lstStyle/>
        <a:p>
          <a:endParaRPr lang="es-EC"/>
        </a:p>
      </dgm:t>
    </dgm:pt>
    <dgm:pt modelId="{21C6ED94-43AE-461B-97FA-9D02B6B9242B}">
      <dgm:prSet phldrT="[Texto]" custT="1"/>
      <dgm:spPr/>
      <dgm:t>
        <a:bodyPr/>
        <a:lstStyle/>
        <a:p>
          <a:r>
            <a:rPr lang="es-EC" sz="1600" b="1" dirty="0" smtClean="0">
              <a:solidFill>
                <a:schemeClr val="tx1"/>
              </a:solidFill>
            </a:rPr>
            <a:t>BÁSICA I : PROTEGER LA POSICIÓN</a:t>
          </a:r>
          <a:endParaRPr lang="es-EC" sz="1600" b="1" dirty="0">
            <a:solidFill>
              <a:schemeClr val="tx1"/>
            </a:solidFill>
          </a:endParaRPr>
        </a:p>
      </dgm:t>
    </dgm:pt>
    <dgm:pt modelId="{27B62DAF-F3F6-4104-B5FC-3DBE019117A1}" type="parTrans" cxnId="{89C14F78-18D8-4422-AEB8-2AA256D42D1C}">
      <dgm:prSet/>
      <dgm:spPr/>
      <dgm:t>
        <a:bodyPr/>
        <a:lstStyle/>
        <a:p>
          <a:endParaRPr lang="es-EC"/>
        </a:p>
      </dgm:t>
    </dgm:pt>
    <dgm:pt modelId="{B68246E1-0E0C-497B-83FF-10D13FCC991A}" type="sibTrans" cxnId="{89C14F78-18D8-4422-AEB8-2AA256D42D1C}">
      <dgm:prSet/>
      <dgm:spPr/>
      <dgm:t>
        <a:bodyPr/>
        <a:lstStyle/>
        <a:p>
          <a:endParaRPr lang="es-EC"/>
        </a:p>
      </dgm:t>
    </dgm:pt>
    <dgm:pt modelId="{B261C22A-551E-4A90-A9B9-54C2E6B49136}">
      <dgm:prSet phldrT="[Texto]" custT="1"/>
      <dgm:spPr>
        <a:solidFill>
          <a:srgbClr val="92D050">
            <a:alpha val="90000"/>
          </a:srgbClr>
        </a:solidFill>
      </dgm:spPr>
      <dgm:t>
        <a:bodyPr/>
        <a:lstStyle/>
        <a:p>
          <a:r>
            <a:rPr lang="es-EC" sz="1600" b="1" u="none" strike="noStrike" dirty="0" smtClean="0">
              <a:effectLst/>
            </a:rPr>
            <a:t>Firmar  acuerdos exclusivos con proveedores y distribuidores </a:t>
          </a:r>
          <a:endParaRPr lang="es-EC" sz="1600" b="1" u="none" strike="noStrike" dirty="0">
            <a:effectLst/>
          </a:endParaRPr>
        </a:p>
      </dgm:t>
    </dgm:pt>
    <dgm:pt modelId="{65515CE8-8DF0-41C6-ACB4-132BB07AC435}" type="parTrans" cxnId="{FB6BF603-8206-49B4-8364-6EEC2D4EAADD}">
      <dgm:prSet/>
      <dgm:spPr/>
      <dgm:t>
        <a:bodyPr/>
        <a:lstStyle/>
        <a:p>
          <a:endParaRPr lang="es-EC"/>
        </a:p>
      </dgm:t>
    </dgm:pt>
    <dgm:pt modelId="{95AD0BEB-7908-4329-95CF-D3E87CD44E0A}" type="sibTrans" cxnId="{FB6BF603-8206-49B4-8364-6EEC2D4EAADD}">
      <dgm:prSet/>
      <dgm:spPr/>
      <dgm:t>
        <a:bodyPr/>
        <a:lstStyle/>
        <a:p>
          <a:endParaRPr lang="es-EC"/>
        </a:p>
      </dgm:t>
    </dgm:pt>
    <dgm:pt modelId="{8D1C452C-2EE7-4E3D-B561-A1F4DCE44893}">
      <dgm:prSet phldrT="[Texto]" custT="1"/>
      <dgm:spPr>
        <a:solidFill>
          <a:srgbClr val="92D050">
            <a:alpha val="90000"/>
          </a:srgbClr>
        </a:solidFill>
      </dgm:spPr>
      <dgm:t>
        <a:bodyPr/>
        <a:lstStyle/>
        <a:p>
          <a:r>
            <a:rPr lang="es-EC" sz="1600" b="1" u="none" strike="noStrike" dirty="0" smtClean="0">
              <a:effectLst/>
            </a:rPr>
            <a:t>Invertir en investigación de tecnología e insumos </a:t>
          </a:r>
          <a:endParaRPr lang="es-EC" sz="1600" b="1" u="none" strike="noStrike" dirty="0">
            <a:effectLst/>
          </a:endParaRPr>
        </a:p>
      </dgm:t>
    </dgm:pt>
    <dgm:pt modelId="{1CDD6B40-3FC2-48A9-8C06-8B4BCD85FFD1}" type="parTrans" cxnId="{2AC3800A-0E85-4076-BA5A-D0CD16CA3BAC}">
      <dgm:prSet/>
      <dgm:spPr/>
      <dgm:t>
        <a:bodyPr/>
        <a:lstStyle/>
        <a:p>
          <a:endParaRPr lang="es-EC"/>
        </a:p>
      </dgm:t>
    </dgm:pt>
    <dgm:pt modelId="{CCADCC9A-DEA4-4525-B30F-6199FDB58E8F}" type="sibTrans" cxnId="{2AC3800A-0E85-4076-BA5A-D0CD16CA3BAC}">
      <dgm:prSet/>
      <dgm:spPr/>
      <dgm:t>
        <a:bodyPr/>
        <a:lstStyle/>
        <a:p>
          <a:endParaRPr lang="es-EC"/>
        </a:p>
      </dgm:t>
    </dgm:pt>
    <dgm:pt modelId="{7D19C82F-EC11-46E9-BFBF-9768F2A5EDB6}" type="pres">
      <dgm:prSet presAssocID="{39811E76-70F9-4FC2-A6BF-09696A365B28}" presName="theList" presStyleCnt="0">
        <dgm:presLayoutVars>
          <dgm:dir/>
          <dgm:animLvl val="lvl"/>
          <dgm:resizeHandles val="exact"/>
        </dgm:presLayoutVars>
      </dgm:prSet>
      <dgm:spPr/>
      <dgm:t>
        <a:bodyPr/>
        <a:lstStyle/>
        <a:p>
          <a:endParaRPr lang="es-EC"/>
        </a:p>
      </dgm:t>
    </dgm:pt>
    <dgm:pt modelId="{D01DA062-F720-4384-95FE-5ED12481A80C}" type="pres">
      <dgm:prSet presAssocID="{21C6ED94-43AE-461B-97FA-9D02B6B9242B}" presName="compNode" presStyleCnt="0"/>
      <dgm:spPr/>
    </dgm:pt>
    <dgm:pt modelId="{087183D2-03BF-49A7-8394-629305A05402}" type="pres">
      <dgm:prSet presAssocID="{21C6ED94-43AE-461B-97FA-9D02B6B9242B}" presName="noGeometry" presStyleCnt="0"/>
      <dgm:spPr/>
    </dgm:pt>
    <dgm:pt modelId="{6A783442-5E03-49BE-AB44-4B86317E1B8A}" type="pres">
      <dgm:prSet presAssocID="{21C6ED94-43AE-461B-97FA-9D02B6B9242B}" presName="childTextVisible" presStyleLbl="bgAccFollowNode1" presStyleIdx="0" presStyleCnt="1" custScaleX="157034">
        <dgm:presLayoutVars>
          <dgm:bulletEnabled val="1"/>
        </dgm:presLayoutVars>
      </dgm:prSet>
      <dgm:spPr/>
      <dgm:t>
        <a:bodyPr/>
        <a:lstStyle/>
        <a:p>
          <a:endParaRPr lang="es-EC"/>
        </a:p>
      </dgm:t>
    </dgm:pt>
    <dgm:pt modelId="{912021CF-95F1-41C0-A5F1-CDCCDD1C4D7D}" type="pres">
      <dgm:prSet presAssocID="{21C6ED94-43AE-461B-97FA-9D02B6B9242B}" presName="childTextHidden" presStyleLbl="bgAccFollowNode1" presStyleIdx="0" presStyleCnt="1"/>
      <dgm:spPr/>
      <dgm:t>
        <a:bodyPr/>
        <a:lstStyle/>
        <a:p>
          <a:endParaRPr lang="es-EC"/>
        </a:p>
      </dgm:t>
    </dgm:pt>
    <dgm:pt modelId="{C6CBD46A-759B-47E0-B6D9-4965A8D31226}" type="pres">
      <dgm:prSet presAssocID="{21C6ED94-43AE-461B-97FA-9D02B6B9242B}" presName="parentText" presStyleLbl="node1" presStyleIdx="0" presStyleCnt="1" custScaleX="160816" custScaleY="107334" custLinFactNeighborX="-47679" custLinFactNeighborY="-12041">
        <dgm:presLayoutVars>
          <dgm:chMax val="1"/>
          <dgm:bulletEnabled val="1"/>
        </dgm:presLayoutVars>
      </dgm:prSet>
      <dgm:spPr/>
      <dgm:t>
        <a:bodyPr/>
        <a:lstStyle/>
        <a:p>
          <a:endParaRPr lang="es-EC"/>
        </a:p>
      </dgm:t>
    </dgm:pt>
  </dgm:ptLst>
  <dgm:cxnLst>
    <dgm:cxn modelId="{FB6BF603-8206-49B4-8364-6EEC2D4EAADD}" srcId="{21C6ED94-43AE-461B-97FA-9D02B6B9242B}" destId="{B261C22A-551E-4A90-A9B9-54C2E6B49136}" srcOrd="0" destOrd="0" parTransId="{65515CE8-8DF0-41C6-ACB4-132BB07AC435}" sibTransId="{95AD0BEB-7908-4329-95CF-D3E87CD44E0A}"/>
    <dgm:cxn modelId="{807ACDCC-FE91-47DC-9560-BF033EE5DF80}" type="presOf" srcId="{8D1C452C-2EE7-4E3D-B561-A1F4DCE44893}" destId="{6A783442-5E03-49BE-AB44-4B86317E1B8A}" srcOrd="0" destOrd="1" presId="urn:microsoft.com/office/officeart/2005/8/layout/hProcess6"/>
    <dgm:cxn modelId="{2AC3800A-0E85-4076-BA5A-D0CD16CA3BAC}" srcId="{21C6ED94-43AE-461B-97FA-9D02B6B9242B}" destId="{8D1C452C-2EE7-4E3D-B561-A1F4DCE44893}" srcOrd="1" destOrd="0" parTransId="{1CDD6B40-3FC2-48A9-8C06-8B4BCD85FFD1}" sibTransId="{CCADCC9A-DEA4-4525-B30F-6199FDB58E8F}"/>
    <dgm:cxn modelId="{D78F2936-7C05-4307-B0EF-847FEF419373}" type="presOf" srcId="{B261C22A-551E-4A90-A9B9-54C2E6B49136}" destId="{912021CF-95F1-41C0-A5F1-CDCCDD1C4D7D}" srcOrd="1" destOrd="0" presId="urn:microsoft.com/office/officeart/2005/8/layout/hProcess6"/>
    <dgm:cxn modelId="{89C14F78-18D8-4422-AEB8-2AA256D42D1C}" srcId="{39811E76-70F9-4FC2-A6BF-09696A365B28}" destId="{21C6ED94-43AE-461B-97FA-9D02B6B9242B}" srcOrd="0" destOrd="0" parTransId="{27B62DAF-F3F6-4104-B5FC-3DBE019117A1}" sibTransId="{B68246E1-0E0C-497B-83FF-10D13FCC991A}"/>
    <dgm:cxn modelId="{38D525A0-3739-47A6-B134-A73B00C4A585}" type="presOf" srcId="{B261C22A-551E-4A90-A9B9-54C2E6B49136}" destId="{6A783442-5E03-49BE-AB44-4B86317E1B8A}" srcOrd="0" destOrd="0" presId="urn:microsoft.com/office/officeart/2005/8/layout/hProcess6"/>
    <dgm:cxn modelId="{D328B3F3-6E1D-4DF8-9395-069D0F242695}" type="presOf" srcId="{8D1C452C-2EE7-4E3D-B561-A1F4DCE44893}" destId="{912021CF-95F1-41C0-A5F1-CDCCDD1C4D7D}" srcOrd="1" destOrd="1" presId="urn:microsoft.com/office/officeart/2005/8/layout/hProcess6"/>
    <dgm:cxn modelId="{A66CC80F-606B-421D-8207-594ED87858C1}" type="presOf" srcId="{21C6ED94-43AE-461B-97FA-9D02B6B9242B}" destId="{C6CBD46A-759B-47E0-B6D9-4965A8D31226}" srcOrd="0" destOrd="0" presId="urn:microsoft.com/office/officeart/2005/8/layout/hProcess6"/>
    <dgm:cxn modelId="{2221B67D-3F8A-4DDB-A8E1-B159235CDC92}" type="presOf" srcId="{39811E76-70F9-4FC2-A6BF-09696A365B28}" destId="{7D19C82F-EC11-46E9-BFBF-9768F2A5EDB6}" srcOrd="0" destOrd="0" presId="urn:microsoft.com/office/officeart/2005/8/layout/hProcess6"/>
    <dgm:cxn modelId="{1A0C191C-8665-479D-B2F1-9B8E5F095D01}" type="presParOf" srcId="{7D19C82F-EC11-46E9-BFBF-9768F2A5EDB6}" destId="{D01DA062-F720-4384-95FE-5ED12481A80C}" srcOrd="0" destOrd="0" presId="urn:microsoft.com/office/officeart/2005/8/layout/hProcess6"/>
    <dgm:cxn modelId="{6D1A3A0A-3BE0-4F9F-B2CA-4EE8AD122C28}" type="presParOf" srcId="{D01DA062-F720-4384-95FE-5ED12481A80C}" destId="{087183D2-03BF-49A7-8394-629305A05402}" srcOrd="0" destOrd="0" presId="urn:microsoft.com/office/officeart/2005/8/layout/hProcess6"/>
    <dgm:cxn modelId="{C079F3A6-1CCE-4A28-992F-6A789BBED459}" type="presParOf" srcId="{D01DA062-F720-4384-95FE-5ED12481A80C}" destId="{6A783442-5E03-49BE-AB44-4B86317E1B8A}" srcOrd="1" destOrd="0" presId="urn:microsoft.com/office/officeart/2005/8/layout/hProcess6"/>
    <dgm:cxn modelId="{2B3A00E2-2738-4554-9F30-D02FE5F84766}" type="presParOf" srcId="{D01DA062-F720-4384-95FE-5ED12481A80C}" destId="{912021CF-95F1-41C0-A5F1-CDCCDD1C4D7D}" srcOrd="2" destOrd="0" presId="urn:microsoft.com/office/officeart/2005/8/layout/hProcess6"/>
    <dgm:cxn modelId="{BD80B3FB-C62A-41A7-B9D3-D09AD9F7F5EA}" type="presParOf" srcId="{D01DA062-F720-4384-95FE-5ED12481A80C}" destId="{C6CBD46A-759B-47E0-B6D9-4965A8D3122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5002DE-4242-499F-A873-64FFB027C01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B7506C22-24ED-40C0-8599-AA8FFDD0AEF3}">
      <dgm:prSet phldrT="[Texto]" custT="1"/>
      <dgm:spPr/>
      <dgm:t>
        <a:bodyPr/>
        <a:lstStyle/>
        <a:p>
          <a:r>
            <a:rPr lang="es-ES" sz="1800" b="1" dirty="0" smtClean="0">
              <a:solidFill>
                <a:schemeClr val="tx1"/>
              </a:solidFill>
            </a:rPr>
            <a:t>INVERTIR PARA PROTEGER LA SITUACIÓN EN MERCADOS CRECIENTE</a:t>
          </a:r>
          <a:endParaRPr lang="es-EC" sz="1800" dirty="0">
            <a:solidFill>
              <a:schemeClr val="tx1"/>
            </a:solidFill>
          </a:endParaRPr>
        </a:p>
      </dgm:t>
    </dgm:pt>
    <dgm:pt modelId="{8CB30514-364F-4BB6-95B5-F56AF95391C4}" type="parTrans" cxnId="{5150FDAF-609C-47BF-9DB4-67B1D866851F}">
      <dgm:prSet/>
      <dgm:spPr/>
      <dgm:t>
        <a:bodyPr/>
        <a:lstStyle/>
        <a:p>
          <a:endParaRPr lang="es-EC"/>
        </a:p>
      </dgm:t>
    </dgm:pt>
    <dgm:pt modelId="{2BB8D28F-70C6-4AD4-8293-72AEE19A2895}" type="sibTrans" cxnId="{5150FDAF-609C-47BF-9DB4-67B1D866851F}">
      <dgm:prSet/>
      <dgm:spPr/>
      <dgm:t>
        <a:bodyPr/>
        <a:lstStyle/>
        <a:p>
          <a:endParaRPr lang="es-EC"/>
        </a:p>
      </dgm:t>
    </dgm:pt>
    <dgm:pt modelId="{079AC38A-B319-4D54-A2F4-3739F349D04C}">
      <dgm:prSet phldrT="[Texto]"/>
      <dgm:spPr/>
      <dgm:t>
        <a:bodyPr/>
        <a:lstStyle/>
        <a:p>
          <a:r>
            <a:rPr lang="es-ES" dirty="0" smtClean="0"/>
            <a:t> </a:t>
          </a:r>
          <a:r>
            <a:rPr lang="es-ES" b="1" dirty="0" smtClean="0"/>
            <a:t>3% de las ventas para marketing</a:t>
          </a:r>
          <a:endParaRPr lang="es-EC" b="1" dirty="0"/>
        </a:p>
      </dgm:t>
    </dgm:pt>
    <dgm:pt modelId="{B9EA8D68-DD99-44EA-8805-D3C8B98CA3F5}" type="parTrans" cxnId="{ABA298B2-C469-4313-A684-955A28E72BAF}">
      <dgm:prSet/>
      <dgm:spPr/>
      <dgm:t>
        <a:bodyPr/>
        <a:lstStyle/>
        <a:p>
          <a:endParaRPr lang="es-EC"/>
        </a:p>
      </dgm:t>
    </dgm:pt>
    <dgm:pt modelId="{1ECE0BE4-517B-4631-A6B4-3C148D5C1C49}" type="sibTrans" cxnId="{ABA298B2-C469-4313-A684-955A28E72BAF}">
      <dgm:prSet/>
      <dgm:spPr/>
      <dgm:t>
        <a:bodyPr/>
        <a:lstStyle/>
        <a:p>
          <a:endParaRPr lang="es-EC"/>
        </a:p>
      </dgm:t>
    </dgm:pt>
    <dgm:pt modelId="{5F8B16D0-38C1-4A3F-8467-35805950F18D}">
      <dgm:prSet/>
      <dgm:spPr/>
      <dgm:t>
        <a:bodyPr/>
        <a:lstStyle/>
        <a:p>
          <a:r>
            <a:rPr lang="es-ES" b="1" dirty="0" smtClean="0"/>
            <a:t>nuevos productos </a:t>
          </a:r>
          <a:endParaRPr lang="es-EC" b="1" dirty="0"/>
        </a:p>
      </dgm:t>
    </dgm:pt>
    <dgm:pt modelId="{6292BFC2-2029-4730-9BE3-ADB37BE70E55}" type="parTrans" cxnId="{184B9E77-C64B-463C-B922-4E76C64DDE56}">
      <dgm:prSet/>
      <dgm:spPr/>
      <dgm:t>
        <a:bodyPr/>
        <a:lstStyle/>
        <a:p>
          <a:endParaRPr lang="es-EC"/>
        </a:p>
      </dgm:t>
    </dgm:pt>
    <dgm:pt modelId="{FE9A575A-8AB5-4816-943C-39463C0F54CA}" type="sibTrans" cxnId="{184B9E77-C64B-463C-B922-4E76C64DDE56}">
      <dgm:prSet/>
      <dgm:spPr/>
      <dgm:t>
        <a:bodyPr/>
        <a:lstStyle/>
        <a:p>
          <a:endParaRPr lang="es-EC"/>
        </a:p>
      </dgm:t>
    </dgm:pt>
    <dgm:pt modelId="{76E556DF-FDE1-410D-BB4B-B8227D6D96E9}">
      <dgm:prSet/>
      <dgm:spPr/>
      <dgm:t>
        <a:bodyPr/>
        <a:lstStyle/>
        <a:p>
          <a:r>
            <a:rPr lang="es-ES" b="1" dirty="0" smtClean="0"/>
            <a:t>Creación del departamento de marketing</a:t>
          </a:r>
          <a:endParaRPr lang="es-EC" b="1" dirty="0"/>
        </a:p>
      </dgm:t>
    </dgm:pt>
    <dgm:pt modelId="{83A4A4A6-B2B3-4D58-B6BB-260603A93366}" type="parTrans" cxnId="{F383309E-5D54-4D92-9CEA-C678BADC050E}">
      <dgm:prSet/>
      <dgm:spPr/>
      <dgm:t>
        <a:bodyPr/>
        <a:lstStyle/>
        <a:p>
          <a:endParaRPr lang="es-EC"/>
        </a:p>
      </dgm:t>
    </dgm:pt>
    <dgm:pt modelId="{2AF815BC-36C2-4E76-A9D3-D73EF3F9F26B}" type="sibTrans" cxnId="{F383309E-5D54-4D92-9CEA-C678BADC050E}">
      <dgm:prSet/>
      <dgm:spPr/>
      <dgm:t>
        <a:bodyPr/>
        <a:lstStyle/>
        <a:p>
          <a:endParaRPr lang="es-EC"/>
        </a:p>
      </dgm:t>
    </dgm:pt>
    <dgm:pt modelId="{13EC8398-EE93-46C9-BDB1-6B336D30852D}" type="pres">
      <dgm:prSet presAssocID="{F15002DE-4242-499F-A873-64FFB027C017}" presName="Name0" presStyleCnt="0">
        <dgm:presLayoutVars>
          <dgm:dir/>
          <dgm:animLvl val="lvl"/>
          <dgm:resizeHandles/>
        </dgm:presLayoutVars>
      </dgm:prSet>
      <dgm:spPr/>
      <dgm:t>
        <a:bodyPr/>
        <a:lstStyle/>
        <a:p>
          <a:endParaRPr lang="es-EC"/>
        </a:p>
      </dgm:t>
    </dgm:pt>
    <dgm:pt modelId="{1C5680DA-47DF-4708-8C04-DEFEF5751C87}" type="pres">
      <dgm:prSet presAssocID="{B7506C22-24ED-40C0-8599-AA8FFDD0AEF3}" presName="linNode" presStyleCnt="0"/>
      <dgm:spPr/>
    </dgm:pt>
    <dgm:pt modelId="{64610A18-E7E7-498D-860E-C87B8EEE0B1D}" type="pres">
      <dgm:prSet presAssocID="{B7506C22-24ED-40C0-8599-AA8FFDD0AEF3}" presName="parentShp" presStyleLbl="node1" presStyleIdx="0" presStyleCnt="1">
        <dgm:presLayoutVars>
          <dgm:bulletEnabled val="1"/>
        </dgm:presLayoutVars>
      </dgm:prSet>
      <dgm:spPr/>
      <dgm:t>
        <a:bodyPr/>
        <a:lstStyle/>
        <a:p>
          <a:endParaRPr lang="es-EC"/>
        </a:p>
      </dgm:t>
    </dgm:pt>
    <dgm:pt modelId="{B335FB55-0F31-4F4D-A2CC-9C538E45DF84}" type="pres">
      <dgm:prSet presAssocID="{B7506C22-24ED-40C0-8599-AA8FFDD0AEF3}" presName="childShp" presStyleLbl="bgAccFollowNode1" presStyleIdx="0" presStyleCnt="1">
        <dgm:presLayoutVars>
          <dgm:bulletEnabled val="1"/>
        </dgm:presLayoutVars>
      </dgm:prSet>
      <dgm:spPr/>
      <dgm:t>
        <a:bodyPr/>
        <a:lstStyle/>
        <a:p>
          <a:endParaRPr lang="es-EC"/>
        </a:p>
      </dgm:t>
    </dgm:pt>
  </dgm:ptLst>
  <dgm:cxnLst>
    <dgm:cxn modelId="{184B9E77-C64B-463C-B922-4E76C64DDE56}" srcId="{B7506C22-24ED-40C0-8599-AA8FFDD0AEF3}" destId="{5F8B16D0-38C1-4A3F-8467-35805950F18D}" srcOrd="1" destOrd="0" parTransId="{6292BFC2-2029-4730-9BE3-ADB37BE70E55}" sibTransId="{FE9A575A-8AB5-4816-943C-39463C0F54CA}"/>
    <dgm:cxn modelId="{EB84B753-4572-410B-B8BC-C32AD4616183}" type="presOf" srcId="{B7506C22-24ED-40C0-8599-AA8FFDD0AEF3}" destId="{64610A18-E7E7-498D-860E-C87B8EEE0B1D}" srcOrd="0" destOrd="0" presId="urn:microsoft.com/office/officeart/2005/8/layout/vList6"/>
    <dgm:cxn modelId="{5150FDAF-609C-47BF-9DB4-67B1D866851F}" srcId="{F15002DE-4242-499F-A873-64FFB027C017}" destId="{B7506C22-24ED-40C0-8599-AA8FFDD0AEF3}" srcOrd="0" destOrd="0" parTransId="{8CB30514-364F-4BB6-95B5-F56AF95391C4}" sibTransId="{2BB8D28F-70C6-4AD4-8293-72AEE19A2895}"/>
    <dgm:cxn modelId="{0D3403B2-7A8E-4415-B7DF-01894CE62DEE}" type="presOf" srcId="{5F8B16D0-38C1-4A3F-8467-35805950F18D}" destId="{B335FB55-0F31-4F4D-A2CC-9C538E45DF84}" srcOrd="0" destOrd="1" presId="urn:microsoft.com/office/officeart/2005/8/layout/vList6"/>
    <dgm:cxn modelId="{ABA298B2-C469-4313-A684-955A28E72BAF}" srcId="{B7506C22-24ED-40C0-8599-AA8FFDD0AEF3}" destId="{079AC38A-B319-4D54-A2F4-3739F349D04C}" srcOrd="0" destOrd="0" parTransId="{B9EA8D68-DD99-44EA-8805-D3C8B98CA3F5}" sibTransId="{1ECE0BE4-517B-4631-A6B4-3C148D5C1C49}"/>
    <dgm:cxn modelId="{93BD13BE-5E50-425B-9096-041EE0C122F1}" type="presOf" srcId="{F15002DE-4242-499F-A873-64FFB027C017}" destId="{13EC8398-EE93-46C9-BDB1-6B336D30852D}" srcOrd="0" destOrd="0" presId="urn:microsoft.com/office/officeart/2005/8/layout/vList6"/>
    <dgm:cxn modelId="{1F47BEE1-FCC8-44A8-8D8C-C67B97E9A5F8}" type="presOf" srcId="{079AC38A-B319-4D54-A2F4-3739F349D04C}" destId="{B335FB55-0F31-4F4D-A2CC-9C538E45DF84}" srcOrd="0" destOrd="0" presId="urn:microsoft.com/office/officeart/2005/8/layout/vList6"/>
    <dgm:cxn modelId="{F383309E-5D54-4D92-9CEA-C678BADC050E}" srcId="{B7506C22-24ED-40C0-8599-AA8FFDD0AEF3}" destId="{76E556DF-FDE1-410D-BB4B-B8227D6D96E9}" srcOrd="2" destOrd="0" parTransId="{83A4A4A6-B2B3-4D58-B6BB-260603A93366}" sibTransId="{2AF815BC-36C2-4E76-A9D3-D73EF3F9F26B}"/>
    <dgm:cxn modelId="{80AA8E83-E5D5-4610-96AC-AF79F4B8EF26}" type="presOf" srcId="{76E556DF-FDE1-410D-BB4B-B8227D6D96E9}" destId="{B335FB55-0F31-4F4D-A2CC-9C538E45DF84}" srcOrd="0" destOrd="2" presId="urn:microsoft.com/office/officeart/2005/8/layout/vList6"/>
    <dgm:cxn modelId="{E63762D9-39F1-416E-8DBC-8DDFFEFAE5DF}" type="presParOf" srcId="{13EC8398-EE93-46C9-BDB1-6B336D30852D}" destId="{1C5680DA-47DF-4708-8C04-DEFEF5751C87}" srcOrd="0" destOrd="0" presId="urn:microsoft.com/office/officeart/2005/8/layout/vList6"/>
    <dgm:cxn modelId="{37964B5A-6194-4D5B-BB1A-1EE9757A6190}" type="presParOf" srcId="{1C5680DA-47DF-4708-8C04-DEFEF5751C87}" destId="{64610A18-E7E7-498D-860E-C87B8EEE0B1D}" srcOrd="0" destOrd="0" presId="urn:microsoft.com/office/officeart/2005/8/layout/vList6"/>
    <dgm:cxn modelId="{B5E263B0-2640-41EE-B2FC-5DDC7867EBA0}" type="presParOf" srcId="{1C5680DA-47DF-4708-8C04-DEFEF5751C87}" destId="{B335FB55-0F31-4F4D-A2CC-9C538E45DF8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107B25-0246-46E2-94D2-D478CFA3CBD4}" type="doc">
      <dgm:prSet loTypeId="urn:microsoft.com/office/officeart/2005/8/layout/lProcess3" loCatId="process" qsTypeId="urn:microsoft.com/office/officeart/2005/8/quickstyle/simple3" qsCatId="simple" csTypeId="urn:microsoft.com/office/officeart/2005/8/colors/colorful3" csCatId="colorful" phldr="1"/>
      <dgm:spPr/>
      <dgm:t>
        <a:bodyPr/>
        <a:lstStyle/>
        <a:p>
          <a:endParaRPr lang="es-EC"/>
        </a:p>
      </dgm:t>
    </dgm:pt>
    <dgm:pt modelId="{9EF7DD22-9E9C-43FD-BA9A-F4D28EED2B8D}">
      <dgm:prSet phldrT="[Texto]" custT="1"/>
      <dgm:spPr/>
      <dgm:t>
        <a:bodyPr/>
        <a:lstStyle/>
        <a:p>
          <a:r>
            <a:rPr lang="es-EC" sz="1400" b="1" dirty="0" smtClean="0"/>
            <a:t>DIFERENCIACIÓN DEL PRODUCTO</a:t>
          </a:r>
          <a:endParaRPr lang="es-EC" sz="1400" b="1" dirty="0"/>
        </a:p>
      </dgm:t>
    </dgm:pt>
    <dgm:pt modelId="{501D3AFA-2A02-4335-A467-684D731F26ED}" type="parTrans" cxnId="{868C9D54-F747-49EF-911B-4F478ACE5F2B}">
      <dgm:prSet/>
      <dgm:spPr/>
      <dgm:t>
        <a:bodyPr/>
        <a:lstStyle/>
        <a:p>
          <a:endParaRPr lang="es-EC"/>
        </a:p>
      </dgm:t>
    </dgm:pt>
    <dgm:pt modelId="{1D533301-CFDC-414D-83B5-2C10DD8B19B5}" type="sibTrans" cxnId="{868C9D54-F747-49EF-911B-4F478ACE5F2B}">
      <dgm:prSet/>
      <dgm:spPr/>
      <dgm:t>
        <a:bodyPr/>
        <a:lstStyle/>
        <a:p>
          <a:endParaRPr lang="es-EC"/>
        </a:p>
      </dgm:t>
    </dgm:pt>
    <dgm:pt modelId="{5EBE368C-EE72-46E0-AFA3-5EC9151F4A4E}">
      <dgm:prSet phldrT="[Texto]" custT="1"/>
      <dgm:spPr/>
      <dgm:t>
        <a:bodyPr/>
        <a:lstStyle/>
        <a:p>
          <a:r>
            <a:rPr lang="es-EC" sz="1400" b="1" dirty="0" smtClean="0"/>
            <a:t>DIFERENCIACIÓN POR LOS SERVICIOS </a:t>
          </a:r>
          <a:endParaRPr lang="es-EC" sz="1400" b="1" dirty="0"/>
        </a:p>
      </dgm:t>
    </dgm:pt>
    <dgm:pt modelId="{8E59DB05-E95C-4937-9C79-7F8DEC73BD85}" type="parTrans" cxnId="{0AC3F69A-1668-4A0B-BFE3-B70E44D7774D}">
      <dgm:prSet/>
      <dgm:spPr/>
      <dgm:t>
        <a:bodyPr/>
        <a:lstStyle/>
        <a:p>
          <a:endParaRPr lang="es-EC"/>
        </a:p>
      </dgm:t>
    </dgm:pt>
    <dgm:pt modelId="{C25AD3F2-3149-4D8B-BB29-49E3444794D9}" type="sibTrans" cxnId="{0AC3F69A-1668-4A0B-BFE3-B70E44D7774D}">
      <dgm:prSet/>
      <dgm:spPr/>
      <dgm:t>
        <a:bodyPr/>
        <a:lstStyle/>
        <a:p>
          <a:endParaRPr lang="es-EC"/>
        </a:p>
      </dgm:t>
    </dgm:pt>
    <dgm:pt modelId="{94AF79C2-7581-4B94-A56A-70CC34539F6F}">
      <dgm:prSet phldrT="[Texto]" custT="1"/>
      <dgm:spPr/>
      <dgm:t>
        <a:bodyPr/>
        <a:lstStyle/>
        <a:p>
          <a:r>
            <a:rPr lang="es-EC" sz="1400" b="1" dirty="0" smtClean="0"/>
            <a:t>Factores asesinos de la percepción de calidad de los servicios</a:t>
          </a:r>
          <a:endParaRPr lang="es-EC" sz="1400" b="1" dirty="0"/>
        </a:p>
      </dgm:t>
    </dgm:pt>
    <dgm:pt modelId="{5B1A110D-7A0B-4DC3-887A-8587B20277A4}" type="parTrans" cxnId="{BA411336-8241-4AD2-9263-A3E33F616AA9}">
      <dgm:prSet/>
      <dgm:spPr/>
      <dgm:t>
        <a:bodyPr/>
        <a:lstStyle/>
        <a:p>
          <a:endParaRPr lang="es-EC"/>
        </a:p>
      </dgm:t>
    </dgm:pt>
    <dgm:pt modelId="{1CF1ECCC-8958-4C47-B76B-16970B11F04C}" type="sibTrans" cxnId="{BA411336-8241-4AD2-9263-A3E33F616AA9}">
      <dgm:prSet/>
      <dgm:spPr/>
      <dgm:t>
        <a:bodyPr/>
        <a:lstStyle/>
        <a:p>
          <a:endParaRPr lang="es-EC"/>
        </a:p>
      </dgm:t>
    </dgm:pt>
    <dgm:pt modelId="{40BD5146-DF3F-48C3-8703-115C117D6DD7}">
      <dgm:prSet phldrT="[Texto]" custT="1"/>
      <dgm:spPr/>
      <dgm:t>
        <a:bodyPr/>
        <a:lstStyle/>
        <a:p>
          <a:r>
            <a:rPr lang="es-EC" sz="1400" b="1" dirty="0" smtClean="0"/>
            <a:t>Factores que realzan la calidad</a:t>
          </a:r>
          <a:endParaRPr lang="es-EC" sz="1400" b="1" dirty="0"/>
        </a:p>
      </dgm:t>
    </dgm:pt>
    <dgm:pt modelId="{FDE0CCA8-3332-4EBB-BE41-087FD7813856}" type="parTrans" cxnId="{6D9041E5-907F-433F-854E-D2FC6C20C370}">
      <dgm:prSet/>
      <dgm:spPr/>
      <dgm:t>
        <a:bodyPr/>
        <a:lstStyle/>
        <a:p>
          <a:endParaRPr lang="es-EC"/>
        </a:p>
      </dgm:t>
    </dgm:pt>
    <dgm:pt modelId="{94E5FDF6-EA8D-4FCB-997F-A5F132AD6BBB}" type="sibTrans" cxnId="{6D9041E5-907F-433F-854E-D2FC6C20C370}">
      <dgm:prSet/>
      <dgm:spPr/>
      <dgm:t>
        <a:bodyPr/>
        <a:lstStyle/>
        <a:p>
          <a:endParaRPr lang="es-EC"/>
        </a:p>
      </dgm:t>
    </dgm:pt>
    <dgm:pt modelId="{15255660-D1CB-4FBD-94C3-D708F1DD6CF9}">
      <dgm:prSet phldrT="[Texto]" custT="1"/>
      <dgm:spPr/>
      <dgm:t>
        <a:bodyPr/>
        <a:lstStyle/>
        <a:p>
          <a:r>
            <a:rPr lang="es-EC" sz="1400" b="1" dirty="0" smtClean="0"/>
            <a:t>EL  NOMBRE DE LA MARCA Y SU GESTIÓN</a:t>
          </a:r>
          <a:endParaRPr lang="es-EC" sz="1400" b="1" dirty="0"/>
        </a:p>
      </dgm:t>
    </dgm:pt>
    <dgm:pt modelId="{1FEE6A09-9BC5-45BF-A3A9-709AD829EDCF}" type="parTrans" cxnId="{A5D278DB-1F16-45F5-8D2D-D69996E7AEE5}">
      <dgm:prSet/>
      <dgm:spPr/>
      <dgm:t>
        <a:bodyPr/>
        <a:lstStyle/>
        <a:p>
          <a:endParaRPr lang="es-EC"/>
        </a:p>
      </dgm:t>
    </dgm:pt>
    <dgm:pt modelId="{00E74E76-2A4D-4C9F-BCD9-214160749CC7}" type="sibTrans" cxnId="{A5D278DB-1F16-45F5-8D2D-D69996E7AEE5}">
      <dgm:prSet/>
      <dgm:spPr/>
      <dgm:t>
        <a:bodyPr/>
        <a:lstStyle/>
        <a:p>
          <a:endParaRPr lang="es-EC"/>
        </a:p>
      </dgm:t>
    </dgm:pt>
    <dgm:pt modelId="{4995223B-9F04-4828-8F12-1A298E1630E2}">
      <dgm:prSet phldrT="[Texto]" custT="1"/>
      <dgm:spPr/>
      <dgm:t>
        <a:bodyPr/>
        <a:lstStyle/>
        <a:p>
          <a:r>
            <a:rPr lang="es-EC" sz="1400" b="1" dirty="0" smtClean="0"/>
            <a:t>Nombre de la compañía y de la marca</a:t>
          </a:r>
          <a:endParaRPr lang="es-EC" sz="1400" b="1" dirty="0"/>
        </a:p>
      </dgm:t>
    </dgm:pt>
    <dgm:pt modelId="{A7B1F6ED-C793-4981-ABEC-897CEF68C121}" type="parTrans" cxnId="{337AA44C-7657-477C-82CE-CEAD3E90780B}">
      <dgm:prSet/>
      <dgm:spPr/>
      <dgm:t>
        <a:bodyPr/>
        <a:lstStyle/>
        <a:p>
          <a:endParaRPr lang="es-EC"/>
        </a:p>
      </dgm:t>
    </dgm:pt>
    <dgm:pt modelId="{B3896FE4-4785-4AC8-BB96-18FDDCFB9E2D}" type="sibTrans" cxnId="{337AA44C-7657-477C-82CE-CEAD3E90780B}">
      <dgm:prSet/>
      <dgm:spPr/>
      <dgm:t>
        <a:bodyPr/>
        <a:lstStyle/>
        <a:p>
          <a:endParaRPr lang="es-EC"/>
        </a:p>
      </dgm:t>
    </dgm:pt>
    <dgm:pt modelId="{AE823813-B2EB-45FC-9699-FDEE6AD63914}">
      <dgm:prSet phldrT="[Texto]" custT="1"/>
      <dgm:spPr/>
      <dgm:t>
        <a:bodyPr/>
        <a:lstStyle/>
        <a:p>
          <a:r>
            <a:rPr lang="es-EC" sz="1400" b="1" dirty="0" smtClean="0"/>
            <a:t>Nombre de la empresa, de la marca y números</a:t>
          </a:r>
          <a:endParaRPr lang="es-EC" sz="1400" b="1" dirty="0"/>
        </a:p>
      </dgm:t>
    </dgm:pt>
    <dgm:pt modelId="{2F131E4A-C2FA-4499-B939-16C6DBFFC4E8}" type="parTrans" cxnId="{8121408D-F041-4884-B076-23770D03B65C}">
      <dgm:prSet/>
      <dgm:spPr/>
      <dgm:t>
        <a:bodyPr/>
        <a:lstStyle/>
        <a:p>
          <a:endParaRPr lang="es-EC"/>
        </a:p>
      </dgm:t>
    </dgm:pt>
    <dgm:pt modelId="{1DBEEBA6-26BA-488D-8622-36E339AA1F0F}" type="sibTrans" cxnId="{8121408D-F041-4884-B076-23770D03B65C}">
      <dgm:prSet/>
      <dgm:spPr/>
      <dgm:t>
        <a:bodyPr/>
        <a:lstStyle/>
        <a:p>
          <a:endParaRPr lang="es-EC"/>
        </a:p>
      </dgm:t>
    </dgm:pt>
    <dgm:pt modelId="{2189A7EB-8AA3-496F-B88A-8C7AFB216257}">
      <dgm:prSet phldrT="[Texto]" custT="1"/>
      <dgm:spPr/>
      <dgm:t>
        <a:bodyPr/>
        <a:lstStyle/>
        <a:p>
          <a:r>
            <a:rPr lang="es-EC" sz="1400" b="1" dirty="0" smtClean="0"/>
            <a:t>Elementos estéticos de calidad</a:t>
          </a:r>
          <a:endParaRPr lang="es-EC" sz="1400" b="1" dirty="0"/>
        </a:p>
      </dgm:t>
    </dgm:pt>
    <dgm:pt modelId="{2258D267-2381-4125-8FDF-6894A38E43CB}" type="sibTrans" cxnId="{0D9D45E1-18B6-4D59-92F5-07019154B09C}">
      <dgm:prSet/>
      <dgm:spPr/>
      <dgm:t>
        <a:bodyPr/>
        <a:lstStyle/>
        <a:p>
          <a:endParaRPr lang="es-EC"/>
        </a:p>
      </dgm:t>
    </dgm:pt>
    <dgm:pt modelId="{BFA442BB-E261-4B63-9449-DADE9E128ADB}" type="parTrans" cxnId="{0D9D45E1-18B6-4D59-92F5-07019154B09C}">
      <dgm:prSet/>
      <dgm:spPr/>
      <dgm:t>
        <a:bodyPr/>
        <a:lstStyle/>
        <a:p>
          <a:endParaRPr lang="es-EC"/>
        </a:p>
      </dgm:t>
    </dgm:pt>
    <dgm:pt modelId="{7B09EBE7-AFF6-4F17-88C6-ECF5A159C7D9}">
      <dgm:prSet phldrT="[Texto]" custT="1"/>
      <dgm:spPr/>
      <dgm:t>
        <a:bodyPr/>
        <a:lstStyle/>
        <a:p>
          <a:r>
            <a:rPr lang="es-EC" sz="1400" b="1" dirty="0" smtClean="0"/>
            <a:t>Factores asesinos de la percepción de la calidad  </a:t>
          </a:r>
          <a:endParaRPr lang="es-EC" sz="1400" b="1" dirty="0"/>
        </a:p>
      </dgm:t>
    </dgm:pt>
    <dgm:pt modelId="{91453FF3-EFFC-4C7B-B127-0A709422EA7B}" type="sibTrans" cxnId="{09EE48D3-3E97-4E3D-BEAC-5CED76726043}">
      <dgm:prSet/>
      <dgm:spPr/>
      <dgm:t>
        <a:bodyPr/>
        <a:lstStyle/>
        <a:p>
          <a:endParaRPr lang="es-EC"/>
        </a:p>
      </dgm:t>
    </dgm:pt>
    <dgm:pt modelId="{B76F92CB-220D-4082-8ADE-001CDAC4E04A}" type="parTrans" cxnId="{09EE48D3-3E97-4E3D-BEAC-5CED76726043}">
      <dgm:prSet/>
      <dgm:spPr/>
      <dgm:t>
        <a:bodyPr/>
        <a:lstStyle/>
        <a:p>
          <a:endParaRPr lang="es-EC"/>
        </a:p>
      </dgm:t>
    </dgm:pt>
    <dgm:pt modelId="{B28C819F-5EA7-428F-AD7A-2AD14D59975E}">
      <dgm:prSet phldrT="[Texto]" custT="1"/>
      <dgm:spPr/>
      <dgm:t>
        <a:bodyPr/>
        <a:lstStyle/>
        <a:p>
          <a:pPr algn="ctr"/>
          <a:r>
            <a:rPr lang="es-EC" sz="1400" b="1" dirty="0" smtClean="0"/>
            <a:t>Factores que conducen la percepción de la calidad </a:t>
          </a:r>
          <a:endParaRPr lang="es-EC" sz="1400" b="1" dirty="0"/>
        </a:p>
      </dgm:t>
    </dgm:pt>
    <dgm:pt modelId="{B83661D9-C2F7-47C7-889C-345E6A4B74C6}" type="sibTrans" cxnId="{6881FE0C-8A44-49B2-8C69-47CDD554F5FB}">
      <dgm:prSet/>
      <dgm:spPr/>
      <dgm:t>
        <a:bodyPr/>
        <a:lstStyle/>
        <a:p>
          <a:endParaRPr lang="es-EC"/>
        </a:p>
      </dgm:t>
    </dgm:pt>
    <dgm:pt modelId="{085B6056-EEB2-409E-9C15-B4ADFF795D89}" type="parTrans" cxnId="{6881FE0C-8A44-49B2-8C69-47CDD554F5FB}">
      <dgm:prSet/>
      <dgm:spPr/>
      <dgm:t>
        <a:bodyPr/>
        <a:lstStyle/>
        <a:p>
          <a:endParaRPr lang="es-EC"/>
        </a:p>
      </dgm:t>
    </dgm:pt>
    <dgm:pt modelId="{E2DF4C33-6A1F-4043-8671-5B5B7AF59803}">
      <dgm:prSet phldrT="[Texto]" custT="1"/>
      <dgm:spPr/>
      <dgm:t>
        <a:bodyPr/>
        <a:lstStyle/>
        <a:p>
          <a:r>
            <a:rPr lang="es-EC" sz="1400" b="1" dirty="0" smtClean="0"/>
            <a:t>Nombres inventados</a:t>
          </a:r>
          <a:endParaRPr lang="es-EC" sz="1400" b="1" dirty="0"/>
        </a:p>
      </dgm:t>
    </dgm:pt>
    <dgm:pt modelId="{7ECFD0C4-517B-4F54-8A8D-F5BC76354EAD}" type="parTrans" cxnId="{A741776C-5D75-4674-AED1-DC48C1EF2061}">
      <dgm:prSet/>
      <dgm:spPr/>
      <dgm:t>
        <a:bodyPr/>
        <a:lstStyle/>
        <a:p>
          <a:endParaRPr lang="es-EC"/>
        </a:p>
      </dgm:t>
    </dgm:pt>
    <dgm:pt modelId="{6B04A9C6-16AA-4296-921A-36F4E7435241}" type="sibTrans" cxnId="{A741776C-5D75-4674-AED1-DC48C1EF2061}">
      <dgm:prSet/>
      <dgm:spPr/>
      <dgm:t>
        <a:bodyPr/>
        <a:lstStyle/>
        <a:p>
          <a:endParaRPr lang="es-EC"/>
        </a:p>
      </dgm:t>
    </dgm:pt>
    <dgm:pt modelId="{83BA9C82-51C6-4E67-A07D-967BEB0D83DF}">
      <dgm:prSet phldrT="[Texto]" custT="1"/>
      <dgm:spPr/>
      <dgm:t>
        <a:bodyPr/>
        <a:lstStyle/>
        <a:p>
          <a:r>
            <a:rPr lang="es-EC" sz="1400" b="1" dirty="0" smtClean="0"/>
            <a:t>Extensiones de la línea de producto</a:t>
          </a:r>
          <a:endParaRPr lang="es-EC" sz="1400" b="1" dirty="0"/>
        </a:p>
      </dgm:t>
    </dgm:pt>
    <dgm:pt modelId="{441FADB8-E315-4F11-9DC1-65A167C70645}" type="parTrans" cxnId="{1384A170-7AD3-44CE-9A13-8EBF421208F3}">
      <dgm:prSet/>
      <dgm:spPr/>
      <dgm:t>
        <a:bodyPr/>
        <a:lstStyle/>
        <a:p>
          <a:endParaRPr lang="es-EC"/>
        </a:p>
      </dgm:t>
    </dgm:pt>
    <dgm:pt modelId="{EF04CA8A-A785-42AA-B711-5E0B9043FEE4}" type="sibTrans" cxnId="{1384A170-7AD3-44CE-9A13-8EBF421208F3}">
      <dgm:prSet/>
      <dgm:spPr/>
      <dgm:t>
        <a:bodyPr/>
        <a:lstStyle/>
        <a:p>
          <a:endParaRPr lang="es-EC"/>
        </a:p>
      </dgm:t>
    </dgm:pt>
    <dgm:pt modelId="{B2339D47-BB1D-4423-B327-93FCF27341C0}">
      <dgm:prSet custT="1"/>
      <dgm:spPr/>
      <dgm:t>
        <a:bodyPr/>
        <a:lstStyle/>
        <a:p>
          <a:r>
            <a:rPr lang="es-EC" sz="1400" b="1" dirty="0" smtClean="0"/>
            <a:t>Extensiones verticales de la marca  pulpa </a:t>
          </a:r>
          <a:endParaRPr lang="es-EC" sz="1400" b="1" dirty="0"/>
        </a:p>
      </dgm:t>
    </dgm:pt>
    <dgm:pt modelId="{117EABE4-4664-4F89-8666-BAF778A7E48C}" type="parTrans" cxnId="{39B98E8B-195F-4526-90E8-6A0400729CDC}">
      <dgm:prSet/>
      <dgm:spPr/>
      <dgm:t>
        <a:bodyPr/>
        <a:lstStyle/>
        <a:p>
          <a:endParaRPr lang="es-EC"/>
        </a:p>
      </dgm:t>
    </dgm:pt>
    <dgm:pt modelId="{E34A958E-6EFA-4799-AD2F-B7F03F36F5F3}" type="sibTrans" cxnId="{39B98E8B-195F-4526-90E8-6A0400729CDC}">
      <dgm:prSet/>
      <dgm:spPr/>
      <dgm:t>
        <a:bodyPr/>
        <a:lstStyle/>
        <a:p>
          <a:endParaRPr lang="es-EC"/>
        </a:p>
      </dgm:t>
    </dgm:pt>
    <dgm:pt modelId="{21C63D86-0B8C-4966-9B3B-018DECB2B2B2}">
      <dgm:prSet custT="1"/>
      <dgm:spPr/>
      <dgm:t>
        <a:bodyPr/>
        <a:lstStyle/>
        <a:p>
          <a:r>
            <a:rPr lang="es-EC" sz="1400" b="1" dirty="0" smtClean="0"/>
            <a:t>Co – </a:t>
          </a:r>
          <a:r>
            <a:rPr lang="es-EC" sz="1400" b="1" dirty="0" err="1" smtClean="0"/>
            <a:t>Branding</a:t>
          </a:r>
          <a:endParaRPr lang="es-EC" sz="1400" b="1" dirty="0"/>
        </a:p>
      </dgm:t>
    </dgm:pt>
    <dgm:pt modelId="{A8D71FE7-193A-4554-BE8A-BA4AB9D56B03}" type="parTrans" cxnId="{60077B3E-02B7-4EB6-A311-D02FAEA15078}">
      <dgm:prSet/>
      <dgm:spPr/>
      <dgm:t>
        <a:bodyPr/>
        <a:lstStyle/>
        <a:p>
          <a:endParaRPr lang="es-EC"/>
        </a:p>
      </dgm:t>
    </dgm:pt>
    <dgm:pt modelId="{119601F1-60EA-49AF-BBAF-7093FAE6778E}" type="sibTrans" cxnId="{60077B3E-02B7-4EB6-A311-D02FAEA15078}">
      <dgm:prSet/>
      <dgm:spPr/>
      <dgm:t>
        <a:bodyPr/>
        <a:lstStyle/>
        <a:p>
          <a:endParaRPr lang="es-EC"/>
        </a:p>
      </dgm:t>
    </dgm:pt>
    <dgm:pt modelId="{372BB5D8-9CAA-4CED-B326-56A93D96B1D9}">
      <dgm:prSet custT="1"/>
      <dgm:spPr/>
      <dgm:t>
        <a:bodyPr/>
        <a:lstStyle/>
        <a:p>
          <a:r>
            <a:rPr lang="es-EC" sz="1400" b="1" dirty="0" smtClean="0"/>
            <a:t>CICLO DE VIDA DEL PRODUCTO</a:t>
          </a:r>
          <a:endParaRPr lang="es-EC" sz="1400" b="1" dirty="0"/>
        </a:p>
      </dgm:t>
    </dgm:pt>
    <dgm:pt modelId="{2210AFF2-E4BA-4F4D-885A-CF5FC4B5B0BD}" type="parTrans" cxnId="{D73EFCF3-A746-4A9B-8561-7DD1313B2A30}">
      <dgm:prSet/>
      <dgm:spPr/>
      <dgm:t>
        <a:bodyPr/>
        <a:lstStyle/>
        <a:p>
          <a:endParaRPr lang="es-EC"/>
        </a:p>
      </dgm:t>
    </dgm:pt>
    <dgm:pt modelId="{D096F0EE-E13E-4632-9CF3-1FDC51A0D2FD}" type="sibTrans" cxnId="{D73EFCF3-A746-4A9B-8561-7DD1313B2A30}">
      <dgm:prSet/>
      <dgm:spPr/>
      <dgm:t>
        <a:bodyPr/>
        <a:lstStyle/>
        <a:p>
          <a:endParaRPr lang="es-EC"/>
        </a:p>
      </dgm:t>
    </dgm:pt>
    <dgm:pt modelId="{ABA7046B-97F2-4502-BB5A-713993B0763C}">
      <dgm:prSet custT="1"/>
      <dgm:spPr/>
      <dgm:t>
        <a:bodyPr/>
        <a:lstStyle/>
        <a:p>
          <a:r>
            <a:rPr lang="es-EC" sz="1400" b="1" dirty="0" smtClean="0"/>
            <a:t>Crecimiento</a:t>
          </a:r>
          <a:endParaRPr lang="es-EC" sz="1400" b="1" dirty="0"/>
        </a:p>
      </dgm:t>
    </dgm:pt>
    <dgm:pt modelId="{9A05DF9D-1E82-4746-A5DC-5C0F3FC408D7}" type="parTrans" cxnId="{61D2F586-BD19-429C-8D02-615910A23AAB}">
      <dgm:prSet/>
      <dgm:spPr/>
      <dgm:t>
        <a:bodyPr/>
        <a:lstStyle/>
        <a:p>
          <a:endParaRPr lang="es-EC"/>
        </a:p>
      </dgm:t>
    </dgm:pt>
    <dgm:pt modelId="{88AC088F-3B87-42B2-B471-D3D81D67F62D}" type="sibTrans" cxnId="{61D2F586-BD19-429C-8D02-615910A23AAB}">
      <dgm:prSet/>
      <dgm:spPr/>
      <dgm:t>
        <a:bodyPr/>
        <a:lstStyle/>
        <a:p>
          <a:endParaRPr lang="es-EC"/>
        </a:p>
      </dgm:t>
    </dgm:pt>
    <dgm:pt modelId="{AB43D917-E228-4C8B-9A2A-7F08C40C56B8}">
      <dgm:prSet custT="1"/>
      <dgm:spPr/>
      <dgm:t>
        <a:bodyPr/>
        <a:lstStyle/>
        <a:p>
          <a:r>
            <a:rPr lang="es-EC" sz="1400" b="1" dirty="0" smtClean="0"/>
            <a:t>Extensiones de la marca a nuevas áreas producto – mercado </a:t>
          </a:r>
        </a:p>
        <a:p>
          <a:r>
            <a:rPr lang="es-EC" sz="1400" b="1" dirty="0" smtClean="0"/>
            <a:t>helados</a:t>
          </a:r>
          <a:endParaRPr lang="es-EC" sz="1400" dirty="0"/>
        </a:p>
      </dgm:t>
    </dgm:pt>
    <dgm:pt modelId="{A78FACB5-74B2-43C6-8B26-D776D4D64101}" type="parTrans" cxnId="{4BDDBEF9-97F7-48AE-9F36-6BCC048A0380}">
      <dgm:prSet/>
      <dgm:spPr/>
      <dgm:t>
        <a:bodyPr/>
        <a:lstStyle/>
        <a:p>
          <a:endParaRPr lang="es-EC"/>
        </a:p>
      </dgm:t>
    </dgm:pt>
    <dgm:pt modelId="{A97E0D34-76A4-4720-99F4-B5E64740CC26}" type="sibTrans" cxnId="{4BDDBEF9-97F7-48AE-9F36-6BCC048A0380}">
      <dgm:prSet/>
      <dgm:spPr/>
      <dgm:t>
        <a:bodyPr/>
        <a:lstStyle/>
        <a:p>
          <a:endParaRPr lang="es-EC"/>
        </a:p>
      </dgm:t>
    </dgm:pt>
    <dgm:pt modelId="{20D8B495-7BBB-4835-8B44-D3D19F54473C}" type="pres">
      <dgm:prSet presAssocID="{32107B25-0246-46E2-94D2-D478CFA3CBD4}" presName="Name0" presStyleCnt="0">
        <dgm:presLayoutVars>
          <dgm:chPref val="3"/>
          <dgm:dir/>
          <dgm:animLvl val="lvl"/>
          <dgm:resizeHandles/>
        </dgm:presLayoutVars>
      </dgm:prSet>
      <dgm:spPr/>
      <dgm:t>
        <a:bodyPr/>
        <a:lstStyle/>
        <a:p>
          <a:endParaRPr lang="es-EC"/>
        </a:p>
      </dgm:t>
    </dgm:pt>
    <dgm:pt modelId="{AB1FF3A1-BE00-4295-BDCE-EF0B8A032A96}" type="pres">
      <dgm:prSet presAssocID="{9EF7DD22-9E9C-43FD-BA9A-F4D28EED2B8D}" presName="horFlow" presStyleCnt="0"/>
      <dgm:spPr/>
      <dgm:t>
        <a:bodyPr/>
        <a:lstStyle/>
        <a:p>
          <a:endParaRPr lang="es-EC"/>
        </a:p>
      </dgm:t>
    </dgm:pt>
    <dgm:pt modelId="{2DF43640-1E7E-4774-90AE-E8A85B5EC2D1}" type="pres">
      <dgm:prSet presAssocID="{9EF7DD22-9E9C-43FD-BA9A-F4D28EED2B8D}" presName="bigChev" presStyleLbl="node1" presStyleIdx="0" presStyleCnt="5" custScaleX="96161" custScaleY="79461"/>
      <dgm:spPr/>
      <dgm:t>
        <a:bodyPr/>
        <a:lstStyle/>
        <a:p>
          <a:endParaRPr lang="es-EC"/>
        </a:p>
      </dgm:t>
    </dgm:pt>
    <dgm:pt modelId="{65BA5F32-9A9C-4705-B86D-9AF880260A2E}" type="pres">
      <dgm:prSet presAssocID="{B76F92CB-220D-4082-8ADE-001CDAC4E04A}" presName="parTrans" presStyleCnt="0"/>
      <dgm:spPr/>
      <dgm:t>
        <a:bodyPr/>
        <a:lstStyle/>
        <a:p>
          <a:endParaRPr lang="es-EC"/>
        </a:p>
      </dgm:t>
    </dgm:pt>
    <dgm:pt modelId="{8FF3B230-4F67-4770-9228-8A90077722A0}" type="pres">
      <dgm:prSet presAssocID="{7B09EBE7-AFF6-4F17-88C6-ECF5A159C7D9}" presName="node" presStyleLbl="alignAccFollowNode1" presStyleIdx="0" presStyleCnt="12" custScaleX="106080" custScaleY="123503">
        <dgm:presLayoutVars>
          <dgm:bulletEnabled val="1"/>
        </dgm:presLayoutVars>
      </dgm:prSet>
      <dgm:spPr/>
      <dgm:t>
        <a:bodyPr/>
        <a:lstStyle/>
        <a:p>
          <a:endParaRPr lang="es-EC"/>
        </a:p>
      </dgm:t>
    </dgm:pt>
    <dgm:pt modelId="{59D7F6F3-438C-4589-B516-A9DC202C4CD5}" type="pres">
      <dgm:prSet presAssocID="{91453FF3-EFFC-4C7B-B127-0A709422EA7B}" presName="sibTrans" presStyleCnt="0"/>
      <dgm:spPr/>
      <dgm:t>
        <a:bodyPr/>
        <a:lstStyle/>
        <a:p>
          <a:endParaRPr lang="es-EC"/>
        </a:p>
      </dgm:t>
    </dgm:pt>
    <dgm:pt modelId="{4B020E5B-07D2-41D9-8E28-73AFEDC2AE46}" type="pres">
      <dgm:prSet presAssocID="{B28C819F-5EA7-428F-AD7A-2AD14D59975E}" presName="node" presStyleLbl="alignAccFollowNode1" presStyleIdx="1" presStyleCnt="12" custScaleX="113244" custScaleY="117645">
        <dgm:presLayoutVars>
          <dgm:bulletEnabled val="1"/>
        </dgm:presLayoutVars>
      </dgm:prSet>
      <dgm:spPr/>
      <dgm:t>
        <a:bodyPr/>
        <a:lstStyle/>
        <a:p>
          <a:endParaRPr lang="es-EC"/>
        </a:p>
      </dgm:t>
    </dgm:pt>
    <dgm:pt modelId="{67C3D742-BD87-4675-B4E7-67395FAD99F7}" type="pres">
      <dgm:prSet presAssocID="{B83661D9-C2F7-47C7-889C-345E6A4B74C6}" presName="sibTrans" presStyleCnt="0"/>
      <dgm:spPr/>
      <dgm:t>
        <a:bodyPr/>
        <a:lstStyle/>
        <a:p>
          <a:endParaRPr lang="es-EC"/>
        </a:p>
      </dgm:t>
    </dgm:pt>
    <dgm:pt modelId="{4E8343D6-061C-4753-96DE-50FB2CE9DFFF}" type="pres">
      <dgm:prSet presAssocID="{2189A7EB-8AA3-496F-B88A-8C7AFB216257}" presName="node" presStyleLbl="alignAccFollowNode1" presStyleIdx="2" presStyleCnt="12" custScaleX="96161" custScaleY="79461">
        <dgm:presLayoutVars>
          <dgm:bulletEnabled val="1"/>
        </dgm:presLayoutVars>
      </dgm:prSet>
      <dgm:spPr/>
      <dgm:t>
        <a:bodyPr/>
        <a:lstStyle/>
        <a:p>
          <a:endParaRPr lang="es-EC"/>
        </a:p>
      </dgm:t>
    </dgm:pt>
    <dgm:pt modelId="{752794A9-0004-4FBB-9F32-82A016105A69}" type="pres">
      <dgm:prSet presAssocID="{9EF7DD22-9E9C-43FD-BA9A-F4D28EED2B8D}" presName="vSp" presStyleCnt="0"/>
      <dgm:spPr/>
      <dgm:t>
        <a:bodyPr/>
        <a:lstStyle/>
        <a:p>
          <a:endParaRPr lang="es-EC"/>
        </a:p>
      </dgm:t>
    </dgm:pt>
    <dgm:pt modelId="{6A757DA9-9EE1-4DBE-9FAA-08FB85F00116}" type="pres">
      <dgm:prSet presAssocID="{5EBE368C-EE72-46E0-AFA3-5EC9151F4A4E}" presName="horFlow" presStyleCnt="0"/>
      <dgm:spPr/>
      <dgm:t>
        <a:bodyPr/>
        <a:lstStyle/>
        <a:p>
          <a:endParaRPr lang="es-EC"/>
        </a:p>
      </dgm:t>
    </dgm:pt>
    <dgm:pt modelId="{707CE940-8249-4543-B672-253D34C20A23}" type="pres">
      <dgm:prSet presAssocID="{5EBE368C-EE72-46E0-AFA3-5EC9151F4A4E}" presName="bigChev" presStyleLbl="node1" presStyleIdx="1" presStyleCnt="5" custScaleX="96161" custScaleY="79461"/>
      <dgm:spPr/>
      <dgm:t>
        <a:bodyPr/>
        <a:lstStyle/>
        <a:p>
          <a:endParaRPr lang="es-EC"/>
        </a:p>
      </dgm:t>
    </dgm:pt>
    <dgm:pt modelId="{A44FA865-657A-4D2A-8C56-D5452AAB4001}" type="pres">
      <dgm:prSet presAssocID="{5B1A110D-7A0B-4DC3-887A-8587B20277A4}" presName="parTrans" presStyleCnt="0"/>
      <dgm:spPr/>
      <dgm:t>
        <a:bodyPr/>
        <a:lstStyle/>
        <a:p>
          <a:endParaRPr lang="es-EC"/>
        </a:p>
      </dgm:t>
    </dgm:pt>
    <dgm:pt modelId="{81BB12C4-C40D-4861-AAFE-9DFB20D08E08}" type="pres">
      <dgm:prSet presAssocID="{94AF79C2-7581-4B94-A56A-70CC34539F6F}" presName="node" presStyleLbl="alignAccFollowNode1" presStyleIdx="3" presStyleCnt="12" custScaleX="120608" custScaleY="118700">
        <dgm:presLayoutVars>
          <dgm:bulletEnabled val="1"/>
        </dgm:presLayoutVars>
      </dgm:prSet>
      <dgm:spPr/>
      <dgm:t>
        <a:bodyPr/>
        <a:lstStyle/>
        <a:p>
          <a:endParaRPr lang="es-EC"/>
        </a:p>
      </dgm:t>
    </dgm:pt>
    <dgm:pt modelId="{41524223-92C3-4782-9947-84A0B60AC148}" type="pres">
      <dgm:prSet presAssocID="{1CF1ECCC-8958-4C47-B76B-16970B11F04C}" presName="sibTrans" presStyleCnt="0"/>
      <dgm:spPr/>
      <dgm:t>
        <a:bodyPr/>
        <a:lstStyle/>
        <a:p>
          <a:endParaRPr lang="es-EC"/>
        </a:p>
      </dgm:t>
    </dgm:pt>
    <dgm:pt modelId="{5FD70E9C-765B-4E0E-B66C-11376E7683E5}" type="pres">
      <dgm:prSet presAssocID="{40BD5146-DF3F-48C3-8703-115C117D6DD7}" presName="node" presStyleLbl="alignAccFollowNode1" presStyleIdx="4" presStyleCnt="12" custScaleX="96161" custScaleY="79461">
        <dgm:presLayoutVars>
          <dgm:bulletEnabled val="1"/>
        </dgm:presLayoutVars>
      </dgm:prSet>
      <dgm:spPr/>
      <dgm:t>
        <a:bodyPr/>
        <a:lstStyle/>
        <a:p>
          <a:endParaRPr lang="es-EC"/>
        </a:p>
      </dgm:t>
    </dgm:pt>
    <dgm:pt modelId="{D0C22B46-E476-4546-9EC6-18F8B884017E}" type="pres">
      <dgm:prSet presAssocID="{5EBE368C-EE72-46E0-AFA3-5EC9151F4A4E}" presName="vSp" presStyleCnt="0"/>
      <dgm:spPr/>
      <dgm:t>
        <a:bodyPr/>
        <a:lstStyle/>
        <a:p>
          <a:endParaRPr lang="es-EC"/>
        </a:p>
      </dgm:t>
    </dgm:pt>
    <dgm:pt modelId="{55F9172A-5C08-4E36-BDB0-27A1FED09332}" type="pres">
      <dgm:prSet presAssocID="{15255660-D1CB-4FBD-94C3-D708F1DD6CF9}" presName="horFlow" presStyleCnt="0"/>
      <dgm:spPr/>
      <dgm:t>
        <a:bodyPr/>
        <a:lstStyle/>
        <a:p>
          <a:endParaRPr lang="es-EC"/>
        </a:p>
      </dgm:t>
    </dgm:pt>
    <dgm:pt modelId="{9E972271-87AA-456A-82AD-7F45DEAE729C}" type="pres">
      <dgm:prSet presAssocID="{15255660-D1CB-4FBD-94C3-D708F1DD6CF9}" presName="bigChev" presStyleLbl="node1" presStyleIdx="2" presStyleCnt="5" custScaleX="96161" custScaleY="79461"/>
      <dgm:spPr/>
      <dgm:t>
        <a:bodyPr/>
        <a:lstStyle/>
        <a:p>
          <a:endParaRPr lang="es-EC"/>
        </a:p>
      </dgm:t>
    </dgm:pt>
    <dgm:pt modelId="{FE8074E6-2AA6-4C14-8AEC-5504F91099B1}" type="pres">
      <dgm:prSet presAssocID="{A7B1F6ED-C793-4981-ABEC-897CEF68C121}" presName="parTrans" presStyleCnt="0"/>
      <dgm:spPr/>
      <dgm:t>
        <a:bodyPr/>
        <a:lstStyle/>
        <a:p>
          <a:endParaRPr lang="es-EC"/>
        </a:p>
      </dgm:t>
    </dgm:pt>
    <dgm:pt modelId="{666BACC8-B719-4961-A67C-2C5843040666}" type="pres">
      <dgm:prSet presAssocID="{4995223B-9F04-4828-8F12-1A298E1630E2}" presName="node" presStyleLbl="alignAccFollowNode1" presStyleIdx="5" presStyleCnt="12" custScaleX="108476" custScaleY="98307">
        <dgm:presLayoutVars>
          <dgm:bulletEnabled val="1"/>
        </dgm:presLayoutVars>
      </dgm:prSet>
      <dgm:spPr/>
      <dgm:t>
        <a:bodyPr/>
        <a:lstStyle/>
        <a:p>
          <a:endParaRPr lang="es-EC"/>
        </a:p>
      </dgm:t>
    </dgm:pt>
    <dgm:pt modelId="{DFF1FD93-5E5A-4AA9-95EC-42777C817841}" type="pres">
      <dgm:prSet presAssocID="{B3896FE4-4785-4AC8-BB96-18FDDCFB9E2D}" presName="sibTrans" presStyleCnt="0"/>
      <dgm:spPr/>
      <dgm:t>
        <a:bodyPr/>
        <a:lstStyle/>
        <a:p>
          <a:endParaRPr lang="es-EC"/>
        </a:p>
      </dgm:t>
    </dgm:pt>
    <dgm:pt modelId="{B4F35000-6496-47BB-A533-031D4540E590}" type="pres">
      <dgm:prSet presAssocID="{AE823813-B2EB-45FC-9699-FDEE6AD63914}" presName="node" presStyleLbl="alignAccFollowNode1" presStyleIdx="6" presStyleCnt="12" custScaleX="112556" custScaleY="98307">
        <dgm:presLayoutVars>
          <dgm:bulletEnabled val="1"/>
        </dgm:presLayoutVars>
      </dgm:prSet>
      <dgm:spPr/>
      <dgm:t>
        <a:bodyPr/>
        <a:lstStyle/>
        <a:p>
          <a:endParaRPr lang="es-EC"/>
        </a:p>
      </dgm:t>
    </dgm:pt>
    <dgm:pt modelId="{2FD076DA-BC69-4F96-9481-4BBB5D60EA0F}" type="pres">
      <dgm:prSet presAssocID="{1DBEEBA6-26BA-488D-8622-36E339AA1F0F}" presName="sibTrans" presStyleCnt="0"/>
      <dgm:spPr/>
      <dgm:t>
        <a:bodyPr/>
        <a:lstStyle/>
        <a:p>
          <a:endParaRPr lang="es-EC"/>
        </a:p>
      </dgm:t>
    </dgm:pt>
    <dgm:pt modelId="{66B72003-67D6-4367-89B7-B9A98B5F2946}" type="pres">
      <dgm:prSet presAssocID="{E2DF4C33-6A1F-4043-8671-5B5B7AF59803}" presName="node" presStyleLbl="alignAccFollowNode1" presStyleIdx="7" presStyleCnt="12" custScaleX="96161" custScaleY="79461">
        <dgm:presLayoutVars>
          <dgm:bulletEnabled val="1"/>
        </dgm:presLayoutVars>
      </dgm:prSet>
      <dgm:spPr/>
      <dgm:t>
        <a:bodyPr/>
        <a:lstStyle/>
        <a:p>
          <a:endParaRPr lang="es-EC"/>
        </a:p>
      </dgm:t>
    </dgm:pt>
    <dgm:pt modelId="{7AD2784F-248B-4F1F-ADDC-358D4E3328F0}" type="pres">
      <dgm:prSet presAssocID="{15255660-D1CB-4FBD-94C3-D708F1DD6CF9}" presName="vSp" presStyleCnt="0"/>
      <dgm:spPr/>
      <dgm:t>
        <a:bodyPr/>
        <a:lstStyle/>
        <a:p>
          <a:endParaRPr lang="es-EC"/>
        </a:p>
      </dgm:t>
    </dgm:pt>
    <dgm:pt modelId="{C05B35F5-EC4B-4E37-AC69-990D3FF204AB}" type="pres">
      <dgm:prSet presAssocID="{83BA9C82-51C6-4E67-A07D-967BEB0D83DF}" presName="horFlow" presStyleCnt="0"/>
      <dgm:spPr/>
      <dgm:t>
        <a:bodyPr/>
        <a:lstStyle/>
        <a:p>
          <a:endParaRPr lang="es-EC"/>
        </a:p>
      </dgm:t>
    </dgm:pt>
    <dgm:pt modelId="{17F89BB8-8AEA-4C6C-9B5B-D64B63945DA3}" type="pres">
      <dgm:prSet presAssocID="{83BA9C82-51C6-4E67-A07D-967BEB0D83DF}" presName="bigChev" presStyleLbl="node1" presStyleIdx="3" presStyleCnt="5" custScaleX="96161" custScaleY="79461"/>
      <dgm:spPr/>
      <dgm:t>
        <a:bodyPr/>
        <a:lstStyle/>
        <a:p>
          <a:endParaRPr lang="es-EC"/>
        </a:p>
      </dgm:t>
    </dgm:pt>
    <dgm:pt modelId="{1EF5257B-C7F6-49F2-A2B3-682DAA3B57E4}" type="pres">
      <dgm:prSet presAssocID="{117EABE4-4664-4F89-8666-BAF778A7E48C}" presName="parTrans" presStyleCnt="0"/>
      <dgm:spPr/>
      <dgm:t>
        <a:bodyPr/>
        <a:lstStyle/>
        <a:p>
          <a:endParaRPr lang="es-EC"/>
        </a:p>
      </dgm:t>
    </dgm:pt>
    <dgm:pt modelId="{0352CF4D-C3D5-49A2-9B70-34FC381E4DB3}" type="pres">
      <dgm:prSet presAssocID="{B2339D47-BB1D-4423-B327-93FCF27341C0}" presName="node" presStyleLbl="alignAccFollowNode1" presStyleIdx="8" presStyleCnt="12" custScaleX="96161" custScaleY="79461">
        <dgm:presLayoutVars>
          <dgm:bulletEnabled val="1"/>
        </dgm:presLayoutVars>
      </dgm:prSet>
      <dgm:spPr/>
      <dgm:t>
        <a:bodyPr/>
        <a:lstStyle/>
        <a:p>
          <a:endParaRPr lang="es-EC"/>
        </a:p>
      </dgm:t>
    </dgm:pt>
    <dgm:pt modelId="{63E38F8A-4353-435C-91E0-B1748CB94B6A}" type="pres">
      <dgm:prSet presAssocID="{E34A958E-6EFA-4799-AD2F-B7F03F36F5F3}" presName="sibTrans" presStyleCnt="0"/>
      <dgm:spPr/>
      <dgm:t>
        <a:bodyPr/>
        <a:lstStyle/>
        <a:p>
          <a:endParaRPr lang="es-EC"/>
        </a:p>
      </dgm:t>
    </dgm:pt>
    <dgm:pt modelId="{C67E8C6C-040C-461C-9D6C-0BF1D5C5DA6F}" type="pres">
      <dgm:prSet presAssocID="{21C63D86-0B8C-4966-9B3B-018DECB2B2B2}" presName="node" presStyleLbl="alignAccFollowNode1" presStyleIdx="9" presStyleCnt="12" custScaleX="96161" custScaleY="79461">
        <dgm:presLayoutVars>
          <dgm:bulletEnabled val="1"/>
        </dgm:presLayoutVars>
      </dgm:prSet>
      <dgm:spPr/>
      <dgm:t>
        <a:bodyPr/>
        <a:lstStyle/>
        <a:p>
          <a:endParaRPr lang="es-EC"/>
        </a:p>
      </dgm:t>
    </dgm:pt>
    <dgm:pt modelId="{77820089-2925-4508-BAA0-5DE87E8313E1}" type="pres">
      <dgm:prSet presAssocID="{119601F1-60EA-49AF-BBAF-7093FAE6778E}" presName="sibTrans" presStyleCnt="0"/>
      <dgm:spPr/>
      <dgm:t>
        <a:bodyPr/>
        <a:lstStyle/>
        <a:p>
          <a:endParaRPr lang="es-EC"/>
        </a:p>
      </dgm:t>
    </dgm:pt>
    <dgm:pt modelId="{768156B7-39B0-4B6E-942B-DA759E9A2E04}" type="pres">
      <dgm:prSet presAssocID="{AB43D917-E228-4C8B-9A2A-7F08C40C56B8}" presName="node" presStyleLbl="alignAccFollowNode1" presStyleIdx="10" presStyleCnt="12" custScaleX="123274" custScaleY="177267">
        <dgm:presLayoutVars>
          <dgm:bulletEnabled val="1"/>
        </dgm:presLayoutVars>
      </dgm:prSet>
      <dgm:spPr/>
      <dgm:t>
        <a:bodyPr/>
        <a:lstStyle/>
        <a:p>
          <a:endParaRPr lang="es-EC"/>
        </a:p>
      </dgm:t>
    </dgm:pt>
    <dgm:pt modelId="{67B479DB-F819-4B4D-87E3-26C7DD8AA209}" type="pres">
      <dgm:prSet presAssocID="{83BA9C82-51C6-4E67-A07D-967BEB0D83DF}" presName="vSp" presStyleCnt="0"/>
      <dgm:spPr/>
      <dgm:t>
        <a:bodyPr/>
        <a:lstStyle/>
        <a:p>
          <a:endParaRPr lang="es-EC"/>
        </a:p>
      </dgm:t>
    </dgm:pt>
    <dgm:pt modelId="{D12BF1F0-05BC-48A9-BE0D-A557A29BC9ED}" type="pres">
      <dgm:prSet presAssocID="{372BB5D8-9CAA-4CED-B326-56A93D96B1D9}" presName="horFlow" presStyleCnt="0"/>
      <dgm:spPr/>
      <dgm:t>
        <a:bodyPr/>
        <a:lstStyle/>
        <a:p>
          <a:endParaRPr lang="es-EC"/>
        </a:p>
      </dgm:t>
    </dgm:pt>
    <dgm:pt modelId="{491DF539-6539-483E-8F96-30A3F4F15595}" type="pres">
      <dgm:prSet presAssocID="{372BB5D8-9CAA-4CED-B326-56A93D96B1D9}" presName="bigChev" presStyleLbl="node1" presStyleIdx="4" presStyleCnt="5" custScaleX="96161" custScaleY="79461"/>
      <dgm:spPr/>
      <dgm:t>
        <a:bodyPr/>
        <a:lstStyle/>
        <a:p>
          <a:endParaRPr lang="es-EC"/>
        </a:p>
      </dgm:t>
    </dgm:pt>
    <dgm:pt modelId="{D0934840-45E5-4411-A31E-D9C8373B6D9F}" type="pres">
      <dgm:prSet presAssocID="{9A05DF9D-1E82-4746-A5DC-5C0F3FC408D7}" presName="parTrans" presStyleCnt="0"/>
      <dgm:spPr/>
      <dgm:t>
        <a:bodyPr/>
        <a:lstStyle/>
        <a:p>
          <a:endParaRPr lang="es-EC"/>
        </a:p>
      </dgm:t>
    </dgm:pt>
    <dgm:pt modelId="{5F45A49C-D225-4CD6-A314-61FE27295983}" type="pres">
      <dgm:prSet presAssocID="{ABA7046B-97F2-4502-BB5A-713993B0763C}" presName="node" presStyleLbl="alignAccFollowNode1" presStyleIdx="11" presStyleCnt="12" custScaleX="96161" custScaleY="79461">
        <dgm:presLayoutVars>
          <dgm:bulletEnabled val="1"/>
        </dgm:presLayoutVars>
      </dgm:prSet>
      <dgm:spPr/>
      <dgm:t>
        <a:bodyPr/>
        <a:lstStyle/>
        <a:p>
          <a:endParaRPr lang="es-EC"/>
        </a:p>
      </dgm:t>
    </dgm:pt>
  </dgm:ptLst>
  <dgm:cxnLst>
    <dgm:cxn modelId="{09EE48D3-3E97-4E3D-BEAC-5CED76726043}" srcId="{9EF7DD22-9E9C-43FD-BA9A-F4D28EED2B8D}" destId="{7B09EBE7-AFF6-4F17-88C6-ECF5A159C7D9}" srcOrd="0" destOrd="0" parTransId="{B76F92CB-220D-4082-8ADE-001CDAC4E04A}" sibTransId="{91453FF3-EFFC-4C7B-B127-0A709422EA7B}"/>
    <dgm:cxn modelId="{60077B3E-02B7-4EB6-A311-D02FAEA15078}" srcId="{83BA9C82-51C6-4E67-A07D-967BEB0D83DF}" destId="{21C63D86-0B8C-4966-9B3B-018DECB2B2B2}" srcOrd="1" destOrd="0" parTransId="{A8D71FE7-193A-4554-BE8A-BA4AB9D56B03}" sibTransId="{119601F1-60EA-49AF-BBAF-7093FAE6778E}"/>
    <dgm:cxn modelId="{8121408D-F041-4884-B076-23770D03B65C}" srcId="{15255660-D1CB-4FBD-94C3-D708F1DD6CF9}" destId="{AE823813-B2EB-45FC-9699-FDEE6AD63914}" srcOrd="1" destOrd="0" parTransId="{2F131E4A-C2FA-4499-B939-16C6DBFFC4E8}" sibTransId="{1DBEEBA6-26BA-488D-8622-36E339AA1F0F}"/>
    <dgm:cxn modelId="{9789138D-2C09-4B93-B136-B48115943A28}" type="presOf" srcId="{ABA7046B-97F2-4502-BB5A-713993B0763C}" destId="{5F45A49C-D225-4CD6-A314-61FE27295983}" srcOrd="0" destOrd="0" presId="urn:microsoft.com/office/officeart/2005/8/layout/lProcess3"/>
    <dgm:cxn modelId="{A5D278DB-1F16-45F5-8D2D-D69996E7AEE5}" srcId="{32107B25-0246-46E2-94D2-D478CFA3CBD4}" destId="{15255660-D1CB-4FBD-94C3-D708F1DD6CF9}" srcOrd="2" destOrd="0" parTransId="{1FEE6A09-9BC5-45BF-A3A9-709AD829EDCF}" sibTransId="{00E74E76-2A4D-4C9F-BCD9-214160749CC7}"/>
    <dgm:cxn modelId="{0AC3F69A-1668-4A0B-BFE3-B70E44D7774D}" srcId="{32107B25-0246-46E2-94D2-D478CFA3CBD4}" destId="{5EBE368C-EE72-46E0-AFA3-5EC9151F4A4E}" srcOrd="1" destOrd="0" parTransId="{8E59DB05-E95C-4937-9C79-7F8DEC73BD85}" sibTransId="{C25AD3F2-3149-4D8B-BB29-49E3444794D9}"/>
    <dgm:cxn modelId="{868C9D54-F747-49EF-911B-4F478ACE5F2B}" srcId="{32107B25-0246-46E2-94D2-D478CFA3CBD4}" destId="{9EF7DD22-9E9C-43FD-BA9A-F4D28EED2B8D}" srcOrd="0" destOrd="0" parTransId="{501D3AFA-2A02-4335-A467-684D731F26ED}" sibTransId="{1D533301-CFDC-414D-83B5-2C10DD8B19B5}"/>
    <dgm:cxn modelId="{4BDDBEF9-97F7-48AE-9F36-6BCC048A0380}" srcId="{83BA9C82-51C6-4E67-A07D-967BEB0D83DF}" destId="{AB43D917-E228-4C8B-9A2A-7F08C40C56B8}" srcOrd="2" destOrd="0" parTransId="{A78FACB5-74B2-43C6-8B26-D776D4D64101}" sibTransId="{A97E0D34-76A4-4720-99F4-B5E64740CC26}"/>
    <dgm:cxn modelId="{793E0B7A-D205-42CA-8AA1-A8579C66403B}" type="presOf" srcId="{AB43D917-E228-4C8B-9A2A-7F08C40C56B8}" destId="{768156B7-39B0-4B6E-942B-DA759E9A2E04}" srcOrd="0" destOrd="0" presId="urn:microsoft.com/office/officeart/2005/8/layout/lProcess3"/>
    <dgm:cxn modelId="{87E92981-2779-4775-A4EC-E1484C1C4E73}" type="presOf" srcId="{372BB5D8-9CAA-4CED-B326-56A93D96B1D9}" destId="{491DF539-6539-483E-8F96-30A3F4F15595}" srcOrd="0" destOrd="0" presId="urn:microsoft.com/office/officeart/2005/8/layout/lProcess3"/>
    <dgm:cxn modelId="{BF387513-F688-469B-8BBD-26E089F075A8}" type="presOf" srcId="{B2339D47-BB1D-4423-B327-93FCF27341C0}" destId="{0352CF4D-C3D5-49A2-9B70-34FC381E4DB3}" srcOrd="0" destOrd="0" presId="urn:microsoft.com/office/officeart/2005/8/layout/lProcess3"/>
    <dgm:cxn modelId="{9E57ACB8-A27E-47B0-A542-F06A226B972F}" type="presOf" srcId="{15255660-D1CB-4FBD-94C3-D708F1DD6CF9}" destId="{9E972271-87AA-456A-82AD-7F45DEAE729C}" srcOrd="0" destOrd="0" presId="urn:microsoft.com/office/officeart/2005/8/layout/lProcess3"/>
    <dgm:cxn modelId="{6D9041E5-907F-433F-854E-D2FC6C20C370}" srcId="{5EBE368C-EE72-46E0-AFA3-5EC9151F4A4E}" destId="{40BD5146-DF3F-48C3-8703-115C117D6DD7}" srcOrd="1" destOrd="0" parTransId="{FDE0CCA8-3332-4EBB-BE41-087FD7813856}" sibTransId="{94E5FDF6-EA8D-4FCB-997F-A5F132AD6BBB}"/>
    <dgm:cxn modelId="{6A7E803D-5482-43B5-B95E-C30520F1CAE0}" type="presOf" srcId="{83BA9C82-51C6-4E67-A07D-967BEB0D83DF}" destId="{17F89BB8-8AEA-4C6C-9B5B-D64B63945DA3}" srcOrd="0" destOrd="0" presId="urn:microsoft.com/office/officeart/2005/8/layout/lProcess3"/>
    <dgm:cxn modelId="{F70F3BBF-8890-4E47-83E0-FC1E49B008E9}" type="presOf" srcId="{2189A7EB-8AA3-496F-B88A-8C7AFB216257}" destId="{4E8343D6-061C-4753-96DE-50FB2CE9DFFF}" srcOrd="0" destOrd="0" presId="urn:microsoft.com/office/officeart/2005/8/layout/lProcess3"/>
    <dgm:cxn modelId="{6881FE0C-8A44-49B2-8C69-47CDD554F5FB}" srcId="{9EF7DD22-9E9C-43FD-BA9A-F4D28EED2B8D}" destId="{B28C819F-5EA7-428F-AD7A-2AD14D59975E}" srcOrd="1" destOrd="0" parTransId="{085B6056-EEB2-409E-9C15-B4ADFF795D89}" sibTransId="{B83661D9-C2F7-47C7-889C-345E6A4B74C6}"/>
    <dgm:cxn modelId="{D73EFCF3-A746-4A9B-8561-7DD1313B2A30}" srcId="{32107B25-0246-46E2-94D2-D478CFA3CBD4}" destId="{372BB5D8-9CAA-4CED-B326-56A93D96B1D9}" srcOrd="4" destOrd="0" parTransId="{2210AFF2-E4BA-4F4D-885A-CF5FC4B5B0BD}" sibTransId="{D096F0EE-E13E-4632-9CF3-1FDC51A0D2FD}"/>
    <dgm:cxn modelId="{35A9DC2E-603C-40E4-9CE4-8B4387B2084F}" type="presOf" srcId="{32107B25-0246-46E2-94D2-D478CFA3CBD4}" destId="{20D8B495-7BBB-4835-8B44-D3D19F54473C}" srcOrd="0" destOrd="0" presId="urn:microsoft.com/office/officeart/2005/8/layout/lProcess3"/>
    <dgm:cxn modelId="{F174DC1B-F4D7-48B0-9B97-C3614550909E}" type="presOf" srcId="{4995223B-9F04-4828-8F12-1A298E1630E2}" destId="{666BACC8-B719-4961-A67C-2C5843040666}" srcOrd="0" destOrd="0" presId="urn:microsoft.com/office/officeart/2005/8/layout/lProcess3"/>
    <dgm:cxn modelId="{C3994E9F-554C-4486-A48E-8AA4C40724EF}" type="presOf" srcId="{AE823813-B2EB-45FC-9699-FDEE6AD63914}" destId="{B4F35000-6496-47BB-A533-031D4540E590}" srcOrd="0" destOrd="0" presId="urn:microsoft.com/office/officeart/2005/8/layout/lProcess3"/>
    <dgm:cxn modelId="{360C8263-7F28-4EE4-A5B1-BDB9345D1E65}" type="presOf" srcId="{B28C819F-5EA7-428F-AD7A-2AD14D59975E}" destId="{4B020E5B-07D2-41D9-8E28-73AFEDC2AE46}" srcOrd="0" destOrd="0" presId="urn:microsoft.com/office/officeart/2005/8/layout/lProcess3"/>
    <dgm:cxn modelId="{BA411336-8241-4AD2-9263-A3E33F616AA9}" srcId="{5EBE368C-EE72-46E0-AFA3-5EC9151F4A4E}" destId="{94AF79C2-7581-4B94-A56A-70CC34539F6F}" srcOrd="0" destOrd="0" parTransId="{5B1A110D-7A0B-4DC3-887A-8587B20277A4}" sibTransId="{1CF1ECCC-8958-4C47-B76B-16970B11F04C}"/>
    <dgm:cxn modelId="{CD0289ED-4770-4319-84CB-02D05EFCAA19}" type="presOf" srcId="{9EF7DD22-9E9C-43FD-BA9A-F4D28EED2B8D}" destId="{2DF43640-1E7E-4774-90AE-E8A85B5EC2D1}" srcOrd="0" destOrd="0" presId="urn:microsoft.com/office/officeart/2005/8/layout/lProcess3"/>
    <dgm:cxn modelId="{B6E6E678-FFBA-47CE-8EB7-1B9A43D13742}" type="presOf" srcId="{E2DF4C33-6A1F-4043-8671-5B5B7AF59803}" destId="{66B72003-67D6-4367-89B7-B9A98B5F2946}" srcOrd="0" destOrd="0" presId="urn:microsoft.com/office/officeart/2005/8/layout/lProcess3"/>
    <dgm:cxn modelId="{337AA44C-7657-477C-82CE-CEAD3E90780B}" srcId="{15255660-D1CB-4FBD-94C3-D708F1DD6CF9}" destId="{4995223B-9F04-4828-8F12-1A298E1630E2}" srcOrd="0" destOrd="0" parTransId="{A7B1F6ED-C793-4981-ABEC-897CEF68C121}" sibTransId="{B3896FE4-4785-4AC8-BB96-18FDDCFB9E2D}"/>
    <dgm:cxn modelId="{9A4D98BD-5DA9-4AD2-B940-58C90FE00FFC}" type="presOf" srcId="{40BD5146-DF3F-48C3-8703-115C117D6DD7}" destId="{5FD70E9C-765B-4E0E-B66C-11376E7683E5}" srcOrd="0" destOrd="0" presId="urn:microsoft.com/office/officeart/2005/8/layout/lProcess3"/>
    <dgm:cxn modelId="{62B285CF-F6F3-4190-8FCC-FD7FA9C8530B}" type="presOf" srcId="{7B09EBE7-AFF6-4F17-88C6-ECF5A159C7D9}" destId="{8FF3B230-4F67-4770-9228-8A90077722A0}" srcOrd="0" destOrd="0" presId="urn:microsoft.com/office/officeart/2005/8/layout/lProcess3"/>
    <dgm:cxn modelId="{61D2F586-BD19-429C-8D02-615910A23AAB}" srcId="{372BB5D8-9CAA-4CED-B326-56A93D96B1D9}" destId="{ABA7046B-97F2-4502-BB5A-713993B0763C}" srcOrd="0" destOrd="0" parTransId="{9A05DF9D-1E82-4746-A5DC-5C0F3FC408D7}" sibTransId="{88AC088F-3B87-42B2-B471-D3D81D67F62D}"/>
    <dgm:cxn modelId="{249B4F3D-67F1-43EA-BC4F-5B36F3D266CD}" type="presOf" srcId="{21C63D86-0B8C-4966-9B3B-018DECB2B2B2}" destId="{C67E8C6C-040C-461C-9D6C-0BF1D5C5DA6F}" srcOrd="0" destOrd="0" presId="urn:microsoft.com/office/officeart/2005/8/layout/lProcess3"/>
    <dgm:cxn modelId="{39B98E8B-195F-4526-90E8-6A0400729CDC}" srcId="{83BA9C82-51C6-4E67-A07D-967BEB0D83DF}" destId="{B2339D47-BB1D-4423-B327-93FCF27341C0}" srcOrd="0" destOrd="0" parTransId="{117EABE4-4664-4F89-8666-BAF778A7E48C}" sibTransId="{E34A958E-6EFA-4799-AD2F-B7F03F36F5F3}"/>
    <dgm:cxn modelId="{1384A170-7AD3-44CE-9A13-8EBF421208F3}" srcId="{32107B25-0246-46E2-94D2-D478CFA3CBD4}" destId="{83BA9C82-51C6-4E67-A07D-967BEB0D83DF}" srcOrd="3" destOrd="0" parTransId="{441FADB8-E315-4F11-9DC1-65A167C70645}" sibTransId="{EF04CA8A-A785-42AA-B711-5E0B9043FEE4}"/>
    <dgm:cxn modelId="{A741776C-5D75-4674-AED1-DC48C1EF2061}" srcId="{15255660-D1CB-4FBD-94C3-D708F1DD6CF9}" destId="{E2DF4C33-6A1F-4043-8671-5B5B7AF59803}" srcOrd="2" destOrd="0" parTransId="{7ECFD0C4-517B-4F54-8A8D-F5BC76354EAD}" sibTransId="{6B04A9C6-16AA-4296-921A-36F4E7435241}"/>
    <dgm:cxn modelId="{0D9D45E1-18B6-4D59-92F5-07019154B09C}" srcId="{9EF7DD22-9E9C-43FD-BA9A-F4D28EED2B8D}" destId="{2189A7EB-8AA3-496F-B88A-8C7AFB216257}" srcOrd="2" destOrd="0" parTransId="{BFA442BB-E261-4B63-9449-DADE9E128ADB}" sibTransId="{2258D267-2381-4125-8FDF-6894A38E43CB}"/>
    <dgm:cxn modelId="{3E982A03-6325-44FD-9596-8896A4BF34C5}" type="presOf" srcId="{94AF79C2-7581-4B94-A56A-70CC34539F6F}" destId="{81BB12C4-C40D-4861-AAFE-9DFB20D08E08}" srcOrd="0" destOrd="0" presId="urn:microsoft.com/office/officeart/2005/8/layout/lProcess3"/>
    <dgm:cxn modelId="{4A84B3C2-E23F-4C10-B85E-0A40D345C58F}" type="presOf" srcId="{5EBE368C-EE72-46E0-AFA3-5EC9151F4A4E}" destId="{707CE940-8249-4543-B672-253D34C20A23}" srcOrd="0" destOrd="0" presId="urn:microsoft.com/office/officeart/2005/8/layout/lProcess3"/>
    <dgm:cxn modelId="{8746EAEB-4208-4C45-BB62-F8C8B90364E3}" type="presParOf" srcId="{20D8B495-7BBB-4835-8B44-D3D19F54473C}" destId="{AB1FF3A1-BE00-4295-BDCE-EF0B8A032A96}" srcOrd="0" destOrd="0" presId="urn:microsoft.com/office/officeart/2005/8/layout/lProcess3"/>
    <dgm:cxn modelId="{1B8B81DB-6FA1-4404-99D7-665D167C0D12}" type="presParOf" srcId="{AB1FF3A1-BE00-4295-BDCE-EF0B8A032A96}" destId="{2DF43640-1E7E-4774-90AE-E8A85B5EC2D1}" srcOrd="0" destOrd="0" presId="urn:microsoft.com/office/officeart/2005/8/layout/lProcess3"/>
    <dgm:cxn modelId="{FC318A32-4264-453B-9A75-A977758472BA}" type="presParOf" srcId="{AB1FF3A1-BE00-4295-BDCE-EF0B8A032A96}" destId="{65BA5F32-9A9C-4705-B86D-9AF880260A2E}" srcOrd="1" destOrd="0" presId="urn:microsoft.com/office/officeart/2005/8/layout/lProcess3"/>
    <dgm:cxn modelId="{3D64936B-DCA5-4DCC-A0E6-995582412CED}" type="presParOf" srcId="{AB1FF3A1-BE00-4295-BDCE-EF0B8A032A96}" destId="{8FF3B230-4F67-4770-9228-8A90077722A0}" srcOrd="2" destOrd="0" presId="urn:microsoft.com/office/officeart/2005/8/layout/lProcess3"/>
    <dgm:cxn modelId="{4B5AEBA2-56A1-4BC1-8004-E5528193DDD3}" type="presParOf" srcId="{AB1FF3A1-BE00-4295-BDCE-EF0B8A032A96}" destId="{59D7F6F3-438C-4589-B516-A9DC202C4CD5}" srcOrd="3" destOrd="0" presId="urn:microsoft.com/office/officeart/2005/8/layout/lProcess3"/>
    <dgm:cxn modelId="{67A8FD59-D9CA-4637-BABE-2D46C7946784}" type="presParOf" srcId="{AB1FF3A1-BE00-4295-BDCE-EF0B8A032A96}" destId="{4B020E5B-07D2-41D9-8E28-73AFEDC2AE46}" srcOrd="4" destOrd="0" presId="urn:microsoft.com/office/officeart/2005/8/layout/lProcess3"/>
    <dgm:cxn modelId="{5B1ABF86-3060-418E-A3C9-79A3D6AFAB52}" type="presParOf" srcId="{AB1FF3A1-BE00-4295-BDCE-EF0B8A032A96}" destId="{67C3D742-BD87-4675-B4E7-67395FAD99F7}" srcOrd="5" destOrd="0" presId="urn:microsoft.com/office/officeart/2005/8/layout/lProcess3"/>
    <dgm:cxn modelId="{D7F09C2F-3CC8-4C7B-8385-E83C7E100B37}" type="presParOf" srcId="{AB1FF3A1-BE00-4295-BDCE-EF0B8A032A96}" destId="{4E8343D6-061C-4753-96DE-50FB2CE9DFFF}" srcOrd="6" destOrd="0" presId="urn:microsoft.com/office/officeart/2005/8/layout/lProcess3"/>
    <dgm:cxn modelId="{DA2B8330-CC65-48D8-8DE2-C3BBA3EE260F}" type="presParOf" srcId="{20D8B495-7BBB-4835-8B44-D3D19F54473C}" destId="{752794A9-0004-4FBB-9F32-82A016105A69}" srcOrd="1" destOrd="0" presId="urn:microsoft.com/office/officeart/2005/8/layout/lProcess3"/>
    <dgm:cxn modelId="{28507755-B4F4-45EA-841B-EAD6B918C49F}" type="presParOf" srcId="{20D8B495-7BBB-4835-8B44-D3D19F54473C}" destId="{6A757DA9-9EE1-4DBE-9FAA-08FB85F00116}" srcOrd="2" destOrd="0" presId="urn:microsoft.com/office/officeart/2005/8/layout/lProcess3"/>
    <dgm:cxn modelId="{8761FCFE-1A13-4618-8E76-321A5E474F0E}" type="presParOf" srcId="{6A757DA9-9EE1-4DBE-9FAA-08FB85F00116}" destId="{707CE940-8249-4543-B672-253D34C20A23}" srcOrd="0" destOrd="0" presId="urn:microsoft.com/office/officeart/2005/8/layout/lProcess3"/>
    <dgm:cxn modelId="{3C50A26F-BE3E-4BFD-8A05-325337510ECC}" type="presParOf" srcId="{6A757DA9-9EE1-4DBE-9FAA-08FB85F00116}" destId="{A44FA865-657A-4D2A-8C56-D5452AAB4001}" srcOrd="1" destOrd="0" presId="urn:microsoft.com/office/officeart/2005/8/layout/lProcess3"/>
    <dgm:cxn modelId="{B00537D6-090C-4075-AECF-F5F1E50124F3}" type="presParOf" srcId="{6A757DA9-9EE1-4DBE-9FAA-08FB85F00116}" destId="{81BB12C4-C40D-4861-AAFE-9DFB20D08E08}" srcOrd="2" destOrd="0" presId="urn:microsoft.com/office/officeart/2005/8/layout/lProcess3"/>
    <dgm:cxn modelId="{69277973-CA64-4C35-908D-F66DB45E42B7}" type="presParOf" srcId="{6A757DA9-9EE1-4DBE-9FAA-08FB85F00116}" destId="{41524223-92C3-4782-9947-84A0B60AC148}" srcOrd="3" destOrd="0" presId="urn:microsoft.com/office/officeart/2005/8/layout/lProcess3"/>
    <dgm:cxn modelId="{2A3D2D18-B04E-4206-A016-97BE8C07874B}" type="presParOf" srcId="{6A757DA9-9EE1-4DBE-9FAA-08FB85F00116}" destId="{5FD70E9C-765B-4E0E-B66C-11376E7683E5}" srcOrd="4" destOrd="0" presId="urn:microsoft.com/office/officeart/2005/8/layout/lProcess3"/>
    <dgm:cxn modelId="{5A211C4B-36BA-4C02-BE5F-6C4050ED01DD}" type="presParOf" srcId="{20D8B495-7BBB-4835-8B44-D3D19F54473C}" destId="{D0C22B46-E476-4546-9EC6-18F8B884017E}" srcOrd="3" destOrd="0" presId="urn:microsoft.com/office/officeart/2005/8/layout/lProcess3"/>
    <dgm:cxn modelId="{A053E651-A3FE-4950-9FD9-CC4912A86B59}" type="presParOf" srcId="{20D8B495-7BBB-4835-8B44-D3D19F54473C}" destId="{55F9172A-5C08-4E36-BDB0-27A1FED09332}" srcOrd="4" destOrd="0" presId="urn:microsoft.com/office/officeart/2005/8/layout/lProcess3"/>
    <dgm:cxn modelId="{245F96C5-7672-4EF5-B323-FF19CA64A478}" type="presParOf" srcId="{55F9172A-5C08-4E36-BDB0-27A1FED09332}" destId="{9E972271-87AA-456A-82AD-7F45DEAE729C}" srcOrd="0" destOrd="0" presId="urn:microsoft.com/office/officeart/2005/8/layout/lProcess3"/>
    <dgm:cxn modelId="{AA17A0E6-17F2-41D7-BEA9-ABF4BB3B349E}" type="presParOf" srcId="{55F9172A-5C08-4E36-BDB0-27A1FED09332}" destId="{FE8074E6-2AA6-4C14-8AEC-5504F91099B1}" srcOrd="1" destOrd="0" presId="urn:microsoft.com/office/officeart/2005/8/layout/lProcess3"/>
    <dgm:cxn modelId="{A4E8587F-EBD9-408B-A791-AAB2B95B4F56}" type="presParOf" srcId="{55F9172A-5C08-4E36-BDB0-27A1FED09332}" destId="{666BACC8-B719-4961-A67C-2C5843040666}" srcOrd="2" destOrd="0" presId="urn:microsoft.com/office/officeart/2005/8/layout/lProcess3"/>
    <dgm:cxn modelId="{C66D40F5-E561-4607-97CB-66818B9AF2E6}" type="presParOf" srcId="{55F9172A-5C08-4E36-BDB0-27A1FED09332}" destId="{DFF1FD93-5E5A-4AA9-95EC-42777C817841}" srcOrd="3" destOrd="0" presId="urn:microsoft.com/office/officeart/2005/8/layout/lProcess3"/>
    <dgm:cxn modelId="{07D4428A-A8D5-4670-A7F4-9C9BA4565A95}" type="presParOf" srcId="{55F9172A-5C08-4E36-BDB0-27A1FED09332}" destId="{B4F35000-6496-47BB-A533-031D4540E590}" srcOrd="4" destOrd="0" presId="urn:microsoft.com/office/officeart/2005/8/layout/lProcess3"/>
    <dgm:cxn modelId="{D6EFBB3D-98F1-4373-B601-FDDF96124F40}" type="presParOf" srcId="{55F9172A-5C08-4E36-BDB0-27A1FED09332}" destId="{2FD076DA-BC69-4F96-9481-4BBB5D60EA0F}" srcOrd="5" destOrd="0" presId="urn:microsoft.com/office/officeart/2005/8/layout/lProcess3"/>
    <dgm:cxn modelId="{04C330AE-D19E-4F93-804E-D72E04B8F941}" type="presParOf" srcId="{55F9172A-5C08-4E36-BDB0-27A1FED09332}" destId="{66B72003-67D6-4367-89B7-B9A98B5F2946}" srcOrd="6" destOrd="0" presId="urn:microsoft.com/office/officeart/2005/8/layout/lProcess3"/>
    <dgm:cxn modelId="{11919EFE-7A3B-4326-952B-600F025482A6}" type="presParOf" srcId="{20D8B495-7BBB-4835-8B44-D3D19F54473C}" destId="{7AD2784F-248B-4F1F-ADDC-358D4E3328F0}" srcOrd="5" destOrd="0" presId="urn:microsoft.com/office/officeart/2005/8/layout/lProcess3"/>
    <dgm:cxn modelId="{38C0A92F-F1A9-49A0-906D-12847F212640}" type="presParOf" srcId="{20D8B495-7BBB-4835-8B44-D3D19F54473C}" destId="{C05B35F5-EC4B-4E37-AC69-990D3FF204AB}" srcOrd="6" destOrd="0" presId="urn:microsoft.com/office/officeart/2005/8/layout/lProcess3"/>
    <dgm:cxn modelId="{181FFEE8-6AD1-4E4E-B587-586276662C05}" type="presParOf" srcId="{C05B35F5-EC4B-4E37-AC69-990D3FF204AB}" destId="{17F89BB8-8AEA-4C6C-9B5B-D64B63945DA3}" srcOrd="0" destOrd="0" presId="urn:microsoft.com/office/officeart/2005/8/layout/lProcess3"/>
    <dgm:cxn modelId="{AE773C82-8508-4DA5-BD3D-7DCF18384B86}" type="presParOf" srcId="{C05B35F5-EC4B-4E37-AC69-990D3FF204AB}" destId="{1EF5257B-C7F6-49F2-A2B3-682DAA3B57E4}" srcOrd="1" destOrd="0" presId="urn:microsoft.com/office/officeart/2005/8/layout/lProcess3"/>
    <dgm:cxn modelId="{5646206D-DC2D-4F4B-858E-E1F0DC076184}" type="presParOf" srcId="{C05B35F5-EC4B-4E37-AC69-990D3FF204AB}" destId="{0352CF4D-C3D5-49A2-9B70-34FC381E4DB3}" srcOrd="2" destOrd="0" presId="urn:microsoft.com/office/officeart/2005/8/layout/lProcess3"/>
    <dgm:cxn modelId="{D6B43107-C415-42C9-91CE-D94BB2E5CD59}" type="presParOf" srcId="{C05B35F5-EC4B-4E37-AC69-990D3FF204AB}" destId="{63E38F8A-4353-435C-91E0-B1748CB94B6A}" srcOrd="3" destOrd="0" presId="urn:microsoft.com/office/officeart/2005/8/layout/lProcess3"/>
    <dgm:cxn modelId="{94BA8337-7BF0-478D-BD9C-4DF27807526E}" type="presParOf" srcId="{C05B35F5-EC4B-4E37-AC69-990D3FF204AB}" destId="{C67E8C6C-040C-461C-9D6C-0BF1D5C5DA6F}" srcOrd="4" destOrd="0" presId="urn:microsoft.com/office/officeart/2005/8/layout/lProcess3"/>
    <dgm:cxn modelId="{CAC147F4-919A-4FDE-921C-5E1D617D3ACF}" type="presParOf" srcId="{C05B35F5-EC4B-4E37-AC69-990D3FF204AB}" destId="{77820089-2925-4508-BAA0-5DE87E8313E1}" srcOrd="5" destOrd="0" presId="urn:microsoft.com/office/officeart/2005/8/layout/lProcess3"/>
    <dgm:cxn modelId="{0799893A-759E-4675-86CB-6D8953BB8A79}" type="presParOf" srcId="{C05B35F5-EC4B-4E37-AC69-990D3FF204AB}" destId="{768156B7-39B0-4B6E-942B-DA759E9A2E04}" srcOrd="6" destOrd="0" presId="urn:microsoft.com/office/officeart/2005/8/layout/lProcess3"/>
    <dgm:cxn modelId="{5A7D3FC6-9F1E-4065-9990-ED01A264649D}" type="presParOf" srcId="{20D8B495-7BBB-4835-8B44-D3D19F54473C}" destId="{67B479DB-F819-4B4D-87E3-26C7DD8AA209}" srcOrd="7" destOrd="0" presId="urn:microsoft.com/office/officeart/2005/8/layout/lProcess3"/>
    <dgm:cxn modelId="{B2C91986-864C-4C91-929B-90FF023DBDFB}" type="presParOf" srcId="{20D8B495-7BBB-4835-8B44-D3D19F54473C}" destId="{D12BF1F0-05BC-48A9-BE0D-A557A29BC9ED}" srcOrd="8" destOrd="0" presId="urn:microsoft.com/office/officeart/2005/8/layout/lProcess3"/>
    <dgm:cxn modelId="{E62060FB-A01C-42DF-9958-A1D7FBDE3E3B}" type="presParOf" srcId="{D12BF1F0-05BC-48A9-BE0D-A557A29BC9ED}" destId="{491DF539-6539-483E-8F96-30A3F4F15595}" srcOrd="0" destOrd="0" presId="urn:microsoft.com/office/officeart/2005/8/layout/lProcess3"/>
    <dgm:cxn modelId="{64C843AD-FF8C-4817-B240-4125F7268308}" type="presParOf" srcId="{D12BF1F0-05BC-48A9-BE0D-A557A29BC9ED}" destId="{D0934840-45E5-4411-A31E-D9C8373B6D9F}" srcOrd="1" destOrd="0" presId="urn:microsoft.com/office/officeart/2005/8/layout/lProcess3"/>
    <dgm:cxn modelId="{F4AC46A3-5F20-4ABB-836F-5C2972438FEB}" type="presParOf" srcId="{D12BF1F0-05BC-48A9-BE0D-A557A29BC9ED}" destId="{5F45A49C-D225-4CD6-A314-61FE27295983}"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77245A-FC0B-4203-A514-64D4288E256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534C2C12-8F8D-4735-BC3F-24E886548FCE}">
      <dgm:prSet phldrT="[Texto]" custT="1"/>
      <dgm:spPr/>
      <dgm:t>
        <a:bodyPr/>
        <a:lstStyle/>
        <a:p>
          <a:pPr algn="ctr"/>
          <a:r>
            <a:rPr lang="es-EC" sz="2400" b="1" dirty="0" smtClean="0"/>
            <a:t>Fijación de precios </a:t>
          </a:r>
          <a:endParaRPr lang="es-EC" sz="2400" b="1" dirty="0"/>
        </a:p>
      </dgm:t>
    </dgm:pt>
    <dgm:pt modelId="{5E87BB19-BDF4-4584-B1EF-DDF26C790F4D}" type="parTrans" cxnId="{6A2AFB01-8265-4098-9A89-BDDA44D1B3A8}">
      <dgm:prSet/>
      <dgm:spPr/>
      <dgm:t>
        <a:bodyPr/>
        <a:lstStyle/>
        <a:p>
          <a:pPr algn="ctr"/>
          <a:endParaRPr lang="es-EC"/>
        </a:p>
      </dgm:t>
    </dgm:pt>
    <dgm:pt modelId="{B8B2EDC2-B0B1-43F5-B3C9-27EAD24A258E}" type="sibTrans" cxnId="{6A2AFB01-8265-4098-9A89-BDDA44D1B3A8}">
      <dgm:prSet/>
      <dgm:spPr/>
      <dgm:t>
        <a:bodyPr/>
        <a:lstStyle/>
        <a:p>
          <a:pPr algn="ctr"/>
          <a:endParaRPr lang="es-EC"/>
        </a:p>
      </dgm:t>
    </dgm:pt>
    <dgm:pt modelId="{296461DA-4423-4CD2-AC43-5DDA760FA75A}">
      <dgm:prSet phldrT="[Texto]" custT="1"/>
      <dgm:spPr/>
      <dgm:t>
        <a:bodyPr/>
        <a:lstStyle/>
        <a:p>
          <a:pPr algn="ctr"/>
          <a:r>
            <a:rPr lang="es-EC" sz="2400" b="1" dirty="0" smtClean="0"/>
            <a:t>En función de la competencia</a:t>
          </a:r>
          <a:endParaRPr lang="es-EC" sz="2400" b="1" dirty="0"/>
        </a:p>
      </dgm:t>
    </dgm:pt>
    <dgm:pt modelId="{C36EC6E1-1F23-4F44-A2A6-5380E1BAC1C6}" type="parTrans" cxnId="{FC1BECB9-4698-45D6-987E-6D171CB04E2D}">
      <dgm:prSet/>
      <dgm:spPr/>
      <dgm:t>
        <a:bodyPr/>
        <a:lstStyle/>
        <a:p>
          <a:pPr algn="ctr"/>
          <a:endParaRPr lang="es-EC"/>
        </a:p>
      </dgm:t>
    </dgm:pt>
    <dgm:pt modelId="{45389E11-4DB1-4DF7-94E5-74747D1987B3}" type="sibTrans" cxnId="{FC1BECB9-4698-45D6-987E-6D171CB04E2D}">
      <dgm:prSet/>
      <dgm:spPr/>
      <dgm:t>
        <a:bodyPr/>
        <a:lstStyle/>
        <a:p>
          <a:pPr algn="ctr"/>
          <a:endParaRPr lang="es-EC"/>
        </a:p>
      </dgm:t>
    </dgm:pt>
    <dgm:pt modelId="{9091BED8-7255-49CC-87F2-9DE0D87CBC72}">
      <dgm:prSet phldrT="[Texto]" custT="1"/>
      <dgm:spPr/>
      <dgm:t>
        <a:bodyPr/>
        <a:lstStyle/>
        <a:p>
          <a:pPr algn="ctr"/>
          <a:r>
            <a:rPr lang="es-EC" sz="2400" b="1" dirty="0" smtClean="0"/>
            <a:t>POLÍTICA DE PRECIOS</a:t>
          </a:r>
          <a:endParaRPr lang="es-EC" sz="2400" b="1" dirty="0"/>
        </a:p>
      </dgm:t>
    </dgm:pt>
    <dgm:pt modelId="{A38E2363-5D99-439A-9FED-4A0802A25F76}" type="parTrans" cxnId="{8F184972-9921-4951-9BE0-ECA98F645212}">
      <dgm:prSet/>
      <dgm:spPr/>
      <dgm:t>
        <a:bodyPr/>
        <a:lstStyle/>
        <a:p>
          <a:pPr algn="ctr"/>
          <a:endParaRPr lang="es-EC"/>
        </a:p>
      </dgm:t>
    </dgm:pt>
    <dgm:pt modelId="{DED32032-0725-4445-A2C6-9B0EE2082339}" type="sibTrans" cxnId="{8F184972-9921-4951-9BE0-ECA98F645212}">
      <dgm:prSet/>
      <dgm:spPr/>
      <dgm:t>
        <a:bodyPr/>
        <a:lstStyle/>
        <a:p>
          <a:pPr algn="ctr"/>
          <a:endParaRPr lang="es-EC"/>
        </a:p>
      </dgm:t>
    </dgm:pt>
    <dgm:pt modelId="{67F3A318-5C3B-4C78-B7E6-58633ACE8DF4}">
      <dgm:prSet phldrT="[Texto]" custT="1"/>
      <dgm:spPr/>
      <dgm:t>
        <a:bodyPr/>
        <a:lstStyle/>
        <a:p>
          <a:pPr algn="ctr"/>
          <a:r>
            <a:rPr lang="es-EC" sz="2400" b="1" dirty="0" smtClean="0"/>
            <a:t>Manejar  bases tácticas de fijación de precios</a:t>
          </a:r>
          <a:endParaRPr lang="es-EC" sz="2400" b="1" dirty="0"/>
        </a:p>
      </dgm:t>
    </dgm:pt>
    <dgm:pt modelId="{CF2F86C2-58B2-4C2A-BFA9-B0D42569A7DF}" type="parTrans" cxnId="{1BDE4854-205A-4FCE-BB36-09777C733877}">
      <dgm:prSet/>
      <dgm:spPr/>
      <dgm:t>
        <a:bodyPr/>
        <a:lstStyle/>
        <a:p>
          <a:pPr algn="ctr"/>
          <a:endParaRPr lang="es-EC"/>
        </a:p>
      </dgm:t>
    </dgm:pt>
    <dgm:pt modelId="{1B01B649-4E6B-46FA-B0F6-29923344B2FD}" type="sibTrans" cxnId="{1BDE4854-205A-4FCE-BB36-09777C733877}">
      <dgm:prSet/>
      <dgm:spPr/>
      <dgm:t>
        <a:bodyPr/>
        <a:lstStyle/>
        <a:p>
          <a:pPr algn="ctr"/>
          <a:endParaRPr lang="es-EC"/>
        </a:p>
      </dgm:t>
    </dgm:pt>
    <dgm:pt modelId="{D394E494-1ACC-4249-9CA8-941CD47E76F0}">
      <dgm:prSet phldrT="[Texto]" custT="1"/>
      <dgm:spPr/>
      <dgm:t>
        <a:bodyPr/>
        <a:lstStyle/>
        <a:p>
          <a:pPr algn="ctr"/>
          <a:r>
            <a:rPr lang="es-EC" sz="2400" b="1" dirty="0" smtClean="0"/>
            <a:t>ESTRATEGIA PARA FIJAR PRECIOS</a:t>
          </a:r>
          <a:endParaRPr lang="es-EC" sz="2400" b="1" dirty="0"/>
        </a:p>
      </dgm:t>
    </dgm:pt>
    <dgm:pt modelId="{EACC4937-1EBB-4BCA-81AD-0AB63D9F8198}" type="parTrans" cxnId="{84859803-49F6-4FA9-AAB2-C2FCB5398CC3}">
      <dgm:prSet/>
      <dgm:spPr/>
      <dgm:t>
        <a:bodyPr/>
        <a:lstStyle/>
        <a:p>
          <a:pPr algn="ctr"/>
          <a:endParaRPr lang="es-EC"/>
        </a:p>
      </dgm:t>
    </dgm:pt>
    <dgm:pt modelId="{A8286DC4-FB38-49F7-9DF5-CF76CDD496FA}" type="sibTrans" cxnId="{84859803-49F6-4FA9-AAB2-C2FCB5398CC3}">
      <dgm:prSet/>
      <dgm:spPr/>
      <dgm:t>
        <a:bodyPr/>
        <a:lstStyle/>
        <a:p>
          <a:pPr algn="ctr"/>
          <a:endParaRPr lang="es-EC"/>
        </a:p>
      </dgm:t>
    </dgm:pt>
    <dgm:pt modelId="{17A27E34-1302-409A-B87A-BCC8D4667043}">
      <dgm:prSet phldrT="[Texto]" custT="1"/>
      <dgm:spPr/>
      <dgm:t>
        <a:bodyPr/>
        <a:lstStyle/>
        <a:p>
          <a:pPr algn="ctr"/>
          <a:r>
            <a:rPr lang="es-EC" sz="2400" b="1" dirty="0" smtClean="0"/>
            <a:t>Aprovechar el bajo precio de las frutillas a comparación de la competencia  </a:t>
          </a:r>
          <a:endParaRPr lang="es-EC" sz="2400" b="1" dirty="0"/>
        </a:p>
      </dgm:t>
    </dgm:pt>
    <dgm:pt modelId="{5A87557D-B114-4375-BC9F-36238968A169}" type="parTrans" cxnId="{0B2E6805-A7DF-4B41-B1EE-383172A57083}">
      <dgm:prSet/>
      <dgm:spPr/>
      <dgm:t>
        <a:bodyPr/>
        <a:lstStyle/>
        <a:p>
          <a:pPr algn="ctr"/>
          <a:endParaRPr lang="es-EC"/>
        </a:p>
      </dgm:t>
    </dgm:pt>
    <dgm:pt modelId="{46E8920D-F84B-4E08-A546-F556D795F8B4}" type="sibTrans" cxnId="{0B2E6805-A7DF-4B41-B1EE-383172A57083}">
      <dgm:prSet/>
      <dgm:spPr/>
      <dgm:t>
        <a:bodyPr/>
        <a:lstStyle/>
        <a:p>
          <a:pPr algn="ctr"/>
          <a:endParaRPr lang="es-EC"/>
        </a:p>
      </dgm:t>
    </dgm:pt>
    <dgm:pt modelId="{89D8D8A5-3A2D-481B-BB7C-C27FB593F5B4}">
      <dgm:prSet phldrT="[Texto]" custT="1"/>
      <dgm:spPr/>
      <dgm:t>
        <a:bodyPr/>
        <a:lstStyle/>
        <a:p>
          <a:pPr algn="ctr"/>
          <a:r>
            <a:rPr lang="es-EC" sz="2400" b="1" dirty="0" smtClean="0"/>
            <a:t>El precio es más bajo que la competencia para lograr penetrar en el mercado.</a:t>
          </a:r>
          <a:endParaRPr lang="es-EC" sz="2400" b="1" dirty="0"/>
        </a:p>
      </dgm:t>
    </dgm:pt>
    <dgm:pt modelId="{499E9548-8F59-44DF-BA46-EDC1BD7BB190}" type="parTrans" cxnId="{C69FFFF7-78F9-462F-BE0A-0C354F943E47}">
      <dgm:prSet/>
      <dgm:spPr/>
      <dgm:t>
        <a:bodyPr/>
        <a:lstStyle/>
        <a:p>
          <a:pPr algn="ctr"/>
          <a:endParaRPr lang="es-EC"/>
        </a:p>
      </dgm:t>
    </dgm:pt>
    <dgm:pt modelId="{075CB201-F53E-4154-A88D-C9AC0CE2B248}" type="sibTrans" cxnId="{C69FFFF7-78F9-462F-BE0A-0C354F943E47}">
      <dgm:prSet/>
      <dgm:spPr/>
      <dgm:t>
        <a:bodyPr/>
        <a:lstStyle/>
        <a:p>
          <a:pPr algn="ctr"/>
          <a:endParaRPr lang="es-EC"/>
        </a:p>
      </dgm:t>
    </dgm:pt>
    <dgm:pt modelId="{CE677F84-174E-4BAD-9132-CA12FE71A658}" type="pres">
      <dgm:prSet presAssocID="{2E77245A-FC0B-4203-A514-64D4288E2563}" presName="Name0" presStyleCnt="0">
        <dgm:presLayoutVars>
          <dgm:dir/>
          <dgm:animLvl val="lvl"/>
          <dgm:resizeHandles val="exact"/>
        </dgm:presLayoutVars>
      </dgm:prSet>
      <dgm:spPr/>
      <dgm:t>
        <a:bodyPr/>
        <a:lstStyle/>
        <a:p>
          <a:endParaRPr lang="es-EC"/>
        </a:p>
      </dgm:t>
    </dgm:pt>
    <dgm:pt modelId="{B65940F1-E54F-423C-941E-FC5EDE6D439C}" type="pres">
      <dgm:prSet presAssocID="{534C2C12-8F8D-4735-BC3F-24E886548FCE}" presName="linNode" presStyleCnt="0"/>
      <dgm:spPr/>
      <dgm:t>
        <a:bodyPr/>
        <a:lstStyle/>
        <a:p>
          <a:endParaRPr lang="es-EC"/>
        </a:p>
      </dgm:t>
    </dgm:pt>
    <dgm:pt modelId="{03533A2E-10DC-4CE7-9E20-9411F3B623E3}" type="pres">
      <dgm:prSet presAssocID="{534C2C12-8F8D-4735-BC3F-24E886548FCE}" presName="parentText" presStyleLbl="node1" presStyleIdx="0" presStyleCnt="3">
        <dgm:presLayoutVars>
          <dgm:chMax val="1"/>
          <dgm:bulletEnabled val="1"/>
        </dgm:presLayoutVars>
      </dgm:prSet>
      <dgm:spPr/>
      <dgm:t>
        <a:bodyPr/>
        <a:lstStyle/>
        <a:p>
          <a:endParaRPr lang="es-EC"/>
        </a:p>
      </dgm:t>
    </dgm:pt>
    <dgm:pt modelId="{EB539D68-0A70-4E64-BACA-D19375F5F710}" type="pres">
      <dgm:prSet presAssocID="{534C2C12-8F8D-4735-BC3F-24E886548FCE}" presName="descendantText" presStyleLbl="alignAccFollowNode1" presStyleIdx="0" presStyleCnt="3">
        <dgm:presLayoutVars>
          <dgm:bulletEnabled val="1"/>
        </dgm:presLayoutVars>
      </dgm:prSet>
      <dgm:spPr/>
      <dgm:t>
        <a:bodyPr/>
        <a:lstStyle/>
        <a:p>
          <a:endParaRPr lang="es-EC"/>
        </a:p>
      </dgm:t>
    </dgm:pt>
    <dgm:pt modelId="{402EDE30-6C17-4741-987E-B224A8C75100}" type="pres">
      <dgm:prSet presAssocID="{B8B2EDC2-B0B1-43F5-B3C9-27EAD24A258E}" presName="sp" presStyleCnt="0"/>
      <dgm:spPr/>
      <dgm:t>
        <a:bodyPr/>
        <a:lstStyle/>
        <a:p>
          <a:endParaRPr lang="es-EC"/>
        </a:p>
      </dgm:t>
    </dgm:pt>
    <dgm:pt modelId="{053BF552-8BC9-44AC-992F-297EBE618A10}" type="pres">
      <dgm:prSet presAssocID="{9091BED8-7255-49CC-87F2-9DE0D87CBC72}" presName="linNode" presStyleCnt="0"/>
      <dgm:spPr/>
      <dgm:t>
        <a:bodyPr/>
        <a:lstStyle/>
        <a:p>
          <a:endParaRPr lang="es-EC"/>
        </a:p>
      </dgm:t>
    </dgm:pt>
    <dgm:pt modelId="{EE5F6775-3F5C-4EB4-8291-B1DB03F255D1}" type="pres">
      <dgm:prSet presAssocID="{9091BED8-7255-49CC-87F2-9DE0D87CBC72}" presName="parentText" presStyleLbl="node1" presStyleIdx="1" presStyleCnt="3">
        <dgm:presLayoutVars>
          <dgm:chMax val="1"/>
          <dgm:bulletEnabled val="1"/>
        </dgm:presLayoutVars>
      </dgm:prSet>
      <dgm:spPr/>
      <dgm:t>
        <a:bodyPr/>
        <a:lstStyle/>
        <a:p>
          <a:endParaRPr lang="es-EC"/>
        </a:p>
      </dgm:t>
    </dgm:pt>
    <dgm:pt modelId="{AABAADA2-A7C8-4359-B95D-DB8287C62E6E}" type="pres">
      <dgm:prSet presAssocID="{9091BED8-7255-49CC-87F2-9DE0D87CBC72}" presName="descendantText" presStyleLbl="alignAccFollowNode1" presStyleIdx="1" presStyleCnt="3">
        <dgm:presLayoutVars>
          <dgm:bulletEnabled val="1"/>
        </dgm:presLayoutVars>
      </dgm:prSet>
      <dgm:spPr/>
      <dgm:t>
        <a:bodyPr/>
        <a:lstStyle/>
        <a:p>
          <a:endParaRPr lang="es-EC"/>
        </a:p>
      </dgm:t>
    </dgm:pt>
    <dgm:pt modelId="{62BB1A9C-F40B-4FB6-98CD-070B768A9784}" type="pres">
      <dgm:prSet presAssocID="{DED32032-0725-4445-A2C6-9B0EE2082339}" presName="sp" presStyleCnt="0"/>
      <dgm:spPr/>
      <dgm:t>
        <a:bodyPr/>
        <a:lstStyle/>
        <a:p>
          <a:endParaRPr lang="es-EC"/>
        </a:p>
      </dgm:t>
    </dgm:pt>
    <dgm:pt modelId="{82084801-6B1B-47E4-AEB4-FF9147031FD2}" type="pres">
      <dgm:prSet presAssocID="{D394E494-1ACC-4249-9CA8-941CD47E76F0}" presName="linNode" presStyleCnt="0"/>
      <dgm:spPr/>
      <dgm:t>
        <a:bodyPr/>
        <a:lstStyle/>
        <a:p>
          <a:endParaRPr lang="es-EC"/>
        </a:p>
      </dgm:t>
    </dgm:pt>
    <dgm:pt modelId="{FDC505B3-7285-4134-81B9-86199C25882F}" type="pres">
      <dgm:prSet presAssocID="{D394E494-1ACC-4249-9CA8-941CD47E76F0}" presName="parentText" presStyleLbl="node1" presStyleIdx="2" presStyleCnt="3">
        <dgm:presLayoutVars>
          <dgm:chMax val="1"/>
          <dgm:bulletEnabled val="1"/>
        </dgm:presLayoutVars>
      </dgm:prSet>
      <dgm:spPr/>
      <dgm:t>
        <a:bodyPr/>
        <a:lstStyle/>
        <a:p>
          <a:endParaRPr lang="es-EC"/>
        </a:p>
      </dgm:t>
    </dgm:pt>
    <dgm:pt modelId="{DB044C60-7788-4BFB-BE5C-1C8054D66556}" type="pres">
      <dgm:prSet presAssocID="{D394E494-1ACC-4249-9CA8-941CD47E76F0}" presName="descendantText" presStyleLbl="alignAccFollowNode1" presStyleIdx="2" presStyleCnt="3" custScaleX="96966" custScaleY="132208">
        <dgm:presLayoutVars>
          <dgm:bulletEnabled val="1"/>
        </dgm:presLayoutVars>
      </dgm:prSet>
      <dgm:spPr/>
      <dgm:t>
        <a:bodyPr/>
        <a:lstStyle/>
        <a:p>
          <a:endParaRPr lang="es-EC"/>
        </a:p>
      </dgm:t>
    </dgm:pt>
  </dgm:ptLst>
  <dgm:cxnLst>
    <dgm:cxn modelId="{6FDEAA7D-7999-4027-BF6C-4060CBFD2633}" type="presOf" srcId="{17A27E34-1302-409A-B87A-BCC8D4667043}" destId="{DB044C60-7788-4BFB-BE5C-1C8054D66556}" srcOrd="0" destOrd="0" presId="urn:microsoft.com/office/officeart/2005/8/layout/vList5"/>
    <dgm:cxn modelId="{580EE494-4746-4785-8707-3B1B000B52A1}" type="presOf" srcId="{2E77245A-FC0B-4203-A514-64D4288E2563}" destId="{CE677F84-174E-4BAD-9132-CA12FE71A658}" srcOrd="0" destOrd="0" presId="urn:microsoft.com/office/officeart/2005/8/layout/vList5"/>
    <dgm:cxn modelId="{71E92D01-3A47-4D29-A549-B46780F7B38A}" type="presOf" srcId="{9091BED8-7255-49CC-87F2-9DE0D87CBC72}" destId="{EE5F6775-3F5C-4EB4-8291-B1DB03F255D1}" srcOrd="0" destOrd="0" presId="urn:microsoft.com/office/officeart/2005/8/layout/vList5"/>
    <dgm:cxn modelId="{1BDE4854-205A-4FCE-BB36-09777C733877}" srcId="{9091BED8-7255-49CC-87F2-9DE0D87CBC72}" destId="{67F3A318-5C3B-4C78-B7E6-58633ACE8DF4}" srcOrd="0" destOrd="0" parTransId="{CF2F86C2-58B2-4C2A-BFA9-B0D42569A7DF}" sibTransId="{1B01B649-4E6B-46FA-B0F6-29923344B2FD}"/>
    <dgm:cxn modelId="{D2F417FD-F58E-4644-899B-0E1066D1A38D}" type="presOf" srcId="{296461DA-4423-4CD2-AC43-5DDA760FA75A}" destId="{EB539D68-0A70-4E64-BACA-D19375F5F710}" srcOrd="0" destOrd="0" presId="urn:microsoft.com/office/officeart/2005/8/layout/vList5"/>
    <dgm:cxn modelId="{0B2E6805-A7DF-4B41-B1EE-383172A57083}" srcId="{D394E494-1ACC-4249-9CA8-941CD47E76F0}" destId="{17A27E34-1302-409A-B87A-BCC8D4667043}" srcOrd="0" destOrd="0" parTransId="{5A87557D-B114-4375-BC9F-36238968A169}" sibTransId="{46E8920D-F84B-4E08-A546-F556D795F8B4}"/>
    <dgm:cxn modelId="{FC1BECB9-4698-45D6-987E-6D171CB04E2D}" srcId="{534C2C12-8F8D-4735-BC3F-24E886548FCE}" destId="{296461DA-4423-4CD2-AC43-5DDA760FA75A}" srcOrd="0" destOrd="0" parTransId="{C36EC6E1-1F23-4F44-A2A6-5380E1BAC1C6}" sibTransId="{45389E11-4DB1-4DF7-94E5-74747D1987B3}"/>
    <dgm:cxn modelId="{7208BC77-A623-49FA-9E9B-D394FA9656BA}" type="presOf" srcId="{D394E494-1ACC-4249-9CA8-941CD47E76F0}" destId="{FDC505B3-7285-4134-81B9-86199C25882F}" srcOrd="0" destOrd="0" presId="urn:microsoft.com/office/officeart/2005/8/layout/vList5"/>
    <dgm:cxn modelId="{8F184972-9921-4951-9BE0-ECA98F645212}" srcId="{2E77245A-FC0B-4203-A514-64D4288E2563}" destId="{9091BED8-7255-49CC-87F2-9DE0D87CBC72}" srcOrd="1" destOrd="0" parTransId="{A38E2363-5D99-439A-9FED-4A0802A25F76}" sibTransId="{DED32032-0725-4445-A2C6-9B0EE2082339}"/>
    <dgm:cxn modelId="{6A2AFB01-8265-4098-9A89-BDDA44D1B3A8}" srcId="{2E77245A-FC0B-4203-A514-64D4288E2563}" destId="{534C2C12-8F8D-4735-BC3F-24E886548FCE}" srcOrd="0" destOrd="0" parTransId="{5E87BB19-BDF4-4584-B1EF-DDF26C790F4D}" sibTransId="{B8B2EDC2-B0B1-43F5-B3C9-27EAD24A258E}"/>
    <dgm:cxn modelId="{DF8F2809-F9A1-404C-A0A5-1D04F37F08CE}" type="presOf" srcId="{534C2C12-8F8D-4735-BC3F-24E886548FCE}" destId="{03533A2E-10DC-4CE7-9E20-9411F3B623E3}" srcOrd="0" destOrd="0" presId="urn:microsoft.com/office/officeart/2005/8/layout/vList5"/>
    <dgm:cxn modelId="{F1A26360-8D75-4913-A3A1-376435B43329}" type="presOf" srcId="{67F3A318-5C3B-4C78-B7E6-58633ACE8DF4}" destId="{AABAADA2-A7C8-4359-B95D-DB8287C62E6E}" srcOrd="0" destOrd="0" presId="urn:microsoft.com/office/officeart/2005/8/layout/vList5"/>
    <dgm:cxn modelId="{E9EEE5C5-7BDD-4EF8-BF42-9D2471986D32}" type="presOf" srcId="{89D8D8A5-3A2D-481B-BB7C-C27FB593F5B4}" destId="{DB044C60-7788-4BFB-BE5C-1C8054D66556}" srcOrd="0" destOrd="1" presId="urn:microsoft.com/office/officeart/2005/8/layout/vList5"/>
    <dgm:cxn modelId="{84859803-49F6-4FA9-AAB2-C2FCB5398CC3}" srcId="{2E77245A-FC0B-4203-A514-64D4288E2563}" destId="{D394E494-1ACC-4249-9CA8-941CD47E76F0}" srcOrd="2" destOrd="0" parTransId="{EACC4937-1EBB-4BCA-81AD-0AB63D9F8198}" sibTransId="{A8286DC4-FB38-49F7-9DF5-CF76CDD496FA}"/>
    <dgm:cxn modelId="{C69FFFF7-78F9-462F-BE0A-0C354F943E47}" srcId="{D394E494-1ACC-4249-9CA8-941CD47E76F0}" destId="{89D8D8A5-3A2D-481B-BB7C-C27FB593F5B4}" srcOrd="1" destOrd="0" parTransId="{499E9548-8F59-44DF-BA46-EDC1BD7BB190}" sibTransId="{075CB201-F53E-4154-A88D-C9AC0CE2B248}"/>
    <dgm:cxn modelId="{7B5CC77B-74F2-4A1C-828B-9734D3590FC6}" type="presParOf" srcId="{CE677F84-174E-4BAD-9132-CA12FE71A658}" destId="{B65940F1-E54F-423C-941E-FC5EDE6D439C}" srcOrd="0" destOrd="0" presId="urn:microsoft.com/office/officeart/2005/8/layout/vList5"/>
    <dgm:cxn modelId="{67FFBE18-F17E-44A0-8BFE-2711FF2C1451}" type="presParOf" srcId="{B65940F1-E54F-423C-941E-FC5EDE6D439C}" destId="{03533A2E-10DC-4CE7-9E20-9411F3B623E3}" srcOrd="0" destOrd="0" presId="urn:microsoft.com/office/officeart/2005/8/layout/vList5"/>
    <dgm:cxn modelId="{A06F012A-DA42-49A6-B7AF-BC64569541EC}" type="presParOf" srcId="{B65940F1-E54F-423C-941E-FC5EDE6D439C}" destId="{EB539D68-0A70-4E64-BACA-D19375F5F710}" srcOrd="1" destOrd="0" presId="urn:microsoft.com/office/officeart/2005/8/layout/vList5"/>
    <dgm:cxn modelId="{CFD3E6BA-5554-4F8B-804D-F39B1C7485D2}" type="presParOf" srcId="{CE677F84-174E-4BAD-9132-CA12FE71A658}" destId="{402EDE30-6C17-4741-987E-B224A8C75100}" srcOrd="1" destOrd="0" presId="urn:microsoft.com/office/officeart/2005/8/layout/vList5"/>
    <dgm:cxn modelId="{75EDEB21-156D-4FE1-A643-16B642BC8A1E}" type="presParOf" srcId="{CE677F84-174E-4BAD-9132-CA12FE71A658}" destId="{053BF552-8BC9-44AC-992F-297EBE618A10}" srcOrd="2" destOrd="0" presId="urn:microsoft.com/office/officeart/2005/8/layout/vList5"/>
    <dgm:cxn modelId="{540293A4-4C92-4BEB-A37D-6B145EB596F5}" type="presParOf" srcId="{053BF552-8BC9-44AC-992F-297EBE618A10}" destId="{EE5F6775-3F5C-4EB4-8291-B1DB03F255D1}" srcOrd="0" destOrd="0" presId="urn:microsoft.com/office/officeart/2005/8/layout/vList5"/>
    <dgm:cxn modelId="{778502C0-FA73-4E9B-9F25-307685FA2607}" type="presParOf" srcId="{053BF552-8BC9-44AC-992F-297EBE618A10}" destId="{AABAADA2-A7C8-4359-B95D-DB8287C62E6E}" srcOrd="1" destOrd="0" presId="urn:microsoft.com/office/officeart/2005/8/layout/vList5"/>
    <dgm:cxn modelId="{E2FF59E7-81A2-4BE1-A539-8CA94DEA2337}" type="presParOf" srcId="{CE677F84-174E-4BAD-9132-CA12FE71A658}" destId="{62BB1A9C-F40B-4FB6-98CD-070B768A9784}" srcOrd="3" destOrd="0" presId="urn:microsoft.com/office/officeart/2005/8/layout/vList5"/>
    <dgm:cxn modelId="{EE66F3C8-5BE0-4930-A6BC-4E84F6E4D77E}" type="presParOf" srcId="{CE677F84-174E-4BAD-9132-CA12FE71A658}" destId="{82084801-6B1B-47E4-AEB4-FF9147031FD2}" srcOrd="4" destOrd="0" presId="urn:microsoft.com/office/officeart/2005/8/layout/vList5"/>
    <dgm:cxn modelId="{F4A83A96-4107-44B8-B395-D1574F272374}" type="presParOf" srcId="{82084801-6B1B-47E4-AEB4-FF9147031FD2}" destId="{FDC505B3-7285-4134-81B9-86199C25882F}" srcOrd="0" destOrd="0" presId="urn:microsoft.com/office/officeart/2005/8/layout/vList5"/>
    <dgm:cxn modelId="{AD56AE71-39C9-4AAE-9D9E-BA45D24D239D}" type="presParOf" srcId="{82084801-6B1B-47E4-AEB4-FF9147031FD2}" destId="{DB044C60-7788-4BFB-BE5C-1C8054D665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CF527B-35C2-4C14-9669-8C682123248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8B4ED7B9-AED7-4470-9547-B8DD5662390C}">
      <dgm:prSet phldrT="[Texto]" custT="1"/>
      <dgm:spPr/>
      <dgm:t>
        <a:bodyPr/>
        <a:lstStyle/>
        <a:p>
          <a:r>
            <a:rPr lang="es-EC" sz="2000" b="1" dirty="0" smtClean="0">
              <a:solidFill>
                <a:schemeClr val="tx1"/>
              </a:solidFill>
            </a:rPr>
            <a:t>Distribución de los bienes de consumo </a:t>
          </a:r>
          <a:endParaRPr lang="es-EC" sz="2000" b="1" dirty="0">
            <a:solidFill>
              <a:schemeClr val="tx1"/>
            </a:solidFill>
          </a:endParaRPr>
        </a:p>
      </dgm:t>
    </dgm:pt>
    <dgm:pt modelId="{FE416FED-B2D6-4DE5-8DBC-C49F10AEF29A}" type="parTrans" cxnId="{11BD1A1B-10BD-47D7-A7D9-2EAE980738BF}">
      <dgm:prSet/>
      <dgm:spPr/>
      <dgm:t>
        <a:bodyPr/>
        <a:lstStyle/>
        <a:p>
          <a:endParaRPr lang="es-EC"/>
        </a:p>
      </dgm:t>
    </dgm:pt>
    <dgm:pt modelId="{7F28FB0A-0D06-4D65-A563-656D69577627}" type="sibTrans" cxnId="{11BD1A1B-10BD-47D7-A7D9-2EAE980738BF}">
      <dgm:prSet/>
      <dgm:spPr/>
      <dgm:t>
        <a:bodyPr/>
        <a:lstStyle/>
        <a:p>
          <a:endParaRPr lang="es-EC"/>
        </a:p>
      </dgm:t>
    </dgm:pt>
    <dgm:pt modelId="{020F960B-ADD1-4FD7-B3D1-3233162114B4}">
      <dgm:prSet phldrT="[Texto]" custT="1"/>
      <dgm:spPr/>
      <dgm:t>
        <a:bodyPr/>
        <a:lstStyle/>
        <a:p>
          <a:r>
            <a:rPr lang="es-EC" sz="2000" b="1" dirty="0" smtClean="0">
              <a:solidFill>
                <a:schemeClr val="tx1"/>
              </a:solidFill>
            </a:rPr>
            <a:t>ESTRATEGIAS DE DISTRIBUCIÓN</a:t>
          </a:r>
          <a:endParaRPr lang="es-EC" sz="2000" b="1" dirty="0">
            <a:solidFill>
              <a:schemeClr val="tx1"/>
            </a:solidFill>
          </a:endParaRPr>
        </a:p>
      </dgm:t>
    </dgm:pt>
    <dgm:pt modelId="{5CE8A1CD-9343-451E-A088-122FEDEE43EB}" type="parTrans" cxnId="{70C4569F-4BA9-48FB-B2E7-766E65D15AF6}">
      <dgm:prSet/>
      <dgm:spPr/>
      <dgm:t>
        <a:bodyPr/>
        <a:lstStyle/>
        <a:p>
          <a:endParaRPr lang="es-EC"/>
        </a:p>
      </dgm:t>
    </dgm:pt>
    <dgm:pt modelId="{A961CC0B-CDF2-476E-8F50-2EAC60257527}" type="sibTrans" cxnId="{70C4569F-4BA9-48FB-B2E7-766E65D15AF6}">
      <dgm:prSet/>
      <dgm:spPr/>
      <dgm:t>
        <a:bodyPr/>
        <a:lstStyle/>
        <a:p>
          <a:endParaRPr lang="es-EC"/>
        </a:p>
      </dgm:t>
    </dgm:pt>
    <dgm:pt modelId="{AC5E530C-77E9-46F7-B3A1-01EDE75C203F}">
      <dgm:prSet phldrT="[Texto]" custT="1"/>
      <dgm:spPr/>
      <dgm:t>
        <a:bodyPr/>
        <a:lstStyle/>
        <a:p>
          <a:r>
            <a:rPr lang="es-EC" sz="2000" b="1" dirty="0" smtClean="0">
              <a:solidFill>
                <a:schemeClr val="tx1"/>
              </a:solidFill>
            </a:rPr>
            <a:t>Distribución intensiva </a:t>
          </a:r>
          <a:endParaRPr lang="es-EC" sz="2000" b="1" dirty="0">
            <a:solidFill>
              <a:schemeClr val="tx1"/>
            </a:solidFill>
          </a:endParaRPr>
        </a:p>
      </dgm:t>
    </dgm:pt>
    <dgm:pt modelId="{93AF1A62-6E46-4ABA-AE10-766E561BE13E}" type="parTrans" cxnId="{DB1AA10D-6EA1-452A-82A6-1ECA6C66DE76}">
      <dgm:prSet/>
      <dgm:spPr/>
      <dgm:t>
        <a:bodyPr/>
        <a:lstStyle/>
        <a:p>
          <a:endParaRPr lang="es-EC"/>
        </a:p>
      </dgm:t>
    </dgm:pt>
    <dgm:pt modelId="{9F666F5A-581C-412A-92AC-289BE30D96F6}" type="sibTrans" cxnId="{DB1AA10D-6EA1-452A-82A6-1ECA6C66DE76}">
      <dgm:prSet/>
      <dgm:spPr/>
      <dgm:t>
        <a:bodyPr/>
        <a:lstStyle/>
        <a:p>
          <a:endParaRPr lang="es-EC"/>
        </a:p>
      </dgm:t>
    </dgm:pt>
    <dgm:pt modelId="{F974B2CE-70C4-44DE-B878-C5EB21AA8574}">
      <dgm:prSet phldrT="[Texto]" custT="1"/>
      <dgm:spPr/>
      <dgm:t>
        <a:bodyPr/>
        <a:lstStyle/>
        <a:p>
          <a:r>
            <a:rPr lang="es-EC" sz="2000" b="1" dirty="0" smtClean="0">
              <a:solidFill>
                <a:schemeClr val="tx1"/>
              </a:solidFill>
            </a:rPr>
            <a:t>cuenta con camiones y  </a:t>
          </a:r>
          <a:r>
            <a:rPr lang="es-EC" sz="2000" b="1" dirty="0" err="1" smtClean="0">
              <a:solidFill>
                <a:schemeClr val="tx1"/>
              </a:solidFill>
            </a:rPr>
            <a:t>tricimotos</a:t>
          </a:r>
          <a:r>
            <a:rPr lang="es-EC" sz="2000" b="1" dirty="0" smtClean="0">
              <a:solidFill>
                <a:schemeClr val="tx1"/>
              </a:solidFill>
            </a:rPr>
            <a:t> para realizar las entregas</a:t>
          </a:r>
          <a:endParaRPr lang="es-EC" sz="2000" b="1" dirty="0">
            <a:solidFill>
              <a:schemeClr val="tx1"/>
            </a:solidFill>
          </a:endParaRPr>
        </a:p>
      </dgm:t>
    </dgm:pt>
    <dgm:pt modelId="{5C11A527-0A7E-4911-8ABD-B1CCF2AB8D6C}" type="parTrans" cxnId="{20D0202F-EA96-4B27-92DC-EA00E630E1F6}">
      <dgm:prSet/>
      <dgm:spPr/>
      <dgm:t>
        <a:bodyPr/>
        <a:lstStyle/>
        <a:p>
          <a:endParaRPr lang="es-EC"/>
        </a:p>
      </dgm:t>
    </dgm:pt>
    <dgm:pt modelId="{3B98C107-4DDB-4DCD-AC34-DA4667D7E72B}" type="sibTrans" cxnId="{20D0202F-EA96-4B27-92DC-EA00E630E1F6}">
      <dgm:prSet/>
      <dgm:spPr/>
      <dgm:t>
        <a:bodyPr/>
        <a:lstStyle/>
        <a:p>
          <a:endParaRPr lang="es-EC"/>
        </a:p>
      </dgm:t>
    </dgm:pt>
    <dgm:pt modelId="{A32ECC84-CA71-47FF-923B-3D973CC3786C}">
      <dgm:prSet phldrT="[Texto]" custT="1"/>
      <dgm:spPr/>
      <dgm:t>
        <a:bodyPr/>
        <a:lstStyle/>
        <a:p>
          <a:r>
            <a:rPr lang="es-EC" sz="2000" b="1" dirty="0" smtClean="0">
              <a:solidFill>
                <a:schemeClr val="tx1"/>
              </a:solidFill>
            </a:rPr>
            <a:t>Por días</a:t>
          </a:r>
          <a:endParaRPr lang="es-EC" sz="2000" b="1" dirty="0">
            <a:solidFill>
              <a:schemeClr val="tx1"/>
            </a:solidFill>
          </a:endParaRPr>
        </a:p>
      </dgm:t>
    </dgm:pt>
    <dgm:pt modelId="{6D801B95-AC79-4875-8218-6FC05031C7DE}" type="parTrans" cxnId="{B7FF46AF-90EB-41CD-83E2-72F2C1E913CB}">
      <dgm:prSet/>
      <dgm:spPr/>
      <dgm:t>
        <a:bodyPr/>
        <a:lstStyle/>
        <a:p>
          <a:endParaRPr lang="es-EC"/>
        </a:p>
      </dgm:t>
    </dgm:pt>
    <dgm:pt modelId="{5D36D21B-BAED-43B6-86D9-4D5BDC26D0DA}" type="sibTrans" cxnId="{B7FF46AF-90EB-41CD-83E2-72F2C1E913CB}">
      <dgm:prSet/>
      <dgm:spPr/>
      <dgm:t>
        <a:bodyPr/>
        <a:lstStyle/>
        <a:p>
          <a:endParaRPr lang="es-EC"/>
        </a:p>
      </dgm:t>
    </dgm:pt>
    <dgm:pt modelId="{88646A10-4168-4FA0-8008-5FF3FD12AE5B}">
      <dgm:prSet custT="1"/>
      <dgm:spPr/>
      <dgm:t>
        <a:bodyPr/>
        <a:lstStyle/>
        <a:p>
          <a:r>
            <a:rPr lang="es-EC" sz="2000" b="1" dirty="0" smtClean="0">
              <a:solidFill>
                <a:schemeClr val="tx1"/>
              </a:solidFill>
            </a:rPr>
            <a:t>Canal detallista de Productor - detallista - consumidor</a:t>
          </a:r>
          <a:endParaRPr lang="es-EC" sz="2000" b="1" dirty="0">
            <a:solidFill>
              <a:schemeClr val="tx1"/>
            </a:solidFill>
          </a:endParaRPr>
        </a:p>
      </dgm:t>
    </dgm:pt>
    <dgm:pt modelId="{758FD91C-A3B1-4068-A7BA-3732CAB835BD}" type="parTrans" cxnId="{F6C4F1FF-19D5-4CBB-AEF7-F87E0453022B}">
      <dgm:prSet/>
      <dgm:spPr/>
      <dgm:t>
        <a:bodyPr/>
        <a:lstStyle/>
        <a:p>
          <a:endParaRPr lang="es-EC"/>
        </a:p>
      </dgm:t>
    </dgm:pt>
    <dgm:pt modelId="{6FB1C8C8-45B3-44BF-9436-03FB91FC3A2C}" type="sibTrans" cxnId="{F6C4F1FF-19D5-4CBB-AEF7-F87E0453022B}">
      <dgm:prSet/>
      <dgm:spPr/>
      <dgm:t>
        <a:bodyPr/>
        <a:lstStyle/>
        <a:p>
          <a:endParaRPr lang="es-EC"/>
        </a:p>
      </dgm:t>
    </dgm:pt>
    <dgm:pt modelId="{57D8DDDD-A69B-4BAC-988B-C0B33E17D6B5}" type="pres">
      <dgm:prSet presAssocID="{27CF527B-35C2-4C14-9669-8C6821232485}" presName="diagram" presStyleCnt="0">
        <dgm:presLayoutVars>
          <dgm:chPref val="1"/>
          <dgm:dir/>
          <dgm:animOne val="branch"/>
          <dgm:animLvl val="lvl"/>
          <dgm:resizeHandles/>
        </dgm:presLayoutVars>
      </dgm:prSet>
      <dgm:spPr/>
      <dgm:t>
        <a:bodyPr/>
        <a:lstStyle/>
        <a:p>
          <a:endParaRPr lang="es-EC"/>
        </a:p>
      </dgm:t>
    </dgm:pt>
    <dgm:pt modelId="{280FC91B-0D58-4DF9-99A3-2DDBCC470ABB}" type="pres">
      <dgm:prSet presAssocID="{8B4ED7B9-AED7-4470-9547-B8DD5662390C}" presName="root" presStyleCnt="0"/>
      <dgm:spPr/>
    </dgm:pt>
    <dgm:pt modelId="{D815D7FA-F56B-4E33-AB40-53D83BE9721D}" type="pres">
      <dgm:prSet presAssocID="{8B4ED7B9-AED7-4470-9547-B8DD5662390C}" presName="rootComposite" presStyleCnt="0"/>
      <dgm:spPr/>
    </dgm:pt>
    <dgm:pt modelId="{24A9167F-F64B-44AF-B039-FA1402232FCC}" type="pres">
      <dgm:prSet presAssocID="{8B4ED7B9-AED7-4470-9547-B8DD5662390C}" presName="rootText" presStyleLbl="node1" presStyleIdx="0" presStyleCnt="2"/>
      <dgm:spPr/>
      <dgm:t>
        <a:bodyPr/>
        <a:lstStyle/>
        <a:p>
          <a:endParaRPr lang="es-EC"/>
        </a:p>
      </dgm:t>
    </dgm:pt>
    <dgm:pt modelId="{C82C44ED-E2DD-439E-A75F-28130C630F46}" type="pres">
      <dgm:prSet presAssocID="{8B4ED7B9-AED7-4470-9547-B8DD5662390C}" presName="rootConnector" presStyleLbl="node1" presStyleIdx="0" presStyleCnt="2"/>
      <dgm:spPr/>
      <dgm:t>
        <a:bodyPr/>
        <a:lstStyle/>
        <a:p>
          <a:endParaRPr lang="es-EC"/>
        </a:p>
      </dgm:t>
    </dgm:pt>
    <dgm:pt modelId="{18198EE3-284D-42C8-AE39-93C7E47850A7}" type="pres">
      <dgm:prSet presAssocID="{8B4ED7B9-AED7-4470-9547-B8DD5662390C}" presName="childShape" presStyleCnt="0"/>
      <dgm:spPr/>
    </dgm:pt>
    <dgm:pt modelId="{B44E5A76-EF6C-4D49-B7AD-0D3AC546D382}" type="pres">
      <dgm:prSet presAssocID="{758FD91C-A3B1-4068-A7BA-3732CAB835BD}" presName="Name13" presStyleLbl="parChTrans1D2" presStyleIdx="0" presStyleCnt="4"/>
      <dgm:spPr/>
      <dgm:t>
        <a:bodyPr/>
        <a:lstStyle/>
        <a:p>
          <a:endParaRPr lang="es-EC"/>
        </a:p>
      </dgm:t>
    </dgm:pt>
    <dgm:pt modelId="{3D3556B2-87B4-4969-B31B-2B4B029065D4}" type="pres">
      <dgm:prSet presAssocID="{88646A10-4168-4FA0-8008-5FF3FD12AE5B}" presName="childText" presStyleLbl="bgAcc1" presStyleIdx="0" presStyleCnt="4">
        <dgm:presLayoutVars>
          <dgm:bulletEnabled val="1"/>
        </dgm:presLayoutVars>
      </dgm:prSet>
      <dgm:spPr/>
      <dgm:t>
        <a:bodyPr/>
        <a:lstStyle/>
        <a:p>
          <a:endParaRPr lang="es-EC"/>
        </a:p>
      </dgm:t>
    </dgm:pt>
    <dgm:pt modelId="{6BD2F66D-134E-4922-B31B-B9850055DA20}" type="pres">
      <dgm:prSet presAssocID="{020F960B-ADD1-4FD7-B3D1-3233162114B4}" presName="root" presStyleCnt="0"/>
      <dgm:spPr/>
    </dgm:pt>
    <dgm:pt modelId="{F054A623-D2C4-46C9-9958-D9AE141F800D}" type="pres">
      <dgm:prSet presAssocID="{020F960B-ADD1-4FD7-B3D1-3233162114B4}" presName="rootComposite" presStyleCnt="0"/>
      <dgm:spPr/>
    </dgm:pt>
    <dgm:pt modelId="{4D517788-406B-401A-B83B-F93476AAB1FC}" type="pres">
      <dgm:prSet presAssocID="{020F960B-ADD1-4FD7-B3D1-3233162114B4}" presName="rootText" presStyleLbl="node1" presStyleIdx="1" presStyleCnt="2"/>
      <dgm:spPr/>
      <dgm:t>
        <a:bodyPr/>
        <a:lstStyle/>
        <a:p>
          <a:endParaRPr lang="es-EC"/>
        </a:p>
      </dgm:t>
    </dgm:pt>
    <dgm:pt modelId="{0D22A412-9D45-49D5-98F0-ACE143C6A199}" type="pres">
      <dgm:prSet presAssocID="{020F960B-ADD1-4FD7-B3D1-3233162114B4}" presName="rootConnector" presStyleLbl="node1" presStyleIdx="1" presStyleCnt="2"/>
      <dgm:spPr/>
      <dgm:t>
        <a:bodyPr/>
        <a:lstStyle/>
        <a:p>
          <a:endParaRPr lang="es-EC"/>
        </a:p>
      </dgm:t>
    </dgm:pt>
    <dgm:pt modelId="{25A75A8A-D2BB-4844-88AA-AB55B07412BF}" type="pres">
      <dgm:prSet presAssocID="{020F960B-ADD1-4FD7-B3D1-3233162114B4}" presName="childShape" presStyleCnt="0"/>
      <dgm:spPr/>
    </dgm:pt>
    <dgm:pt modelId="{8EACFDA5-33F7-465A-96C6-045F9F5F55AD}" type="pres">
      <dgm:prSet presAssocID="{93AF1A62-6E46-4ABA-AE10-766E561BE13E}" presName="Name13" presStyleLbl="parChTrans1D2" presStyleIdx="1" presStyleCnt="4"/>
      <dgm:spPr/>
      <dgm:t>
        <a:bodyPr/>
        <a:lstStyle/>
        <a:p>
          <a:endParaRPr lang="es-EC"/>
        </a:p>
      </dgm:t>
    </dgm:pt>
    <dgm:pt modelId="{6F7F83A0-CCAD-4087-A39C-B2D38B34ACC3}" type="pres">
      <dgm:prSet presAssocID="{AC5E530C-77E9-46F7-B3A1-01EDE75C203F}" presName="childText" presStyleLbl="bgAcc1" presStyleIdx="1" presStyleCnt="4">
        <dgm:presLayoutVars>
          <dgm:bulletEnabled val="1"/>
        </dgm:presLayoutVars>
      </dgm:prSet>
      <dgm:spPr/>
      <dgm:t>
        <a:bodyPr/>
        <a:lstStyle/>
        <a:p>
          <a:endParaRPr lang="es-EC"/>
        </a:p>
      </dgm:t>
    </dgm:pt>
    <dgm:pt modelId="{E1FF6878-821F-4E2D-9F67-4230797CA254}" type="pres">
      <dgm:prSet presAssocID="{5C11A527-0A7E-4911-8ABD-B1CCF2AB8D6C}" presName="Name13" presStyleLbl="parChTrans1D2" presStyleIdx="2" presStyleCnt="4"/>
      <dgm:spPr/>
      <dgm:t>
        <a:bodyPr/>
        <a:lstStyle/>
        <a:p>
          <a:endParaRPr lang="es-EC"/>
        </a:p>
      </dgm:t>
    </dgm:pt>
    <dgm:pt modelId="{A9552411-8A79-4D53-ABCA-F4E8F2382E57}" type="pres">
      <dgm:prSet presAssocID="{F974B2CE-70C4-44DE-B878-C5EB21AA8574}" presName="childText" presStyleLbl="bgAcc1" presStyleIdx="2" presStyleCnt="4">
        <dgm:presLayoutVars>
          <dgm:bulletEnabled val="1"/>
        </dgm:presLayoutVars>
      </dgm:prSet>
      <dgm:spPr/>
      <dgm:t>
        <a:bodyPr/>
        <a:lstStyle/>
        <a:p>
          <a:endParaRPr lang="es-EC"/>
        </a:p>
      </dgm:t>
    </dgm:pt>
    <dgm:pt modelId="{767BA141-BEC8-4132-91B8-653BDC7D6FA4}" type="pres">
      <dgm:prSet presAssocID="{6D801B95-AC79-4875-8218-6FC05031C7DE}" presName="Name13" presStyleLbl="parChTrans1D2" presStyleIdx="3" presStyleCnt="4"/>
      <dgm:spPr/>
      <dgm:t>
        <a:bodyPr/>
        <a:lstStyle/>
        <a:p>
          <a:endParaRPr lang="es-EC"/>
        </a:p>
      </dgm:t>
    </dgm:pt>
    <dgm:pt modelId="{D0C9026E-D56E-4BCF-9890-EC71767897C7}" type="pres">
      <dgm:prSet presAssocID="{A32ECC84-CA71-47FF-923B-3D973CC3786C}" presName="childText" presStyleLbl="bgAcc1" presStyleIdx="3" presStyleCnt="4" custScaleX="90901" custScaleY="37834">
        <dgm:presLayoutVars>
          <dgm:bulletEnabled val="1"/>
        </dgm:presLayoutVars>
      </dgm:prSet>
      <dgm:spPr/>
      <dgm:t>
        <a:bodyPr/>
        <a:lstStyle/>
        <a:p>
          <a:endParaRPr lang="es-EC"/>
        </a:p>
      </dgm:t>
    </dgm:pt>
  </dgm:ptLst>
  <dgm:cxnLst>
    <dgm:cxn modelId="{20D0202F-EA96-4B27-92DC-EA00E630E1F6}" srcId="{020F960B-ADD1-4FD7-B3D1-3233162114B4}" destId="{F974B2CE-70C4-44DE-B878-C5EB21AA8574}" srcOrd="1" destOrd="0" parTransId="{5C11A527-0A7E-4911-8ABD-B1CCF2AB8D6C}" sibTransId="{3B98C107-4DDB-4DCD-AC34-DA4667D7E72B}"/>
    <dgm:cxn modelId="{70C4569F-4BA9-48FB-B2E7-766E65D15AF6}" srcId="{27CF527B-35C2-4C14-9669-8C6821232485}" destId="{020F960B-ADD1-4FD7-B3D1-3233162114B4}" srcOrd="1" destOrd="0" parTransId="{5CE8A1CD-9343-451E-A088-122FEDEE43EB}" sibTransId="{A961CC0B-CDF2-476E-8F50-2EAC60257527}"/>
    <dgm:cxn modelId="{AEEFAD8F-533A-4F92-829C-38F84ACEC816}" type="presOf" srcId="{F974B2CE-70C4-44DE-B878-C5EB21AA8574}" destId="{A9552411-8A79-4D53-ABCA-F4E8F2382E57}" srcOrd="0" destOrd="0" presId="urn:microsoft.com/office/officeart/2005/8/layout/hierarchy3"/>
    <dgm:cxn modelId="{48467FD4-E601-481F-8D0B-16C51C174902}" type="presOf" srcId="{27CF527B-35C2-4C14-9669-8C6821232485}" destId="{57D8DDDD-A69B-4BAC-988B-C0B33E17D6B5}" srcOrd="0" destOrd="0" presId="urn:microsoft.com/office/officeart/2005/8/layout/hierarchy3"/>
    <dgm:cxn modelId="{F6C4F1FF-19D5-4CBB-AEF7-F87E0453022B}" srcId="{8B4ED7B9-AED7-4470-9547-B8DD5662390C}" destId="{88646A10-4168-4FA0-8008-5FF3FD12AE5B}" srcOrd="0" destOrd="0" parTransId="{758FD91C-A3B1-4068-A7BA-3732CAB835BD}" sibTransId="{6FB1C8C8-45B3-44BF-9436-03FB91FC3A2C}"/>
    <dgm:cxn modelId="{B2FA5BE4-A852-473E-955D-C864D192D33F}" type="presOf" srcId="{020F960B-ADD1-4FD7-B3D1-3233162114B4}" destId="{4D517788-406B-401A-B83B-F93476AAB1FC}" srcOrd="0" destOrd="0" presId="urn:microsoft.com/office/officeart/2005/8/layout/hierarchy3"/>
    <dgm:cxn modelId="{448D1954-8699-4B33-B586-92A97CF17A72}" type="presOf" srcId="{8B4ED7B9-AED7-4470-9547-B8DD5662390C}" destId="{24A9167F-F64B-44AF-B039-FA1402232FCC}" srcOrd="0" destOrd="0" presId="urn:microsoft.com/office/officeart/2005/8/layout/hierarchy3"/>
    <dgm:cxn modelId="{99080A6F-7E8F-40F8-9BFB-1774438C0B55}" type="presOf" srcId="{8B4ED7B9-AED7-4470-9547-B8DD5662390C}" destId="{C82C44ED-E2DD-439E-A75F-28130C630F46}" srcOrd="1" destOrd="0" presId="urn:microsoft.com/office/officeart/2005/8/layout/hierarchy3"/>
    <dgm:cxn modelId="{9D453AA9-FA23-4EE0-AD82-722D5B36A938}" type="presOf" srcId="{93AF1A62-6E46-4ABA-AE10-766E561BE13E}" destId="{8EACFDA5-33F7-465A-96C6-045F9F5F55AD}" srcOrd="0" destOrd="0" presId="urn:microsoft.com/office/officeart/2005/8/layout/hierarchy3"/>
    <dgm:cxn modelId="{548B8815-5453-485D-BA58-E73A5BA80DAC}" type="presOf" srcId="{AC5E530C-77E9-46F7-B3A1-01EDE75C203F}" destId="{6F7F83A0-CCAD-4087-A39C-B2D38B34ACC3}" srcOrd="0" destOrd="0" presId="urn:microsoft.com/office/officeart/2005/8/layout/hierarchy3"/>
    <dgm:cxn modelId="{B7FF46AF-90EB-41CD-83E2-72F2C1E913CB}" srcId="{020F960B-ADD1-4FD7-B3D1-3233162114B4}" destId="{A32ECC84-CA71-47FF-923B-3D973CC3786C}" srcOrd="2" destOrd="0" parTransId="{6D801B95-AC79-4875-8218-6FC05031C7DE}" sibTransId="{5D36D21B-BAED-43B6-86D9-4D5BDC26D0DA}"/>
    <dgm:cxn modelId="{DB1AA10D-6EA1-452A-82A6-1ECA6C66DE76}" srcId="{020F960B-ADD1-4FD7-B3D1-3233162114B4}" destId="{AC5E530C-77E9-46F7-B3A1-01EDE75C203F}" srcOrd="0" destOrd="0" parTransId="{93AF1A62-6E46-4ABA-AE10-766E561BE13E}" sibTransId="{9F666F5A-581C-412A-92AC-289BE30D96F6}"/>
    <dgm:cxn modelId="{A8B61421-3239-4953-8942-F660915EB342}" type="presOf" srcId="{88646A10-4168-4FA0-8008-5FF3FD12AE5B}" destId="{3D3556B2-87B4-4969-B31B-2B4B029065D4}" srcOrd="0" destOrd="0" presId="urn:microsoft.com/office/officeart/2005/8/layout/hierarchy3"/>
    <dgm:cxn modelId="{702F845B-190A-4A13-B7D3-A676A97E874D}" type="presOf" srcId="{020F960B-ADD1-4FD7-B3D1-3233162114B4}" destId="{0D22A412-9D45-49D5-98F0-ACE143C6A199}" srcOrd="1" destOrd="0" presId="urn:microsoft.com/office/officeart/2005/8/layout/hierarchy3"/>
    <dgm:cxn modelId="{F918BB42-698A-444A-9F51-3EDD133F09A9}" type="presOf" srcId="{6D801B95-AC79-4875-8218-6FC05031C7DE}" destId="{767BA141-BEC8-4132-91B8-653BDC7D6FA4}" srcOrd="0" destOrd="0" presId="urn:microsoft.com/office/officeart/2005/8/layout/hierarchy3"/>
    <dgm:cxn modelId="{FE085203-0C11-422F-9F66-E94463E4A478}" type="presOf" srcId="{A32ECC84-CA71-47FF-923B-3D973CC3786C}" destId="{D0C9026E-D56E-4BCF-9890-EC71767897C7}" srcOrd="0" destOrd="0" presId="urn:microsoft.com/office/officeart/2005/8/layout/hierarchy3"/>
    <dgm:cxn modelId="{EE1C30F5-A475-485A-BC0A-F6C5DC86813F}" type="presOf" srcId="{5C11A527-0A7E-4911-8ABD-B1CCF2AB8D6C}" destId="{E1FF6878-821F-4E2D-9F67-4230797CA254}" srcOrd="0" destOrd="0" presId="urn:microsoft.com/office/officeart/2005/8/layout/hierarchy3"/>
    <dgm:cxn modelId="{105A86F3-92C4-4B9D-8A91-F08392B8BB9E}" type="presOf" srcId="{758FD91C-A3B1-4068-A7BA-3732CAB835BD}" destId="{B44E5A76-EF6C-4D49-B7AD-0D3AC546D382}" srcOrd="0" destOrd="0" presId="urn:microsoft.com/office/officeart/2005/8/layout/hierarchy3"/>
    <dgm:cxn modelId="{11BD1A1B-10BD-47D7-A7D9-2EAE980738BF}" srcId="{27CF527B-35C2-4C14-9669-8C6821232485}" destId="{8B4ED7B9-AED7-4470-9547-B8DD5662390C}" srcOrd="0" destOrd="0" parTransId="{FE416FED-B2D6-4DE5-8DBC-C49F10AEF29A}" sibTransId="{7F28FB0A-0D06-4D65-A563-656D69577627}"/>
    <dgm:cxn modelId="{8576B6ED-4B26-48FF-8FE1-CDF014F2C85E}" type="presParOf" srcId="{57D8DDDD-A69B-4BAC-988B-C0B33E17D6B5}" destId="{280FC91B-0D58-4DF9-99A3-2DDBCC470ABB}" srcOrd="0" destOrd="0" presId="urn:microsoft.com/office/officeart/2005/8/layout/hierarchy3"/>
    <dgm:cxn modelId="{1B27ECC8-2A56-47F8-890C-26B6D24F27F5}" type="presParOf" srcId="{280FC91B-0D58-4DF9-99A3-2DDBCC470ABB}" destId="{D815D7FA-F56B-4E33-AB40-53D83BE9721D}" srcOrd="0" destOrd="0" presId="urn:microsoft.com/office/officeart/2005/8/layout/hierarchy3"/>
    <dgm:cxn modelId="{7CB4DF26-B89D-4004-A0C1-EFB1DDABF2A8}" type="presParOf" srcId="{D815D7FA-F56B-4E33-AB40-53D83BE9721D}" destId="{24A9167F-F64B-44AF-B039-FA1402232FCC}" srcOrd="0" destOrd="0" presId="urn:microsoft.com/office/officeart/2005/8/layout/hierarchy3"/>
    <dgm:cxn modelId="{7CD0FED5-ADBB-4638-B48B-44F69D44CB06}" type="presParOf" srcId="{D815D7FA-F56B-4E33-AB40-53D83BE9721D}" destId="{C82C44ED-E2DD-439E-A75F-28130C630F46}" srcOrd="1" destOrd="0" presId="urn:microsoft.com/office/officeart/2005/8/layout/hierarchy3"/>
    <dgm:cxn modelId="{F44AEE17-A4E6-4AC6-8CAB-5A26AF5D3150}" type="presParOf" srcId="{280FC91B-0D58-4DF9-99A3-2DDBCC470ABB}" destId="{18198EE3-284D-42C8-AE39-93C7E47850A7}" srcOrd="1" destOrd="0" presId="urn:microsoft.com/office/officeart/2005/8/layout/hierarchy3"/>
    <dgm:cxn modelId="{1942A3F6-1C01-43EB-B166-B224A1FC189E}" type="presParOf" srcId="{18198EE3-284D-42C8-AE39-93C7E47850A7}" destId="{B44E5A76-EF6C-4D49-B7AD-0D3AC546D382}" srcOrd="0" destOrd="0" presId="urn:microsoft.com/office/officeart/2005/8/layout/hierarchy3"/>
    <dgm:cxn modelId="{C0FF1EDC-2468-477F-8F3B-A0BBC81CF5B9}" type="presParOf" srcId="{18198EE3-284D-42C8-AE39-93C7E47850A7}" destId="{3D3556B2-87B4-4969-B31B-2B4B029065D4}" srcOrd="1" destOrd="0" presId="urn:microsoft.com/office/officeart/2005/8/layout/hierarchy3"/>
    <dgm:cxn modelId="{F181F135-ACAC-44B9-97AC-A435E9ECA8DA}" type="presParOf" srcId="{57D8DDDD-A69B-4BAC-988B-C0B33E17D6B5}" destId="{6BD2F66D-134E-4922-B31B-B9850055DA20}" srcOrd="1" destOrd="0" presId="urn:microsoft.com/office/officeart/2005/8/layout/hierarchy3"/>
    <dgm:cxn modelId="{0EA686F9-995A-4072-8935-26EB48584E1F}" type="presParOf" srcId="{6BD2F66D-134E-4922-B31B-B9850055DA20}" destId="{F054A623-D2C4-46C9-9958-D9AE141F800D}" srcOrd="0" destOrd="0" presId="urn:microsoft.com/office/officeart/2005/8/layout/hierarchy3"/>
    <dgm:cxn modelId="{6B09DFFE-8F59-4A30-A2C8-93BE0727CCD0}" type="presParOf" srcId="{F054A623-D2C4-46C9-9958-D9AE141F800D}" destId="{4D517788-406B-401A-B83B-F93476AAB1FC}" srcOrd="0" destOrd="0" presId="urn:microsoft.com/office/officeart/2005/8/layout/hierarchy3"/>
    <dgm:cxn modelId="{92ADFBA6-DA2B-41C3-8232-29D0728F46EC}" type="presParOf" srcId="{F054A623-D2C4-46C9-9958-D9AE141F800D}" destId="{0D22A412-9D45-49D5-98F0-ACE143C6A199}" srcOrd="1" destOrd="0" presId="urn:microsoft.com/office/officeart/2005/8/layout/hierarchy3"/>
    <dgm:cxn modelId="{E3BD5C3F-733A-4184-B884-AB2637CEDF9D}" type="presParOf" srcId="{6BD2F66D-134E-4922-B31B-B9850055DA20}" destId="{25A75A8A-D2BB-4844-88AA-AB55B07412BF}" srcOrd="1" destOrd="0" presId="urn:microsoft.com/office/officeart/2005/8/layout/hierarchy3"/>
    <dgm:cxn modelId="{7F04A2E4-327E-4603-BDCC-390FCC7E6FC9}" type="presParOf" srcId="{25A75A8A-D2BB-4844-88AA-AB55B07412BF}" destId="{8EACFDA5-33F7-465A-96C6-045F9F5F55AD}" srcOrd="0" destOrd="0" presId="urn:microsoft.com/office/officeart/2005/8/layout/hierarchy3"/>
    <dgm:cxn modelId="{0BB829E4-4F43-4F3E-A163-86C27F26A2F2}" type="presParOf" srcId="{25A75A8A-D2BB-4844-88AA-AB55B07412BF}" destId="{6F7F83A0-CCAD-4087-A39C-B2D38B34ACC3}" srcOrd="1" destOrd="0" presId="urn:microsoft.com/office/officeart/2005/8/layout/hierarchy3"/>
    <dgm:cxn modelId="{9873DAC0-ACE6-486F-8947-C8C0A3FDCA57}" type="presParOf" srcId="{25A75A8A-D2BB-4844-88AA-AB55B07412BF}" destId="{E1FF6878-821F-4E2D-9F67-4230797CA254}" srcOrd="2" destOrd="0" presId="urn:microsoft.com/office/officeart/2005/8/layout/hierarchy3"/>
    <dgm:cxn modelId="{40C0C135-DE93-45D0-A808-AF7896530B09}" type="presParOf" srcId="{25A75A8A-D2BB-4844-88AA-AB55B07412BF}" destId="{A9552411-8A79-4D53-ABCA-F4E8F2382E57}" srcOrd="3" destOrd="0" presId="urn:microsoft.com/office/officeart/2005/8/layout/hierarchy3"/>
    <dgm:cxn modelId="{24C2F665-A6CF-4453-9547-2650BBF07EFA}" type="presParOf" srcId="{25A75A8A-D2BB-4844-88AA-AB55B07412BF}" destId="{767BA141-BEC8-4132-91B8-653BDC7D6FA4}" srcOrd="4" destOrd="0" presId="urn:microsoft.com/office/officeart/2005/8/layout/hierarchy3"/>
    <dgm:cxn modelId="{57925BB8-B9B5-409E-B926-368290202AFE}" type="presParOf" srcId="{25A75A8A-D2BB-4844-88AA-AB55B07412BF}" destId="{D0C9026E-D56E-4BCF-9890-EC71767897C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5FDB3-7DB8-4A27-BA84-070EEA519985}">
      <dsp:nvSpPr>
        <dsp:cNvPr id="0" name=""/>
        <dsp:cNvSpPr/>
      </dsp:nvSpPr>
      <dsp:spPr>
        <a:xfrm>
          <a:off x="3446361" y="3237"/>
          <a:ext cx="5443731" cy="1828589"/>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b="1" kern="1200" dirty="0" smtClean="0">
              <a:solidFill>
                <a:schemeClr val="tx1"/>
              </a:solidFill>
            </a:rPr>
            <a:t>Incrementar las ventas de la empresa Cultivos del Paraíso ubicada en la Parroquia Yaruquí en el sector Otón de Vélez aplicando el Plan Estratégico de Marketing con las estrategias, herramientas apropiadas para aportar al crecimiento y desarrollo de la empresa en el mercado de la frutilla. </a:t>
          </a:r>
          <a:endParaRPr lang="es-EC" sz="1600" b="1" kern="1200" dirty="0">
            <a:solidFill>
              <a:schemeClr val="tx1"/>
            </a:solidFill>
          </a:endParaRPr>
        </a:p>
      </dsp:txBody>
      <dsp:txXfrm>
        <a:off x="3446361" y="231811"/>
        <a:ext cx="4758010" cy="1371441"/>
      </dsp:txXfrm>
    </dsp:sp>
    <dsp:sp modelId="{2CE0CA1C-667E-40D2-A838-986BFD27D763}">
      <dsp:nvSpPr>
        <dsp:cNvPr id="0" name=""/>
        <dsp:cNvSpPr/>
      </dsp:nvSpPr>
      <dsp:spPr>
        <a:xfrm>
          <a:off x="28126" y="441549"/>
          <a:ext cx="3443975" cy="1070817"/>
        </a:xfrm>
        <a:prstGeom prst="roundRect">
          <a:avLst/>
        </a:prstGeom>
        <a:solidFill>
          <a:schemeClr val="accent5">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OBJETIVO GENERAL</a:t>
          </a:r>
          <a:endParaRPr lang="es-EC" sz="1800" b="1" kern="1200" dirty="0">
            <a:solidFill>
              <a:schemeClr val="tx1"/>
            </a:solidFill>
          </a:endParaRPr>
        </a:p>
      </dsp:txBody>
      <dsp:txXfrm>
        <a:off x="80399" y="493822"/>
        <a:ext cx="3339429" cy="966271"/>
      </dsp:txXfrm>
    </dsp:sp>
    <dsp:sp modelId="{9CB96145-2709-413A-8307-4CEA42DC3F43}">
      <dsp:nvSpPr>
        <dsp:cNvPr id="0" name=""/>
        <dsp:cNvSpPr/>
      </dsp:nvSpPr>
      <dsp:spPr>
        <a:xfrm>
          <a:off x="2705289" y="1801557"/>
          <a:ext cx="6187190" cy="3878339"/>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b="1" kern="1200" dirty="0" smtClean="0">
              <a:solidFill>
                <a:schemeClr val="tx1"/>
              </a:solidFill>
            </a:rPr>
            <a:t>Realizar un análisis situacional para identificar las variables de alto y bajo impacto que afectan a la empresa y su entorno.</a:t>
          </a:r>
          <a:endParaRPr lang="es-EC" sz="16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Analizar el direccionamiento estratégico de la empresa  para determinar la posición estratégica en la cual se encuentra la empresa.</a:t>
          </a:r>
          <a:endParaRPr lang="es-EC" sz="16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Proponer estrategias de marketing para superar las falencias de nuestro producto para satisfacer de mejor manera las expectativas de nuestros clientes y mejorar el posicionamiento de la empresa con el consecuente incremento en las ventas.</a:t>
          </a:r>
          <a:endParaRPr lang="es-EC" sz="1600" b="1" kern="1200" dirty="0">
            <a:solidFill>
              <a:schemeClr val="tx1"/>
            </a:solidFill>
          </a:endParaRPr>
        </a:p>
        <a:p>
          <a:pPr marL="171450" lvl="1" indent="-171450" algn="l" defTabSz="711200">
            <a:lnSpc>
              <a:spcPct val="90000"/>
            </a:lnSpc>
            <a:spcBef>
              <a:spcPct val="0"/>
            </a:spcBef>
            <a:spcAft>
              <a:spcPct val="15000"/>
            </a:spcAft>
            <a:buChar char="••"/>
          </a:pPr>
          <a:r>
            <a:rPr lang="es-EC" sz="1600" b="1" kern="1200" dirty="0" smtClean="0">
              <a:solidFill>
                <a:schemeClr val="tx1"/>
              </a:solidFill>
            </a:rPr>
            <a:t>Determinar el presupuesto para la implementación  del plan de marketing</a:t>
          </a:r>
          <a:endParaRPr lang="es-EC" sz="1600" b="1" kern="1200" dirty="0">
            <a:solidFill>
              <a:schemeClr val="tx1"/>
            </a:solidFill>
          </a:endParaRPr>
        </a:p>
      </dsp:txBody>
      <dsp:txXfrm>
        <a:off x="2705289" y="2286349"/>
        <a:ext cx="4732813" cy="2908755"/>
      </dsp:txXfrm>
    </dsp:sp>
    <dsp:sp modelId="{2947DB33-8B76-40E0-80D2-7E0F80262812}">
      <dsp:nvSpPr>
        <dsp:cNvPr id="0" name=""/>
        <dsp:cNvSpPr/>
      </dsp:nvSpPr>
      <dsp:spPr>
        <a:xfrm>
          <a:off x="398" y="3275009"/>
          <a:ext cx="2704492" cy="1070817"/>
        </a:xfrm>
        <a:prstGeom prst="roundRect">
          <a:avLst/>
        </a:prstGeom>
        <a:solidFill>
          <a:schemeClr val="accent5">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OBJETIVOS ESPECÍFICOS</a:t>
          </a:r>
          <a:endParaRPr lang="es-EC" sz="1800" b="1" kern="1200" dirty="0">
            <a:solidFill>
              <a:schemeClr val="tx1"/>
            </a:solidFill>
          </a:endParaRPr>
        </a:p>
      </dsp:txBody>
      <dsp:txXfrm>
        <a:off x="52671" y="3327282"/>
        <a:ext cx="2599946" cy="9662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8988A-1011-4539-939F-51A6E120DE7F}">
      <dsp:nvSpPr>
        <dsp:cNvPr id="0" name=""/>
        <dsp:cNvSpPr/>
      </dsp:nvSpPr>
      <dsp:spPr>
        <a:xfrm>
          <a:off x="3151003" y="580695"/>
          <a:ext cx="3542451" cy="1240668"/>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Char char="••"/>
          </a:pPr>
          <a:r>
            <a:rPr lang="es-EC" sz="1800" b="1" kern="1200" dirty="0" smtClean="0">
              <a:solidFill>
                <a:schemeClr val="tx1"/>
              </a:solidFill>
            </a:rPr>
            <a:t>APORTE MIEMBROS</a:t>
          </a:r>
          <a:endParaRPr lang="es-EC" sz="1800" b="1" kern="1200" dirty="0">
            <a:solidFill>
              <a:schemeClr val="tx1"/>
            </a:solidFill>
          </a:endParaRPr>
        </a:p>
        <a:p>
          <a:pPr marL="171450" lvl="1" indent="-171450" algn="ctr" defTabSz="800100">
            <a:lnSpc>
              <a:spcPct val="90000"/>
            </a:lnSpc>
            <a:spcBef>
              <a:spcPct val="0"/>
            </a:spcBef>
            <a:spcAft>
              <a:spcPct val="15000"/>
            </a:spcAft>
            <a:buChar char="••"/>
          </a:pPr>
          <a:r>
            <a:rPr lang="es-EC" sz="1800" b="1" kern="1200" dirty="0" smtClean="0">
              <a:solidFill>
                <a:schemeClr val="tx1"/>
              </a:solidFill>
            </a:rPr>
            <a:t>AHORROS</a:t>
          </a:r>
          <a:endParaRPr lang="es-EC" sz="1800" b="1" kern="1200" dirty="0">
            <a:solidFill>
              <a:schemeClr val="tx1"/>
            </a:solidFill>
          </a:endParaRPr>
        </a:p>
      </dsp:txBody>
      <dsp:txXfrm>
        <a:off x="3151003" y="735779"/>
        <a:ext cx="3077201" cy="930501"/>
      </dsp:txXfrm>
    </dsp:sp>
    <dsp:sp modelId="{43760D92-AF46-41D7-AE3F-C146018EC7F7}">
      <dsp:nvSpPr>
        <dsp:cNvPr id="0" name=""/>
        <dsp:cNvSpPr/>
      </dsp:nvSpPr>
      <dsp:spPr>
        <a:xfrm>
          <a:off x="3288" y="1720"/>
          <a:ext cx="3147714" cy="2398620"/>
        </a:xfrm>
        <a:prstGeom prst="roundRect">
          <a:avLst/>
        </a:prstGeom>
        <a:solidFill>
          <a:schemeClr val="accent1">
            <a:hueOff val="0"/>
            <a:satOff val="0"/>
            <a:lumOff val="0"/>
            <a:alphaOff val="0"/>
          </a:schemeClr>
        </a:solidFill>
        <a:ln w="10795" cap="flat" cmpd="sng" algn="ctr">
          <a:solidFill>
            <a:srgbClr val="7030A0"/>
          </a:solidFill>
          <a:prstDash val="solid"/>
        </a:ln>
        <a:effectLst>
          <a:glow rad="101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FINANCIAMIENTO PROPIO</a:t>
          </a:r>
          <a:endParaRPr lang="es-EC" sz="1800" b="1" kern="1200" dirty="0">
            <a:solidFill>
              <a:schemeClr val="tx1"/>
            </a:solidFill>
          </a:endParaRPr>
        </a:p>
      </dsp:txBody>
      <dsp:txXfrm>
        <a:off x="120379" y="118811"/>
        <a:ext cx="2913532" cy="2164438"/>
      </dsp:txXfrm>
    </dsp:sp>
    <dsp:sp modelId="{34350582-5842-485C-86AB-D2A905D52C41}">
      <dsp:nvSpPr>
        <dsp:cNvPr id="0" name=""/>
        <dsp:cNvSpPr/>
      </dsp:nvSpPr>
      <dsp:spPr>
        <a:xfrm>
          <a:off x="3256914" y="2880314"/>
          <a:ext cx="3223799" cy="1606437"/>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solidFill>
                <a:schemeClr val="tx1"/>
              </a:solidFill>
            </a:rPr>
            <a:t>crédito bancario con </a:t>
          </a:r>
          <a:r>
            <a:rPr lang="es-EC" sz="1800" b="1" kern="1200" dirty="0" err="1" smtClean="0">
              <a:solidFill>
                <a:schemeClr val="tx1"/>
              </a:solidFill>
            </a:rPr>
            <a:t>Produbanco</a:t>
          </a:r>
          <a:r>
            <a:rPr lang="es-EC" sz="1800" b="1" kern="1200" dirty="0" smtClean="0">
              <a:solidFill>
                <a:schemeClr val="tx1"/>
              </a:solidFill>
            </a:rPr>
            <a:t> por un monto de $4800.</a:t>
          </a:r>
          <a:endParaRPr lang="es-EC" sz="1800" b="1" kern="1200" dirty="0">
            <a:solidFill>
              <a:schemeClr val="tx1"/>
            </a:solidFill>
          </a:endParaRPr>
        </a:p>
      </dsp:txBody>
      <dsp:txXfrm>
        <a:off x="3256914" y="3081119"/>
        <a:ext cx="2621385" cy="1204827"/>
      </dsp:txXfrm>
    </dsp:sp>
    <dsp:sp modelId="{4BEA8547-FAD4-45E1-BF06-0AE76A1621C5}">
      <dsp:nvSpPr>
        <dsp:cNvPr id="0" name=""/>
        <dsp:cNvSpPr/>
      </dsp:nvSpPr>
      <dsp:spPr>
        <a:xfrm>
          <a:off x="216030" y="2832282"/>
          <a:ext cx="3040884" cy="1702501"/>
        </a:xfrm>
        <a:prstGeom prst="roundRect">
          <a:avLst/>
        </a:prstGeom>
        <a:solidFill>
          <a:schemeClr val="accent1">
            <a:hueOff val="0"/>
            <a:satOff val="0"/>
            <a:lumOff val="0"/>
            <a:alphaOff val="0"/>
          </a:schemeClr>
        </a:solidFill>
        <a:ln w="10795" cap="flat" cmpd="sng" algn="ctr">
          <a:solidFill>
            <a:srgbClr val="7030A0"/>
          </a:solidFill>
          <a:prstDash val="solid"/>
        </a:ln>
        <a:effectLst>
          <a:glow rad="1397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FINANCIAMIENTO EXTERNO </a:t>
          </a:r>
          <a:endParaRPr lang="es-EC" sz="1800" b="1" kern="1200" dirty="0">
            <a:solidFill>
              <a:schemeClr val="tx1"/>
            </a:solidFill>
          </a:endParaRPr>
        </a:p>
      </dsp:txBody>
      <dsp:txXfrm>
        <a:off x="299139" y="2915391"/>
        <a:ext cx="2874666" cy="15362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48F2B-3708-46CE-B48B-574D5CA1A744}">
      <dsp:nvSpPr>
        <dsp:cNvPr id="0" name=""/>
        <dsp:cNvSpPr/>
      </dsp:nvSpPr>
      <dsp:spPr>
        <a:xfrm>
          <a:off x="49307" y="0"/>
          <a:ext cx="6021288" cy="6021288"/>
        </a:xfrm>
        <a:prstGeom prst="triangl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81BCF-D461-46EE-8558-C6461601E3FC}">
      <dsp:nvSpPr>
        <dsp:cNvPr id="0" name=""/>
        <dsp:cNvSpPr/>
      </dsp:nvSpPr>
      <dsp:spPr>
        <a:xfrm>
          <a:off x="1708308" y="603604"/>
          <a:ext cx="6617124" cy="848497"/>
        </a:xfrm>
        <a:prstGeom prst="round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Times New Roman" pitchFamily="18" charset="0"/>
              <a:cs typeface="Times New Roman" pitchFamily="18" charset="0"/>
            </a:rPr>
            <a:t>La Empresa Cultivos del </a:t>
          </a:r>
          <a:r>
            <a:rPr lang="es-EC" sz="1400" b="1" kern="1200" dirty="0" smtClean="0">
              <a:latin typeface="Times New Roman" pitchFamily="18" charset="0"/>
              <a:cs typeface="Times New Roman" pitchFamily="18" charset="0"/>
            </a:rPr>
            <a:t>Paraíso no maneja un buen direccionamiento estratégico dando como resultado que no todas las personas que conforman la empresa se encuentren empapados de la cultura corporativa que se maneja en la organización limitando la información esencial para la toma de decisiones.</a:t>
          </a:r>
          <a:endParaRPr lang="es-EC" sz="1400" b="1" kern="1200" dirty="0">
            <a:latin typeface="Times New Roman" pitchFamily="18" charset="0"/>
            <a:cs typeface="Times New Roman" pitchFamily="18" charset="0"/>
          </a:endParaRPr>
        </a:p>
      </dsp:txBody>
      <dsp:txXfrm>
        <a:off x="1749728" y="645024"/>
        <a:ext cx="6534284" cy="765657"/>
      </dsp:txXfrm>
    </dsp:sp>
    <dsp:sp modelId="{4AEE1064-9B62-4514-83B7-C898AB5E65E3}">
      <dsp:nvSpPr>
        <dsp:cNvPr id="0" name=""/>
        <dsp:cNvSpPr/>
      </dsp:nvSpPr>
      <dsp:spPr>
        <a:xfrm>
          <a:off x="1620344" y="1539275"/>
          <a:ext cx="6793051" cy="732563"/>
        </a:xfrm>
        <a:prstGeom prst="round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El estudio del macroambiente y del microambiente a través del análisis de sus respectivas variables nos ayudó a descubrir los puntos buenos y malos de la empresa además de las debilidades que nos hacen vulnerables ante la competencia y las oportunidades para crecer en el mercado.</a:t>
          </a:r>
          <a:endParaRPr lang="es-EC" sz="1400" b="1" kern="1200" dirty="0">
            <a:latin typeface="Times New Roman" pitchFamily="18" charset="0"/>
            <a:cs typeface="Times New Roman" pitchFamily="18" charset="0"/>
          </a:endParaRPr>
        </a:p>
      </dsp:txBody>
      <dsp:txXfrm>
        <a:off x="1656105" y="1575036"/>
        <a:ext cx="6721529" cy="661041"/>
      </dsp:txXfrm>
    </dsp:sp>
    <dsp:sp modelId="{3AD2A594-5096-4777-B341-2A08DCDB65BC}">
      <dsp:nvSpPr>
        <dsp:cNvPr id="0" name=""/>
        <dsp:cNvSpPr/>
      </dsp:nvSpPr>
      <dsp:spPr>
        <a:xfrm>
          <a:off x="1442089" y="2359012"/>
          <a:ext cx="7149562" cy="899887"/>
        </a:xfrm>
        <a:prstGeom prst="round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Como resultado de la presente investigación  podemos concluir que la marca de la Empresa Cultivos del Paraíso tiene un buen posicionamiento del mercado ya que el 65% de los encuestados conoce los productos que ofrece la Empresa y un 61,45%  son consumidores de la marca Cultivos del Paraíso.</a:t>
          </a:r>
          <a:endParaRPr lang="es-EC" sz="1400" b="1" kern="1200" dirty="0">
            <a:latin typeface="Times New Roman" pitchFamily="18" charset="0"/>
            <a:cs typeface="Times New Roman" pitchFamily="18" charset="0"/>
          </a:endParaRPr>
        </a:p>
      </dsp:txBody>
      <dsp:txXfrm>
        <a:off x="1486018" y="2402941"/>
        <a:ext cx="7061704" cy="812029"/>
      </dsp:txXfrm>
    </dsp:sp>
    <dsp:sp modelId="{8C40FEE4-439F-4817-B2FD-85B6641C6233}">
      <dsp:nvSpPr>
        <dsp:cNvPr id="0" name=""/>
        <dsp:cNvSpPr/>
      </dsp:nvSpPr>
      <dsp:spPr>
        <a:xfrm>
          <a:off x="1531207" y="3346073"/>
          <a:ext cx="6971326" cy="820336"/>
        </a:xfrm>
        <a:prstGeom prst="round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Con la aplicación de las estrategias de marketing  ofensivas, defensivas y las del mix de marketing la Empresa Cultivos del Paraíso ha logrado detectar las falencias que tiene como empresa en los productos y servicios que esta ofrece a sus clientes logrando el incremento de sus ventas y un mejor posicionamiento.</a:t>
          </a:r>
          <a:endParaRPr lang="es-EC" sz="1400" b="1" kern="1200" dirty="0">
            <a:latin typeface="Times New Roman" pitchFamily="18" charset="0"/>
            <a:cs typeface="Times New Roman" pitchFamily="18" charset="0"/>
          </a:endParaRPr>
        </a:p>
      </dsp:txBody>
      <dsp:txXfrm>
        <a:off x="1571253" y="3386119"/>
        <a:ext cx="6891234" cy="740244"/>
      </dsp:txXfrm>
    </dsp:sp>
    <dsp:sp modelId="{5CA8A29F-6C68-436C-B759-7ED1432D571F}">
      <dsp:nvSpPr>
        <dsp:cNvPr id="0" name=""/>
        <dsp:cNvSpPr/>
      </dsp:nvSpPr>
      <dsp:spPr>
        <a:xfrm>
          <a:off x="1708308" y="4253583"/>
          <a:ext cx="6617124" cy="1076926"/>
        </a:xfrm>
        <a:prstGeom prst="round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Para poder realizar la implementación del plan de marketing la Empresa Cultivos del Paraíso destinará el  3% de las ventas logrando así el notorio incremento de sus ventas.</a:t>
          </a:r>
          <a:endParaRPr lang="es-EC" sz="1400" b="1" kern="1200" dirty="0">
            <a:latin typeface="Times New Roman" pitchFamily="18" charset="0"/>
            <a:cs typeface="Times New Roman" pitchFamily="18" charset="0"/>
          </a:endParaRPr>
        </a:p>
      </dsp:txBody>
      <dsp:txXfrm>
        <a:off x="1760879" y="4306154"/>
        <a:ext cx="6511982" cy="9717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51059-3247-4879-A81A-B8462EA2DED0}">
      <dsp:nvSpPr>
        <dsp:cNvPr id="0" name=""/>
        <dsp:cNvSpPr/>
      </dsp:nvSpPr>
      <dsp:spPr>
        <a:xfrm>
          <a:off x="0" y="909100"/>
          <a:ext cx="2700300" cy="1620180"/>
        </a:xfrm>
        <a:prstGeom prst="flowChartAlternateProcess">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Comunicar a todos los miembros de la empresa la cultura corporativa para que todos trabajen con las mismas metas y objetivos logrando el crecimiento de la empresa.</a:t>
          </a:r>
          <a:endParaRPr lang="es-EC" sz="1400" b="1" kern="1200" dirty="0">
            <a:solidFill>
              <a:schemeClr val="tx1"/>
            </a:solidFill>
            <a:latin typeface="Times New Roman" pitchFamily="18" charset="0"/>
            <a:cs typeface="Times New Roman" pitchFamily="18" charset="0"/>
          </a:endParaRPr>
        </a:p>
      </dsp:txBody>
      <dsp:txXfrm>
        <a:off x="79089" y="988189"/>
        <a:ext cx="2542122" cy="1462002"/>
      </dsp:txXfrm>
    </dsp:sp>
    <dsp:sp modelId="{458BAC2B-52A3-4DFD-B1EB-9C3B281601C0}">
      <dsp:nvSpPr>
        <dsp:cNvPr id="0" name=""/>
        <dsp:cNvSpPr/>
      </dsp:nvSpPr>
      <dsp:spPr>
        <a:xfrm>
          <a:off x="2970329" y="648073"/>
          <a:ext cx="2700300" cy="2142234"/>
        </a:xfrm>
        <a:prstGeom prst="flowChartPunchedCard">
          <a:avLst/>
        </a:prstGeom>
        <a:solidFill>
          <a:schemeClr val="accent5">
            <a:hueOff val="-4164923"/>
            <a:satOff val="4081"/>
            <a:lumOff val="-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Realizar anualmente la actualización de las variables que se encuentran dentro del análisis del macroambiente y microambiente para que la empresa se encuentre actualizada y alerta ante los cambios en el mercado.</a:t>
          </a:r>
          <a:endParaRPr lang="es-EC" sz="1400" b="1" kern="1200" dirty="0">
            <a:solidFill>
              <a:schemeClr val="tx1"/>
            </a:solidFill>
            <a:latin typeface="Times New Roman" pitchFamily="18" charset="0"/>
            <a:cs typeface="Times New Roman" pitchFamily="18" charset="0"/>
          </a:endParaRPr>
        </a:p>
      </dsp:txBody>
      <dsp:txXfrm>
        <a:off x="2970329" y="1076520"/>
        <a:ext cx="2700300" cy="1713787"/>
      </dsp:txXfrm>
    </dsp:sp>
    <dsp:sp modelId="{D03439B4-CADA-4DCF-AD00-AAAD3AA270FE}">
      <dsp:nvSpPr>
        <dsp:cNvPr id="0" name=""/>
        <dsp:cNvSpPr/>
      </dsp:nvSpPr>
      <dsp:spPr>
        <a:xfrm>
          <a:off x="5940659" y="909100"/>
          <a:ext cx="2700300" cy="1620180"/>
        </a:xfrm>
        <a:prstGeom prst="flowChartDocument">
          <a:avLst/>
        </a:prstGeom>
        <a:solidFill>
          <a:schemeClr val="accent5">
            <a:hueOff val="-8329847"/>
            <a:satOff val="8162"/>
            <a:lumOff val="-94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Readecuar o rectificar el direccionamiento estratégico tomando en cuenta las observaciones realizadas en la presente investigación.</a:t>
          </a:r>
          <a:endParaRPr lang="es-EC" sz="1400" b="1" kern="1200" dirty="0">
            <a:solidFill>
              <a:schemeClr val="tx1"/>
            </a:solidFill>
            <a:latin typeface="Times New Roman" pitchFamily="18" charset="0"/>
            <a:cs typeface="Times New Roman" pitchFamily="18" charset="0"/>
          </a:endParaRPr>
        </a:p>
      </dsp:txBody>
      <dsp:txXfrm>
        <a:off x="5940659" y="909100"/>
        <a:ext cx="2700300" cy="1299294"/>
      </dsp:txXfrm>
    </dsp:sp>
    <dsp:sp modelId="{0400D385-CE16-4177-A03E-42EFA40675AD}">
      <dsp:nvSpPr>
        <dsp:cNvPr id="0" name=""/>
        <dsp:cNvSpPr/>
      </dsp:nvSpPr>
      <dsp:spPr>
        <a:xfrm>
          <a:off x="1485164" y="3060338"/>
          <a:ext cx="2700300" cy="1620180"/>
        </a:xfrm>
        <a:prstGeom prst="flowChartPunchedTape">
          <a:avLst/>
        </a:prstGeom>
        <a:solidFill>
          <a:schemeClr val="accent5">
            <a:hueOff val="-12494770"/>
            <a:satOff val="12242"/>
            <a:lumOff val="-1411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Implementar estrategias de marketing ofensivas, defensivas y las del mix.</a:t>
          </a:r>
          <a:endParaRPr lang="es-EC" sz="1400" b="1" kern="1200" dirty="0">
            <a:solidFill>
              <a:schemeClr val="tx1"/>
            </a:solidFill>
            <a:latin typeface="Times New Roman" pitchFamily="18" charset="0"/>
            <a:cs typeface="Times New Roman" pitchFamily="18" charset="0"/>
          </a:endParaRPr>
        </a:p>
      </dsp:txBody>
      <dsp:txXfrm>
        <a:off x="1485164" y="3384374"/>
        <a:ext cx="2700300" cy="972108"/>
      </dsp:txXfrm>
    </dsp:sp>
    <dsp:sp modelId="{357B4D22-0B5C-4019-A896-074B7D329E46}">
      <dsp:nvSpPr>
        <dsp:cNvPr id="0" name=""/>
        <dsp:cNvSpPr/>
      </dsp:nvSpPr>
      <dsp:spPr>
        <a:xfrm>
          <a:off x="4455495" y="3060338"/>
          <a:ext cx="2700300" cy="1620180"/>
        </a:xfrm>
        <a:prstGeom prst="flowChartPreparation">
          <a:avLst/>
        </a:prstGeom>
        <a:solidFill>
          <a:schemeClr val="accent5">
            <a:hueOff val="-16659694"/>
            <a:satOff val="16323"/>
            <a:lumOff val="-188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Se recomienda a la Empresa Cultivos del Paraíso aplicar el plan de marketing sug</a:t>
          </a:r>
          <a:r>
            <a:rPr lang="es-EC" sz="1400" b="1" kern="1200" dirty="0" smtClean="0">
              <a:solidFill>
                <a:schemeClr val="tx1"/>
              </a:solidFill>
            </a:rPr>
            <a:t>erido</a:t>
          </a:r>
          <a:r>
            <a:rPr lang="es-EC" sz="1400" b="1" kern="1200" dirty="0" smtClean="0"/>
            <a:t>.</a:t>
          </a:r>
          <a:endParaRPr lang="es-EC" sz="1400" b="1" kern="1200" dirty="0"/>
        </a:p>
      </dsp:txBody>
      <dsp:txXfrm>
        <a:off x="4995555" y="3060338"/>
        <a:ext cx="1620180" cy="162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2CC6D-4BDA-484A-9D01-785D5402F382}">
      <dsp:nvSpPr>
        <dsp:cNvPr id="0" name=""/>
        <dsp:cNvSpPr/>
      </dsp:nvSpPr>
      <dsp:spPr>
        <a:xfrm>
          <a:off x="434451" y="0"/>
          <a:ext cx="4923784" cy="169736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31FBF-900A-49B9-B7AF-0E7C787A9204}">
      <dsp:nvSpPr>
        <dsp:cNvPr id="0" name=""/>
        <dsp:cNvSpPr/>
      </dsp:nvSpPr>
      <dsp:spPr>
        <a:xfrm>
          <a:off x="70" y="509208"/>
          <a:ext cx="2825632" cy="678944"/>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b="1" kern="1200" dirty="0" smtClean="0">
              <a:solidFill>
                <a:schemeClr val="bg1"/>
              </a:solidFill>
            </a:rPr>
            <a:t> población  6400</a:t>
          </a:r>
          <a:endParaRPr lang="es-EC" sz="2900" b="1" kern="1200" dirty="0">
            <a:solidFill>
              <a:schemeClr val="bg1"/>
            </a:solidFill>
          </a:endParaRPr>
        </a:p>
      </dsp:txBody>
      <dsp:txXfrm>
        <a:off x="33213" y="542351"/>
        <a:ext cx="2759346" cy="612658"/>
      </dsp:txXfrm>
    </dsp:sp>
    <dsp:sp modelId="{D7059328-2C2E-4CCB-BC63-22A509ACB97F}">
      <dsp:nvSpPr>
        <dsp:cNvPr id="0" name=""/>
        <dsp:cNvSpPr/>
      </dsp:nvSpPr>
      <dsp:spPr>
        <a:xfrm>
          <a:off x="2966984" y="509208"/>
          <a:ext cx="2825632" cy="678944"/>
        </a:xfrm>
        <a:prstGeom prst="roundRect">
          <a:avLst/>
        </a:prstGeom>
        <a:solidFill>
          <a:schemeClr val="accent5">
            <a:hueOff val="-16659694"/>
            <a:satOff val="16323"/>
            <a:lumOff val="-18823"/>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b="1" kern="1200" dirty="0" smtClean="0">
              <a:solidFill>
                <a:schemeClr val="tx1"/>
              </a:solidFill>
            </a:rPr>
            <a:t>  </a:t>
          </a:r>
          <a:r>
            <a:rPr lang="es-EC" sz="2900" b="1" kern="1200" dirty="0" smtClean="0">
              <a:solidFill>
                <a:schemeClr val="bg1"/>
              </a:solidFill>
            </a:rPr>
            <a:t>363 encuestas</a:t>
          </a:r>
          <a:endParaRPr lang="es-EC" sz="2900" b="1" kern="1200" dirty="0">
            <a:solidFill>
              <a:schemeClr val="bg1"/>
            </a:solidFill>
          </a:endParaRPr>
        </a:p>
      </dsp:txBody>
      <dsp:txXfrm>
        <a:off x="3000127" y="542351"/>
        <a:ext cx="2759346" cy="61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8B0AD-FEB5-4A60-BF66-25590209CA36}">
      <dsp:nvSpPr>
        <dsp:cNvPr id="0" name=""/>
        <dsp:cNvSpPr/>
      </dsp:nvSpPr>
      <dsp:spPr>
        <a:xfrm rot="16200000">
          <a:off x="-885370" y="1390730"/>
          <a:ext cx="4248476" cy="2475122"/>
        </a:xfrm>
        <a:prstGeom prst="flowChartManualOperation">
          <a:avLst/>
        </a:prstGeom>
        <a:solidFill>
          <a:schemeClr val="accent5">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C" sz="1600" b="1" kern="1200" dirty="0" smtClean="0">
              <a:solidFill>
                <a:schemeClr val="tx1"/>
              </a:solidFill>
              <a:latin typeface="Times New Roman" pitchFamily="18" charset="0"/>
              <a:cs typeface="Times New Roman" pitchFamily="18" charset="0"/>
            </a:rPr>
            <a:t>General </a:t>
          </a:r>
          <a:endParaRPr lang="es-EC" sz="1600" b="1"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S" sz="1600" b="1" kern="1200" dirty="0" smtClean="0">
              <a:solidFill>
                <a:schemeClr val="tx1"/>
              </a:solidFill>
              <a:latin typeface="Times New Roman" pitchFamily="18" charset="0"/>
              <a:cs typeface="Times New Roman" pitchFamily="18" charset="0"/>
            </a:rPr>
            <a:t>Proponer el plan estratégico de marketing con la finalidad de incrementar las ventas de la Empresa Cultivos del Paraíso a través de estrategias que ayuden a la empresa a mejorar su posicionamiento satisfaciendo las necesidades de sus clientes</a:t>
          </a:r>
          <a:endParaRPr lang="es-EC" sz="1600" b="1" kern="1200" dirty="0">
            <a:solidFill>
              <a:schemeClr val="tx1"/>
            </a:solidFill>
            <a:latin typeface="Times New Roman" pitchFamily="18" charset="0"/>
            <a:cs typeface="Times New Roman" pitchFamily="18" charset="0"/>
          </a:endParaRPr>
        </a:p>
      </dsp:txBody>
      <dsp:txXfrm rot="5400000">
        <a:off x="1307" y="1353748"/>
        <a:ext cx="2475122" cy="2549086"/>
      </dsp:txXfrm>
    </dsp:sp>
    <dsp:sp modelId="{09749693-1ED5-44FE-8941-29C83B6505AD}">
      <dsp:nvSpPr>
        <dsp:cNvPr id="0" name=""/>
        <dsp:cNvSpPr/>
      </dsp:nvSpPr>
      <dsp:spPr>
        <a:xfrm rot="16200000">
          <a:off x="2990681" y="-104355"/>
          <a:ext cx="5256583" cy="5465294"/>
        </a:xfrm>
        <a:prstGeom prst="flowChartManualOperation">
          <a:avLst/>
        </a:prstGeom>
        <a:solidFill>
          <a:schemeClr val="accent5">
            <a:hueOff val="-16659694"/>
            <a:satOff val="16323"/>
            <a:lumOff val="-1882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Específicos</a:t>
          </a:r>
          <a:endParaRPr lang="es-EC" sz="1400" b="1"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b="1" kern="1200" dirty="0" smtClean="0">
              <a:solidFill>
                <a:schemeClr val="tx1"/>
              </a:solidFill>
              <a:latin typeface="Times New Roman" pitchFamily="18" charset="0"/>
              <a:cs typeface="Times New Roman" pitchFamily="18" charset="0"/>
            </a:rPr>
            <a:t>Manejar información actualizada y fidedigna para estar alerta ante los cambios en el mercado y la competencia para poder tomar decisiones acertadas para evitar errores y aplicar las técnicas de marketing apropiadas.</a:t>
          </a:r>
          <a:endParaRPr lang="es-EC" sz="1600" b="1"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b="1" kern="1200" dirty="0" smtClean="0">
              <a:solidFill>
                <a:schemeClr val="tx1"/>
              </a:solidFill>
              <a:latin typeface="Times New Roman" pitchFamily="18" charset="0"/>
              <a:cs typeface="Times New Roman" pitchFamily="18" charset="0"/>
            </a:rPr>
            <a:t>Lograr con la aplicación de campañas de publicidad informar , persuadir  a los clientes potenciales para  que compren frutilla de la Empresa Cultivos del Paraíso y recordar a los clientes actuales los beneficios, características de consumir nuestro producto. </a:t>
          </a:r>
          <a:endParaRPr lang="es-EC" sz="1600" b="1"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b="1" kern="1200" dirty="0" smtClean="0">
              <a:solidFill>
                <a:schemeClr val="tx1"/>
              </a:solidFill>
              <a:latin typeface="Times New Roman" pitchFamily="18" charset="0"/>
              <a:cs typeface="Times New Roman" pitchFamily="18" charset="0"/>
            </a:rPr>
            <a:t>Mejorar el posicionamiento de la marca Cultivos del Paraíso logrando el incremento de las ventas por la aplicación del plan estratégico de marketing.</a:t>
          </a:r>
          <a:endParaRPr lang="es-EC" sz="1600" b="1"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b="1" kern="1200" dirty="0" smtClean="0">
              <a:solidFill>
                <a:schemeClr val="tx1"/>
              </a:solidFill>
              <a:latin typeface="Times New Roman" pitchFamily="18" charset="0"/>
              <a:cs typeface="Times New Roman" pitchFamily="18" charset="0"/>
            </a:rPr>
            <a:t>Determinar el plan de medios para lograr el posicionamiento  de la marca Cultivos del Paraíso.</a:t>
          </a:r>
          <a:endParaRPr lang="es-EC" sz="1600" b="1" kern="1200" dirty="0">
            <a:solidFill>
              <a:schemeClr val="tx1"/>
            </a:solidFill>
            <a:latin typeface="Times New Roman" pitchFamily="18" charset="0"/>
            <a:cs typeface="Times New Roman" pitchFamily="18" charset="0"/>
          </a:endParaRPr>
        </a:p>
      </dsp:txBody>
      <dsp:txXfrm rot="5400000">
        <a:off x="2886326" y="1051317"/>
        <a:ext cx="5465294" cy="3153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BCEED-D1AD-4F9B-8AF2-930AC53D09B9}">
      <dsp:nvSpPr>
        <dsp:cNvPr id="0" name=""/>
        <dsp:cNvSpPr/>
      </dsp:nvSpPr>
      <dsp:spPr>
        <a:xfrm>
          <a:off x="465622" y="0"/>
          <a:ext cx="3243961" cy="24482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9B033-E1C7-4002-9003-DA8373C61688}">
      <dsp:nvSpPr>
        <dsp:cNvPr id="0" name=""/>
        <dsp:cNvSpPr/>
      </dsp:nvSpPr>
      <dsp:spPr>
        <a:xfrm>
          <a:off x="209" y="734481"/>
          <a:ext cx="1171249" cy="979308"/>
        </a:xfrm>
        <a:prstGeom prst="roundRect">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 </a:t>
          </a:r>
          <a:r>
            <a:rPr lang="es-ES" sz="1400" b="1" kern="1200" dirty="0" smtClean="0">
              <a:solidFill>
                <a:schemeClr val="tx1"/>
              </a:solidFill>
            </a:rPr>
            <a:t>pedidos mayores a  $1000</a:t>
          </a:r>
          <a:endParaRPr lang="es-EC" sz="1400" b="1" kern="1200" dirty="0">
            <a:solidFill>
              <a:schemeClr val="tx1"/>
            </a:solidFill>
          </a:endParaRPr>
        </a:p>
      </dsp:txBody>
      <dsp:txXfrm>
        <a:off x="48015" y="782287"/>
        <a:ext cx="1075637" cy="883696"/>
      </dsp:txXfrm>
    </dsp:sp>
    <dsp:sp modelId="{D0EBA7CA-9541-45FA-AE68-0D083DE3F194}">
      <dsp:nvSpPr>
        <dsp:cNvPr id="0" name=""/>
        <dsp:cNvSpPr/>
      </dsp:nvSpPr>
      <dsp:spPr>
        <a:xfrm>
          <a:off x="1322587" y="734481"/>
          <a:ext cx="1171249" cy="979308"/>
        </a:xfrm>
        <a:prstGeom prst="roundRect">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Obsequios  como jarros, esferos, llaveros, camisetas</a:t>
          </a:r>
          <a:endParaRPr lang="es-EC" sz="1400" b="1" kern="1200" dirty="0">
            <a:solidFill>
              <a:schemeClr val="tx1"/>
            </a:solidFill>
          </a:endParaRPr>
        </a:p>
      </dsp:txBody>
      <dsp:txXfrm>
        <a:off x="1370393" y="782287"/>
        <a:ext cx="1075637" cy="883696"/>
      </dsp:txXfrm>
    </dsp:sp>
    <dsp:sp modelId="{823779AD-6E64-4D1F-8E93-5473A50F0761}">
      <dsp:nvSpPr>
        <dsp:cNvPr id="0" name=""/>
        <dsp:cNvSpPr/>
      </dsp:nvSpPr>
      <dsp:spPr>
        <a:xfrm>
          <a:off x="2644966" y="734481"/>
          <a:ext cx="1171249" cy="97930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Seguro de nunca perdida</a:t>
          </a:r>
          <a:endParaRPr lang="es-EC" sz="1400" b="1" kern="1200" dirty="0">
            <a:solidFill>
              <a:schemeClr val="tx1"/>
            </a:solidFill>
          </a:endParaRPr>
        </a:p>
      </dsp:txBody>
      <dsp:txXfrm>
        <a:off x="2692772" y="782287"/>
        <a:ext cx="1075637" cy="883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83442-5E03-49BE-AB44-4B86317E1B8A}">
      <dsp:nvSpPr>
        <dsp:cNvPr id="0" name=""/>
        <dsp:cNvSpPr/>
      </dsp:nvSpPr>
      <dsp:spPr>
        <a:xfrm>
          <a:off x="1408365" y="0"/>
          <a:ext cx="3880804" cy="2160240"/>
        </a:xfrm>
        <a:prstGeom prst="rightArrow">
          <a:avLst>
            <a:gd name="adj1" fmla="val 70000"/>
            <a:gd name="adj2" fmla="val 50000"/>
          </a:avLst>
        </a:prstGeom>
        <a:solidFill>
          <a:srgbClr val="92D050">
            <a:alpha val="9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s-EC" sz="1600" b="1" u="none" strike="noStrike" kern="1200" dirty="0" smtClean="0">
              <a:effectLst/>
            </a:rPr>
            <a:t>Firmar  acuerdos exclusivos con proveedores y distribuidores </a:t>
          </a:r>
          <a:endParaRPr lang="es-EC" sz="1600" b="1" u="none" strike="noStrike" kern="1200" dirty="0">
            <a:effectLst/>
          </a:endParaRPr>
        </a:p>
        <a:p>
          <a:pPr marL="171450" lvl="1" indent="-171450" algn="l" defTabSz="711200">
            <a:lnSpc>
              <a:spcPct val="90000"/>
            </a:lnSpc>
            <a:spcBef>
              <a:spcPct val="0"/>
            </a:spcBef>
            <a:spcAft>
              <a:spcPct val="15000"/>
            </a:spcAft>
            <a:buChar char="••"/>
          </a:pPr>
          <a:r>
            <a:rPr lang="es-EC" sz="1600" b="1" u="none" strike="noStrike" kern="1200" dirty="0" smtClean="0">
              <a:effectLst/>
            </a:rPr>
            <a:t>Invertir en investigación de tecnología e insumos </a:t>
          </a:r>
          <a:endParaRPr lang="es-EC" sz="1600" b="1" u="none" strike="noStrike" kern="1200" dirty="0">
            <a:effectLst/>
          </a:endParaRPr>
        </a:p>
      </dsp:txBody>
      <dsp:txXfrm>
        <a:off x="2378566" y="324036"/>
        <a:ext cx="2154519" cy="1512168"/>
      </dsp:txXfrm>
    </dsp:sp>
    <dsp:sp modelId="{C6CBD46A-759B-47E0-B6D9-4965A8D31226}">
      <dsp:nvSpPr>
        <dsp:cNvPr id="0" name=""/>
        <dsp:cNvSpPr/>
      </dsp:nvSpPr>
      <dsp:spPr>
        <a:xfrm>
          <a:off x="530393" y="268194"/>
          <a:ext cx="1987134" cy="1326280"/>
        </a:xfrm>
        <a:prstGeom prst="ellipse">
          <a:avLst/>
        </a:prstGeom>
        <a:solidFill>
          <a:schemeClr val="accent1">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BÁSICA I : PROTEGER LA POSICIÓN</a:t>
          </a:r>
          <a:endParaRPr lang="es-EC" sz="1600" b="1" kern="1200" dirty="0">
            <a:solidFill>
              <a:schemeClr val="tx1"/>
            </a:solidFill>
          </a:endParaRPr>
        </a:p>
      </dsp:txBody>
      <dsp:txXfrm>
        <a:off x="821402" y="462423"/>
        <a:ext cx="1405116" cy="937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FB55-0F31-4F4D-A2CC-9C538E45DF84}">
      <dsp:nvSpPr>
        <dsp:cNvPr id="0" name=""/>
        <dsp:cNvSpPr/>
      </dsp:nvSpPr>
      <dsp:spPr>
        <a:xfrm>
          <a:off x="2505878" y="0"/>
          <a:ext cx="3758817" cy="1743968"/>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 </a:t>
          </a:r>
          <a:r>
            <a:rPr lang="es-ES" sz="1800" b="1" kern="1200" dirty="0" smtClean="0"/>
            <a:t>3% de las ventas para marketing</a:t>
          </a:r>
          <a:endParaRPr lang="es-EC" sz="1800" b="1" kern="1200" dirty="0"/>
        </a:p>
        <a:p>
          <a:pPr marL="171450" lvl="1" indent="-171450" algn="l" defTabSz="800100">
            <a:lnSpc>
              <a:spcPct val="90000"/>
            </a:lnSpc>
            <a:spcBef>
              <a:spcPct val="0"/>
            </a:spcBef>
            <a:spcAft>
              <a:spcPct val="15000"/>
            </a:spcAft>
            <a:buChar char="••"/>
          </a:pPr>
          <a:r>
            <a:rPr lang="es-ES" sz="1800" b="1" kern="1200" dirty="0" smtClean="0"/>
            <a:t>nuevos productos </a:t>
          </a:r>
          <a:endParaRPr lang="es-EC" sz="1800" b="1" kern="1200" dirty="0"/>
        </a:p>
        <a:p>
          <a:pPr marL="171450" lvl="1" indent="-171450" algn="l" defTabSz="800100">
            <a:lnSpc>
              <a:spcPct val="90000"/>
            </a:lnSpc>
            <a:spcBef>
              <a:spcPct val="0"/>
            </a:spcBef>
            <a:spcAft>
              <a:spcPct val="15000"/>
            </a:spcAft>
            <a:buChar char="••"/>
          </a:pPr>
          <a:r>
            <a:rPr lang="es-ES" sz="1800" b="1" kern="1200" dirty="0" smtClean="0"/>
            <a:t>Creación del departamento de marketing</a:t>
          </a:r>
          <a:endParaRPr lang="es-EC" sz="1800" b="1" kern="1200" dirty="0"/>
        </a:p>
      </dsp:txBody>
      <dsp:txXfrm>
        <a:off x="2505878" y="217996"/>
        <a:ext cx="3104829" cy="1307976"/>
      </dsp:txXfrm>
    </dsp:sp>
    <dsp:sp modelId="{64610A18-E7E7-498D-860E-C87B8EEE0B1D}">
      <dsp:nvSpPr>
        <dsp:cNvPr id="0" name=""/>
        <dsp:cNvSpPr/>
      </dsp:nvSpPr>
      <dsp:spPr>
        <a:xfrm>
          <a:off x="0" y="0"/>
          <a:ext cx="2505878" cy="174396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INVERTIR PARA PROTEGER LA SITUACIÓN EN MERCADOS CRECIENTE</a:t>
          </a:r>
          <a:endParaRPr lang="es-EC" sz="1800" kern="1200" dirty="0">
            <a:solidFill>
              <a:schemeClr val="tx1"/>
            </a:solidFill>
          </a:endParaRPr>
        </a:p>
      </dsp:txBody>
      <dsp:txXfrm>
        <a:off x="85134" y="85134"/>
        <a:ext cx="2335610" cy="1573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43640-1E7E-4774-90AE-E8A85B5EC2D1}">
      <dsp:nvSpPr>
        <dsp:cNvPr id="0" name=""/>
        <dsp:cNvSpPr/>
      </dsp:nvSpPr>
      <dsp:spPr>
        <a:xfrm>
          <a:off x="3886" y="419073"/>
          <a:ext cx="2150745" cy="710892"/>
        </a:xfrm>
        <a:prstGeom prst="chevron">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DIFERENCIACIÓN DEL PRODUCTO</a:t>
          </a:r>
          <a:endParaRPr lang="es-EC" sz="1400" b="1" kern="1200" dirty="0"/>
        </a:p>
      </dsp:txBody>
      <dsp:txXfrm>
        <a:off x="359332" y="419073"/>
        <a:ext cx="1439853" cy="710892"/>
      </dsp:txXfrm>
    </dsp:sp>
    <dsp:sp modelId="{8FF3B230-4F67-4770-9228-8A90077722A0}">
      <dsp:nvSpPr>
        <dsp:cNvPr id="0" name=""/>
        <dsp:cNvSpPr/>
      </dsp:nvSpPr>
      <dsp:spPr>
        <a:xfrm>
          <a:off x="1863872" y="315981"/>
          <a:ext cx="1969253" cy="917076"/>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Factores asesinos de la percepción de la calidad  </a:t>
          </a:r>
          <a:endParaRPr lang="es-EC" sz="1400" b="1" kern="1200" dirty="0"/>
        </a:p>
      </dsp:txBody>
      <dsp:txXfrm>
        <a:off x="2322410" y="315981"/>
        <a:ext cx="1052177" cy="917076"/>
      </dsp:txXfrm>
    </dsp:sp>
    <dsp:sp modelId="{4B020E5B-07D2-41D9-8E28-73AFEDC2AE46}">
      <dsp:nvSpPr>
        <dsp:cNvPr id="0" name=""/>
        <dsp:cNvSpPr/>
      </dsp:nvSpPr>
      <dsp:spPr>
        <a:xfrm>
          <a:off x="3573232" y="337731"/>
          <a:ext cx="2102245" cy="873577"/>
        </a:xfrm>
        <a:prstGeom prst="chevron">
          <a:avLst/>
        </a:prstGeom>
        <a:solidFill>
          <a:schemeClr val="accent3">
            <a:tint val="40000"/>
            <a:alpha val="90000"/>
            <a:hueOff val="255026"/>
            <a:satOff val="-250"/>
            <a:lumOff val="424"/>
            <a:alphaOff val="0"/>
          </a:schemeClr>
        </a:solidFill>
        <a:ln w="9525" cap="flat" cmpd="sng" algn="ctr">
          <a:solidFill>
            <a:schemeClr val="accent3">
              <a:tint val="40000"/>
              <a:alpha val="90000"/>
              <a:hueOff val="255026"/>
              <a:satOff val="-250"/>
              <a:lumOff val="4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Factores que conducen la percepción de la calidad </a:t>
          </a:r>
          <a:endParaRPr lang="es-EC" sz="1400" b="1" kern="1200" dirty="0"/>
        </a:p>
      </dsp:txBody>
      <dsp:txXfrm>
        <a:off x="4010021" y="337731"/>
        <a:ext cx="1228668" cy="873577"/>
      </dsp:txXfrm>
    </dsp:sp>
    <dsp:sp modelId="{4E8343D6-061C-4753-96DE-50FB2CE9DFFF}">
      <dsp:nvSpPr>
        <dsp:cNvPr id="0" name=""/>
        <dsp:cNvSpPr/>
      </dsp:nvSpPr>
      <dsp:spPr>
        <a:xfrm>
          <a:off x="5415583" y="479499"/>
          <a:ext cx="1785118" cy="590041"/>
        </a:xfrm>
        <a:prstGeom prst="chevron">
          <a:avLst/>
        </a:prstGeom>
        <a:solidFill>
          <a:schemeClr val="accent3">
            <a:tint val="40000"/>
            <a:alpha val="90000"/>
            <a:hueOff val="510052"/>
            <a:satOff val="-500"/>
            <a:lumOff val="849"/>
            <a:alphaOff val="0"/>
          </a:schemeClr>
        </a:solidFill>
        <a:ln w="9525" cap="flat" cmpd="sng" algn="ctr">
          <a:solidFill>
            <a:schemeClr val="accent3">
              <a:tint val="40000"/>
              <a:alpha val="90000"/>
              <a:hueOff val="510052"/>
              <a:satOff val="-500"/>
              <a:lumOff val="8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Elementos estéticos de calidad</a:t>
          </a:r>
          <a:endParaRPr lang="es-EC" sz="1400" b="1" kern="1200" dirty="0"/>
        </a:p>
      </dsp:txBody>
      <dsp:txXfrm>
        <a:off x="5710604" y="479499"/>
        <a:ext cx="1195077" cy="590041"/>
      </dsp:txXfrm>
    </dsp:sp>
    <dsp:sp modelId="{707CE940-8249-4543-B672-253D34C20A23}">
      <dsp:nvSpPr>
        <dsp:cNvPr id="0" name=""/>
        <dsp:cNvSpPr/>
      </dsp:nvSpPr>
      <dsp:spPr>
        <a:xfrm>
          <a:off x="3886" y="1443568"/>
          <a:ext cx="2150745" cy="710892"/>
        </a:xfrm>
        <a:prstGeom prst="chevron">
          <a:avLst/>
        </a:prstGeom>
        <a:solidFill>
          <a:schemeClr val="accent3">
            <a:hueOff val="674915"/>
            <a:satOff val="-1576"/>
            <a:lumOff val="500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DIFERENCIACIÓN POR LOS SERVICIOS </a:t>
          </a:r>
          <a:endParaRPr lang="es-EC" sz="1400" b="1" kern="1200" dirty="0"/>
        </a:p>
      </dsp:txBody>
      <dsp:txXfrm>
        <a:off x="359332" y="1443568"/>
        <a:ext cx="1439853" cy="710892"/>
      </dsp:txXfrm>
    </dsp:sp>
    <dsp:sp modelId="{81BB12C4-C40D-4861-AAFE-9DFB20D08E08}">
      <dsp:nvSpPr>
        <dsp:cNvPr id="0" name=""/>
        <dsp:cNvSpPr/>
      </dsp:nvSpPr>
      <dsp:spPr>
        <a:xfrm>
          <a:off x="1863872" y="1358308"/>
          <a:ext cx="2238949" cy="881411"/>
        </a:xfrm>
        <a:prstGeom prst="chevron">
          <a:avLst/>
        </a:prstGeom>
        <a:solidFill>
          <a:schemeClr val="accent3">
            <a:tint val="40000"/>
            <a:alpha val="90000"/>
            <a:hueOff val="765078"/>
            <a:satOff val="-750"/>
            <a:lumOff val="1273"/>
            <a:alphaOff val="0"/>
          </a:schemeClr>
        </a:solidFill>
        <a:ln w="9525" cap="flat" cmpd="sng" algn="ctr">
          <a:solidFill>
            <a:schemeClr val="accent3">
              <a:tint val="40000"/>
              <a:alpha val="90000"/>
              <a:hueOff val="765078"/>
              <a:satOff val="-750"/>
              <a:lumOff val="12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Factores asesinos de la percepción de calidad de los servicios</a:t>
          </a:r>
          <a:endParaRPr lang="es-EC" sz="1400" b="1" kern="1200" dirty="0"/>
        </a:p>
      </dsp:txBody>
      <dsp:txXfrm>
        <a:off x="2304578" y="1358308"/>
        <a:ext cx="1357538" cy="881411"/>
      </dsp:txXfrm>
    </dsp:sp>
    <dsp:sp modelId="{5FD70E9C-765B-4E0E-B66C-11376E7683E5}">
      <dsp:nvSpPr>
        <dsp:cNvPr id="0" name=""/>
        <dsp:cNvSpPr/>
      </dsp:nvSpPr>
      <dsp:spPr>
        <a:xfrm>
          <a:off x="3842928" y="1503994"/>
          <a:ext cx="1785118" cy="590041"/>
        </a:xfrm>
        <a:prstGeom prst="chevron">
          <a:avLst/>
        </a:prstGeom>
        <a:solidFill>
          <a:schemeClr val="accent3">
            <a:tint val="40000"/>
            <a:alpha val="90000"/>
            <a:hueOff val="1020104"/>
            <a:satOff val="-1000"/>
            <a:lumOff val="1697"/>
            <a:alphaOff val="0"/>
          </a:schemeClr>
        </a:solidFill>
        <a:ln w="9525" cap="flat" cmpd="sng" algn="ctr">
          <a:solidFill>
            <a:schemeClr val="accent3">
              <a:tint val="40000"/>
              <a:alpha val="90000"/>
              <a:hueOff val="1020104"/>
              <a:satOff val="-1000"/>
              <a:lumOff val="16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Factores que realzan la calidad</a:t>
          </a:r>
          <a:endParaRPr lang="es-EC" sz="1400" b="1" kern="1200" dirty="0"/>
        </a:p>
      </dsp:txBody>
      <dsp:txXfrm>
        <a:off x="4137949" y="1503994"/>
        <a:ext cx="1195077" cy="590041"/>
      </dsp:txXfrm>
    </dsp:sp>
    <dsp:sp modelId="{9E972271-87AA-456A-82AD-7F45DEAE729C}">
      <dsp:nvSpPr>
        <dsp:cNvPr id="0" name=""/>
        <dsp:cNvSpPr/>
      </dsp:nvSpPr>
      <dsp:spPr>
        <a:xfrm>
          <a:off x="3886" y="2374515"/>
          <a:ext cx="2150745" cy="710892"/>
        </a:xfrm>
        <a:prstGeom prst="chevron">
          <a:avLst/>
        </a:prstGeom>
        <a:solidFill>
          <a:schemeClr val="accent3">
            <a:hueOff val="1349830"/>
            <a:satOff val="-3152"/>
            <a:lumOff val="1000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EL  NOMBRE DE LA MARCA Y SU GESTIÓN</a:t>
          </a:r>
          <a:endParaRPr lang="es-EC" sz="1400" b="1" kern="1200" dirty="0"/>
        </a:p>
      </dsp:txBody>
      <dsp:txXfrm>
        <a:off x="359332" y="2374515"/>
        <a:ext cx="1439853" cy="710892"/>
      </dsp:txXfrm>
    </dsp:sp>
    <dsp:sp modelId="{666BACC8-B719-4961-A67C-2C5843040666}">
      <dsp:nvSpPr>
        <dsp:cNvPr id="0" name=""/>
        <dsp:cNvSpPr/>
      </dsp:nvSpPr>
      <dsp:spPr>
        <a:xfrm>
          <a:off x="1863872" y="2364970"/>
          <a:ext cx="2013732" cy="729982"/>
        </a:xfrm>
        <a:prstGeom prst="chevron">
          <a:avLst/>
        </a:prstGeom>
        <a:solidFill>
          <a:schemeClr val="accent3">
            <a:tint val="40000"/>
            <a:alpha val="90000"/>
            <a:hueOff val="1275130"/>
            <a:satOff val="-1250"/>
            <a:lumOff val="2121"/>
            <a:alphaOff val="0"/>
          </a:schemeClr>
        </a:solidFill>
        <a:ln w="9525" cap="flat" cmpd="sng" algn="ctr">
          <a:solidFill>
            <a:schemeClr val="accent3">
              <a:tint val="40000"/>
              <a:alpha val="90000"/>
              <a:hueOff val="1275130"/>
              <a:satOff val="-1250"/>
              <a:lumOff val="21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Nombre de la compañía y de la marca</a:t>
          </a:r>
          <a:endParaRPr lang="es-EC" sz="1400" b="1" kern="1200" dirty="0"/>
        </a:p>
      </dsp:txBody>
      <dsp:txXfrm>
        <a:off x="2228863" y="2364970"/>
        <a:ext cx="1283750" cy="729982"/>
      </dsp:txXfrm>
    </dsp:sp>
    <dsp:sp modelId="{B4F35000-6496-47BB-A533-031D4540E590}">
      <dsp:nvSpPr>
        <dsp:cNvPr id="0" name=""/>
        <dsp:cNvSpPr/>
      </dsp:nvSpPr>
      <dsp:spPr>
        <a:xfrm>
          <a:off x="3617711" y="2364970"/>
          <a:ext cx="2089473" cy="729982"/>
        </a:xfrm>
        <a:prstGeom prst="chevron">
          <a:avLst/>
        </a:prstGeom>
        <a:solidFill>
          <a:schemeClr val="accent3">
            <a:tint val="40000"/>
            <a:alpha val="90000"/>
            <a:hueOff val="1530156"/>
            <a:satOff val="-1501"/>
            <a:lumOff val="2546"/>
            <a:alphaOff val="0"/>
          </a:schemeClr>
        </a:solidFill>
        <a:ln w="9525" cap="flat" cmpd="sng" algn="ctr">
          <a:solidFill>
            <a:schemeClr val="accent3">
              <a:tint val="40000"/>
              <a:alpha val="90000"/>
              <a:hueOff val="1530156"/>
              <a:satOff val="-1501"/>
              <a:lumOff val="25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Nombre de la empresa, de la marca y números</a:t>
          </a:r>
          <a:endParaRPr lang="es-EC" sz="1400" b="1" kern="1200" dirty="0"/>
        </a:p>
      </dsp:txBody>
      <dsp:txXfrm>
        <a:off x="3982702" y="2364970"/>
        <a:ext cx="1359491" cy="729982"/>
      </dsp:txXfrm>
    </dsp:sp>
    <dsp:sp modelId="{66B72003-67D6-4367-89B7-B9A98B5F2946}">
      <dsp:nvSpPr>
        <dsp:cNvPr id="0" name=""/>
        <dsp:cNvSpPr/>
      </dsp:nvSpPr>
      <dsp:spPr>
        <a:xfrm>
          <a:off x="5447290" y="2434941"/>
          <a:ext cx="1785118" cy="590041"/>
        </a:xfrm>
        <a:prstGeom prst="chevron">
          <a:avLst/>
        </a:prstGeom>
        <a:solidFill>
          <a:schemeClr val="accent3">
            <a:tint val="40000"/>
            <a:alpha val="90000"/>
            <a:hueOff val="1785182"/>
            <a:satOff val="-1751"/>
            <a:lumOff val="2970"/>
            <a:alphaOff val="0"/>
          </a:schemeClr>
        </a:solidFill>
        <a:ln w="9525" cap="flat" cmpd="sng" algn="ctr">
          <a:solidFill>
            <a:schemeClr val="accent3">
              <a:tint val="40000"/>
              <a:alpha val="90000"/>
              <a:hueOff val="1785182"/>
              <a:satOff val="-1751"/>
              <a:lumOff val="29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Nombres inventados</a:t>
          </a:r>
          <a:endParaRPr lang="es-EC" sz="1400" b="1" kern="1200" dirty="0"/>
        </a:p>
      </dsp:txBody>
      <dsp:txXfrm>
        <a:off x="5742311" y="2434941"/>
        <a:ext cx="1195077" cy="590041"/>
      </dsp:txXfrm>
    </dsp:sp>
    <dsp:sp modelId="{17F89BB8-8AEA-4C6C-9B5B-D64B63945DA3}">
      <dsp:nvSpPr>
        <dsp:cNvPr id="0" name=""/>
        <dsp:cNvSpPr/>
      </dsp:nvSpPr>
      <dsp:spPr>
        <a:xfrm>
          <a:off x="3886" y="3522909"/>
          <a:ext cx="2150745" cy="710892"/>
        </a:xfrm>
        <a:prstGeom prst="chevron">
          <a:avLst/>
        </a:prstGeom>
        <a:solidFill>
          <a:schemeClr val="accent3">
            <a:hueOff val="2024744"/>
            <a:satOff val="-4727"/>
            <a:lumOff val="1500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Extensiones de la línea de producto</a:t>
          </a:r>
          <a:endParaRPr lang="es-EC" sz="1400" b="1" kern="1200" dirty="0"/>
        </a:p>
      </dsp:txBody>
      <dsp:txXfrm>
        <a:off x="359332" y="3522909"/>
        <a:ext cx="1439853" cy="710892"/>
      </dsp:txXfrm>
    </dsp:sp>
    <dsp:sp modelId="{0352CF4D-C3D5-49A2-9B70-34FC381E4DB3}">
      <dsp:nvSpPr>
        <dsp:cNvPr id="0" name=""/>
        <dsp:cNvSpPr/>
      </dsp:nvSpPr>
      <dsp:spPr>
        <a:xfrm>
          <a:off x="1863872" y="3583334"/>
          <a:ext cx="1785118" cy="590041"/>
        </a:xfrm>
        <a:prstGeom prst="chevron">
          <a:avLst/>
        </a:prstGeom>
        <a:solidFill>
          <a:schemeClr val="accent3">
            <a:tint val="40000"/>
            <a:alpha val="90000"/>
            <a:hueOff val="2040208"/>
            <a:satOff val="-2001"/>
            <a:lumOff val="3394"/>
            <a:alphaOff val="0"/>
          </a:schemeClr>
        </a:solidFill>
        <a:ln w="9525" cap="flat" cmpd="sng" algn="ctr">
          <a:solidFill>
            <a:schemeClr val="accent3">
              <a:tint val="40000"/>
              <a:alpha val="90000"/>
              <a:hueOff val="2040208"/>
              <a:satOff val="-2001"/>
              <a:lumOff val="33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Extensiones verticales de la marca  pulpa </a:t>
          </a:r>
          <a:endParaRPr lang="es-EC" sz="1400" b="1" kern="1200" dirty="0"/>
        </a:p>
      </dsp:txBody>
      <dsp:txXfrm>
        <a:off x="2158893" y="3583334"/>
        <a:ext cx="1195077" cy="590041"/>
      </dsp:txXfrm>
    </dsp:sp>
    <dsp:sp modelId="{C67E8C6C-040C-461C-9D6C-0BF1D5C5DA6F}">
      <dsp:nvSpPr>
        <dsp:cNvPr id="0" name=""/>
        <dsp:cNvSpPr/>
      </dsp:nvSpPr>
      <dsp:spPr>
        <a:xfrm>
          <a:off x="3389097" y="3583334"/>
          <a:ext cx="1785118" cy="590041"/>
        </a:xfrm>
        <a:prstGeom prst="chevron">
          <a:avLst/>
        </a:prstGeom>
        <a:solidFill>
          <a:schemeClr val="accent3">
            <a:tint val="40000"/>
            <a:alpha val="90000"/>
            <a:hueOff val="2295234"/>
            <a:satOff val="-2251"/>
            <a:lumOff val="3818"/>
            <a:alphaOff val="0"/>
          </a:schemeClr>
        </a:solidFill>
        <a:ln w="9525" cap="flat" cmpd="sng" algn="ctr">
          <a:solidFill>
            <a:schemeClr val="accent3">
              <a:tint val="40000"/>
              <a:alpha val="90000"/>
              <a:hueOff val="2295234"/>
              <a:satOff val="-2251"/>
              <a:lumOff val="38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Co – </a:t>
          </a:r>
          <a:r>
            <a:rPr lang="es-EC" sz="1400" b="1" kern="1200" dirty="0" err="1" smtClean="0"/>
            <a:t>Branding</a:t>
          </a:r>
          <a:endParaRPr lang="es-EC" sz="1400" b="1" kern="1200" dirty="0"/>
        </a:p>
      </dsp:txBody>
      <dsp:txXfrm>
        <a:off x="3684118" y="3583334"/>
        <a:ext cx="1195077" cy="590041"/>
      </dsp:txXfrm>
    </dsp:sp>
    <dsp:sp modelId="{768156B7-39B0-4B6E-942B-DA759E9A2E04}">
      <dsp:nvSpPr>
        <dsp:cNvPr id="0" name=""/>
        <dsp:cNvSpPr/>
      </dsp:nvSpPr>
      <dsp:spPr>
        <a:xfrm>
          <a:off x="4914322" y="3220203"/>
          <a:ext cx="2288440" cy="1316303"/>
        </a:xfrm>
        <a:prstGeom prst="chevron">
          <a:avLst/>
        </a:prstGeom>
        <a:solidFill>
          <a:schemeClr val="accent3">
            <a:tint val="40000"/>
            <a:alpha val="90000"/>
            <a:hueOff val="2550260"/>
            <a:satOff val="-2501"/>
            <a:lumOff val="4243"/>
            <a:alphaOff val="0"/>
          </a:schemeClr>
        </a:solidFill>
        <a:ln w="9525" cap="flat" cmpd="sng" algn="ctr">
          <a:solidFill>
            <a:schemeClr val="accent3">
              <a:tint val="40000"/>
              <a:alpha val="90000"/>
              <a:hueOff val="2550260"/>
              <a:satOff val="-2501"/>
              <a:lumOff val="42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Extensiones de la marca a nuevas áreas producto – mercado </a:t>
          </a:r>
        </a:p>
        <a:p>
          <a:pPr lvl="0" algn="ctr" defTabSz="622300">
            <a:lnSpc>
              <a:spcPct val="90000"/>
            </a:lnSpc>
            <a:spcBef>
              <a:spcPct val="0"/>
            </a:spcBef>
            <a:spcAft>
              <a:spcPct val="35000"/>
            </a:spcAft>
          </a:pPr>
          <a:r>
            <a:rPr lang="es-EC" sz="1400" b="1" kern="1200" dirty="0" smtClean="0"/>
            <a:t>helados</a:t>
          </a:r>
          <a:endParaRPr lang="es-EC" sz="1400" kern="1200" dirty="0"/>
        </a:p>
      </dsp:txBody>
      <dsp:txXfrm>
        <a:off x="5572474" y="3220203"/>
        <a:ext cx="972137" cy="1316303"/>
      </dsp:txXfrm>
    </dsp:sp>
    <dsp:sp modelId="{491DF539-6539-483E-8F96-30A3F4F15595}">
      <dsp:nvSpPr>
        <dsp:cNvPr id="0" name=""/>
        <dsp:cNvSpPr/>
      </dsp:nvSpPr>
      <dsp:spPr>
        <a:xfrm>
          <a:off x="3886" y="4661757"/>
          <a:ext cx="2150745" cy="710892"/>
        </a:xfrm>
        <a:prstGeom prst="chevron">
          <a:avLst/>
        </a:prstGeom>
        <a:solidFill>
          <a:schemeClr val="accent3">
            <a:hueOff val="2699659"/>
            <a:satOff val="-6303"/>
            <a:lumOff val="2000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CICLO DE VIDA DEL PRODUCTO</a:t>
          </a:r>
          <a:endParaRPr lang="es-EC" sz="1400" b="1" kern="1200" dirty="0"/>
        </a:p>
      </dsp:txBody>
      <dsp:txXfrm>
        <a:off x="359332" y="4661757"/>
        <a:ext cx="1439853" cy="710892"/>
      </dsp:txXfrm>
    </dsp:sp>
    <dsp:sp modelId="{5F45A49C-D225-4CD6-A314-61FE27295983}">
      <dsp:nvSpPr>
        <dsp:cNvPr id="0" name=""/>
        <dsp:cNvSpPr/>
      </dsp:nvSpPr>
      <dsp:spPr>
        <a:xfrm>
          <a:off x="1863872" y="4722183"/>
          <a:ext cx="1785118" cy="590041"/>
        </a:xfrm>
        <a:prstGeom prst="chevron">
          <a:avLst/>
        </a:prstGeom>
        <a:solidFill>
          <a:schemeClr val="accent3">
            <a:tint val="40000"/>
            <a:alpha val="90000"/>
            <a:hueOff val="2805286"/>
            <a:satOff val="-2751"/>
            <a:lumOff val="4667"/>
            <a:alphaOff val="0"/>
          </a:schemeClr>
        </a:solidFill>
        <a:ln w="9525" cap="flat" cmpd="sng" algn="ctr">
          <a:solidFill>
            <a:schemeClr val="accent3">
              <a:tint val="40000"/>
              <a:alpha val="90000"/>
              <a:hueOff val="2805286"/>
              <a:satOff val="-2751"/>
              <a:lumOff val="46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t>Crecimiento</a:t>
          </a:r>
          <a:endParaRPr lang="es-EC" sz="1400" b="1" kern="1200" dirty="0"/>
        </a:p>
      </dsp:txBody>
      <dsp:txXfrm>
        <a:off x="2158893" y="4722183"/>
        <a:ext cx="1195077" cy="5900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39D68-0A70-4E64-BACA-D19375F5F710}">
      <dsp:nvSpPr>
        <dsp:cNvPr id="0" name=""/>
        <dsp:cNvSpPr/>
      </dsp:nvSpPr>
      <dsp:spPr>
        <a:xfrm rot="5400000">
          <a:off x="4350813" y="-1505149"/>
          <a:ext cx="1385253" cy="4746767"/>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s-EC" sz="2400" b="1" kern="1200" dirty="0" smtClean="0"/>
            <a:t>En función de la competencia</a:t>
          </a:r>
          <a:endParaRPr lang="es-EC" sz="2400" b="1" kern="1200" dirty="0"/>
        </a:p>
      </dsp:txBody>
      <dsp:txXfrm rot="-5400000">
        <a:off x="2670056" y="243230"/>
        <a:ext cx="4679145" cy="1250009"/>
      </dsp:txXfrm>
    </dsp:sp>
    <dsp:sp modelId="{03533A2E-10DC-4CE7-9E20-9411F3B623E3}">
      <dsp:nvSpPr>
        <dsp:cNvPr id="0" name=""/>
        <dsp:cNvSpPr/>
      </dsp:nvSpPr>
      <dsp:spPr>
        <a:xfrm>
          <a:off x="0" y="2450"/>
          <a:ext cx="2670056" cy="1731567"/>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Fijación de precios </a:t>
          </a:r>
          <a:endParaRPr lang="es-EC" sz="2400" b="1" kern="1200" dirty="0"/>
        </a:p>
      </dsp:txBody>
      <dsp:txXfrm>
        <a:off x="84528" y="86978"/>
        <a:ext cx="2501000" cy="1562511"/>
      </dsp:txXfrm>
    </dsp:sp>
    <dsp:sp modelId="{AABAADA2-A7C8-4359-B95D-DB8287C62E6E}">
      <dsp:nvSpPr>
        <dsp:cNvPr id="0" name=""/>
        <dsp:cNvSpPr/>
      </dsp:nvSpPr>
      <dsp:spPr>
        <a:xfrm rot="5400000">
          <a:off x="4350813" y="312995"/>
          <a:ext cx="1385253" cy="4746767"/>
        </a:xfrm>
        <a:prstGeom prst="round2SameRect">
          <a:avLst/>
        </a:prstGeom>
        <a:solidFill>
          <a:schemeClr val="accent5">
            <a:tint val="40000"/>
            <a:alpha val="90000"/>
            <a:hueOff val="-8418818"/>
            <a:satOff val="1678"/>
            <a:lumOff val="-1638"/>
            <a:alphaOff val="0"/>
          </a:schemeClr>
        </a:solidFill>
        <a:ln w="10795" cap="flat" cmpd="sng" algn="ctr">
          <a:solidFill>
            <a:schemeClr val="accent5">
              <a:tint val="40000"/>
              <a:alpha val="90000"/>
              <a:hueOff val="-8418818"/>
              <a:satOff val="1678"/>
              <a:lumOff val="-1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s-EC" sz="2400" b="1" kern="1200" dirty="0" smtClean="0"/>
            <a:t>Manejar  bases tácticas de fijación de precios</a:t>
          </a:r>
          <a:endParaRPr lang="es-EC" sz="2400" b="1" kern="1200" dirty="0"/>
        </a:p>
      </dsp:txBody>
      <dsp:txXfrm rot="-5400000">
        <a:off x="2670056" y="2061374"/>
        <a:ext cx="4679145" cy="1250009"/>
      </dsp:txXfrm>
    </dsp:sp>
    <dsp:sp modelId="{EE5F6775-3F5C-4EB4-8291-B1DB03F255D1}">
      <dsp:nvSpPr>
        <dsp:cNvPr id="0" name=""/>
        <dsp:cNvSpPr/>
      </dsp:nvSpPr>
      <dsp:spPr>
        <a:xfrm>
          <a:off x="0" y="1820595"/>
          <a:ext cx="2670056" cy="1731567"/>
        </a:xfrm>
        <a:prstGeom prst="roundRect">
          <a:avLst/>
        </a:prstGeom>
        <a:solidFill>
          <a:schemeClr val="accent5">
            <a:hueOff val="-8329847"/>
            <a:satOff val="8162"/>
            <a:lumOff val="-94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POLÍTICA DE PRECIOS</a:t>
          </a:r>
          <a:endParaRPr lang="es-EC" sz="2400" b="1" kern="1200" dirty="0"/>
        </a:p>
      </dsp:txBody>
      <dsp:txXfrm>
        <a:off x="84528" y="1905123"/>
        <a:ext cx="2501000" cy="1562511"/>
      </dsp:txXfrm>
    </dsp:sp>
    <dsp:sp modelId="{DB044C60-7788-4BFB-BE5C-1C8054D66556}">
      <dsp:nvSpPr>
        <dsp:cNvPr id="0" name=""/>
        <dsp:cNvSpPr/>
      </dsp:nvSpPr>
      <dsp:spPr>
        <a:xfrm rot="5400000">
          <a:off x="4050868" y="2255321"/>
          <a:ext cx="1831416" cy="4598255"/>
        </a:xfrm>
        <a:prstGeom prst="round2SameRect">
          <a:avLst/>
        </a:prstGeom>
        <a:solidFill>
          <a:schemeClr val="accent5">
            <a:tint val="40000"/>
            <a:alpha val="90000"/>
            <a:hueOff val="-16837635"/>
            <a:satOff val="3355"/>
            <a:lumOff val="-3276"/>
            <a:alphaOff val="0"/>
          </a:schemeClr>
        </a:solidFill>
        <a:ln w="10795" cap="flat" cmpd="sng" algn="ctr">
          <a:solidFill>
            <a:schemeClr val="accent5">
              <a:tint val="40000"/>
              <a:alpha val="90000"/>
              <a:hueOff val="-16837635"/>
              <a:satOff val="3355"/>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s-EC" sz="2400" b="1" kern="1200" dirty="0" smtClean="0"/>
            <a:t>Aprovechar el bajo precio de las frutillas a comparación de la competencia  </a:t>
          </a:r>
          <a:endParaRPr lang="es-EC" sz="2400" b="1" kern="1200" dirty="0"/>
        </a:p>
        <a:p>
          <a:pPr marL="228600" lvl="1" indent="-228600" algn="ctr" defTabSz="1066800">
            <a:lnSpc>
              <a:spcPct val="90000"/>
            </a:lnSpc>
            <a:spcBef>
              <a:spcPct val="0"/>
            </a:spcBef>
            <a:spcAft>
              <a:spcPct val="15000"/>
            </a:spcAft>
            <a:buChar char="••"/>
          </a:pPr>
          <a:r>
            <a:rPr lang="es-EC" sz="2400" b="1" kern="1200" dirty="0" smtClean="0"/>
            <a:t>El precio es más bajo que la competencia para lograr penetrar en el mercado.</a:t>
          </a:r>
          <a:endParaRPr lang="es-EC" sz="2400" b="1" kern="1200" dirty="0"/>
        </a:p>
      </dsp:txBody>
      <dsp:txXfrm rot="-5400000">
        <a:off x="2667449" y="3728142"/>
        <a:ext cx="4508853" cy="1652612"/>
      </dsp:txXfrm>
    </dsp:sp>
    <dsp:sp modelId="{FDC505B3-7285-4134-81B9-86199C25882F}">
      <dsp:nvSpPr>
        <dsp:cNvPr id="0" name=""/>
        <dsp:cNvSpPr/>
      </dsp:nvSpPr>
      <dsp:spPr>
        <a:xfrm>
          <a:off x="0" y="3688666"/>
          <a:ext cx="2667449" cy="1731567"/>
        </a:xfrm>
        <a:prstGeom prst="roundRect">
          <a:avLst/>
        </a:prstGeom>
        <a:solidFill>
          <a:schemeClr val="accent5">
            <a:hueOff val="-16659694"/>
            <a:satOff val="16323"/>
            <a:lumOff val="-188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ESTRATEGIA PARA FIJAR PRECIOS</a:t>
          </a:r>
          <a:endParaRPr lang="es-EC" sz="2400" b="1" kern="1200" dirty="0"/>
        </a:p>
      </dsp:txBody>
      <dsp:txXfrm>
        <a:off x="84528" y="3773194"/>
        <a:ext cx="2498393" cy="15625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167F-F64B-44AF-B039-FA1402232FCC}">
      <dsp:nvSpPr>
        <dsp:cNvPr id="0" name=""/>
        <dsp:cNvSpPr/>
      </dsp:nvSpPr>
      <dsp:spPr>
        <a:xfrm>
          <a:off x="412625" y="2440"/>
          <a:ext cx="2342554" cy="117127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Distribución de los bienes de consumo </a:t>
          </a:r>
          <a:endParaRPr lang="es-EC" sz="2000" b="1" kern="1200" dirty="0">
            <a:solidFill>
              <a:schemeClr val="tx1"/>
            </a:solidFill>
          </a:endParaRPr>
        </a:p>
      </dsp:txBody>
      <dsp:txXfrm>
        <a:off x="446931" y="36746"/>
        <a:ext cx="2273942" cy="1102665"/>
      </dsp:txXfrm>
    </dsp:sp>
    <dsp:sp modelId="{B44E5A76-EF6C-4D49-B7AD-0D3AC546D382}">
      <dsp:nvSpPr>
        <dsp:cNvPr id="0" name=""/>
        <dsp:cNvSpPr/>
      </dsp:nvSpPr>
      <dsp:spPr>
        <a:xfrm>
          <a:off x="646881" y="1173717"/>
          <a:ext cx="234255" cy="878458"/>
        </a:xfrm>
        <a:custGeom>
          <a:avLst/>
          <a:gdLst/>
          <a:ahLst/>
          <a:cxnLst/>
          <a:rect l="0" t="0" r="0" b="0"/>
          <a:pathLst>
            <a:path>
              <a:moveTo>
                <a:pt x="0" y="0"/>
              </a:moveTo>
              <a:lnTo>
                <a:pt x="0" y="878458"/>
              </a:lnTo>
              <a:lnTo>
                <a:pt x="234255" y="87845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556B2-87B4-4969-B31B-2B4B029065D4}">
      <dsp:nvSpPr>
        <dsp:cNvPr id="0" name=""/>
        <dsp:cNvSpPr/>
      </dsp:nvSpPr>
      <dsp:spPr>
        <a:xfrm>
          <a:off x="881136" y="1466537"/>
          <a:ext cx="1874043" cy="117127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Canal detallista de Productor - detallista - consumidor</a:t>
          </a:r>
          <a:endParaRPr lang="es-EC" sz="2000" b="1" kern="1200" dirty="0">
            <a:solidFill>
              <a:schemeClr val="tx1"/>
            </a:solidFill>
          </a:endParaRPr>
        </a:p>
      </dsp:txBody>
      <dsp:txXfrm>
        <a:off x="915442" y="1500843"/>
        <a:ext cx="1805431" cy="1102665"/>
      </dsp:txXfrm>
    </dsp:sp>
    <dsp:sp modelId="{4D517788-406B-401A-B83B-F93476AAB1FC}">
      <dsp:nvSpPr>
        <dsp:cNvPr id="0" name=""/>
        <dsp:cNvSpPr/>
      </dsp:nvSpPr>
      <dsp:spPr>
        <a:xfrm>
          <a:off x="3340819" y="2440"/>
          <a:ext cx="2342554" cy="117127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ESTRATEGIAS DE DISTRIBUCIÓN</a:t>
          </a:r>
          <a:endParaRPr lang="es-EC" sz="2000" b="1" kern="1200" dirty="0">
            <a:solidFill>
              <a:schemeClr val="tx1"/>
            </a:solidFill>
          </a:endParaRPr>
        </a:p>
      </dsp:txBody>
      <dsp:txXfrm>
        <a:off x="3375125" y="36746"/>
        <a:ext cx="2273942" cy="1102665"/>
      </dsp:txXfrm>
    </dsp:sp>
    <dsp:sp modelId="{8EACFDA5-33F7-465A-96C6-045F9F5F55AD}">
      <dsp:nvSpPr>
        <dsp:cNvPr id="0" name=""/>
        <dsp:cNvSpPr/>
      </dsp:nvSpPr>
      <dsp:spPr>
        <a:xfrm>
          <a:off x="3575074" y="1173717"/>
          <a:ext cx="234255" cy="878458"/>
        </a:xfrm>
        <a:custGeom>
          <a:avLst/>
          <a:gdLst/>
          <a:ahLst/>
          <a:cxnLst/>
          <a:rect l="0" t="0" r="0" b="0"/>
          <a:pathLst>
            <a:path>
              <a:moveTo>
                <a:pt x="0" y="0"/>
              </a:moveTo>
              <a:lnTo>
                <a:pt x="0" y="878458"/>
              </a:lnTo>
              <a:lnTo>
                <a:pt x="234255" y="87845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F83A0-CCAD-4087-A39C-B2D38B34ACC3}">
      <dsp:nvSpPr>
        <dsp:cNvPr id="0" name=""/>
        <dsp:cNvSpPr/>
      </dsp:nvSpPr>
      <dsp:spPr>
        <a:xfrm>
          <a:off x="3809330" y="1466537"/>
          <a:ext cx="1874043" cy="117127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Distribución intensiva </a:t>
          </a:r>
          <a:endParaRPr lang="es-EC" sz="2000" b="1" kern="1200" dirty="0">
            <a:solidFill>
              <a:schemeClr val="tx1"/>
            </a:solidFill>
          </a:endParaRPr>
        </a:p>
      </dsp:txBody>
      <dsp:txXfrm>
        <a:off x="3843636" y="1500843"/>
        <a:ext cx="1805431" cy="1102665"/>
      </dsp:txXfrm>
    </dsp:sp>
    <dsp:sp modelId="{E1FF6878-821F-4E2D-9F67-4230797CA254}">
      <dsp:nvSpPr>
        <dsp:cNvPr id="0" name=""/>
        <dsp:cNvSpPr/>
      </dsp:nvSpPr>
      <dsp:spPr>
        <a:xfrm>
          <a:off x="3575074" y="1173717"/>
          <a:ext cx="234255" cy="2342554"/>
        </a:xfrm>
        <a:custGeom>
          <a:avLst/>
          <a:gdLst/>
          <a:ahLst/>
          <a:cxnLst/>
          <a:rect l="0" t="0" r="0" b="0"/>
          <a:pathLst>
            <a:path>
              <a:moveTo>
                <a:pt x="0" y="0"/>
              </a:moveTo>
              <a:lnTo>
                <a:pt x="0" y="2342554"/>
              </a:lnTo>
              <a:lnTo>
                <a:pt x="234255" y="234255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52411-8A79-4D53-ABCA-F4E8F2382E57}">
      <dsp:nvSpPr>
        <dsp:cNvPr id="0" name=""/>
        <dsp:cNvSpPr/>
      </dsp:nvSpPr>
      <dsp:spPr>
        <a:xfrm>
          <a:off x="3809330" y="2930633"/>
          <a:ext cx="1874043" cy="117127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cuenta con camiones y  </a:t>
          </a:r>
          <a:r>
            <a:rPr lang="es-EC" sz="2000" b="1" kern="1200" dirty="0" err="1" smtClean="0">
              <a:solidFill>
                <a:schemeClr val="tx1"/>
              </a:solidFill>
            </a:rPr>
            <a:t>tricimotos</a:t>
          </a:r>
          <a:r>
            <a:rPr lang="es-EC" sz="2000" b="1" kern="1200" dirty="0" smtClean="0">
              <a:solidFill>
                <a:schemeClr val="tx1"/>
              </a:solidFill>
            </a:rPr>
            <a:t> para realizar las entregas</a:t>
          </a:r>
          <a:endParaRPr lang="es-EC" sz="2000" b="1" kern="1200" dirty="0">
            <a:solidFill>
              <a:schemeClr val="tx1"/>
            </a:solidFill>
          </a:endParaRPr>
        </a:p>
      </dsp:txBody>
      <dsp:txXfrm>
        <a:off x="3843636" y="2964939"/>
        <a:ext cx="1805431" cy="1102665"/>
      </dsp:txXfrm>
    </dsp:sp>
    <dsp:sp modelId="{767BA141-BEC8-4132-91B8-653BDC7D6FA4}">
      <dsp:nvSpPr>
        <dsp:cNvPr id="0" name=""/>
        <dsp:cNvSpPr/>
      </dsp:nvSpPr>
      <dsp:spPr>
        <a:xfrm>
          <a:off x="3575074" y="1173717"/>
          <a:ext cx="234255" cy="3442583"/>
        </a:xfrm>
        <a:custGeom>
          <a:avLst/>
          <a:gdLst/>
          <a:ahLst/>
          <a:cxnLst/>
          <a:rect l="0" t="0" r="0" b="0"/>
          <a:pathLst>
            <a:path>
              <a:moveTo>
                <a:pt x="0" y="0"/>
              </a:moveTo>
              <a:lnTo>
                <a:pt x="0" y="3442583"/>
              </a:lnTo>
              <a:lnTo>
                <a:pt x="234255" y="344258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9026E-D56E-4BCF-9890-EC71767897C7}">
      <dsp:nvSpPr>
        <dsp:cNvPr id="0" name=""/>
        <dsp:cNvSpPr/>
      </dsp:nvSpPr>
      <dsp:spPr>
        <a:xfrm>
          <a:off x="3809330" y="4394730"/>
          <a:ext cx="1703524" cy="44314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Por días</a:t>
          </a:r>
          <a:endParaRPr lang="es-EC" sz="2000" b="1" kern="1200" dirty="0">
            <a:solidFill>
              <a:schemeClr val="tx1"/>
            </a:solidFill>
          </a:endParaRPr>
        </a:p>
      </dsp:txBody>
      <dsp:txXfrm>
        <a:off x="3822309" y="4407709"/>
        <a:ext cx="1677566" cy="41718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4C25DD1-BD1F-417E-AD8E-B35131739749}" type="datetimeFigureOut">
              <a:rPr lang="es-EC" smtClean="0"/>
              <a:pPr/>
              <a:t>01/04/2014</a:t>
            </a:fld>
            <a:endParaRPr lang="es-EC"/>
          </a:p>
        </p:txBody>
      </p:sp>
      <p:sp>
        <p:nvSpPr>
          <p:cNvPr id="5" name="Footer Placeholder 4"/>
          <p:cNvSpPr>
            <a:spLocks noGrp="1"/>
          </p:cNvSpPr>
          <p:nvPr>
            <p:ph type="ftr" sz="quarter" idx="11"/>
          </p:nvPr>
        </p:nvSpPr>
        <p:spPr bwMode="white"/>
        <p:txBody>
          <a:bodyPr/>
          <a:lstStyle/>
          <a:p>
            <a:endParaRPr lang="es-EC"/>
          </a:p>
        </p:txBody>
      </p:sp>
      <p:sp>
        <p:nvSpPr>
          <p:cNvPr id="6" name="Slide Number Placeholder 5"/>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CD4CA0-EC71-46DB-B417-8724126A01CD}" type="slidenum">
              <a:rPr lang="es-EC" smtClean="0"/>
              <a:pPr/>
              <a:t>‹Nº›</a:t>
            </a:fld>
            <a:endParaRPr lang="es-EC"/>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CD4CA0-EC71-46DB-B417-8724126A01CD}" type="slidenum">
              <a:rPr lang="es-EC" smtClean="0"/>
              <a:pPr/>
              <a:t>‹Nº›</a:t>
            </a:fld>
            <a:endParaRPr lang="es-EC"/>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CD4CA0-EC71-46DB-B417-8724126A01CD}" type="slidenum">
              <a:rPr lang="es-EC" smtClean="0"/>
              <a:pPr/>
              <a:t>‹Nº›</a:t>
            </a:fld>
            <a:endParaRPr lang="es-EC"/>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8CD4CA0-EC71-46DB-B417-8724126A01CD}" type="slidenum">
              <a:rPr lang="es-EC" smtClean="0"/>
              <a:pPr/>
              <a:t>‹Nº›</a:t>
            </a:fld>
            <a:endParaRPr lang="es-EC"/>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CD4CA0-EC71-46DB-B417-8724126A01CD}" type="slidenum">
              <a:rPr lang="es-EC" smtClean="0"/>
              <a:pPr/>
              <a:t>‹Nº›</a:t>
            </a:fld>
            <a:endParaRPr lang="es-EC"/>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C25DD1-BD1F-417E-AD8E-B35131739749}" type="datetimeFigureOut">
              <a:rPr lang="es-EC" smtClean="0"/>
              <a:pPr/>
              <a:t>01/04/2014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CD4CA0-EC71-46DB-B417-8724126A01CD}"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4C25DD1-BD1F-417E-AD8E-B35131739749}" type="datetimeFigureOut">
              <a:rPr lang="es-EC" smtClean="0"/>
              <a:pPr/>
              <a:t>01/04/2014</a:t>
            </a:fld>
            <a:endParaRPr lang="es-EC"/>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C"/>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8CD4CA0-EC71-46DB-B417-8724126A01C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pn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5.jpe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135" descr="D:\fotos\yaruqui\S2020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27438"/>
            <a:ext cx="9245180" cy="694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219428" y="2636912"/>
            <a:ext cx="6400800" cy="1295400"/>
          </a:xfrm>
        </p:spPr>
        <p:txBody>
          <a:bodyPr>
            <a:noAutofit/>
          </a:bodyPr>
          <a:lstStyle/>
          <a:p>
            <a:r>
              <a:rPr lang="es-ES" sz="2000" b="1" dirty="0">
                <a:solidFill>
                  <a:schemeClr val="bg1"/>
                </a:solidFill>
                <a:latin typeface="Arial" pitchFamily="34" charset="0"/>
                <a:cs typeface="Arial" pitchFamily="34" charset="0"/>
              </a:rPr>
              <a:t>PLAN ESTRATÉGICO DE MARKETING PARA INCREMENTAR LAS VENTAS EN LA EMPRESA CULTIVOS DEL PARAÍSO, OTÓN DE VÉLEZ PARROQUIA YARUQUÍ</a:t>
            </a:r>
            <a:r>
              <a:rPr lang="es-EC" sz="2000" dirty="0">
                <a:latin typeface="Arial" pitchFamily="34" charset="0"/>
                <a:cs typeface="Arial" pitchFamily="34" charset="0"/>
              </a:rPr>
              <a:t/>
            </a:r>
            <a:br>
              <a:rPr lang="es-EC" sz="2000" dirty="0">
                <a:latin typeface="Arial" pitchFamily="34" charset="0"/>
                <a:cs typeface="Arial" pitchFamily="34" charset="0"/>
              </a:rPr>
            </a:br>
            <a:endParaRPr lang="es-EC" sz="2000" dirty="0">
              <a:latin typeface="Arial" pitchFamily="34" charset="0"/>
              <a:cs typeface="Arial" pitchFamily="34" charset="0"/>
            </a:endParaRPr>
          </a:p>
        </p:txBody>
      </p:sp>
      <p:sp>
        <p:nvSpPr>
          <p:cNvPr id="3" name="2 Subtítulo"/>
          <p:cNvSpPr>
            <a:spLocks noGrp="1"/>
          </p:cNvSpPr>
          <p:nvPr>
            <p:ph type="subTitle" idx="1"/>
          </p:nvPr>
        </p:nvSpPr>
        <p:spPr>
          <a:xfrm>
            <a:off x="1043608" y="4005064"/>
            <a:ext cx="6768752" cy="1440160"/>
          </a:xfrm>
        </p:spPr>
        <p:txBody>
          <a:bodyPr>
            <a:normAutofit fontScale="92500" lnSpcReduction="10000"/>
          </a:bodyPr>
          <a:lstStyle/>
          <a:p>
            <a:r>
              <a:rPr lang="es-EC" b="1" i="0" dirty="0" smtClean="0">
                <a:solidFill>
                  <a:schemeClr val="bg1"/>
                </a:solidFill>
                <a:latin typeface="Arial" pitchFamily="34" charset="0"/>
                <a:cs typeface="Arial" pitchFamily="34" charset="0"/>
              </a:rPr>
              <a:t>SANDRA VALENZUELA</a:t>
            </a:r>
          </a:p>
          <a:p>
            <a:r>
              <a:rPr lang="es-EC" b="1" i="0" dirty="0" smtClean="0">
                <a:solidFill>
                  <a:schemeClr val="bg1"/>
                </a:solidFill>
                <a:latin typeface="Arial" pitchFamily="34" charset="0"/>
                <a:cs typeface="Arial" pitchFamily="34" charset="0"/>
              </a:rPr>
              <a:t>DIRECTOR ING. ALONSO ALVEAR</a:t>
            </a:r>
          </a:p>
          <a:p>
            <a:r>
              <a:rPr lang="es-EC" b="1" i="0" dirty="0" smtClean="0">
                <a:solidFill>
                  <a:schemeClr val="bg1"/>
                </a:solidFill>
                <a:latin typeface="Arial" pitchFamily="34" charset="0"/>
                <a:cs typeface="Arial" pitchFamily="34" charset="0"/>
              </a:rPr>
              <a:t>CODIRECTOR  DR. SEGUNDO CARGUA</a:t>
            </a:r>
            <a:endParaRPr lang="es-EC" b="1" i="0" dirty="0">
              <a:solidFill>
                <a:schemeClr val="bg1"/>
              </a:solidFill>
              <a:latin typeface="Arial" pitchFamily="34" charset="0"/>
              <a:cs typeface="Arial" pitchFamily="34" charset="0"/>
            </a:endParaRPr>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245180" cy="1080120"/>
          </a:xfrm>
          <a:prstGeom prst="rect">
            <a:avLst/>
          </a:prstGeom>
          <a:noFill/>
          <a:ln>
            <a:noFill/>
          </a:ln>
        </p:spPr>
      </p:pic>
    </p:spTree>
    <p:extLst>
      <p:ext uri="{BB962C8B-B14F-4D97-AF65-F5344CB8AC3E}">
        <p14:creationId xmlns:p14="http://schemas.microsoft.com/office/powerpoint/2010/main" val="174172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0" y="462606"/>
            <a:ext cx="8496944" cy="584775"/>
          </a:xfrm>
          <a:prstGeom prst="rect">
            <a:avLst/>
          </a:prstGeom>
          <a:noFill/>
          <a:scene3d>
            <a:camera prst="orthographicFront"/>
            <a:lightRig rig="brightRoom" dir="t"/>
          </a:scene3d>
          <a:sp3d>
            <a:bevelT w="152400" h="50800" prst="softRound"/>
          </a:sp3d>
        </p:spPr>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s-ES" sz="32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Estrategias defensivas</a:t>
            </a:r>
          </a:p>
        </p:txBody>
      </p:sp>
      <p:graphicFrame>
        <p:nvGraphicFramePr>
          <p:cNvPr id="7" name="6 Diagrama"/>
          <p:cNvGraphicFramePr/>
          <p:nvPr>
            <p:extLst>
              <p:ext uri="{D42A27DB-BD31-4B8C-83A1-F6EECF244321}">
                <p14:modId xmlns:p14="http://schemas.microsoft.com/office/powerpoint/2010/main" val="2755201822"/>
              </p:ext>
            </p:extLst>
          </p:nvPr>
        </p:nvGraphicFramePr>
        <p:xfrm>
          <a:off x="1115616" y="1484784"/>
          <a:ext cx="640871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1509888737"/>
              </p:ext>
            </p:extLst>
          </p:nvPr>
        </p:nvGraphicFramePr>
        <p:xfrm>
          <a:off x="1475656" y="3717032"/>
          <a:ext cx="6264696" cy="1743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844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n 142" descr="D:\fotos\yaruqui\S2020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630" y="1"/>
            <a:ext cx="4480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Imagen 141" descr="D:\fotos\yaruqui\S2020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576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028189" y="404664"/>
            <a:ext cx="3199995" cy="400110"/>
          </a:xfrm>
          <a:prstGeom prst="rect">
            <a:avLst/>
          </a:prstGeom>
          <a:noFill/>
          <a:scene3d>
            <a:camera prst="orthographicFront"/>
            <a:lightRig rig="brightRoom" dir="t"/>
          </a:scene3d>
          <a:sp3d>
            <a:bevelT w="152400" h="50800" prst="softRound"/>
          </a:sp3d>
        </p:spPr>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s-ES" sz="20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Estrategias del mix</a:t>
            </a:r>
          </a:p>
        </p:txBody>
      </p:sp>
      <p:sp>
        <p:nvSpPr>
          <p:cNvPr id="5" name="4 Esquina doblada"/>
          <p:cNvSpPr/>
          <p:nvPr/>
        </p:nvSpPr>
        <p:spPr>
          <a:xfrm>
            <a:off x="0" y="2276872"/>
            <a:ext cx="1728192" cy="1368152"/>
          </a:xfrm>
          <a:prstGeom prst="foldedCorner">
            <a:avLst/>
          </a:prstGeom>
          <a:solidFill>
            <a:srgbClr val="31C98F"/>
          </a:solidFill>
          <a:ln>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itchFamily="18" charset="0"/>
                <a:cs typeface="Times New Roman" pitchFamily="18" charset="0"/>
              </a:rPr>
              <a:t>PRODUCTO</a:t>
            </a:r>
            <a:endParaRPr lang="es-EC" b="1" dirty="0">
              <a:solidFill>
                <a:schemeClr val="tx1"/>
              </a:solidFill>
              <a:latin typeface="Times New Roman" pitchFamily="18" charset="0"/>
              <a:cs typeface="Times New Roman" pitchFamily="18" charset="0"/>
            </a:endParaRPr>
          </a:p>
        </p:txBody>
      </p:sp>
      <p:graphicFrame>
        <p:nvGraphicFramePr>
          <p:cNvPr id="9" name="8 Diagrama"/>
          <p:cNvGraphicFramePr/>
          <p:nvPr>
            <p:extLst>
              <p:ext uri="{D42A27DB-BD31-4B8C-83A1-F6EECF244321}">
                <p14:modId xmlns:p14="http://schemas.microsoft.com/office/powerpoint/2010/main" val="468873299"/>
              </p:ext>
            </p:extLst>
          </p:nvPr>
        </p:nvGraphicFramePr>
        <p:xfrm>
          <a:off x="1728192" y="908720"/>
          <a:ext cx="7236296"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Imagen 147" descr="D:\fotos\yaruqui\S202047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96" y="203643"/>
            <a:ext cx="1440160" cy="19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352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squina doblada"/>
          <p:cNvSpPr/>
          <p:nvPr/>
        </p:nvSpPr>
        <p:spPr>
          <a:xfrm>
            <a:off x="1134937" y="428576"/>
            <a:ext cx="1728192" cy="576064"/>
          </a:xfrm>
          <a:prstGeom prst="foldedCorner">
            <a:avLst/>
          </a:prstGeom>
          <a:solidFill>
            <a:srgbClr val="31C98F"/>
          </a:solidFill>
          <a:ln>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itchFamily="18" charset="0"/>
                <a:cs typeface="Times New Roman" pitchFamily="18" charset="0"/>
              </a:rPr>
              <a:t>PRECIO</a:t>
            </a:r>
            <a:endParaRPr lang="es-EC" b="1" dirty="0">
              <a:solidFill>
                <a:schemeClr val="tx1"/>
              </a:solidFill>
              <a:latin typeface="Times New Roman" pitchFamily="18" charset="0"/>
              <a:cs typeface="Times New Roman" pitchFamily="18" charset="0"/>
            </a:endParaRPr>
          </a:p>
        </p:txBody>
      </p:sp>
      <p:graphicFrame>
        <p:nvGraphicFramePr>
          <p:cNvPr id="6" name="5 Diagrama"/>
          <p:cNvGraphicFramePr/>
          <p:nvPr>
            <p:extLst>
              <p:ext uri="{D42A27DB-BD31-4B8C-83A1-F6EECF244321}">
                <p14:modId xmlns:p14="http://schemas.microsoft.com/office/powerpoint/2010/main" val="1108115889"/>
              </p:ext>
            </p:extLst>
          </p:nvPr>
        </p:nvGraphicFramePr>
        <p:xfrm>
          <a:off x="971600" y="1268760"/>
          <a:ext cx="741682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324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Esquina doblada"/>
          <p:cNvSpPr/>
          <p:nvPr/>
        </p:nvSpPr>
        <p:spPr>
          <a:xfrm>
            <a:off x="1307218" y="620688"/>
            <a:ext cx="1728192" cy="576064"/>
          </a:xfrm>
          <a:prstGeom prst="foldedCorner">
            <a:avLst/>
          </a:prstGeom>
          <a:solidFill>
            <a:srgbClr val="31C98F"/>
          </a:solidFill>
          <a:ln>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itchFamily="18" charset="0"/>
                <a:cs typeface="Times New Roman" pitchFamily="18" charset="0"/>
              </a:rPr>
              <a:t>PLAZA</a:t>
            </a:r>
            <a:endParaRPr lang="es-EC" b="1" dirty="0">
              <a:solidFill>
                <a:schemeClr val="tx1"/>
              </a:solidFill>
              <a:latin typeface="Times New Roman" pitchFamily="18" charset="0"/>
              <a:cs typeface="Times New Roman" pitchFamily="18" charset="0"/>
            </a:endParaRPr>
          </a:p>
        </p:txBody>
      </p:sp>
      <p:graphicFrame>
        <p:nvGraphicFramePr>
          <p:cNvPr id="5" name="4 Diagrama"/>
          <p:cNvGraphicFramePr/>
          <p:nvPr>
            <p:extLst>
              <p:ext uri="{D42A27DB-BD31-4B8C-83A1-F6EECF244321}">
                <p14:modId xmlns:p14="http://schemas.microsoft.com/office/powerpoint/2010/main" val="341578444"/>
              </p:ext>
            </p:extLst>
          </p:nvPr>
        </p:nvGraphicFramePr>
        <p:xfrm>
          <a:off x="1524000" y="1397000"/>
          <a:ext cx="609600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53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Esquina doblada"/>
          <p:cNvSpPr/>
          <p:nvPr/>
        </p:nvSpPr>
        <p:spPr>
          <a:xfrm>
            <a:off x="0" y="25517"/>
            <a:ext cx="1728192" cy="576064"/>
          </a:xfrm>
          <a:prstGeom prst="foldedCorner">
            <a:avLst/>
          </a:prstGeom>
          <a:solidFill>
            <a:srgbClr val="31C98F"/>
          </a:solidFill>
          <a:ln>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itchFamily="18" charset="0"/>
                <a:cs typeface="Times New Roman" pitchFamily="18" charset="0"/>
              </a:rPr>
              <a:t>PROMOCIÓN</a:t>
            </a:r>
            <a:endParaRPr lang="es-EC" b="1" dirty="0">
              <a:solidFill>
                <a:schemeClr val="tx1"/>
              </a:solidFill>
              <a:latin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824810097"/>
              </p:ext>
            </p:extLst>
          </p:nvPr>
        </p:nvGraphicFramePr>
        <p:xfrm>
          <a:off x="755577" y="764704"/>
          <a:ext cx="6120679" cy="2595592"/>
        </p:xfrm>
        <a:graphic>
          <a:graphicData uri="http://schemas.openxmlformats.org/drawingml/2006/table">
            <a:tbl>
              <a:tblPr firstRow="1" firstCol="1" bandRow="1">
                <a:tableStyleId>{5C22544A-7EE6-4342-B048-85BDC9FD1C3A}</a:tableStyleId>
              </a:tblPr>
              <a:tblGrid>
                <a:gridCol w="3277579"/>
                <a:gridCol w="963994"/>
                <a:gridCol w="1121314"/>
                <a:gridCol w="757792"/>
              </a:tblGrid>
              <a:tr h="312164">
                <a:tc>
                  <a:txBody>
                    <a:bodyPr/>
                    <a:lstStyle/>
                    <a:p>
                      <a:pPr algn="ctr">
                        <a:lnSpc>
                          <a:spcPct val="115000"/>
                        </a:lnSpc>
                        <a:spcAft>
                          <a:spcPts val="0"/>
                        </a:spcAft>
                      </a:pPr>
                      <a:r>
                        <a:rPr lang="es-EC" sz="900" b="1" dirty="0">
                          <a:solidFill>
                            <a:schemeClr val="tx1"/>
                          </a:solidFill>
                          <a:effectLst/>
                        </a:rPr>
                        <a:t>CUÑA RADIAL </a:t>
                      </a:r>
                    </a:p>
                    <a:p>
                      <a:pPr algn="ctr" fontAlgn="base">
                        <a:lnSpc>
                          <a:spcPct val="115000"/>
                        </a:lnSpc>
                        <a:spcAft>
                          <a:spcPts val="0"/>
                        </a:spcAft>
                      </a:pPr>
                      <a:r>
                        <a:rPr lang="es-EC" sz="900" b="1" u="none" strike="noStrike" dirty="0">
                          <a:solidFill>
                            <a:schemeClr val="tx1"/>
                          </a:solidFill>
                          <a:effectLst/>
                        </a:rPr>
                        <a:t> </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DIAS</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RADIOS</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COSTO</a:t>
                      </a:r>
                      <a:endParaRPr lang="es-EC" sz="900" b="1">
                        <a:solidFill>
                          <a:schemeClr val="tx1"/>
                        </a:solidFill>
                        <a:effectLst/>
                        <a:latin typeface="Calibri"/>
                        <a:ea typeface="Calibri"/>
                        <a:cs typeface="Times New Roman"/>
                      </a:endParaRPr>
                    </a:p>
                  </a:txBody>
                  <a:tcPr marL="68580" marR="68580" marT="0" marB="0">
                    <a:solidFill>
                      <a:srgbClr val="00B0F0"/>
                    </a:solidFill>
                  </a:tcPr>
                </a:tc>
              </a:tr>
              <a:tr h="570031">
                <a:tc>
                  <a:txBody>
                    <a:bodyPr/>
                    <a:lstStyle/>
                    <a:p>
                      <a:pPr algn="ctr">
                        <a:lnSpc>
                          <a:spcPct val="115000"/>
                        </a:lnSpc>
                        <a:spcAft>
                          <a:spcPts val="0"/>
                        </a:spcAft>
                      </a:pPr>
                      <a:r>
                        <a:rPr lang="es-EC" sz="900" b="1" dirty="0">
                          <a:solidFill>
                            <a:schemeClr val="tx1"/>
                          </a:solidFill>
                          <a:effectLst/>
                        </a:rPr>
                        <a:t>CUÑA RADIAL DE 20 SEGUNDOS</a:t>
                      </a:r>
                    </a:p>
                    <a:p>
                      <a:pPr algn="ctr" fontAlgn="base">
                        <a:lnSpc>
                          <a:spcPct val="115000"/>
                        </a:lnSpc>
                        <a:spcAft>
                          <a:spcPts val="0"/>
                        </a:spcAft>
                      </a:pPr>
                      <a:r>
                        <a:rPr lang="es-EC" sz="900" b="1" dirty="0">
                          <a:solidFill>
                            <a:schemeClr val="tx1"/>
                          </a:solidFill>
                          <a:effectLst/>
                        </a:rPr>
                        <a:t>HORARIOS AA ROTATIVOS MUSICALES</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LUNES A SABADO</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CANELA</a:t>
                      </a:r>
                      <a:endParaRPr lang="es-EC" sz="9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$1075,2</a:t>
                      </a:r>
                      <a:endParaRPr lang="es-EC" sz="900" b="1">
                        <a:solidFill>
                          <a:schemeClr val="tx1"/>
                        </a:solidFill>
                        <a:effectLst/>
                        <a:latin typeface="Calibri"/>
                        <a:ea typeface="Calibri"/>
                        <a:cs typeface="Times New Roman"/>
                      </a:endParaRPr>
                    </a:p>
                  </a:txBody>
                  <a:tcPr marL="68580" marR="68580" marT="0" marB="0">
                    <a:solidFill>
                      <a:srgbClr val="00B0F0"/>
                    </a:solidFill>
                  </a:tcPr>
                </a:tc>
              </a:tr>
              <a:tr h="570031">
                <a:tc>
                  <a:txBody>
                    <a:bodyPr/>
                    <a:lstStyle/>
                    <a:p>
                      <a:pPr algn="ctr">
                        <a:lnSpc>
                          <a:spcPct val="115000"/>
                        </a:lnSpc>
                        <a:spcAft>
                          <a:spcPts val="0"/>
                        </a:spcAft>
                      </a:pPr>
                      <a:r>
                        <a:rPr lang="es-EC" sz="900" b="1" dirty="0">
                          <a:solidFill>
                            <a:schemeClr val="tx1"/>
                          </a:solidFill>
                          <a:effectLst/>
                        </a:rPr>
                        <a:t>CUÑA RADIAL DE 20 SEGUNDOS</a:t>
                      </a:r>
                    </a:p>
                    <a:p>
                      <a:pPr algn="ctr" fontAlgn="base">
                        <a:lnSpc>
                          <a:spcPct val="115000"/>
                        </a:lnSpc>
                        <a:spcAft>
                          <a:spcPts val="0"/>
                        </a:spcAft>
                      </a:pPr>
                      <a:r>
                        <a:rPr lang="es-EC" sz="900" b="1" dirty="0">
                          <a:solidFill>
                            <a:schemeClr val="tx1"/>
                          </a:solidFill>
                          <a:effectLst/>
                        </a:rPr>
                        <a:t>HORARIOS AA ROTATIVOS MUSICALES</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LUNES A SABADO</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RUMBERA</a:t>
                      </a:r>
                      <a:endParaRPr lang="es-EC" sz="9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$1075,2</a:t>
                      </a:r>
                      <a:endParaRPr lang="es-EC" sz="900" b="1">
                        <a:solidFill>
                          <a:schemeClr val="tx1"/>
                        </a:solidFill>
                        <a:effectLst/>
                        <a:latin typeface="Calibri"/>
                        <a:ea typeface="Calibri"/>
                        <a:cs typeface="Times New Roman"/>
                      </a:endParaRPr>
                    </a:p>
                  </a:txBody>
                  <a:tcPr marL="68580" marR="68580" marT="0" marB="0">
                    <a:solidFill>
                      <a:srgbClr val="00B0F0"/>
                    </a:solidFill>
                  </a:tcPr>
                </a:tc>
              </a:tr>
              <a:tr h="570031">
                <a:tc>
                  <a:txBody>
                    <a:bodyPr/>
                    <a:lstStyle/>
                    <a:p>
                      <a:pPr algn="ctr">
                        <a:lnSpc>
                          <a:spcPct val="115000"/>
                        </a:lnSpc>
                        <a:spcAft>
                          <a:spcPts val="0"/>
                        </a:spcAft>
                      </a:pPr>
                      <a:r>
                        <a:rPr lang="es-EC" sz="900" b="1">
                          <a:solidFill>
                            <a:schemeClr val="tx1"/>
                          </a:solidFill>
                          <a:effectLst/>
                        </a:rPr>
                        <a:t>CUÑA RADIAL DE 20 SEGUNDOS</a:t>
                      </a:r>
                    </a:p>
                    <a:p>
                      <a:pPr algn="ctr" fontAlgn="base">
                        <a:lnSpc>
                          <a:spcPct val="115000"/>
                        </a:lnSpc>
                        <a:spcAft>
                          <a:spcPts val="0"/>
                        </a:spcAft>
                      </a:pPr>
                      <a:r>
                        <a:rPr lang="es-EC" sz="900" b="1">
                          <a:solidFill>
                            <a:schemeClr val="tx1"/>
                          </a:solidFill>
                          <a:effectLst/>
                        </a:rPr>
                        <a:t>HORARIOS AA ROTATIVOS MUSICALES</a:t>
                      </a:r>
                      <a:endParaRPr lang="es-EC" sz="9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LUNES A SABADO</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AMERICA</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$1075,2</a:t>
                      </a:r>
                      <a:endParaRPr lang="es-EC" sz="900" b="1" dirty="0">
                        <a:solidFill>
                          <a:schemeClr val="tx1"/>
                        </a:solidFill>
                        <a:effectLst/>
                        <a:latin typeface="Calibri"/>
                        <a:ea typeface="Calibri"/>
                        <a:cs typeface="Times New Roman"/>
                      </a:endParaRPr>
                    </a:p>
                  </a:txBody>
                  <a:tcPr marL="68580" marR="68580" marT="0" marB="0">
                    <a:solidFill>
                      <a:srgbClr val="00B0F0"/>
                    </a:solidFill>
                  </a:tcPr>
                </a:tc>
              </a:tr>
              <a:tr h="570031">
                <a:tc>
                  <a:txBody>
                    <a:bodyPr/>
                    <a:lstStyle/>
                    <a:p>
                      <a:pPr algn="ctr" fontAlgn="base">
                        <a:lnSpc>
                          <a:spcPct val="115000"/>
                        </a:lnSpc>
                        <a:spcAft>
                          <a:spcPts val="0"/>
                        </a:spcAft>
                      </a:pPr>
                      <a:r>
                        <a:rPr lang="es-EC" sz="900" b="1" dirty="0">
                          <a:solidFill>
                            <a:schemeClr val="tx1"/>
                          </a:solidFill>
                          <a:effectLst/>
                        </a:rPr>
                        <a:t>TOTAL</a:t>
                      </a:r>
                      <a:endParaRPr lang="es-EC" sz="9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LUNES A SABADO</a:t>
                      </a:r>
                      <a:endParaRPr lang="es-EC" sz="9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a:solidFill>
                            <a:schemeClr val="tx1"/>
                          </a:solidFill>
                          <a:effectLst/>
                        </a:rPr>
                        <a:t>3 RADIOS</a:t>
                      </a:r>
                      <a:endParaRPr lang="es-EC" sz="9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fontAlgn="base">
                        <a:lnSpc>
                          <a:spcPct val="115000"/>
                        </a:lnSpc>
                        <a:spcAft>
                          <a:spcPts val="0"/>
                        </a:spcAft>
                      </a:pPr>
                      <a:r>
                        <a:rPr lang="es-EC" sz="900" b="1" dirty="0">
                          <a:solidFill>
                            <a:schemeClr val="tx1"/>
                          </a:solidFill>
                          <a:effectLst/>
                        </a:rPr>
                        <a:t>$3225,6</a:t>
                      </a:r>
                      <a:endParaRPr lang="es-EC" sz="900" b="1" dirty="0">
                        <a:solidFill>
                          <a:schemeClr val="tx1"/>
                        </a:solidFill>
                        <a:effectLst/>
                        <a:latin typeface="Calibri"/>
                        <a:ea typeface="Calibri"/>
                        <a:cs typeface="Times New Roman"/>
                      </a:endParaRPr>
                    </a:p>
                  </a:txBody>
                  <a:tcPr marL="68580" marR="68580" marT="0" marB="0">
                    <a:solidFill>
                      <a:srgbClr val="00B0F0"/>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562313840"/>
              </p:ext>
            </p:extLst>
          </p:nvPr>
        </p:nvGraphicFramePr>
        <p:xfrm>
          <a:off x="2267744" y="3534956"/>
          <a:ext cx="5760640" cy="2774363"/>
        </p:xfrm>
        <a:graphic>
          <a:graphicData uri="http://schemas.openxmlformats.org/drawingml/2006/table">
            <a:tbl>
              <a:tblPr firstRow="1" firstCol="1" bandRow="1">
                <a:tableStyleId>{5C22544A-7EE6-4342-B048-85BDC9FD1C3A}</a:tableStyleId>
              </a:tblPr>
              <a:tblGrid>
                <a:gridCol w="1439840"/>
                <a:gridCol w="1439840"/>
                <a:gridCol w="1440480"/>
                <a:gridCol w="1440480"/>
              </a:tblGrid>
              <a:tr h="693591">
                <a:tc>
                  <a:txBody>
                    <a:bodyPr/>
                    <a:lstStyle/>
                    <a:p>
                      <a:pPr algn="ctr">
                        <a:lnSpc>
                          <a:spcPct val="200000"/>
                        </a:lnSpc>
                        <a:spcAft>
                          <a:spcPts val="0"/>
                        </a:spcAft>
                      </a:pPr>
                      <a:r>
                        <a:rPr lang="es-EC" sz="1000" b="1" dirty="0">
                          <a:solidFill>
                            <a:schemeClr val="tx1"/>
                          </a:solidFill>
                          <a:effectLst/>
                        </a:rPr>
                        <a:t>MEDIOS DIGITALES</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dirty="0">
                          <a:solidFill>
                            <a:schemeClr val="tx1"/>
                          </a:solidFill>
                          <a:effectLst/>
                        </a:rPr>
                        <a:t>QUIÉN </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CUANDO </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dirty="0">
                          <a:solidFill>
                            <a:schemeClr val="tx1"/>
                          </a:solidFill>
                          <a:effectLst/>
                        </a:rPr>
                        <a:t>COSTO</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r>
              <a:tr h="693591">
                <a:tc>
                  <a:txBody>
                    <a:bodyPr/>
                    <a:lstStyle/>
                    <a:p>
                      <a:pPr algn="ctr">
                        <a:lnSpc>
                          <a:spcPct val="200000"/>
                        </a:lnSpc>
                        <a:spcAft>
                          <a:spcPts val="0"/>
                        </a:spcAft>
                      </a:pPr>
                      <a:r>
                        <a:rPr lang="es-EC" sz="1000" b="1">
                          <a:solidFill>
                            <a:schemeClr val="tx1"/>
                          </a:solidFill>
                          <a:effectLst/>
                        </a:rPr>
                        <a:t>PAGINA WEB</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ING. NELLY JÁCOME</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2 DE ENERO </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$150</a:t>
                      </a:r>
                      <a:endParaRPr lang="es-EC" sz="1100" b="1">
                        <a:solidFill>
                          <a:schemeClr val="tx1"/>
                        </a:solidFill>
                        <a:effectLst/>
                        <a:latin typeface="Calibri"/>
                        <a:ea typeface="Calibri"/>
                        <a:cs typeface="Times New Roman"/>
                      </a:endParaRPr>
                    </a:p>
                  </a:txBody>
                  <a:tcPr marL="68580" marR="68580" marT="0" marB="0">
                    <a:solidFill>
                      <a:srgbClr val="00B0F0"/>
                    </a:solidFill>
                  </a:tcPr>
                </a:tc>
              </a:tr>
              <a:tr h="1040386">
                <a:tc>
                  <a:txBody>
                    <a:bodyPr/>
                    <a:lstStyle/>
                    <a:p>
                      <a:pPr algn="ctr">
                        <a:lnSpc>
                          <a:spcPct val="200000"/>
                        </a:lnSpc>
                        <a:spcAft>
                          <a:spcPts val="0"/>
                        </a:spcAft>
                      </a:pPr>
                      <a:r>
                        <a:rPr lang="es-EC" sz="1000" b="1" dirty="0">
                          <a:solidFill>
                            <a:schemeClr val="tx1"/>
                          </a:solidFill>
                          <a:effectLst/>
                        </a:rPr>
                        <a:t>MANTENIMIENTO DE PÁGINA WEB</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ING. NELLY JÁCOME</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CADA AÑO</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dirty="0">
                          <a:solidFill>
                            <a:schemeClr val="tx1"/>
                          </a:solidFill>
                          <a:effectLst/>
                        </a:rPr>
                        <a:t>$50</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r>
              <a:tr h="346795">
                <a:tc>
                  <a:txBody>
                    <a:bodyPr/>
                    <a:lstStyle/>
                    <a:p>
                      <a:pPr algn="ctr">
                        <a:lnSpc>
                          <a:spcPct val="200000"/>
                        </a:lnSpc>
                        <a:spcAft>
                          <a:spcPts val="0"/>
                        </a:spcAft>
                      </a:pPr>
                      <a:r>
                        <a:rPr lang="es-EC" sz="1000" b="1">
                          <a:solidFill>
                            <a:schemeClr val="tx1"/>
                          </a:solidFill>
                          <a:effectLst/>
                        </a:rPr>
                        <a:t>TOTAL</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 </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a:solidFill>
                            <a:schemeClr val="tx1"/>
                          </a:solidFill>
                          <a:effectLst/>
                        </a:rPr>
                        <a:t> </a:t>
                      </a:r>
                      <a:endParaRPr lang="es-EC" sz="1100" b="1">
                        <a:solidFill>
                          <a:schemeClr val="tx1"/>
                        </a:solidFill>
                        <a:effectLst/>
                        <a:latin typeface="Calibri"/>
                        <a:ea typeface="Calibri"/>
                        <a:cs typeface="Times New Roman"/>
                      </a:endParaRPr>
                    </a:p>
                  </a:txBody>
                  <a:tcPr marL="68580" marR="68580" marT="0" marB="0">
                    <a:solidFill>
                      <a:srgbClr val="00B0F0"/>
                    </a:solidFill>
                  </a:tcPr>
                </a:tc>
                <a:tc>
                  <a:txBody>
                    <a:bodyPr/>
                    <a:lstStyle/>
                    <a:p>
                      <a:pPr algn="ctr">
                        <a:lnSpc>
                          <a:spcPct val="200000"/>
                        </a:lnSpc>
                        <a:spcAft>
                          <a:spcPts val="0"/>
                        </a:spcAft>
                      </a:pPr>
                      <a:r>
                        <a:rPr lang="es-EC" sz="1000" b="1" dirty="0">
                          <a:solidFill>
                            <a:schemeClr val="tx1"/>
                          </a:solidFill>
                          <a:effectLst/>
                        </a:rPr>
                        <a:t>$2OO</a:t>
                      </a:r>
                      <a:endParaRPr lang="es-EC" sz="1100" b="1" dirty="0">
                        <a:solidFill>
                          <a:schemeClr val="tx1"/>
                        </a:solidFill>
                        <a:effectLst/>
                        <a:latin typeface="Calibri"/>
                        <a:ea typeface="Calibri"/>
                        <a:cs typeface="Times New Roman"/>
                      </a:endParaRPr>
                    </a:p>
                  </a:txBody>
                  <a:tcPr marL="68580" marR="68580" marT="0" marB="0">
                    <a:solidFill>
                      <a:srgbClr val="00B0F0"/>
                    </a:solidFill>
                  </a:tcPr>
                </a:tc>
              </a:tr>
            </a:tbl>
          </a:graphicData>
        </a:graphic>
      </p:graphicFrame>
      <p:sp>
        <p:nvSpPr>
          <p:cNvPr id="2" name="1 Rectángulo"/>
          <p:cNvSpPr/>
          <p:nvPr/>
        </p:nvSpPr>
        <p:spPr>
          <a:xfrm>
            <a:off x="3572508" y="6309319"/>
            <a:ext cx="1287524" cy="463529"/>
          </a:xfrm>
          <a:prstGeom prst="rect">
            <a:avLst/>
          </a:prstGeom>
          <a:solidFill>
            <a:srgbClr val="814B97"/>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s-EC" b="1" dirty="0" smtClean="0">
                <a:ln>
                  <a:solidFill>
                    <a:srgbClr val="FF0000"/>
                  </a:solidFill>
                </a:ln>
                <a:solidFill>
                  <a:schemeClr val="tx1"/>
                </a:solidFill>
              </a:rPr>
              <a:t>Gasto total </a:t>
            </a:r>
            <a:r>
              <a:rPr lang="es-EC" b="1" dirty="0">
                <a:ln>
                  <a:solidFill>
                    <a:srgbClr val="FF0000"/>
                  </a:solidFill>
                </a:ln>
                <a:solidFill>
                  <a:schemeClr val="tx1"/>
                </a:solidFill>
              </a:rPr>
              <a:t>$ </a:t>
            </a:r>
            <a:r>
              <a:rPr lang="es-EC" b="1" dirty="0">
                <a:solidFill>
                  <a:schemeClr val="tx1"/>
                </a:solidFill>
              </a:rPr>
              <a:t>3425,6 </a:t>
            </a:r>
            <a:r>
              <a:rPr lang="es-EC" b="1" dirty="0" smtClean="0">
                <a:ln>
                  <a:solidFill>
                    <a:srgbClr val="FF0000"/>
                  </a:solidFill>
                </a:ln>
                <a:solidFill>
                  <a:schemeClr val="tx1"/>
                </a:solidFill>
              </a:rPr>
              <a:t> </a:t>
            </a:r>
            <a:endParaRPr lang="es-EC" b="1" dirty="0">
              <a:ln>
                <a:solidFill>
                  <a:srgbClr val="FF0000"/>
                </a:solidFill>
              </a:ln>
              <a:solidFill>
                <a:schemeClr val="tx1"/>
              </a:solidFill>
            </a:endParaRPr>
          </a:p>
        </p:txBody>
      </p:sp>
    </p:spTree>
    <p:extLst>
      <p:ext uri="{BB962C8B-B14F-4D97-AF65-F5344CB8AC3E}">
        <p14:creationId xmlns:p14="http://schemas.microsoft.com/office/powerpoint/2010/main" val="3275264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3" y="2077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4051230560"/>
              </p:ext>
            </p:extLst>
          </p:nvPr>
        </p:nvGraphicFramePr>
        <p:xfrm>
          <a:off x="1979712" y="692696"/>
          <a:ext cx="669674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squina doblada"/>
          <p:cNvSpPr/>
          <p:nvPr/>
        </p:nvSpPr>
        <p:spPr>
          <a:xfrm>
            <a:off x="3563888" y="5537476"/>
            <a:ext cx="1440160" cy="864096"/>
          </a:xfrm>
          <a:prstGeom prst="foldedCorne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TIR </a:t>
            </a:r>
            <a:r>
              <a:rPr lang="es-EC" b="1" dirty="0">
                <a:solidFill>
                  <a:schemeClr val="tx1"/>
                </a:solidFill>
              </a:rPr>
              <a:t> 24,85</a:t>
            </a:r>
          </a:p>
        </p:txBody>
      </p:sp>
      <p:graphicFrame>
        <p:nvGraphicFramePr>
          <p:cNvPr id="2" name="1 Tabla"/>
          <p:cNvGraphicFramePr>
            <a:graphicFrameLocks noGrp="1"/>
          </p:cNvGraphicFramePr>
          <p:nvPr>
            <p:extLst>
              <p:ext uri="{D42A27DB-BD31-4B8C-83A1-F6EECF244321}">
                <p14:modId xmlns:p14="http://schemas.microsoft.com/office/powerpoint/2010/main" val="3686621050"/>
              </p:ext>
            </p:extLst>
          </p:nvPr>
        </p:nvGraphicFramePr>
        <p:xfrm>
          <a:off x="467544" y="5693041"/>
          <a:ext cx="1741802" cy="708530"/>
        </p:xfrm>
        <a:graphic>
          <a:graphicData uri="http://schemas.openxmlformats.org/drawingml/2006/table">
            <a:tbl>
              <a:tblPr firstRow="1" firstCol="1" bandRow="1">
                <a:tableStyleId>{5C22544A-7EE6-4342-B048-85BDC9FD1C3A}</a:tableStyleId>
              </a:tblPr>
              <a:tblGrid>
                <a:gridCol w="870901"/>
                <a:gridCol w="870901"/>
              </a:tblGrid>
              <a:tr h="354265">
                <a:tc>
                  <a:txBody>
                    <a:bodyPr/>
                    <a:lstStyle/>
                    <a:p>
                      <a:pPr>
                        <a:lnSpc>
                          <a:spcPct val="115000"/>
                        </a:lnSpc>
                        <a:spcAft>
                          <a:spcPts val="0"/>
                        </a:spcAft>
                      </a:pPr>
                      <a:r>
                        <a:rPr lang="es-EC" sz="800" b="1" dirty="0" smtClean="0">
                          <a:solidFill>
                            <a:schemeClr val="tx1"/>
                          </a:solidFill>
                          <a:effectLst/>
                        </a:rPr>
                        <a:t>TMINIMA</a:t>
                      </a:r>
                      <a:endParaRPr lang="es-EC" sz="900" b="1" dirty="0">
                        <a:solidFill>
                          <a:schemeClr val="tx1"/>
                        </a:solidFill>
                        <a:effectLst/>
                        <a:latin typeface="Calibri"/>
                        <a:ea typeface="Calibri"/>
                        <a:cs typeface="Times New Roman"/>
                      </a:endParaRPr>
                    </a:p>
                  </a:txBody>
                  <a:tcPr marL="37589" marR="37589" marT="0" marB="0" anchor="ctr"/>
                </a:tc>
                <a:tc>
                  <a:txBody>
                    <a:bodyPr/>
                    <a:lstStyle/>
                    <a:p>
                      <a:pPr algn="r">
                        <a:lnSpc>
                          <a:spcPct val="115000"/>
                        </a:lnSpc>
                        <a:spcAft>
                          <a:spcPts val="0"/>
                        </a:spcAft>
                      </a:pPr>
                      <a:r>
                        <a:rPr lang="es-EC" sz="1100" b="1">
                          <a:solidFill>
                            <a:srgbClr val="000000"/>
                          </a:solidFill>
                          <a:effectLst/>
                          <a:latin typeface="Calibri"/>
                          <a:ea typeface="Times New Roman"/>
                          <a:cs typeface="Times New Roman"/>
                        </a:rPr>
                        <a:t>19,35%</a:t>
                      </a:r>
                      <a:endParaRPr lang="es-EC" sz="1100">
                        <a:solidFill>
                          <a:srgbClr val="31849B"/>
                        </a:solidFill>
                        <a:effectLst/>
                        <a:latin typeface="Calibri"/>
                        <a:ea typeface="Calibri"/>
                        <a:cs typeface="Times New Roman"/>
                      </a:endParaRPr>
                    </a:p>
                  </a:txBody>
                  <a:tcPr marL="68580" marR="68580" marT="0" marB="0"/>
                </a:tc>
              </a:tr>
              <a:tr h="354265">
                <a:tc>
                  <a:txBody>
                    <a:bodyPr/>
                    <a:lstStyle/>
                    <a:p>
                      <a:pPr>
                        <a:lnSpc>
                          <a:spcPct val="115000"/>
                        </a:lnSpc>
                        <a:spcAft>
                          <a:spcPts val="0"/>
                        </a:spcAft>
                      </a:pPr>
                      <a:r>
                        <a:rPr lang="es-EC" sz="800" b="1" dirty="0">
                          <a:solidFill>
                            <a:schemeClr val="tx1"/>
                          </a:solidFill>
                          <a:effectLst/>
                        </a:rPr>
                        <a:t> </a:t>
                      </a:r>
                      <a:r>
                        <a:rPr lang="es-EC" sz="800" b="1" dirty="0" smtClean="0">
                          <a:solidFill>
                            <a:schemeClr val="tx1"/>
                          </a:solidFill>
                          <a:effectLst/>
                        </a:rPr>
                        <a:t>TMAXIMA</a:t>
                      </a:r>
                      <a:endParaRPr lang="es-EC" sz="900" b="1" dirty="0">
                        <a:solidFill>
                          <a:schemeClr val="tx1"/>
                        </a:solidFill>
                        <a:effectLst/>
                        <a:latin typeface="Calibri"/>
                        <a:ea typeface="Calibri"/>
                        <a:cs typeface="Times New Roman"/>
                      </a:endParaRPr>
                    </a:p>
                  </a:txBody>
                  <a:tcPr marL="37589" marR="37589" marT="0" marB="0" anchor="ctr"/>
                </a:tc>
                <a:tc>
                  <a:txBody>
                    <a:bodyPr/>
                    <a:lstStyle/>
                    <a:p>
                      <a:pPr algn="r">
                        <a:lnSpc>
                          <a:spcPct val="115000"/>
                        </a:lnSpc>
                        <a:spcAft>
                          <a:spcPts val="0"/>
                        </a:spcAft>
                      </a:pPr>
                      <a:r>
                        <a:rPr lang="es-EC" sz="1100" b="1" dirty="0">
                          <a:solidFill>
                            <a:srgbClr val="000000"/>
                          </a:solidFill>
                          <a:effectLst/>
                          <a:latin typeface="Calibri"/>
                          <a:ea typeface="Times New Roman"/>
                          <a:cs typeface="Times New Roman"/>
                        </a:rPr>
                        <a:t>30,00%</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0331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4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259632" y="260648"/>
            <a:ext cx="6400800" cy="685800"/>
          </a:xfrm>
        </p:spPr>
        <p:txBody>
          <a:bodyPr/>
          <a:lstStyle/>
          <a:p>
            <a:r>
              <a:rPr lang="es-EC" b="1" dirty="0" smtClean="0"/>
              <a:t>CONCLUSIONES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32940049"/>
              </p:ext>
            </p:extLst>
          </p:nvPr>
        </p:nvGraphicFramePr>
        <p:xfrm>
          <a:off x="251520" y="836712"/>
          <a:ext cx="8640960"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499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475656" y="404664"/>
            <a:ext cx="6400800" cy="685800"/>
          </a:xfrm>
        </p:spPr>
        <p:txBody>
          <a:bodyPr/>
          <a:lstStyle/>
          <a:p>
            <a:r>
              <a:rPr lang="es-EC" b="1" dirty="0" smtClean="0"/>
              <a:t>recomendaciones</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750476"/>
              </p:ext>
            </p:extLst>
          </p:nvPr>
        </p:nvGraphicFramePr>
        <p:xfrm>
          <a:off x="251520" y="1340768"/>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064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3" y="2077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475656" y="2132856"/>
            <a:ext cx="6400800" cy="1837928"/>
          </a:xfrm>
        </p:spPr>
        <p:txBody>
          <a:bodyPr>
            <a:normAutofit/>
          </a:bodyPr>
          <a:lstStyle/>
          <a:p>
            <a:r>
              <a:rPr lang="es-EC" sz="9600" b="1" dirty="0" smtClean="0"/>
              <a:t>¡GRACIAS</a:t>
            </a:r>
            <a:r>
              <a:rPr lang="es-EC" sz="9600" dirty="0" smtClean="0"/>
              <a:t>! </a:t>
            </a:r>
            <a:endParaRPr lang="es-EC" sz="9600" dirty="0"/>
          </a:p>
        </p:txBody>
      </p:sp>
    </p:spTree>
    <p:extLst>
      <p:ext uri="{BB962C8B-B14F-4D97-AF65-F5344CB8AC3E}">
        <p14:creationId xmlns:p14="http://schemas.microsoft.com/office/powerpoint/2010/main" val="322084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142976" y="285728"/>
            <a:ext cx="6400800" cy="685800"/>
          </a:xfrm>
        </p:spPr>
        <p:txBody>
          <a:bodyPr>
            <a:normAutofit/>
          </a:bodyPr>
          <a:lstStyle/>
          <a:p>
            <a:r>
              <a:rPr lang="es-EC" sz="3400" b="1" dirty="0" smtClean="0">
                <a:solidFill>
                  <a:schemeClr val="bg1"/>
                </a:solidFill>
              </a:rPr>
              <a:t>objetivos</a:t>
            </a:r>
            <a:endParaRPr lang="es-EC" sz="3400" b="1" dirty="0">
              <a:solidFill>
                <a:schemeClr val="bg1"/>
              </a:solidFill>
            </a:endParaRPr>
          </a:p>
        </p:txBody>
      </p:sp>
      <p:graphicFrame>
        <p:nvGraphicFramePr>
          <p:cNvPr id="5" name="4 Diagrama"/>
          <p:cNvGraphicFramePr/>
          <p:nvPr>
            <p:extLst>
              <p:ext uri="{D42A27DB-BD31-4B8C-83A1-F6EECF244321}">
                <p14:modId xmlns:p14="http://schemas.microsoft.com/office/powerpoint/2010/main" val="3852028000"/>
              </p:ext>
            </p:extLst>
          </p:nvPr>
        </p:nvGraphicFramePr>
        <p:xfrm>
          <a:off x="251520" y="836712"/>
          <a:ext cx="8892480" cy="580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970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315616" y="332656"/>
            <a:ext cx="6512768" cy="1000472"/>
          </a:xfrm>
        </p:spPr>
        <p:txBody>
          <a:bodyPr>
            <a:noAutofit/>
          </a:bodyPr>
          <a:lstStyle/>
          <a:p>
            <a:r>
              <a:rPr lang="es-EC" sz="3000" b="1" dirty="0" smtClean="0">
                <a:solidFill>
                  <a:schemeClr val="bg1"/>
                </a:solidFill>
              </a:rPr>
              <a:t>Investigación de mercado</a:t>
            </a:r>
            <a:endParaRPr lang="es-EC" sz="3000" b="1"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53565809"/>
              </p:ext>
            </p:extLst>
          </p:nvPr>
        </p:nvGraphicFramePr>
        <p:xfrm>
          <a:off x="1675656" y="1484784"/>
          <a:ext cx="5792688" cy="1697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Imagen 1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 y="2892762"/>
            <a:ext cx="4603415" cy="396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Imagen 1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839" y="2892762"/>
            <a:ext cx="4587673" cy="396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7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18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429000"/>
            <a:ext cx="6696744" cy="35283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Imagen 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7308304" cy="34847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0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429000"/>
            <a:ext cx="5713337" cy="3412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Imagen 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7384"/>
            <a:ext cx="5976664" cy="345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67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1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403648" y="548680"/>
            <a:ext cx="6984776" cy="792088"/>
          </a:xfrm>
        </p:spPr>
        <p:txBody>
          <a:bodyPr>
            <a:normAutofit fontScale="90000"/>
          </a:bodyPr>
          <a:lstStyle/>
          <a:p>
            <a:r>
              <a:rPr lang="es-EC" b="1" dirty="0" smtClean="0"/>
              <a:t>Objetivos de marketing</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48110474"/>
              </p:ext>
            </p:extLst>
          </p:nvPr>
        </p:nvGraphicFramePr>
        <p:xfrm>
          <a:off x="467544" y="1412776"/>
          <a:ext cx="835292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80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Gráfico"/>
          <p:cNvGraphicFramePr/>
          <p:nvPr>
            <p:extLst>
              <p:ext uri="{D42A27DB-BD31-4B8C-83A1-F6EECF244321}">
                <p14:modId xmlns:p14="http://schemas.microsoft.com/office/powerpoint/2010/main" val="205998108"/>
              </p:ext>
            </p:extLst>
          </p:nvPr>
        </p:nvGraphicFramePr>
        <p:xfrm>
          <a:off x="1979712" y="136961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05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387624" y="485908"/>
            <a:ext cx="6944816" cy="936104"/>
          </a:xfrm>
        </p:spPr>
        <p:txBody>
          <a:bodyPr>
            <a:normAutofit fontScale="90000"/>
          </a:bodyPr>
          <a:lstStyle/>
          <a:p>
            <a:r>
              <a:rPr lang="es-EC" b="1" dirty="0" smtClean="0"/>
              <a:t>Estrategias de marketing</a:t>
            </a:r>
            <a:endParaRPr lang="es-EC" b="1" dirty="0"/>
          </a:p>
        </p:txBody>
      </p:sp>
      <p:sp>
        <p:nvSpPr>
          <p:cNvPr id="4" name="3 Rectángulo"/>
          <p:cNvSpPr/>
          <p:nvPr/>
        </p:nvSpPr>
        <p:spPr>
          <a:xfrm>
            <a:off x="60808" y="1484784"/>
            <a:ext cx="8773873" cy="461665"/>
          </a:xfrm>
          <a:prstGeom prst="rect">
            <a:avLst/>
          </a:prstGeom>
          <a:noFill/>
          <a:effectLst>
            <a:glow rad="228600">
              <a:schemeClr val="accent6">
                <a:satMod val="175000"/>
                <a:alpha val="40000"/>
              </a:schemeClr>
            </a:glow>
          </a:effectLst>
          <a:scene3d>
            <a:camera prst="orthographicFront"/>
            <a:lightRig rig="brightRoom" dir="t"/>
          </a:scene3d>
          <a:sp3d>
            <a:bevelT w="152400" h="50800" prst="softRound"/>
          </a:sp3d>
        </p:spPr>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Estrategias ofensivas</a:t>
            </a:r>
          </a:p>
        </p:txBody>
      </p:sp>
      <p:sp>
        <p:nvSpPr>
          <p:cNvPr id="7" name="6 Flecha derecha"/>
          <p:cNvSpPr/>
          <p:nvPr/>
        </p:nvSpPr>
        <p:spPr>
          <a:xfrm>
            <a:off x="765175" y="2204864"/>
            <a:ext cx="2016224" cy="1440160"/>
          </a:xfrm>
          <a:prstGeom prst="rightArrow">
            <a:avLst/>
          </a:prstGeom>
          <a:effectLst>
            <a:glow rad="228600">
              <a:schemeClr val="accent3">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ESTRATEGIA BÁSICA I</a:t>
            </a:r>
            <a:endParaRPr lang="es-EC" sz="1600" b="1" dirty="0">
              <a:solidFill>
                <a:schemeClr val="tx1"/>
              </a:solidFill>
            </a:endParaRPr>
          </a:p>
          <a:p>
            <a:pPr algn="ctr"/>
            <a:endParaRPr lang="es-EC" dirty="0"/>
          </a:p>
        </p:txBody>
      </p:sp>
      <p:sp>
        <p:nvSpPr>
          <p:cNvPr id="8" name="7 Rectángulo redondeado"/>
          <p:cNvSpPr/>
          <p:nvPr/>
        </p:nvSpPr>
        <p:spPr>
          <a:xfrm>
            <a:off x="2843808" y="2348880"/>
            <a:ext cx="201622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 </a:t>
            </a:r>
            <a:r>
              <a:rPr lang="es-ES" sz="1400" b="1" dirty="0">
                <a:solidFill>
                  <a:schemeClr val="tx1"/>
                </a:solidFill>
                <a:latin typeface="Times New Roman" pitchFamily="18" charset="0"/>
                <a:cs typeface="Times New Roman" pitchFamily="18" charset="0"/>
              </a:rPr>
              <a:t>ESTRATEGIA IB CRECIMIENTO DE LOS INGRESOS POR CLIENTE</a:t>
            </a:r>
            <a:endParaRPr lang="es-EC" sz="1400" b="1" dirty="0">
              <a:solidFill>
                <a:schemeClr val="tx1"/>
              </a:solidFill>
              <a:latin typeface="Times New Roman" pitchFamily="18" charset="0"/>
              <a:cs typeface="Times New Roman" pitchFamily="18" charset="0"/>
            </a:endParaRPr>
          </a:p>
          <a:p>
            <a:pPr algn="ctr"/>
            <a:endParaRPr lang="es-EC" sz="1400" dirty="0"/>
          </a:p>
        </p:txBody>
      </p:sp>
      <p:sp>
        <p:nvSpPr>
          <p:cNvPr id="9" name="8 Elipse"/>
          <p:cNvSpPr/>
          <p:nvPr/>
        </p:nvSpPr>
        <p:spPr>
          <a:xfrm>
            <a:off x="5148064" y="2132856"/>
            <a:ext cx="187220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itchFamily="18" charset="0"/>
                <a:cs typeface="Times New Roman" pitchFamily="18" charset="0"/>
              </a:rPr>
              <a:t>Frutilla en caja</a:t>
            </a:r>
          </a:p>
          <a:p>
            <a:pPr algn="ctr"/>
            <a:r>
              <a:rPr lang="es-EC" sz="1400" b="1" dirty="0" smtClean="0">
                <a:solidFill>
                  <a:schemeClr val="tx1"/>
                </a:solidFill>
                <a:latin typeface="Times New Roman" pitchFamily="18" charset="0"/>
                <a:cs typeface="Times New Roman" pitchFamily="18" charset="0"/>
              </a:rPr>
              <a:t>Diferentes presentaciones</a:t>
            </a:r>
          </a:p>
          <a:p>
            <a:pPr algn="ctr"/>
            <a:endParaRPr lang="es-EC" dirty="0"/>
          </a:p>
        </p:txBody>
      </p:sp>
      <p:sp>
        <p:nvSpPr>
          <p:cNvPr id="10" name="AutoShape 2" descr="data:image/jpeg;base64,/9j/4AAQSkZJRgABAQAAAQABAAD/2wBDAAkGBwgHBgkIBwgKCgkLDRYPDQwMDRsUFRAWIB0iIiAdHx8kKDQsJCYxJx8fLT0tMTU3Ojo6Iys/RD84QzQ5Ojf/2wBDAQoKCg0MDRoPDxo3JR8lNzc3Nzc3Nzc3Nzc3Nzc3Nzc3Nzc3Nzc3Nzc3Nzc3Nzc3Nzc3Nzc3Nzc3Nzc3Nzc3Nzf/wAARCACqANMDASIAAhEBAxEB/8QAGwABAAEFAQAAAAAAAAAAAAAAAAMBBAUGBwL/xAA3EAABBAAEBAQEBQMEAwAAAAABAAIDEQQSITEFBkFREyJhcQcygZEUI0JSsRVTwSQzoeEWgtH/xAAaAQEAAwEBAQAAAAAAAAAAAAAAAQIDBAUG/8QAKhEBAQACAQMCBAYDAAAAAAAAAAECEQMEITEFEhMVIlEjMkFhgZEUUnH/2gAMAwEAAhEDEQA/AO4oiICIiAo55fBjL6uuikUOMF4d/sggHEWdWOH1XsY+I7hwWLIJ2BXhxI3sInTMfjYepI+i9NxcDjQkCwfjj5Xbd17jcLGv1UbT7WfDmkWCKXnxY/3BRxuHhiiCrBuIb5i5kpJ1IAUo0yjntaLc4AI2Rj/lcD7FYbiEkUUAppF6Fzuipgp3YfDxDKHySagAnb7Ia7M3YHVC5o3cPurCSeZ0jGth6bkn/wCKZ0ZLGl+h6gaoaXJIG5VM7f3D7qLKQw5XO7UV5eGD5wASUNJ87f3D7qpIAskKxzxh/lFkKWy8Ed+vYKNmlyCCLBVVHEW1lbsOqkUoEREBERAREQEREBERAUc4uF/sVIqPFtI7hBovMfHZeECN7IWyB5I8ziKWGj5+kLgJcE0jqBJ/0p/iFCW4SJ93lk/kLnmYgupYZZZTLy97pOm4OTglyx7uhDnThs1CWCeNx/bRXv8A8q4aPL4shHTyrm5eCQ1tt7qpe4aAWSo9+TS+n8X6bdRg5rwbW5G4shvYhXbeYMFIwXjKPeyuRHFPj8lD37IcTKdMxr3T4lZ303G+K7JHxbAPy5+KxFu9F2quJ+OcNlfcfEIhQA+fZcXhxLRpIMxUpxAcTTcorup+Ip8tlvl2NvGuHNexz+IQ03QnPdq9l5g4OWU/iEBbvYfquJux0krWxZWU3W2iifdM5ftQ9lHxD5ZL5rsbeP8AC42vDOIwHMbBL9l4fxvhIa3JxPDk1rb+q4+JQHZSB7hVEzWk7WnxKt8rx+9dak5h4VGPLj4Tr0Kk4fzFg8fiPwuGlL3VflGmncrkBeHjTc91uXw7ZH+JxDg4Oe1oAr1UfEytkOX0/i4uLLO22x0/DtqMHvqpVRopoHoqrpeEIiICIiAiIgIiICIiAiIg5tz+P9GQeki5tICH2CB7rpnPw/0sxP8AdC5liHU7LX2WGfl9B6dfwdPbAxwc7Qu7L3Rr8xteqhhblfexI0B6K+yhwo07TX1VXXldVbGDM63kGhso/DOoLaF7q5ccmjTp6q1fI7MQxwI2IKipxttUkALqjYNOqoGvrMSAey8NzODh0/lStkaAATqoaaVhHV3lHcdV6LxG0WeqoLcDWtdF5ymjnvN0ChaMhBBG+My7lgulC6J2cSSVmPQK+4TM2EmKVvz1qpuLCPK0Rs1OpKn9Gfusz0xR8hIHXalu/wAOY6fiHVXyhaW5kYqr23K334dtPgTv080g29kxn1Meuy/ArpQ2REXW+XEREBERAREQEREBERAREQaBz81v9NmcTqJQfpa5bIAXWO/ZdY56LX8MxDQ3rZP1XNZMIDAJaIa41YWOfevc9PzmPF3+7Hyyahg36le4ZXRu8tEdQVNFGwPbmAoaWrmZkDGG2A9VTVd1zx3pby5ZI3PjOoFkdljYg4uJrQ6q9LAR4kT9a+U9PRREBoABruCotX44ja/U3V7LzlNn16r34DQ8OGpK9COnEHoo0takjtrRR37qtW411VGsJIaDYHVSCMkeUalE+E+Ed+dG152cr7GYgCQM0IG+it+HQ+JiLP6Qq44fnkda3S+FO1ze8RACA9vyOGi3n4eRhvD5a/vf4C0jCOL4TCTrvZ2HqugcgMA4W4jYzGvsFOPlydddcNxbyNkQbIup86IiICIiAiIgIiICIiAiIdkGpc4wxs4Ni5mODiBq0+659I3wsI1jqyluo7LfeaxXCMW8kHyHQrmvEJXkNF6ZQs8vL0+jluOv3WcUb5HZWAkg6D/KSuk8QMeWjvmCRSOjBlBIedB7KOeQvZmcbLdrVK9HVuXZaySDOPCb5h0rqpGyFwBc0+/dS8POWUPkZRJ67gK6x8IZiHBoytCo392rpZxMa5w3VwYCHG20P5UuEYCbqwrmeNzqaNipLe6yaxrazDKF4kmAfppfZZE4ESNBJe6h0Ct3YAtfeQ13ITSJyYp8OfChz3RIVpb5HG9ybsq7LLYGt2Ubo8jC8eyrVsPurhGZH53WARpXUro/I7QzhTQP7jlzprxKWUcpGgXSeTG1wplbZ3KcfLi9QtvHutwGyINkXU8AREQEREBERAREQEREBUeaaT6Kq8Tf7T/YoNK5saX8IxQJoZFz3FhgbGDdAAarofNbx/S5muNNI1K0TijGMIyHO2q1G6zy8vT6S6xYOQuM3hRgH1JUZbLHK0PAGo69VfMwrppS6M60NOikHB3OxAfNJrdgNFLPT0/iYxNHE4iN51cSBZ6rzxR7DKQTptanxbvwkIo27Yeiw/iGfEBo2doLUWp4pvuznDo2sw4zDfUK9w2HEsmZzfINgo42sbE1jW6NFBZHBsuJtbAaqZO7HPOyWrhmGtl6AKj4Y2fMa07K3xE73vETDTRYI2UT7cQC47aaqbZGOOFvlBxDCtrPEK0OoWvzTP8ACc1wNhbKZC5sgdqB0WI4ph434YyROyvvUd1TKOzp89X21Z4GZpFurM2iNdwuscmMzcHiI6ucf+VxuCN7XgGiSfZdq5NAby9h63JP8px96x9UmuOX92yBFQbKq6nzwiIgIiICIiAiIgIiIC8y6xu9ivSo7Vp9kGi83vYOGTZ9Bl/ytG4g4OBI2rS1u/Njc+Blbvoue4nPFGY3ggtNEFZ5eXqdJjvH+VcPI0SBxvatFk5cSwQtk1NDUlYMPGnRemvdIcoJvoqbduWG7HjGTF7nSSXroAraIHMTRAIV9Nh2eBne8jWgB1Vu2EBzQXEaagqrpwymmd4WHyYdrnE1dWVmsK4NaQAsbhHMjhZHYrKPNe5PRXDswYMp3Uzs5uSSveI8O88bgc53vRQOflsKVsURa2MW0jWgoZcO8HyODh3JSqR5ZK1hdZoHclY/ibniUg0WbAArJsjYfy3DMP1EKw4tD4b2EHQ6BVrfhkmW2Ia4uI107Fdm5ObfAMK0dLv7rjJGp06rsfJTj/QIL3spx/mU9V78OP8A1so2RBsi6nzoiIgIiICIiAiIgIiICIiDReZZDGCW1YeBr7rn/GNJnOB+Y6hbzzVIA4X+qZo/5WicdtuJLeocVnk9XpPEWDa0zBXmHZUbnmttKVkB5hZ6LJQOaA1jhbdzaq7cqtcVKBh8oFkHqrNsmchzzYApX08ecFtH2WLAIcWu0r0VK6OPVjYsA6KRsIAe7KKb2B7rKgEts/ZYjgkpc0N/S3qOqzZPpX+FLn5J9ShaDuNuqpkYRuRr3VQLr1UgaaukVlechAFBY/jJpsdjSysqBe+ix/G2AQMd0ulF8NeO33RhRH4pLzoAdAF1XklxPBIx2c4Llcb8rKcDqdF1LkbTg4bd/muUYfmU9S78P8trGwVURdT50REQEREBERAREQEREBUeaaT2Cqo8Qagf7IOe8xXJJFoTcoJ+mq0rj8rZuIucyqG/ut14/IIpaNfKT7Lns5ucu1slUy8vZ6XH6ZUZyh3l2V7AQ8gm7HZWhALtNuymjf4bgW7hUdWSR5AkId1WOxIAmJBFdSFlZQ2YWygetK2nZHE0SyjNVBrR191WxpxZMpwqKKPCsdsXi2i9Sr9jS4klx9r0Cw/C5HSyukmNvrStAB2CyP4qMPLWvBd2ChTkl9y6a/LevspBJWuZWbTsNz1VSTXzbdE2rMF0JiZNNgFDxe3YUN2tyowkUd0x8rTAcx0aL+qLYyyxiI42vcMhJApdK+H0gkwErQbDZz/AXL4pgybM7bXy910b4XuuDGM6B4d9x/0o479SfUcfwLW9IiLqfNCIiAiIgIiICIiAiIgKHFf7JHdTKLEi4SAg5xzecuIlvsA1aVLHmbVa3uugc14Js84LHOzDRwAJWCZwaY/JhZn/APoQscvL6Hp/bjxTbW2wEOAc00pRhHkBzQXD2WyDgXE3EeHgnNA22V+3gvFDGA7CMzVV5gKURbLlwniz+2oHCyAaNN9VV2EdNHkeDXp0W4Q8vcS/XBFfQl4UzeWeIXoMOz62llU/yOOfrHPPw2Jw0paG5hVmuoV1BDcbntBsO0JGy3U8k4mSUySTRZip4+TJ2NLW4pgB7NKr7K2y63gs892qwhuQCSbzX2q1cudAyreL70s8eSMS51MxTK70VcxckYpgF44adMqe3L7M71XT/wCzVvFgzDLJ7qx4qWPfH4OtjzdvdblPybihZZLET0tlK0dyljxvDA/6hRca04+p4N79zQsnn2s+66p8NMC7D8MnxEmhmeMo9AFgJuTsebc3Dta6jRDxS2zlGPH4KAYTHYUsDWgCQEEGk45Zl3V9R5sOTp7OPKf22VERdT5sREQEREBERAREQEREBeZAXMIG69IgtRhiTZDbXoYbuVcIidofwzOtr0IIx+lSIhuvAjYNmN+yrkb+0fZekRCmVvYfZKHYKqICIiAvJa07gL0iDx4bVUMAC9Iid1QClVERAiIgIiIC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4" descr="data:image/jpeg;base64,/9j/4AAQSkZJRgABAQAAAQABAAD/2wBDAAkGBwgHBgkIBwgKCgkLDRYPDQwMDRsUFRAWIB0iIiAdHx8kKDQsJCYxJx8fLT0tMTU3Ojo6Iys/RD84QzQ5Ojf/2wBDAQoKCg0MDRoPDxo3JR8lNzc3Nzc3Nzc3Nzc3Nzc3Nzc3Nzc3Nzc3Nzc3Nzc3Nzc3Nzc3Nzc3Nzc3Nzc3Nzc3Nzf/wAARCACqANMDASIAAhEBAxEB/8QAGwABAAEFAQAAAAAAAAAAAAAAAAMBBAUGBwL/xAA3EAABBAAEBAQEBQMEAwAAAAABAAIDEQQSITEFBkFREyJhcQcygZEUI0JSsRVTwSQzoeEWgtH/xAAaAQEAAwEBAQAAAAAAAAAAAAAAAQIDBAUG/8QAKhEBAQACAQMCBAYDAAAAAAAAAAECEQMEITEFEhMVIlEjMkFhgZEUUnH/2gAMAwEAAhEDEQA/AO4oiICIiAo55fBjL6uuikUOMF4d/sggHEWdWOH1XsY+I7hwWLIJ2BXhxI3sInTMfjYepI+i9NxcDjQkCwfjj5Xbd17jcLGv1UbT7WfDmkWCKXnxY/3BRxuHhiiCrBuIb5i5kpJ1IAUo0yjntaLc4AI2Rj/lcD7FYbiEkUUAppF6Fzuipgp3YfDxDKHySagAnb7Ia7M3YHVC5o3cPurCSeZ0jGth6bkn/wCKZ0ZLGl+h6gaoaXJIG5VM7f3D7qLKQw5XO7UV5eGD5wASUNJ87f3D7qpIAskKxzxh/lFkKWy8Ed+vYKNmlyCCLBVVHEW1lbsOqkUoEREBERAREQEREBERAUc4uF/sVIqPFtI7hBovMfHZeECN7IWyB5I8ziKWGj5+kLgJcE0jqBJ/0p/iFCW4SJ93lk/kLnmYgupYZZZTLy97pOm4OTglyx7uhDnThs1CWCeNx/bRXv8A8q4aPL4shHTyrm5eCQ1tt7qpe4aAWSo9+TS+n8X6bdRg5rwbW5G4shvYhXbeYMFIwXjKPeyuRHFPj8lD37IcTKdMxr3T4lZ303G+K7JHxbAPy5+KxFu9F2quJ+OcNlfcfEIhQA+fZcXhxLRpIMxUpxAcTTcorup+Ip8tlvl2NvGuHNexz+IQ03QnPdq9l5g4OWU/iEBbvYfquJux0krWxZWU3W2iifdM5ftQ9lHxD5ZL5rsbeP8AC42vDOIwHMbBL9l4fxvhIa3JxPDk1rb+q4+JQHZSB7hVEzWk7WnxKt8rx+9dak5h4VGPLj4Tr0Kk4fzFg8fiPwuGlL3VflGmncrkBeHjTc91uXw7ZH+JxDg4Oe1oAr1UfEytkOX0/i4uLLO22x0/DtqMHvqpVRopoHoqrpeEIiICIiAiIgIiICIiAiIg5tz+P9GQeki5tICH2CB7rpnPw/0sxP8AdC5liHU7LX2WGfl9B6dfwdPbAxwc7Qu7L3Rr8xteqhhblfexI0B6K+yhwo07TX1VXXldVbGDM63kGhso/DOoLaF7q5ccmjTp6q1fI7MQxwI2IKipxttUkALqjYNOqoGvrMSAey8NzODh0/lStkaAATqoaaVhHV3lHcdV6LxG0WeqoLcDWtdF5ymjnvN0ChaMhBBG+My7lgulC6J2cSSVmPQK+4TM2EmKVvz1qpuLCPK0Rs1OpKn9Gfusz0xR8hIHXalu/wAOY6fiHVXyhaW5kYqr23K334dtPgTv080g29kxn1Meuy/ArpQ2REXW+XEREBERAREQEREBERAREQaBz81v9NmcTqJQfpa5bIAXWO/ZdY56LX8MxDQ3rZP1XNZMIDAJaIa41YWOfevc9PzmPF3+7Hyyahg36le4ZXRu8tEdQVNFGwPbmAoaWrmZkDGG2A9VTVd1zx3pby5ZI3PjOoFkdljYg4uJrQ6q9LAR4kT9a+U9PRREBoABruCotX44ja/U3V7LzlNn16r34DQ8OGpK9COnEHoo0takjtrRR37qtW411VGsJIaDYHVSCMkeUalE+E+Ed+dG152cr7GYgCQM0IG+it+HQ+JiLP6Qq44fnkda3S+FO1ze8RACA9vyOGi3n4eRhvD5a/vf4C0jCOL4TCTrvZ2HqugcgMA4W4jYzGvsFOPlydddcNxbyNkQbIup86IiICIiAiIgIiICIiAiIdkGpc4wxs4Ni5mODiBq0+659I3wsI1jqyluo7LfeaxXCMW8kHyHQrmvEJXkNF6ZQs8vL0+jluOv3WcUb5HZWAkg6D/KSuk8QMeWjvmCRSOjBlBIedB7KOeQvZmcbLdrVK9HVuXZaySDOPCb5h0rqpGyFwBc0+/dS8POWUPkZRJ67gK6x8IZiHBoytCo392rpZxMa5w3VwYCHG20P5UuEYCbqwrmeNzqaNipLe6yaxrazDKF4kmAfppfZZE4ESNBJe6h0Ct3YAtfeQ13ITSJyYp8OfChz3RIVpb5HG9ybsq7LLYGt2Ubo8jC8eyrVsPurhGZH53WARpXUro/I7QzhTQP7jlzprxKWUcpGgXSeTG1wplbZ3KcfLi9QtvHutwGyINkXU8AREQEREBERAREQEREBUeaaT6Kq8Tf7T/YoNK5saX8IxQJoZFz3FhgbGDdAAarofNbx/S5muNNI1K0TijGMIyHO2q1G6zy8vT6S6xYOQuM3hRgH1JUZbLHK0PAGo69VfMwrppS6M60NOikHB3OxAfNJrdgNFLPT0/iYxNHE4iN51cSBZ6rzxR7DKQTptanxbvwkIo27Yeiw/iGfEBo2doLUWp4pvuznDo2sw4zDfUK9w2HEsmZzfINgo42sbE1jW6NFBZHBsuJtbAaqZO7HPOyWrhmGtl6AKj4Y2fMa07K3xE73vETDTRYI2UT7cQC47aaqbZGOOFvlBxDCtrPEK0OoWvzTP8ACc1wNhbKZC5sgdqB0WI4ph434YyROyvvUd1TKOzp89X21Z4GZpFurM2iNdwuscmMzcHiI6ucf+VxuCN7XgGiSfZdq5NAby9h63JP8px96x9UmuOX92yBFQbKq6nzwiIgIiICIiAiIgIiIC8y6xu9ivSo7Vp9kGi83vYOGTZ9Bl/ytG4g4OBI2rS1u/Njc+Blbvoue4nPFGY3ggtNEFZ5eXqdJjvH+VcPI0SBxvatFk5cSwQtk1NDUlYMPGnRemvdIcoJvoqbduWG7HjGTF7nSSXroAraIHMTRAIV9Nh2eBne8jWgB1Vu2EBzQXEaagqrpwymmd4WHyYdrnE1dWVmsK4NaQAsbhHMjhZHYrKPNe5PRXDswYMp3Uzs5uSSveI8O88bgc53vRQOflsKVsURa2MW0jWgoZcO8HyODh3JSqR5ZK1hdZoHclY/ibniUg0WbAArJsjYfy3DMP1EKw4tD4b2EHQ6BVrfhkmW2Ia4uI107Fdm5ObfAMK0dLv7rjJGp06rsfJTj/QIL3spx/mU9V78OP8A1so2RBsi6nzoiIgIiICIiAiIgIiICIiDReZZDGCW1YeBr7rn/GNJnOB+Y6hbzzVIA4X+qZo/5WicdtuJLeocVnk9XpPEWDa0zBXmHZUbnmttKVkB5hZ6LJQOaA1jhbdzaq7cqtcVKBh8oFkHqrNsmchzzYApX08ecFtH2WLAIcWu0r0VK6OPVjYsA6KRsIAe7KKb2B7rKgEts/ZYjgkpc0N/S3qOqzZPpX+FLn5J9ShaDuNuqpkYRuRr3VQLr1UgaaukVlechAFBY/jJpsdjSysqBe+ix/G2AQMd0ulF8NeO33RhRH4pLzoAdAF1XklxPBIx2c4Llcb8rKcDqdF1LkbTg4bd/muUYfmU9S78P8trGwVURdT50REQEREBERAREQEREBUeaaT2Cqo8Qagf7IOe8xXJJFoTcoJ+mq0rj8rZuIucyqG/ut14/IIpaNfKT7Lns5ucu1slUy8vZ6XH6ZUZyh3l2V7AQ8gm7HZWhALtNuymjf4bgW7hUdWSR5AkId1WOxIAmJBFdSFlZQ2YWygetK2nZHE0SyjNVBrR191WxpxZMpwqKKPCsdsXi2i9Sr9jS4klx9r0Cw/C5HSyukmNvrStAB2CyP4qMPLWvBd2ChTkl9y6a/LevspBJWuZWbTsNz1VSTXzbdE2rMF0JiZNNgFDxe3YUN2tyowkUd0x8rTAcx0aL+qLYyyxiI42vcMhJApdK+H0gkwErQbDZz/AXL4pgybM7bXy910b4XuuDGM6B4d9x/0o479SfUcfwLW9IiLqfNCIiAiIgIiICIiAiIgKHFf7JHdTKLEi4SAg5xzecuIlvsA1aVLHmbVa3uugc14Js84LHOzDRwAJWCZwaY/JhZn/APoQscvL6Hp/bjxTbW2wEOAc00pRhHkBzQXD2WyDgXE3EeHgnNA22V+3gvFDGA7CMzVV5gKURbLlwniz+2oHCyAaNN9VV2EdNHkeDXp0W4Q8vcS/XBFfQl4UzeWeIXoMOz62llU/yOOfrHPPw2Jw0paG5hVmuoV1BDcbntBsO0JGy3U8k4mSUySTRZip4+TJ2NLW4pgB7NKr7K2y63gs892qwhuQCSbzX2q1cudAyreL70s8eSMS51MxTK70VcxckYpgF44adMqe3L7M71XT/wCzVvFgzDLJ7qx4qWPfH4OtjzdvdblPybihZZLET0tlK0dyljxvDA/6hRca04+p4N79zQsnn2s+66p8NMC7D8MnxEmhmeMo9AFgJuTsebc3Dta6jRDxS2zlGPH4KAYTHYUsDWgCQEEGk45Zl3V9R5sOTp7OPKf22VERdT5sREQEREBERAREQEREBeZAXMIG69IgtRhiTZDbXoYbuVcIidofwzOtr0IIx+lSIhuvAjYNmN+yrkb+0fZekRCmVvYfZKHYKqICIiAvJa07gL0iDx4bVUMAC9Iid1QClVERAiIgIiIC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6" descr="data:image/jpeg;base64,/9j/4AAQSkZJRgABAQAAAQABAAD/2wBDAAkGBwgHBgkIBwgKCgkLDRYPDQwMDRsUFRAWIB0iIiAdHx8kKDQsJCYxJx8fLT0tMTU3Ojo6Iys/RD84QzQ5Ojf/2wBDAQoKCg0MDRoPDxo3JR8lNzc3Nzc3Nzc3Nzc3Nzc3Nzc3Nzc3Nzc3Nzc3Nzc3Nzc3Nzc3Nzc3Nzc3Nzc3Nzc3Nzf/wAARCACqANMDASIAAhEBAxEB/8QAGwABAAEFAQAAAAAAAAAAAAAAAAMBBAUGBwL/xAA3EAABBAAEBAQEBQMEAwAAAAABAAIDEQQSITEFBkFREyJhcQcygZEUI0JSsRVTwSQzoeEWgtH/xAAaAQEAAwEBAQAAAAAAAAAAAAAAAQIDBAUG/8QAKhEBAQACAQMCBAYDAAAAAAAAAAECEQMEITEFEhMVIlEjMkFhgZEUUnH/2gAMAwEAAhEDEQA/AO4oiICIiAo55fBjL6uuikUOMF4d/sggHEWdWOH1XsY+I7hwWLIJ2BXhxI3sInTMfjYepI+i9NxcDjQkCwfjj5Xbd17jcLGv1UbT7WfDmkWCKXnxY/3BRxuHhiiCrBuIb5i5kpJ1IAUo0yjntaLc4AI2Rj/lcD7FYbiEkUUAppF6Fzuipgp3YfDxDKHySagAnb7Ia7M3YHVC5o3cPurCSeZ0jGth6bkn/wCKZ0ZLGl+h6gaoaXJIG5VM7f3D7qLKQw5XO7UV5eGD5wASUNJ87f3D7qpIAskKxzxh/lFkKWy8Ed+vYKNmlyCCLBVVHEW1lbsOqkUoEREBERAREQEREBERAUc4uF/sVIqPFtI7hBovMfHZeECN7IWyB5I8ziKWGj5+kLgJcE0jqBJ/0p/iFCW4SJ93lk/kLnmYgupYZZZTLy97pOm4OTglyx7uhDnThs1CWCeNx/bRXv8A8q4aPL4shHTyrm5eCQ1tt7qpe4aAWSo9+TS+n8X6bdRg5rwbW5G4shvYhXbeYMFIwXjKPeyuRHFPj8lD37IcTKdMxr3T4lZ303G+K7JHxbAPy5+KxFu9F2quJ+OcNlfcfEIhQA+fZcXhxLRpIMxUpxAcTTcorup+Ip8tlvl2NvGuHNexz+IQ03QnPdq9l5g4OWU/iEBbvYfquJux0krWxZWU3W2iifdM5ftQ9lHxD5ZL5rsbeP8AC42vDOIwHMbBL9l4fxvhIa3JxPDk1rb+q4+JQHZSB7hVEzWk7WnxKt8rx+9dak5h4VGPLj4Tr0Kk4fzFg8fiPwuGlL3VflGmncrkBeHjTc91uXw7ZH+JxDg4Oe1oAr1UfEytkOX0/i4uLLO22x0/DtqMHvqpVRopoHoqrpeEIiICIiAiIgIiICIiAiIg5tz+P9GQeki5tICH2CB7rpnPw/0sxP8AdC5liHU7LX2WGfl9B6dfwdPbAxwc7Qu7L3Rr8xteqhhblfexI0B6K+yhwo07TX1VXXldVbGDM63kGhso/DOoLaF7q5ccmjTp6q1fI7MQxwI2IKipxttUkALqjYNOqoGvrMSAey8NzODh0/lStkaAATqoaaVhHV3lHcdV6LxG0WeqoLcDWtdF5ymjnvN0ChaMhBBG+My7lgulC6J2cSSVmPQK+4TM2EmKVvz1qpuLCPK0Rs1OpKn9Gfusz0xR8hIHXalu/wAOY6fiHVXyhaW5kYqr23K334dtPgTv080g29kxn1Meuy/ArpQ2REXW+XEREBERAREQEREBERAREQaBz81v9NmcTqJQfpa5bIAXWO/ZdY56LX8MxDQ3rZP1XNZMIDAJaIa41YWOfevc9PzmPF3+7Hyyahg36le4ZXRu8tEdQVNFGwPbmAoaWrmZkDGG2A9VTVd1zx3pby5ZI3PjOoFkdljYg4uJrQ6q9LAR4kT9a+U9PRREBoABruCotX44ja/U3V7LzlNn16r34DQ8OGpK9COnEHoo0takjtrRR37qtW411VGsJIaDYHVSCMkeUalE+E+Ed+dG152cr7GYgCQM0IG+it+HQ+JiLP6Qq44fnkda3S+FO1ze8RACA9vyOGi3n4eRhvD5a/vf4C0jCOL4TCTrvZ2HqugcgMA4W4jYzGvsFOPlydddcNxbyNkQbIup86IiICIiAiIgIiICIiAiIdkGpc4wxs4Ni5mODiBq0+659I3wsI1jqyluo7LfeaxXCMW8kHyHQrmvEJXkNF6ZQs8vL0+jluOv3WcUb5HZWAkg6D/KSuk8QMeWjvmCRSOjBlBIedB7KOeQvZmcbLdrVK9HVuXZaySDOPCb5h0rqpGyFwBc0+/dS8POWUPkZRJ67gK6x8IZiHBoytCo392rpZxMa5w3VwYCHG20P5UuEYCbqwrmeNzqaNipLe6yaxrazDKF4kmAfppfZZE4ESNBJe6h0Ct3YAtfeQ13ITSJyYp8OfChz3RIVpb5HG9ybsq7LLYGt2Ubo8jC8eyrVsPurhGZH53WARpXUro/I7QzhTQP7jlzprxKWUcpGgXSeTG1wplbZ3KcfLi9QtvHutwGyINkXU8AREQEREBERAREQEREBUeaaT6Kq8Tf7T/YoNK5saX8IxQJoZFz3FhgbGDdAAarofNbx/S5muNNI1K0TijGMIyHO2q1G6zy8vT6S6xYOQuM3hRgH1JUZbLHK0PAGo69VfMwrppS6M60NOikHB3OxAfNJrdgNFLPT0/iYxNHE4iN51cSBZ6rzxR7DKQTptanxbvwkIo27Yeiw/iGfEBo2doLUWp4pvuznDo2sw4zDfUK9w2HEsmZzfINgo42sbE1jW6NFBZHBsuJtbAaqZO7HPOyWrhmGtl6AKj4Y2fMa07K3xE73vETDTRYI2UT7cQC47aaqbZGOOFvlBxDCtrPEK0OoWvzTP8ACc1wNhbKZC5sgdqB0WI4ph434YyROyvvUd1TKOzp89X21Z4GZpFurM2iNdwuscmMzcHiI6ucf+VxuCN7XgGiSfZdq5NAby9h63JP8px96x9UmuOX92yBFQbKq6nzwiIgIiICIiAiIgIiIC8y6xu9ivSo7Vp9kGi83vYOGTZ9Bl/ytG4g4OBI2rS1u/Njc+Blbvoue4nPFGY3ggtNEFZ5eXqdJjvH+VcPI0SBxvatFk5cSwQtk1NDUlYMPGnRemvdIcoJvoqbduWG7HjGTF7nSSXroAraIHMTRAIV9Nh2eBne8jWgB1Vu2EBzQXEaagqrpwymmd4WHyYdrnE1dWVmsK4NaQAsbhHMjhZHYrKPNe5PRXDswYMp3Uzs5uSSveI8O88bgc53vRQOflsKVsURa2MW0jWgoZcO8HyODh3JSqR5ZK1hdZoHclY/ibniUg0WbAArJsjYfy3DMP1EKw4tD4b2EHQ6BVrfhkmW2Ia4uI107Fdm5ObfAMK0dLv7rjJGp06rsfJTj/QIL3spx/mU9V78OP8A1so2RBsi6nzoiIgIiICIiAiIgIiICIiDReZZDGCW1YeBr7rn/GNJnOB+Y6hbzzVIA4X+qZo/5WicdtuJLeocVnk9XpPEWDa0zBXmHZUbnmttKVkB5hZ6LJQOaA1jhbdzaq7cqtcVKBh8oFkHqrNsmchzzYApX08ecFtH2WLAIcWu0r0VK6OPVjYsA6KRsIAe7KKb2B7rKgEts/ZYjgkpc0N/S3qOqzZPpX+FLn5J9ShaDuNuqpkYRuRr3VQLr1UgaaukVlechAFBY/jJpsdjSysqBe+ix/G2AQMd0ulF8NeO33RhRH4pLzoAdAF1XklxPBIx2c4Llcb8rKcDqdF1LkbTg4bd/muUYfmU9S78P8trGwVURdT50REQEREBERAREQEREBUeaaT2Cqo8Qagf7IOe8xXJJFoTcoJ+mq0rj8rZuIucyqG/ut14/IIpaNfKT7Lns5ucu1slUy8vZ6XH6ZUZyh3l2V7AQ8gm7HZWhALtNuymjf4bgW7hUdWSR5AkId1WOxIAmJBFdSFlZQ2YWygetK2nZHE0SyjNVBrR191WxpxZMpwqKKPCsdsXi2i9Sr9jS4klx9r0Cw/C5HSyukmNvrStAB2CyP4qMPLWvBd2ChTkl9y6a/LevspBJWuZWbTsNz1VSTXzbdE2rMF0JiZNNgFDxe3YUN2tyowkUd0x8rTAcx0aL+qLYyyxiI42vcMhJApdK+H0gkwErQbDZz/AXL4pgybM7bXy910b4XuuDGM6B4d9x/0o479SfUcfwLW9IiLqfNCIiAiIgIiICIiAiIgKHFf7JHdTKLEi4SAg5xzecuIlvsA1aVLHmbVa3uugc14Js84LHOzDRwAJWCZwaY/JhZn/APoQscvL6Hp/bjxTbW2wEOAc00pRhHkBzQXD2WyDgXE3EeHgnNA22V+3gvFDGA7CMzVV5gKURbLlwniz+2oHCyAaNN9VV2EdNHkeDXp0W4Q8vcS/XBFfQl4UzeWeIXoMOz62llU/yOOfrHPPw2Jw0paG5hVmuoV1BDcbntBsO0JGy3U8k4mSUySTRZip4+TJ2NLW4pgB7NKr7K2y63gs892qwhuQCSbzX2q1cudAyreL70s8eSMS51MxTK70VcxckYpgF44adMqe3L7M71XT/wCzVvFgzDLJ7qx4qWPfH4OtjzdvdblPybihZZLET0tlK0dyljxvDA/6hRca04+p4N79zQsnn2s+66p8NMC7D8MnxEmhmeMo9AFgJuTsebc3Dta6jRDxS2zlGPH4KAYTHYUsDWgCQEEGk45Zl3V9R5sOTp7OPKf22VERdT5sREQEREBERAREQEREBeZAXMIG69IgtRhiTZDbXoYbuVcIidofwzOtr0IIx+lSIhuvAjYNmN+yrkb+0fZekRCmVvYfZKHYKqICIiAvJa07gL0iDx4bVUMAC9Iid1QClVERAiIgIiIC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80" name="Picture 8" descr="http://www.agrosuperfoodservice.cl/wp-content/uploads/2012/11/Pulpa-de-Frutilla-264x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772816"/>
            <a:ext cx="1584176" cy="12781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cL23UjfJra4RGAL3s-gVq7hVvJ-hd1ICAJDpS1rgX04bLkB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506" y="2996952"/>
            <a:ext cx="1584176" cy="1186604"/>
          </a:xfrm>
          <a:prstGeom prst="rect">
            <a:avLst/>
          </a:prstGeom>
          <a:noFill/>
          <a:extLst>
            <a:ext uri="{909E8E84-426E-40DD-AFC4-6F175D3DCCD1}">
              <a14:hiddenFill xmlns:a14="http://schemas.microsoft.com/office/drawing/2010/main">
                <a:solidFill>
                  <a:srgbClr val="FFFFFF"/>
                </a:solidFill>
              </a14:hiddenFill>
            </a:ext>
          </a:extLst>
        </p:spPr>
      </p:pic>
      <p:sp>
        <p:nvSpPr>
          <p:cNvPr id="15" name="14 Flecha derecha"/>
          <p:cNvSpPr/>
          <p:nvPr/>
        </p:nvSpPr>
        <p:spPr>
          <a:xfrm>
            <a:off x="765175" y="4221088"/>
            <a:ext cx="2016224" cy="1440160"/>
          </a:xfrm>
          <a:prstGeom prst="rightArrow">
            <a:avLst/>
          </a:prstGeom>
          <a:effectLst>
            <a:glow rad="228600">
              <a:schemeClr val="accent3">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ESTRATEGIA BÁSICA I</a:t>
            </a:r>
            <a:r>
              <a:rPr lang="es-ES" sz="1600" b="1" dirty="0" smtClean="0">
                <a:solidFill>
                  <a:schemeClr val="tx1"/>
                </a:solidFill>
              </a:rPr>
              <a:t>I</a:t>
            </a:r>
            <a:endParaRPr lang="es-EC" sz="1600" b="1" dirty="0">
              <a:solidFill>
                <a:schemeClr val="tx1"/>
              </a:solidFill>
            </a:endParaRPr>
          </a:p>
          <a:p>
            <a:pPr algn="ctr"/>
            <a:endParaRPr lang="es-EC" dirty="0"/>
          </a:p>
        </p:txBody>
      </p:sp>
      <p:sp>
        <p:nvSpPr>
          <p:cNvPr id="16" name="15 Rectángulo redondeado"/>
          <p:cNvSpPr/>
          <p:nvPr/>
        </p:nvSpPr>
        <p:spPr>
          <a:xfrm>
            <a:off x="2843808" y="4293096"/>
            <a:ext cx="2016224" cy="136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ESTRATEGIA IIA MEJORAR LA LEALTAD Y NIVEL DE RECOMPRA DE LOS  CLIENTES</a:t>
            </a:r>
            <a:endParaRPr lang="es-EC" sz="1400" b="1" dirty="0">
              <a:solidFill>
                <a:schemeClr val="tx1"/>
              </a:solidFill>
            </a:endParaRPr>
          </a:p>
          <a:p>
            <a:pPr algn="ctr"/>
            <a:endParaRPr lang="es-EC" sz="1600" dirty="0"/>
          </a:p>
        </p:txBody>
      </p:sp>
      <p:graphicFrame>
        <p:nvGraphicFramePr>
          <p:cNvPr id="17" name="16 Diagrama"/>
          <p:cNvGraphicFramePr/>
          <p:nvPr>
            <p:extLst>
              <p:ext uri="{D42A27DB-BD31-4B8C-83A1-F6EECF244321}">
                <p14:modId xmlns:p14="http://schemas.microsoft.com/office/powerpoint/2010/main" val="1216674709"/>
              </p:ext>
            </p:extLst>
          </p:nvPr>
        </p:nvGraphicFramePr>
        <p:xfrm>
          <a:off x="5148063" y="4221088"/>
          <a:ext cx="3816425" cy="2448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63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rdbeeren_fruch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830095" y="260648"/>
            <a:ext cx="3888433" cy="1077218"/>
          </a:xfrm>
          <a:prstGeom prst="rect">
            <a:avLst/>
          </a:prstGeom>
          <a:scene3d>
            <a:camera prst="orthographicFront"/>
            <a:lightRig rig="threePt" dir="t"/>
          </a:scene3d>
          <a:sp3d>
            <a:bevelT w="152400" h="50800" prst="softRound"/>
          </a:sp3d>
        </p:spPr>
        <p:txBody>
          <a:bodyPr wrap="square">
            <a:spAutoFit/>
          </a:bodyPr>
          <a:lstStyle/>
          <a:p>
            <a:pPr algn="ctr"/>
            <a:r>
              <a:rPr lang="es-ES" sz="3200" b="1" cap="all" spc="0"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Estrategias ofensivas</a:t>
            </a:r>
          </a:p>
        </p:txBody>
      </p:sp>
      <p:sp>
        <p:nvSpPr>
          <p:cNvPr id="8" name="7 Flecha derecha"/>
          <p:cNvSpPr/>
          <p:nvPr/>
        </p:nvSpPr>
        <p:spPr>
          <a:xfrm>
            <a:off x="971600" y="1412776"/>
            <a:ext cx="2088232" cy="1536308"/>
          </a:xfrm>
          <a:prstGeom prst="rightArrow">
            <a:avLst/>
          </a:prstGeom>
          <a:effectLst>
            <a:glow rad="228600">
              <a:schemeClr val="accent3">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ESTRATEGIA BÁSICA </a:t>
            </a:r>
            <a:r>
              <a:rPr lang="es-ES" sz="1600" b="1" dirty="0" smtClean="0">
                <a:solidFill>
                  <a:schemeClr val="tx1"/>
                </a:solidFill>
              </a:rPr>
              <a:t>III</a:t>
            </a:r>
            <a:endParaRPr lang="es-EC" sz="1600" b="1" dirty="0">
              <a:solidFill>
                <a:schemeClr val="tx1"/>
              </a:solidFill>
            </a:endParaRPr>
          </a:p>
          <a:p>
            <a:pPr algn="ctr"/>
            <a:endParaRPr lang="es-EC" dirty="0"/>
          </a:p>
        </p:txBody>
      </p:sp>
      <p:sp>
        <p:nvSpPr>
          <p:cNvPr id="9" name="8 Rectángulo redondeado"/>
          <p:cNvSpPr/>
          <p:nvPr/>
        </p:nvSpPr>
        <p:spPr>
          <a:xfrm>
            <a:off x="3059832" y="1700808"/>
            <a:ext cx="20162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ESTRATEGIA IIIA ENTRAR EN NUEVOS MERCADOS RELACIONADOS</a:t>
            </a:r>
            <a:endParaRPr lang="es-EC" sz="1400" b="1" dirty="0" smtClean="0">
              <a:solidFill>
                <a:schemeClr val="tx1"/>
              </a:solidFill>
            </a:endParaRPr>
          </a:p>
          <a:p>
            <a:pPr algn="ctr"/>
            <a:endParaRPr lang="es-EC" sz="1400" b="1" dirty="0"/>
          </a:p>
        </p:txBody>
      </p:sp>
      <p:pic>
        <p:nvPicPr>
          <p:cNvPr id="4098" name="Picture 2" descr="Pulpa-de-Frut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00808"/>
            <a:ext cx="11731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13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235" y="1760166"/>
            <a:ext cx="94615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mermelada_fruti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3284984"/>
            <a:ext cx="1768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ANd9GcTd3EApQwwelT94zxVulRxAKZ_eYnVYGFHhdiE4NS0sHHDAO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7136" y="3314842"/>
            <a:ext cx="13112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ANd9GcS70Q5770XehtPciwgvm5LuPKDvTzM6BosUnBcJfhtqQcLQnDK-Gv6vY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307635"/>
            <a:ext cx="76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151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759</TotalTime>
  <Words>1091</Words>
  <Application>Microsoft Office PowerPoint</Application>
  <PresentationFormat>Presentación en pantalla (4:3)</PresentationFormat>
  <Paragraphs>145</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Alta costura</vt:lpstr>
      <vt:lpstr>PLAN ESTRATÉGICO DE MARKETING PARA INCREMENTAR LAS VENTAS EN LA EMPRESA CULTIVOS DEL PARAÍSO, OTÓN DE VÉLEZ PARROQUIA YARUQUÍ </vt:lpstr>
      <vt:lpstr>objetivos</vt:lpstr>
      <vt:lpstr>Investigación de mercado</vt:lpstr>
      <vt:lpstr>Presentación de PowerPoint</vt:lpstr>
      <vt:lpstr>Presentación de PowerPoint</vt:lpstr>
      <vt:lpstr>Objetivos de marketing</vt:lpstr>
      <vt:lpstr>Presentación de PowerPoint</vt:lpstr>
      <vt:lpstr>Estrategias de marketing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ESTRATÉGICO DE MARKETING PARA INCREMENTAR LAS VENTAS EN LA EMPRESA CULTIVOS DEL PARAÍSO, OTÓN DE VÉLEZ PARROQUIA YARUQUÍ</dc:title>
  <dc:creator>User</dc:creator>
  <cp:lastModifiedBy>Pc</cp:lastModifiedBy>
  <cp:revision>58</cp:revision>
  <dcterms:created xsi:type="dcterms:W3CDTF">2014-01-24T15:48:36Z</dcterms:created>
  <dcterms:modified xsi:type="dcterms:W3CDTF">2014-04-01T22:45:49Z</dcterms:modified>
</cp:coreProperties>
</file>