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8" r:id="rId1"/>
  </p:sldMasterIdLst>
  <p:notesMasterIdLst>
    <p:notesMasterId r:id="rId24"/>
  </p:notesMasterIdLst>
  <p:sldIdLst>
    <p:sldId id="292" r:id="rId2"/>
    <p:sldId id="259" r:id="rId3"/>
    <p:sldId id="260" r:id="rId4"/>
    <p:sldId id="261" r:id="rId5"/>
    <p:sldId id="293" r:id="rId6"/>
    <p:sldId id="266" r:id="rId7"/>
    <p:sldId id="267" r:id="rId8"/>
    <p:sldId id="270" r:id="rId9"/>
    <p:sldId id="273" r:id="rId10"/>
    <p:sldId id="274" r:id="rId11"/>
    <p:sldId id="276" r:id="rId12"/>
    <p:sldId id="275" r:id="rId13"/>
    <p:sldId id="277" r:id="rId14"/>
    <p:sldId id="294" r:id="rId15"/>
    <p:sldId id="296" r:id="rId16"/>
    <p:sldId id="278" r:id="rId17"/>
    <p:sldId id="279" r:id="rId18"/>
    <p:sldId id="280" r:id="rId19"/>
    <p:sldId id="286" r:id="rId20"/>
    <p:sldId id="295" r:id="rId21"/>
    <p:sldId id="288" r:id="rId22"/>
    <p:sldId id="291" r:id="rId23"/>
  </p:sldIdLst>
  <p:sldSz cx="12192000" cy="6858000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clrMru>
    <a:srgbClr val="663300"/>
    <a:srgbClr val="0DBB2A"/>
    <a:srgbClr val="FF0066"/>
    <a:srgbClr val="CC00CC"/>
    <a:srgbClr val="CC0099"/>
    <a:srgbClr val="008000"/>
    <a:srgbClr val="FFFF00"/>
    <a:srgbClr val="FF9999"/>
    <a:srgbClr val="FF5050"/>
    <a:srgbClr val="FF66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5758FB7-9AC5-4552-8A53-C91805E547FA}" styleName="Estilo temático 1 - Énfasis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000" autoAdjust="0"/>
    <p:restoredTop sz="89223" autoAdjust="0"/>
  </p:normalViewPr>
  <p:slideViewPr>
    <p:cSldViewPr snapToGrid="0">
      <p:cViewPr varScale="1">
        <p:scale>
          <a:sx n="45" d="100"/>
          <a:sy n="45" d="100"/>
        </p:scale>
        <p:origin x="-828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903793C-0791-4D95-AC22-FF7D341BB09B}" type="doc">
      <dgm:prSet loTypeId="urn:microsoft.com/office/officeart/2005/8/layout/orgChart1" loCatId="hierarchy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s-EC"/>
        </a:p>
      </dgm:t>
    </dgm:pt>
    <dgm:pt modelId="{48A67C5C-B4F2-480E-8562-8E64C17656F0}">
      <dgm:prSet phldrT="[Texto]" custT="1"/>
      <dgm:spPr>
        <a:solidFill>
          <a:srgbClr val="99FF99"/>
        </a:solidFill>
      </dgm:spPr>
      <dgm:t>
        <a:bodyPr/>
        <a:lstStyle/>
        <a:p>
          <a:r>
            <a:rPr lang="es-EC" sz="2400" b="1" i="1" dirty="0" smtClean="0"/>
            <a:t>EFECTOS</a:t>
          </a:r>
          <a:endParaRPr lang="es-EC" sz="2400" b="1" i="1" dirty="0"/>
        </a:p>
      </dgm:t>
    </dgm:pt>
    <dgm:pt modelId="{DFA6A4A7-C430-4854-8AEE-127FF75EE355}" type="parTrans" cxnId="{59CDF638-8911-4A2C-85C4-766F01B48AF8}">
      <dgm:prSet/>
      <dgm:spPr/>
      <dgm:t>
        <a:bodyPr/>
        <a:lstStyle/>
        <a:p>
          <a:endParaRPr lang="es-EC" sz="1400"/>
        </a:p>
      </dgm:t>
    </dgm:pt>
    <dgm:pt modelId="{7F716359-64AB-4DD1-B256-7796321EE5A2}" type="sibTrans" cxnId="{59CDF638-8911-4A2C-85C4-766F01B48AF8}">
      <dgm:prSet/>
      <dgm:spPr/>
      <dgm:t>
        <a:bodyPr/>
        <a:lstStyle/>
        <a:p>
          <a:endParaRPr lang="es-EC" sz="1400"/>
        </a:p>
      </dgm:t>
    </dgm:pt>
    <dgm:pt modelId="{37506FD7-FCBB-468F-A058-03BA25EBD5B8}">
      <dgm:prSet phldrT="[Texto]" custT="1"/>
      <dgm:spPr>
        <a:solidFill>
          <a:srgbClr val="FF0066"/>
        </a:solidFill>
        <a:effectLst>
          <a:glow rad="228600">
            <a:srgbClr val="FF00FF">
              <a:alpha val="40000"/>
            </a:srgbClr>
          </a:glow>
        </a:effectLst>
      </dgm:spPr>
      <dgm:t>
        <a:bodyPr/>
        <a:lstStyle/>
        <a:p>
          <a:r>
            <a:rPr lang="es-ES" sz="2000" dirty="0" smtClean="0"/>
            <a:t>pH</a:t>
          </a:r>
          <a:endParaRPr lang="es-EC" sz="2000" dirty="0"/>
        </a:p>
      </dgm:t>
    </dgm:pt>
    <dgm:pt modelId="{B625700D-CDDE-404B-AE02-619E654DA134}" type="parTrans" cxnId="{445DDCA7-D94B-4D85-A310-3A9936F3A617}">
      <dgm:prSet/>
      <dgm:spPr/>
      <dgm:t>
        <a:bodyPr/>
        <a:lstStyle/>
        <a:p>
          <a:endParaRPr lang="es-EC" sz="1400"/>
        </a:p>
      </dgm:t>
    </dgm:pt>
    <dgm:pt modelId="{BC92A9FA-98DA-4D9B-B9FB-C36E0B39A0F8}" type="sibTrans" cxnId="{445DDCA7-D94B-4D85-A310-3A9936F3A617}">
      <dgm:prSet/>
      <dgm:spPr/>
      <dgm:t>
        <a:bodyPr/>
        <a:lstStyle/>
        <a:p>
          <a:endParaRPr lang="es-EC" sz="1400"/>
        </a:p>
      </dgm:t>
    </dgm:pt>
    <dgm:pt modelId="{AAED838B-243F-49DC-8D17-E09E502793C1}">
      <dgm:prSet phldrT="[Texto]" custT="1"/>
      <dgm:spPr>
        <a:solidFill>
          <a:srgbClr val="FF00FF"/>
        </a:solidFill>
        <a:ln>
          <a:solidFill>
            <a:srgbClr val="FF0000"/>
          </a:solidFill>
        </a:ln>
        <a:effectLst>
          <a:glow rad="228600">
            <a:srgbClr val="FF0000">
              <a:alpha val="40000"/>
            </a:srgbClr>
          </a:glow>
        </a:effectLst>
      </dgm:spPr>
      <dgm:t>
        <a:bodyPr/>
        <a:lstStyle/>
        <a:p>
          <a:r>
            <a:rPr lang="es-ES" sz="1800" dirty="0" smtClean="0"/>
            <a:t>Temperatura</a:t>
          </a:r>
          <a:endParaRPr lang="es-EC" sz="1800" dirty="0"/>
        </a:p>
      </dgm:t>
    </dgm:pt>
    <dgm:pt modelId="{748A7EA9-5B32-46A1-A744-ED40E0D8ECCB}" type="parTrans" cxnId="{2D048E98-3000-4344-A1A8-0871A1904EB6}">
      <dgm:prSet/>
      <dgm:spPr/>
      <dgm:t>
        <a:bodyPr/>
        <a:lstStyle/>
        <a:p>
          <a:endParaRPr lang="es-EC" sz="1400"/>
        </a:p>
      </dgm:t>
    </dgm:pt>
    <dgm:pt modelId="{541BD4B4-BE81-4600-B777-BAF97ABCAAC1}" type="sibTrans" cxnId="{2D048E98-3000-4344-A1A8-0871A1904EB6}">
      <dgm:prSet/>
      <dgm:spPr/>
      <dgm:t>
        <a:bodyPr/>
        <a:lstStyle/>
        <a:p>
          <a:endParaRPr lang="es-EC" sz="1400"/>
        </a:p>
      </dgm:t>
    </dgm:pt>
    <dgm:pt modelId="{EB853B56-1146-4339-B1D5-EEABE730992C}">
      <dgm:prSet phldrT="[Texto]" custT="1"/>
      <dgm:spPr>
        <a:solidFill>
          <a:srgbClr val="FF6600"/>
        </a:solidFill>
        <a:effectLst>
          <a:glow rad="228600">
            <a:schemeClr val="accent6">
              <a:satMod val="175000"/>
              <a:alpha val="40000"/>
            </a:schemeClr>
          </a:glow>
        </a:effectLst>
      </dgm:spPr>
      <dgm:t>
        <a:bodyPr/>
        <a:lstStyle/>
        <a:p>
          <a:r>
            <a:rPr lang="es-EC" sz="1600" dirty="0" smtClean="0"/>
            <a:t>Concentración del contaminante </a:t>
          </a:r>
          <a:endParaRPr lang="es-EC" sz="1600" dirty="0"/>
        </a:p>
      </dgm:t>
    </dgm:pt>
    <dgm:pt modelId="{92005615-1B3E-46CB-A55B-4DACC2DC2AA5}" type="parTrans" cxnId="{93F8901B-A2E4-4C54-820D-2BBF71AE5D80}">
      <dgm:prSet/>
      <dgm:spPr/>
      <dgm:t>
        <a:bodyPr/>
        <a:lstStyle/>
        <a:p>
          <a:endParaRPr lang="es-EC" sz="1400"/>
        </a:p>
      </dgm:t>
    </dgm:pt>
    <dgm:pt modelId="{FB65817A-420F-43E1-8DEB-D1580AF8466E}" type="sibTrans" cxnId="{93F8901B-A2E4-4C54-820D-2BBF71AE5D80}">
      <dgm:prSet/>
      <dgm:spPr/>
      <dgm:t>
        <a:bodyPr/>
        <a:lstStyle/>
        <a:p>
          <a:endParaRPr lang="es-EC" sz="1400"/>
        </a:p>
      </dgm:t>
    </dgm:pt>
    <dgm:pt modelId="{29CDC1C5-57E4-45D8-B97C-3BBEE2E07012}">
      <dgm:prSet phldrT="[Texto]" custT="1"/>
      <dgm:spPr>
        <a:solidFill>
          <a:srgbClr val="EF3611"/>
        </a:solidFill>
        <a:effectLst>
          <a:glow rad="228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r>
            <a:rPr lang="es-EC" sz="1600" dirty="0" smtClean="0"/>
            <a:t>Concentración de nutrientes</a:t>
          </a:r>
          <a:endParaRPr lang="es-EC" sz="1600" dirty="0"/>
        </a:p>
      </dgm:t>
    </dgm:pt>
    <dgm:pt modelId="{5B397DF3-F697-4408-B78E-A1C8CDDCF4E2}" type="parTrans" cxnId="{2AB0E829-34A8-46F9-AA36-F610A909A60B}">
      <dgm:prSet/>
      <dgm:spPr/>
      <dgm:t>
        <a:bodyPr/>
        <a:lstStyle/>
        <a:p>
          <a:endParaRPr lang="es-EC" sz="1400"/>
        </a:p>
      </dgm:t>
    </dgm:pt>
    <dgm:pt modelId="{77087CAF-99C0-42B9-990B-7C9777882672}" type="sibTrans" cxnId="{2AB0E829-34A8-46F9-AA36-F610A909A60B}">
      <dgm:prSet/>
      <dgm:spPr/>
      <dgm:t>
        <a:bodyPr/>
        <a:lstStyle/>
        <a:p>
          <a:endParaRPr lang="es-EC" sz="1400"/>
        </a:p>
      </dgm:t>
    </dgm:pt>
    <dgm:pt modelId="{8E8932B6-A431-4C76-BD8B-F098C9017FFC}">
      <dgm:prSet custT="1"/>
      <dgm:spPr>
        <a:effectLst>
          <a:glow rad="101600">
            <a:schemeClr val="accent2">
              <a:satMod val="175000"/>
              <a:alpha val="40000"/>
            </a:schemeClr>
          </a:glow>
        </a:effectLst>
      </dgm:spPr>
      <dgm:t>
        <a:bodyPr/>
        <a:lstStyle/>
        <a:p>
          <a:r>
            <a:rPr lang="es-EC" sz="1800" dirty="0" smtClean="0"/>
            <a:t>6</a:t>
          </a:r>
          <a:endParaRPr lang="es-EC" sz="1800" dirty="0"/>
        </a:p>
      </dgm:t>
    </dgm:pt>
    <dgm:pt modelId="{F2F915B3-D320-40DE-8240-41C15384C9B1}" type="parTrans" cxnId="{4066F412-72EF-49FC-B19E-48E20D1973DE}">
      <dgm:prSet/>
      <dgm:spPr/>
      <dgm:t>
        <a:bodyPr/>
        <a:lstStyle/>
        <a:p>
          <a:endParaRPr lang="es-EC" sz="1400"/>
        </a:p>
      </dgm:t>
    </dgm:pt>
    <dgm:pt modelId="{F57D99EE-2DFB-4C7D-AF84-26413E8BE693}" type="sibTrans" cxnId="{4066F412-72EF-49FC-B19E-48E20D1973DE}">
      <dgm:prSet/>
      <dgm:spPr/>
      <dgm:t>
        <a:bodyPr/>
        <a:lstStyle/>
        <a:p>
          <a:endParaRPr lang="es-EC" sz="1400"/>
        </a:p>
      </dgm:t>
    </dgm:pt>
    <dgm:pt modelId="{89FA9C60-B916-4C03-8C81-F146C84BB05B}">
      <dgm:prSet custT="1"/>
      <dgm:spPr>
        <a:effectLst>
          <a:glow rad="101600">
            <a:schemeClr val="accent2">
              <a:satMod val="175000"/>
              <a:alpha val="40000"/>
            </a:schemeClr>
          </a:glow>
        </a:effectLst>
      </dgm:spPr>
      <dgm:t>
        <a:bodyPr/>
        <a:lstStyle/>
        <a:p>
          <a:r>
            <a:rPr lang="es-EC" sz="1800" dirty="0" smtClean="0"/>
            <a:t>7.4</a:t>
          </a:r>
          <a:endParaRPr lang="es-EC" sz="1800" dirty="0"/>
        </a:p>
      </dgm:t>
    </dgm:pt>
    <dgm:pt modelId="{33C3AC1B-B571-412F-B0C3-54A83D714C9F}" type="parTrans" cxnId="{C32E00B9-4EF6-43DB-8540-21F119C4C16F}">
      <dgm:prSet/>
      <dgm:spPr/>
      <dgm:t>
        <a:bodyPr/>
        <a:lstStyle/>
        <a:p>
          <a:endParaRPr lang="es-EC" sz="1400"/>
        </a:p>
      </dgm:t>
    </dgm:pt>
    <dgm:pt modelId="{A207B250-4683-4BED-979C-F557514D0F03}" type="sibTrans" cxnId="{C32E00B9-4EF6-43DB-8540-21F119C4C16F}">
      <dgm:prSet/>
      <dgm:spPr/>
      <dgm:t>
        <a:bodyPr/>
        <a:lstStyle/>
        <a:p>
          <a:endParaRPr lang="es-EC" sz="1400"/>
        </a:p>
      </dgm:t>
    </dgm:pt>
    <dgm:pt modelId="{143B7EE5-EF1F-45C5-9285-621DEACC3AE4}">
      <dgm:prSet custT="1"/>
      <dgm:spPr>
        <a:effectLst>
          <a:glow rad="101600">
            <a:schemeClr val="accent2">
              <a:satMod val="175000"/>
              <a:alpha val="40000"/>
            </a:schemeClr>
          </a:glow>
        </a:effectLst>
      </dgm:spPr>
      <dgm:t>
        <a:bodyPr/>
        <a:lstStyle/>
        <a:p>
          <a:r>
            <a:rPr lang="es-EC" sz="1800" dirty="0" smtClean="0"/>
            <a:t>5</a:t>
          </a:r>
          <a:endParaRPr lang="es-EC" sz="1800" dirty="0"/>
        </a:p>
      </dgm:t>
    </dgm:pt>
    <dgm:pt modelId="{C597AF98-2877-40D2-9B1E-48EF1504AEF7}" type="parTrans" cxnId="{B22145C4-656A-4682-BA22-66B3F6996B2A}">
      <dgm:prSet/>
      <dgm:spPr/>
      <dgm:t>
        <a:bodyPr/>
        <a:lstStyle/>
        <a:p>
          <a:endParaRPr lang="es-EC" sz="1400"/>
        </a:p>
      </dgm:t>
    </dgm:pt>
    <dgm:pt modelId="{11715B31-1559-46F5-B39D-F0E23ADE4005}" type="sibTrans" cxnId="{B22145C4-656A-4682-BA22-66B3F6996B2A}">
      <dgm:prSet/>
      <dgm:spPr/>
      <dgm:t>
        <a:bodyPr/>
        <a:lstStyle/>
        <a:p>
          <a:endParaRPr lang="es-EC" sz="1400"/>
        </a:p>
      </dgm:t>
    </dgm:pt>
    <dgm:pt modelId="{3BB50CD2-D673-422A-9C89-48C5564DEF0C}">
      <dgm:prSet custT="1"/>
      <dgm:spPr>
        <a:effectLst>
          <a:glow rad="101600">
            <a:schemeClr val="accent2">
              <a:satMod val="175000"/>
              <a:alpha val="40000"/>
            </a:schemeClr>
          </a:glow>
        </a:effectLst>
      </dgm:spPr>
      <dgm:t>
        <a:bodyPr/>
        <a:lstStyle/>
        <a:p>
          <a:r>
            <a:rPr lang="es-EC" sz="2000" dirty="0" smtClean="0"/>
            <a:t>8</a:t>
          </a:r>
          <a:endParaRPr lang="es-EC" sz="2000" dirty="0"/>
        </a:p>
      </dgm:t>
    </dgm:pt>
    <dgm:pt modelId="{2DDC9CEA-5621-4EC8-9768-BFEB323FF860}" type="parTrans" cxnId="{6CDB67F5-C111-414F-8C62-5328264125AD}">
      <dgm:prSet/>
      <dgm:spPr/>
      <dgm:t>
        <a:bodyPr/>
        <a:lstStyle/>
        <a:p>
          <a:endParaRPr lang="es-EC" sz="1400"/>
        </a:p>
      </dgm:t>
    </dgm:pt>
    <dgm:pt modelId="{48665662-2697-4061-9D3A-2DEF78730ABA}" type="sibTrans" cxnId="{6CDB67F5-C111-414F-8C62-5328264125AD}">
      <dgm:prSet/>
      <dgm:spPr/>
      <dgm:t>
        <a:bodyPr/>
        <a:lstStyle/>
        <a:p>
          <a:endParaRPr lang="es-EC" sz="1400"/>
        </a:p>
      </dgm:t>
    </dgm:pt>
    <dgm:pt modelId="{260E8B79-AC6D-460C-9339-10CBE7BEE0A6}">
      <dgm:prSet custT="1"/>
      <dgm:spPr>
        <a:effectLst>
          <a:glow rad="139700">
            <a:srgbClr val="66FF66">
              <a:alpha val="40000"/>
            </a:srgbClr>
          </a:glow>
        </a:effectLst>
      </dgm:spPr>
      <dgm:t>
        <a:bodyPr/>
        <a:lstStyle/>
        <a:p>
          <a:r>
            <a:rPr lang="es-EC" sz="1800" dirty="0" smtClean="0"/>
            <a:t>8 </a:t>
          </a:r>
          <a:r>
            <a:rPr lang="es-ES" sz="1800" dirty="0" smtClean="0">
              <a:sym typeface="Symbol" panose="05050102010706020507" pitchFamily="18" charset="2"/>
            </a:rPr>
            <a:t></a:t>
          </a:r>
          <a:r>
            <a:rPr lang="es-ES" sz="1800" dirty="0" smtClean="0"/>
            <a:t>C</a:t>
          </a:r>
          <a:r>
            <a:rPr lang="es-EC" sz="1800" dirty="0" smtClean="0"/>
            <a:t> </a:t>
          </a:r>
          <a:endParaRPr lang="es-EC" sz="1800" dirty="0"/>
        </a:p>
      </dgm:t>
    </dgm:pt>
    <dgm:pt modelId="{9391944C-13BC-46F6-9E83-41083452D42E}" type="parTrans" cxnId="{765EEF02-7B24-4A0B-BFD0-D44D8350804B}">
      <dgm:prSet/>
      <dgm:spPr/>
      <dgm:t>
        <a:bodyPr/>
        <a:lstStyle/>
        <a:p>
          <a:endParaRPr lang="es-EC" sz="1400"/>
        </a:p>
      </dgm:t>
    </dgm:pt>
    <dgm:pt modelId="{8A141F6F-C834-4C2F-8B5C-1D1FB930DF1D}" type="sibTrans" cxnId="{765EEF02-7B24-4A0B-BFD0-D44D8350804B}">
      <dgm:prSet/>
      <dgm:spPr/>
      <dgm:t>
        <a:bodyPr/>
        <a:lstStyle/>
        <a:p>
          <a:endParaRPr lang="es-EC" sz="1400"/>
        </a:p>
      </dgm:t>
    </dgm:pt>
    <dgm:pt modelId="{6DA449ED-1DB0-4DE2-9CFC-61182C18366F}">
      <dgm:prSet custT="1"/>
      <dgm:spPr>
        <a:effectLst>
          <a:glow rad="139700">
            <a:srgbClr val="66FF66">
              <a:alpha val="40000"/>
            </a:srgbClr>
          </a:glow>
        </a:effectLst>
      </dgm:spPr>
      <dgm:t>
        <a:bodyPr/>
        <a:lstStyle/>
        <a:p>
          <a:r>
            <a:rPr lang="es-EC" sz="1800" dirty="0" smtClean="0"/>
            <a:t>25 </a:t>
          </a:r>
          <a:r>
            <a:rPr lang="es-ES" sz="1800" dirty="0" smtClean="0">
              <a:sym typeface="Symbol" panose="05050102010706020507" pitchFamily="18" charset="2"/>
            </a:rPr>
            <a:t></a:t>
          </a:r>
          <a:r>
            <a:rPr lang="es-ES" sz="1800" dirty="0" smtClean="0"/>
            <a:t>C</a:t>
          </a:r>
          <a:endParaRPr lang="es-EC" sz="1800" dirty="0"/>
        </a:p>
      </dgm:t>
    </dgm:pt>
    <dgm:pt modelId="{D26C827B-982C-45C7-A08F-39DCE862BD9C}" type="parTrans" cxnId="{D3757E76-F07C-4A14-B8D1-CDEA067621CF}">
      <dgm:prSet/>
      <dgm:spPr/>
      <dgm:t>
        <a:bodyPr/>
        <a:lstStyle/>
        <a:p>
          <a:endParaRPr lang="es-EC" sz="1400"/>
        </a:p>
      </dgm:t>
    </dgm:pt>
    <dgm:pt modelId="{373CFAA2-0C4E-457E-B377-9AEC1B4496D6}" type="sibTrans" cxnId="{D3757E76-F07C-4A14-B8D1-CDEA067621CF}">
      <dgm:prSet/>
      <dgm:spPr/>
      <dgm:t>
        <a:bodyPr/>
        <a:lstStyle/>
        <a:p>
          <a:endParaRPr lang="es-EC" sz="1400"/>
        </a:p>
      </dgm:t>
    </dgm:pt>
    <dgm:pt modelId="{CA727FCD-3746-439F-9567-0BA0B9F822A4}">
      <dgm:prSet custT="1"/>
      <dgm:spPr>
        <a:effectLst>
          <a:glow rad="101600">
            <a:srgbClr val="66FF66">
              <a:alpha val="60000"/>
            </a:srgbClr>
          </a:glow>
        </a:effectLst>
      </dgm:spPr>
      <dgm:t>
        <a:bodyPr/>
        <a:lstStyle/>
        <a:p>
          <a:r>
            <a:rPr lang="es-EC" sz="1800" dirty="0" smtClean="0"/>
            <a:t>37 </a:t>
          </a:r>
          <a:r>
            <a:rPr lang="es-ES" sz="1800" dirty="0" smtClean="0">
              <a:sym typeface="Symbol" panose="05050102010706020507" pitchFamily="18" charset="2"/>
            </a:rPr>
            <a:t></a:t>
          </a:r>
          <a:r>
            <a:rPr lang="es-ES" sz="1800" dirty="0" smtClean="0"/>
            <a:t>C</a:t>
          </a:r>
          <a:endParaRPr lang="es-EC" sz="1800" dirty="0"/>
        </a:p>
      </dgm:t>
    </dgm:pt>
    <dgm:pt modelId="{C88689A9-3D48-411D-960B-124000D75E60}" type="parTrans" cxnId="{D0C5DD0D-C9E3-4721-A8FB-0EDB4E31CDC0}">
      <dgm:prSet/>
      <dgm:spPr/>
      <dgm:t>
        <a:bodyPr/>
        <a:lstStyle/>
        <a:p>
          <a:endParaRPr lang="es-EC" sz="1400"/>
        </a:p>
      </dgm:t>
    </dgm:pt>
    <dgm:pt modelId="{6AF769FC-A76B-4A86-941C-879B70D63837}" type="sibTrans" cxnId="{D0C5DD0D-C9E3-4721-A8FB-0EDB4E31CDC0}">
      <dgm:prSet/>
      <dgm:spPr/>
      <dgm:t>
        <a:bodyPr/>
        <a:lstStyle/>
        <a:p>
          <a:endParaRPr lang="es-EC" sz="1400"/>
        </a:p>
      </dgm:t>
    </dgm:pt>
    <dgm:pt modelId="{1F25650F-F46B-4ED1-86B4-9CF098B25769}">
      <dgm:prSet custT="1"/>
      <dgm:spPr>
        <a:effectLst>
          <a:glow rad="101600">
            <a:srgbClr val="66FF66">
              <a:alpha val="60000"/>
            </a:srgbClr>
          </a:glow>
        </a:effectLst>
      </dgm:spPr>
      <dgm:t>
        <a:bodyPr/>
        <a:lstStyle/>
        <a:p>
          <a:r>
            <a:rPr lang="es-EC" sz="1800" dirty="0" smtClean="0"/>
            <a:t>55 </a:t>
          </a:r>
          <a:r>
            <a:rPr lang="es-ES" sz="1800" dirty="0" smtClean="0">
              <a:sym typeface="Symbol" panose="05050102010706020507" pitchFamily="18" charset="2"/>
            </a:rPr>
            <a:t></a:t>
          </a:r>
          <a:r>
            <a:rPr lang="es-ES" sz="1800" dirty="0" smtClean="0"/>
            <a:t>C</a:t>
          </a:r>
          <a:endParaRPr lang="es-EC" sz="1800" dirty="0"/>
        </a:p>
      </dgm:t>
    </dgm:pt>
    <dgm:pt modelId="{588DD0DF-C17B-4100-9D30-0A333AE0D5CF}" type="parTrans" cxnId="{2C9DAA07-FD47-47A5-BD40-45533F3AA675}">
      <dgm:prSet/>
      <dgm:spPr/>
      <dgm:t>
        <a:bodyPr/>
        <a:lstStyle/>
        <a:p>
          <a:endParaRPr lang="es-EC" sz="1400"/>
        </a:p>
      </dgm:t>
    </dgm:pt>
    <dgm:pt modelId="{D4491F3D-107B-42B3-8F93-FBF0BC7F215C}" type="sibTrans" cxnId="{2C9DAA07-FD47-47A5-BD40-45533F3AA675}">
      <dgm:prSet/>
      <dgm:spPr/>
      <dgm:t>
        <a:bodyPr/>
        <a:lstStyle/>
        <a:p>
          <a:endParaRPr lang="es-EC" sz="1400"/>
        </a:p>
      </dgm:t>
    </dgm:pt>
    <dgm:pt modelId="{A29904F7-FCEF-4A7A-B237-8F5EADFA4DE5}">
      <dgm:prSet custT="1"/>
      <dgm:spPr>
        <a:effectLst>
          <a:glow rad="101600">
            <a:srgbClr val="FF0066">
              <a:alpha val="60000"/>
            </a:srgbClr>
          </a:glow>
        </a:effectLst>
      </dgm:spPr>
      <dgm:t>
        <a:bodyPr/>
        <a:lstStyle/>
        <a:p>
          <a:r>
            <a:rPr lang="es-EC" sz="1800" dirty="0" smtClean="0"/>
            <a:t>0.5 %</a:t>
          </a:r>
          <a:endParaRPr lang="es-EC" sz="1800" dirty="0"/>
        </a:p>
      </dgm:t>
    </dgm:pt>
    <dgm:pt modelId="{03E17D66-E3AA-4EAB-BEA9-E5171F90115F}" type="parTrans" cxnId="{A2D0C54C-2FAB-4BCD-83D3-C75DE2EDB6A9}">
      <dgm:prSet/>
      <dgm:spPr/>
      <dgm:t>
        <a:bodyPr/>
        <a:lstStyle/>
        <a:p>
          <a:endParaRPr lang="es-EC" sz="1400"/>
        </a:p>
      </dgm:t>
    </dgm:pt>
    <dgm:pt modelId="{8DD843EE-7A2E-403D-B309-C8EE8A041BA6}" type="sibTrans" cxnId="{A2D0C54C-2FAB-4BCD-83D3-C75DE2EDB6A9}">
      <dgm:prSet/>
      <dgm:spPr/>
      <dgm:t>
        <a:bodyPr/>
        <a:lstStyle/>
        <a:p>
          <a:endParaRPr lang="es-EC" sz="1400"/>
        </a:p>
      </dgm:t>
    </dgm:pt>
    <dgm:pt modelId="{D33FAB86-97BB-43CC-9EA7-F0A813987E21}">
      <dgm:prSet custT="1"/>
      <dgm:spPr>
        <a:effectLst>
          <a:glow rad="101600">
            <a:srgbClr val="FF00FF">
              <a:alpha val="60000"/>
            </a:srgbClr>
          </a:glow>
        </a:effectLst>
      </dgm:spPr>
      <dgm:t>
        <a:bodyPr/>
        <a:lstStyle/>
        <a:p>
          <a:r>
            <a:rPr lang="es-EC" sz="1800" dirty="0" smtClean="0"/>
            <a:t>1 %</a:t>
          </a:r>
          <a:endParaRPr lang="es-EC" sz="1800" dirty="0"/>
        </a:p>
      </dgm:t>
    </dgm:pt>
    <dgm:pt modelId="{784559A4-5036-44A8-AB1A-4401E790276E}" type="parTrans" cxnId="{D172CC2B-AF73-404C-BC71-28D905BE4156}">
      <dgm:prSet/>
      <dgm:spPr/>
      <dgm:t>
        <a:bodyPr/>
        <a:lstStyle/>
        <a:p>
          <a:endParaRPr lang="es-EC" sz="1400"/>
        </a:p>
      </dgm:t>
    </dgm:pt>
    <dgm:pt modelId="{4B3B5B45-2670-4D22-BE72-40C3121752D7}" type="sibTrans" cxnId="{D172CC2B-AF73-404C-BC71-28D905BE4156}">
      <dgm:prSet/>
      <dgm:spPr/>
      <dgm:t>
        <a:bodyPr/>
        <a:lstStyle/>
        <a:p>
          <a:endParaRPr lang="es-EC" sz="1400"/>
        </a:p>
      </dgm:t>
    </dgm:pt>
    <dgm:pt modelId="{42439B99-6BE3-46C0-8CE5-F548C7C8E3C4}">
      <dgm:prSet custT="1"/>
      <dgm:spPr>
        <a:effectLst>
          <a:glow rad="101600">
            <a:srgbClr val="FF0066">
              <a:alpha val="60000"/>
            </a:srgbClr>
          </a:glow>
        </a:effectLst>
      </dgm:spPr>
      <dgm:t>
        <a:bodyPr/>
        <a:lstStyle/>
        <a:p>
          <a:r>
            <a:rPr lang="es-EC" sz="1800" dirty="0" smtClean="0"/>
            <a:t>1.5 %</a:t>
          </a:r>
          <a:endParaRPr lang="es-EC" sz="1800" dirty="0"/>
        </a:p>
      </dgm:t>
    </dgm:pt>
    <dgm:pt modelId="{C0085F04-F27B-4B77-B3B5-093B92A05EEA}" type="parTrans" cxnId="{62C81EBA-2AEA-44D9-BC17-094F553CFEFB}">
      <dgm:prSet/>
      <dgm:spPr/>
      <dgm:t>
        <a:bodyPr/>
        <a:lstStyle/>
        <a:p>
          <a:endParaRPr lang="es-EC" sz="1400"/>
        </a:p>
      </dgm:t>
    </dgm:pt>
    <dgm:pt modelId="{CF673109-25A7-4A14-BEE9-E378757703E5}" type="sibTrans" cxnId="{62C81EBA-2AEA-44D9-BC17-094F553CFEFB}">
      <dgm:prSet/>
      <dgm:spPr/>
      <dgm:t>
        <a:bodyPr/>
        <a:lstStyle/>
        <a:p>
          <a:endParaRPr lang="es-EC" sz="1400"/>
        </a:p>
      </dgm:t>
    </dgm:pt>
    <dgm:pt modelId="{2FD10520-5427-46D5-AC77-EF24743A53D3}">
      <dgm:prSet custT="1"/>
      <dgm:spPr>
        <a:effectLst>
          <a:glow rad="101600">
            <a:srgbClr val="FF0066">
              <a:alpha val="60000"/>
            </a:srgbClr>
          </a:glow>
        </a:effectLst>
      </dgm:spPr>
      <dgm:t>
        <a:bodyPr/>
        <a:lstStyle/>
        <a:p>
          <a:r>
            <a:rPr lang="es-EC" sz="1800" dirty="0" smtClean="0"/>
            <a:t>2 %</a:t>
          </a:r>
          <a:endParaRPr lang="es-EC" sz="1800" dirty="0"/>
        </a:p>
      </dgm:t>
    </dgm:pt>
    <dgm:pt modelId="{19906E4C-F918-4C08-9AB8-5AE8CCB4E1FF}" type="parTrans" cxnId="{07CB0AB7-F0DE-4372-AFDD-48AF213A0308}">
      <dgm:prSet/>
      <dgm:spPr/>
      <dgm:t>
        <a:bodyPr/>
        <a:lstStyle/>
        <a:p>
          <a:endParaRPr lang="es-EC" sz="1400"/>
        </a:p>
      </dgm:t>
    </dgm:pt>
    <dgm:pt modelId="{D8AF57B0-BFDE-4A9D-8B92-7A429E837867}" type="sibTrans" cxnId="{07CB0AB7-F0DE-4372-AFDD-48AF213A0308}">
      <dgm:prSet/>
      <dgm:spPr/>
      <dgm:t>
        <a:bodyPr/>
        <a:lstStyle/>
        <a:p>
          <a:endParaRPr lang="es-EC" sz="1400"/>
        </a:p>
      </dgm:t>
    </dgm:pt>
    <dgm:pt modelId="{CB752AD1-918C-45E9-B833-AE98D08333CE}">
      <dgm:prSet custT="1"/>
      <dgm:spPr>
        <a:effectLst>
          <a:glow rad="101600">
            <a:srgbClr val="996600">
              <a:alpha val="60000"/>
            </a:srgbClr>
          </a:glow>
        </a:effectLst>
      </dgm:spPr>
      <dgm:t>
        <a:bodyPr/>
        <a:lstStyle/>
        <a:p>
          <a:r>
            <a:rPr lang="es-EC" sz="1800" dirty="0" smtClean="0"/>
            <a:t>2 g/L</a:t>
          </a:r>
          <a:endParaRPr lang="es-EC" sz="1800" dirty="0"/>
        </a:p>
      </dgm:t>
    </dgm:pt>
    <dgm:pt modelId="{4AE91F31-B001-46AC-8B02-B82C18338047}" type="parTrans" cxnId="{C57770F8-8CBE-40C2-A000-B25F72D46DBF}">
      <dgm:prSet/>
      <dgm:spPr/>
      <dgm:t>
        <a:bodyPr/>
        <a:lstStyle/>
        <a:p>
          <a:endParaRPr lang="es-EC" sz="1400"/>
        </a:p>
      </dgm:t>
    </dgm:pt>
    <dgm:pt modelId="{32D510F0-5875-4D36-9473-D3EDC53A9634}" type="sibTrans" cxnId="{C57770F8-8CBE-40C2-A000-B25F72D46DBF}">
      <dgm:prSet/>
      <dgm:spPr/>
      <dgm:t>
        <a:bodyPr/>
        <a:lstStyle/>
        <a:p>
          <a:endParaRPr lang="es-EC" sz="1400"/>
        </a:p>
      </dgm:t>
    </dgm:pt>
    <dgm:pt modelId="{14136E52-C72D-4415-B540-A86B4CCF919B}">
      <dgm:prSet custT="1"/>
      <dgm:spPr>
        <a:effectLst>
          <a:glow rad="101600">
            <a:srgbClr val="996600">
              <a:alpha val="60000"/>
            </a:srgbClr>
          </a:glow>
        </a:effectLst>
      </dgm:spPr>
      <dgm:t>
        <a:bodyPr/>
        <a:lstStyle/>
        <a:p>
          <a:r>
            <a:rPr lang="es-EC" sz="1800" dirty="0" smtClean="0"/>
            <a:t>4 g/L</a:t>
          </a:r>
          <a:endParaRPr lang="es-EC" sz="1800" dirty="0"/>
        </a:p>
      </dgm:t>
    </dgm:pt>
    <dgm:pt modelId="{0705D482-5FAA-405A-8DCD-59251C585498}" type="parTrans" cxnId="{AF3EA972-1BB7-477B-9E5F-56DC46809623}">
      <dgm:prSet/>
      <dgm:spPr/>
      <dgm:t>
        <a:bodyPr/>
        <a:lstStyle/>
        <a:p>
          <a:endParaRPr lang="es-EC" sz="1400"/>
        </a:p>
      </dgm:t>
    </dgm:pt>
    <dgm:pt modelId="{7E8A3C81-DFEF-4154-9DB6-1E91778735F9}" type="sibTrans" cxnId="{AF3EA972-1BB7-477B-9E5F-56DC46809623}">
      <dgm:prSet/>
      <dgm:spPr/>
      <dgm:t>
        <a:bodyPr/>
        <a:lstStyle/>
        <a:p>
          <a:endParaRPr lang="es-EC" sz="1400"/>
        </a:p>
      </dgm:t>
    </dgm:pt>
    <dgm:pt modelId="{D2AD8823-8878-4834-9A20-A82A39FBBC4A}">
      <dgm:prSet custT="1"/>
      <dgm:spPr>
        <a:effectLst>
          <a:glow rad="101600">
            <a:srgbClr val="FF0066">
              <a:alpha val="60000"/>
            </a:srgbClr>
          </a:glow>
        </a:effectLst>
      </dgm:spPr>
      <dgm:t>
        <a:bodyPr/>
        <a:lstStyle/>
        <a:p>
          <a:r>
            <a:rPr lang="es-EC" sz="1800" dirty="0" smtClean="0"/>
            <a:t>2. 5 %</a:t>
          </a:r>
          <a:endParaRPr lang="es-EC" sz="1800" dirty="0"/>
        </a:p>
      </dgm:t>
    </dgm:pt>
    <dgm:pt modelId="{42B37611-832E-4B60-8F20-7BD502B6AFA1}" type="parTrans" cxnId="{37845A4F-A52F-4DA5-9501-583B86367E24}">
      <dgm:prSet/>
      <dgm:spPr/>
      <dgm:t>
        <a:bodyPr/>
        <a:lstStyle/>
        <a:p>
          <a:endParaRPr lang="es-EC" sz="1400"/>
        </a:p>
      </dgm:t>
    </dgm:pt>
    <dgm:pt modelId="{37078922-BDE1-45DB-86AC-242EC6BB83D3}" type="sibTrans" cxnId="{37845A4F-A52F-4DA5-9501-583B86367E24}">
      <dgm:prSet/>
      <dgm:spPr/>
      <dgm:t>
        <a:bodyPr/>
        <a:lstStyle/>
        <a:p>
          <a:endParaRPr lang="es-EC" sz="1400"/>
        </a:p>
      </dgm:t>
    </dgm:pt>
    <dgm:pt modelId="{850FE4B0-C1BD-402F-B267-B17B9DC387A0}">
      <dgm:prSet custT="1"/>
      <dgm:spPr>
        <a:effectLst>
          <a:glow rad="101600">
            <a:srgbClr val="996600">
              <a:alpha val="60000"/>
            </a:srgbClr>
          </a:glow>
        </a:effectLst>
      </dgm:spPr>
      <dgm:t>
        <a:bodyPr/>
        <a:lstStyle/>
        <a:p>
          <a:r>
            <a:rPr lang="es-EC" sz="1800" dirty="0" smtClean="0"/>
            <a:t>6 g/L</a:t>
          </a:r>
          <a:endParaRPr lang="es-EC" sz="1800" dirty="0"/>
        </a:p>
      </dgm:t>
    </dgm:pt>
    <dgm:pt modelId="{4AA3F6BE-181C-40A4-BC62-1DD9D9B44FB9}" type="sibTrans" cxnId="{0610DDB3-5314-4844-B9B3-4111E08E6023}">
      <dgm:prSet/>
      <dgm:spPr/>
      <dgm:t>
        <a:bodyPr/>
        <a:lstStyle/>
        <a:p>
          <a:endParaRPr lang="es-EC" sz="1400"/>
        </a:p>
      </dgm:t>
    </dgm:pt>
    <dgm:pt modelId="{59CDD028-606F-4860-A302-3069838D4D02}" type="parTrans" cxnId="{0610DDB3-5314-4844-B9B3-4111E08E6023}">
      <dgm:prSet/>
      <dgm:spPr/>
      <dgm:t>
        <a:bodyPr/>
        <a:lstStyle/>
        <a:p>
          <a:endParaRPr lang="es-EC" sz="1400"/>
        </a:p>
      </dgm:t>
    </dgm:pt>
    <dgm:pt modelId="{AB7E8F8B-131F-43A8-B89E-5E40D6D459F3}">
      <dgm:prSet custT="1"/>
      <dgm:spPr>
        <a:effectLst>
          <a:glow rad="101600">
            <a:schemeClr val="accent2">
              <a:satMod val="175000"/>
              <a:alpha val="40000"/>
            </a:schemeClr>
          </a:glow>
        </a:effectLst>
      </dgm:spPr>
      <dgm:t>
        <a:bodyPr/>
        <a:lstStyle/>
        <a:p>
          <a:r>
            <a:rPr lang="es-EC" sz="1800" dirty="0" smtClean="0"/>
            <a:t>10</a:t>
          </a:r>
          <a:endParaRPr lang="es-EC" sz="1800" dirty="0"/>
        </a:p>
      </dgm:t>
    </dgm:pt>
    <dgm:pt modelId="{09165C0C-8269-4A6C-BEFA-6360021E9DEC}" type="parTrans" cxnId="{D6B35B07-CBEB-46BB-91C9-BEE428B29379}">
      <dgm:prSet/>
      <dgm:spPr/>
      <dgm:t>
        <a:bodyPr/>
        <a:lstStyle/>
        <a:p>
          <a:endParaRPr lang="es-EC" sz="1400"/>
        </a:p>
      </dgm:t>
    </dgm:pt>
    <dgm:pt modelId="{DA2158D2-4D1C-4BC6-AC49-E51CCA4CBE65}" type="sibTrans" cxnId="{D6B35B07-CBEB-46BB-91C9-BEE428B29379}">
      <dgm:prSet/>
      <dgm:spPr/>
      <dgm:t>
        <a:bodyPr/>
        <a:lstStyle/>
        <a:p>
          <a:endParaRPr lang="es-EC" sz="1400"/>
        </a:p>
      </dgm:t>
    </dgm:pt>
    <dgm:pt modelId="{3E79FE94-7AB2-45F4-BF67-835EC7AA2874}" type="pres">
      <dgm:prSet presAssocID="{9903793C-0791-4D95-AC22-FF7D341BB09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C"/>
        </a:p>
      </dgm:t>
    </dgm:pt>
    <dgm:pt modelId="{8E9DB8B3-6AAB-4DDC-80D7-787FFE2E162B}" type="pres">
      <dgm:prSet presAssocID="{48A67C5C-B4F2-480E-8562-8E64C17656F0}" presName="hierRoot1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E8FCD4BB-A307-4EDA-9142-1D2DBF5AE45F}" type="pres">
      <dgm:prSet presAssocID="{48A67C5C-B4F2-480E-8562-8E64C17656F0}" presName="rootComposite1" presStyleCnt="0"/>
      <dgm:spPr/>
      <dgm:t>
        <a:bodyPr/>
        <a:lstStyle/>
        <a:p>
          <a:endParaRPr lang="es-ES"/>
        </a:p>
      </dgm:t>
    </dgm:pt>
    <dgm:pt modelId="{A19388D3-162D-4DF2-91DE-C2EE617C4A97}" type="pres">
      <dgm:prSet presAssocID="{48A67C5C-B4F2-480E-8562-8E64C17656F0}" presName="rootText1" presStyleLbl="node0" presStyleIdx="0" presStyleCnt="1" custLinFactNeighborY="2663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8894934B-53C4-4699-A8D0-F5CF136F6DCF}" type="pres">
      <dgm:prSet presAssocID="{48A67C5C-B4F2-480E-8562-8E64C17656F0}" presName="rootConnector1" presStyleLbl="node1" presStyleIdx="0" presStyleCnt="0"/>
      <dgm:spPr/>
      <dgm:t>
        <a:bodyPr/>
        <a:lstStyle/>
        <a:p>
          <a:endParaRPr lang="es-EC"/>
        </a:p>
      </dgm:t>
    </dgm:pt>
    <dgm:pt modelId="{C12156E0-FC9E-4105-BB11-BFE5B207E256}" type="pres">
      <dgm:prSet presAssocID="{48A67C5C-B4F2-480E-8562-8E64C17656F0}" presName="hierChild2" presStyleCnt="0"/>
      <dgm:spPr/>
      <dgm:t>
        <a:bodyPr/>
        <a:lstStyle/>
        <a:p>
          <a:endParaRPr lang="es-ES"/>
        </a:p>
      </dgm:t>
    </dgm:pt>
    <dgm:pt modelId="{2D91F1D2-ADEE-436F-BE5D-35D8ADB1CE1B}" type="pres">
      <dgm:prSet presAssocID="{B625700D-CDDE-404B-AE02-619E654DA134}" presName="Name37" presStyleLbl="parChTrans1D2" presStyleIdx="0" presStyleCnt="4"/>
      <dgm:spPr/>
      <dgm:t>
        <a:bodyPr/>
        <a:lstStyle/>
        <a:p>
          <a:endParaRPr lang="es-EC"/>
        </a:p>
      </dgm:t>
    </dgm:pt>
    <dgm:pt modelId="{30990754-FFF8-40D7-8E46-7C61B8C34170}" type="pres">
      <dgm:prSet presAssocID="{37506FD7-FCBB-468F-A058-03BA25EBD5B8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7B45FD89-0215-4E1E-B879-077DE840CEA3}" type="pres">
      <dgm:prSet presAssocID="{37506FD7-FCBB-468F-A058-03BA25EBD5B8}" presName="rootComposite" presStyleCnt="0"/>
      <dgm:spPr/>
      <dgm:t>
        <a:bodyPr/>
        <a:lstStyle/>
        <a:p>
          <a:endParaRPr lang="es-ES"/>
        </a:p>
      </dgm:t>
    </dgm:pt>
    <dgm:pt modelId="{3E95CAB3-4981-4EB5-B689-1DA4F1FA250D}" type="pres">
      <dgm:prSet presAssocID="{37506FD7-FCBB-468F-A058-03BA25EBD5B8}" presName="rootText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B352312B-BBF3-44FA-9417-EF958AF8150E}" type="pres">
      <dgm:prSet presAssocID="{37506FD7-FCBB-468F-A058-03BA25EBD5B8}" presName="rootConnector" presStyleLbl="node2" presStyleIdx="0" presStyleCnt="4"/>
      <dgm:spPr/>
      <dgm:t>
        <a:bodyPr/>
        <a:lstStyle/>
        <a:p>
          <a:endParaRPr lang="es-EC"/>
        </a:p>
      </dgm:t>
    </dgm:pt>
    <dgm:pt modelId="{9A4D0FCB-F638-40C1-A431-8B2E5F4E99B7}" type="pres">
      <dgm:prSet presAssocID="{37506FD7-FCBB-468F-A058-03BA25EBD5B8}" presName="hierChild4" presStyleCnt="0"/>
      <dgm:spPr/>
      <dgm:t>
        <a:bodyPr/>
        <a:lstStyle/>
        <a:p>
          <a:endParaRPr lang="es-ES"/>
        </a:p>
      </dgm:t>
    </dgm:pt>
    <dgm:pt modelId="{C756D757-03D6-4EE1-A1EC-B99C3A6B0C6D}" type="pres">
      <dgm:prSet presAssocID="{F2F915B3-D320-40DE-8240-41C15384C9B1}" presName="Name37" presStyleLbl="parChTrans1D3" presStyleIdx="0" presStyleCnt="17"/>
      <dgm:spPr/>
      <dgm:t>
        <a:bodyPr/>
        <a:lstStyle/>
        <a:p>
          <a:endParaRPr lang="es-EC"/>
        </a:p>
      </dgm:t>
    </dgm:pt>
    <dgm:pt modelId="{8FBB4F23-551B-4CAD-A466-5FF0D145CB6C}" type="pres">
      <dgm:prSet presAssocID="{8E8932B6-A431-4C76-BD8B-F098C9017FFC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C55FB6AC-BC74-4AA6-8B48-E588858FEF40}" type="pres">
      <dgm:prSet presAssocID="{8E8932B6-A431-4C76-BD8B-F098C9017FFC}" presName="rootComposite" presStyleCnt="0"/>
      <dgm:spPr/>
      <dgm:t>
        <a:bodyPr/>
        <a:lstStyle/>
        <a:p>
          <a:endParaRPr lang="es-ES"/>
        </a:p>
      </dgm:t>
    </dgm:pt>
    <dgm:pt modelId="{434FF1B6-EBB4-425E-9A4A-52381A3372B1}" type="pres">
      <dgm:prSet presAssocID="{8E8932B6-A431-4C76-BD8B-F098C9017FFC}" presName="rootText" presStyleLbl="node3" presStyleIdx="0" presStyleCnt="17" custScaleY="52539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D2F28A45-9DB7-48BE-B9F8-5C0CA44BFA16}" type="pres">
      <dgm:prSet presAssocID="{8E8932B6-A431-4C76-BD8B-F098C9017FFC}" presName="rootConnector" presStyleLbl="node3" presStyleIdx="0" presStyleCnt="17"/>
      <dgm:spPr/>
      <dgm:t>
        <a:bodyPr/>
        <a:lstStyle/>
        <a:p>
          <a:endParaRPr lang="es-EC"/>
        </a:p>
      </dgm:t>
    </dgm:pt>
    <dgm:pt modelId="{4A343F9A-AC3B-495C-8F23-164DB4D352B1}" type="pres">
      <dgm:prSet presAssocID="{8E8932B6-A431-4C76-BD8B-F098C9017FFC}" presName="hierChild4" presStyleCnt="0"/>
      <dgm:spPr/>
      <dgm:t>
        <a:bodyPr/>
        <a:lstStyle/>
        <a:p>
          <a:endParaRPr lang="es-ES"/>
        </a:p>
      </dgm:t>
    </dgm:pt>
    <dgm:pt modelId="{3AFF6583-8671-45B7-9EB3-70D3AF5D8B00}" type="pres">
      <dgm:prSet presAssocID="{8E8932B6-A431-4C76-BD8B-F098C9017FFC}" presName="hierChild5" presStyleCnt="0"/>
      <dgm:spPr/>
      <dgm:t>
        <a:bodyPr/>
        <a:lstStyle/>
        <a:p>
          <a:endParaRPr lang="es-ES"/>
        </a:p>
      </dgm:t>
    </dgm:pt>
    <dgm:pt modelId="{7F92BAA6-F45D-4591-B1AA-EFE15340F048}" type="pres">
      <dgm:prSet presAssocID="{33C3AC1B-B571-412F-B0C3-54A83D714C9F}" presName="Name37" presStyleLbl="parChTrans1D3" presStyleIdx="1" presStyleCnt="17"/>
      <dgm:spPr/>
      <dgm:t>
        <a:bodyPr/>
        <a:lstStyle/>
        <a:p>
          <a:endParaRPr lang="es-EC"/>
        </a:p>
      </dgm:t>
    </dgm:pt>
    <dgm:pt modelId="{71A7D0E9-8053-4B6E-B22F-377CF849EE0F}" type="pres">
      <dgm:prSet presAssocID="{89FA9C60-B916-4C03-8C81-F146C84BB05B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A5231427-7143-4348-B6B8-76F27AD57E9D}" type="pres">
      <dgm:prSet presAssocID="{89FA9C60-B916-4C03-8C81-F146C84BB05B}" presName="rootComposite" presStyleCnt="0"/>
      <dgm:spPr/>
      <dgm:t>
        <a:bodyPr/>
        <a:lstStyle/>
        <a:p>
          <a:endParaRPr lang="es-ES"/>
        </a:p>
      </dgm:t>
    </dgm:pt>
    <dgm:pt modelId="{644D6E14-3346-4E3A-96DA-AC8B23FD8890}" type="pres">
      <dgm:prSet presAssocID="{89FA9C60-B916-4C03-8C81-F146C84BB05B}" presName="rootText" presStyleLbl="node3" presStyleIdx="1" presStyleCnt="17" custScaleY="52540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35F86988-5EB1-4128-AABF-D45EF8FB4DB2}" type="pres">
      <dgm:prSet presAssocID="{89FA9C60-B916-4C03-8C81-F146C84BB05B}" presName="rootConnector" presStyleLbl="node3" presStyleIdx="1" presStyleCnt="17"/>
      <dgm:spPr/>
      <dgm:t>
        <a:bodyPr/>
        <a:lstStyle/>
        <a:p>
          <a:endParaRPr lang="es-EC"/>
        </a:p>
      </dgm:t>
    </dgm:pt>
    <dgm:pt modelId="{1EECF906-710A-41AC-B8FA-62DACFA9DA1B}" type="pres">
      <dgm:prSet presAssocID="{89FA9C60-B916-4C03-8C81-F146C84BB05B}" presName="hierChild4" presStyleCnt="0"/>
      <dgm:spPr/>
      <dgm:t>
        <a:bodyPr/>
        <a:lstStyle/>
        <a:p>
          <a:endParaRPr lang="es-ES"/>
        </a:p>
      </dgm:t>
    </dgm:pt>
    <dgm:pt modelId="{EB3590AE-52B0-4AF0-ADAB-787690BA9002}" type="pres">
      <dgm:prSet presAssocID="{89FA9C60-B916-4C03-8C81-F146C84BB05B}" presName="hierChild5" presStyleCnt="0"/>
      <dgm:spPr/>
      <dgm:t>
        <a:bodyPr/>
        <a:lstStyle/>
        <a:p>
          <a:endParaRPr lang="es-ES"/>
        </a:p>
      </dgm:t>
    </dgm:pt>
    <dgm:pt modelId="{1AEDD65C-3490-4749-8CD5-14D4B93BECF9}" type="pres">
      <dgm:prSet presAssocID="{C597AF98-2877-40D2-9B1E-48EF1504AEF7}" presName="Name37" presStyleLbl="parChTrans1D3" presStyleIdx="2" presStyleCnt="17"/>
      <dgm:spPr/>
      <dgm:t>
        <a:bodyPr/>
        <a:lstStyle/>
        <a:p>
          <a:endParaRPr lang="es-EC"/>
        </a:p>
      </dgm:t>
    </dgm:pt>
    <dgm:pt modelId="{C1A935A4-B29E-4BD6-826D-709A8D7138E9}" type="pres">
      <dgm:prSet presAssocID="{143B7EE5-EF1F-45C5-9285-621DEACC3AE4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E78199D1-3EF5-4499-A690-1D83501D259A}" type="pres">
      <dgm:prSet presAssocID="{143B7EE5-EF1F-45C5-9285-621DEACC3AE4}" presName="rootComposite" presStyleCnt="0"/>
      <dgm:spPr/>
      <dgm:t>
        <a:bodyPr/>
        <a:lstStyle/>
        <a:p>
          <a:endParaRPr lang="es-ES"/>
        </a:p>
      </dgm:t>
    </dgm:pt>
    <dgm:pt modelId="{21745E3A-3684-428B-A925-2DD2A627E537}" type="pres">
      <dgm:prSet presAssocID="{143B7EE5-EF1F-45C5-9285-621DEACC3AE4}" presName="rootText" presStyleLbl="node3" presStyleIdx="2" presStyleCnt="17" custScaleY="58472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EEC16828-3606-45FD-AFA9-50D979B078F3}" type="pres">
      <dgm:prSet presAssocID="{143B7EE5-EF1F-45C5-9285-621DEACC3AE4}" presName="rootConnector" presStyleLbl="node3" presStyleIdx="2" presStyleCnt="17"/>
      <dgm:spPr/>
      <dgm:t>
        <a:bodyPr/>
        <a:lstStyle/>
        <a:p>
          <a:endParaRPr lang="es-EC"/>
        </a:p>
      </dgm:t>
    </dgm:pt>
    <dgm:pt modelId="{4586F919-4C56-4083-8D1A-19744410A2A5}" type="pres">
      <dgm:prSet presAssocID="{143B7EE5-EF1F-45C5-9285-621DEACC3AE4}" presName="hierChild4" presStyleCnt="0"/>
      <dgm:spPr/>
      <dgm:t>
        <a:bodyPr/>
        <a:lstStyle/>
        <a:p>
          <a:endParaRPr lang="es-ES"/>
        </a:p>
      </dgm:t>
    </dgm:pt>
    <dgm:pt modelId="{8761DBF7-7468-41A0-8FEC-01D0ED1D5CC5}" type="pres">
      <dgm:prSet presAssocID="{143B7EE5-EF1F-45C5-9285-621DEACC3AE4}" presName="hierChild5" presStyleCnt="0"/>
      <dgm:spPr/>
      <dgm:t>
        <a:bodyPr/>
        <a:lstStyle/>
        <a:p>
          <a:endParaRPr lang="es-ES"/>
        </a:p>
      </dgm:t>
    </dgm:pt>
    <dgm:pt modelId="{DD739D74-E055-4E25-8222-382B57AE81ED}" type="pres">
      <dgm:prSet presAssocID="{2DDC9CEA-5621-4EC8-9768-BFEB323FF860}" presName="Name37" presStyleLbl="parChTrans1D3" presStyleIdx="3" presStyleCnt="17"/>
      <dgm:spPr/>
      <dgm:t>
        <a:bodyPr/>
        <a:lstStyle/>
        <a:p>
          <a:endParaRPr lang="es-EC"/>
        </a:p>
      </dgm:t>
    </dgm:pt>
    <dgm:pt modelId="{17FF0A45-3116-45F3-84F0-A6CF3BE0A000}" type="pres">
      <dgm:prSet presAssocID="{3BB50CD2-D673-422A-9C89-48C5564DEF0C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E4391CD5-C518-47F8-AF55-00AD473CA0EB}" type="pres">
      <dgm:prSet presAssocID="{3BB50CD2-D673-422A-9C89-48C5564DEF0C}" presName="rootComposite" presStyleCnt="0"/>
      <dgm:spPr/>
      <dgm:t>
        <a:bodyPr/>
        <a:lstStyle/>
        <a:p>
          <a:endParaRPr lang="es-ES"/>
        </a:p>
      </dgm:t>
    </dgm:pt>
    <dgm:pt modelId="{1A3CE508-3B83-4EC6-9C09-57A67CDAC0FA}" type="pres">
      <dgm:prSet presAssocID="{3BB50CD2-D673-422A-9C89-48C5564DEF0C}" presName="rootText" presStyleLbl="node3" presStyleIdx="3" presStyleCnt="17" custScaleY="64404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7971A169-340C-477F-A2FC-972FEFAAB8A6}" type="pres">
      <dgm:prSet presAssocID="{3BB50CD2-D673-422A-9C89-48C5564DEF0C}" presName="rootConnector" presStyleLbl="node3" presStyleIdx="3" presStyleCnt="17"/>
      <dgm:spPr/>
      <dgm:t>
        <a:bodyPr/>
        <a:lstStyle/>
        <a:p>
          <a:endParaRPr lang="es-EC"/>
        </a:p>
      </dgm:t>
    </dgm:pt>
    <dgm:pt modelId="{DA4C1A12-4648-4525-BA07-9AE1F58203A7}" type="pres">
      <dgm:prSet presAssocID="{3BB50CD2-D673-422A-9C89-48C5564DEF0C}" presName="hierChild4" presStyleCnt="0"/>
      <dgm:spPr/>
      <dgm:t>
        <a:bodyPr/>
        <a:lstStyle/>
        <a:p>
          <a:endParaRPr lang="es-ES"/>
        </a:p>
      </dgm:t>
    </dgm:pt>
    <dgm:pt modelId="{7A7AB790-D69E-4B0E-BDAD-0CF2E786953D}" type="pres">
      <dgm:prSet presAssocID="{3BB50CD2-D673-422A-9C89-48C5564DEF0C}" presName="hierChild5" presStyleCnt="0"/>
      <dgm:spPr/>
      <dgm:t>
        <a:bodyPr/>
        <a:lstStyle/>
        <a:p>
          <a:endParaRPr lang="es-ES"/>
        </a:p>
      </dgm:t>
    </dgm:pt>
    <dgm:pt modelId="{4F5FD8A8-B24E-4055-A84B-E7A154AF36B9}" type="pres">
      <dgm:prSet presAssocID="{09165C0C-8269-4A6C-BEFA-6360021E9DEC}" presName="Name37" presStyleLbl="parChTrans1D3" presStyleIdx="4" presStyleCnt="17"/>
      <dgm:spPr/>
      <dgm:t>
        <a:bodyPr/>
        <a:lstStyle/>
        <a:p>
          <a:endParaRPr lang="es-EC"/>
        </a:p>
      </dgm:t>
    </dgm:pt>
    <dgm:pt modelId="{132C6FB1-09C9-4BE3-85B3-5E5D8E6B3375}" type="pres">
      <dgm:prSet presAssocID="{AB7E8F8B-131F-43A8-B89E-5E40D6D459F3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FCDF70B9-63EF-4E10-B193-5719CAB270ED}" type="pres">
      <dgm:prSet presAssocID="{AB7E8F8B-131F-43A8-B89E-5E40D6D459F3}" presName="rootComposite" presStyleCnt="0"/>
      <dgm:spPr/>
      <dgm:t>
        <a:bodyPr/>
        <a:lstStyle/>
        <a:p>
          <a:endParaRPr lang="es-ES"/>
        </a:p>
      </dgm:t>
    </dgm:pt>
    <dgm:pt modelId="{0C76F695-AA9F-4DDE-B481-F27A8C6A74C2}" type="pres">
      <dgm:prSet presAssocID="{AB7E8F8B-131F-43A8-B89E-5E40D6D459F3}" presName="rootText" presStyleLbl="node3" presStyleIdx="4" presStyleCnt="17" custScaleY="70337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EB400F68-E746-4FFF-B58D-5B487961A4D6}" type="pres">
      <dgm:prSet presAssocID="{AB7E8F8B-131F-43A8-B89E-5E40D6D459F3}" presName="rootConnector" presStyleLbl="node3" presStyleIdx="4" presStyleCnt="17"/>
      <dgm:spPr/>
      <dgm:t>
        <a:bodyPr/>
        <a:lstStyle/>
        <a:p>
          <a:endParaRPr lang="es-EC"/>
        </a:p>
      </dgm:t>
    </dgm:pt>
    <dgm:pt modelId="{E699E04B-3397-46DC-B037-F7FBE7C269A2}" type="pres">
      <dgm:prSet presAssocID="{AB7E8F8B-131F-43A8-B89E-5E40D6D459F3}" presName="hierChild4" presStyleCnt="0"/>
      <dgm:spPr/>
      <dgm:t>
        <a:bodyPr/>
        <a:lstStyle/>
        <a:p>
          <a:endParaRPr lang="es-ES"/>
        </a:p>
      </dgm:t>
    </dgm:pt>
    <dgm:pt modelId="{0AE6E76C-EA63-4516-B401-33D105AA50FA}" type="pres">
      <dgm:prSet presAssocID="{AB7E8F8B-131F-43A8-B89E-5E40D6D459F3}" presName="hierChild5" presStyleCnt="0"/>
      <dgm:spPr/>
      <dgm:t>
        <a:bodyPr/>
        <a:lstStyle/>
        <a:p>
          <a:endParaRPr lang="es-ES"/>
        </a:p>
      </dgm:t>
    </dgm:pt>
    <dgm:pt modelId="{8D74BD78-8E67-4861-874B-9A03B28F88F5}" type="pres">
      <dgm:prSet presAssocID="{37506FD7-FCBB-468F-A058-03BA25EBD5B8}" presName="hierChild5" presStyleCnt="0"/>
      <dgm:spPr/>
      <dgm:t>
        <a:bodyPr/>
        <a:lstStyle/>
        <a:p>
          <a:endParaRPr lang="es-ES"/>
        </a:p>
      </dgm:t>
    </dgm:pt>
    <dgm:pt modelId="{F9DAEC8D-2587-4869-BDD8-BB3BC5A9856B}" type="pres">
      <dgm:prSet presAssocID="{748A7EA9-5B32-46A1-A744-ED40E0D8ECCB}" presName="Name37" presStyleLbl="parChTrans1D2" presStyleIdx="1" presStyleCnt="4"/>
      <dgm:spPr/>
      <dgm:t>
        <a:bodyPr/>
        <a:lstStyle/>
        <a:p>
          <a:endParaRPr lang="es-EC"/>
        </a:p>
      </dgm:t>
    </dgm:pt>
    <dgm:pt modelId="{05AB5D72-B388-4556-AB93-E1A1E2B8E954}" type="pres">
      <dgm:prSet presAssocID="{AAED838B-243F-49DC-8D17-E09E502793C1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74A6F17D-7B5F-4919-81A6-4BB62FB7FDD8}" type="pres">
      <dgm:prSet presAssocID="{AAED838B-243F-49DC-8D17-E09E502793C1}" presName="rootComposite" presStyleCnt="0"/>
      <dgm:spPr/>
      <dgm:t>
        <a:bodyPr/>
        <a:lstStyle/>
        <a:p>
          <a:endParaRPr lang="es-ES"/>
        </a:p>
      </dgm:t>
    </dgm:pt>
    <dgm:pt modelId="{CA48A69A-2B5C-40A1-8C34-0C2BF86B4D87}" type="pres">
      <dgm:prSet presAssocID="{AAED838B-243F-49DC-8D17-E09E502793C1}" presName="rootText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4C6E1917-F421-4A81-A854-84C1BC02FFB1}" type="pres">
      <dgm:prSet presAssocID="{AAED838B-243F-49DC-8D17-E09E502793C1}" presName="rootConnector" presStyleLbl="node2" presStyleIdx="1" presStyleCnt="4"/>
      <dgm:spPr/>
      <dgm:t>
        <a:bodyPr/>
        <a:lstStyle/>
        <a:p>
          <a:endParaRPr lang="es-EC"/>
        </a:p>
      </dgm:t>
    </dgm:pt>
    <dgm:pt modelId="{B7C28022-5A26-417C-98DB-B0F0A1DB7077}" type="pres">
      <dgm:prSet presAssocID="{AAED838B-243F-49DC-8D17-E09E502793C1}" presName="hierChild4" presStyleCnt="0"/>
      <dgm:spPr/>
      <dgm:t>
        <a:bodyPr/>
        <a:lstStyle/>
        <a:p>
          <a:endParaRPr lang="es-ES"/>
        </a:p>
      </dgm:t>
    </dgm:pt>
    <dgm:pt modelId="{65D41C85-18B3-4530-9186-267FA0F72753}" type="pres">
      <dgm:prSet presAssocID="{9391944C-13BC-46F6-9E83-41083452D42E}" presName="Name37" presStyleLbl="parChTrans1D3" presStyleIdx="5" presStyleCnt="17"/>
      <dgm:spPr/>
      <dgm:t>
        <a:bodyPr/>
        <a:lstStyle/>
        <a:p>
          <a:endParaRPr lang="es-EC"/>
        </a:p>
      </dgm:t>
    </dgm:pt>
    <dgm:pt modelId="{2373E93D-DF6A-411B-89B0-570FE486DFE6}" type="pres">
      <dgm:prSet presAssocID="{260E8B79-AC6D-460C-9339-10CBE7BEE0A6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727F1E69-7252-4D90-9727-30D1EE687759}" type="pres">
      <dgm:prSet presAssocID="{260E8B79-AC6D-460C-9339-10CBE7BEE0A6}" presName="rootComposite" presStyleCnt="0"/>
      <dgm:spPr/>
      <dgm:t>
        <a:bodyPr/>
        <a:lstStyle/>
        <a:p>
          <a:endParaRPr lang="es-ES"/>
        </a:p>
      </dgm:t>
    </dgm:pt>
    <dgm:pt modelId="{299ECF78-B6C7-4D98-B21E-A05E702A5363}" type="pres">
      <dgm:prSet presAssocID="{260E8B79-AC6D-460C-9339-10CBE7BEE0A6}" presName="rootText" presStyleLbl="node3" presStyleIdx="5" presStyleCnt="17" custScaleY="58471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D14C41DF-53BE-49BC-A7AA-79B15F1CA994}" type="pres">
      <dgm:prSet presAssocID="{260E8B79-AC6D-460C-9339-10CBE7BEE0A6}" presName="rootConnector" presStyleLbl="node3" presStyleIdx="5" presStyleCnt="17"/>
      <dgm:spPr/>
      <dgm:t>
        <a:bodyPr/>
        <a:lstStyle/>
        <a:p>
          <a:endParaRPr lang="es-EC"/>
        </a:p>
      </dgm:t>
    </dgm:pt>
    <dgm:pt modelId="{137CB825-ADC8-4435-B033-1BD7B46289A5}" type="pres">
      <dgm:prSet presAssocID="{260E8B79-AC6D-460C-9339-10CBE7BEE0A6}" presName="hierChild4" presStyleCnt="0"/>
      <dgm:spPr/>
      <dgm:t>
        <a:bodyPr/>
        <a:lstStyle/>
        <a:p>
          <a:endParaRPr lang="es-ES"/>
        </a:p>
      </dgm:t>
    </dgm:pt>
    <dgm:pt modelId="{18F4CC40-7CDD-477B-8469-1B456F7E619B}" type="pres">
      <dgm:prSet presAssocID="{260E8B79-AC6D-460C-9339-10CBE7BEE0A6}" presName="hierChild5" presStyleCnt="0"/>
      <dgm:spPr/>
      <dgm:t>
        <a:bodyPr/>
        <a:lstStyle/>
        <a:p>
          <a:endParaRPr lang="es-ES"/>
        </a:p>
      </dgm:t>
    </dgm:pt>
    <dgm:pt modelId="{20029B66-448A-4253-B9CD-4F1E2AE75F66}" type="pres">
      <dgm:prSet presAssocID="{D26C827B-982C-45C7-A08F-39DCE862BD9C}" presName="Name37" presStyleLbl="parChTrans1D3" presStyleIdx="6" presStyleCnt="17"/>
      <dgm:spPr/>
      <dgm:t>
        <a:bodyPr/>
        <a:lstStyle/>
        <a:p>
          <a:endParaRPr lang="es-EC"/>
        </a:p>
      </dgm:t>
    </dgm:pt>
    <dgm:pt modelId="{CAEF6281-6556-4034-9E86-9CDA0A4FBC6E}" type="pres">
      <dgm:prSet presAssocID="{6DA449ED-1DB0-4DE2-9CFC-61182C18366F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5EF4A386-EC6A-420E-A8AE-0D57E70EEE8A}" type="pres">
      <dgm:prSet presAssocID="{6DA449ED-1DB0-4DE2-9CFC-61182C18366F}" presName="rootComposite" presStyleCnt="0"/>
      <dgm:spPr/>
      <dgm:t>
        <a:bodyPr/>
        <a:lstStyle/>
        <a:p>
          <a:endParaRPr lang="es-ES"/>
        </a:p>
      </dgm:t>
    </dgm:pt>
    <dgm:pt modelId="{60471E0C-0170-4F76-A3AA-B37E29BCD6BF}" type="pres">
      <dgm:prSet presAssocID="{6DA449ED-1DB0-4DE2-9CFC-61182C18366F}" presName="rootText" presStyleLbl="node3" presStyleIdx="6" presStyleCnt="17" custScaleY="55965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8DAB0F26-8C36-4814-A891-27899589AAB0}" type="pres">
      <dgm:prSet presAssocID="{6DA449ED-1DB0-4DE2-9CFC-61182C18366F}" presName="rootConnector" presStyleLbl="node3" presStyleIdx="6" presStyleCnt="17"/>
      <dgm:spPr/>
      <dgm:t>
        <a:bodyPr/>
        <a:lstStyle/>
        <a:p>
          <a:endParaRPr lang="es-EC"/>
        </a:p>
      </dgm:t>
    </dgm:pt>
    <dgm:pt modelId="{472BBABC-715F-40FE-9AA2-C64933EDD9B7}" type="pres">
      <dgm:prSet presAssocID="{6DA449ED-1DB0-4DE2-9CFC-61182C18366F}" presName="hierChild4" presStyleCnt="0"/>
      <dgm:spPr/>
      <dgm:t>
        <a:bodyPr/>
        <a:lstStyle/>
        <a:p>
          <a:endParaRPr lang="es-ES"/>
        </a:p>
      </dgm:t>
    </dgm:pt>
    <dgm:pt modelId="{4D51DD1B-F637-43C4-BE99-AA6DFE46E108}" type="pres">
      <dgm:prSet presAssocID="{6DA449ED-1DB0-4DE2-9CFC-61182C18366F}" presName="hierChild5" presStyleCnt="0"/>
      <dgm:spPr/>
      <dgm:t>
        <a:bodyPr/>
        <a:lstStyle/>
        <a:p>
          <a:endParaRPr lang="es-ES"/>
        </a:p>
      </dgm:t>
    </dgm:pt>
    <dgm:pt modelId="{9D56AFAA-4707-4F9B-B309-EB623CF270AB}" type="pres">
      <dgm:prSet presAssocID="{C88689A9-3D48-411D-960B-124000D75E60}" presName="Name37" presStyleLbl="parChTrans1D3" presStyleIdx="7" presStyleCnt="17"/>
      <dgm:spPr/>
      <dgm:t>
        <a:bodyPr/>
        <a:lstStyle/>
        <a:p>
          <a:endParaRPr lang="es-EC"/>
        </a:p>
      </dgm:t>
    </dgm:pt>
    <dgm:pt modelId="{709012CB-5A46-4D1A-AD61-1B9A1A65A596}" type="pres">
      <dgm:prSet presAssocID="{CA727FCD-3746-439F-9567-0BA0B9F822A4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4B8D105C-2C2B-4073-A930-B9ADA389AF56}" type="pres">
      <dgm:prSet presAssocID="{CA727FCD-3746-439F-9567-0BA0B9F822A4}" presName="rootComposite" presStyleCnt="0"/>
      <dgm:spPr/>
      <dgm:t>
        <a:bodyPr/>
        <a:lstStyle/>
        <a:p>
          <a:endParaRPr lang="es-ES"/>
        </a:p>
      </dgm:t>
    </dgm:pt>
    <dgm:pt modelId="{B9035EFA-3C4C-4729-A6B0-8E5638A5B681}" type="pres">
      <dgm:prSet presAssocID="{CA727FCD-3746-439F-9567-0BA0B9F822A4}" presName="rootText" presStyleLbl="node3" presStyleIdx="7" presStyleCnt="17" custScaleY="70337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64A204AE-00FF-493E-8B1D-600264066A37}" type="pres">
      <dgm:prSet presAssocID="{CA727FCD-3746-439F-9567-0BA0B9F822A4}" presName="rootConnector" presStyleLbl="node3" presStyleIdx="7" presStyleCnt="17"/>
      <dgm:spPr/>
      <dgm:t>
        <a:bodyPr/>
        <a:lstStyle/>
        <a:p>
          <a:endParaRPr lang="es-EC"/>
        </a:p>
      </dgm:t>
    </dgm:pt>
    <dgm:pt modelId="{78FAEFBA-8962-46FD-AD08-2FF13644D59E}" type="pres">
      <dgm:prSet presAssocID="{CA727FCD-3746-439F-9567-0BA0B9F822A4}" presName="hierChild4" presStyleCnt="0"/>
      <dgm:spPr/>
      <dgm:t>
        <a:bodyPr/>
        <a:lstStyle/>
        <a:p>
          <a:endParaRPr lang="es-ES"/>
        </a:p>
      </dgm:t>
    </dgm:pt>
    <dgm:pt modelId="{200B44BF-DA6C-4154-AAB7-CA8E5A0501DA}" type="pres">
      <dgm:prSet presAssocID="{CA727FCD-3746-439F-9567-0BA0B9F822A4}" presName="hierChild5" presStyleCnt="0"/>
      <dgm:spPr/>
      <dgm:t>
        <a:bodyPr/>
        <a:lstStyle/>
        <a:p>
          <a:endParaRPr lang="es-ES"/>
        </a:p>
      </dgm:t>
    </dgm:pt>
    <dgm:pt modelId="{15B675BA-E0A7-458D-8BFD-62E191621934}" type="pres">
      <dgm:prSet presAssocID="{588DD0DF-C17B-4100-9D30-0A333AE0D5CF}" presName="Name37" presStyleLbl="parChTrans1D3" presStyleIdx="8" presStyleCnt="17"/>
      <dgm:spPr/>
      <dgm:t>
        <a:bodyPr/>
        <a:lstStyle/>
        <a:p>
          <a:endParaRPr lang="es-EC"/>
        </a:p>
      </dgm:t>
    </dgm:pt>
    <dgm:pt modelId="{C1BBFD6A-95BC-41AB-B657-109889DC2C07}" type="pres">
      <dgm:prSet presAssocID="{1F25650F-F46B-4ED1-86B4-9CF098B25769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1CD1582D-1ED0-4A6F-8C19-34D32A982797}" type="pres">
      <dgm:prSet presAssocID="{1F25650F-F46B-4ED1-86B4-9CF098B25769}" presName="rootComposite" presStyleCnt="0"/>
      <dgm:spPr/>
      <dgm:t>
        <a:bodyPr/>
        <a:lstStyle/>
        <a:p>
          <a:endParaRPr lang="es-ES"/>
        </a:p>
      </dgm:t>
    </dgm:pt>
    <dgm:pt modelId="{C89DD0B7-09A8-4651-8A06-FA34B02C1AFD}" type="pres">
      <dgm:prSet presAssocID="{1F25650F-F46B-4ED1-86B4-9CF098B25769}" presName="rootText" presStyleLbl="node3" presStyleIdx="8" presStyleCnt="17" custScaleY="38781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79F22D76-CC53-4B6E-8490-FC6DD2321B64}" type="pres">
      <dgm:prSet presAssocID="{1F25650F-F46B-4ED1-86B4-9CF098B25769}" presName="rootConnector" presStyleLbl="node3" presStyleIdx="8" presStyleCnt="17"/>
      <dgm:spPr/>
      <dgm:t>
        <a:bodyPr/>
        <a:lstStyle/>
        <a:p>
          <a:endParaRPr lang="es-EC"/>
        </a:p>
      </dgm:t>
    </dgm:pt>
    <dgm:pt modelId="{07FA6D52-160D-4B9F-839F-42F0F77DF9D7}" type="pres">
      <dgm:prSet presAssocID="{1F25650F-F46B-4ED1-86B4-9CF098B25769}" presName="hierChild4" presStyleCnt="0"/>
      <dgm:spPr/>
      <dgm:t>
        <a:bodyPr/>
        <a:lstStyle/>
        <a:p>
          <a:endParaRPr lang="es-ES"/>
        </a:p>
      </dgm:t>
    </dgm:pt>
    <dgm:pt modelId="{E063989E-7772-419E-99D7-DE1A401C76B7}" type="pres">
      <dgm:prSet presAssocID="{1F25650F-F46B-4ED1-86B4-9CF098B25769}" presName="hierChild5" presStyleCnt="0"/>
      <dgm:spPr/>
      <dgm:t>
        <a:bodyPr/>
        <a:lstStyle/>
        <a:p>
          <a:endParaRPr lang="es-ES"/>
        </a:p>
      </dgm:t>
    </dgm:pt>
    <dgm:pt modelId="{46937026-7BA4-4362-BA66-50B758B3B7BF}" type="pres">
      <dgm:prSet presAssocID="{AAED838B-243F-49DC-8D17-E09E502793C1}" presName="hierChild5" presStyleCnt="0"/>
      <dgm:spPr/>
      <dgm:t>
        <a:bodyPr/>
        <a:lstStyle/>
        <a:p>
          <a:endParaRPr lang="es-ES"/>
        </a:p>
      </dgm:t>
    </dgm:pt>
    <dgm:pt modelId="{6C8E3F37-7E52-42D2-9DDD-991D8E6D1E8A}" type="pres">
      <dgm:prSet presAssocID="{92005615-1B3E-46CB-A55B-4DACC2DC2AA5}" presName="Name37" presStyleLbl="parChTrans1D2" presStyleIdx="2" presStyleCnt="4"/>
      <dgm:spPr/>
      <dgm:t>
        <a:bodyPr/>
        <a:lstStyle/>
        <a:p>
          <a:endParaRPr lang="es-EC"/>
        </a:p>
      </dgm:t>
    </dgm:pt>
    <dgm:pt modelId="{9BF6D086-C051-4311-A550-9E288D30098C}" type="pres">
      <dgm:prSet presAssocID="{EB853B56-1146-4339-B1D5-EEABE730992C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7735FBBF-2008-426B-A169-D6BF277E7BA5}" type="pres">
      <dgm:prSet presAssocID="{EB853B56-1146-4339-B1D5-EEABE730992C}" presName="rootComposite" presStyleCnt="0"/>
      <dgm:spPr/>
      <dgm:t>
        <a:bodyPr/>
        <a:lstStyle/>
        <a:p>
          <a:endParaRPr lang="es-ES"/>
        </a:p>
      </dgm:t>
    </dgm:pt>
    <dgm:pt modelId="{98449822-5321-4D07-B7A0-CA84ED22EC27}" type="pres">
      <dgm:prSet presAssocID="{EB853B56-1146-4339-B1D5-EEABE730992C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4932A2F4-17F5-461C-B946-D57D4A1A97F9}" type="pres">
      <dgm:prSet presAssocID="{EB853B56-1146-4339-B1D5-EEABE730992C}" presName="rootConnector" presStyleLbl="node2" presStyleIdx="2" presStyleCnt="4"/>
      <dgm:spPr/>
      <dgm:t>
        <a:bodyPr/>
        <a:lstStyle/>
        <a:p>
          <a:endParaRPr lang="es-EC"/>
        </a:p>
      </dgm:t>
    </dgm:pt>
    <dgm:pt modelId="{D5E2C819-1E04-4DE0-B47F-31A04789E068}" type="pres">
      <dgm:prSet presAssocID="{EB853B56-1146-4339-B1D5-EEABE730992C}" presName="hierChild4" presStyleCnt="0"/>
      <dgm:spPr/>
      <dgm:t>
        <a:bodyPr/>
        <a:lstStyle/>
        <a:p>
          <a:endParaRPr lang="es-ES"/>
        </a:p>
      </dgm:t>
    </dgm:pt>
    <dgm:pt modelId="{34C4DACE-8DDF-4883-971C-CC90FF5D476C}" type="pres">
      <dgm:prSet presAssocID="{03E17D66-E3AA-4EAB-BEA9-E5171F90115F}" presName="Name37" presStyleLbl="parChTrans1D3" presStyleIdx="9" presStyleCnt="17"/>
      <dgm:spPr/>
      <dgm:t>
        <a:bodyPr/>
        <a:lstStyle/>
        <a:p>
          <a:endParaRPr lang="es-EC"/>
        </a:p>
      </dgm:t>
    </dgm:pt>
    <dgm:pt modelId="{36D76B0C-792D-4878-BC4E-D2F6B2334C24}" type="pres">
      <dgm:prSet presAssocID="{A29904F7-FCEF-4A7A-B237-8F5EADFA4DE5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DC18726D-A6E2-409B-9B30-29004645FEBE}" type="pres">
      <dgm:prSet presAssocID="{A29904F7-FCEF-4A7A-B237-8F5EADFA4DE5}" presName="rootComposite" presStyleCnt="0"/>
      <dgm:spPr/>
      <dgm:t>
        <a:bodyPr/>
        <a:lstStyle/>
        <a:p>
          <a:endParaRPr lang="es-ES"/>
        </a:p>
      </dgm:t>
    </dgm:pt>
    <dgm:pt modelId="{0CCA8334-581B-4430-BACD-3E66E9D26154}" type="pres">
      <dgm:prSet presAssocID="{A29904F7-FCEF-4A7A-B237-8F5EADFA4DE5}" presName="rootText" presStyleLbl="node3" presStyleIdx="9" presStyleCnt="17" custScaleY="49265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328DE7EE-C483-4C16-BB88-241C4CCF87EE}" type="pres">
      <dgm:prSet presAssocID="{A29904F7-FCEF-4A7A-B237-8F5EADFA4DE5}" presName="rootConnector" presStyleLbl="node3" presStyleIdx="9" presStyleCnt="17"/>
      <dgm:spPr/>
      <dgm:t>
        <a:bodyPr/>
        <a:lstStyle/>
        <a:p>
          <a:endParaRPr lang="es-EC"/>
        </a:p>
      </dgm:t>
    </dgm:pt>
    <dgm:pt modelId="{4AE5BC5F-0CA3-485C-A285-0B2DB37B8ED7}" type="pres">
      <dgm:prSet presAssocID="{A29904F7-FCEF-4A7A-B237-8F5EADFA4DE5}" presName="hierChild4" presStyleCnt="0"/>
      <dgm:spPr/>
      <dgm:t>
        <a:bodyPr/>
        <a:lstStyle/>
        <a:p>
          <a:endParaRPr lang="es-ES"/>
        </a:p>
      </dgm:t>
    </dgm:pt>
    <dgm:pt modelId="{C5C4F1DA-FDE8-44E3-8FA3-16BE1B908830}" type="pres">
      <dgm:prSet presAssocID="{A29904F7-FCEF-4A7A-B237-8F5EADFA4DE5}" presName="hierChild5" presStyleCnt="0"/>
      <dgm:spPr/>
      <dgm:t>
        <a:bodyPr/>
        <a:lstStyle/>
        <a:p>
          <a:endParaRPr lang="es-ES"/>
        </a:p>
      </dgm:t>
    </dgm:pt>
    <dgm:pt modelId="{5F45A8C1-0BC9-4075-A796-5C0927870A1F}" type="pres">
      <dgm:prSet presAssocID="{784559A4-5036-44A8-AB1A-4401E790276E}" presName="Name37" presStyleLbl="parChTrans1D3" presStyleIdx="10" presStyleCnt="17"/>
      <dgm:spPr/>
      <dgm:t>
        <a:bodyPr/>
        <a:lstStyle/>
        <a:p>
          <a:endParaRPr lang="es-EC"/>
        </a:p>
      </dgm:t>
    </dgm:pt>
    <dgm:pt modelId="{C2FF9013-86BA-47A7-B4E6-6408A06F13AA}" type="pres">
      <dgm:prSet presAssocID="{D33FAB86-97BB-43CC-9EA7-F0A813987E21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0F8AA827-8C0B-4FC8-8675-C3D02F96BD91}" type="pres">
      <dgm:prSet presAssocID="{D33FAB86-97BB-43CC-9EA7-F0A813987E21}" presName="rootComposite" presStyleCnt="0"/>
      <dgm:spPr/>
      <dgm:t>
        <a:bodyPr/>
        <a:lstStyle/>
        <a:p>
          <a:endParaRPr lang="es-ES"/>
        </a:p>
      </dgm:t>
    </dgm:pt>
    <dgm:pt modelId="{592FEA83-7B22-40E9-8562-0E4D38C5E456}" type="pres">
      <dgm:prSet presAssocID="{D33FAB86-97BB-43CC-9EA7-F0A813987E21}" presName="rootText" presStyleLbl="node3" presStyleIdx="10" presStyleCnt="17" custScaleY="47548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E7F99696-A2F1-4324-BFAE-21551C113D0F}" type="pres">
      <dgm:prSet presAssocID="{D33FAB86-97BB-43CC-9EA7-F0A813987E21}" presName="rootConnector" presStyleLbl="node3" presStyleIdx="10" presStyleCnt="17"/>
      <dgm:spPr/>
      <dgm:t>
        <a:bodyPr/>
        <a:lstStyle/>
        <a:p>
          <a:endParaRPr lang="es-EC"/>
        </a:p>
      </dgm:t>
    </dgm:pt>
    <dgm:pt modelId="{4C40C745-7ACA-48BB-AE16-1F9B38FBCF80}" type="pres">
      <dgm:prSet presAssocID="{D33FAB86-97BB-43CC-9EA7-F0A813987E21}" presName="hierChild4" presStyleCnt="0"/>
      <dgm:spPr/>
      <dgm:t>
        <a:bodyPr/>
        <a:lstStyle/>
        <a:p>
          <a:endParaRPr lang="es-ES"/>
        </a:p>
      </dgm:t>
    </dgm:pt>
    <dgm:pt modelId="{167429E1-D6E4-4F22-AA8F-E09A328E6960}" type="pres">
      <dgm:prSet presAssocID="{D33FAB86-97BB-43CC-9EA7-F0A813987E21}" presName="hierChild5" presStyleCnt="0"/>
      <dgm:spPr/>
      <dgm:t>
        <a:bodyPr/>
        <a:lstStyle/>
        <a:p>
          <a:endParaRPr lang="es-ES"/>
        </a:p>
      </dgm:t>
    </dgm:pt>
    <dgm:pt modelId="{36EA780E-1CA9-4BF5-89DA-7189A46C36B7}" type="pres">
      <dgm:prSet presAssocID="{C0085F04-F27B-4B77-B3B5-093B92A05EEA}" presName="Name37" presStyleLbl="parChTrans1D3" presStyleIdx="11" presStyleCnt="17"/>
      <dgm:spPr/>
      <dgm:t>
        <a:bodyPr/>
        <a:lstStyle/>
        <a:p>
          <a:endParaRPr lang="es-EC"/>
        </a:p>
      </dgm:t>
    </dgm:pt>
    <dgm:pt modelId="{866EE9CE-3EB8-4919-BA0A-376293C50E16}" type="pres">
      <dgm:prSet presAssocID="{42439B99-6BE3-46C0-8CE5-F548C7C8E3C4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4C38A98E-6AD5-4C94-91C2-DE141CF2C14D}" type="pres">
      <dgm:prSet presAssocID="{42439B99-6BE3-46C0-8CE5-F548C7C8E3C4}" presName="rootComposite" presStyleCnt="0"/>
      <dgm:spPr/>
      <dgm:t>
        <a:bodyPr/>
        <a:lstStyle/>
        <a:p>
          <a:endParaRPr lang="es-ES"/>
        </a:p>
      </dgm:t>
    </dgm:pt>
    <dgm:pt modelId="{2B70E32B-274F-4809-9E5D-0C61C1FA5F6C}" type="pres">
      <dgm:prSet presAssocID="{42439B99-6BE3-46C0-8CE5-F548C7C8E3C4}" presName="rootText" presStyleLbl="node3" presStyleIdx="11" presStyleCnt="17" custScaleY="45666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6E1C1A7E-7EE8-46A6-A6E6-E65EF71F5BA8}" type="pres">
      <dgm:prSet presAssocID="{42439B99-6BE3-46C0-8CE5-F548C7C8E3C4}" presName="rootConnector" presStyleLbl="node3" presStyleIdx="11" presStyleCnt="17"/>
      <dgm:spPr/>
      <dgm:t>
        <a:bodyPr/>
        <a:lstStyle/>
        <a:p>
          <a:endParaRPr lang="es-EC"/>
        </a:p>
      </dgm:t>
    </dgm:pt>
    <dgm:pt modelId="{AC524F31-356F-4687-9A83-CE5038A3F3B5}" type="pres">
      <dgm:prSet presAssocID="{42439B99-6BE3-46C0-8CE5-F548C7C8E3C4}" presName="hierChild4" presStyleCnt="0"/>
      <dgm:spPr/>
      <dgm:t>
        <a:bodyPr/>
        <a:lstStyle/>
        <a:p>
          <a:endParaRPr lang="es-ES"/>
        </a:p>
      </dgm:t>
    </dgm:pt>
    <dgm:pt modelId="{8C394B22-889F-4FF7-AE8B-1EAACDA5F2F6}" type="pres">
      <dgm:prSet presAssocID="{42439B99-6BE3-46C0-8CE5-F548C7C8E3C4}" presName="hierChild5" presStyleCnt="0"/>
      <dgm:spPr/>
      <dgm:t>
        <a:bodyPr/>
        <a:lstStyle/>
        <a:p>
          <a:endParaRPr lang="es-ES"/>
        </a:p>
      </dgm:t>
    </dgm:pt>
    <dgm:pt modelId="{B9444A34-8304-4991-AE8E-B5FECFE535AD}" type="pres">
      <dgm:prSet presAssocID="{19906E4C-F918-4C08-9AB8-5AE8CCB4E1FF}" presName="Name37" presStyleLbl="parChTrans1D3" presStyleIdx="12" presStyleCnt="17"/>
      <dgm:spPr/>
      <dgm:t>
        <a:bodyPr/>
        <a:lstStyle/>
        <a:p>
          <a:endParaRPr lang="es-EC"/>
        </a:p>
      </dgm:t>
    </dgm:pt>
    <dgm:pt modelId="{A419DC12-98F6-4879-8563-7C0718124387}" type="pres">
      <dgm:prSet presAssocID="{2FD10520-5427-46D5-AC77-EF24743A53D3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D65A67C3-892E-437B-A0CC-BC7D1A584090}" type="pres">
      <dgm:prSet presAssocID="{2FD10520-5427-46D5-AC77-EF24743A53D3}" presName="rootComposite" presStyleCnt="0"/>
      <dgm:spPr/>
      <dgm:t>
        <a:bodyPr/>
        <a:lstStyle/>
        <a:p>
          <a:endParaRPr lang="es-ES"/>
        </a:p>
      </dgm:t>
    </dgm:pt>
    <dgm:pt modelId="{CA41B03D-8B58-456F-9C48-753060B67E03}" type="pres">
      <dgm:prSet presAssocID="{2FD10520-5427-46D5-AC77-EF24743A53D3}" presName="rootText" presStyleLbl="node3" presStyleIdx="12" presStyleCnt="17" custScaleY="59212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0129CDD1-0F8F-4AA0-BFB6-A4FF246EF6FE}" type="pres">
      <dgm:prSet presAssocID="{2FD10520-5427-46D5-AC77-EF24743A53D3}" presName="rootConnector" presStyleLbl="node3" presStyleIdx="12" presStyleCnt="17"/>
      <dgm:spPr/>
      <dgm:t>
        <a:bodyPr/>
        <a:lstStyle/>
        <a:p>
          <a:endParaRPr lang="es-EC"/>
        </a:p>
      </dgm:t>
    </dgm:pt>
    <dgm:pt modelId="{A839DD17-A8BC-4194-96A0-C18A26CA3D81}" type="pres">
      <dgm:prSet presAssocID="{2FD10520-5427-46D5-AC77-EF24743A53D3}" presName="hierChild4" presStyleCnt="0"/>
      <dgm:spPr/>
      <dgm:t>
        <a:bodyPr/>
        <a:lstStyle/>
        <a:p>
          <a:endParaRPr lang="es-ES"/>
        </a:p>
      </dgm:t>
    </dgm:pt>
    <dgm:pt modelId="{34A4DF48-CB2A-4D5C-8B1C-F8A0CD45077A}" type="pres">
      <dgm:prSet presAssocID="{2FD10520-5427-46D5-AC77-EF24743A53D3}" presName="hierChild5" presStyleCnt="0"/>
      <dgm:spPr/>
      <dgm:t>
        <a:bodyPr/>
        <a:lstStyle/>
        <a:p>
          <a:endParaRPr lang="es-ES"/>
        </a:p>
      </dgm:t>
    </dgm:pt>
    <dgm:pt modelId="{2F062BD7-79D6-48D0-96EB-107693FCCB1A}" type="pres">
      <dgm:prSet presAssocID="{42B37611-832E-4B60-8F20-7BD502B6AFA1}" presName="Name37" presStyleLbl="parChTrans1D3" presStyleIdx="13" presStyleCnt="17"/>
      <dgm:spPr/>
      <dgm:t>
        <a:bodyPr/>
        <a:lstStyle/>
        <a:p>
          <a:endParaRPr lang="es-EC"/>
        </a:p>
      </dgm:t>
    </dgm:pt>
    <dgm:pt modelId="{FE5DC394-7DA4-4D25-A4BF-C0DDD43E9F4B}" type="pres">
      <dgm:prSet presAssocID="{D2AD8823-8878-4834-9A20-A82A39FBBC4A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49BA3EF8-4DD1-429A-8F48-02DDC3F060C7}" type="pres">
      <dgm:prSet presAssocID="{D2AD8823-8878-4834-9A20-A82A39FBBC4A}" presName="rootComposite" presStyleCnt="0"/>
      <dgm:spPr/>
      <dgm:t>
        <a:bodyPr/>
        <a:lstStyle/>
        <a:p>
          <a:endParaRPr lang="es-ES"/>
        </a:p>
      </dgm:t>
    </dgm:pt>
    <dgm:pt modelId="{D9F80721-BCF2-4397-A658-5E29E3B1BF29}" type="pres">
      <dgm:prSet presAssocID="{D2AD8823-8878-4834-9A20-A82A39FBBC4A}" presName="rootText" presStyleLbl="node3" presStyleIdx="13" presStyleCnt="17" custScaleY="40436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25E25152-EC18-410A-9CFB-D35475374146}" type="pres">
      <dgm:prSet presAssocID="{D2AD8823-8878-4834-9A20-A82A39FBBC4A}" presName="rootConnector" presStyleLbl="node3" presStyleIdx="13" presStyleCnt="17"/>
      <dgm:spPr/>
      <dgm:t>
        <a:bodyPr/>
        <a:lstStyle/>
        <a:p>
          <a:endParaRPr lang="es-EC"/>
        </a:p>
      </dgm:t>
    </dgm:pt>
    <dgm:pt modelId="{3614605D-0781-4FA9-B8DA-8F9DCC5DA94A}" type="pres">
      <dgm:prSet presAssocID="{D2AD8823-8878-4834-9A20-A82A39FBBC4A}" presName="hierChild4" presStyleCnt="0"/>
      <dgm:spPr/>
      <dgm:t>
        <a:bodyPr/>
        <a:lstStyle/>
        <a:p>
          <a:endParaRPr lang="es-ES"/>
        </a:p>
      </dgm:t>
    </dgm:pt>
    <dgm:pt modelId="{9F7719B8-FB11-4946-87F6-C08FB1A12A43}" type="pres">
      <dgm:prSet presAssocID="{D2AD8823-8878-4834-9A20-A82A39FBBC4A}" presName="hierChild5" presStyleCnt="0"/>
      <dgm:spPr/>
      <dgm:t>
        <a:bodyPr/>
        <a:lstStyle/>
        <a:p>
          <a:endParaRPr lang="es-ES"/>
        </a:p>
      </dgm:t>
    </dgm:pt>
    <dgm:pt modelId="{265E6767-E6E1-4A64-B9E4-80D8C3AEB222}" type="pres">
      <dgm:prSet presAssocID="{EB853B56-1146-4339-B1D5-EEABE730992C}" presName="hierChild5" presStyleCnt="0"/>
      <dgm:spPr/>
      <dgm:t>
        <a:bodyPr/>
        <a:lstStyle/>
        <a:p>
          <a:endParaRPr lang="es-ES"/>
        </a:p>
      </dgm:t>
    </dgm:pt>
    <dgm:pt modelId="{9DAD2835-222A-4D02-8B6B-0ADFDEBD1140}" type="pres">
      <dgm:prSet presAssocID="{5B397DF3-F697-4408-B78E-A1C8CDDCF4E2}" presName="Name37" presStyleLbl="parChTrans1D2" presStyleIdx="3" presStyleCnt="4"/>
      <dgm:spPr/>
      <dgm:t>
        <a:bodyPr/>
        <a:lstStyle/>
        <a:p>
          <a:endParaRPr lang="es-EC"/>
        </a:p>
      </dgm:t>
    </dgm:pt>
    <dgm:pt modelId="{8F243A8E-5ECC-4417-AE13-C312E4081AC8}" type="pres">
      <dgm:prSet presAssocID="{29CDC1C5-57E4-45D8-B97C-3BBEE2E07012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59E3FFA4-037C-49B1-9D96-2E2821953564}" type="pres">
      <dgm:prSet presAssocID="{29CDC1C5-57E4-45D8-B97C-3BBEE2E07012}" presName="rootComposite" presStyleCnt="0"/>
      <dgm:spPr/>
      <dgm:t>
        <a:bodyPr/>
        <a:lstStyle/>
        <a:p>
          <a:endParaRPr lang="es-ES"/>
        </a:p>
      </dgm:t>
    </dgm:pt>
    <dgm:pt modelId="{5CA12E8F-2148-4C94-AF2E-E7473967B067}" type="pres">
      <dgm:prSet presAssocID="{29CDC1C5-57E4-45D8-B97C-3BBEE2E07012}" presName="rootText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D9635B15-D347-49EB-8707-3CD9D2244C5C}" type="pres">
      <dgm:prSet presAssocID="{29CDC1C5-57E4-45D8-B97C-3BBEE2E07012}" presName="rootConnector" presStyleLbl="node2" presStyleIdx="3" presStyleCnt="4"/>
      <dgm:spPr/>
      <dgm:t>
        <a:bodyPr/>
        <a:lstStyle/>
        <a:p>
          <a:endParaRPr lang="es-EC"/>
        </a:p>
      </dgm:t>
    </dgm:pt>
    <dgm:pt modelId="{81284FBB-A3F6-402D-961E-50EE15AAC059}" type="pres">
      <dgm:prSet presAssocID="{29CDC1C5-57E4-45D8-B97C-3BBEE2E07012}" presName="hierChild4" presStyleCnt="0"/>
      <dgm:spPr/>
      <dgm:t>
        <a:bodyPr/>
        <a:lstStyle/>
        <a:p>
          <a:endParaRPr lang="es-ES"/>
        </a:p>
      </dgm:t>
    </dgm:pt>
    <dgm:pt modelId="{AE83D5AF-7682-4553-B4A8-160A23FE9A71}" type="pres">
      <dgm:prSet presAssocID="{4AE91F31-B001-46AC-8B02-B82C18338047}" presName="Name37" presStyleLbl="parChTrans1D3" presStyleIdx="14" presStyleCnt="17"/>
      <dgm:spPr/>
      <dgm:t>
        <a:bodyPr/>
        <a:lstStyle/>
        <a:p>
          <a:endParaRPr lang="es-EC"/>
        </a:p>
      </dgm:t>
    </dgm:pt>
    <dgm:pt modelId="{5F54DED8-A0AC-4243-A1B2-ED0C73D5B73B}" type="pres">
      <dgm:prSet presAssocID="{CB752AD1-918C-45E9-B833-AE98D08333CE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715DAD64-810B-40FB-AB02-7D53575F53DA}" type="pres">
      <dgm:prSet presAssocID="{CB752AD1-918C-45E9-B833-AE98D08333CE}" presName="rootComposite" presStyleCnt="0"/>
      <dgm:spPr/>
      <dgm:t>
        <a:bodyPr/>
        <a:lstStyle/>
        <a:p>
          <a:endParaRPr lang="es-ES"/>
        </a:p>
      </dgm:t>
    </dgm:pt>
    <dgm:pt modelId="{8B9A977F-D673-4A0D-B789-464DECA2C5D1}" type="pres">
      <dgm:prSet presAssocID="{CB752AD1-918C-45E9-B833-AE98D08333CE}" presName="rootText" presStyleLbl="node3" presStyleIdx="14" presStyleCnt="17" custScaleY="56275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30437776-6631-46F8-8485-1E8AD6561C92}" type="pres">
      <dgm:prSet presAssocID="{CB752AD1-918C-45E9-B833-AE98D08333CE}" presName="rootConnector" presStyleLbl="node3" presStyleIdx="14" presStyleCnt="17"/>
      <dgm:spPr/>
      <dgm:t>
        <a:bodyPr/>
        <a:lstStyle/>
        <a:p>
          <a:endParaRPr lang="es-EC"/>
        </a:p>
      </dgm:t>
    </dgm:pt>
    <dgm:pt modelId="{DA9F4B17-1B51-40F3-8A76-0A84E51289D0}" type="pres">
      <dgm:prSet presAssocID="{CB752AD1-918C-45E9-B833-AE98D08333CE}" presName="hierChild4" presStyleCnt="0"/>
      <dgm:spPr/>
      <dgm:t>
        <a:bodyPr/>
        <a:lstStyle/>
        <a:p>
          <a:endParaRPr lang="es-ES"/>
        </a:p>
      </dgm:t>
    </dgm:pt>
    <dgm:pt modelId="{3F02BA77-8C35-49C1-BAE5-33CADFA908D0}" type="pres">
      <dgm:prSet presAssocID="{CB752AD1-918C-45E9-B833-AE98D08333CE}" presName="hierChild5" presStyleCnt="0"/>
      <dgm:spPr/>
      <dgm:t>
        <a:bodyPr/>
        <a:lstStyle/>
        <a:p>
          <a:endParaRPr lang="es-ES"/>
        </a:p>
      </dgm:t>
    </dgm:pt>
    <dgm:pt modelId="{C0601A8F-A999-43DC-BF28-06E97A305F71}" type="pres">
      <dgm:prSet presAssocID="{0705D482-5FAA-405A-8DCD-59251C585498}" presName="Name37" presStyleLbl="parChTrans1D3" presStyleIdx="15" presStyleCnt="17"/>
      <dgm:spPr/>
      <dgm:t>
        <a:bodyPr/>
        <a:lstStyle/>
        <a:p>
          <a:endParaRPr lang="es-EC"/>
        </a:p>
      </dgm:t>
    </dgm:pt>
    <dgm:pt modelId="{99E1C8EC-EA6A-47AB-8A00-DE407B974908}" type="pres">
      <dgm:prSet presAssocID="{14136E52-C72D-4415-B540-A86B4CCF919B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E912B4F0-ABF4-4451-997E-30AACAADDE80}" type="pres">
      <dgm:prSet presAssocID="{14136E52-C72D-4415-B540-A86B4CCF919B}" presName="rootComposite" presStyleCnt="0"/>
      <dgm:spPr/>
      <dgm:t>
        <a:bodyPr/>
        <a:lstStyle/>
        <a:p>
          <a:endParaRPr lang="es-ES"/>
        </a:p>
      </dgm:t>
    </dgm:pt>
    <dgm:pt modelId="{9C556DD6-0FC2-41E4-A08B-A10185B1DBD3}" type="pres">
      <dgm:prSet presAssocID="{14136E52-C72D-4415-B540-A86B4CCF919B}" presName="rootText" presStyleLbl="node3" presStyleIdx="15" presStyleCnt="17" custScaleY="53264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9442B309-0254-4CC6-9CC6-374ED81E6E36}" type="pres">
      <dgm:prSet presAssocID="{14136E52-C72D-4415-B540-A86B4CCF919B}" presName="rootConnector" presStyleLbl="node3" presStyleIdx="15" presStyleCnt="17"/>
      <dgm:spPr/>
      <dgm:t>
        <a:bodyPr/>
        <a:lstStyle/>
        <a:p>
          <a:endParaRPr lang="es-EC"/>
        </a:p>
      </dgm:t>
    </dgm:pt>
    <dgm:pt modelId="{8F077C1A-184D-4D27-A19E-CBB4AAB31926}" type="pres">
      <dgm:prSet presAssocID="{14136E52-C72D-4415-B540-A86B4CCF919B}" presName="hierChild4" presStyleCnt="0"/>
      <dgm:spPr/>
      <dgm:t>
        <a:bodyPr/>
        <a:lstStyle/>
        <a:p>
          <a:endParaRPr lang="es-ES"/>
        </a:p>
      </dgm:t>
    </dgm:pt>
    <dgm:pt modelId="{83577D3C-5DB8-419F-A521-5CF4BF29DDD0}" type="pres">
      <dgm:prSet presAssocID="{14136E52-C72D-4415-B540-A86B4CCF919B}" presName="hierChild5" presStyleCnt="0"/>
      <dgm:spPr/>
      <dgm:t>
        <a:bodyPr/>
        <a:lstStyle/>
        <a:p>
          <a:endParaRPr lang="es-ES"/>
        </a:p>
      </dgm:t>
    </dgm:pt>
    <dgm:pt modelId="{AB36490F-AD0E-4B0C-8D19-DCCFC84CF565}" type="pres">
      <dgm:prSet presAssocID="{59CDD028-606F-4860-A302-3069838D4D02}" presName="Name37" presStyleLbl="parChTrans1D3" presStyleIdx="16" presStyleCnt="17"/>
      <dgm:spPr/>
      <dgm:t>
        <a:bodyPr/>
        <a:lstStyle/>
        <a:p>
          <a:endParaRPr lang="es-EC"/>
        </a:p>
      </dgm:t>
    </dgm:pt>
    <dgm:pt modelId="{C7C9A043-E4BF-428D-AB38-AFBF825F436C}" type="pres">
      <dgm:prSet presAssocID="{850FE4B0-C1BD-402F-B267-B17B9DC387A0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A1F9E2F8-963B-495D-9F3F-D655B3406866}" type="pres">
      <dgm:prSet presAssocID="{850FE4B0-C1BD-402F-B267-B17B9DC387A0}" presName="rootComposite" presStyleCnt="0"/>
      <dgm:spPr/>
      <dgm:t>
        <a:bodyPr/>
        <a:lstStyle/>
        <a:p>
          <a:endParaRPr lang="es-ES"/>
        </a:p>
      </dgm:t>
    </dgm:pt>
    <dgm:pt modelId="{4CAA7B31-6AB7-4649-9520-0F43FDFB3EB3}" type="pres">
      <dgm:prSet presAssocID="{850FE4B0-C1BD-402F-B267-B17B9DC387A0}" presName="rootText" presStyleLbl="node3" presStyleIdx="16" presStyleCnt="17" custScaleY="36618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CAEDC185-4851-47D8-A1E1-A025969D00E9}" type="pres">
      <dgm:prSet presAssocID="{850FE4B0-C1BD-402F-B267-B17B9DC387A0}" presName="rootConnector" presStyleLbl="node3" presStyleIdx="16" presStyleCnt="17"/>
      <dgm:spPr/>
      <dgm:t>
        <a:bodyPr/>
        <a:lstStyle/>
        <a:p>
          <a:endParaRPr lang="es-EC"/>
        </a:p>
      </dgm:t>
    </dgm:pt>
    <dgm:pt modelId="{3ECE53DF-B342-4C1A-98EC-1DCF1E48F403}" type="pres">
      <dgm:prSet presAssocID="{850FE4B0-C1BD-402F-B267-B17B9DC387A0}" presName="hierChild4" presStyleCnt="0"/>
      <dgm:spPr/>
      <dgm:t>
        <a:bodyPr/>
        <a:lstStyle/>
        <a:p>
          <a:endParaRPr lang="es-ES"/>
        </a:p>
      </dgm:t>
    </dgm:pt>
    <dgm:pt modelId="{4388F68A-1D13-4C8D-BB1F-879C651FC48C}" type="pres">
      <dgm:prSet presAssocID="{850FE4B0-C1BD-402F-B267-B17B9DC387A0}" presName="hierChild5" presStyleCnt="0"/>
      <dgm:spPr/>
      <dgm:t>
        <a:bodyPr/>
        <a:lstStyle/>
        <a:p>
          <a:endParaRPr lang="es-ES"/>
        </a:p>
      </dgm:t>
    </dgm:pt>
    <dgm:pt modelId="{F392C25C-ECBE-4CF7-B056-4F959D8D0456}" type="pres">
      <dgm:prSet presAssocID="{29CDC1C5-57E4-45D8-B97C-3BBEE2E07012}" presName="hierChild5" presStyleCnt="0"/>
      <dgm:spPr/>
      <dgm:t>
        <a:bodyPr/>
        <a:lstStyle/>
        <a:p>
          <a:endParaRPr lang="es-ES"/>
        </a:p>
      </dgm:t>
    </dgm:pt>
    <dgm:pt modelId="{285D060A-A8BF-4954-9D3B-C135C3C00064}" type="pres">
      <dgm:prSet presAssocID="{48A67C5C-B4F2-480E-8562-8E64C17656F0}" presName="hierChild3" presStyleCnt="0"/>
      <dgm:spPr/>
      <dgm:t>
        <a:bodyPr/>
        <a:lstStyle/>
        <a:p>
          <a:endParaRPr lang="es-ES"/>
        </a:p>
      </dgm:t>
    </dgm:pt>
  </dgm:ptLst>
  <dgm:cxnLst>
    <dgm:cxn modelId="{12658953-F4F9-4644-B14D-FD3D635C5DD8}" type="presOf" srcId="{29CDC1C5-57E4-45D8-B97C-3BBEE2E07012}" destId="{5CA12E8F-2148-4C94-AF2E-E7473967B067}" srcOrd="0" destOrd="0" presId="urn:microsoft.com/office/officeart/2005/8/layout/orgChart1"/>
    <dgm:cxn modelId="{FBA46064-BE50-456E-8E1C-4AC675000216}" type="presOf" srcId="{A29904F7-FCEF-4A7A-B237-8F5EADFA4DE5}" destId="{0CCA8334-581B-4430-BACD-3E66E9D26154}" srcOrd="0" destOrd="0" presId="urn:microsoft.com/office/officeart/2005/8/layout/orgChart1"/>
    <dgm:cxn modelId="{6370964A-CAA9-415A-958C-232F8D43C8D0}" type="presOf" srcId="{CA727FCD-3746-439F-9567-0BA0B9F822A4}" destId="{B9035EFA-3C4C-4729-A6B0-8E5638A5B681}" srcOrd="0" destOrd="0" presId="urn:microsoft.com/office/officeart/2005/8/layout/orgChart1"/>
    <dgm:cxn modelId="{B5AE4065-3FCC-423F-95F6-3EB310A80FBA}" type="presOf" srcId="{19906E4C-F918-4C08-9AB8-5AE8CCB4E1FF}" destId="{B9444A34-8304-4991-AE8E-B5FECFE535AD}" srcOrd="0" destOrd="0" presId="urn:microsoft.com/office/officeart/2005/8/layout/orgChart1"/>
    <dgm:cxn modelId="{8EAE7805-C6ED-4CE7-920D-2C671EBB4F43}" type="presOf" srcId="{09165C0C-8269-4A6C-BEFA-6360021E9DEC}" destId="{4F5FD8A8-B24E-4055-A84B-E7A154AF36B9}" srcOrd="0" destOrd="0" presId="urn:microsoft.com/office/officeart/2005/8/layout/orgChart1"/>
    <dgm:cxn modelId="{4302B1CB-6240-4F31-B41E-6CFA1596C39A}" type="presOf" srcId="{5B397DF3-F697-4408-B78E-A1C8CDDCF4E2}" destId="{9DAD2835-222A-4D02-8B6B-0ADFDEBD1140}" srcOrd="0" destOrd="0" presId="urn:microsoft.com/office/officeart/2005/8/layout/orgChart1"/>
    <dgm:cxn modelId="{4C27D7A7-199C-4AAC-ABAD-9A79086E6FB5}" type="presOf" srcId="{8E8932B6-A431-4C76-BD8B-F098C9017FFC}" destId="{D2F28A45-9DB7-48BE-B9F8-5C0CA44BFA16}" srcOrd="1" destOrd="0" presId="urn:microsoft.com/office/officeart/2005/8/layout/orgChart1"/>
    <dgm:cxn modelId="{D2D407AD-6007-48E0-9FB2-E58B487EB2A9}" type="presOf" srcId="{37506FD7-FCBB-468F-A058-03BA25EBD5B8}" destId="{3E95CAB3-4981-4EB5-B689-1DA4F1FA250D}" srcOrd="0" destOrd="0" presId="urn:microsoft.com/office/officeart/2005/8/layout/orgChart1"/>
    <dgm:cxn modelId="{A387B977-554E-46C8-966C-E23AE6538285}" type="presOf" srcId="{14136E52-C72D-4415-B540-A86B4CCF919B}" destId="{9442B309-0254-4CC6-9CC6-374ED81E6E36}" srcOrd="1" destOrd="0" presId="urn:microsoft.com/office/officeart/2005/8/layout/orgChart1"/>
    <dgm:cxn modelId="{4066F412-72EF-49FC-B19E-48E20D1973DE}" srcId="{37506FD7-FCBB-468F-A058-03BA25EBD5B8}" destId="{8E8932B6-A431-4C76-BD8B-F098C9017FFC}" srcOrd="0" destOrd="0" parTransId="{F2F915B3-D320-40DE-8240-41C15384C9B1}" sibTransId="{F57D99EE-2DFB-4C7D-AF84-26413E8BE693}"/>
    <dgm:cxn modelId="{D6020E37-CB59-4D09-97A1-AE48BF9380B3}" type="presOf" srcId="{48A67C5C-B4F2-480E-8562-8E64C17656F0}" destId="{8894934B-53C4-4699-A8D0-F5CF136F6DCF}" srcOrd="1" destOrd="0" presId="urn:microsoft.com/office/officeart/2005/8/layout/orgChart1"/>
    <dgm:cxn modelId="{3C8F2BE5-927F-4154-8A0C-CAB7E0C62D36}" type="presOf" srcId="{AAED838B-243F-49DC-8D17-E09E502793C1}" destId="{4C6E1917-F421-4A81-A854-84C1BC02FFB1}" srcOrd="1" destOrd="0" presId="urn:microsoft.com/office/officeart/2005/8/layout/orgChart1"/>
    <dgm:cxn modelId="{07CB0AB7-F0DE-4372-AFDD-48AF213A0308}" srcId="{EB853B56-1146-4339-B1D5-EEABE730992C}" destId="{2FD10520-5427-46D5-AC77-EF24743A53D3}" srcOrd="3" destOrd="0" parTransId="{19906E4C-F918-4C08-9AB8-5AE8CCB4E1FF}" sibTransId="{D8AF57B0-BFDE-4A9D-8B92-7A429E837867}"/>
    <dgm:cxn modelId="{6CDB67F5-C111-414F-8C62-5328264125AD}" srcId="{37506FD7-FCBB-468F-A058-03BA25EBD5B8}" destId="{3BB50CD2-D673-422A-9C89-48C5564DEF0C}" srcOrd="3" destOrd="0" parTransId="{2DDC9CEA-5621-4EC8-9768-BFEB323FF860}" sibTransId="{48665662-2697-4061-9D3A-2DEF78730ABA}"/>
    <dgm:cxn modelId="{A02A741F-E995-4354-9FD5-EFFBFB2EDB15}" type="presOf" srcId="{8E8932B6-A431-4C76-BD8B-F098C9017FFC}" destId="{434FF1B6-EBB4-425E-9A4A-52381A3372B1}" srcOrd="0" destOrd="0" presId="urn:microsoft.com/office/officeart/2005/8/layout/orgChart1"/>
    <dgm:cxn modelId="{C57770F8-8CBE-40C2-A000-B25F72D46DBF}" srcId="{29CDC1C5-57E4-45D8-B97C-3BBEE2E07012}" destId="{CB752AD1-918C-45E9-B833-AE98D08333CE}" srcOrd="0" destOrd="0" parTransId="{4AE91F31-B001-46AC-8B02-B82C18338047}" sibTransId="{32D510F0-5875-4D36-9473-D3EDC53A9634}"/>
    <dgm:cxn modelId="{68F79C00-571E-42D8-B23B-316C71B9DE6A}" type="presOf" srcId="{CA727FCD-3746-439F-9567-0BA0B9F822A4}" destId="{64A204AE-00FF-493E-8B1D-600264066A37}" srcOrd="1" destOrd="0" presId="urn:microsoft.com/office/officeart/2005/8/layout/orgChart1"/>
    <dgm:cxn modelId="{E95D6FC6-308A-41B4-BC9A-A26C2E47BCFE}" type="presOf" srcId="{EB853B56-1146-4339-B1D5-EEABE730992C}" destId="{98449822-5321-4D07-B7A0-CA84ED22EC27}" srcOrd="0" destOrd="0" presId="urn:microsoft.com/office/officeart/2005/8/layout/orgChart1"/>
    <dgm:cxn modelId="{AF3EA972-1BB7-477B-9E5F-56DC46809623}" srcId="{29CDC1C5-57E4-45D8-B97C-3BBEE2E07012}" destId="{14136E52-C72D-4415-B540-A86B4CCF919B}" srcOrd="1" destOrd="0" parTransId="{0705D482-5FAA-405A-8DCD-59251C585498}" sibTransId="{7E8A3C81-DFEF-4154-9DB6-1E91778735F9}"/>
    <dgm:cxn modelId="{2F11DD47-382E-4993-9018-A16D50E7B215}" type="presOf" srcId="{1F25650F-F46B-4ED1-86B4-9CF098B25769}" destId="{79F22D76-CC53-4B6E-8490-FC6DD2321B64}" srcOrd="1" destOrd="0" presId="urn:microsoft.com/office/officeart/2005/8/layout/orgChart1"/>
    <dgm:cxn modelId="{765EEF02-7B24-4A0B-BFD0-D44D8350804B}" srcId="{AAED838B-243F-49DC-8D17-E09E502793C1}" destId="{260E8B79-AC6D-460C-9339-10CBE7BEE0A6}" srcOrd="0" destOrd="0" parTransId="{9391944C-13BC-46F6-9E83-41083452D42E}" sibTransId="{8A141F6F-C834-4C2F-8B5C-1D1FB930DF1D}"/>
    <dgm:cxn modelId="{520FAE0C-E167-467D-BAE8-40DB4AB201E5}" type="presOf" srcId="{6DA449ED-1DB0-4DE2-9CFC-61182C18366F}" destId="{8DAB0F26-8C36-4814-A891-27899589AAB0}" srcOrd="1" destOrd="0" presId="urn:microsoft.com/office/officeart/2005/8/layout/orgChart1"/>
    <dgm:cxn modelId="{5718CDBD-2EE1-4427-865B-BE3FD80F3321}" type="presOf" srcId="{143B7EE5-EF1F-45C5-9285-621DEACC3AE4}" destId="{21745E3A-3684-428B-A925-2DD2A627E537}" srcOrd="0" destOrd="0" presId="urn:microsoft.com/office/officeart/2005/8/layout/orgChart1"/>
    <dgm:cxn modelId="{6DFFF580-68EE-40C1-B38A-00EFA6687EF5}" type="presOf" srcId="{2FD10520-5427-46D5-AC77-EF24743A53D3}" destId="{0129CDD1-0F8F-4AA0-BFB6-A4FF246EF6FE}" srcOrd="1" destOrd="0" presId="urn:microsoft.com/office/officeart/2005/8/layout/orgChart1"/>
    <dgm:cxn modelId="{8F31A0FF-2D40-43DA-A4FC-079395BFF630}" type="presOf" srcId="{B625700D-CDDE-404B-AE02-619E654DA134}" destId="{2D91F1D2-ADEE-436F-BE5D-35D8ADB1CE1B}" srcOrd="0" destOrd="0" presId="urn:microsoft.com/office/officeart/2005/8/layout/orgChart1"/>
    <dgm:cxn modelId="{62C81EBA-2AEA-44D9-BC17-094F553CFEFB}" srcId="{EB853B56-1146-4339-B1D5-EEABE730992C}" destId="{42439B99-6BE3-46C0-8CE5-F548C7C8E3C4}" srcOrd="2" destOrd="0" parTransId="{C0085F04-F27B-4B77-B3B5-093B92A05EEA}" sibTransId="{CF673109-25A7-4A14-BEE9-E378757703E5}"/>
    <dgm:cxn modelId="{6916DB09-644E-4735-A6C7-5BAA25D4D489}" type="presOf" srcId="{EB853B56-1146-4339-B1D5-EEABE730992C}" destId="{4932A2F4-17F5-461C-B946-D57D4A1A97F9}" srcOrd="1" destOrd="0" presId="urn:microsoft.com/office/officeart/2005/8/layout/orgChart1"/>
    <dgm:cxn modelId="{0D6C62D4-95C2-4A7B-8D67-3703BB856E3F}" type="presOf" srcId="{CB752AD1-918C-45E9-B833-AE98D08333CE}" destId="{30437776-6631-46F8-8485-1E8AD6561C92}" srcOrd="1" destOrd="0" presId="urn:microsoft.com/office/officeart/2005/8/layout/orgChart1"/>
    <dgm:cxn modelId="{2C9DAA07-FD47-47A5-BD40-45533F3AA675}" srcId="{AAED838B-243F-49DC-8D17-E09E502793C1}" destId="{1F25650F-F46B-4ED1-86B4-9CF098B25769}" srcOrd="3" destOrd="0" parTransId="{588DD0DF-C17B-4100-9D30-0A333AE0D5CF}" sibTransId="{D4491F3D-107B-42B3-8F93-FBF0BC7F215C}"/>
    <dgm:cxn modelId="{D977942A-0008-40EC-B629-3C5C1F505E64}" type="presOf" srcId="{42439B99-6BE3-46C0-8CE5-F548C7C8E3C4}" destId="{6E1C1A7E-7EE8-46A6-A6E6-E65EF71F5BA8}" srcOrd="1" destOrd="0" presId="urn:microsoft.com/office/officeart/2005/8/layout/orgChart1"/>
    <dgm:cxn modelId="{D172CC2B-AF73-404C-BC71-28D905BE4156}" srcId="{EB853B56-1146-4339-B1D5-EEABE730992C}" destId="{D33FAB86-97BB-43CC-9EA7-F0A813987E21}" srcOrd="1" destOrd="0" parTransId="{784559A4-5036-44A8-AB1A-4401E790276E}" sibTransId="{4B3B5B45-2670-4D22-BE72-40C3121752D7}"/>
    <dgm:cxn modelId="{445DDCA7-D94B-4D85-A310-3A9936F3A617}" srcId="{48A67C5C-B4F2-480E-8562-8E64C17656F0}" destId="{37506FD7-FCBB-468F-A058-03BA25EBD5B8}" srcOrd="0" destOrd="0" parTransId="{B625700D-CDDE-404B-AE02-619E654DA134}" sibTransId="{BC92A9FA-98DA-4D9B-B9FB-C36E0B39A0F8}"/>
    <dgm:cxn modelId="{18B4BD3D-A6B9-40E3-A917-3D42904BD036}" type="presOf" srcId="{59CDD028-606F-4860-A302-3069838D4D02}" destId="{AB36490F-AD0E-4B0C-8D19-DCCFC84CF565}" srcOrd="0" destOrd="0" presId="urn:microsoft.com/office/officeart/2005/8/layout/orgChart1"/>
    <dgm:cxn modelId="{4E6C107D-9DD0-4545-8462-979876E337C6}" type="presOf" srcId="{C0085F04-F27B-4B77-B3B5-093B92A05EEA}" destId="{36EA780E-1CA9-4BF5-89DA-7189A46C36B7}" srcOrd="0" destOrd="0" presId="urn:microsoft.com/office/officeart/2005/8/layout/orgChart1"/>
    <dgm:cxn modelId="{709078F1-F3FB-480E-A71A-70B036E15E68}" type="presOf" srcId="{89FA9C60-B916-4C03-8C81-F146C84BB05B}" destId="{644D6E14-3346-4E3A-96DA-AC8B23FD8890}" srcOrd="0" destOrd="0" presId="urn:microsoft.com/office/officeart/2005/8/layout/orgChart1"/>
    <dgm:cxn modelId="{14CE6C17-A5E0-426C-8809-228F138F9243}" type="presOf" srcId="{A29904F7-FCEF-4A7A-B237-8F5EADFA4DE5}" destId="{328DE7EE-C483-4C16-BB88-241C4CCF87EE}" srcOrd="1" destOrd="0" presId="urn:microsoft.com/office/officeart/2005/8/layout/orgChart1"/>
    <dgm:cxn modelId="{155FB921-96C3-47BF-AA22-3064F64FBB66}" type="presOf" srcId="{AAED838B-243F-49DC-8D17-E09E502793C1}" destId="{CA48A69A-2B5C-40A1-8C34-0C2BF86B4D87}" srcOrd="0" destOrd="0" presId="urn:microsoft.com/office/officeart/2005/8/layout/orgChart1"/>
    <dgm:cxn modelId="{A2D0C54C-2FAB-4BCD-83D3-C75DE2EDB6A9}" srcId="{EB853B56-1146-4339-B1D5-EEABE730992C}" destId="{A29904F7-FCEF-4A7A-B237-8F5EADFA4DE5}" srcOrd="0" destOrd="0" parTransId="{03E17D66-E3AA-4EAB-BEA9-E5171F90115F}" sibTransId="{8DD843EE-7A2E-403D-B309-C8EE8A041BA6}"/>
    <dgm:cxn modelId="{01DB9B28-7D4E-44EA-BB95-20D684241177}" type="presOf" srcId="{4AE91F31-B001-46AC-8B02-B82C18338047}" destId="{AE83D5AF-7682-4553-B4A8-160A23FE9A71}" srcOrd="0" destOrd="0" presId="urn:microsoft.com/office/officeart/2005/8/layout/orgChart1"/>
    <dgm:cxn modelId="{830EF237-882D-4507-A592-15CDD52B2919}" type="presOf" srcId="{0705D482-5FAA-405A-8DCD-59251C585498}" destId="{C0601A8F-A999-43DC-BF28-06E97A305F71}" srcOrd="0" destOrd="0" presId="urn:microsoft.com/office/officeart/2005/8/layout/orgChart1"/>
    <dgm:cxn modelId="{3FFEA8DE-97DC-4195-8D08-A96496C6337F}" type="presOf" srcId="{29CDC1C5-57E4-45D8-B97C-3BBEE2E07012}" destId="{D9635B15-D347-49EB-8707-3CD9D2244C5C}" srcOrd="1" destOrd="0" presId="urn:microsoft.com/office/officeart/2005/8/layout/orgChart1"/>
    <dgm:cxn modelId="{AE90959E-455B-4438-B735-FE899B94171B}" type="presOf" srcId="{CB752AD1-918C-45E9-B833-AE98D08333CE}" destId="{8B9A977F-D673-4A0D-B789-464DECA2C5D1}" srcOrd="0" destOrd="0" presId="urn:microsoft.com/office/officeart/2005/8/layout/orgChart1"/>
    <dgm:cxn modelId="{AEB5123B-A06C-438E-B34C-E79C82B26D93}" type="presOf" srcId="{D26C827B-982C-45C7-A08F-39DCE862BD9C}" destId="{20029B66-448A-4253-B9CD-4F1E2AE75F66}" srcOrd="0" destOrd="0" presId="urn:microsoft.com/office/officeart/2005/8/layout/orgChart1"/>
    <dgm:cxn modelId="{C1F783C2-B12C-48C7-BD85-624128FA9F5A}" type="presOf" srcId="{C597AF98-2877-40D2-9B1E-48EF1504AEF7}" destId="{1AEDD65C-3490-4749-8CD5-14D4B93BECF9}" srcOrd="0" destOrd="0" presId="urn:microsoft.com/office/officeart/2005/8/layout/orgChart1"/>
    <dgm:cxn modelId="{78C3AE61-D433-47F8-8D79-27F6B57D6591}" type="presOf" srcId="{748A7EA9-5B32-46A1-A744-ED40E0D8ECCB}" destId="{F9DAEC8D-2587-4869-BDD8-BB3BC5A9856B}" srcOrd="0" destOrd="0" presId="urn:microsoft.com/office/officeart/2005/8/layout/orgChart1"/>
    <dgm:cxn modelId="{5F9920D8-D2BB-48BE-9CB8-EB5FB8CC8A75}" type="presOf" srcId="{D33FAB86-97BB-43CC-9EA7-F0A813987E21}" destId="{592FEA83-7B22-40E9-8562-0E4D38C5E456}" srcOrd="0" destOrd="0" presId="urn:microsoft.com/office/officeart/2005/8/layout/orgChart1"/>
    <dgm:cxn modelId="{A036A38B-4817-4FB3-989E-2F14610D01E5}" type="presOf" srcId="{784559A4-5036-44A8-AB1A-4401E790276E}" destId="{5F45A8C1-0BC9-4075-A796-5C0927870A1F}" srcOrd="0" destOrd="0" presId="urn:microsoft.com/office/officeart/2005/8/layout/orgChart1"/>
    <dgm:cxn modelId="{D0C5DD0D-C9E3-4721-A8FB-0EDB4E31CDC0}" srcId="{AAED838B-243F-49DC-8D17-E09E502793C1}" destId="{CA727FCD-3746-439F-9567-0BA0B9F822A4}" srcOrd="2" destOrd="0" parTransId="{C88689A9-3D48-411D-960B-124000D75E60}" sibTransId="{6AF769FC-A76B-4A86-941C-879B70D63837}"/>
    <dgm:cxn modelId="{82F34097-030E-4FCB-972B-FF74C412FF61}" type="presOf" srcId="{AB7E8F8B-131F-43A8-B89E-5E40D6D459F3}" destId="{EB400F68-E746-4FFF-B58D-5B487961A4D6}" srcOrd="1" destOrd="0" presId="urn:microsoft.com/office/officeart/2005/8/layout/orgChart1"/>
    <dgm:cxn modelId="{A4433EAF-7536-4C43-B336-87170334A850}" type="presOf" srcId="{42439B99-6BE3-46C0-8CE5-F548C7C8E3C4}" destId="{2B70E32B-274F-4809-9E5D-0C61C1FA5F6C}" srcOrd="0" destOrd="0" presId="urn:microsoft.com/office/officeart/2005/8/layout/orgChart1"/>
    <dgm:cxn modelId="{288E0EBB-3E76-4AD7-9DAD-6CBE26095D36}" type="presOf" srcId="{42B37611-832E-4B60-8F20-7BD502B6AFA1}" destId="{2F062BD7-79D6-48D0-96EB-107693FCCB1A}" srcOrd="0" destOrd="0" presId="urn:microsoft.com/office/officeart/2005/8/layout/orgChart1"/>
    <dgm:cxn modelId="{A3A55DFF-D95B-4D9E-8C98-CF0C4A8AD80F}" type="presOf" srcId="{14136E52-C72D-4415-B540-A86B4CCF919B}" destId="{9C556DD6-0FC2-41E4-A08B-A10185B1DBD3}" srcOrd="0" destOrd="0" presId="urn:microsoft.com/office/officeart/2005/8/layout/orgChart1"/>
    <dgm:cxn modelId="{8285B963-B773-4FF0-8364-2C7FCD5EA9B7}" type="presOf" srcId="{F2F915B3-D320-40DE-8240-41C15384C9B1}" destId="{C756D757-03D6-4EE1-A1EC-B99C3A6B0C6D}" srcOrd="0" destOrd="0" presId="urn:microsoft.com/office/officeart/2005/8/layout/orgChart1"/>
    <dgm:cxn modelId="{213A7403-AB8A-4791-B0E7-FB02397A98C5}" type="presOf" srcId="{260E8B79-AC6D-460C-9339-10CBE7BEE0A6}" destId="{299ECF78-B6C7-4D98-B21E-A05E702A5363}" srcOrd="0" destOrd="0" presId="urn:microsoft.com/office/officeart/2005/8/layout/orgChart1"/>
    <dgm:cxn modelId="{D5471E10-4C00-47A0-B539-DD2A7C85960A}" type="presOf" srcId="{89FA9C60-B916-4C03-8C81-F146C84BB05B}" destId="{35F86988-5EB1-4128-AABF-D45EF8FB4DB2}" srcOrd="1" destOrd="0" presId="urn:microsoft.com/office/officeart/2005/8/layout/orgChart1"/>
    <dgm:cxn modelId="{CDA52760-EFD2-449E-BB21-EB04E68FF579}" type="presOf" srcId="{3BB50CD2-D673-422A-9C89-48C5564DEF0C}" destId="{7971A169-340C-477F-A2FC-972FEFAAB8A6}" srcOrd="1" destOrd="0" presId="urn:microsoft.com/office/officeart/2005/8/layout/orgChart1"/>
    <dgm:cxn modelId="{D3757E76-F07C-4A14-B8D1-CDEA067621CF}" srcId="{AAED838B-243F-49DC-8D17-E09E502793C1}" destId="{6DA449ED-1DB0-4DE2-9CFC-61182C18366F}" srcOrd="1" destOrd="0" parTransId="{D26C827B-982C-45C7-A08F-39DCE862BD9C}" sibTransId="{373CFAA2-0C4E-457E-B377-9AEC1B4496D6}"/>
    <dgm:cxn modelId="{4B16BD7D-D596-4E8D-8C3B-95CD789338EC}" type="presOf" srcId="{AB7E8F8B-131F-43A8-B89E-5E40D6D459F3}" destId="{0C76F695-AA9F-4DDE-B481-F27A8C6A74C2}" srcOrd="0" destOrd="0" presId="urn:microsoft.com/office/officeart/2005/8/layout/orgChart1"/>
    <dgm:cxn modelId="{93F8901B-A2E4-4C54-820D-2BBF71AE5D80}" srcId="{48A67C5C-B4F2-480E-8562-8E64C17656F0}" destId="{EB853B56-1146-4339-B1D5-EEABE730992C}" srcOrd="2" destOrd="0" parTransId="{92005615-1B3E-46CB-A55B-4DACC2DC2AA5}" sibTransId="{FB65817A-420F-43E1-8DEB-D1580AF8466E}"/>
    <dgm:cxn modelId="{637B92DE-9506-4BBC-937B-F1E0AB203AD1}" type="presOf" srcId="{D2AD8823-8878-4834-9A20-A82A39FBBC4A}" destId="{25E25152-EC18-410A-9CFB-D35475374146}" srcOrd="1" destOrd="0" presId="urn:microsoft.com/office/officeart/2005/8/layout/orgChart1"/>
    <dgm:cxn modelId="{37845A4F-A52F-4DA5-9501-583B86367E24}" srcId="{EB853B56-1146-4339-B1D5-EEABE730992C}" destId="{D2AD8823-8878-4834-9A20-A82A39FBBC4A}" srcOrd="4" destOrd="0" parTransId="{42B37611-832E-4B60-8F20-7BD502B6AFA1}" sibTransId="{37078922-BDE1-45DB-86AC-242EC6BB83D3}"/>
    <dgm:cxn modelId="{49DB9943-A5B7-4F24-8F18-A18509A36BF9}" type="presOf" srcId="{143B7EE5-EF1F-45C5-9285-621DEACC3AE4}" destId="{EEC16828-3606-45FD-AFA9-50D979B078F3}" srcOrd="1" destOrd="0" presId="urn:microsoft.com/office/officeart/2005/8/layout/orgChart1"/>
    <dgm:cxn modelId="{59CDF638-8911-4A2C-85C4-766F01B48AF8}" srcId="{9903793C-0791-4D95-AC22-FF7D341BB09B}" destId="{48A67C5C-B4F2-480E-8562-8E64C17656F0}" srcOrd="0" destOrd="0" parTransId="{DFA6A4A7-C430-4854-8AEE-127FF75EE355}" sibTransId="{7F716359-64AB-4DD1-B256-7796321EE5A2}"/>
    <dgm:cxn modelId="{556C4E9E-9E17-4C26-B09E-3AB359143036}" type="presOf" srcId="{33C3AC1B-B571-412F-B0C3-54A83D714C9F}" destId="{7F92BAA6-F45D-4591-B1AA-EFE15340F048}" srcOrd="0" destOrd="0" presId="urn:microsoft.com/office/officeart/2005/8/layout/orgChart1"/>
    <dgm:cxn modelId="{ABAB1DBF-632B-4847-9123-20C76931FE0B}" type="presOf" srcId="{9391944C-13BC-46F6-9E83-41083452D42E}" destId="{65D41C85-18B3-4530-9186-267FA0F72753}" srcOrd="0" destOrd="0" presId="urn:microsoft.com/office/officeart/2005/8/layout/orgChart1"/>
    <dgm:cxn modelId="{909A5535-4AFD-49A6-B323-30204E6ED5DB}" type="presOf" srcId="{588DD0DF-C17B-4100-9D30-0A333AE0D5CF}" destId="{15B675BA-E0A7-458D-8BFD-62E191621934}" srcOrd="0" destOrd="0" presId="urn:microsoft.com/office/officeart/2005/8/layout/orgChart1"/>
    <dgm:cxn modelId="{2D048E98-3000-4344-A1A8-0871A1904EB6}" srcId="{48A67C5C-B4F2-480E-8562-8E64C17656F0}" destId="{AAED838B-243F-49DC-8D17-E09E502793C1}" srcOrd="1" destOrd="0" parTransId="{748A7EA9-5B32-46A1-A744-ED40E0D8ECCB}" sibTransId="{541BD4B4-BE81-4600-B777-BAF97ABCAAC1}"/>
    <dgm:cxn modelId="{D6B35B07-CBEB-46BB-91C9-BEE428B29379}" srcId="{37506FD7-FCBB-468F-A058-03BA25EBD5B8}" destId="{AB7E8F8B-131F-43A8-B89E-5E40D6D459F3}" srcOrd="4" destOrd="0" parTransId="{09165C0C-8269-4A6C-BEFA-6360021E9DEC}" sibTransId="{DA2158D2-4D1C-4BC6-AC49-E51CCA4CBE65}"/>
    <dgm:cxn modelId="{03A71645-3AAF-4517-ADB7-28AE4D56BCA8}" type="presOf" srcId="{2FD10520-5427-46D5-AC77-EF24743A53D3}" destId="{CA41B03D-8B58-456F-9C48-753060B67E03}" srcOrd="0" destOrd="0" presId="urn:microsoft.com/office/officeart/2005/8/layout/orgChart1"/>
    <dgm:cxn modelId="{EC7A65A4-AA72-4383-ABB4-F18366BADF23}" type="presOf" srcId="{6DA449ED-1DB0-4DE2-9CFC-61182C18366F}" destId="{60471E0C-0170-4F76-A3AA-B37E29BCD6BF}" srcOrd="0" destOrd="0" presId="urn:microsoft.com/office/officeart/2005/8/layout/orgChart1"/>
    <dgm:cxn modelId="{B25FFF20-11C5-473C-9904-3800598BC2C8}" type="presOf" srcId="{92005615-1B3E-46CB-A55B-4DACC2DC2AA5}" destId="{6C8E3F37-7E52-42D2-9DDD-991D8E6D1E8A}" srcOrd="0" destOrd="0" presId="urn:microsoft.com/office/officeart/2005/8/layout/orgChart1"/>
    <dgm:cxn modelId="{DED55502-BDA2-4B29-91D6-30D051B4327A}" type="presOf" srcId="{37506FD7-FCBB-468F-A058-03BA25EBD5B8}" destId="{B352312B-BBF3-44FA-9417-EF958AF8150E}" srcOrd="1" destOrd="0" presId="urn:microsoft.com/office/officeart/2005/8/layout/orgChart1"/>
    <dgm:cxn modelId="{3721CDF9-CE88-408A-B679-2FD1EB633ACF}" type="presOf" srcId="{2DDC9CEA-5621-4EC8-9768-BFEB323FF860}" destId="{DD739D74-E055-4E25-8222-382B57AE81ED}" srcOrd="0" destOrd="0" presId="urn:microsoft.com/office/officeart/2005/8/layout/orgChart1"/>
    <dgm:cxn modelId="{B22145C4-656A-4682-BA22-66B3F6996B2A}" srcId="{37506FD7-FCBB-468F-A058-03BA25EBD5B8}" destId="{143B7EE5-EF1F-45C5-9285-621DEACC3AE4}" srcOrd="2" destOrd="0" parTransId="{C597AF98-2877-40D2-9B1E-48EF1504AEF7}" sibTransId="{11715B31-1559-46F5-B39D-F0E23ADE4005}"/>
    <dgm:cxn modelId="{FFEFD8BA-0AF7-41F9-8AEC-9088C7FD2C44}" type="presOf" srcId="{D33FAB86-97BB-43CC-9EA7-F0A813987E21}" destId="{E7F99696-A2F1-4324-BFAE-21551C113D0F}" srcOrd="1" destOrd="0" presId="urn:microsoft.com/office/officeart/2005/8/layout/orgChart1"/>
    <dgm:cxn modelId="{9F9285A9-189F-4C52-9CB6-20D0ACE2DDDC}" type="presOf" srcId="{48A67C5C-B4F2-480E-8562-8E64C17656F0}" destId="{A19388D3-162D-4DF2-91DE-C2EE617C4A97}" srcOrd="0" destOrd="0" presId="urn:microsoft.com/office/officeart/2005/8/layout/orgChart1"/>
    <dgm:cxn modelId="{AB3A369C-8A17-41C6-AEEF-48A74B712BA5}" type="presOf" srcId="{C88689A9-3D48-411D-960B-124000D75E60}" destId="{9D56AFAA-4707-4F9B-B309-EB623CF270AB}" srcOrd="0" destOrd="0" presId="urn:microsoft.com/office/officeart/2005/8/layout/orgChart1"/>
    <dgm:cxn modelId="{0A833B28-CD92-450B-9015-918EE300448C}" type="presOf" srcId="{1F25650F-F46B-4ED1-86B4-9CF098B25769}" destId="{C89DD0B7-09A8-4651-8A06-FA34B02C1AFD}" srcOrd="0" destOrd="0" presId="urn:microsoft.com/office/officeart/2005/8/layout/orgChart1"/>
    <dgm:cxn modelId="{8702B36B-AB51-4D7E-B5C5-28897D5A75B8}" type="presOf" srcId="{D2AD8823-8878-4834-9A20-A82A39FBBC4A}" destId="{D9F80721-BCF2-4397-A658-5E29E3B1BF29}" srcOrd="0" destOrd="0" presId="urn:microsoft.com/office/officeart/2005/8/layout/orgChart1"/>
    <dgm:cxn modelId="{0610DDB3-5314-4844-B9B3-4111E08E6023}" srcId="{29CDC1C5-57E4-45D8-B97C-3BBEE2E07012}" destId="{850FE4B0-C1BD-402F-B267-B17B9DC387A0}" srcOrd="2" destOrd="0" parTransId="{59CDD028-606F-4860-A302-3069838D4D02}" sibTransId="{4AA3F6BE-181C-40A4-BC62-1DD9D9B44FB9}"/>
    <dgm:cxn modelId="{FD05F89A-1D40-4722-A07A-C2750BEB0D23}" type="presOf" srcId="{3BB50CD2-D673-422A-9C89-48C5564DEF0C}" destId="{1A3CE508-3B83-4EC6-9C09-57A67CDAC0FA}" srcOrd="0" destOrd="0" presId="urn:microsoft.com/office/officeart/2005/8/layout/orgChart1"/>
    <dgm:cxn modelId="{C32E00B9-4EF6-43DB-8540-21F119C4C16F}" srcId="{37506FD7-FCBB-468F-A058-03BA25EBD5B8}" destId="{89FA9C60-B916-4C03-8C81-F146C84BB05B}" srcOrd="1" destOrd="0" parTransId="{33C3AC1B-B571-412F-B0C3-54A83D714C9F}" sibTransId="{A207B250-4683-4BED-979C-F557514D0F03}"/>
    <dgm:cxn modelId="{67A6965D-0EA7-4804-A49E-370947271E0B}" type="presOf" srcId="{260E8B79-AC6D-460C-9339-10CBE7BEE0A6}" destId="{D14C41DF-53BE-49BC-A7AA-79B15F1CA994}" srcOrd="1" destOrd="0" presId="urn:microsoft.com/office/officeart/2005/8/layout/orgChart1"/>
    <dgm:cxn modelId="{F5A425F1-D1F9-43E1-BC01-11AD60D3BD6E}" type="presOf" srcId="{9903793C-0791-4D95-AC22-FF7D341BB09B}" destId="{3E79FE94-7AB2-45F4-BF67-835EC7AA2874}" srcOrd="0" destOrd="0" presId="urn:microsoft.com/office/officeart/2005/8/layout/orgChart1"/>
    <dgm:cxn modelId="{AE0B6AB2-D793-4DC8-8006-977E4598862F}" type="presOf" srcId="{850FE4B0-C1BD-402F-B267-B17B9DC387A0}" destId="{4CAA7B31-6AB7-4649-9520-0F43FDFB3EB3}" srcOrd="0" destOrd="0" presId="urn:microsoft.com/office/officeart/2005/8/layout/orgChart1"/>
    <dgm:cxn modelId="{A058B0F7-6B3D-4E52-B3AD-54F3274B8B33}" type="presOf" srcId="{850FE4B0-C1BD-402F-B267-B17B9DC387A0}" destId="{CAEDC185-4851-47D8-A1E1-A025969D00E9}" srcOrd="1" destOrd="0" presId="urn:microsoft.com/office/officeart/2005/8/layout/orgChart1"/>
    <dgm:cxn modelId="{9DAD58E0-811B-49DD-98C2-BB1B2ECDEE9A}" type="presOf" srcId="{03E17D66-E3AA-4EAB-BEA9-E5171F90115F}" destId="{34C4DACE-8DDF-4883-971C-CC90FF5D476C}" srcOrd="0" destOrd="0" presId="urn:microsoft.com/office/officeart/2005/8/layout/orgChart1"/>
    <dgm:cxn modelId="{2AB0E829-34A8-46F9-AA36-F610A909A60B}" srcId="{48A67C5C-B4F2-480E-8562-8E64C17656F0}" destId="{29CDC1C5-57E4-45D8-B97C-3BBEE2E07012}" srcOrd="3" destOrd="0" parTransId="{5B397DF3-F697-4408-B78E-A1C8CDDCF4E2}" sibTransId="{77087CAF-99C0-42B9-990B-7C9777882672}"/>
    <dgm:cxn modelId="{DDD926E4-C524-48DC-A850-4103C0E00A8D}" type="presParOf" srcId="{3E79FE94-7AB2-45F4-BF67-835EC7AA2874}" destId="{8E9DB8B3-6AAB-4DDC-80D7-787FFE2E162B}" srcOrd="0" destOrd="0" presId="urn:microsoft.com/office/officeart/2005/8/layout/orgChart1"/>
    <dgm:cxn modelId="{15677DAA-8AAC-4863-A7E9-889E0B0AB5E3}" type="presParOf" srcId="{8E9DB8B3-6AAB-4DDC-80D7-787FFE2E162B}" destId="{E8FCD4BB-A307-4EDA-9142-1D2DBF5AE45F}" srcOrd="0" destOrd="0" presId="urn:microsoft.com/office/officeart/2005/8/layout/orgChart1"/>
    <dgm:cxn modelId="{6FF24819-FB67-4424-AC53-4469BBC55FEA}" type="presParOf" srcId="{E8FCD4BB-A307-4EDA-9142-1D2DBF5AE45F}" destId="{A19388D3-162D-4DF2-91DE-C2EE617C4A97}" srcOrd="0" destOrd="0" presId="urn:microsoft.com/office/officeart/2005/8/layout/orgChart1"/>
    <dgm:cxn modelId="{9049CDD3-9A7A-4676-9C2E-4B2712044E45}" type="presParOf" srcId="{E8FCD4BB-A307-4EDA-9142-1D2DBF5AE45F}" destId="{8894934B-53C4-4699-A8D0-F5CF136F6DCF}" srcOrd="1" destOrd="0" presId="urn:microsoft.com/office/officeart/2005/8/layout/orgChart1"/>
    <dgm:cxn modelId="{FB8C2048-86DE-49F6-BFEE-C893ADB6E3D9}" type="presParOf" srcId="{8E9DB8B3-6AAB-4DDC-80D7-787FFE2E162B}" destId="{C12156E0-FC9E-4105-BB11-BFE5B207E256}" srcOrd="1" destOrd="0" presId="urn:microsoft.com/office/officeart/2005/8/layout/orgChart1"/>
    <dgm:cxn modelId="{A90312BE-38DF-492B-837B-B0061B801AE1}" type="presParOf" srcId="{C12156E0-FC9E-4105-BB11-BFE5B207E256}" destId="{2D91F1D2-ADEE-436F-BE5D-35D8ADB1CE1B}" srcOrd="0" destOrd="0" presId="urn:microsoft.com/office/officeart/2005/8/layout/orgChart1"/>
    <dgm:cxn modelId="{0E382732-0843-409D-AFF2-863FB3110A06}" type="presParOf" srcId="{C12156E0-FC9E-4105-BB11-BFE5B207E256}" destId="{30990754-FFF8-40D7-8E46-7C61B8C34170}" srcOrd="1" destOrd="0" presId="urn:microsoft.com/office/officeart/2005/8/layout/orgChart1"/>
    <dgm:cxn modelId="{794F5673-D6CE-46BD-B779-57613AF5B157}" type="presParOf" srcId="{30990754-FFF8-40D7-8E46-7C61B8C34170}" destId="{7B45FD89-0215-4E1E-B879-077DE840CEA3}" srcOrd="0" destOrd="0" presId="urn:microsoft.com/office/officeart/2005/8/layout/orgChart1"/>
    <dgm:cxn modelId="{26ECBD12-A598-4F42-96D3-A0CAC05EBBD1}" type="presParOf" srcId="{7B45FD89-0215-4E1E-B879-077DE840CEA3}" destId="{3E95CAB3-4981-4EB5-B689-1DA4F1FA250D}" srcOrd="0" destOrd="0" presId="urn:microsoft.com/office/officeart/2005/8/layout/orgChart1"/>
    <dgm:cxn modelId="{68F60A01-36B8-4483-9087-C94CA22F3968}" type="presParOf" srcId="{7B45FD89-0215-4E1E-B879-077DE840CEA3}" destId="{B352312B-BBF3-44FA-9417-EF958AF8150E}" srcOrd="1" destOrd="0" presId="urn:microsoft.com/office/officeart/2005/8/layout/orgChart1"/>
    <dgm:cxn modelId="{F83F3C0A-51AF-4D8B-9281-48CBD4904698}" type="presParOf" srcId="{30990754-FFF8-40D7-8E46-7C61B8C34170}" destId="{9A4D0FCB-F638-40C1-A431-8B2E5F4E99B7}" srcOrd="1" destOrd="0" presId="urn:microsoft.com/office/officeart/2005/8/layout/orgChart1"/>
    <dgm:cxn modelId="{57B1AC81-197D-4630-99DA-24E032F869D1}" type="presParOf" srcId="{9A4D0FCB-F638-40C1-A431-8B2E5F4E99B7}" destId="{C756D757-03D6-4EE1-A1EC-B99C3A6B0C6D}" srcOrd="0" destOrd="0" presId="urn:microsoft.com/office/officeart/2005/8/layout/orgChart1"/>
    <dgm:cxn modelId="{A7601DED-4273-43CD-BC93-66716C7C13A9}" type="presParOf" srcId="{9A4D0FCB-F638-40C1-A431-8B2E5F4E99B7}" destId="{8FBB4F23-551B-4CAD-A466-5FF0D145CB6C}" srcOrd="1" destOrd="0" presId="urn:microsoft.com/office/officeart/2005/8/layout/orgChart1"/>
    <dgm:cxn modelId="{84210B0C-E972-4C25-ABB3-E251C7BEF3CE}" type="presParOf" srcId="{8FBB4F23-551B-4CAD-A466-5FF0D145CB6C}" destId="{C55FB6AC-BC74-4AA6-8B48-E588858FEF40}" srcOrd="0" destOrd="0" presId="urn:microsoft.com/office/officeart/2005/8/layout/orgChart1"/>
    <dgm:cxn modelId="{538A8A38-BEC8-4996-9C55-8C8F86222F82}" type="presParOf" srcId="{C55FB6AC-BC74-4AA6-8B48-E588858FEF40}" destId="{434FF1B6-EBB4-425E-9A4A-52381A3372B1}" srcOrd="0" destOrd="0" presId="urn:microsoft.com/office/officeart/2005/8/layout/orgChart1"/>
    <dgm:cxn modelId="{B4045A70-EBF5-4F4A-AC60-9E1C52DC6B2D}" type="presParOf" srcId="{C55FB6AC-BC74-4AA6-8B48-E588858FEF40}" destId="{D2F28A45-9DB7-48BE-B9F8-5C0CA44BFA16}" srcOrd="1" destOrd="0" presId="urn:microsoft.com/office/officeart/2005/8/layout/orgChart1"/>
    <dgm:cxn modelId="{5DF94C2C-908F-49AC-B588-69DE8E5592C6}" type="presParOf" srcId="{8FBB4F23-551B-4CAD-A466-5FF0D145CB6C}" destId="{4A343F9A-AC3B-495C-8F23-164DB4D352B1}" srcOrd="1" destOrd="0" presId="urn:microsoft.com/office/officeart/2005/8/layout/orgChart1"/>
    <dgm:cxn modelId="{F1ACA4DB-1383-4523-97DF-BF105E586F72}" type="presParOf" srcId="{8FBB4F23-551B-4CAD-A466-5FF0D145CB6C}" destId="{3AFF6583-8671-45B7-9EB3-70D3AF5D8B00}" srcOrd="2" destOrd="0" presId="urn:microsoft.com/office/officeart/2005/8/layout/orgChart1"/>
    <dgm:cxn modelId="{661EF07E-AC58-470D-A7D8-1A5134102806}" type="presParOf" srcId="{9A4D0FCB-F638-40C1-A431-8B2E5F4E99B7}" destId="{7F92BAA6-F45D-4591-B1AA-EFE15340F048}" srcOrd="2" destOrd="0" presId="urn:microsoft.com/office/officeart/2005/8/layout/orgChart1"/>
    <dgm:cxn modelId="{D93453B9-B374-4A24-AC12-970331FBA0DE}" type="presParOf" srcId="{9A4D0FCB-F638-40C1-A431-8B2E5F4E99B7}" destId="{71A7D0E9-8053-4B6E-B22F-377CF849EE0F}" srcOrd="3" destOrd="0" presId="urn:microsoft.com/office/officeart/2005/8/layout/orgChart1"/>
    <dgm:cxn modelId="{B4484092-8F58-4186-84FE-80A1AC8A6986}" type="presParOf" srcId="{71A7D0E9-8053-4B6E-B22F-377CF849EE0F}" destId="{A5231427-7143-4348-B6B8-76F27AD57E9D}" srcOrd="0" destOrd="0" presId="urn:microsoft.com/office/officeart/2005/8/layout/orgChart1"/>
    <dgm:cxn modelId="{092B0822-0D7C-4E9E-BEBE-24FB732AB699}" type="presParOf" srcId="{A5231427-7143-4348-B6B8-76F27AD57E9D}" destId="{644D6E14-3346-4E3A-96DA-AC8B23FD8890}" srcOrd="0" destOrd="0" presId="urn:microsoft.com/office/officeart/2005/8/layout/orgChart1"/>
    <dgm:cxn modelId="{55BD023D-9BE3-4A15-AC80-D18F756AED7F}" type="presParOf" srcId="{A5231427-7143-4348-B6B8-76F27AD57E9D}" destId="{35F86988-5EB1-4128-AABF-D45EF8FB4DB2}" srcOrd="1" destOrd="0" presId="urn:microsoft.com/office/officeart/2005/8/layout/orgChart1"/>
    <dgm:cxn modelId="{C3CEE7A8-9EE1-4871-965F-98BD919E6895}" type="presParOf" srcId="{71A7D0E9-8053-4B6E-B22F-377CF849EE0F}" destId="{1EECF906-710A-41AC-B8FA-62DACFA9DA1B}" srcOrd="1" destOrd="0" presId="urn:microsoft.com/office/officeart/2005/8/layout/orgChart1"/>
    <dgm:cxn modelId="{8D7A4B09-7E34-441C-8111-D112E38F3C87}" type="presParOf" srcId="{71A7D0E9-8053-4B6E-B22F-377CF849EE0F}" destId="{EB3590AE-52B0-4AF0-ADAB-787690BA9002}" srcOrd="2" destOrd="0" presId="urn:microsoft.com/office/officeart/2005/8/layout/orgChart1"/>
    <dgm:cxn modelId="{4CF5C1C8-3C3A-436B-B621-38BFCBB712F5}" type="presParOf" srcId="{9A4D0FCB-F638-40C1-A431-8B2E5F4E99B7}" destId="{1AEDD65C-3490-4749-8CD5-14D4B93BECF9}" srcOrd="4" destOrd="0" presId="urn:microsoft.com/office/officeart/2005/8/layout/orgChart1"/>
    <dgm:cxn modelId="{F901E5AF-E612-4DB7-8A2E-3BA3D3D552E1}" type="presParOf" srcId="{9A4D0FCB-F638-40C1-A431-8B2E5F4E99B7}" destId="{C1A935A4-B29E-4BD6-826D-709A8D7138E9}" srcOrd="5" destOrd="0" presId="urn:microsoft.com/office/officeart/2005/8/layout/orgChart1"/>
    <dgm:cxn modelId="{5A0A72B4-AB68-4E17-919B-ED5099CE7F83}" type="presParOf" srcId="{C1A935A4-B29E-4BD6-826D-709A8D7138E9}" destId="{E78199D1-3EF5-4499-A690-1D83501D259A}" srcOrd="0" destOrd="0" presId="urn:microsoft.com/office/officeart/2005/8/layout/orgChart1"/>
    <dgm:cxn modelId="{C7D62A4E-0AED-4222-9C56-9B7BFD23F8DD}" type="presParOf" srcId="{E78199D1-3EF5-4499-A690-1D83501D259A}" destId="{21745E3A-3684-428B-A925-2DD2A627E537}" srcOrd="0" destOrd="0" presId="urn:microsoft.com/office/officeart/2005/8/layout/orgChart1"/>
    <dgm:cxn modelId="{19B30D5D-CFF9-4DC6-A7E2-65B49396C949}" type="presParOf" srcId="{E78199D1-3EF5-4499-A690-1D83501D259A}" destId="{EEC16828-3606-45FD-AFA9-50D979B078F3}" srcOrd="1" destOrd="0" presId="urn:microsoft.com/office/officeart/2005/8/layout/orgChart1"/>
    <dgm:cxn modelId="{1448FDAE-5AB7-4323-8243-C6AECC4F57CC}" type="presParOf" srcId="{C1A935A4-B29E-4BD6-826D-709A8D7138E9}" destId="{4586F919-4C56-4083-8D1A-19744410A2A5}" srcOrd="1" destOrd="0" presId="urn:microsoft.com/office/officeart/2005/8/layout/orgChart1"/>
    <dgm:cxn modelId="{81E2F10B-CABD-49FE-9589-49F85CB39E95}" type="presParOf" srcId="{C1A935A4-B29E-4BD6-826D-709A8D7138E9}" destId="{8761DBF7-7468-41A0-8FEC-01D0ED1D5CC5}" srcOrd="2" destOrd="0" presId="urn:microsoft.com/office/officeart/2005/8/layout/orgChart1"/>
    <dgm:cxn modelId="{0615D140-6B5D-4F4D-AC56-675424F62FE2}" type="presParOf" srcId="{9A4D0FCB-F638-40C1-A431-8B2E5F4E99B7}" destId="{DD739D74-E055-4E25-8222-382B57AE81ED}" srcOrd="6" destOrd="0" presId="urn:microsoft.com/office/officeart/2005/8/layout/orgChart1"/>
    <dgm:cxn modelId="{129971C8-F3A3-477A-9A73-F9D57F0853C5}" type="presParOf" srcId="{9A4D0FCB-F638-40C1-A431-8B2E5F4E99B7}" destId="{17FF0A45-3116-45F3-84F0-A6CF3BE0A000}" srcOrd="7" destOrd="0" presId="urn:microsoft.com/office/officeart/2005/8/layout/orgChart1"/>
    <dgm:cxn modelId="{EE176ADC-065B-423D-81A6-96224B72A497}" type="presParOf" srcId="{17FF0A45-3116-45F3-84F0-A6CF3BE0A000}" destId="{E4391CD5-C518-47F8-AF55-00AD473CA0EB}" srcOrd="0" destOrd="0" presId="urn:microsoft.com/office/officeart/2005/8/layout/orgChart1"/>
    <dgm:cxn modelId="{03FC6BCF-8313-47DC-B9F4-9D39A1335790}" type="presParOf" srcId="{E4391CD5-C518-47F8-AF55-00AD473CA0EB}" destId="{1A3CE508-3B83-4EC6-9C09-57A67CDAC0FA}" srcOrd="0" destOrd="0" presId="urn:microsoft.com/office/officeart/2005/8/layout/orgChart1"/>
    <dgm:cxn modelId="{841492D4-7D76-498E-AF50-F8DEB700D33E}" type="presParOf" srcId="{E4391CD5-C518-47F8-AF55-00AD473CA0EB}" destId="{7971A169-340C-477F-A2FC-972FEFAAB8A6}" srcOrd="1" destOrd="0" presId="urn:microsoft.com/office/officeart/2005/8/layout/orgChart1"/>
    <dgm:cxn modelId="{53FC71E4-4263-4AC8-A00B-C6A5825B2827}" type="presParOf" srcId="{17FF0A45-3116-45F3-84F0-A6CF3BE0A000}" destId="{DA4C1A12-4648-4525-BA07-9AE1F58203A7}" srcOrd="1" destOrd="0" presId="urn:microsoft.com/office/officeart/2005/8/layout/orgChart1"/>
    <dgm:cxn modelId="{0C6FD4FF-EF65-4C74-9DE0-A5464B7A09BE}" type="presParOf" srcId="{17FF0A45-3116-45F3-84F0-A6CF3BE0A000}" destId="{7A7AB790-D69E-4B0E-BDAD-0CF2E786953D}" srcOrd="2" destOrd="0" presId="urn:microsoft.com/office/officeart/2005/8/layout/orgChart1"/>
    <dgm:cxn modelId="{F67F4897-E971-46D6-B2EE-816F2E5AD80C}" type="presParOf" srcId="{9A4D0FCB-F638-40C1-A431-8B2E5F4E99B7}" destId="{4F5FD8A8-B24E-4055-A84B-E7A154AF36B9}" srcOrd="8" destOrd="0" presId="urn:microsoft.com/office/officeart/2005/8/layout/orgChart1"/>
    <dgm:cxn modelId="{2C69145A-D9C0-437E-BA9E-D53A44411008}" type="presParOf" srcId="{9A4D0FCB-F638-40C1-A431-8B2E5F4E99B7}" destId="{132C6FB1-09C9-4BE3-85B3-5E5D8E6B3375}" srcOrd="9" destOrd="0" presId="urn:microsoft.com/office/officeart/2005/8/layout/orgChart1"/>
    <dgm:cxn modelId="{42DA26F0-D727-4393-937F-4898F34AD211}" type="presParOf" srcId="{132C6FB1-09C9-4BE3-85B3-5E5D8E6B3375}" destId="{FCDF70B9-63EF-4E10-B193-5719CAB270ED}" srcOrd="0" destOrd="0" presId="urn:microsoft.com/office/officeart/2005/8/layout/orgChart1"/>
    <dgm:cxn modelId="{9090A4A1-ED7E-4412-8ED0-4D5003B8BBC5}" type="presParOf" srcId="{FCDF70B9-63EF-4E10-B193-5719CAB270ED}" destId="{0C76F695-AA9F-4DDE-B481-F27A8C6A74C2}" srcOrd="0" destOrd="0" presId="urn:microsoft.com/office/officeart/2005/8/layout/orgChart1"/>
    <dgm:cxn modelId="{64009D00-8DCE-4BBD-A80E-EAD113547077}" type="presParOf" srcId="{FCDF70B9-63EF-4E10-B193-5719CAB270ED}" destId="{EB400F68-E746-4FFF-B58D-5B487961A4D6}" srcOrd="1" destOrd="0" presId="urn:microsoft.com/office/officeart/2005/8/layout/orgChart1"/>
    <dgm:cxn modelId="{297C4EB6-A5A3-4A2F-AC04-8BF86B678646}" type="presParOf" srcId="{132C6FB1-09C9-4BE3-85B3-5E5D8E6B3375}" destId="{E699E04B-3397-46DC-B037-F7FBE7C269A2}" srcOrd="1" destOrd="0" presId="urn:microsoft.com/office/officeart/2005/8/layout/orgChart1"/>
    <dgm:cxn modelId="{9629FE7C-AAED-4C7C-AEA6-651255DE846E}" type="presParOf" srcId="{132C6FB1-09C9-4BE3-85B3-5E5D8E6B3375}" destId="{0AE6E76C-EA63-4516-B401-33D105AA50FA}" srcOrd="2" destOrd="0" presId="urn:microsoft.com/office/officeart/2005/8/layout/orgChart1"/>
    <dgm:cxn modelId="{F634AAFA-04F7-4FDD-8A03-8562E801689A}" type="presParOf" srcId="{30990754-FFF8-40D7-8E46-7C61B8C34170}" destId="{8D74BD78-8E67-4861-874B-9A03B28F88F5}" srcOrd="2" destOrd="0" presId="urn:microsoft.com/office/officeart/2005/8/layout/orgChart1"/>
    <dgm:cxn modelId="{BC418FE5-032A-4AED-B168-07DF4A85AD59}" type="presParOf" srcId="{C12156E0-FC9E-4105-BB11-BFE5B207E256}" destId="{F9DAEC8D-2587-4869-BDD8-BB3BC5A9856B}" srcOrd="2" destOrd="0" presId="urn:microsoft.com/office/officeart/2005/8/layout/orgChart1"/>
    <dgm:cxn modelId="{25F9B4E7-1695-44D5-9AC0-ED46848FC613}" type="presParOf" srcId="{C12156E0-FC9E-4105-BB11-BFE5B207E256}" destId="{05AB5D72-B388-4556-AB93-E1A1E2B8E954}" srcOrd="3" destOrd="0" presId="urn:microsoft.com/office/officeart/2005/8/layout/orgChart1"/>
    <dgm:cxn modelId="{0FDC5009-E196-4C29-83CA-D09236ED4FAE}" type="presParOf" srcId="{05AB5D72-B388-4556-AB93-E1A1E2B8E954}" destId="{74A6F17D-7B5F-4919-81A6-4BB62FB7FDD8}" srcOrd="0" destOrd="0" presId="urn:microsoft.com/office/officeart/2005/8/layout/orgChart1"/>
    <dgm:cxn modelId="{79A7097F-A35C-4D6A-BBD4-F17043D5F515}" type="presParOf" srcId="{74A6F17D-7B5F-4919-81A6-4BB62FB7FDD8}" destId="{CA48A69A-2B5C-40A1-8C34-0C2BF86B4D87}" srcOrd="0" destOrd="0" presId="urn:microsoft.com/office/officeart/2005/8/layout/orgChart1"/>
    <dgm:cxn modelId="{39746219-A4CF-49BF-BC95-5C54AD40EEC6}" type="presParOf" srcId="{74A6F17D-7B5F-4919-81A6-4BB62FB7FDD8}" destId="{4C6E1917-F421-4A81-A854-84C1BC02FFB1}" srcOrd="1" destOrd="0" presId="urn:microsoft.com/office/officeart/2005/8/layout/orgChart1"/>
    <dgm:cxn modelId="{39570FDA-4AF1-4DBF-A6C7-A6903C6DA3F9}" type="presParOf" srcId="{05AB5D72-B388-4556-AB93-E1A1E2B8E954}" destId="{B7C28022-5A26-417C-98DB-B0F0A1DB7077}" srcOrd="1" destOrd="0" presId="urn:microsoft.com/office/officeart/2005/8/layout/orgChart1"/>
    <dgm:cxn modelId="{31559A71-BFBE-46DE-86B5-77AC1E2A2D09}" type="presParOf" srcId="{B7C28022-5A26-417C-98DB-B0F0A1DB7077}" destId="{65D41C85-18B3-4530-9186-267FA0F72753}" srcOrd="0" destOrd="0" presId="urn:microsoft.com/office/officeart/2005/8/layout/orgChart1"/>
    <dgm:cxn modelId="{F770951A-418B-44E2-AAF4-7B6492DE5F24}" type="presParOf" srcId="{B7C28022-5A26-417C-98DB-B0F0A1DB7077}" destId="{2373E93D-DF6A-411B-89B0-570FE486DFE6}" srcOrd="1" destOrd="0" presId="urn:microsoft.com/office/officeart/2005/8/layout/orgChart1"/>
    <dgm:cxn modelId="{E67DE6D6-C9B9-4407-A34C-A669C7E7479E}" type="presParOf" srcId="{2373E93D-DF6A-411B-89B0-570FE486DFE6}" destId="{727F1E69-7252-4D90-9727-30D1EE687759}" srcOrd="0" destOrd="0" presId="urn:microsoft.com/office/officeart/2005/8/layout/orgChart1"/>
    <dgm:cxn modelId="{E4EB04D4-DF6D-41E9-97FC-1A22D8F96F6A}" type="presParOf" srcId="{727F1E69-7252-4D90-9727-30D1EE687759}" destId="{299ECF78-B6C7-4D98-B21E-A05E702A5363}" srcOrd="0" destOrd="0" presId="urn:microsoft.com/office/officeart/2005/8/layout/orgChart1"/>
    <dgm:cxn modelId="{394F5C81-BDD6-45FA-8351-21A6651CA556}" type="presParOf" srcId="{727F1E69-7252-4D90-9727-30D1EE687759}" destId="{D14C41DF-53BE-49BC-A7AA-79B15F1CA994}" srcOrd="1" destOrd="0" presId="urn:microsoft.com/office/officeart/2005/8/layout/orgChart1"/>
    <dgm:cxn modelId="{C1DD7572-F876-4208-BE85-DAB6C6CCD732}" type="presParOf" srcId="{2373E93D-DF6A-411B-89B0-570FE486DFE6}" destId="{137CB825-ADC8-4435-B033-1BD7B46289A5}" srcOrd="1" destOrd="0" presId="urn:microsoft.com/office/officeart/2005/8/layout/orgChart1"/>
    <dgm:cxn modelId="{CA845493-373E-47F4-A7AD-417D09B1D7B9}" type="presParOf" srcId="{2373E93D-DF6A-411B-89B0-570FE486DFE6}" destId="{18F4CC40-7CDD-477B-8469-1B456F7E619B}" srcOrd="2" destOrd="0" presId="urn:microsoft.com/office/officeart/2005/8/layout/orgChart1"/>
    <dgm:cxn modelId="{64A5D3B7-6BF8-416A-A810-6F1A95A7AA5C}" type="presParOf" srcId="{B7C28022-5A26-417C-98DB-B0F0A1DB7077}" destId="{20029B66-448A-4253-B9CD-4F1E2AE75F66}" srcOrd="2" destOrd="0" presId="urn:microsoft.com/office/officeart/2005/8/layout/orgChart1"/>
    <dgm:cxn modelId="{84605AAB-77D3-4504-87D0-2CC20C7D1E87}" type="presParOf" srcId="{B7C28022-5A26-417C-98DB-B0F0A1DB7077}" destId="{CAEF6281-6556-4034-9E86-9CDA0A4FBC6E}" srcOrd="3" destOrd="0" presId="urn:microsoft.com/office/officeart/2005/8/layout/orgChart1"/>
    <dgm:cxn modelId="{FD07C2B2-389B-4F1B-A329-998643AD591A}" type="presParOf" srcId="{CAEF6281-6556-4034-9E86-9CDA0A4FBC6E}" destId="{5EF4A386-EC6A-420E-A8AE-0D57E70EEE8A}" srcOrd="0" destOrd="0" presId="urn:microsoft.com/office/officeart/2005/8/layout/orgChart1"/>
    <dgm:cxn modelId="{8D99D1CA-7492-4040-A73D-1A97BF86E30C}" type="presParOf" srcId="{5EF4A386-EC6A-420E-A8AE-0D57E70EEE8A}" destId="{60471E0C-0170-4F76-A3AA-B37E29BCD6BF}" srcOrd="0" destOrd="0" presId="urn:microsoft.com/office/officeart/2005/8/layout/orgChart1"/>
    <dgm:cxn modelId="{2CA6DB50-1F74-4476-B9C4-BC9DF91C818B}" type="presParOf" srcId="{5EF4A386-EC6A-420E-A8AE-0D57E70EEE8A}" destId="{8DAB0F26-8C36-4814-A891-27899589AAB0}" srcOrd="1" destOrd="0" presId="urn:microsoft.com/office/officeart/2005/8/layout/orgChart1"/>
    <dgm:cxn modelId="{90DDC3C7-D293-4CED-89E6-6300EE2B01BC}" type="presParOf" srcId="{CAEF6281-6556-4034-9E86-9CDA0A4FBC6E}" destId="{472BBABC-715F-40FE-9AA2-C64933EDD9B7}" srcOrd="1" destOrd="0" presId="urn:microsoft.com/office/officeart/2005/8/layout/orgChart1"/>
    <dgm:cxn modelId="{228E95B3-5B10-4343-BA23-0D8DDF2E9BA2}" type="presParOf" srcId="{CAEF6281-6556-4034-9E86-9CDA0A4FBC6E}" destId="{4D51DD1B-F637-43C4-BE99-AA6DFE46E108}" srcOrd="2" destOrd="0" presId="urn:microsoft.com/office/officeart/2005/8/layout/orgChart1"/>
    <dgm:cxn modelId="{B4061C71-8BC9-44EB-84BE-0B929193764D}" type="presParOf" srcId="{B7C28022-5A26-417C-98DB-B0F0A1DB7077}" destId="{9D56AFAA-4707-4F9B-B309-EB623CF270AB}" srcOrd="4" destOrd="0" presId="urn:microsoft.com/office/officeart/2005/8/layout/orgChart1"/>
    <dgm:cxn modelId="{D53E1722-3F13-41D1-8189-DDEE908BA54C}" type="presParOf" srcId="{B7C28022-5A26-417C-98DB-B0F0A1DB7077}" destId="{709012CB-5A46-4D1A-AD61-1B9A1A65A596}" srcOrd="5" destOrd="0" presId="urn:microsoft.com/office/officeart/2005/8/layout/orgChart1"/>
    <dgm:cxn modelId="{1EE4C6B9-945D-4A1C-89EE-23DA4891E778}" type="presParOf" srcId="{709012CB-5A46-4D1A-AD61-1B9A1A65A596}" destId="{4B8D105C-2C2B-4073-A930-B9ADA389AF56}" srcOrd="0" destOrd="0" presId="urn:microsoft.com/office/officeart/2005/8/layout/orgChart1"/>
    <dgm:cxn modelId="{2C76673F-1D69-4187-A9F3-AF68A370F9F4}" type="presParOf" srcId="{4B8D105C-2C2B-4073-A930-B9ADA389AF56}" destId="{B9035EFA-3C4C-4729-A6B0-8E5638A5B681}" srcOrd="0" destOrd="0" presId="urn:microsoft.com/office/officeart/2005/8/layout/orgChart1"/>
    <dgm:cxn modelId="{6A9336E1-DFA1-42C4-B86E-C5EC5CC5D795}" type="presParOf" srcId="{4B8D105C-2C2B-4073-A930-B9ADA389AF56}" destId="{64A204AE-00FF-493E-8B1D-600264066A37}" srcOrd="1" destOrd="0" presId="urn:microsoft.com/office/officeart/2005/8/layout/orgChart1"/>
    <dgm:cxn modelId="{C8D965AB-7AD5-4FC0-B7A3-C2982E5A0311}" type="presParOf" srcId="{709012CB-5A46-4D1A-AD61-1B9A1A65A596}" destId="{78FAEFBA-8962-46FD-AD08-2FF13644D59E}" srcOrd="1" destOrd="0" presId="urn:microsoft.com/office/officeart/2005/8/layout/orgChart1"/>
    <dgm:cxn modelId="{B3FD0205-27B3-4DC6-A03B-5C673FD73E1B}" type="presParOf" srcId="{709012CB-5A46-4D1A-AD61-1B9A1A65A596}" destId="{200B44BF-DA6C-4154-AAB7-CA8E5A0501DA}" srcOrd="2" destOrd="0" presId="urn:microsoft.com/office/officeart/2005/8/layout/orgChart1"/>
    <dgm:cxn modelId="{C821499E-E7EB-4D62-8C89-E1B6BFE76943}" type="presParOf" srcId="{B7C28022-5A26-417C-98DB-B0F0A1DB7077}" destId="{15B675BA-E0A7-458D-8BFD-62E191621934}" srcOrd="6" destOrd="0" presId="urn:microsoft.com/office/officeart/2005/8/layout/orgChart1"/>
    <dgm:cxn modelId="{6F31DBB9-6C97-4C98-9773-29D8EF464AFE}" type="presParOf" srcId="{B7C28022-5A26-417C-98DB-B0F0A1DB7077}" destId="{C1BBFD6A-95BC-41AB-B657-109889DC2C07}" srcOrd="7" destOrd="0" presId="urn:microsoft.com/office/officeart/2005/8/layout/orgChart1"/>
    <dgm:cxn modelId="{95F35D8B-E49C-4DBB-9667-6366BA3EA91E}" type="presParOf" srcId="{C1BBFD6A-95BC-41AB-B657-109889DC2C07}" destId="{1CD1582D-1ED0-4A6F-8C19-34D32A982797}" srcOrd="0" destOrd="0" presId="urn:microsoft.com/office/officeart/2005/8/layout/orgChart1"/>
    <dgm:cxn modelId="{78FAA4A2-2F4E-4743-8837-25C396487228}" type="presParOf" srcId="{1CD1582D-1ED0-4A6F-8C19-34D32A982797}" destId="{C89DD0B7-09A8-4651-8A06-FA34B02C1AFD}" srcOrd="0" destOrd="0" presId="urn:microsoft.com/office/officeart/2005/8/layout/orgChart1"/>
    <dgm:cxn modelId="{3FA26A78-F9DF-437F-BBE2-84D53D55ABE7}" type="presParOf" srcId="{1CD1582D-1ED0-4A6F-8C19-34D32A982797}" destId="{79F22D76-CC53-4B6E-8490-FC6DD2321B64}" srcOrd="1" destOrd="0" presId="urn:microsoft.com/office/officeart/2005/8/layout/orgChart1"/>
    <dgm:cxn modelId="{6010348A-2BC8-4111-BBC1-CD46156C6460}" type="presParOf" srcId="{C1BBFD6A-95BC-41AB-B657-109889DC2C07}" destId="{07FA6D52-160D-4B9F-839F-42F0F77DF9D7}" srcOrd="1" destOrd="0" presId="urn:microsoft.com/office/officeart/2005/8/layout/orgChart1"/>
    <dgm:cxn modelId="{197B966E-CBCC-464A-B0A4-0CD64F03C151}" type="presParOf" srcId="{C1BBFD6A-95BC-41AB-B657-109889DC2C07}" destId="{E063989E-7772-419E-99D7-DE1A401C76B7}" srcOrd="2" destOrd="0" presId="urn:microsoft.com/office/officeart/2005/8/layout/orgChart1"/>
    <dgm:cxn modelId="{3FBB3F6B-7F86-4A77-802B-D492727232B9}" type="presParOf" srcId="{05AB5D72-B388-4556-AB93-E1A1E2B8E954}" destId="{46937026-7BA4-4362-BA66-50B758B3B7BF}" srcOrd="2" destOrd="0" presId="urn:microsoft.com/office/officeart/2005/8/layout/orgChart1"/>
    <dgm:cxn modelId="{479A5883-CB50-42DB-9534-2ADAF2FD74C9}" type="presParOf" srcId="{C12156E0-FC9E-4105-BB11-BFE5B207E256}" destId="{6C8E3F37-7E52-42D2-9DDD-991D8E6D1E8A}" srcOrd="4" destOrd="0" presId="urn:microsoft.com/office/officeart/2005/8/layout/orgChart1"/>
    <dgm:cxn modelId="{5A01CFCF-486A-4A26-B61A-627BC8EDC1A2}" type="presParOf" srcId="{C12156E0-FC9E-4105-BB11-BFE5B207E256}" destId="{9BF6D086-C051-4311-A550-9E288D30098C}" srcOrd="5" destOrd="0" presId="urn:microsoft.com/office/officeart/2005/8/layout/orgChart1"/>
    <dgm:cxn modelId="{E5118E4C-8120-44F7-A3C9-6ADFC2A58998}" type="presParOf" srcId="{9BF6D086-C051-4311-A550-9E288D30098C}" destId="{7735FBBF-2008-426B-A169-D6BF277E7BA5}" srcOrd="0" destOrd="0" presId="urn:microsoft.com/office/officeart/2005/8/layout/orgChart1"/>
    <dgm:cxn modelId="{E2844B5E-0A8C-4F5A-9D0D-9D641052749E}" type="presParOf" srcId="{7735FBBF-2008-426B-A169-D6BF277E7BA5}" destId="{98449822-5321-4D07-B7A0-CA84ED22EC27}" srcOrd="0" destOrd="0" presId="urn:microsoft.com/office/officeart/2005/8/layout/orgChart1"/>
    <dgm:cxn modelId="{419A5C73-B819-424F-80DC-26BD59A806A7}" type="presParOf" srcId="{7735FBBF-2008-426B-A169-D6BF277E7BA5}" destId="{4932A2F4-17F5-461C-B946-D57D4A1A97F9}" srcOrd="1" destOrd="0" presId="urn:microsoft.com/office/officeart/2005/8/layout/orgChart1"/>
    <dgm:cxn modelId="{17B84210-D1CC-42BB-B19B-ADC6349D0EBF}" type="presParOf" srcId="{9BF6D086-C051-4311-A550-9E288D30098C}" destId="{D5E2C819-1E04-4DE0-B47F-31A04789E068}" srcOrd="1" destOrd="0" presId="urn:microsoft.com/office/officeart/2005/8/layout/orgChart1"/>
    <dgm:cxn modelId="{6342C726-9D05-4F1F-BD43-E63D9F0DCF76}" type="presParOf" srcId="{D5E2C819-1E04-4DE0-B47F-31A04789E068}" destId="{34C4DACE-8DDF-4883-971C-CC90FF5D476C}" srcOrd="0" destOrd="0" presId="urn:microsoft.com/office/officeart/2005/8/layout/orgChart1"/>
    <dgm:cxn modelId="{8C4CC893-3FBE-4F4D-9630-8916FC005CD4}" type="presParOf" srcId="{D5E2C819-1E04-4DE0-B47F-31A04789E068}" destId="{36D76B0C-792D-4878-BC4E-D2F6B2334C24}" srcOrd="1" destOrd="0" presId="urn:microsoft.com/office/officeart/2005/8/layout/orgChart1"/>
    <dgm:cxn modelId="{A4102D61-98CD-4489-86F7-B33862F36477}" type="presParOf" srcId="{36D76B0C-792D-4878-BC4E-D2F6B2334C24}" destId="{DC18726D-A6E2-409B-9B30-29004645FEBE}" srcOrd="0" destOrd="0" presId="urn:microsoft.com/office/officeart/2005/8/layout/orgChart1"/>
    <dgm:cxn modelId="{A6B30F2B-C88E-432E-85BD-2DB1BBBD2612}" type="presParOf" srcId="{DC18726D-A6E2-409B-9B30-29004645FEBE}" destId="{0CCA8334-581B-4430-BACD-3E66E9D26154}" srcOrd="0" destOrd="0" presId="urn:microsoft.com/office/officeart/2005/8/layout/orgChart1"/>
    <dgm:cxn modelId="{C59ECBB5-EC70-40A2-9E8A-9FCAFA90C656}" type="presParOf" srcId="{DC18726D-A6E2-409B-9B30-29004645FEBE}" destId="{328DE7EE-C483-4C16-BB88-241C4CCF87EE}" srcOrd="1" destOrd="0" presId="urn:microsoft.com/office/officeart/2005/8/layout/orgChart1"/>
    <dgm:cxn modelId="{3ACED3BB-DD2B-4BAB-B381-A647ACF5DBA3}" type="presParOf" srcId="{36D76B0C-792D-4878-BC4E-D2F6B2334C24}" destId="{4AE5BC5F-0CA3-485C-A285-0B2DB37B8ED7}" srcOrd="1" destOrd="0" presId="urn:microsoft.com/office/officeart/2005/8/layout/orgChart1"/>
    <dgm:cxn modelId="{E599143C-35F3-4F1D-8107-89C26736FC1D}" type="presParOf" srcId="{36D76B0C-792D-4878-BC4E-D2F6B2334C24}" destId="{C5C4F1DA-FDE8-44E3-8FA3-16BE1B908830}" srcOrd="2" destOrd="0" presId="urn:microsoft.com/office/officeart/2005/8/layout/orgChart1"/>
    <dgm:cxn modelId="{1382CAF7-EA7A-4E34-B1C4-441A65B83B41}" type="presParOf" srcId="{D5E2C819-1E04-4DE0-B47F-31A04789E068}" destId="{5F45A8C1-0BC9-4075-A796-5C0927870A1F}" srcOrd="2" destOrd="0" presId="urn:microsoft.com/office/officeart/2005/8/layout/orgChart1"/>
    <dgm:cxn modelId="{814CBF37-1908-4EDC-9505-CB96AEC60E44}" type="presParOf" srcId="{D5E2C819-1E04-4DE0-B47F-31A04789E068}" destId="{C2FF9013-86BA-47A7-B4E6-6408A06F13AA}" srcOrd="3" destOrd="0" presId="urn:microsoft.com/office/officeart/2005/8/layout/orgChart1"/>
    <dgm:cxn modelId="{75BFA163-EB2D-4122-B675-65890E1F875F}" type="presParOf" srcId="{C2FF9013-86BA-47A7-B4E6-6408A06F13AA}" destId="{0F8AA827-8C0B-4FC8-8675-C3D02F96BD91}" srcOrd="0" destOrd="0" presId="urn:microsoft.com/office/officeart/2005/8/layout/orgChart1"/>
    <dgm:cxn modelId="{416A4151-8CD6-4CBC-AEEB-28AAD76B55A7}" type="presParOf" srcId="{0F8AA827-8C0B-4FC8-8675-C3D02F96BD91}" destId="{592FEA83-7B22-40E9-8562-0E4D38C5E456}" srcOrd="0" destOrd="0" presId="urn:microsoft.com/office/officeart/2005/8/layout/orgChart1"/>
    <dgm:cxn modelId="{1C3531CF-C5E4-44FC-B401-C21197B3BB05}" type="presParOf" srcId="{0F8AA827-8C0B-4FC8-8675-C3D02F96BD91}" destId="{E7F99696-A2F1-4324-BFAE-21551C113D0F}" srcOrd="1" destOrd="0" presId="urn:microsoft.com/office/officeart/2005/8/layout/orgChart1"/>
    <dgm:cxn modelId="{961745C2-2485-46F8-AB7E-318FFA4A39DD}" type="presParOf" srcId="{C2FF9013-86BA-47A7-B4E6-6408A06F13AA}" destId="{4C40C745-7ACA-48BB-AE16-1F9B38FBCF80}" srcOrd="1" destOrd="0" presId="urn:microsoft.com/office/officeart/2005/8/layout/orgChart1"/>
    <dgm:cxn modelId="{5E05CDFE-2E03-461F-870B-EEF72263FEA5}" type="presParOf" srcId="{C2FF9013-86BA-47A7-B4E6-6408A06F13AA}" destId="{167429E1-D6E4-4F22-AA8F-E09A328E6960}" srcOrd="2" destOrd="0" presId="urn:microsoft.com/office/officeart/2005/8/layout/orgChart1"/>
    <dgm:cxn modelId="{4AE33696-C22C-490F-B642-FF3183310F29}" type="presParOf" srcId="{D5E2C819-1E04-4DE0-B47F-31A04789E068}" destId="{36EA780E-1CA9-4BF5-89DA-7189A46C36B7}" srcOrd="4" destOrd="0" presId="urn:microsoft.com/office/officeart/2005/8/layout/orgChart1"/>
    <dgm:cxn modelId="{EB477056-121B-43A9-8392-FE92A6A6D2F8}" type="presParOf" srcId="{D5E2C819-1E04-4DE0-B47F-31A04789E068}" destId="{866EE9CE-3EB8-4919-BA0A-376293C50E16}" srcOrd="5" destOrd="0" presId="urn:microsoft.com/office/officeart/2005/8/layout/orgChart1"/>
    <dgm:cxn modelId="{28BB55B6-C3EA-461F-987D-C25A55F2377C}" type="presParOf" srcId="{866EE9CE-3EB8-4919-BA0A-376293C50E16}" destId="{4C38A98E-6AD5-4C94-91C2-DE141CF2C14D}" srcOrd="0" destOrd="0" presId="urn:microsoft.com/office/officeart/2005/8/layout/orgChart1"/>
    <dgm:cxn modelId="{E74836AE-345E-4C0C-8E75-7B00A4D413B1}" type="presParOf" srcId="{4C38A98E-6AD5-4C94-91C2-DE141CF2C14D}" destId="{2B70E32B-274F-4809-9E5D-0C61C1FA5F6C}" srcOrd="0" destOrd="0" presId="urn:microsoft.com/office/officeart/2005/8/layout/orgChart1"/>
    <dgm:cxn modelId="{04E5F4E3-0450-4735-A1C8-3E15024579F4}" type="presParOf" srcId="{4C38A98E-6AD5-4C94-91C2-DE141CF2C14D}" destId="{6E1C1A7E-7EE8-46A6-A6E6-E65EF71F5BA8}" srcOrd="1" destOrd="0" presId="urn:microsoft.com/office/officeart/2005/8/layout/orgChart1"/>
    <dgm:cxn modelId="{A8A2873A-A0E5-4826-8329-CF51CAE81CC0}" type="presParOf" srcId="{866EE9CE-3EB8-4919-BA0A-376293C50E16}" destId="{AC524F31-356F-4687-9A83-CE5038A3F3B5}" srcOrd="1" destOrd="0" presId="urn:microsoft.com/office/officeart/2005/8/layout/orgChart1"/>
    <dgm:cxn modelId="{B79892DD-E9E7-481E-BC91-62DF52524938}" type="presParOf" srcId="{866EE9CE-3EB8-4919-BA0A-376293C50E16}" destId="{8C394B22-889F-4FF7-AE8B-1EAACDA5F2F6}" srcOrd="2" destOrd="0" presId="urn:microsoft.com/office/officeart/2005/8/layout/orgChart1"/>
    <dgm:cxn modelId="{C7F1C703-83F8-43EE-9A72-A2023E475504}" type="presParOf" srcId="{D5E2C819-1E04-4DE0-B47F-31A04789E068}" destId="{B9444A34-8304-4991-AE8E-B5FECFE535AD}" srcOrd="6" destOrd="0" presId="urn:microsoft.com/office/officeart/2005/8/layout/orgChart1"/>
    <dgm:cxn modelId="{BA6D8BF2-1A47-4332-9057-357CB8A95BB4}" type="presParOf" srcId="{D5E2C819-1E04-4DE0-B47F-31A04789E068}" destId="{A419DC12-98F6-4879-8563-7C0718124387}" srcOrd="7" destOrd="0" presId="urn:microsoft.com/office/officeart/2005/8/layout/orgChart1"/>
    <dgm:cxn modelId="{90D720B1-1511-457E-A709-4E34D32118E5}" type="presParOf" srcId="{A419DC12-98F6-4879-8563-7C0718124387}" destId="{D65A67C3-892E-437B-A0CC-BC7D1A584090}" srcOrd="0" destOrd="0" presId="urn:microsoft.com/office/officeart/2005/8/layout/orgChart1"/>
    <dgm:cxn modelId="{75ED244F-052B-4BF2-A289-CE2DFFA6D07A}" type="presParOf" srcId="{D65A67C3-892E-437B-A0CC-BC7D1A584090}" destId="{CA41B03D-8B58-456F-9C48-753060B67E03}" srcOrd="0" destOrd="0" presId="urn:microsoft.com/office/officeart/2005/8/layout/orgChart1"/>
    <dgm:cxn modelId="{B91122DF-92AC-4499-BAE6-3CB31F0A1AD4}" type="presParOf" srcId="{D65A67C3-892E-437B-A0CC-BC7D1A584090}" destId="{0129CDD1-0F8F-4AA0-BFB6-A4FF246EF6FE}" srcOrd="1" destOrd="0" presId="urn:microsoft.com/office/officeart/2005/8/layout/orgChart1"/>
    <dgm:cxn modelId="{F804C38E-D33A-4710-96D9-3278E809BE91}" type="presParOf" srcId="{A419DC12-98F6-4879-8563-7C0718124387}" destId="{A839DD17-A8BC-4194-96A0-C18A26CA3D81}" srcOrd="1" destOrd="0" presId="urn:microsoft.com/office/officeart/2005/8/layout/orgChart1"/>
    <dgm:cxn modelId="{570A01F7-09BF-4460-A31F-8FD635A3CED4}" type="presParOf" srcId="{A419DC12-98F6-4879-8563-7C0718124387}" destId="{34A4DF48-CB2A-4D5C-8B1C-F8A0CD45077A}" srcOrd="2" destOrd="0" presId="urn:microsoft.com/office/officeart/2005/8/layout/orgChart1"/>
    <dgm:cxn modelId="{7A2E8CD8-4D45-4DE5-8132-DC73DA69DDDD}" type="presParOf" srcId="{D5E2C819-1E04-4DE0-B47F-31A04789E068}" destId="{2F062BD7-79D6-48D0-96EB-107693FCCB1A}" srcOrd="8" destOrd="0" presId="urn:microsoft.com/office/officeart/2005/8/layout/orgChart1"/>
    <dgm:cxn modelId="{D641AB46-B15C-4F57-889D-20947B30B421}" type="presParOf" srcId="{D5E2C819-1E04-4DE0-B47F-31A04789E068}" destId="{FE5DC394-7DA4-4D25-A4BF-C0DDD43E9F4B}" srcOrd="9" destOrd="0" presId="urn:microsoft.com/office/officeart/2005/8/layout/orgChart1"/>
    <dgm:cxn modelId="{6DC9D0E8-31A1-4966-8528-13B7492BC6FA}" type="presParOf" srcId="{FE5DC394-7DA4-4D25-A4BF-C0DDD43E9F4B}" destId="{49BA3EF8-4DD1-429A-8F48-02DDC3F060C7}" srcOrd="0" destOrd="0" presId="urn:microsoft.com/office/officeart/2005/8/layout/orgChart1"/>
    <dgm:cxn modelId="{1263D91D-3600-471D-B911-839297C3C176}" type="presParOf" srcId="{49BA3EF8-4DD1-429A-8F48-02DDC3F060C7}" destId="{D9F80721-BCF2-4397-A658-5E29E3B1BF29}" srcOrd="0" destOrd="0" presId="urn:microsoft.com/office/officeart/2005/8/layout/orgChart1"/>
    <dgm:cxn modelId="{DAEAFB39-9030-441D-8F5A-693F26FFF668}" type="presParOf" srcId="{49BA3EF8-4DD1-429A-8F48-02DDC3F060C7}" destId="{25E25152-EC18-410A-9CFB-D35475374146}" srcOrd="1" destOrd="0" presId="urn:microsoft.com/office/officeart/2005/8/layout/orgChart1"/>
    <dgm:cxn modelId="{C6CE0EE9-59CE-4827-B916-CBE3F799DD98}" type="presParOf" srcId="{FE5DC394-7DA4-4D25-A4BF-C0DDD43E9F4B}" destId="{3614605D-0781-4FA9-B8DA-8F9DCC5DA94A}" srcOrd="1" destOrd="0" presId="urn:microsoft.com/office/officeart/2005/8/layout/orgChart1"/>
    <dgm:cxn modelId="{329E452A-12A6-4C33-A31E-BD887DA52BE0}" type="presParOf" srcId="{FE5DC394-7DA4-4D25-A4BF-C0DDD43E9F4B}" destId="{9F7719B8-FB11-4946-87F6-C08FB1A12A43}" srcOrd="2" destOrd="0" presId="urn:microsoft.com/office/officeart/2005/8/layout/orgChart1"/>
    <dgm:cxn modelId="{BCDA85A0-2756-4848-B624-B7BE8B8D742D}" type="presParOf" srcId="{9BF6D086-C051-4311-A550-9E288D30098C}" destId="{265E6767-E6E1-4A64-B9E4-80D8C3AEB222}" srcOrd="2" destOrd="0" presId="urn:microsoft.com/office/officeart/2005/8/layout/orgChart1"/>
    <dgm:cxn modelId="{005F622D-AFB9-4C5B-9496-9ABA578B921A}" type="presParOf" srcId="{C12156E0-FC9E-4105-BB11-BFE5B207E256}" destId="{9DAD2835-222A-4D02-8B6B-0ADFDEBD1140}" srcOrd="6" destOrd="0" presId="urn:microsoft.com/office/officeart/2005/8/layout/orgChart1"/>
    <dgm:cxn modelId="{542340F4-5F94-4DD7-AD9D-69796D9C2B56}" type="presParOf" srcId="{C12156E0-FC9E-4105-BB11-BFE5B207E256}" destId="{8F243A8E-5ECC-4417-AE13-C312E4081AC8}" srcOrd="7" destOrd="0" presId="urn:microsoft.com/office/officeart/2005/8/layout/orgChart1"/>
    <dgm:cxn modelId="{12FD54F6-52E6-4EDC-ADF4-B3C4088CCBAB}" type="presParOf" srcId="{8F243A8E-5ECC-4417-AE13-C312E4081AC8}" destId="{59E3FFA4-037C-49B1-9D96-2E2821953564}" srcOrd="0" destOrd="0" presId="urn:microsoft.com/office/officeart/2005/8/layout/orgChart1"/>
    <dgm:cxn modelId="{116ED62D-BF2D-4A89-9A3F-A9DF942BB358}" type="presParOf" srcId="{59E3FFA4-037C-49B1-9D96-2E2821953564}" destId="{5CA12E8F-2148-4C94-AF2E-E7473967B067}" srcOrd="0" destOrd="0" presId="urn:microsoft.com/office/officeart/2005/8/layout/orgChart1"/>
    <dgm:cxn modelId="{BEE29600-72F8-4AA7-B507-3BE8FAE3A786}" type="presParOf" srcId="{59E3FFA4-037C-49B1-9D96-2E2821953564}" destId="{D9635B15-D347-49EB-8707-3CD9D2244C5C}" srcOrd="1" destOrd="0" presId="urn:microsoft.com/office/officeart/2005/8/layout/orgChart1"/>
    <dgm:cxn modelId="{9178447A-AF08-4527-81DF-84BFFFD64A2C}" type="presParOf" srcId="{8F243A8E-5ECC-4417-AE13-C312E4081AC8}" destId="{81284FBB-A3F6-402D-961E-50EE15AAC059}" srcOrd="1" destOrd="0" presId="urn:microsoft.com/office/officeart/2005/8/layout/orgChart1"/>
    <dgm:cxn modelId="{6DDC3A62-5935-4A31-B315-046AED5D6FBB}" type="presParOf" srcId="{81284FBB-A3F6-402D-961E-50EE15AAC059}" destId="{AE83D5AF-7682-4553-B4A8-160A23FE9A71}" srcOrd="0" destOrd="0" presId="urn:microsoft.com/office/officeart/2005/8/layout/orgChart1"/>
    <dgm:cxn modelId="{D62B0E5D-2C3A-4473-9B0C-8CAF264473D7}" type="presParOf" srcId="{81284FBB-A3F6-402D-961E-50EE15AAC059}" destId="{5F54DED8-A0AC-4243-A1B2-ED0C73D5B73B}" srcOrd="1" destOrd="0" presId="urn:microsoft.com/office/officeart/2005/8/layout/orgChart1"/>
    <dgm:cxn modelId="{4AF85911-A9F1-42D2-931B-34D7CAD4D879}" type="presParOf" srcId="{5F54DED8-A0AC-4243-A1B2-ED0C73D5B73B}" destId="{715DAD64-810B-40FB-AB02-7D53575F53DA}" srcOrd="0" destOrd="0" presId="urn:microsoft.com/office/officeart/2005/8/layout/orgChart1"/>
    <dgm:cxn modelId="{37C4B3A9-5937-4C22-897D-0828F6B8C53E}" type="presParOf" srcId="{715DAD64-810B-40FB-AB02-7D53575F53DA}" destId="{8B9A977F-D673-4A0D-B789-464DECA2C5D1}" srcOrd="0" destOrd="0" presId="urn:microsoft.com/office/officeart/2005/8/layout/orgChart1"/>
    <dgm:cxn modelId="{C6772AF6-3550-4AF5-A84E-574F3E6A9F3B}" type="presParOf" srcId="{715DAD64-810B-40FB-AB02-7D53575F53DA}" destId="{30437776-6631-46F8-8485-1E8AD6561C92}" srcOrd="1" destOrd="0" presId="urn:microsoft.com/office/officeart/2005/8/layout/orgChart1"/>
    <dgm:cxn modelId="{251DE53F-B81F-415C-8062-8AAF5129E994}" type="presParOf" srcId="{5F54DED8-A0AC-4243-A1B2-ED0C73D5B73B}" destId="{DA9F4B17-1B51-40F3-8A76-0A84E51289D0}" srcOrd="1" destOrd="0" presId="urn:microsoft.com/office/officeart/2005/8/layout/orgChart1"/>
    <dgm:cxn modelId="{DE89F000-B194-4C9F-BC1C-0379E0D362DE}" type="presParOf" srcId="{5F54DED8-A0AC-4243-A1B2-ED0C73D5B73B}" destId="{3F02BA77-8C35-49C1-BAE5-33CADFA908D0}" srcOrd="2" destOrd="0" presId="urn:microsoft.com/office/officeart/2005/8/layout/orgChart1"/>
    <dgm:cxn modelId="{D8F17929-0F3D-4400-B72B-995B0056A6A5}" type="presParOf" srcId="{81284FBB-A3F6-402D-961E-50EE15AAC059}" destId="{C0601A8F-A999-43DC-BF28-06E97A305F71}" srcOrd="2" destOrd="0" presId="urn:microsoft.com/office/officeart/2005/8/layout/orgChart1"/>
    <dgm:cxn modelId="{C184A94C-AECE-4CD1-A7CF-087E2DF67B13}" type="presParOf" srcId="{81284FBB-A3F6-402D-961E-50EE15AAC059}" destId="{99E1C8EC-EA6A-47AB-8A00-DE407B974908}" srcOrd="3" destOrd="0" presId="urn:microsoft.com/office/officeart/2005/8/layout/orgChart1"/>
    <dgm:cxn modelId="{B95B81BB-1A6A-46E2-AD3A-D51EC8A49756}" type="presParOf" srcId="{99E1C8EC-EA6A-47AB-8A00-DE407B974908}" destId="{E912B4F0-ABF4-4451-997E-30AACAADDE80}" srcOrd="0" destOrd="0" presId="urn:microsoft.com/office/officeart/2005/8/layout/orgChart1"/>
    <dgm:cxn modelId="{77CAC595-AC27-46BE-A6C1-57F56BFDA197}" type="presParOf" srcId="{E912B4F0-ABF4-4451-997E-30AACAADDE80}" destId="{9C556DD6-0FC2-41E4-A08B-A10185B1DBD3}" srcOrd="0" destOrd="0" presId="urn:microsoft.com/office/officeart/2005/8/layout/orgChart1"/>
    <dgm:cxn modelId="{DA20E299-7670-4CCC-8BA9-02234548C612}" type="presParOf" srcId="{E912B4F0-ABF4-4451-997E-30AACAADDE80}" destId="{9442B309-0254-4CC6-9CC6-374ED81E6E36}" srcOrd="1" destOrd="0" presId="urn:microsoft.com/office/officeart/2005/8/layout/orgChart1"/>
    <dgm:cxn modelId="{E566889D-F7A7-4950-ACCA-469B3C173387}" type="presParOf" srcId="{99E1C8EC-EA6A-47AB-8A00-DE407B974908}" destId="{8F077C1A-184D-4D27-A19E-CBB4AAB31926}" srcOrd="1" destOrd="0" presId="urn:microsoft.com/office/officeart/2005/8/layout/orgChart1"/>
    <dgm:cxn modelId="{01C8799E-1A04-4473-9565-55E9F3FEBAE0}" type="presParOf" srcId="{99E1C8EC-EA6A-47AB-8A00-DE407B974908}" destId="{83577D3C-5DB8-419F-A521-5CF4BF29DDD0}" srcOrd="2" destOrd="0" presId="urn:microsoft.com/office/officeart/2005/8/layout/orgChart1"/>
    <dgm:cxn modelId="{24445CCC-009A-4147-AACD-52DCDEC28EE0}" type="presParOf" srcId="{81284FBB-A3F6-402D-961E-50EE15AAC059}" destId="{AB36490F-AD0E-4B0C-8D19-DCCFC84CF565}" srcOrd="4" destOrd="0" presId="urn:microsoft.com/office/officeart/2005/8/layout/orgChart1"/>
    <dgm:cxn modelId="{8FBF3896-07DA-415B-A657-C9E5662C047A}" type="presParOf" srcId="{81284FBB-A3F6-402D-961E-50EE15AAC059}" destId="{C7C9A043-E4BF-428D-AB38-AFBF825F436C}" srcOrd="5" destOrd="0" presId="urn:microsoft.com/office/officeart/2005/8/layout/orgChart1"/>
    <dgm:cxn modelId="{C3A77492-27D7-436A-A2E1-7400790DCE39}" type="presParOf" srcId="{C7C9A043-E4BF-428D-AB38-AFBF825F436C}" destId="{A1F9E2F8-963B-495D-9F3F-D655B3406866}" srcOrd="0" destOrd="0" presId="urn:microsoft.com/office/officeart/2005/8/layout/orgChart1"/>
    <dgm:cxn modelId="{F9389D45-3014-4D65-98DB-66D68A9849DE}" type="presParOf" srcId="{A1F9E2F8-963B-495D-9F3F-D655B3406866}" destId="{4CAA7B31-6AB7-4649-9520-0F43FDFB3EB3}" srcOrd="0" destOrd="0" presId="urn:microsoft.com/office/officeart/2005/8/layout/orgChart1"/>
    <dgm:cxn modelId="{A4ED8C4B-503D-4DEB-AFD6-59FD426D9959}" type="presParOf" srcId="{A1F9E2F8-963B-495D-9F3F-D655B3406866}" destId="{CAEDC185-4851-47D8-A1E1-A025969D00E9}" srcOrd="1" destOrd="0" presId="urn:microsoft.com/office/officeart/2005/8/layout/orgChart1"/>
    <dgm:cxn modelId="{315CA2BF-6C92-40D5-BF93-269762CC98EF}" type="presParOf" srcId="{C7C9A043-E4BF-428D-AB38-AFBF825F436C}" destId="{3ECE53DF-B342-4C1A-98EC-1DCF1E48F403}" srcOrd="1" destOrd="0" presId="urn:microsoft.com/office/officeart/2005/8/layout/orgChart1"/>
    <dgm:cxn modelId="{25319922-2BEE-4E48-B5D8-7097EFD0B80C}" type="presParOf" srcId="{C7C9A043-E4BF-428D-AB38-AFBF825F436C}" destId="{4388F68A-1D13-4C8D-BB1F-879C651FC48C}" srcOrd="2" destOrd="0" presId="urn:microsoft.com/office/officeart/2005/8/layout/orgChart1"/>
    <dgm:cxn modelId="{8A8C5E88-F77B-4021-B5A0-409E63F28957}" type="presParOf" srcId="{8F243A8E-5ECC-4417-AE13-C312E4081AC8}" destId="{F392C25C-ECBE-4CF7-B056-4F959D8D0456}" srcOrd="2" destOrd="0" presId="urn:microsoft.com/office/officeart/2005/8/layout/orgChart1"/>
    <dgm:cxn modelId="{85F8EAEB-6688-43EC-8082-F3DB5D27A93F}" type="presParOf" srcId="{8E9DB8B3-6AAB-4DDC-80D7-787FFE2E162B}" destId="{285D060A-A8BF-4954-9D3B-C135C3C0006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25F65F-EFFE-438C-A023-455D32BC7CD0}">
      <dsp:nvSpPr>
        <dsp:cNvPr id="0" name=""/>
        <dsp:cNvSpPr/>
      </dsp:nvSpPr>
      <dsp:spPr>
        <a:xfrm>
          <a:off x="4082323" y="1412439"/>
          <a:ext cx="1706432" cy="5923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6157"/>
              </a:lnTo>
              <a:lnTo>
                <a:pt x="1706432" y="296157"/>
              </a:lnTo>
              <a:lnTo>
                <a:pt x="1706432" y="592315"/>
              </a:lnTo>
            </a:path>
          </a:pathLst>
        </a:custGeom>
        <a:noFill/>
        <a:ln w="15875" cap="rnd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EB35EA-8879-456B-A886-C1D02C7FA81A}">
      <dsp:nvSpPr>
        <dsp:cNvPr id="0" name=""/>
        <dsp:cNvSpPr/>
      </dsp:nvSpPr>
      <dsp:spPr>
        <a:xfrm>
          <a:off x="2375890" y="1412439"/>
          <a:ext cx="1706432" cy="592315"/>
        </a:xfrm>
        <a:custGeom>
          <a:avLst/>
          <a:gdLst/>
          <a:ahLst/>
          <a:cxnLst/>
          <a:rect l="0" t="0" r="0" b="0"/>
          <a:pathLst>
            <a:path>
              <a:moveTo>
                <a:pt x="1706432" y="0"/>
              </a:moveTo>
              <a:lnTo>
                <a:pt x="1706432" y="296157"/>
              </a:lnTo>
              <a:lnTo>
                <a:pt x="0" y="296157"/>
              </a:lnTo>
              <a:lnTo>
                <a:pt x="0" y="592315"/>
              </a:lnTo>
            </a:path>
          </a:pathLst>
        </a:custGeom>
        <a:noFill/>
        <a:ln w="15875" cap="rnd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BA6808-63CE-4F5A-B09F-A4B0D7F9BDCD}">
      <dsp:nvSpPr>
        <dsp:cNvPr id="0" name=""/>
        <dsp:cNvSpPr/>
      </dsp:nvSpPr>
      <dsp:spPr>
        <a:xfrm>
          <a:off x="2672047" y="2164"/>
          <a:ext cx="2820550" cy="141027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800" kern="1200" dirty="0" smtClean="0"/>
            <a:t>Contaminación ambiental </a:t>
          </a:r>
          <a:endParaRPr lang="es-EC" sz="2800" kern="1200" dirty="0"/>
        </a:p>
      </dsp:txBody>
      <dsp:txXfrm>
        <a:off x="2672047" y="2164"/>
        <a:ext cx="2820550" cy="1410275"/>
      </dsp:txXfrm>
    </dsp:sp>
    <dsp:sp modelId="{B2971DC2-6F1B-4F0D-948D-94E091208F5B}">
      <dsp:nvSpPr>
        <dsp:cNvPr id="0" name=""/>
        <dsp:cNvSpPr/>
      </dsp:nvSpPr>
      <dsp:spPr>
        <a:xfrm>
          <a:off x="965614" y="2004754"/>
          <a:ext cx="2820550" cy="141027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800" kern="1200" dirty="0" smtClean="0"/>
            <a:t>Ambiente</a:t>
          </a:r>
          <a:endParaRPr lang="es-EC" sz="2800" kern="1200" dirty="0"/>
        </a:p>
      </dsp:txBody>
      <dsp:txXfrm>
        <a:off x="965614" y="2004754"/>
        <a:ext cx="2820550" cy="1410275"/>
      </dsp:txXfrm>
    </dsp:sp>
    <dsp:sp modelId="{D195372D-0F83-4D56-9EF8-335D1E8034AB}">
      <dsp:nvSpPr>
        <dsp:cNvPr id="0" name=""/>
        <dsp:cNvSpPr/>
      </dsp:nvSpPr>
      <dsp:spPr>
        <a:xfrm>
          <a:off x="4378480" y="2004754"/>
          <a:ext cx="2820550" cy="141027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800" kern="1200" dirty="0" smtClean="0"/>
            <a:t>Salud Humana</a:t>
          </a:r>
          <a:endParaRPr lang="es-EC" sz="2800" kern="1200" dirty="0"/>
        </a:p>
      </dsp:txBody>
      <dsp:txXfrm>
        <a:off x="4378480" y="2004754"/>
        <a:ext cx="2820550" cy="141027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3A481E-390B-464E-A36D-3AF6475F1AB5}">
      <dsp:nvSpPr>
        <dsp:cNvPr id="0" name=""/>
        <dsp:cNvSpPr/>
      </dsp:nvSpPr>
      <dsp:spPr>
        <a:xfrm>
          <a:off x="4373917" y="1832775"/>
          <a:ext cx="322017" cy="11257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25784"/>
              </a:lnTo>
              <a:lnTo>
                <a:pt x="322017" y="1125784"/>
              </a:lnTo>
            </a:path>
          </a:pathLst>
        </a:custGeom>
        <a:noFill/>
        <a:ln w="15875" cap="rnd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E5EC51-BDA4-4044-BD0A-4B345A06BF10}">
      <dsp:nvSpPr>
        <dsp:cNvPr id="0" name=""/>
        <dsp:cNvSpPr/>
      </dsp:nvSpPr>
      <dsp:spPr>
        <a:xfrm>
          <a:off x="3485404" y="756372"/>
          <a:ext cx="1747226" cy="3200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1192"/>
              </a:lnTo>
              <a:lnTo>
                <a:pt x="1747226" y="161192"/>
              </a:lnTo>
              <a:lnTo>
                <a:pt x="1747226" y="320030"/>
              </a:lnTo>
            </a:path>
          </a:pathLst>
        </a:custGeom>
        <a:noFill/>
        <a:ln w="15875" cap="rnd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1247DA-8EA7-48F5-933B-9D0E1C9D8197}">
      <dsp:nvSpPr>
        <dsp:cNvPr id="0" name=""/>
        <dsp:cNvSpPr/>
      </dsp:nvSpPr>
      <dsp:spPr>
        <a:xfrm>
          <a:off x="816061" y="1832775"/>
          <a:ext cx="226911" cy="11303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30398"/>
              </a:lnTo>
              <a:lnTo>
                <a:pt x="226911" y="1130398"/>
              </a:lnTo>
            </a:path>
          </a:pathLst>
        </a:custGeom>
        <a:noFill/>
        <a:ln w="15875" cap="rnd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5DB167-8110-418B-91E4-B39A974D85E7}">
      <dsp:nvSpPr>
        <dsp:cNvPr id="0" name=""/>
        <dsp:cNvSpPr/>
      </dsp:nvSpPr>
      <dsp:spPr>
        <a:xfrm>
          <a:off x="1421159" y="756372"/>
          <a:ext cx="2064244" cy="320030"/>
        </a:xfrm>
        <a:custGeom>
          <a:avLst/>
          <a:gdLst/>
          <a:ahLst/>
          <a:cxnLst/>
          <a:rect l="0" t="0" r="0" b="0"/>
          <a:pathLst>
            <a:path>
              <a:moveTo>
                <a:pt x="2064244" y="0"/>
              </a:moveTo>
              <a:lnTo>
                <a:pt x="2064244" y="161192"/>
              </a:lnTo>
              <a:lnTo>
                <a:pt x="0" y="161192"/>
              </a:lnTo>
              <a:lnTo>
                <a:pt x="0" y="320030"/>
              </a:lnTo>
            </a:path>
          </a:pathLst>
        </a:custGeom>
        <a:noFill/>
        <a:ln w="15875" cap="rnd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2414FE-36B2-4194-AC84-CCEB49DC0971}">
      <dsp:nvSpPr>
        <dsp:cNvPr id="0" name=""/>
        <dsp:cNvSpPr/>
      </dsp:nvSpPr>
      <dsp:spPr>
        <a:xfrm>
          <a:off x="1817716" y="0"/>
          <a:ext cx="3335375" cy="75637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Microbiología del suelo </a:t>
          </a:r>
          <a:endParaRPr lang="es-EC" sz="1800" kern="1200" dirty="0"/>
        </a:p>
      </dsp:txBody>
      <dsp:txXfrm>
        <a:off x="1817716" y="0"/>
        <a:ext cx="3335375" cy="756372"/>
      </dsp:txXfrm>
    </dsp:sp>
    <dsp:sp modelId="{0935619A-C612-401A-AF94-2BFA4011D17D}">
      <dsp:nvSpPr>
        <dsp:cNvPr id="0" name=""/>
        <dsp:cNvSpPr/>
      </dsp:nvSpPr>
      <dsp:spPr>
        <a:xfrm>
          <a:off x="664787" y="1076402"/>
          <a:ext cx="1512744" cy="75637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suelo </a:t>
          </a:r>
          <a:endParaRPr lang="es-EC" sz="2000" kern="1200" dirty="0"/>
        </a:p>
      </dsp:txBody>
      <dsp:txXfrm>
        <a:off x="664787" y="1076402"/>
        <a:ext cx="1512744" cy="756372"/>
      </dsp:txXfrm>
    </dsp:sp>
    <dsp:sp modelId="{6FD0558D-89A6-4B76-AC58-DE05E6EDBF5D}">
      <dsp:nvSpPr>
        <dsp:cNvPr id="0" name=""/>
        <dsp:cNvSpPr/>
      </dsp:nvSpPr>
      <dsp:spPr>
        <a:xfrm>
          <a:off x="1042973" y="2150451"/>
          <a:ext cx="3335284" cy="162544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smtClean="0"/>
            <a:t>resultado de la transformación de sustancias orgánicas y minerales sobre la superficie terrestre (Juárez, Sánchez y </a:t>
          </a:r>
          <a:r>
            <a:rPr lang="es-ES" sz="1900" kern="1200" dirty="0" err="1" smtClean="0"/>
            <a:t>Sanchez</a:t>
          </a:r>
          <a:r>
            <a:rPr lang="es-ES" sz="1900" kern="1200" dirty="0" smtClean="0"/>
            <a:t>, 2006).</a:t>
          </a:r>
          <a:endParaRPr lang="es-EC" sz="1900" kern="1200" dirty="0"/>
        </a:p>
      </dsp:txBody>
      <dsp:txXfrm>
        <a:off x="1042973" y="2150451"/>
        <a:ext cx="3335284" cy="1625444"/>
      </dsp:txXfrm>
    </dsp:sp>
    <dsp:sp modelId="{BCECB04E-BF4E-46F3-84CA-C9E07A402C43}">
      <dsp:nvSpPr>
        <dsp:cNvPr id="0" name=""/>
        <dsp:cNvSpPr/>
      </dsp:nvSpPr>
      <dsp:spPr>
        <a:xfrm>
          <a:off x="4159239" y="1076402"/>
          <a:ext cx="2146781" cy="75637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Microorganismos </a:t>
          </a:r>
          <a:endParaRPr lang="es-EC" sz="1800" kern="1200" dirty="0"/>
        </a:p>
      </dsp:txBody>
      <dsp:txXfrm>
        <a:off x="4159239" y="1076402"/>
        <a:ext cx="2146781" cy="756372"/>
      </dsp:txXfrm>
    </dsp:sp>
    <dsp:sp modelId="{1FEAA4A5-187E-43D5-A5E9-26EA62E618DA}">
      <dsp:nvSpPr>
        <dsp:cNvPr id="0" name=""/>
        <dsp:cNvSpPr/>
      </dsp:nvSpPr>
      <dsp:spPr>
        <a:xfrm>
          <a:off x="4695934" y="2150451"/>
          <a:ext cx="3554678" cy="161621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funcionan como poblaciones y juegan papeles beneficiosos y vitales; sin embargo, también pueden causar enfermedades, ya que colonizan todos los ambientes e interacciones con plantas, animales y el hombre (Montaño </a:t>
          </a:r>
          <a:r>
            <a:rPr lang="es-ES" sz="1400" i="1" kern="1200" dirty="0" smtClean="0"/>
            <a:t>et al, </a:t>
          </a:r>
          <a:r>
            <a:rPr lang="es-ES" sz="1400" kern="1200" dirty="0" smtClean="0"/>
            <a:t>2010).</a:t>
          </a:r>
          <a:endParaRPr lang="es-EC" sz="1400" kern="1200" dirty="0"/>
        </a:p>
      </dsp:txBody>
      <dsp:txXfrm>
        <a:off x="4695934" y="2150451"/>
        <a:ext cx="3554678" cy="161621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15AA8F-FCC9-449C-9A6B-99FB89617E68}" type="datetimeFigureOut">
              <a:rPr lang="es-EC" smtClean="0"/>
              <a:pPr/>
              <a:t>10/05/2014</a:t>
            </a:fld>
            <a:endParaRPr lang="es-EC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01A871-7FC5-43AD-9AFC-94E745A686EE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xmlns="" val="30034160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Imágenes</a:t>
            </a:r>
            <a:r>
              <a:rPr lang="es-ES" baseline="0" dirty="0" smtClean="0"/>
              <a:t> tomadas de: </a:t>
            </a:r>
          </a:p>
          <a:p>
            <a:r>
              <a:rPr lang="es-ES" baseline="0" dirty="0" smtClean="0"/>
              <a:t>http://elblogdeltavo-tavo.blogspot.com/2011/09/la-contaminacion-ambiental.html</a:t>
            </a:r>
          </a:p>
          <a:p>
            <a:r>
              <a:rPr lang="es-ES" baseline="0" dirty="0" smtClean="0"/>
              <a:t>http://pamesanchezambi.blogspot.com/2012/10/introduccion-de-la-flora-y-fauna-del.html</a:t>
            </a:r>
          </a:p>
          <a:p>
            <a:endParaRPr lang="es-ES" baseline="0" dirty="0" smtClean="0"/>
          </a:p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01A871-7FC5-43AD-9AFC-94E745A686EE}" type="slidenum">
              <a:rPr lang="es-EC" smtClean="0"/>
              <a:pPr/>
              <a:t>2</a:t>
            </a:fld>
            <a:endParaRPr lang="es-EC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Imagen tomada de: http://www.gifde.com/gif/otros/ciencia/petroleo/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01A871-7FC5-43AD-9AFC-94E745A686EE}" type="slidenum">
              <a:rPr lang="es-EC" smtClean="0"/>
              <a:pPr/>
              <a:t>3</a:t>
            </a:fld>
            <a:endParaRPr lang="es-EC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Imagen tomada de:</a:t>
            </a:r>
            <a:r>
              <a:rPr lang="es-ES" baseline="0" dirty="0" smtClean="0"/>
              <a:t> 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01A871-7FC5-43AD-9AFC-94E745A686EE}" type="slidenum">
              <a:rPr lang="es-EC" smtClean="0"/>
              <a:pPr/>
              <a:t>4</a:t>
            </a:fld>
            <a:endParaRPr lang="es-EC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Imágenes tomadas de : http://www.cuatror.com/</a:t>
            </a:r>
          </a:p>
          <a:p>
            <a:r>
              <a:rPr lang="es-ES" dirty="0" smtClean="0"/>
              <a:t>http://www.spondylus.com.ec/</a:t>
            </a:r>
          </a:p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01A871-7FC5-43AD-9AFC-94E745A686EE}" type="slidenum">
              <a:rPr lang="es-EC" smtClean="0"/>
              <a:pPr/>
              <a:t>5</a:t>
            </a:fld>
            <a:endParaRPr lang="es-EC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Imágenes tomadas</a:t>
            </a:r>
            <a:r>
              <a:rPr lang="es-ES" baseline="0" dirty="0" smtClean="0"/>
              <a:t> de: http://anca24.canalazul24.com/?p=562</a:t>
            </a:r>
          </a:p>
          <a:p>
            <a:r>
              <a:rPr lang="es-ES" dirty="0" smtClean="0"/>
              <a:t>http://auxiliaresenferm.blogspot.com/2013/10/ojos-manifestaciones-generales.html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01A871-7FC5-43AD-9AFC-94E745A686EE}" type="slidenum">
              <a:rPr lang="es-EC" smtClean="0"/>
              <a:pPr/>
              <a:t>6</a:t>
            </a:fld>
            <a:endParaRPr lang="es-EC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Imágenes tomadas de: http://frenteinformaticodeliberacionenergetica.obolog.es/unit-magnetic-repellency-296909</a:t>
            </a:r>
          </a:p>
          <a:p>
            <a:r>
              <a:rPr lang="es-ES" dirty="0" smtClean="0"/>
              <a:t>http://recursostic.educacion.es/ciencias/biosfera/web/alumno/3ESO/Agentes_1/contenidos4.htm</a:t>
            </a:r>
          </a:p>
          <a:p>
            <a:r>
              <a:rPr lang="es-ES" dirty="0" smtClean="0"/>
              <a:t>http://ambientepuro.wikispaces.com/MANUALES+DE+OPERACI%C3%93N+DE+HERRAMIENTAS,+EQUIPOS+Y+MAQUINAS.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01A871-7FC5-43AD-9AFC-94E745A686EE}" type="slidenum">
              <a:rPr lang="es-EC" smtClean="0"/>
              <a:pPr/>
              <a:t>7</a:t>
            </a:fld>
            <a:endParaRPr lang="es-EC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Fotografías</a:t>
            </a:r>
            <a:r>
              <a:rPr lang="es-ES" baseline="0" dirty="0" smtClean="0"/>
              <a:t> t</a:t>
            </a:r>
            <a:r>
              <a:rPr lang="es-ES" dirty="0" smtClean="0"/>
              <a:t>omadas</a:t>
            </a:r>
            <a:r>
              <a:rPr lang="es-ES" baseline="0" dirty="0" smtClean="0"/>
              <a:t> por: Andreína Valle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01A871-7FC5-43AD-9AFC-94E745A686EE}" type="slidenum">
              <a:rPr lang="es-EC" smtClean="0"/>
              <a:pPr/>
              <a:t>8</a:t>
            </a:fld>
            <a:endParaRPr lang="es-EC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Fotografías</a:t>
            </a:r>
            <a:r>
              <a:rPr lang="es-ES" baseline="0" dirty="0" smtClean="0"/>
              <a:t> tomadas por: Andreína Valle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01A871-7FC5-43AD-9AFC-94E745A686EE}" type="slidenum">
              <a:rPr lang="es-EC" smtClean="0"/>
              <a:pPr/>
              <a:t>9</a:t>
            </a:fld>
            <a:endParaRPr lang="es-EC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54" name="Object 46"/>
          <p:cNvGraphicFramePr>
            <a:graphicFrameLocks noChangeAspect="1"/>
          </p:cNvGraphicFramePr>
          <p:nvPr/>
        </p:nvGraphicFramePr>
        <p:xfrm>
          <a:off x="0" y="981075"/>
          <a:ext cx="12192000" cy="5616575"/>
        </p:xfrm>
        <a:graphic>
          <a:graphicData uri="http://schemas.openxmlformats.org/presentationml/2006/ole">
            <p:oleObj spid="_x0000_s45058" name="CorelDRAW" r:id="rId3" imgW="9151920" imgH="5621400" progId="">
              <p:embed/>
            </p:oleObj>
          </a:graphicData>
        </a:graphic>
      </p:graphicFrame>
      <p:sp>
        <p:nvSpPr>
          <p:cNvPr id="17432" name="Rectangle 24"/>
          <p:cNvSpPr>
            <a:spLocks noChangeArrowheads="1"/>
          </p:cNvSpPr>
          <p:nvPr/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endParaRPr lang="es-ES" sz="1400"/>
          </a:p>
        </p:txBody>
      </p:sp>
      <p:sp>
        <p:nvSpPr>
          <p:cNvPr id="17433" name="Rectangle 25"/>
          <p:cNvSpPr>
            <a:spLocks noChangeArrowheads="1"/>
          </p:cNvSpPr>
          <p:nvPr/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es-ES" sz="1400"/>
          </a:p>
        </p:txBody>
      </p:sp>
      <p:sp>
        <p:nvSpPr>
          <p:cNvPr id="17434" name="Rectangle 26"/>
          <p:cNvSpPr>
            <a:spLocks noChangeArrowheads="1"/>
          </p:cNvSpPr>
          <p:nvPr/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endParaRPr lang="es-ES" sz="1400"/>
          </a:p>
        </p:txBody>
      </p:sp>
      <p:sp>
        <p:nvSpPr>
          <p:cNvPr id="17435" name="Rectangle 27"/>
          <p:cNvSpPr>
            <a:spLocks noChangeArrowheads="1"/>
          </p:cNvSpPr>
          <p:nvPr/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es-ES" sz="1400"/>
          </a:p>
        </p:txBody>
      </p:sp>
      <p:pic>
        <p:nvPicPr>
          <p:cNvPr id="17456" name="Picture 48" descr="bannner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722938"/>
            <a:ext cx="12192000" cy="1135062"/>
          </a:xfrm>
          <a:prstGeom prst="rect">
            <a:avLst/>
          </a:prstGeom>
          <a:noFill/>
        </p:spPr>
      </p:pic>
      <p:sp>
        <p:nvSpPr>
          <p:cNvPr id="17458" name="Oval 50"/>
          <p:cNvSpPr>
            <a:spLocks noChangeArrowheads="1"/>
          </p:cNvSpPr>
          <p:nvPr/>
        </p:nvSpPr>
        <p:spPr bwMode="auto">
          <a:xfrm>
            <a:off x="289984" y="260351"/>
            <a:ext cx="1056216" cy="792163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s-MX"/>
          </a:p>
        </p:txBody>
      </p:sp>
      <p:pic>
        <p:nvPicPr>
          <p:cNvPr id="17457" name="Picture 49" descr="LOGO ESPE ORIGINAL copi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3934" y="115888"/>
            <a:ext cx="4417484" cy="887412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</p:spTree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</p:spTree>
  </p:cSld>
  <p:clrMapOvr>
    <a:masterClrMapping/>
  </p:clrMapOvr>
  <p:transition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/>
          <a:lstStyle/>
          <a:p>
            <a:fld id="{D295EFC8-441E-4675-B23C-9658047180BE}" type="datetimeFigureOut">
              <a:rPr lang="es-EC" smtClean="0"/>
              <a:pPr/>
              <a:t>10/05/2014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  <a:prstGeom prst="rect">
            <a:avLst/>
          </a:prstGeom>
        </p:spPr>
        <p:txBody>
          <a:bodyPr/>
          <a:lstStyle/>
          <a:p>
            <a:fld id="{95D37FC7-62EE-4B8B-AF1A-65FD3CD988AA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xmlns="" val="2882916207"/>
      </p:ext>
    </p:extLst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</p:spTree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</p:spTree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</p:spTree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</p:spTree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" name="Rectangle 20"/>
          <p:cNvSpPr>
            <a:spLocks noChangeArrowheads="1"/>
          </p:cNvSpPr>
          <p:nvPr/>
        </p:nvSpPr>
        <p:spPr bwMode="auto">
          <a:xfrm>
            <a:off x="0" y="1"/>
            <a:ext cx="12192000" cy="62071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EB786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1045" name="Rectangle 21"/>
          <p:cNvSpPr>
            <a:spLocks noChangeArrowheads="1"/>
          </p:cNvSpPr>
          <p:nvPr/>
        </p:nvSpPr>
        <p:spPr bwMode="auto">
          <a:xfrm rot="10800000">
            <a:off x="1" y="6308726"/>
            <a:ext cx="10513484" cy="5492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EB786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1047" name="Line 23"/>
          <p:cNvSpPr>
            <a:spLocks noChangeShapeType="1"/>
          </p:cNvSpPr>
          <p:nvPr/>
        </p:nvSpPr>
        <p:spPr bwMode="auto">
          <a:xfrm rot="10800000" flipH="1">
            <a:off x="33868" y="6296025"/>
            <a:ext cx="8879417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MX"/>
          </a:p>
        </p:txBody>
      </p:sp>
      <p:sp>
        <p:nvSpPr>
          <p:cNvPr id="1048" name="Line 24"/>
          <p:cNvSpPr>
            <a:spLocks noChangeShapeType="1"/>
          </p:cNvSpPr>
          <p:nvPr/>
        </p:nvSpPr>
        <p:spPr bwMode="auto">
          <a:xfrm rot="10800000" flipH="1">
            <a:off x="33868" y="6245225"/>
            <a:ext cx="8879417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MX"/>
          </a:p>
        </p:txBody>
      </p:sp>
      <p:pic>
        <p:nvPicPr>
          <p:cNvPr id="1050" name="Picture 26" descr="LOGO ESPE ORIGINAL copia"/>
          <p:cNvPicPr>
            <a:picLocks noChangeAspect="1" noChangeArrowheads="1"/>
          </p:cNvPicPr>
          <p:nvPr/>
        </p:nvPicPr>
        <p:blipFill>
          <a:blip r:embed="rId14" cstate="print"/>
          <a:srcRect l="3070"/>
          <a:stretch>
            <a:fillRect/>
          </a:stretch>
        </p:blipFill>
        <p:spPr bwMode="auto">
          <a:xfrm>
            <a:off x="8976784" y="5949950"/>
            <a:ext cx="3073400" cy="636588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49" r:id="rId1"/>
    <p:sldLayoutId id="2147483850" r:id="rId2"/>
    <p:sldLayoutId id="2147483851" r:id="rId3"/>
    <p:sldLayoutId id="2147483852" r:id="rId4"/>
    <p:sldLayoutId id="2147483853" r:id="rId5"/>
    <p:sldLayoutId id="2147483854" r:id="rId6"/>
    <p:sldLayoutId id="2147483855" r:id="rId7"/>
    <p:sldLayoutId id="2147483856" r:id="rId8"/>
    <p:sldLayoutId id="2147483857" r:id="rId9"/>
    <p:sldLayoutId id="2147483858" r:id="rId10"/>
    <p:sldLayoutId id="2147483859" r:id="rId11"/>
    <p:sldLayoutId id="2147483860" r:id="rId12"/>
  </p:sldLayoutIdLst>
  <p:transition>
    <p:random/>
  </p:transition>
  <p:txStyles>
    <p:titleStyle>
      <a:lvl1pPr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46.jpeg"/><Relationship Id="rId7" Type="http://schemas.openxmlformats.org/officeDocument/2006/relationships/image" Target="../media/image50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Relationship Id="rId9" Type="http://schemas.openxmlformats.org/officeDocument/2006/relationships/image" Target="../media/image5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7" Type="http://schemas.openxmlformats.org/officeDocument/2006/relationships/image" Target="../media/image7.jpe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17.png"/><Relationship Id="rId4" Type="http://schemas.openxmlformats.org/officeDocument/2006/relationships/image" Target="../media/image16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7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pn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10" Type="http://schemas.microsoft.com/office/2007/relationships/diagramDrawing" Target="../diagrams/drawing1.xml"/><Relationship Id="rId4" Type="http://schemas.openxmlformats.org/officeDocument/2006/relationships/image" Target="../media/image24.png"/><Relationship Id="rId9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gif"/><Relationship Id="rId5" Type="http://schemas.openxmlformats.org/officeDocument/2006/relationships/image" Target="../media/image7.jpeg"/><Relationship Id="rId4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2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png"/><Relationship Id="rId9" Type="http://schemas.openxmlformats.org/officeDocument/2006/relationships/image" Target="../media/image37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diagramData" Target="../diagrams/data1.xml"/><Relationship Id="rId7" Type="http://schemas.openxmlformats.org/officeDocument/2006/relationships/image" Target="../media/image38.png"/><Relationship Id="rId12" Type="http://schemas.microsoft.com/office/2007/relationships/diagramDrawing" Target="../diagrams/drawing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41.pn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7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2279576" y="1049397"/>
            <a:ext cx="8172400" cy="4062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EC" sz="2000" b="1" dirty="0">
              <a:latin typeface="Cambria" pitchFamily="18" charset="0"/>
              <a:ea typeface="Times New Roman" pitchFamily="18" charset="0"/>
              <a:cs typeface="Times New Roman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2000" b="1" dirty="0">
                <a:latin typeface="Cambria" panose="02040503050406030204" pitchFamily="18" charset="0"/>
              </a:rPr>
              <a:t>ANÁLISIS Y EVALUACIÓN DE LA BIODEGRADACIÓN DE PETRÓLEO CRUDO, A NIVEL DE LABORATORIO MEDIANTE BACTERIAS NATIVAS AISLADAS DE SUELOS DE LA PROVINCIA DE SUCUMBÍOS, CANTÓN LAGO AGRIO, ECUADOR.</a:t>
            </a:r>
            <a:endParaRPr lang="es-MX" sz="2000" dirty="0">
              <a:latin typeface="Cambria" pitchFamily="18" charset="0"/>
              <a:cs typeface="Arial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ts val="600"/>
              </a:spcAft>
            </a:pPr>
            <a:endParaRPr lang="es-MX" sz="2000" b="1" dirty="0">
              <a:latin typeface="Cambria" pitchFamily="18" charset="0"/>
              <a:ea typeface="Times New Roman" pitchFamily="18" charset="0"/>
              <a:cs typeface="Times New Roman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lang="es-MX" dirty="0">
                <a:latin typeface="Cambria" pitchFamily="18" charset="0"/>
                <a:ea typeface="Times New Roman" pitchFamily="18" charset="0"/>
                <a:cs typeface="Times New Roman" pitchFamily="18" charset="0"/>
              </a:rPr>
              <a:t>Elaborado por</a:t>
            </a:r>
            <a:endParaRPr lang="es-MX" dirty="0">
              <a:latin typeface="Cambria" pitchFamily="18" charset="0"/>
              <a:cs typeface="Arial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lang="es-MX" b="1" dirty="0" smtClean="0">
                <a:latin typeface="Cambria" pitchFamily="18" charset="0"/>
                <a:ea typeface="Times New Roman" pitchFamily="18" charset="0"/>
                <a:cs typeface="Times New Roman" pitchFamily="18" charset="0"/>
              </a:rPr>
              <a:t>Mariana Andreína Valle Suárez</a:t>
            </a:r>
          </a:p>
          <a:p>
            <a:pPr algn="ctr"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lang="es-MX" dirty="0" smtClean="0">
                <a:latin typeface="Cambria" pitchFamily="18" charset="0"/>
                <a:ea typeface="Times New Roman" pitchFamily="18" charset="0"/>
                <a:cs typeface="Times New Roman" pitchFamily="18" charset="0"/>
              </a:rPr>
              <a:t>Directora</a:t>
            </a:r>
            <a:endParaRPr lang="es-MX" dirty="0">
              <a:latin typeface="Cambria" pitchFamily="18" charset="0"/>
              <a:ea typeface="Times New Roman" pitchFamily="18" charset="0"/>
              <a:cs typeface="Times New Roman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lang="es-MX" b="1" dirty="0" smtClean="0">
                <a:latin typeface="Cambria" pitchFamily="18" charset="0"/>
                <a:cs typeface="Arial" pitchFamily="34" charset="0"/>
              </a:rPr>
              <a:t>Karina Ponce B. </a:t>
            </a:r>
            <a:r>
              <a:rPr lang="es-MX" b="1" dirty="0" err="1" smtClean="0">
                <a:latin typeface="Cambria" pitchFamily="18" charset="0"/>
                <a:cs typeface="Arial" pitchFamily="34" charset="0"/>
              </a:rPr>
              <a:t>Sc.</a:t>
            </a:r>
            <a:endParaRPr lang="es-MX" b="1" dirty="0" smtClean="0">
              <a:latin typeface="Cambria" pitchFamily="18" charset="0"/>
              <a:cs typeface="Arial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lang="es-MX" dirty="0" smtClean="0">
                <a:latin typeface="Cambria" pitchFamily="18" charset="0"/>
                <a:cs typeface="Arial" pitchFamily="34" charset="0"/>
              </a:rPr>
              <a:t>Codirectora</a:t>
            </a:r>
          </a:p>
          <a:p>
            <a:pPr algn="ctr"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lang="es-MX" b="1" dirty="0" smtClean="0">
                <a:latin typeface="Cambria" pitchFamily="18" charset="0"/>
                <a:cs typeface="Arial" pitchFamily="34" charset="0"/>
              </a:rPr>
              <a:t>Dra. Blanca Naranjo</a:t>
            </a:r>
            <a:endParaRPr lang="es-MX" b="1" dirty="0">
              <a:latin typeface="Cambria" pitchFamily="18" charset="0"/>
              <a:cs typeface="Arial" pitchFamily="34" charset="0"/>
            </a:endParaRPr>
          </a:p>
        </p:txBody>
      </p:sp>
      <p:pic>
        <p:nvPicPr>
          <p:cNvPr id="92161" name="Picture 1" descr="C:\Users\XAVIER\Desktop\Comunicado-2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8351" y="123185"/>
            <a:ext cx="4104859" cy="1061258"/>
          </a:xfrm>
          <a:prstGeom prst="rect">
            <a:avLst/>
          </a:prstGeom>
          <a:noFill/>
        </p:spPr>
      </p:pic>
      <p:pic>
        <p:nvPicPr>
          <p:cNvPr id="4" name="1 Imagen" descr="Ing. Biotecnología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686006" y="138799"/>
            <a:ext cx="1071570" cy="1045644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65556383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Rectángulo 3"/>
          <p:cNvSpPr/>
          <p:nvPr/>
        </p:nvSpPr>
        <p:spPr>
          <a:xfrm>
            <a:off x="770104" y="337479"/>
            <a:ext cx="4430333" cy="1171977"/>
          </a:xfrm>
          <a:prstGeom prst="rect">
            <a:avLst/>
          </a:prstGeom>
          <a:solidFill>
            <a:srgbClr val="00FFFF"/>
          </a:solidFill>
          <a:ln w="38100">
            <a:solidFill>
              <a:srgbClr val="990099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2000" b="1" i="1" dirty="0" smtClean="0">
                <a:solidFill>
                  <a:schemeClr val="tx1"/>
                </a:solidFill>
              </a:rPr>
              <a:t>CRECIMIENTO BACTERIANO</a:t>
            </a:r>
            <a:endParaRPr lang="es-EC" sz="2000" b="1" i="1" dirty="0">
              <a:solidFill>
                <a:schemeClr val="tx1"/>
              </a:solidFill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7074279" y="318819"/>
            <a:ext cx="4430333" cy="1171977"/>
          </a:xfrm>
          <a:prstGeom prst="rect">
            <a:avLst/>
          </a:prstGeom>
          <a:solidFill>
            <a:srgbClr val="00FFFF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b="1" i="1" dirty="0" smtClean="0"/>
              <a:t>ANÁLISIS DE LA BIODEGRADACIÓN</a:t>
            </a:r>
            <a:endParaRPr lang="es-EC" b="1" i="1" dirty="0"/>
          </a:p>
        </p:txBody>
      </p:sp>
      <p:sp>
        <p:nvSpPr>
          <p:cNvPr id="6" name="Rectángulo 5"/>
          <p:cNvSpPr/>
          <p:nvPr/>
        </p:nvSpPr>
        <p:spPr>
          <a:xfrm>
            <a:off x="7074279" y="2896404"/>
            <a:ext cx="1803042" cy="712631"/>
          </a:xfrm>
          <a:prstGeom prst="rect">
            <a:avLst/>
          </a:prstGeom>
          <a:gradFill flip="none" rotWithShape="1">
            <a:gsLst>
              <a:gs pos="0">
                <a:srgbClr val="CC00CC">
                  <a:tint val="66000"/>
                  <a:satMod val="160000"/>
                </a:srgbClr>
              </a:gs>
              <a:gs pos="50000">
                <a:srgbClr val="CC00CC">
                  <a:tint val="44500"/>
                  <a:satMod val="160000"/>
                </a:srgbClr>
              </a:gs>
              <a:gs pos="100000">
                <a:srgbClr val="CC00CC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Sin NPK</a:t>
            </a:r>
            <a:endParaRPr lang="es-EC" dirty="0"/>
          </a:p>
        </p:txBody>
      </p:sp>
      <p:sp>
        <p:nvSpPr>
          <p:cNvPr id="7" name="Rectángulo 6"/>
          <p:cNvSpPr/>
          <p:nvPr/>
        </p:nvSpPr>
        <p:spPr>
          <a:xfrm>
            <a:off x="9743985" y="2896404"/>
            <a:ext cx="1803042" cy="712631"/>
          </a:xfrm>
          <a:prstGeom prst="rect">
            <a:avLst/>
          </a:prstGeom>
          <a:gradFill flip="none" rotWithShape="1">
            <a:gsLst>
              <a:gs pos="0">
                <a:srgbClr val="FF0066">
                  <a:tint val="66000"/>
                  <a:satMod val="160000"/>
                </a:srgbClr>
              </a:gs>
              <a:gs pos="50000">
                <a:srgbClr val="FF0066">
                  <a:tint val="44500"/>
                  <a:satMod val="160000"/>
                </a:srgbClr>
              </a:gs>
              <a:gs pos="100000">
                <a:srgbClr val="FF0066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Con NPK</a:t>
            </a:r>
            <a:endParaRPr lang="es-EC" dirty="0"/>
          </a:p>
        </p:txBody>
      </p:sp>
      <p:sp>
        <p:nvSpPr>
          <p:cNvPr id="8" name="Rectángulo 7"/>
          <p:cNvSpPr/>
          <p:nvPr/>
        </p:nvSpPr>
        <p:spPr>
          <a:xfrm>
            <a:off x="8447767" y="1986387"/>
            <a:ext cx="1683355" cy="63526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Cepa</a:t>
            </a:r>
            <a:endParaRPr lang="es-EC" dirty="0"/>
          </a:p>
        </p:txBody>
      </p:sp>
      <p:sp>
        <p:nvSpPr>
          <p:cNvPr id="9" name="Rectángulo 8"/>
          <p:cNvSpPr/>
          <p:nvPr/>
        </p:nvSpPr>
        <p:spPr>
          <a:xfrm>
            <a:off x="9691985" y="4504068"/>
            <a:ext cx="1918952" cy="1014482"/>
          </a:xfrm>
          <a:prstGeom prst="rect">
            <a:avLst/>
          </a:prstGeom>
          <a:gradFill flip="none" rotWithShape="1">
            <a:gsLst>
              <a:gs pos="0">
                <a:srgbClr val="0DBB2A">
                  <a:tint val="66000"/>
                  <a:satMod val="160000"/>
                </a:srgbClr>
              </a:gs>
              <a:gs pos="50000">
                <a:srgbClr val="0DBB2A">
                  <a:tint val="44500"/>
                  <a:satMod val="160000"/>
                </a:srgbClr>
              </a:gs>
              <a:gs pos="100000">
                <a:srgbClr val="0DBB2A">
                  <a:tint val="23500"/>
                  <a:satMod val="160000"/>
                </a:srgbClr>
              </a:gs>
            </a:gsLst>
            <a:lin ang="18900000" scaled="1"/>
            <a:tileRect/>
          </a:gradFill>
          <a:ln>
            <a:solidFill>
              <a:srgbClr val="0DBB2A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/>
              <a:t>Incubación de </a:t>
            </a:r>
          </a:p>
          <a:p>
            <a:pPr algn="ctr"/>
            <a:r>
              <a:rPr lang="es-EC" dirty="0" smtClean="0"/>
              <a:t>40 </a:t>
            </a:r>
            <a:r>
              <a:rPr lang="es-EC" dirty="0"/>
              <a:t>días</a:t>
            </a:r>
          </a:p>
          <a:p>
            <a:pPr algn="ctr"/>
            <a:endParaRPr lang="es-EC" dirty="0"/>
          </a:p>
        </p:txBody>
      </p:sp>
      <p:sp>
        <p:nvSpPr>
          <p:cNvPr id="10" name="Rectángulo 9"/>
          <p:cNvSpPr/>
          <p:nvPr/>
        </p:nvSpPr>
        <p:spPr>
          <a:xfrm>
            <a:off x="7142452" y="4505500"/>
            <a:ext cx="1885638" cy="1096810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Incubación de </a:t>
            </a:r>
          </a:p>
          <a:p>
            <a:pPr algn="ctr"/>
            <a:r>
              <a:rPr lang="es-EC" dirty="0" smtClean="0"/>
              <a:t>10 días</a:t>
            </a:r>
            <a:endParaRPr lang="es-EC" dirty="0"/>
          </a:p>
        </p:txBody>
      </p:sp>
      <p:sp>
        <p:nvSpPr>
          <p:cNvPr id="12" name="Flecha abajo 11"/>
          <p:cNvSpPr/>
          <p:nvPr/>
        </p:nvSpPr>
        <p:spPr>
          <a:xfrm>
            <a:off x="7817476" y="3721994"/>
            <a:ext cx="270456" cy="63106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3" name="Flecha abajo 12"/>
          <p:cNvSpPr/>
          <p:nvPr/>
        </p:nvSpPr>
        <p:spPr>
          <a:xfrm>
            <a:off x="10510278" y="3740774"/>
            <a:ext cx="270456" cy="63106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cxnSp>
        <p:nvCxnSpPr>
          <p:cNvPr id="15" name="Conector recto de flecha 14"/>
          <p:cNvCxnSpPr>
            <a:stCxn id="8" idx="2"/>
            <a:endCxn id="6" idx="0"/>
          </p:cNvCxnSpPr>
          <p:nvPr/>
        </p:nvCxnSpPr>
        <p:spPr>
          <a:xfrm flipH="1">
            <a:off x="7975800" y="2621654"/>
            <a:ext cx="1313645" cy="2747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cto de flecha 16"/>
          <p:cNvCxnSpPr>
            <a:stCxn id="8" idx="2"/>
            <a:endCxn id="7" idx="0"/>
          </p:cNvCxnSpPr>
          <p:nvPr/>
        </p:nvCxnSpPr>
        <p:spPr>
          <a:xfrm>
            <a:off x="9289445" y="2621654"/>
            <a:ext cx="1356061" cy="2747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Flecha abajo 17"/>
          <p:cNvSpPr/>
          <p:nvPr/>
        </p:nvSpPr>
        <p:spPr>
          <a:xfrm>
            <a:off x="9289444" y="1607175"/>
            <a:ext cx="59844" cy="2978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9" name="Rectángulo 18"/>
          <p:cNvSpPr/>
          <p:nvPr/>
        </p:nvSpPr>
        <p:spPr>
          <a:xfrm>
            <a:off x="850595" y="2148973"/>
            <a:ext cx="3013657" cy="592384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8900000" scaled="1"/>
            <a:tileRect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Preparación MSM</a:t>
            </a:r>
            <a:endParaRPr lang="es-EC" dirty="0"/>
          </a:p>
        </p:txBody>
      </p:sp>
      <p:sp>
        <p:nvSpPr>
          <p:cNvPr id="20" name="Rectángulo 19"/>
          <p:cNvSpPr/>
          <p:nvPr/>
        </p:nvSpPr>
        <p:spPr>
          <a:xfrm>
            <a:off x="869258" y="3339059"/>
            <a:ext cx="3013657" cy="592384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18900000" scaled="1"/>
            <a:tileRect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Ajustó pH, T, concentraciones</a:t>
            </a:r>
            <a:endParaRPr lang="es-EC" dirty="0"/>
          </a:p>
        </p:txBody>
      </p:sp>
      <p:sp>
        <p:nvSpPr>
          <p:cNvPr id="23" name="Rectángulo 22"/>
          <p:cNvSpPr/>
          <p:nvPr/>
        </p:nvSpPr>
        <p:spPr>
          <a:xfrm>
            <a:off x="741802" y="4529506"/>
            <a:ext cx="3449375" cy="592384"/>
          </a:xfrm>
          <a:prstGeom prst="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8900000" scaled="1"/>
            <a:tileRect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Inoculó las cepas 3 y 6</a:t>
            </a:r>
            <a:endParaRPr lang="es-EC" dirty="0"/>
          </a:p>
        </p:txBody>
      </p:sp>
      <p:sp>
        <p:nvSpPr>
          <p:cNvPr id="24" name="Rectángulo 23"/>
          <p:cNvSpPr/>
          <p:nvPr/>
        </p:nvSpPr>
        <p:spPr>
          <a:xfrm>
            <a:off x="853771" y="5537829"/>
            <a:ext cx="3449375" cy="59238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Incubó durante 18 días</a:t>
            </a:r>
            <a:endParaRPr lang="es-EC" dirty="0"/>
          </a:p>
        </p:txBody>
      </p:sp>
      <p:sp>
        <p:nvSpPr>
          <p:cNvPr id="25" name="Flecha abajo 24"/>
          <p:cNvSpPr/>
          <p:nvPr/>
        </p:nvSpPr>
        <p:spPr>
          <a:xfrm>
            <a:off x="2485161" y="1653055"/>
            <a:ext cx="258039" cy="452192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29" name="Picture 3" descr="DSC_049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574" r="25226" b="15207"/>
          <a:stretch>
            <a:fillRect/>
          </a:stretch>
        </p:blipFill>
        <p:spPr bwMode="auto">
          <a:xfrm>
            <a:off x="4669108" y="1640412"/>
            <a:ext cx="2017252" cy="218081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C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" descr="C:\Users\XAVIER\Desktop\Comunicado-2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20065" y="5927982"/>
            <a:ext cx="3004457" cy="738638"/>
          </a:xfrm>
          <a:prstGeom prst="rect">
            <a:avLst/>
          </a:prstGeom>
          <a:noFill/>
        </p:spPr>
      </p:pic>
      <p:pic>
        <p:nvPicPr>
          <p:cNvPr id="26" name="25 Imagen" descr="F:\TESIS\tesis\Investigation pics total\Folder 16\DSC_1179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2590" y="4238734"/>
            <a:ext cx="2581275" cy="140017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66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7" name="Flecha abajo 24"/>
          <p:cNvSpPr/>
          <p:nvPr/>
        </p:nvSpPr>
        <p:spPr>
          <a:xfrm>
            <a:off x="2361115" y="2826180"/>
            <a:ext cx="258039" cy="452192"/>
          </a:xfrm>
          <a:prstGeom prst="downArrow">
            <a:avLst/>
          </a:prstGeom>
          <a:solidFill>
            <a:srgbClr val="FF9999"/>
          </a:solidFill>
          <a:ln>
            <a:solidFill>
              <a:srgbClr val="FF505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8" name="Flecha abajo 24"/>
          <p:cNvSpPr/>
          <p:nvPr/>
        </p:nvSpPr>
        <p:spPr>
          <a:xfrm>
            <a:off x="2322129" y="4020570"/>
            <a:ext cx="258039" cy="452192"/>
          </a:xfrm>
          <a:prstGeom prst="downArrow">
            <a:avLst/>
          </a:prstGeom>
          <a:solidFill>
            <a:srgbClr val="008000"/>
          </a:solidFill>
          <a:ln>
            <a:solidFill>
              <a:srgbClr val="FF505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2" name="Flecha abajo 24"/>
          <p:cNvSpPr/>
          <p:nvPr/>
        </p:nvSpPr>
        <p:spPr>
          <a:xfrm>
            <a:off x="2283143" y="5066105"/>
            <a:ext cx="258039" cy="452192"/>
          </a:xfrm>
          <a:prstGeom prst="downArrow">
            <a:avLst/>
          </a:prstGeom>
          <a:solidFill>
            <a:srgbClr val="CC0099"/>
          </a:solidFill>
          <a:ln>
            <a:solidFill>
              <a:srgbClr val="FF505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xmlns="" val="1307691035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908999" y="391881"/>
            <a:ext cx="8915399" cy="1436913"/>
          </a:xfrm>
        </p:spPr>
        <p:txBody>
          <a:bodyPr>
            <a:noAutofit/>
          </a:bodyPr>
          <a:lstStyle/>
          <a:p>
            <a:pPr algn="ctr"/>
            <a:r>
              <a:rPr lang="es-ES" sz="2800" b="1" dirty="0" smtClean="0">
                <a:solidFill>
                  <a:schemeClr val="tx1"/>
                </a:solidFill>
              </a:rPr>
              <a:t>RESULTADOS Y DISCUSIÓN</a:t>
            </a:r>
            <a:r>
              <a:rPr lang="es-EC" sz="2800" b="1" dirty="0">
                <a:solidFill>
                  <a:schemeClr val="tx1"/>
                </a:solidFill>
              </a:rPr>
              <a:t/>
            </a:r>
            <a:br>
              <a:rPr lang="es-EC" sz="2800" b="1" dirty="0">
                <a:solidFill>
                  <a:schemeClr val="tx1"/>
                </a:solidFill>
              </a:rPr>
            </a:br>
            <a:r>
              <a:rPr lang="es-ES" sz="2800" b="1" dirty="0" smtClean="0">
                <a:solidFill>
                  <a:schemeClr val="tx1"/>
                </a:solidFill>
              </a:rPr>
              <a:t/>
            </a:r>
            <a:br>
              <a:rPr lang="es-ES" sz="2800" b="1" dirty="0" smtClean="0">
                <a:solidFill>
                  <a:schemeClr val="tx1"/>
                </a:solidFill>
              </a:rPr>
            </a:br>
            <a:r>
              <a:rPr lang="es-EC" sz="2800" b="1" dirty="0">
                <a:solidFill>
                  <a:schemeClr val="tx1"/>
                </a:solidFill>
              </a:rPr>
              <a:t/>
            </a:r>
            <a:br>
              <a:rPr lang="es-EC" sz="2800" b="1" dirty="0">
                <a:solidFill>
                  <a:schemeClr val="tx1"/>
                </a:solidFill>
              </a:rPr>
            </a:br>
            <a:endParaRPr lang="es-EC" sz="2800" dirty="0">
              <a:solidFill>
                <a:schemeClr val="tx1"/>
              </a:solidFill>
            </a:endParaRPr>
          </a:p>
        </p:txBody>
      </p:sp>
      <p:sp>
        <p:nvSpPr>
          <p:cNvPr id="3" name="Título 1"/>
          <p:cNvSpPr txBox="1">
            <a:spLocks/>
          </p:cNvSpPr>
          <p:nvPr/>
        </p:nvSpPr>
        <p:spPr>
          <a:xfrm>
            <a:off x="2844644" y="3645794"/>
            <a:ext cx="8915399" cy="226278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EC" sz="2800" b="1" dirty="0" smtClean="0"/>
              <a:t/>
            </a:r>
            <a:br>
              <a:rPr lang="es-EC" sz="2800" b="1" dirty="0" smtClean="0"/>
            </a:br>
            <a:endParaRPr lang="es-EC" sz="2800" dirty="0"/>
          </a:p>
        </p:txBody>
      </p:sp>
      <p:graphicFrame>
        <p:nvGraphicFramePr>
          <p:cNvPr id="4" name="Marcador de contenid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784146301"/>
              </p:ext>
            </p:extLst>
          </p:nvPr>
        </p:nvGraphicFramePr>
        <p:xfrm>
          <a:off x="672144" y="1282955"/>
          <a:ext cx="5133232" cy="5081976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1456647"/>
                <a:gridCol w="1371393"/>
                <a:gridCol w="995742"/>
                <a:gridCol w="1309450"/>
              </a:tblGrid>
              <a:tr h="31454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b="1" dirty="0">
                          <a:effectLst/>
                        </a:rPr>
                        <a:t>Carácter</a:t>
                      </a:r>
                      <a:endParaRPr lang="es-EC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b="1" dirty="0">
                          <a:effectLst/>
                        </a:rPr>
                        <a:t>Muestra 1</a:t>
                      </a:r>
                      <a:endParaRPr lang="es-EC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b="1" dirty="0">
                          <a:effectLst/>
                        </a:rPr>
                        <a:t>Muestra 2</a:t>
                      </a:r>
                      <a:endParaRPr lang="es-EC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52705" algn="ctr">
                        <a:spcAft>
                          <a:spcPts val="0"/>
                        </a:spcAft>
                      </a:pPr>
                      <a:r>
                        <a:rPr lang="es-ES" sz="1600" b="1" dirty="0">
                          <a:effectLst/>
                        </a:rPr>
                        <a:t>Muestra 3</a:t>
                      </a:r>
                      <a:endParaRPr lang="es-EC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145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pH </a:t>
                      </a:r>
                      <a:endParaRPr lang="es-EC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7.34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5.12</a:t>
                      </a:r>
                      <a:endParaRPr lang="es-EC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6.09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3259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Fósforo</a:t>
                      </a:r>
                      <a:endParaRPr lang="es-EC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48 mg/kg</a:t>
                      </a:r>
                      <a:endParaRPr lang="es-EC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17 mg/kg</a:t>
                      </a:r>
                      <a:endParaRPr lang="es-EC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45 mg/kg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9502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Potasio 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457.48 mg/kg</a:t>
                      </a:r>
                      <a:endParaRPr lang="es-EC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332.98 mg/kg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418.48 mg/kg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113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Magnesio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949.43 mg/kg</a:t>
                      </a:r>
                      <a:endParaRPr lang="es-EC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758.96 mg/kg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439.47 mg/kg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9502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Calcio</a:t>
                      </a:r>
                      <a:endParaRPr lang="es-EC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2999.85 mg/kg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1349.93 mg/kg</a:t>
                      </a:r>
                      <a:endParaRPr lang="es-EC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1979.90 mg/kg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3259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Materia orgánica 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13.21 %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9.74 %</a:t>
                      </a:r>
                      <a:endParaRPr lang="es-EC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2.86 %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3259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Nitrógeno Total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0.21%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0.21%</a:t>
                      </a:r>
                      <a:endParaRPr lang="es-EC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0.07%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3259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Plomo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3.44 mg/L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2.36 mg/L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1.67 mg/L</a:t>
                      </a:r>
                      <a:endParaRPr lang="es-EC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9502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Cadmio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0.38 mg/kg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15.76 mg/kg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16.32 mg/kg</a:t>
                      </a:r>
                      <a:endParaRPr lang="es-EC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3259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Cromo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0.08 mg/kg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0.08 mg/kg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0.2 mg/kg</a:t>
                      </a:r>
                      <a:endParaRPr lang="es-EC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5" name="4 Rectángulo"/>
          <p:cNvSpPr/>
          <p:nvPr/>
        </p:nvSpPr>
        <p:spPr>
          <a:xfrm>
            <a:off x="2014545" y="730824"/>
            <a:ext cx="6680718" cy="4665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b="1" dirty="0" smtClean="0"/>
              <a:t>RESULTADOS DEL PROCESAMIENTO DE LAS MUESTRAS</a:t>
            </a:r>
            <a:endParaRPr lang="es-ES" b="1" dirty="0"/>
          </a:p>
        </p:txBody>
      </p:sp>
      <p:pic>
        <p:nvPicPr>
          <p:cNvPr id="6" name="Picture 1" descr="C:\Users\XAVIER\Desktop\Comunicado-2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20065" y="5927982"/>
            <a:ext cx="3004457" cy="738638"/>
          </a:xfrm>
          <a:prstGeom prst="rect">
            <a:avLst/>
          </a:prstGeom>
          <a:noFill/>
        </p:spPr>
      </p:pic>
      <p:sp>
        <p:nvSpPr>
          <p:cNvPr id="7" name="6 Rectángulo"/>
          <p:cNvSpPr/>
          <p:nvPr/>
        </p:nvSpPr>
        <p:spPr>
          <a:xfrm>
            <a:off x="6258204" y="1649895"/>
            <a:ext cx="5405061" cy="707886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990099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MX" sz="2000" dirty="0" smtClean="0">
                <a:latin typeface="Arial" pitchFamily="34" charset="0"/>
                <a:cs typeface="Arial" pitchFamily="34" charset="0"/>
              </a:rPr>
              <a:t>Rangos de pH 5-7 son comunes en regiones húmedas (Navarro &amp; Navarro, 2003).</a:t>
            </a:r>
            <a:endParaRPr lang="es-MX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6261316" y="2764422"/>
            <a:ext cx="5405061" cy="707886"/>
          </a:xfrm>
          <a:prstGeom prst="rect">
            <a:avLst/>
          </a:prstGeom>
          <a:solidFill>
            <a:srgbClr val="FFFF99"/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MX" sz="2000" dirty="0" smtClean="0">
                <a:latin typeface="Arial" pitchFamily="34" charset="0"/>
                <a:cs typeface="Arial" pitchFamily="34" charset="0"/>
              </a:rPr>
              <a:t>En los suelos existen altos valores de calcio (</a:t>
            </a:r>
            <a:r>
              <a:rPr lang="es-MX" sz="2000" dirty="0" err="1" smtClean="0">
                <a:latin typeface="Arial" pitchFamily="34" charset="0"/>
                <a:cs typeface="Arial" pitchFamily="34" charset="0"/>
              </a:rPr>
              <a:t>Manahan</a:t>
            </a:r>
            <a:r>
              <a:rPr lang="es-MX" sz="2000" dirty="0" smtClean="0">
                <a:latin typeface="Arial" pitchFamily="34" charset="0"/>
                <a:cs typeface="Arial" pitchFamily="34" charset="0"/>
              </a:rPr>
              <a:t>, 2007).</a:t>
            </a:r>
            <a:endParaRPr lang="es-MX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6264428" y="3860288"/>
            <a:ext cx="5405061" cy="1015663"/>
          </a:xfrm>
          <a:prstGeom prst="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8900000" scaled="1"/>
            <a:tileRect/>
          </a:gra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MX" sz="2000" dirty="0" smtClean="0">
                <a:latin typeface="Arial" pitchFamily="34" charset="0"/>
                <a:cs typeface="Arial" pitchFamily="34" charset="0"/>
              </a:rPr>
              <a:t>Metales pesados pueden encontrarse en forma natural en la naturaleza  (Volke, Velasco &amp;  De la Rosa, 2005).</a:t>
            </a:r>
            <a:endParaRPr lang="es-MX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10 Elipse"/>
          <p:cNvSpPr/>
          <p:nvPr/>
        </p:nvSpPr>
        <p:spPr>
          <a:xfrm>
            <a:off x="552893" y="1722474"/>
            <a:ext cx="5316279" cy="42530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11 Elipse"/>
          <p:cNvSpPr/>
          <p:nvPr/>
        </p:nvSpPr>
        <p:spPr>
          <a:xfrm>
            <a:off x="595422" y="3338623"/>
            <a:ext cx="5316280" cy="59542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153119238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256896414"/>
              </p:ext>
            </p:extLst>
          </p:nvPr>
        </p:nvGraphicFramePr>
        <p:xfrm>
          <a:off x="1492542" y="1676039"/>
          <a:ext cx="2836862" cy="156112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1285075"/>
                <a:gridCol w="1551787"/>
              </a:tblGrid>
              <a:tr h="347848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24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Muestra</a:t>
                      </a:r>
                      <a:endParaRPr lang="es-EC" sz="2400" b="1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20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UFC /g</a:t>
                      </a:r>
                      <a:endParaRPr lang="es-EC" sz="2000" b="1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95281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2400" u="none" strike="noStrike" dirty="0">
                          <a:effectLst/>
                        </a:rPr>
                        <a:t>1</a:t>
                      </a:r>
                      <a:endParaRPr lang="es-EC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2400" u="none" strike="noStrike" dirty="0">
                          <a:effectLst/>
                        </a:rPr>
                        <a:t>6.4 ×10</a:t>
                      </a:r>
                      <a:r>
                        <a:rPr lang="es-EC" sz="2400" u="none" strike="noStrike" baseline="30000" dirty="0">
                          <a:effectLst/>
                        </a:rPr>
                        <a:t>6</a:t>
                      </a:r>
                      <a:endParaRPr lang="es-EC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95281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2400" u="none" strike="noStrike">
                          <a:effectLst/>
                        </a:rPr>
                        <a:t>2</a:t>
                      </a:r>
                      <a:endParaRPr lang="es-EC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2400" u="none" strike="noStrike" dirty="0">
                          <a:effectLst/>
                        </a:rPr>
                        <a:t>4.5×10</a:t>
                      </a:r>
                      <a:r>
                        <a:rPr lang="es-EC" sz="2400" u="none" strike="noStrike" baseline="30000" dirty="0">
                          <a:effectLst/>
                        </a:rPr>
                        <a:t>6</a:t>
                      </a:r>
                      <a:endParaRPr lang="es-EC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95281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2400" u="none" strike="noStrike">
                          <a:effectLst/>
                        </a:rPr>
                        <a:t>3</a:t>
                      </a:r>
                      <a:endParaRPr lang="es-EC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2400" u="none" strike="noStrike" dirty="0">
                          <a:effectLst/>
                        </a:rPr>
                        <a:t>4.0×10</a:t>
                      </a:r>
                      <a:r>
                        <a:rPr lang="es-EC" sz="2400" u="none" strike="noStrike" baseline="30000" dirty="0">
                          <a:effectLst/>
                        </a:rPr>
                        <a:t>6</a:t>
                      </a:r>
                      <a:endParaRPr lang="es-EC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9" name="Rectángulo 8"/>
          <p:cNvSpPr/>
          <p:nvPr/>
        </p:nvSpPr>
        <p:spPr>
          <a:xfrm>
            <a:off x="1013470" y="687781"/>
            <a:ext cx="3539938" cy="584775"/>
          </a:xfrm>
          <a:prstGeom prst="rect">
            <a:avLst/>
          </a:prstGeom>
          <a:gradFill flip="none" rotWithShape="1">
            <a:gsLst>
              <a:gs pos="0">
                <a:srgbClr val="FF6600">
                  <a:tint val="66000"/>
                  <a:satMod val="160000"/>
                </a:srgbClr>
              </a:gs>
              <a:gs pos="50000">
                <a:srgbClr val="FF6600">
                  <a:tint val="44500"/>
                  <a:satMod val="160000"/>
                </a:srgbClr>
              </a:gs>
              <a:gs pos="100000">
                <a:srgbClr val="FF660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s-ES" sz="1600" b="1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 CANTIDAD DE UFC, PRESENTES EN CADA MUESTRA.</a:t>
            </a:r>
            <a:endParaRPr lang="es-EC" sz="16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098" name="Picture 2" descr="DSC_00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285"/>
          <a:stretch>
            <a:fillRect/>
          </a:stretch>
        </p:blipFill>
        <p:spPr bwMode="auto">
          <a:xfrm>
            <a:off x="6199940" y="902310"/>
            <a:ext cx="4362314" cy="3131518"/>
          </a:xfrm>
          <a:prstGeom prst="ellipse">
            <a:avLst/>
          </a:prstGeom>
          <a:noFill/>
          <a:ln w="28575">
            <a:solidFill>
              <a:srgbClr val="99FF99"/>
            </a:solidFill>
            <a:miter lim="800000"/>
            <a:headEnd/>
            <a:tailEnd/>
          </a:ln>
          <a:effectLst>
            <a:glow rad="228600">
              <a:srgbClr val="FF000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13 Rectángulo"/>
          <p:cNvSpPr/>
          <p:nvPr/>
        </p:nvSpPr>
        <p:spPr>
          <a:xfrm>
            <a:off x="1033060" y="3627987"/>
            <a:ext cx="3800197" cy="1323439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MX" sz="2000" dirty="0" smtClean="0">
                <a:latin typeface="Arial" pitchFamily="34" charset="0"/>
                <a:cs typeface="Arial" pitchFamily="34" charset="0"/>
              </a:rPr>
              <a:t>Suelos contaminados con petróleo contienen de </a:t>
            </a:r>
            <a:r>
              <a:rPr lang="es-EC" sz="2000" dirty="0" smtClean="0"/>
              <a:t>10</a:t>
            </a:r>
            <a:r>
              <a:rPr lang="es-EC" sz="2000" baseline="30000" dirty="0" smtClean="0"/>
              <a:t>4</a:t>
            </a:r>
            <a:r>
              <a:rPr lang="es-EC" sz="2000" dirty="0" smtClean="0"/>
              <a:t> a 10</a:t>
            </a:r>
            <a:r>
              <a:rPr lang="es-EC" sz="2000" baseline="30000" dirty="0" smtClean="0"/>
              <a:t>6</a:t>
            </a:r>
            <a:r>
              <a:rPr lang="es-EC" sz="2000" dirty="0" smtClean="0">
                <a:solidFill>
                  <a:srgbClr val="000000"/>
                </a:solidFill>
                <a:latin typeface="Arial" panose="020B0604020202020204" pitchFamily="34" charset="0"/>
              </a:rPr>
              <a:t> células por gramo </a:t>
            </a:r>
            <a:r>
              <a:rPr lang="es-MX" sz="2000" dirty="0" smtClean="0">
                <a:latin typeface="Arial" pitchFamily="34" charset="0"/>
                <a:cs typeface="Arial" pitchFamily="34" charset="0"/>
              </a:rPr>
              <a:t>(Cuellar &amp; Dussán, 2004).</a:t>
            </a:r>
            <a:endParaRPr lang="es-MX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7070690" y="4348030"/>
            <a:ext cx="2997763" cy="40011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MX" sz="2000" dirty="0" smtClean="0">
                <a:latin typeface="Arial" pitchFamily="34" charset="0"/>
                <a:cs typeface="Arial" pitchFamily="34" charset="0"/>
              </a:rPr>
              <a:t>Aisló 6 cepas </a:t>
            </a:r>
            <a:endParaRPr lang="es-MX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Picture 1" descr="C:\Users\XAVIER\Desktop\Comunicado-2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20065" y="5927982"/>
            <a:ext cx="3004457" cy="7386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292386715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435800" y="1220050"/>
            <a:ext cx="5146675" cy="1892300"/>
            <a:chOff x="1980" y="3390"/>
            <a:chExt cx="8106" cy="2979"/>
          </a:xfrm>
        </p:grpSpPr>
        <p:pic>
          <p:nvPicPr>
            <p:cNvPr id="6147" name="Picture 3" descr="3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9795"/>
            <a:stretch>
              <a:fillRect/>
            </a:stretch>
          </p:blipFill>
          <p:spPr bwMode="auto">
            <a:xfrm>
              <a:off x="6135" y="3390"/>
              <a:ext cx="3951" cy="2979"/>
            </a:xfrm>
            <a:prstGeom prst="rect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48" name="Picture 4" descr="15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9662"/>
            <a:stretch>
              <a:fillRect/>
            </a:stretch>
          </p:blipFill>
          <p:spPr bwMode="auto">
            <a:xfrm>
              <a:off x="1980" y="3390"/>
              <a:ext cx="4020" cy="2979"/>
            </a:xfrm>
            <a:prstGeom prst="rect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6332537" y="1089423"/>
            <a:ext cx="5172075" cy="3860800"/>
            <a:chOff x="1845" y="2351"/>
            <a:chExt cx="8145" cy="6081"/>
          </a:xfrm>
        </p:grpSpPr>
        <p:pic>
          <p:nvPicPr>
            <p:cNvPr id="6151" name="Picture 7" descr="DSC_054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6709" r="8221" b="6763"/>
            <a:stretch>
              <a:fillRect/>
            </a:stretch>
          </p:blipFill>
          <p:spPr bwMode="auto">
            <a:xfrm>
              <a:off x="5996" y="2351"/>
              <a:ext cx="3994" cy="2895"/>
            </a:xfrm>
            <a:prstGeom prst="rect">
              <a:avLst/>
            </a:prstGeom>
            <a:ln w="88900" cap="sq" cmpd="thickThin">
              <a:solidFill>
                <a:srgbClr val="FF0066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52" name="Picture 8" descr="DSC_054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691" r="6465" b="3015"/>
            <a:stretch>
              <a:fillRect/>
            </a:stretch>
          </p:blipFill>
          <p:spPr bwMode="auto">
            <a:xfrm>
              <a:off x="1860" y="2351"/>
              <a:ext cx="4016" cy="2895"/>
            </a:xfrm>
            <a:prstGeom prst="rect">
              <a:avLst/>
            </a:prstGeom>
            <a:ln w="88900" cap="sq" cmpd="thickThin">
              <a:solidFill>
                <a:srgbClr val="FF0066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53" name="Picture 9" descr="DSC_0541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0306" r="2370"/>
            <a:stretch>
              <a:fillRect/>
            </a:stretch>
          </p:blipFill>
          <p:spPr bwMode="auto">
            <a:xfrm>
              <a:off x="1845" y="5366"/>
              <a:ext cx="4016" cy="3066"/>
            </a:xfrm>
            <a:prstGeom prst="rect">
              <a:avLst/>
            </a:prstGeom>
            <a:ln w="88900" cap="sq" cmpd="thickThin">
              <a:solidFill>
                <a:srgbClr val="FF0066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54" name="Picture 10" descr="DSC_1026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279" r="9421"/>
            <a:stretch>
              <a:fillRect/>
            </a:stretch>
          </p:blipFill>
          <p:spPr bwMode="auto">
            <a:xfrm>
              <a:off x="5996" y="5366"/>
              <a:ext cx="3994" cy="3060"/>
            </a:xfrm>
            <a:prstGeom prst="rect">
              <a:avLst/>
            </a:prstGeom>
            <a:ln w="88900" cap="sq" cmpd="thickThin">
              <a:solidFill>
                <a:srgbClr val="FF0066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Rectángulo 9"/>
          <p:cNvSpPr/>
          <p:nvPr/>
        </p:nvSpPr>
        <p:spPr>
          <a:xfrm>
            <a:off x="463781" y="3175798"/>
            <a:ext cx="2470805" cy="545598"/>
          </a:xfrm>
          <a:prstGeom prst="rect">
            <a:avLst/>
          </a:prstGeom>
          <a:solidFill>
            <a:srgbClr val="FFCCFF"/>
          </a:solidFill>
          <a:ln w="28575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Cocos Gram positivos</a:t>
            </a:r>
            <a:endParaRPr lang="es-EC" dirty="0"/>
          </a:p>
        </p:txBody>
      </p:sp>
      <p:pic>
        <p:nvPicPr>
          <p:cNvPr id="15" name="Picture 1" descr="C:\Users\XAVIER\Desktop\Comunicado-2-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920065" y="5927982"/>
            <a:ext cx="3004457" cy="738638"/>
          </a:xfrm>
          <a:prstGeom prst="rect">
            <a:avLst/>
          </a:prstGeom>
          <a:noFill/>
        </p:spPr>
      </p:pic>
      <p:sp>
        <p:nvSpPr>
          <p:cNvPr id="16" name="Rectángulo 9"/>
          <p:cNvSpPr/>
          <p:nvPr/>
        </p:nvSpPr>
        <p:spPr>
          <a:xfrm>
            <a:off x="6430239" y="5073661"/>
            <a:ext cx="4957915" cy="748641"/>
          </a:xfrm>
          <a:prstGeom prst="rect">
            <a:avLst/>
          </a:prstGeom>
          <a:ln w="28575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Las bacterias usaron el petróleo como fuente de carbono y energía </a:t>
            </a:r>
            <a:r>
              <a:rPr lang="es-EC" dirty="0" smtClean="0"/>
              <a:t>(</a:t>
            </a:r>
            <a:r>
              <a:rPr lang="es-EC" dirty="0" smtClean="0"/>
              <a:t>Acuña y otros, 2010</a:t>
            </a:r>
            <a:r>
              <a:rPr lang="es-EC" dirty="0" smtClean="0"/>
              <a:t>).</a:t>
            </a:r>
            <a:endParaRPr lang="es-EC" dirty="0"/>
          </a:p>
        </p:txBody>
      </p:sp>
      <p:sp>
        <p:nvSpPr>
          <p:cNvPr id="17" name="16 Rectángulo"/>
          <p:cNvSpPr/>
          <p:nvPr/>
        </p:nvSpPr>
        <p:spPr>
          <a:xfrm>
            <a:off x="7106056" y="165233"/>
            <a:ext cx="48098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C" b="1" i="1" dirty="0" smtClean="0"/>
              <a:t>CEPAS DEGRADADORAS DE PETRÓLEO </a:t>
            </a:r>
            <a:endParaRPr lang="es-EC" b="1" i="1" dirty="0"/>
          </a:p>
        </p:txBody>
      </p:sp>
      <p:sp>
        <p:nvSpPr>
          <p:cNvPr id="18" name="17 Rectángulo"/>
          <p:cNvSpPr/>
          <p:nvPr/>
        </p:nvSpPr>
        <p:spPr>
          <a:xfrm>
            <a:off x="887671" y="130627"/>
            <a:ext cx="42498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C" b="1" i="1" dirty="0" smtClean="0"/>
              <a:t>CARACTERIZACIÓN MORFOLÓGICA</a:t>
            </a:r>
            <a:endParaRPr lang="es-EC" b="1" i="1" dirty="0"/>
          </a:p>
        </p:txBody>
      </p:sp>
      <p:sp>
        <p:nvSpPr>
          <p:cNvPr id="19" name="Rectángulo 9"/>
          <p:cNvSpPr/>
          <p:nvPr/>
        </p:nvSpPr>
        <p:spPr>
          <a:xfrm>
            <a:off x="541537" y="4141901"/>
            <a:ext cx="4957915" cy="974592"/>
          </a:xfrm>
          <a:prstGeom prst="rect">
            <a:avLst/>
          </a:prstGeom>
          <a:ln w="28575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err="1" smtClean="0"/>
              <a:t>Ganesh</a:t>
            </a:r>
            <a:r>
              <a:rPr lang="es-EC" dirty="0" smtClean="0"/>
              <a:t> y </a:t>
            </a:r>
            <a:r>
              <a:rPr lang="es-EC" dirty="0" err="1" smtClean="0"/>
              <a:t>Lin</a:t>
            </a:r>
            <a:r>
              <a:rPr lang="es-EC" dirty="0" smtClean="0"/>
              <a:t> (2009) </a:t>
            </a:r>
            <a:r>
              <a:rPr lang="es-EC" i="1" dirty="0" err="1" smtClean="0"/>
              <a:t>Rhodococus</a:t>
            </a:r>
            <a:r>
              <a:rPr lang="es-EC" i="1" dirty="0" smtClean="0"/>
              <a:t> y </a:t>
            </a:r>
            <a:r>
              <a:rPr lang="es-EC" i="1" dirty="0" err="1" smtClean="0"/>
              <a:t>Bacillus</a:t>
            </a:r>
            <a:r>
              <a:rPr lang="es-EC" i="1" dirty="0" smtClean="0"/>
              <a:t> </a:t>
            </a:r>
            <a:r>
              <a:rPr lang="es-EC" i="1" dirty="0" err="1" smtClean="0"/>
              <a:t>sp</a:t>
            </a:r>
            <a:endParaRPr lang="es-EC" i="1" dirty="0"/>
          </a:p>
        </p:txBody>
      </p:sp>
      <p:sp>
        <p:nvSpPr>
          <p:cNvPr id="20" name="Rectángulo 9"/>
          <p:cNvSpPr/>
          <p:nvPr/>
        </p:nvSpPr>
        <p:spPr>
          <a:xfrm>
            <a:off x="3104200" y="3200607"/>
            <a:ext cx="2470805" cy="545598"/>
          </a:xfrm>
          <a:prstGeom prst="rect">
            <a:avLst/>
          </a:prstGeom>
          <a:solidFill>
            <a:srgbClr val="FFCCFF"/>
          </a:solidFill>
          <a:ln w="28575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Cocos Gram positivos</a:t>
            </a:r>
            <a:endParaRPr lang="es-EC" dirty="0"/>
          </a:p>
        </p:txBody>
      </p:sp>
      <p:pic>
        <p:nvPicPr>
          <p:cNvPr id="56322" name="Picture 2" descr="https://encrypted-tbn2.gstatic.com/images?q=tbn:ANd9GcSwKxae44CI74avO8Ix7pGHcfch4qK6lfNGItnKaqCGEP3chh4L8_RtNQHR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005086" y="4954772"/>
            <a:ext cx="2109739" cy="158026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</p:pic>
      <p:sp>
        <p:nvSpPr>
          <p:cNvPr id="21" name="20 Flecha curvada hacia la derecha"/>
          <p:cNvSpPr/>
          <p:nvPr/>
        </p:nvSpPr>
        <p:spPr>
          <a:xfrm>
            <a:off x="2615608" y="4827180"/>
            <a:ext cx="552893" cy="808075"/>
          </a:xfrm>
          <a:prstGeom prst="curvedRightArrow">
            <a:avLst/>
          </a:prstGeom>
          <a:solidFill>
            <a:srgbClr val="0DBB2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2031322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4 Rectángulo"/>
          <p:cNvSpPr/>
          <p:nvPr/>
        </p:nvSpPr>
        <p:spPr>
          <a:xfrm>
            <a:off x="2845158" y="130627"/>
            <a:ext cx="776289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C" sz="2000" b="1" i="1" dirty="0" smtClean="0"/>
              <a:t>EVALUACIÓN DE LOS EFECTOS DE DIFERENTES FACTORES</a:t>
            </a:r>
            <a:endParaRPr lang="es-EC" sz="2000" b="1" i="1" dirty="0"/>
          </a:p>
        </p:txBody>
      </p:sp>
      <p:pic>
        <p:nvPicPr>
          <p:cNvPr id="7" name="Picture 1" descr="C:\Users\XAVIER\Desktop\Comunicado-2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20065" y="5927982"/>
            <a:ext cx="3004457" cy="738638"/>
          </a:xfrm>
          <a:prstGeom prst="rect">
            <a:avLst/>
          </a:prstGeom>
          <a:noFill/>
        </p:spPr>
      </p:pic>
      <p:sp>
        <p:nvSpPr>
          <p:cNvPr id="8" name="7 Rectángulo"/>
          <p:cNvSpPr/>
          <p:nvPr/>
        </p:nvSpPr>
        <p:spPr>
          <a:xfrm>
            <a:off x="8907624" y="2206362"/>
            <a:ext cx="2766925" cy="1578828"/>
          </a:xfrm>
          <a:prstGeom prst="rect">
            <a:avLst/>
          </a:prstGeom>
          <a:gradFill flip="none" rotWithShape="1">
            <a:gsLst>
              <a:gs pos="0">
                <a:srgbClr val="FF0066">
                  <a:tint val="66000"/>
                  <a:satMod val="160000"/>
                </a:srgbClr>
              </a:gs>
              <a:gs pos="50000">
                <a:srgbClr val="FF0066">
                  <a:tint val="44500"/>
                  <a:satMod val="160000"/>
                </a:srgbClr>
              </a:gs>
              <a:gs pos="100000">
                <a:srgbClr val="FF0066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pH 6 favorable para el proceso de biodegradación (Solanas, 2009).</a:t>
            </a:r>
            <a:endParaRPr lang="es-ES" dirty="0"/>
          </a:p>
        </p:txBody>
      </p:sp>
      <p:pic>
        <p:nvPicPr>
          <p:cNvPr id="55297" name="Picture 1" descr="F:\TESIS\tesis\ESCRITO\ph\PH COLO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3269" y="1466185"/>
            <a:ext cx="7862777" cy="3581562"/>
          </a:xfrm>
          <a:prstGeom prst="rect">
            <a:avLst/>
          </a:prstGeom>
          <a:ln w="88900" cap="sq" cmpd="thickThin">
            <a:solidFill>
              <a:srgbClr val="C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4 Rectángulo"/>
          <p:cNvSpPr/>
          <p:nvPr/>
        </p:nvSpPr>
        <p:spPr>
          <a:xfrm>
            <a:off x="4821977" y="4992514"/>
            <a:ext cx="3508311" cy="1101012"/>
          </a:xfrm>
          <a:prstGeom prst="rect">
            <a:avLst/>
          </a:prstGeom>
          <a:gradFill flip="none" rotWithShape="1">
            <a:gsLst>
              <a:gs pos="0">
                <a:srgbClr val="FF0066">
                  <a:tint val="66000"/>
                  <a:satMod val="160000"/>
                </a:srgbClr>
              </a:gs>
              <a:gs pos="50000">
                <a:srgbClr val="FF0066">
                  <a:tint val="44500"/>
                  <a:satMod val="160000"/>
                </a:srgbClr>
              </a:gs>
              <a:gs pos="100000">
                <a:srgbClr val="FF0066">
                  <a:tint val="23500"/>
                  <a:satMod val="160000"/>
                </a:srgbClr>
              </a:gs>
            </a:gsLst>
            <a:lin ang="18900000" scaled="1"/>
            <a:tileRect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Bacterias mesófilas: 15 a 45 ºC (</a:t>
            </a:r>
            <a:r>
              <a:rPr lang="es-ES" dirty="0" err="1" smtClean="0"/>
              <a:t>Frioni</a:t>
            </a:r>
            <a:r>
              <a:rPr lang="es-ES" dirty="0" smtClean="0"/>
              <a:t>, 2011). </a:t>
            </a:r>
            <a:endParaRPr lang="es-ES" dirty="0"/>
          </a:p>
        </p:txBody>
      </p:sp>
      <p:pic>
        <p:nvPicPr>
          <p:cNvPr id="82946" name="Picture 2" descr="F:\TESIS\tesis\ESCRITO\Temperatura\T COLO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44294" y="804422"/>
            <a:ext cx="8785298" cy="4044026"/>
          </a:xfrm>
          <a:prstGeom prst="rect">
            <a:avLst/>
          </a:prstGeom>
          <a:ln w="88900" cap="sq" cmpd="thickThin">
            <a:solidFill>
              <a:srgbClr val="9966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 dirty="0"/>
          </a:p>
        </p:txBody>
      </p:sp>
      <p:graphicFrame>
        <p:nvGraphicFramePr>
          <p:cNvPr id="5" name="Marcador de conteni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525810041"/>
              </p:ext>
            </p:extLst>
          </p:nvPr>
        </p:nvGraphicFramePr>
        <p:xfrm>
          <a:off x="546289" y="1786271"/>
          <a:ext cx="4195832" cy="4128135"/>
        </p:xfrm>
        <a:graphic>
          <a:graphicData uri="http://schemas.openxmlformats.org/drawingml/2006/table">
            <a:tbl>
              <a:tblPr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0000" endA="300" endPos="90000" dir="5400000" sy="-100000" algn="bl" rotWithShape="0"/>
                </a:effectLst>
                <a:tableStyleId>{35758FB7-9AC5-4552-8A53-C91805E547FA}</a:tableStyleId>
              </a:tblPr>
              <a:tblGrid>
                <a:gridCol w="1036287"/>
                <a:gridCol w="2078203"/>
                <a:gridCol w="1081342"/>
              </a:tblGrid>
              <a:tr h="358479">
                <a:tc>
                  <a:txBody>
                    <a:bodyPr/>
                    <a:lstStyle/>
                    <a:p>
                      <a:pPr algn="l" fontAlgn="ctr"/>
                      <a:r>
                        <a:rPr lang="es-ES" sz="2400" u="none" strike="noStrike" dirty="0">
                          <a:effectLst/>
                        </a:rPr>
                        <a:t>Cepa</a:t>
                      </a:r>
                      <a:endParaRPr lang="es-EC" sz="2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2400" u="none" strike="noStrike" dirty="0">
                          <a:effectLst/>
                        </a:rPr>
                        <a:t>Concentración</a:t>
                      </a:r>
                      <a:endParaRPr lang="es-EC" sz="2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2400" u="none" strike="noStrike">
                          <a:effectLst/>
                        </a:rPr>
                        <a:t>medias</a:t>
                      </a:r>
                      <a:endParaRPr lang="es-EC" sz="2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CCFF"/>
                    </a:solidFill>
                  </a:tcPr>
                </a:tc>
              </a:tr>
              <a:tr h="358479">
                <a:tc>
                  <a:txBody>
                    <a:bodyPr/>
                    <a:lstStyle/>
                    <a:p>
                      <a:pPr algn="l" fontAlgn="ctr"/>
                      <a:r>
                        <a:rPr lang="es-ES" sz="2400" u="none" strike="noStrike" dirty="0">
                          <a:effectLst/>
                        </a:rPr>
                        <a:t>Cepa 6</a:t>
                      </a:r>
                      <a:endParaRPr lang="es-EC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2400" u="none" strike="noStrike" dirty="0">
                          <a:effectLst/>
                        </a:rPr>
                        <a:t>2</a:t>
                      </a:r>
                      <a:endParaRPr lang="es-EC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2400" u="none" strike="noStrike">
                          <a:effectLst/>
                        </a:rPr>
                        <a:t>11,4</a:t>
                      </a:r>
                      <a:endParaRPr lang="es-EC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CCFF"/>
                    </a:solidFill>
                  </a:tcPr>
                </a:tc>
              </a:tr>
              <a:tr h="358479">
                <a:tc>
                  <a:txBody>
                    <a:bodyPr/>
                    <a:lstStyle/>
                    <a:p>
                      <a:pPr algn="l" fontAlgn="ctr"/>
                      <a:r>
                        <a:rPr lang="es-ES" sz="2400" u="none" strike="noStrike">
                          <a:effectLst/>
                        </a:rPr>
                        <a:t>Cepa 3</a:t>
                      </a:r>
                      <a:endParaRPr lang="es-EC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2400" u="none" strike="noStrike" dirty="0">
                          <a:effectLst/>
                        </a:rPr>
                        <a:t>2</a:t>
                      </a:r>
                      <a:endParaRPr lang="es-EC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2400" u="none" strike="noStrike">
                          <a:effectLst/>
                        </a:rPr>
                        <a:t>11,22</a:t>
                      </a:r>
                      <a:endParaRPr lang="es-EC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CCFF"/>
                    </a:solidFill>
                  </a:tcPr>
                </a:tc>
              </a:tr>
              <a:tr h="358479">
                <a:tc>
                  <a:txBody>
                    <a:bodyPr/>
                    <a:lstStyle/>
                    <a:p>
                      <a:pPr algn="l" fontAlgn="ctr"/>
                      <a:r>
                        <a:rPr lang="es-ES" sz="2400" u="none" strike="noStrike">
                          <a:effectLst/>
                        </a:rPr>
                        <a:t>Cepa 6</a:t>
                      </a:r>
                      <a:endParaRPr lang="es-EC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2400" u="none" strike="noStrike" dirty="0">
                          <a:effectLst/>
                        </a:rPr>
                        <a:t>1,5</a:t>
                      </a:r>
                      <a:endParaRPr lang="es-EC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2400" u="none" strike="noStrike">
                          <a:effectLst/>
                        </a:rPr>
                        <a:t>10,93</a:t>
                      </a:r>
                      <a:endParaRPr lang="es-EC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CCFF"/>
                    </a:solidFill>
                  </a:tcPr>
                </a:tc>
              </a:tr>
              <a:tr h="358479">
                <a:tc>
                  <a:txBody>
                    <a:bodyPr/>
                    <a:lstStyle/>
                    <a:p>
                      <a:pPr algn="l" fontAlgn="ctr"/>
                      <a:r>
                        <a:rPr lang="es-ES" sz="2400" u="none" strike="noStrike" dirty="0">
                          <a:effectLst/>
                        </a:rPr>
                        <a:t>Cepa 3</a:t>
                      </a:r>
                      <a:endParaRPr lang="es-EC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2400" u="none" strike="noStrike" dirty="0">
                          <a:effectLst/>
                        </a:rPr>
                        <a:t>1,5</a:t>
                      </a:r>
                      <a:endParaRPr lang="es-EC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2400" u="none" strike="noStrike">
                          <a:effectLst/>
                        </a:rPr>
                        <a:t>10,9</a:t>
                      </a:r>
                      <a:endParaRPr lang="es-EC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CCFF"/>
                    </a:solidFill>
                  </a:tcPr>
                </a:tc>
              </a:tr>
              <a:tr h="358479">
                <a:tc>
                  <a:txBody>
                    <a:bodyPr/>
                    <a:lstStyle/>
                    <a:p>
                      <a:pPr algn="l" fontAlgn="ctr"/>
                      <a:r>
                        <a:rPr lang="es-ES" sz="2400" u="none" strike="noStrike">
                          <a:effectLst/>
                        </a:rPr>
                        <a:t>Cepa 6</a:t>
                      </a:r>
                      <a:endParaRPr lang="es-EC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2400" u="none" strike="noStrike" dirty="0">
                          <a:effectLst/>
                        </a:rPr>
                        <a:t>2,5</a:t>
                      </a:r>
                      <a:endParaRPr lang="es-EC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2400" u="none" strike="noStrike">
                          <a:effectLst/>
                        </a:rPr>
                        <a:t>10,77</a:t>
                      </a:r>
                      <a:endParaRPr lang="es-EC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CCFF"/>
                    </a:solidFill>
                  </a:tcPr>
                </a:tc>
              </a:tr>
              <a:tr h="358479">
                <a:tc>
                  <a:txBody>
                    <a:bodyPr/>
                    <a:lstStyle/>
                    <a:p>
                      <a:pPr algn="l" fontAlgn="ctr"/>
                      <a:r>
                        <a:rPr lang="es-ES" sz="2400" u="none" strike="noStrike">
                          <a:effectLst/>
                        </a:rPr>
                        <a:t>Cepa 3</a:t>
                      </a:r>
                      <a:endParaRPr lang="es-EC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2400" u="none" strike="noStrike" dirty="0">
                          <a:effectLst/>
                        </a:rPr>
                        <a:t>2,5</a:t>
                      </a:r>
                      <a:endParaRPr lang="es-EC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2400" u="none" strike="noStrike" dirty="0">
                          <a:effectLst/>
                        </a:rPr>
                        <a:t>10,73</a:t>
                      </a:r>
                      <a:endParaRPr lang="es-EC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CCFF"/>
                    </a:solidFill>
                  </a:tcPr>
                </a:tc>
              </a:tr>
              <a:tr h="358479">
                <a:tc>
                  <a:txBody>
                    <a:bodyPr/>
                    <a:lstStyle/>
                    <a:p>
                      <a:pPr algn="l" fontAlgn="ctr"/>
                      <a:r>
                        <a:rPr lang="es-ES" sz="2400" u="none" strike="noStrike">
                          <a:effectLst/>
                        </a:rPr>
                        <a:t>Cepa 6</a:t>
                      </a:r>
                      <a:endParaRPr lang="es-EC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2400" u="none" strike="noStrike" dirty="0">
                          <a:effectLst/>
                        </a:rPr>
                        <a:t>1</a:t>
                      </a:r>
                      <a:endParaRPr lang="es-EC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2400" u="none" strike="noStrike" dirty="0">
                          <a:effectLst/>
                        </a:rPr>
                        <a:t>10,67</a:t>
                      </a:r>
                      <a:endParaRPr lang="es-EC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CCFF"/>
                    </a:solidFill>
                  </a:tcPr>
                </a:tc>
              </a:tr>
              <a:tr h="358479">
                <a:tc>
                  <a:txBody>
                    <a:bodyPr/>
                    <a:lstStyle/>
                    <a:p>
                      <a:pPr algn="l" fontAlgn="ctr"/>
                      <a:r>
                        <a:rPr lang="es-ES" sz="2400" u="none" strike="noStrike">
                          <a:effectLst/>
                        </a:rPr>
                        <a:t>Cepa 3</a:t>
                      </a:r>
                      <a:endParaRPr lang="es-EC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2400" u="none" strike="noStrike" dirty="0">
                          <a:effectLst/>
                        </a:rPr>
                        <a:t>1</a:t>
                      </a:r>
                      <a:endParaRPr lang="es-EC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2400" u="none" strike="noStrike" dirty="0">
                          <a:effectLst/>
                        </a:rPr>
                        <a:t>10,43</a:t>
                      </a:r>
                      <a:endParaRPr lang="es-EC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CCFF"/>
                    </a:solidFill>
                  </a:tcPr>
                </a:tc>
              </a:tr>
              <a:tr h="358479">
                <a:tc>
                  <a:txBody>
                    <a:bodyPr/>
                    <a:lstStyle/>
                    <a:p>
                      <a:pPr algn="l" fontAlgn="ctr"/>
                      <a:r>
                        <a:rPr lang="es-ES" sz="2400" u="none" strike="noStrike">
                          <a:effectLst/>
                        </a:rPr>
                        <a:t>Cepa 6</a:t>
                      </a:r>
                      <a:endParaRPr lang="es-EC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2400" u="none" strike="noStrike">
                          <a:effectLst/>
                        </a:rPr>
                        <a:t>0,5</a:t>
                      </a:r>
                      <a:endParaRPr lang="es-EC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2400" u="none" strike="noStrike" dirty="0">
                          <a:effectLst/>
                        </a:rPr>
                        <a:t>10,24</a:t>
                      </a:r>
                      <a:endParaRPr lang="es-EC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CCFF"/>
                    </a:solidFill>
                  </a:tcPr>
                </a:tc>
              </a:tr>
              <a:tr h="358479">
                <a:tc>
                  <a:txBody>
                    <a:bodyPr/>
                    <a:lstStyle/>
                    <a:p>
                      <a:pPr algn="l" fontAlgn="ctr"/>
                      <a:r>
                        <a:rPr lang="es-ES" sz="2400" u="none" strike="noStrike" dirty="0">
                          <a:effectLst/>
                        </a:rPr>
                        <a:t>Cepa 3</a:t>
                      </a:r>
                      <a:endParaRPr lang="es-EC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2400" u="none" strike="noStrike">
                          <a:effectLst/>
                        </a:rPr>
                        <a:t>0,5</a:t>
                      </a:r>
                      <a:endParaRPr lang="es-EC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2400" u="none" strike="noStrike" dirty="0">
                          <a:effectLst/>
                        </a:rPr>
                        <a:t>9,95</a:t>
                      </a:r>
                      <a:endParaRPr lang="es-EC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CCFF"/>
                    </a:solidFill>
                  </a:tcPr>
                </a:tc>
              </a:tr>
            </a:tbl>
          </a:graphicData>
        </a:graphic>
      </p:graphicFrame>
      <p:sp>
        <p:nvSpPr>
          <p:cNvPr id="6" name="Rectángulo 5"/>
          <p:cNvSpPr/>
          <p:nvPr/>
        </p:nvSpPr>
        <p:spPr>
          <a:xfrm>
            <a:off x="402381" y="548748"/>
            <a:ext cx="4666445" cy="873252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540385" algn="ctr">
              <a:lnSpc>
                <a:spcPct val="150000"/>
              </a:lnSpc>
              <a:spcAft>
                <a:spcPts val="0"/>
              </a:spcAft>
            </a:pPr>
            <a:r>
              <a:rPr lang="es-ES" b="1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 Interacción </a:t>
            </a:r>
            <a:r>
              <a:rPr lang="es-ES" b="1" dirty="0">
                <a:latin typeface="Arial" panose="020B0604020202020204" pitchFamily="34" charset="0"/>
                <a:ea typeface="Times New Roman" panose="02020603050405020304" pitchFamily="18" charset="0"/>
              </a:rPr>
              <a:t>cepa y concentración del contaminante.</a:t>
            </a:r>
            <a:endParaRPr lang="es-EC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9" name="Picture 1" descr="C:\Users\XAVIER\Desktop\Comunicado-2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20065" y="5927982"/>
            <a:ext cx="3004457" cy="738638"/>
          </a:xfrm>
          <a:prstGeom prst="rect">
            <a:avLst/>
          </a:prstGeom>
          <a:noFill/>
        </p:spPr>
      </p:pic>
      <p:sp>
        <p:nvSpPr>
          <p:cNvPr id="10" name="9 Rectángulo"/>
          <p:cNvSpPr/>
          <p:nvPr/>
        </p:nvSpPr>
        <p:spPr>
          <a:xfrm>
            <a:off x="5784980" y="4889241"/>
            <a:ext cx="5355771" cy="690465"/>
          </a:xfrm>
          <a:prstGeom prst="rect">
            <a:avLst/>
          </a:prstGeom>
          <a:gradFill flip="none" rotWithShape="1">
            <a:gsLst>
              <a:gs pos="0">
                <a:srgbClr val="FF6600">
                  <a:tint val="66000"/>
                  <a:satMod val="160000"/>
                </a:srgbClr>
              </a:gs>
              <a:gs pos="50000">
                <a:srgbClr val="FF6600">
                  <a:tint val="44500"/>
                  <a:satMod val="160000"/>
                </a:srgbClr>
              </a:gs>
              <a:gs pos="100000">
                <a:srgbClr val="FF6600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err="1" smtClean="0"/>
              <a:t>NPK</a:t>
            </a:r>
            <a:r>
              <a:rPr lang="es-ES" dirty="0" smtClean="0"/>
              <a:t> brinda energía para procesos metabólicos (Pardo, Perdomo &amp; Benavides, 2004).</a:t>
            </a:r>
            <a:endParaRPr lang="es-ES" dirty="0"/>
          </a:p>
        </p:txBody>
      </p:sp>
      <p:pic>
        <p:nvPicPr>
          <p:cNvPr id="54273" name="Picture 1" descr="F:\TESIS\tesis\ESCRITO\Concentracion de nutrientes\NUTRIENTES COLO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33508" y="1616148"/>
            <a:ext cx="7003312" cy="3105172"/>
          </a:xfrm>
          <a:prstGeom prst="rect">
            <a:avLst/>
          </a:prstGeom>
          <a:ln w="88900" cap="sq" cmpd="thickThin">
            <a:solidFill>
              <a:srgbClr val="C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xmlns="" val="1390407014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05628" y="-20224"/>
            <a:ext cx="8911687" cy="1280890"/>
          </a:xfrm>
        </p:spPr>
        <p:txBody>
          <a:bodyPr/>
          <a:lstStyle/>
          <a:p>
            <a:pPr algn="ctr"/>
            <a:r>
              <a:rPr lang="es-EC" dirty="0" smtClean="0">
                <a:solidFill>
                  <a:schemeClr val="tx1"/>
                </a:solidFill>
              </a:rPr>
              <a:t>Crecimiento bacteriano</a:t>
            </a:r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908" y="747195"/>
            <a:ext cx="4413213" cy="269745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C0000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8194" name="Picture 2" descr="DSC_002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8818" y="3895428"/>
            <a:ext cx="2738317" cy="188862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800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3"/>
          <p:cNvGrpSpPr>
            <a:grpSpLocks/>
          </p:cNvGrpSpPr>
          <p:nvPr/>
        </p:nvGrpSpPr>
        <p:grpSpPr bwMode="auto">
          <a:xfrm>
            <a:off x="4890977" y="1275907"/>
            <a:ext cx="6983344" cy="4390797"/>
            <a:chOff x="1708" y="9134"/>
            <a:chExt cx="8540" cy="5225"/>
          </a:xfrm>
        </p:grpSpPr>
        <p:grpSp>
          <p:nvGrpSpPr>
            <p:cNvPr id="6" name="Group 4"/>
            <p:cNvGrpSpPr>
              <a:grpSpLocks/>
            </p:cNvGrpSpPr>
            <p:nvPr/>
          </p:nvGrpSpPr>
          <p:grpSpPr bwMode="auto">
            <a:xfrm>
              <a:off x="1708" y="9134"/>
              <a:ext cx="8540" cy="5225"/>
              <a:chOff x="1708" y="9134"/>
              <a:chExt cx="8540" cy="5225"/>
            </a:xfrm>
          </p:grpSpPr>
          <p:pic>
            <p:nvPicPr>
              <p:cNvPr id="8197" name="Picture 5" descr="bacterial growth curve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t="9288"/>
              <a:stretch>
                <a:fillRect/>
              </a:stretch>
            </p:blipFill>
            <p:spPr bwMode="auto">
              <a:xfrm>
                <a:off x="1708" y="9134"/>
                <a:ext cx="8540" cy="5225"/>
              </a:xfrm>
              <a:prstGeom prst="rect">
                <a:avLst/>
              </a:prstGeom>
              <a:noFill/>
              <a:ln w="2857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198" name="Picture 6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48735" t="22261" r="47350" b="37480"/>
              <a:stretch>
                <a:fillRect/>
              </a:stretch>
            </p:blipFill>
            <p:spPr bwMode="auto">
              <a:xfrm>
                <a:off x="1845" y="9825"/>
                <a:ext cx="195" cy="34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8199" name="Picture 7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0813" t="31927" r="25972" b="60542"/>
            <a:stretch>
              <a:fillRect/>
            </a:stretch>
          </p:blipFill>
          <p:spPr bwMode="auto">
            <a:xfrm>
              <a:off x="4725" y="13935"/>
              <a:ext cx="2257" cy="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1" name="Picture 1" descr="C:\Users\XAVIER\Desktop\Comunicado-2-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920065" y="5927982"/>
            <a:ext cx="3004457" cy="7386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658690435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69367"/>
            <a:ext cx="10972800" cy="1143000"/>
          </a:xfrm>
        </p:spPr>
        <p:txBody>
          <a:bodyPr/>
          <a:lstStyle/>
          <a:p>
            <a:pPr algn="ctr"/>
            <a:r>
              <a:rPr lang="es-EC" dirty="0" smtClean="0">
                <a:solidFill>
                  <a:schemeClr val="tx1"/>
                </a:solidFill>
              </a:rPr>
              <a:t>Análisis de la biodegradación </a:t>
            </a:r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5" name="Picture 1" descr="C:\Users\XAVIER\Desktop\Comunicado-2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20065" y="5927982"/>
            <a:ext cx="3004457" cy="738638"/>
          </a:xfrm>
          <a:prstGeom prst="rect">
            <a:avLst/>
          </a:prstGeom>
          <a:noFill/>
        </p:spPr>
      </p:pic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3"/>
          <a:srcRect l="27834" t="35023" r="15262" b="10279"/>
          <a:stretch>
            <a:fillRect/>
          </a:stretch>
        </p:blipFill>
        <p:spPr bwMode="auto">
          <a:xfrm>
            <a:off x="1786268" y="723015"/>
            <a:ext cx="9325838" cy="5252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363931639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007638" y="344379"/>
            <a:ext cx="8915399" cy="1055213"/>
          </a:xfrm>
        </p:spPr>
        <p:txBody>
          <a:bodyPr>
            <a:noAutofit/>
          </a:bodyPr>
          <a:lstStyle/>
          <a:p>
            <a:pPr algn="ctr"/>
            <a:r>
              <a:rPr lang="es-ES" sz="2800" dirty="0"/>
              <a:t> </a:t>
            </a:r>
            <a:r>
              <a:rPr lang="es-EC" sz="2800" dirty="0"/>
              <a:t/>
            </a:r>
            <a:br>
              <a:rPr lang="es-EC" sz="2800" dirty="0"/>
            </a:br>
            <a:r>
              <a:rPr lang="es-ES" sz="2800" b="1" dirty="0" smtClean="0">
                <a:solidFill>
                  <a:schemeClr val="tx1"/>
                </a:solidFill>
              </a:rPr>
              <a:t>CONCLUSIONES</a:t>
            </a:r>
            <a:r>
              <a:rPr lang="es-EC" sz="2800" b="1" dirty="0"/>
              <a:t/>
            </a:r>
            <a:br>
              <a:rPr lang="es-EC" sz="2800" b="1" dirty="0"/>
            </a:br>
            <a:r>
              <a:rPr lang="es-EC" sz="2800" b="1" dirty="0"/>
              <a:t/>
            </a:r>
            <a:br>
              <a:rPr lang="es-EC" sz="2800" b="1" dirty="0"/>
            </a:br>
            <a:endParaRPr lang="es-EC" sz="2800" dirty="0"/>
          </a:p>
        </p:txBody>
      </p:sp>
      <p:sp>
        <p:nvSpPr>
          <p:cNvPr id="5" name="4 Rectángulo"/>
          <p:cNvSpPr/>
          <p:nvPr/>
        </p:nvSpPr>
        <p:spPr>
          <a:xfrm>
            <a:off x="858417" y="925392"/>
            <a:ext cx="10655560" cy="1107996"/>
          </a:xfrm>
          <a:prstGeom prst="rect">
            <a:avLst/>
          </a:prstGeom>
          <a:gradFill flip="none" rotWithShape="1">
            <a:gsLst>
              <a:gs pos="0">
                <a:srgbClr val="FF6600">
                  <a:tint val="66000"/>
                  <a:satMod val="160000"/>
                </a:srgbClr>
              </a:gs>
              <a:gs pos="50000">
                <a:srgbClr val="FF6600">
                  <a:tint val="44500"/>
                  <a:satMod val="160000"/>
                </a:srgbClr>
              </a:gs>
              <a:gs pos="100000">
                <a:srgbClr val="FF6600">
                  <a:tint val="23500"/>
                  <a:satMod val="160000"/>
                </a:srgbClr>
              </a:gs>
            </a:gsLst>
            <a:lin ang="13500000" scaled="1"/>
            <a:tileRect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buFont typeface="Wingdings" pitchFamily="2" charset="2"/>
              <a:buChar char="ü"/>
            </a:pPr>
            <a:r>
              <a:rPr lang="es-ES" sz="2400" dirty="0" smtClean="0"/>
              <a:t>Los suelos contaminados con petróleo del cantón Lago Agrio, presentaron un promedio de 5x10</a:t>
            </a:r>
            <a:r>
              <a:rPr lang="es-ES" sz="2400" baseline="30000" dirty="0" smtClean="0"/>
              <a:t>6 </a:t>
            </a:r>
            <a:r>
              <a:rPr lang="es-ES" sz="2400" dirty="0" smtClean="0"/>
              <a:t>UFC/g de bacterias autóctonas. </a:t>
            </a:r>
            <a:endParaRPr lang="es-EC" sz="2400" dirty="0" smtClean="0"/>
          </a:p>
          <a:p>
            <a:r>
              <a:rPr lang="es-ES" dirty="0" smtClean="0"/>
              <a:t> </a:t>
            </a:r>
            <a:endParaRPr lang="es-ES" dirty="0"/>
          </a:p>
        </p:txBody>
      </p:sp>
      <p:sp>
        <p:nvSpPr>
          <p:cNvPr id="6" name="Rectángulo 9"/>
          <p:cNvSpPr/>
          <p:nvPr/>
        </p:nvSpPr>
        <p:spPr>
          <a:xfrm>
            <a:off x="877078" y="2327364"/>
            <a:ext cx="10692881" cy="974592"/>
          </a:xfrm>
          <a:prstGeom prst="rect">
            <a:avLst/>
          </a:prstGeom>
          <a:solidFill>
            <a:srgbClr val="FFCCFF"/>
          </a:solidFill>
          <a:ln w="28575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ü"/>
            </a:pPr>
            <a:r>
              <a:rPr lang="es-EC" sz="2400" dirty="0" smtClean="0"/>
              <a:t>La cepa 3 y 6 biodegradaron petróleo y se identificaron como cocos Gram positivos</a:t>
            </a:r>
            <a:endParaRPr lang="es-EC" sz="2400" dirty="0"/>
          </a:p>
        </p:txBody>
      </p:sp>
      <p:sp>
        <p:nvSpPr>
          <p:cNvPr id="7" name="Rectángulo 9"/>
          <p:cNvSpPr/>
          <p:nvPr/>
        </p:nvSpPr>
        <p:spPr>
          <a:xfrm>
            <a:off x="861529" y="3506119"/>
            <a:ext cx="10692881" cy="974592"/>
          </a:xfrm>
          <a:prstGeom prst="rect">
            <a:avLst/>
          </a:prstGeom>
          <a:gradFill flip="none" rotWithShape="1">
            <a:gsLst>
              <a:gs pos="0">
                <a:srgbClr val="99FF66">
                  <a:tint val="66000"/>
                  <a:satMod val="160000"/>
                </a:srgbClr>
              </a:gs>
              <a:gs pos="50000">
                <a:srgbClr val="99FF66">
                  <a:tint val="44500"/>
                  <a:satMod val="160000"/>
                </a:srgbClr>
              </a:gs>
              <a:gs pos="100000">
                <a:srgbClr val="99FF66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ü"/>
            </a:pPr>
            <a:r>
              <a:rPr lang="es-ES" sz="2400" dirty="0" smtClean="0">
                <a:solidFill>
                  <a:schemeClr val="tx1"/>
                </a:solidFill>
              </a:rPr>
              <a:t>Las cepas bacterianas con capacidad de biodegradar petróleo crecieron a pH 6 y temperaturas de 25 y 37 º C</a:t>
            </a:r>
            <a:endParaRPr lang="es-EC" sz="2400" dirty="0"/>
          </a:p>
        </p:txBody>
      </p:sp>
      <p:pic>
        <p:nvPicPr>
          <p:cNvPr id="10" name="Picture 1" descr="C:\Users\XAVIER\Desktop\Comunicado-2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20065" y="5927982"/>
            <a:ext cx="3004457" cy="738638"/>
          </a:xfrm>
          <a:prstGeom prst="rect">
            <a:avLst/>
          </a:prstGeom>
          <a:noFill/>
        </p:spPr>
      </p:pic>
      <p:sp>
        <p:nvSpPr>
          <p:cNvPr id="11" name="10 Rectángulo"/>
          <p:cNvSpPr/>
          <p:nvPr/>
        </p:nvSpPr>
        <p:spPr>
          <a:xfrm>
            <a:off x="877077" y="4601656"/>
            <a:ext cx="10692882" cy="1200329"/>
          </a:xfrm>
          <a:prstGeom prst="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buFont typeface="Wingdings" pitchFamily="2" charset="2"/>
              <a:buChar char="ü"/>
            </a:pPr>
            <a:r>
              <a:rPr lang="es-ES" sz="2400" dirty="0" smtClean="0"/>
              <a:t>El efecto de reducción de la capa de petróleo en las unidades experimentales se consideró mejor cuando se adicionó el 2 % de petróleo, pues las bacterias lo usaron como única fuente de carbono.</a:t>
            </a:r>
            <a:endParaRPr lang="es-EC" sz="2400" dirty="0"/>
          </a:p>
        </p:txBody>
      </p:sp>
    </p:spTree>
    <p:extLst>
      <p:ext uri="{BB962C8B-B14F-4D97-AF65-F5344CB8AC3E}">
        <p14:creationId xmlns:p14="http://schemas.microsoft.com/office/powerpoint/2010/main" xmlns="" val="1959122656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16295" y="-5277"/>
            <a:ext cx="10972800" cy="975664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/>
            <a:r>
              <a:rPr lang="es-ES" sz="4400" b="1" dirty="0" smtClean="0">
                <a:solidFill>
                  <a:schemeClr val="tx1"/>
                </a:solidFill>
              </a:rPr>
              <a:t> INTRODUCCIÓN</a:t>
            </a:r>
            <a:r>
              <a:rPr lang="es-ES" b="1" dirty="0" smtClean="0"/>
              <a:t/>
            </a:r>
            <a:br>
              <a:rPr lang="es-ES" b="1" dirty="0" smtClean="0"/>
            </a:br>
            <a:r>
              <a:rPr lang="es-EC" b="1" dirty="0"/>
              <a:t/>
            </a:r>
            <a:br>
              <a:rPr lang="es-EC" b="1" dirty="0"/>
            </a:br>
            <a:endParaRPr lang="es-EC" dirty="0"/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>
                <a:solidFill>
                  <a:schemeClr val="tx1"/>
                </a:solidFill>
              </a:rPr>
              <a:t>La contaminación ambiental</a:t>
            </a:r>
          </a:p>
          <a:p>
            <a:pPr marL="0" indent="0">
              <a:buNone/>
            </a:pPr>
            <a:endParaRPr lang="es-ES" dirty="0" smtClean="0">
              <a:solidFill>
                <a:schemeClr val="tx1"/>
              </a:solidFill>
            </a:endParaRPr>
          </a:p>
          <a:p>
            <a:endParaRPr lang="es-ES" dirty="0" smtClean="0">
              <a:solidFill>
                <a:schemeClr val="tx1"/>
              </a:solidFill>
            </a:endParaRPr>
          </a:p>
          <a:p>
            <a:endParaRPr lang="es-ES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es-ES" dirty="0" smtClean="0">
              <a:solidFill>
                <a:schemeClr val="tx1"/>
              </a:solidFill>
            </a:endParaRPr>
          </a:p>
          <a:p>
            <a:r>
              <a:rPr lang="es-ES" dirty="0" smtClean="0">
                <a:solidFill>
                  <a:schemeClr val="tx1"/>
                </a:solidFill>
              </a:rPr>
              <a:t>Derrames de hidrocarburos </a:t>
            </a:r>
          </a:p>
          <a:p>
            <a:endParaRPr lang="es-ES" dirty="0" smtClean="0">
              <a:solidFill>
                <a:schemeClr val="tx1"/>
              </a:solidFill>
            </a:endParaRPr>
          </a:p>
          <a:p>
            <a:endParaRPr lang="es-EC" dirty="0" smtClean="0">
              <a:solidFill>
                <a:schemeClr val="tx1"/>
              </a:solidFill>
            </a:endParaRPr>
          </a:p>
          <a:p>
            <a:endParaRPr lang="es-ES" dirty="0"/>
          </a:p>
        </p:txBody>
      </p:sp>
      <p:sp>
        <p:nvSpPr>
          <p:cNvPr id="3" name="Título 1"/>
          <p:cNvSpPr txBox="1">
            <a:spLocks/>
          </p:cNvSpPr>
          <p:nvPr/>
        </p:nvSpPr>
        <p:spPr>
          <a:xfrm>
            <a:off x="2844644" y="3645794"/>
            <a:ext cx="8915399" cy="226278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EC" sz="2800" b="1" dirty="0" smtClean="0"/>
              <a:t/>
            </a:r>
            <a:br>
              <a:rPr lang="es-EC" sz="2800" b="1" dirty="0" smtClean="0"/>
            </a:br>
            <a:endParaRPr lang="es-EC" sz="2800" dirty="0"/>
          </a:p>
        </p:txBody>
      </p:sp>
      <p:pic>
        <p:nvPicPr>
          <p:cNvPr id="4" name="Picture 1" descr="C:\Users\XAVIER\Desktop\Comunicado-2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20065" y="5927982"/>
            <a:ext cx="3004457" cy="738638"/>
          </a:xfrm>
          <a:prstGeom prst="rect">
            <a:avLst/>
          </a:prstGeom>
          <a:noFill/>
        </p:spPr>
      </p:pic>
      <p:sp>
        <p:nvSpPr>
          <p:cNvPr id="7" name="Título 1"/>
          <p:cNvSpPr txBox="1">
            <a:spLocks/>
          </p:cNvSpPr>
          <p:nvPr/>
        </p:nvSpPr>
        <p:spPr>
          <a:xfrm>
            <a:off x="609600" y="927781"/>
            <a:ext cx="10972800" cy="751729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1" u="none" strike="noStrike" kern="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Formulación</a:t>
            </a:r>
            <a:r>
              <a:rPr kumimoji="0" lang="es-ES" sz="3200" b="1" i="1" u="none" strike="noStrike" kern="0" cap="none" spc="0" normalizeH="0" noProof="0" dirty="0" smtClean="0">
                <a:ln>
                  <a:noFill/>
                </a:ln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y justificación</a:t>
            </a:r>
            <a:r>
              <a:rPr kumimoji="0" lang="es-ES" sz="3200" b="1" i="1" u="none" strike="noStrike" kern="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del problema</a:t>
            </a:r>
            <a:endParaRPr kumimoji="0" lang="es-EC" sz="3200" b="1" i="1" u="none" strike="noStrike" kern="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3905" y="2072272"/>
            <a:ext cx="2494496" cy="1659974"/>
          </a:xfrm>
          <a:prstGeom prst="rect">
            <a:avLst/>
          </a:prstGeom>
          <a:ln w="88900" cap="sq" cmpd="thickThin">
            <a:solidFill>
              <a:srgbClr val="D4A42C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Picture 4" descr="https://encrypted-tbn2.gstatic.com/images?q=tbn:ANd9GcStTO3O2lKG0hzwOi8KBlAFq7O-ItwjrhJ_8CXFfqCnAhJmIpp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2724" y="4461171"/>
            <a:ext cx="2733675" cy="1676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glow rad="228600">
              <a:srgbClr val="99FF33">
                <a:alpha val="40000"/>
              </a:srgbClr>
            </a:glow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s://encrypted-tbn1.gstatic.com/images?q=tbn:ANd9GcTIHcNlrqgvGxG8krs1HcFLqh9rbDYzsn1PHAWDqi2bqLGuJ5JB6Q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44265" y="4437043"/>
            <a:ext cx="2743200" cy="16668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glow rad="228600">
              <a:srgbClr val="99FF33">
                <a:alpha val="40000"/>
              </a:srgbClr>
            </a:glow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gen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6203" y="1945658"/>
            <a:ext cx="2466975" cy="1857375"/>
          </a:xfrm>
          <a:prstGeom prst="roundRect">
            <a:avLst/>
          </a:prstGeom>
          <a:ln w="57150" cap="sq">
            <a:solidFill>
              <a:srgbClr val="CC00CC"/>
            </a:solidFill>
            <a:prstDash val="solid"/>
            <a:miter lim="800000"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2" descr="https://encrypted-tbn3.gstatic.com/images?q=tbn:ANd9GcQrcdmdKc8PBmOT6lyM6Gpsa0AU9ZaJeStQlVnDovF3M8i2Xmj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00469" y="2001642"/>
            <a:ext cx="2705100" cy="1685926"/>
          </a:xfrm>
          <a:prstGeom prst="ellipse">
            <a:avLst/>
          </a:prstGeom>
          <a:ln w="38100" cap="sq">
            <a:solidFill>
              <a:srgbClr val="008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Imagen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166625" y="4958245"/>
            <a:ext cx="1377675" cy="798584"/>
          </a:xfrm>
          <a:prstGeom prst="rect">
            <a:avLst/>
          </a:prstGeom>
          <a:ln w="28575" cap="sq">
            <a:solidFill>
              <a:srgbClr val="A01077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7" name="16 Flecha curvada hacia la izquierda"/>
          <p:cNvSpPr/>
          <p:nvPr/>
        </p:nvSpPr>
        <p:spPr>
          <a:xfrm rot="17797814">
            <a:off x="10616135" y="3843818"/>
            <a:ext cx="647700" cy="1146986"/>
          </a:xfrm>
          <a:prstGeom prst="curvedLeftArrow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16" name="15 Flecha curvada hacia abajo"/>
          <p:cNvSpPr/>
          <p:nvPr/>
        </p:nvSpPr>
        <p:spPr>
          <a:xfrm>
            <a:off x="8718698" y="1531087"/>
            <a:ext cx="1063254" cy="382773"/>
          </a:xfrm>
          <a:prstGeom prst="curvedDownArrow">
            <a:avLst/>
          </a:prstGeom>
          <a:solidFill>
            <a:srgbClr val="00FF00"/>
          </a:solidFill>
          <a:ln>
            <a:solidFill>
              <a:schemeClr val="accent1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18" name="17 Flecha curvada hacia arriba"/>
          <p:cNvSpPr/>
          <p:nvPr/>
        </p:nvSpPr>
        <p:spPr>
          <a:xfrm>
            <a:off x="2828260" y="6018028"/>
            <a:ext cx="1105786" cy="574157"/>
          </a:xfrm>
          <a:prstGeom prst="curvedUpArrow">
            <a:avLst>
              <a:gd name="adj1" fmla="val 25000"/>
              <a:gd name="adj2" fmla="val 50000"/>
              <a:gd name="adj3" fmla="val 17592"/>
            </a:avLst>
          </a:prstGeom>
          <a:solidFill>
            <a:srgbClr val="FF0066"/>
          </a:solidFill>
          <a:ln>
            <a:solidFill>
              <a:srgbClr val="99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19" name="18 Flecha curvada hacia la derecha"/>
          <p:cNvSpPr/>
          <p:nvPr/>
        </p:nvSpPr>
        <p:spPr>
          <a:xfrm rot="1189609">
            <a:off x="340243" y="2402959"/>
            <a:ext cx="744277" cy="1956390"/>
          </a:xfrm>
          <a:prstGeom prst="curvedRightArrow">
            <a:avLst/>
          </a:prstGeom>
          <a:solidFill>
            <a:srgbClr val="6699FF"/>
          </a:solidFill>
          <a:ln>
            <a:solidFill>
              <a:srgbClr val="00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20" name="19 Explosión 2"/>
          <p:cNvSpPr/>
          <p:nvPr/>
        </p:nvSpPr>
        <p:spPr>
          <a:xfrm>
            <a:off x="6251945" y="4082901"/>
            <a:ext cx="4508204" cy="2115879"/>
          </a:xfrm>
          <a:prstGeom prst="irregularSeal2">
            <a:avLst/>
          </a:prstGeom>
          <a:solidFill>
            <a:srgbClr val="99FFCC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>
                <a:solidFill>
                  <a:schemeClr val="accent6">
                    <a:lumMod val="75000"/>
                  </a:schemeClr>
                </a:solidFill>
              </a:rPr>
              <a:t>Aplicación de procesos biotecnológicos </a:t>
            </a:r>
            <a:endParaRPr lang="es-EC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85991564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Rectángulo"/>
          <p:cNvSpPr/>
          <p:nvPr/>
        </p:nvSpPr>
        <p:spPr>
          <a:xfrm>
            <a:off x="671804" y="2146027"/>
            <a:ext cx="10636897" cy="1200329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0" scaled="1"/>
            <a:tileRect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>
              <a:buFont typeface="Wingdings" pitchFamily="2" charset="2"/>
              <a:buChar char="ü"/>
            </a:pPr>
            <a:r>
              <a:rPr lang="es-ES" sz="2400" dirty="0" smtClean="0"/>
              <a:t>El crecimiento bacteriano juega un rol importante y eficaz en el proceso de biodegradación, ya que, mientras más crecimiento bacteriano existió en el medio, mejor fue la biodegradación de petróleo. </a:t>
            </a:r>
            <a:endParaRPr lang="es-EC" sz="2400" dirty="0"/>
          </a:p>
        </p:txBody>
      </p:sp>
      <p:sp>
        <p:nvSpPr>
          <p:cNvPr id="5" name="4 Rectángulo"/>
          <p:cNvSpPr/>
          <p:nvPr/>
        </p:nvSpPr>
        <p:spPr>
          <a:xfrm>
            <a:off x="765110" y="3802123"/>
            <a:ext cx="10543592" cy="156966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es-ES" sz="2400" dirty="0" smtClean="0"/>
              <a:t>Mediante cromatografía </a:t>
            </a:r>
            <a:r>
              <a:rPr lang="es-ES" sz="2400" dirty="0" err="1" smtClean="0"/>
              <a:t>HPLC</a:t>
            </a:r>
            <a:r>
              <a:rPr lang="es-ES" sz="2400" dirty="0" smtClean="0"/>
              <a:t> se demostró que las cepas 3 y 6 tuvieron la capacidad de biodegradar el 93.5 y 92.5% respectivamente de hidrocarburos totales durante un periodo de incubación de 40 días, tomando en cuenta los tratamientos óptimos para su biodegradabilidad. </a:t>
            </a:r>
            <a:endParaRPr lang="es-EC" sz="2400" dirty="0"/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2007638" y="344379"/>
            <a:ext cx="8915399" cy="1055213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1" u="none" strike="noStrike" kern="0" cap="none" spc="0" normalizeH="0" baseline="0" noProof="0" smtClean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 </a:t>
            </a:r>
            <a:r>
              <a:rPr kumimoji="0" lang="es-EC" sz="2800" b="1" i="1" u="none" strike="noStrike" kern="0" cap="none" spc="0" normalizeH="0" baseline="0" noProof="0" smtClean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s-EC" sz="2800" b="1" i="1" u="none" strike="noStrike" kern="0" cap="none" spc="0" normalizeH="0" baseline="0" noProof="0" smtClean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s-ES" sz="2800" b="1" i="1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CONCLUSIONES</a:t>
            </a:r>
            <a:r>
              <a:rPr kumimoji="0" lang="es-EC" sz="2800" b="1" i="1" u="none" strike="noStrike" kern="0" cap="none" spc="0" normalizeH="0" baseline="0" noProof="0" smtClean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s-EC" sz="2800" b="1" i="1" u="none" strike="noStrike" kern="0" cap="none" spc="0" normalizeH="0" baseline="0" noProof="0" smtClean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s-EC" sz="2800" b="1" i="1" u="none" strike="noStrike" kern="0" cap="none" spc="0" normalizeH="0" baseline="0" noProof="0" smtClean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s-EC" sz="2800" b="1" i="1" u="none" strike="noStrike" kern="0" cap="none" spc="0" normalizeH="0" baseline="0" noProof="0" smtClean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es-EC" sz="2800" b="1" i="1" u="none" strike="noStrike" kern="0" cap="none" spc="0" normalizeH="0" baseline="0" noProof="0" dirty="0">
              <a:ln>
                <a:noFill/>
              </a:ln>
              <a:solidFill>
                <a:srgbClr val="FFFFCC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696685" y="765313"/>
            <a:ext cx="10630679" cy="830997"/>
          </a:xfrm>
          <a:prstGeom prst="rect">
            <a:avLst/>
          </a:prstGeom>
          <a:gradFill flip="none" rotWithShape="1">
            <a:gsLst>
              <a:gs pos="0">
                <a:srgbClr val="FF5050">
                  <a:tint val="66000"/>
                  <a:satMod val="160000"/>
                </a:srgbClr>
              </a:gs>
              <a:gs pos="50000">
                <a:srgbClr val="FF5050">
                  <a:tint val="44500"/>
                  <a:satMod val="160000"/>
                </a:srgbClr>
              </a:gs>
              <a:gs pos="100000">
                <a:srgbClr val="FF505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buFont typeface="Wingdings" pitchFamily="2" charset="2"/>
              <a:buChar char="ü"/>
            </a:pPr>
            <a:r>
              <a:rPr lang="es-ES" sz="2400" dirty="0" smtClean="0"/>
              <a:t>Existió mayor crecimiento bacteriano en el proceso de biodegradación, a concentraciones de 6 g/L y 4 g/L de nitrógeno, fósforo y potasio.</a:t>
            </a:r>
            <a:endParaRPr lang="es-EC" sz="2400" dirty="0"/>
          </a:p>
        </p:txBody>
      </p:sp>
      <p:pic>
        <p:nvPicPr>
          <p:cNvPr id="8" name="Picture 1" descr="C:\Users\XAVIER\Desktop\Comunicado-2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20065" y="5927982"/>
            <a:ext cx="3004457" cy="738638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759718" y="1221466"/>
            <a:ext cx="8915399" cy="178136"/>
          </a:xfrm>
        </p:spPr>
        <p:txBody>
          <a:bodyPr>
            <a:noAutofit/>
          </a:bodyPr>
          <a:lstStyle/>
          <a:p>
            <a:pPr algn="ctr"/>
            <a:r>
              <a:rPr lang="es-ES" sz="2800" dirty="0"/>
              <a:t> </a:t>
            </a:r>
            <a:r>
              <a:rPr lang="es-EC" sz="2800" dirty="0"/>
              <a:t/>
            </a:r>
            <a:br>
              <a:rPr lang="es-EC" sz="2800" dirty="0"/>
            </a:br>
            <a:r>
              <a:rPr lang="es-ES" sz="2800" b="1" dirty="0" smtClean="0">
                <a:solidFill>
                  <a:schemeClr val="tx1"/>
                </a:solidFill>
              </a:rPr>
              <a:t>RECOMENDACIONES</a:t>
            </a:r>
            <a:r>
              <a:rPr lang="es-EC" sz="2800" b="1" dirty="0"/>
              <a:t/>
            </a:r>
            <a:br>
              <a:rPr lang="es-EC" sz="2800" b="1" dirty="0"/>
            </a:br>
            <a:r>
              <a:rPr lang="es-EC" sz="2800" b="1" dirty="0"/>
              <a:t/>
            </a:r>
            <a:br>
              <a:rPr lang="es-EC" sz="2800" b="1" dirty="0"/>
            </a:br>
            <a:endParaRPr lang="es-EC" sz="2800" dirty="0"/>
          </a:p>
        </p:txBody>
      </p:sp>
      <p:sp>
        <p:nvSpPr>
          <p:cNvPr id="4" name="Marcador de contenido 2"/>
          <p:cNvSpPr txBox="1">
            <a:spLocks/>
          </p:cNvSpPr>
          <p:nvPr/>
        </p:nvSpPr>
        <p:spPr>
          <a:xfrm>
            <a:off x="746449" y="1004552"/>
            <a:ext cx="10674220" cy="4906670"/>
          </a:xfrm>
          <a:prstGeom prst="rect">
            <a:avLst/>
          </a:prstGeom>
        </p:spPr>
        <p:txBody>
          <a:bodyPr anchor="t">
            <a:normAutofit fontScale="92500" lnSpcReduction="20000"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es-ES" sz="28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Asociar las dos cepas bacterianas. </a:t>
            </a:r>
            <a:endParaRPr kumimoji="0" lang="es-EC" sz="280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C" sz="280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es-ES" sz="28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Realizar un estudio minucioso mediante la identificación bacteriana por secuenciación molecular. </a:t>
            </a:r>
            <a:endParaRPr kumimoji="0" lang="es-EC" sz="280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C" sz="280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es-ES" sz="28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Ejecutar un estudio bioquímico y enzimático para determinar específicamente la participación de las enzimas que actúan en la biodegradación de petróleo, para estrategias de biorremediación ambiental y aplicación biotecnológica. </a:t>
            </a:r>
            <a:endParaRPr kumimoji="0" lang="es-EC" sz="280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C" sz="280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es-ES" sz="28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Desarrollar investigación en el campo, en suelos contaminados de petróleo usando las cepas bacterianas aisladas en esta investigación para efectuar y evaluar un proceso de biorremediación. </a:t>
            </a:r>
            <a:endParaRPr kumimoji="0" lang="es-EC" sz="280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C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1" descr="C:\Users\XAVIER\Desktop\Comunicado-2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20065" y="5927982"/>
            <a:ext cx="3004457" cy="7386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251006554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75608" y="31949"/>
            <a:ext cx="8911687" cy="1280890"/>
          </a:xfrm>
        </p:spPr>
        <p:txBody>
          <a:bodyPr/>
          <a:lstStyle/>
          <a:p>
            <a:r>
              <a:rPr lang="es-EC" dirty="0" smtClean="0">
                <a:solidFill>
                  <a:schemeClr val="tx1"/>
                </a:solidFill>
              </a:rPr>
              <a:t>AGRADECIMIENTO</a:t>
            </a:r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14975" y="888907"/>
            <a:ext cx="9708536" cy="5241700"/>
          </a:xfrm>
        </p:spPr>
        <p:txBody>
          <a:bodyPr>
            <a:normAutofit lnSpcReduction="10000"/>
          </a:bodyPr>
          <a:lstStyle/>
          <a:p>
            <a:r>
              <a:rPr lang="es-ES" dirty="0" smtClean="0">
                <a:solidFill>
                  <a:srgbClr val="663300"/>
                </a:solidFill>
              </a:rPr>
              <a:t>A Dios</a:t>
            </a:r>
            <a:endParaRPr lang="es-EC" dirty="0">
              <a:solidFill>
                <a:srgbClr val="663300"/>
              </a:solidFill>
            </a:endParaRPr>
          </a:p>
          <a:p>
            <a:pPr marL="0" indent="0">
              <a:buNone/>
            </a:pPr>
            <a:endParaRPr lang="es-EC" dirty="0">
              <a:solidFill>
                <a:srgbClr val="663300"/>
              </a:solidFill>
            </a:endParaRPr>
          </a:p>
          <a:p>
            <a:r>
              <a:rPr lang="es-ES" dirty="0" smtClean="0">
                <a:solidFill>
                  <a:srgbClr val="663300"/>
                </a:solidFill>
              </a:rPr>
              <a:t>A mis queridos padres y hermanos</a:t>
            </a:r>
          </a:p>
          <a:p>
            <a:pPr marL="0" indent="0">
              <a:buNone/>
            </a:pPr>
            <a:endParaRPr lang="es-EC" dirty="0">
              <a:solidFill>
                <a:srgbClr val="663300"/>
              </a:solidFill>
            </a:endParaRPr>
          </a:p>
          <a:p>
            <a:r>
              <a:rPr lang="es-ES" dirty="0">
                <a:solidFill>
                  <a:srgbClr val="663300"/>
                </a:solidFill>
              </a:rPr>
              <a:t>A </a:t>
            </a:r>
            <a:r>
              <a:rPr lang="es-ES" dirty="0" err="1" smtClean="0">
                <a:solidFill>
                  <a:srgbClr val="663300"/>
                </a:solidFill>
              </a:rPr>
              <a:t>Kary</a:t>
            </a:r>
            <a:r>
              <a:rPr lang="es-ES" dirty="0" smtClean="0">
                <a:solidFill>
                  <a:srgbClr val="663300"/>
                </a:solidFill>
              </a:rPr>
              <a:t> Ponce </a:t>
            </a:r>
            <a:r>
              <a:rPr lang="es-ES" dirty="0" err="1" smtClean="0">
                <a:solidFill>
                  <a:srgbClr val="663300"/>
                </a:solidFill>
              </a:rPr>
              <a:t>B.Sc.</a:t>
            </a:r>
            <a:r>
              <a:rPr lang="es-ES" dirty="0" smtClean="0">
                <a:solidFill>
                  <a:srgbClr val="663300"/>
                </a:solidFill>
              </a:rPr>
              <a:t> y </a:t>
            </a:r>
            <a:r>
              <a:rPr lang="es-ES" dirty="0" err="1" smtClean="0">
                <a:solidFill>
                  <a:srgbClr val="663300"/>
                </a:solidFill>
              </a:rPr>
              <a:t>Dra</a:t>
            </a:r>
            <a:r>
              <a:rPr lang="es-ES" smtClean="0">
                <a:solidFill>
                  <a:srgbClr val="663300"/>
                </a:solidFill>
              </a:rPr>
              <a:t> Blanquita </a:t>
            </a:r>
            <a:r>
              <a:rPr lang="es-ES" dirty="0" smtClean="0">
                <a:solidFill>
                  <a:srgbClr val="663300"/>
                </a:solidFill>
              </a:rPr>
              <a:t>Naranjo</a:t>
            </a:r>
          </a:p>
          <a:p>
            <a:pPr marL="0" indent="0">
              <a:buNone/>
            </a:pPr>
            <a:endParaRPr lang="es-EC" dirty="0">
              <a:solidFill>
                <a:srgbClr val="663300"/>
              </a:solidFill>
            </a:endParaRPr>
          </a:p>
          <a:p>
            <a:r>
              <a:rPr lang="es-ES" dirty="0">
                <a:solidFill>
                  <a:srgbClr val="663300"/>
                </a:solidFill>
              </a:rPr>
              <a:t>Al Dr. </a:t>
            </a:r>
            <a:r>
              <a:rPr lang="es-ES" dirty="0" err="1">
                <a:solidFill>
                  <a:srgbClr val="663300"/>
                </a:solidFill>
              </a:rPr>
              <a:t>Naga</a:t>
            </a:r>
            <a:r>
              <a:rPr lang="es-ES" dirty="0">
                <a:solidFill>
                  <a:srgbClr val="663300"/>
                </a:solidFill>
              </a:rPr>
              <a:t> </a:t>
            </a:r>
            <a:r>
              <a:rPr lang="es-ES" dirty="0" err="1">
                <a:solidFill>
                  <a:srgbClr val="663300"/>
                </a:solidFill>
              </a:rPr>
              <a:t>Raju</a:t>
            </a:r>
            <a:r>
              <a:rPr lang="es-ES" dirty="0">
                <a:solidFill>
                  <a:srgbClr val="663300"/>
                </a:solidFill>
              </a:rPr>
              <a:t> </a:t>
            </a:r>
            <a:r>
              <a:rPr lang="es-ES" dirty="0" err="1" smtClean="0">
                <a:solidFill>
                  <a:srgbClr val="663300"/>
                </a:solidFill>
              </a:rPr>
              <a:t>Maddela</a:t>
            </a:r>
            <a:endParaRPr lang="es-ES" dirty="0" smtClean="0">
              <a:solidFill>
                <a:srgbClr val="663300"/>
              </a:solidFill>
            </a:endParaRPr>
          </a:p>
          <a:p>
            <a:pPr marL="0" indent="0">
              <a:buNone/>
            </a:pPr>
            <a:endParaRPr lang="es-EC" dirty="0">
              <a:solidFill>
                <a:srgbClr val="663300"/>
              </a:solidFill>
            </a:endParaRPr>
          </a:p>
          <a:p>
            <a:r>
              <a:rPr lang="es-ES" dirty="0">
                <a:solidFill>
                  <a:srgbClr val="663300"/>
                </a:solidFill>
              </a:rPr>
              <a:t>Al Dr. Julio César Vargas </a:t>
            </a:r>
            <a:r>
              <a:rPr lang="es-ES" dirty="0" smtClean="0">
                <a:solidFill>
                  <a:srgbClr val="663300"/>
                </a:solidFill>
              </a:rPr>
              <a:t>Burgos</a:t>
            </a:r>
          </a:p>
          <a:p>
            <a:endParaRPr lang="es-ES" dirty="0" smtClean="0">
              <a:solidFill>
                <a:srgbClr val="663300"/>
              </a:solidFill>
            </a:endParaRPr>
          </a:p>
          <a:p>
            <a:r>
              <a:rPr lang="es-ES" dirty="0" smtClean="0">
                <a:solidFill>
                  <a:srgbClr val="663300"/>
                </a:solidFill>
              </a:rPr>
              <a:t>Amigos</a:t>
            </a:r>
            <a:endParaRPr lang="es-EC" dirty="0">
              <a:solidFill>
                <a:srgbClr val="663300"/>
              </a:solidFill>
            </a:endParaRPr>
          </a:p>
          <a:p>
            <a:pPr marL="0" indent="0" algn="r">
              <a:buNone/>
            </a:pPr>
            <a:r>
              <a:rPr lang="es-ES" b="1" dirty="0" smtClean="0">
                <a:solidFill>
                  <a:schemeClr val="tx1"/>
                </a:solidFill>
              </a:rPr>
              <a:t>Mariana Andreína </a:t>
            </a:r>
            <a:endParaRPr lang="es-EC" dirty="0">
              <a:solidFill>
                <a:schemeClr val="tx1"/>
              </a:solidFill>
            </a:endParaRPr>
          </a:p>
          <a:p>
            <a:endParaRPr lang="es-EC" dirty="0">
              <a:solidFill>
                <a:schemeClr val="tx1"/>
              </a:solidFill>
            </a:endParaRPr>
          </a:p>
        </p:txBody>
      </p:sp>
      <p:pic>
        <p:nvPicPr>
          <p:cNvPr id="4" name="Picture 1" descr="C:\Users\XAVIER\Desktop\Comunicado-2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20065" y="5927982"/>
            <a:ext cx="3004457" cy="738638"/>
          </a:xfrm>
          <a:prstGeom prst="rect">
            <a:avLst/>
          </a:prstGeom>
          <a:noFill/>
        </p:spPr>
      </p:pic>
      <p:pic>
        <p:nvPicPr>
          <p:cNvPr id="69634" name="Picture 2" descr="http://i370.photobucket.com/albums/oo143/wako_0/ga3/c131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67" y="6307494"/>
            <a:ext cx="536841" cy="550506"/>
          </a:xfrm>
          <a:prstGeom prst="rect">
            <a:avLst/>
          </a:prstGeom>
          <a:noFill/>
        </p:spPr>
      </p:pic>
      <p:pic>
        <p:nvPicPr>
          <p:cNvPr id="69636" name="Picture 4" descr="http://3.bp.blogspot.com/-O4q9DS3aYfw/UQKfP5H9wTI/AAAAAAAAD28/yLyXcxAMn_M/s400/ZKP6rq5xjQUH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89133" y="2582626"/>
            <a:ext cx="3543300" cy="2800351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7 Rectángulo redondeado"/>
          <p:cNvSpPr/>
          <p:nvPr/>
        </p:nvSpPr>
        <p:spPr>
          <a:xfrm>
            <a:off x="8210936" y="914400"/>
            <a:ext cx="2687216" cy="1642188"/>
          </a:xfrm>
          <a:prstGeom prst="roundRect">
            <a:avLst/>
          </a:prstGeom>
          <a:solidFill>
            <a:srgbClr val="F7A7E8"/>
          </a:solidFill>
          <a:ln>
            <a:solidFill>
              <a:srgbClr val="FF0000"/>
            </a:solidFill>
          </a:ln>
          <a:effectLst>
            <a:glow rad="228600">
              <a:srgbClr val="FF7C8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/>
                </a:solidFill>
              </a:rPr>
              <a:t>“ </a:t>
            </a:r>
            <a:r>
              <a:rPr lang="es-ES" i="1" dirty="0" smtClean="0">
                <a:solidFill>
                  <a:schemeClr val="tx1"/>
                </a:solidFill>
              </a:rPr>
              <a:t>Si no escalas la montaña jamás podrás disfrutar el paisaje</a:t>
            </a:r>
            <a:r>
              <a:rPr lang="es-ES" dirty="0" smtClean="0">
                <a:solidFill>
                  <a:schemeClr val="tx1"/>
                </a:solidFill>
              </a:rPr>
              <a:t>”  </a:t>
            </a:r>
          </a:p>
          <a:p>
            <a:pPr algn="ctr"/>
            <a:r>
              <a:rPr lang="es-ES" dirty="0" smtClean="0">
                <a:solidFill>
                  <a:schemeClr val="tx1"/>
                </a:solidFill>
              </a:rPr>
              <a:t>Pablo Neruda </a:t>
            </a:r>
          </a:p>
          <a:p>
            <a:pPr algn="ctr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285897475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69367"/>
            <a:ext cx="10972800" cy="1143000"/>
          </a:xfrm>
        </p:spPr>
        <p:txBody>
          <a:bodyPr/>
          <a:lstStyle/>
          <a:p>
            <a:pPr algn="ctr"/>
            <a:r>
              <a:rPr lang="es-ES" sz="4000" b="1" dirty="0" smtClean="0">
                <a:solidFill>
                  <a:schemeClr val="tx1"/>
                </a:solidFill>
              </a:rPr>
              <a:t>Objetivos </a:t>
            </a:r>
            <a:r>
              <a:rPr lang="es-ES" sz="4000" b="1" dirty="0">
                <a:solidFill>
                  <a:schemeClr val="tx1"/>
                </a:solidFill>
              </a:rPr>
              <a:t>de la investigación</a:t>
            </a:r>
            <a:r>
              <a:rPr lang="es-EC" sz="4000" b="1" dirty="0">
                <a:solidFill>
                  <a:schemeClr val="tx1"/>
                </a:solidFill>
              </a:rPr>
              <a:t/>
            </a:r>
            <a:br>
              <a:rPr lang="es-EC" sz="4000" b="1" dirty="0">
                <a:solidFill>
                  <a:schemeClr val="tx1"/>
                </a:solidFill>
              </a:rPr>
            </a:br>
            <a:endParaRPr lang="es-EC" sz="4000" dirty="0">
              <a:solidFill>
                <a:schemeClr val="tx1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65683" y="850605"/>
            <a:ext cx="10175066" cy="4953036"/>
          </a:xfrm>
          <a:effectLst>
            <a:glow rad="228600">
              <a:srgbClr val="00B0F0">
                <a:alpha val="40000"/>
              </a:srgb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just">
              <a:buNone/>
            </a:pPr>
            <a:endParaRPr lang="es-ES" sz="1800" b="1" dirty="0" smtClean="0">
              <a:solidFill>
                <a:srgbClr val="C00000"/>
              </a:solidFill>
            </a:endParaRPr>
          </a:p>
          <a:p>
            <a:pPr marL="0" indent="0" algn="just">
              <a:buNone/>
            </a:pPr>
            <a:r>
              <a:rPr lang="es-ES" sz="1800" b="1" dirty="0" smtClean="0">
                <a:solidFill>
                  <a:srgbClr val="C00000"/>
                </a:solidFill>
              </a:rPr>
              <a:t>Objetivo General</a:t>
            </a:r>
          </a:p>
          <a:p>
            <a:pPr marL="0" indent="0" algn="just">
              <a:buNone/>
            </a:pPr>
            <a:endParaRPr lang="es-EC" sz="1800" dirty="0">
              <a:solidFill>
                <a:srgbClr val="C00000"/>
              </a:solidFill>
            </a:endParaRPr>
          </a:p>
          <a:p>
            <a:pPr algn="just"/>
            <a:r>
              <a:rPr lang="es-ES" sz="1800" dirty="0">
                <a:solidFill>
                  <a:schemeClr val="tx1"/>
                </a:solidFill>
              </a:rPr>
              <a:t>Analizar y evaluar la biodegradación de petróleo crudo, a nivel de laboratorio mediante bacterias nativas aisladas de suelos de la provincia de Sucumbíos, cantón Lago Agrio, Ecuador.</a:t>
            </a:r>
            <a:endParaRPr lang="es-EC" sz="1800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es-EC" sz="1800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es-ES" sz="1800" b="1" dirty="0" smtClean="0">
                <a:solidFill>
                  <a:srgbClr val="C00000"/>
                </a:solidFill>
              </a:rPr>
              <a:t>Objetivos Específicos</a:t>
            </a:r>
            <a:r>
              <a:rPr lang="es-ES" sz="1800" dirty="0">
                <a:solidFill>
                  <a:srgbClr val="C00000"/>
                </a:solidFill>
              </a:rPr>
              <a:t> </a:t>
            </a:r>
            <a:endParaRPr lang="es-ES" sz="1800" dirty="0" smtClean="0">
              <a:solidFill>
                <a:srgbClr val="C00000"/>
              </a:solidFill>
            </a:endParaRPr>
          </a:p>
          <a:p>
            <a:pPr marL="0" indent="0" algn="just">
              <a:buNone/>
            </a:pPr>
            <a:endParaRPr lang="es-EC" sz="1800" dirty="0">
              <a:solidFill>
                <a:srgbClr val="C00000"/>
              </a:solidFill>
            </a:endParaRPr>
          </a:p>
          <a:p>
            <a:pPr lvl="0" algn="just"/>
            <a:r>
              <a:rPr lang="es-ES" sz="1800" dirty="0">
                <a:solidFill>
                  <a:schemeClr val="tx1"/>
                </a:solidFill>
              </a:rPr>
              <a:t>Determinar la cantidad de bacterias autóctonas presentes en el suelo contaminado con petróleo.</a:t>
            </a:r>
            <a:endParaRPr lang="es-EC" sz="1800" dirty="0">
              <a:solidFill>
                <a:schemeClr val="tx1"/>
              </a:solidFill>
            </a:endParaRPr>
          </a:p>
          <a:p>
            <a:pPr lvl="0" algn="just"/>
            <a:r>
              <a:rPr lang="es-ES" sz="1800" dirty="0">
                <a:solidFill>
                  <a:schemeClr val="tx1"/>
                </a:solidFill>
              </a:rPr>
              <a:t>Aislar y caracterizar bacterias autóctonas presentes en el suelo contaminado con petróleo.</a:t>
            </a:r>
            <a:endParaRPr lang="es-EC" sz="1800" dirty="0">
              <a:solidFill>
                <a:schemeClr val="tx1"/>
              </a:solidFill>
            </a:endParaRPr>
          </a:p>
          <a:p>
            <a:pPr lvl="0" algn="just"/>
            <a:r>
              <a:rPr lang="es-ES" sz="1800" dirty="0">
                <a:solidFill>
                  <a:schemeClr val="tx1"/>
                </a:solidFill>
              </a:rPr>
              <a:t>Evaluar los efectos de pH, temperatura, concentración y nutrientes en la biodegradación del petróleo.</a:t>
            </a:r>
            <a:endParaRPr lang="es-EC" sz="1800" dirty="0">
              <a:solidFill>
                <a:schemeClr val="tx1"/>
              </a:solidFill>
            </a:endParaRPr>
          </a:p>
          <a:p>
            <a:pPr lvl="0" algn="just"/>
            <a:r>
              <a:rPr lang="es-ES" sz="1800" dirty="0">
                <a:solidFill>
                  <a:schemeClr val="tx1"/>
                </a:solidFill>
              </a:rPr>
              <a:t>Analizar la biodegradación de petróleo crudo ejercida por las bacterias, mediante cromatografía.</a:t>
            </a:r>
            <a:endParaRPr lang="es-EC" sz="1800" dirty="0">
              <a:solidFill>
                <a:schemeClr val="tx1"/>
              </a:solidFill>
            </a:endParaRPr>
          </a:p>
          <a:p>
            <a:pPr algn="just"/>
            <a:endParaRPr lang="es-EC" sz="1800" dirty="0">
              <a:solidFill>
                <a:schemeClr val="tx1"/>
              </a:solidFill>
            </a:endParaRPr>
          </a:p>
        </p:txBody>
      </p:sp>
      <p:pic>
        <p:nvPicPr>
          <p:cNvPr id="4" name="Picture 1" descr="C:\Users\XAVIER\Desktop\Comunicado-2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20065" y="5927982"/>
            <a:ext cx="3004457" cy="738638"/>
          </a:xfrm>
          <a:prstGeom prst="rect">
            <a:avLst/>
          </a:prstGeom>
          <a:noFill/>
        </p:spPr>
      </p:pic>
      <p:pic>
        <p:nvPicPr>
          <p:cNvPr id="66562" name="Picture 2" descr="http://www.gifde.com/gif/otros/ciencia/petroleo/petroleo-004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592727"/>
            <a:ext cx="1143000" cy="12652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786863630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1629"/>
            <a:ext cx="10972800" cy="527793"/>
          </a:xfrm>
        </p:spPr>
        <p:txBody>
          <a:bodyPr/>
          <a:lstStyle/>
          <a:p>
            <a:pPr algn="ctr"/>
            <a:r>
              <a:rPr lang="es-ES" sz="4000" b="1" dirty="0" smtClean="0">
                <a:solidFill>
                  <a:schemeClr val="tx1"/>
                </a:solidFill>
              </a:rPr>
              <a:t>Marco Teórico</a:t>
            </a:r>
            <a:endParaRPr lang="es-EC" sz="4000" dirty="0">
              <a:solidFill>
                <a:schemeClr val="tx1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5" name="Rectángulo 4"/>
          <p:cNvSpPr/>
          <p:nvPr/>
        </p:nvSpPr>
        <p:spPr>
          <a:xfrm>
            <a:off x="4511749" y="825541"/>
            <a:ext cx="2446986" cy="523741"/>
          </a:xfrm>
          <a:prstGeom prst="rect">
            <a:avLst/>
          </a:prstGeom>
          <a:solidFill>
            <a:srgbClr val="FFCCFF"/>
          </a:solidFill>
          <a:effectLst>
            <a:glow rad="228600">
              <a:srgbClr val="FF3300">
                <a:alpha val="40000"/>
              </a:srgbClr>
            </a:glo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Oro negro</a:t>
            </a:r>
            <a:endParaRPr lang="es-EC" dirty="0"/>
          </a:p>
        </p:txBody>
      </p:sp>
      <p:sp>
        <p:nvSpPr>
          <p:cNvPr id="6" name="Rectángulo 5"/>
          <p:cNvSpPr/>
          <p:nvPr/>
        </p:nvSpPr>
        <p:spPr>
          <a:xfrm>
            <a:off x="4554280" y="1605469"/>
            <a:ext cx="2446986" cy="523741"/>
          </a:xfrm>
          <a:prstGeom prst="rect">
            <a:avLst/>
          </a:prstGeom>
          <a:solidFill>
            <a:srgbClr val="CCFFFF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Aceite de piedra</a:t>
            </a:r>
            <a:endParaRPr lang="es-EC" dirty="0"/>
          </a:p>
        </p:txBody>
      </p:sp>
      <p:sp>
        <p:nvSpPr>
          <p:cNvPr id="8" name="Rectángulo 7"/>
          <p:cNvSpPr/>
          <p:nvPr/>
        </p:nvSpPr>
        <p:spPr>
          <a:xfrm>
            <a:off x="4554281" y="2384278"/>
            <a:ext cx="2446986" cy="523741"/>
          </a:xfrm>
          <a:prstGeom prst="rect">
            <a:avLst/>
          </a:prstGeom>
          <a:solidFill>
            <a:srgbClr val="FFFFCC"/>
          </a:solidFill>
          <a:effectLst>
            <a:glow rad="228600">
              <a:srgbClr val="CCFF33">
                <a:alpha val="40000"/>
              </a:srgbClr>
            </a:glo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Aceite de negro </a:t>
            </a:r>
            <a:endParaRPr lang="es-EC" dirty="0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722" y="953183"/>
            <a:ext cx="2600325" cy="17526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11" name="Rectángulo 10"/>
          <p:cNvSpPr/>
          <p:nvPr/>
        </p:nvSpPr>
        <p:spPr>
          <a:xfrm>
            <a:off x="551059" y="576001"/>
            <a:ext cx="2600325" cy="385293"/>
          </a:xfrm>
          <a:prstGeom prst="rect">
            <a:avLst/>
          </a:prstGeom>
          <a:solidFill>
            <a:srgbClr val="FFCCFF"/>
          </a:solidFill>
          <a:ln>
            <a:solidFill>
              <a:srgbClr val="CC0099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Petróleo</a:t>
            </a:r>
            <a:endParaRPr lang="es-EC" dirty="0"/>
          </a:p>
        </p:txBody>
      </p:sp>
      <p:sp>
        <p:nvSpPr>
          <p:cNvPr id="17" name="Rectángulo 16"/>
          <p:cNvSpPr/>
          <p:nvPr/>
        </p:nvSpPr>
        <p:spPr>
          <a:xfrm>
            <a:off x="8327460" y="904449"/>
            <a:ext cx="2446986" cy="523741"/>
          </a:xfrm>
          <a:prstGeom prst="rect">
            <a:avLst/>
          </a:prstGeom>
          <a:solidFill>
            <a:srgbClr val="00FFFF"/>
          </a:solidFill>
          <a:ln>
            <a:solidFill>
              <a:srgbClr val="3D7B49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i="1" dirty="0" smtClean="0"/>
              <a:t>Petra= </a:t>
            </a:r>
            <a:r>
              <a:rPr lang="es-ES" dirty="0" smtClean="0"/>
              <a:t>piedra</a:t>
            </a:r>
            <a:r>
              <a:rPr lang="es-ES" i="1" dirty="0" smtClean="0"/>
              <a:t> </a:t>
            </a:r>
            <a:endParaRPr lang="es-EC" dirty="0"/>
          </a:p>
        </p:txBody>
      </p:sp>
      <p:sp>
        <p:nvSpPr>
          <p:cNvPr id="18" name="Rectángulo 17"/>
          <p:cNvSpPr/>
          <p:nvPr/>
        </p:nvSpPr>
        <p:spPr>
          <a:xfrm>
            <a:off x="8322254" y="1805647"/>
            <a:ext cx="2446986" cy="523741"/>
          </a:xfrm>
          <a:prstGeom prst="rect">
            <a:avLst/>
          </a:prstGeom>
          <a:solidFill>
            <a:srgbClr val="00FFFF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i="1" dirty="0" smtClean="0"/>
              <a:t>oleum= </a:t>
            </a:r>
            <a:r>
              <a:rPr lang="es-ES" dirty="0" smtClean="0"/>
              <a:t>aceite</a:t>
            </a:r>
            <a:endParaRPr lang="es-EC" dirty="0"/>
          </a:p>
        </p:txBody>
      </p:sp>
      <p:sp>
        <p:nvSpPr>
          <p:cNvPr id="19" name="Rectángulo 18"/>
          <p:cNvSpPr/>
          <p:nvPr/>
        </p:nvSpPr>
        <p:spPr>
          <a:xfrm>
            <a:off x="429208" y="3164461"/>
            <a:ext cx="6307495" cy="2228633"/>
          </a:xfrm>
          <a:prstGeom prst="rect">
            <a:avLst/>
          </a:prstGeom>
          <a:solidFill>
            <a:srgbClr val="CCFFCC"/>
          </a:solidFill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ES" sz="2400" dirty="0" smtClean="0"/>
              <a:t>Es un combustible </a:t>
            </a:r>
            <a:r>
              <a:rPr lang="es-ES" sz="2400" dirty="0"/>
              <a:t>natural, de origen fósil; originado de la descomposición de la materia orgánica, viscoso y constituido </a:t>
            </a:r>
            <a:r>
              <a:rPr lang="es-ES" sz="2400" dirty="0" smtClean="0"/>
              <a:t>por hidrocarburos </a:t>
            </a:r>
            <a:r>
              <a:rPr lang="es-ES" sz="2400" dirty="0"/>
              <a:t>(Torres y Zuluaga, 2009).</a:t>
            </a:r>
            <a:endParaRPr lang="es-EC" sz="2400" dirty="0"/>
          </a:p>
          <a:p>
            <a:pPr algn="just"/>
            <a:endParaRPr lang="es-EC" sz="2400" dirty="0"/>
          </a:p>
        </p:txBody>
      </p:sp>
      <p:cxnSp>
        <p:nvCxnSpPr>
          <p:cNvPr id="13" name="12 Conector recto de flecha"/>
          <p:cNvCxnSpPr>
            <a:stCxn id="10" idx="3"/>
            <a:endCxn id="5" idx="1"/>
          </p:cNvCxnSpPr>
          <p:nvPr/>
        </p:nvCxnSpPr>
        <p:spPr>
          <a:xfrm flipV="1">
            <a:off x="3170047" y="1087412"/>
            <a:ext cx="1341702" cy="74207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5" name="14 Conector recto de flecha"/>
          <p:cNvCxnSpPr>
            <a:stCxn id="10" idx="3"/>
            <a:endCxn id="6" idx="1"/>
          </p:cNvCxnSpPr>
          <p:nvPr/>
        </p:nvCxnSpPr>
        <p:spPr>
          <a:xfrm>
            <a:off x="3170047" y="1829483"/>
            <a:ext cx="1384233" cy="3785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19 Conector recto de flecha"/>
          <p:cNvCxnSpPr>
            <a:stCxn id="10" idx="3"/>
            <a:endCxn id="8" idx="1"/>
          </p:cNvCxnSpPr>
          <p:nvPr/>
        </p:nvCxnSpPr>
        <p:spPr>
          <a:xfrm>
            <a:off x="3170047" y="1829483"/>
            <a:ext cx="1384234" cy="81666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36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6707" y="2594344"/>
            <a:ext cx="8349732" cy="3115991"/>
          </a:xfrm>
          <a:prstGeom prst="rect">
            <a:avLst/>
          </a:prstGeom>
        </p:spPr>
      </p:pic>
      <p:pic>
        <p:nvPicPr>
          <p:cNvPr id="37" name="Imagen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7279" y="4898173"/>
            <a:ext cx="5174664" cy="1121602"/>
          </a:xfrm>
          <a:prstGeom prst="rect">
            <a:avLst/>
          </a:prstGeom>
          <a:ln w="28575">
            <a:solidFill>
              <a:srgbClr val="008000"/>
            </a:solidFill>
          </a:ln>
        </p:spPr>
      </p:pic>
      <p:pic>
        <p:nvPicPr>
          <p:cNvPr id="21" name="Picture 1" descr="C:\Users\XAVIER\Desktop\Comunicado-2-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920065" y="5927982"/>
            <a:ext cx="3004457" cy="738638"/>
          </a:xfrm>
          <a:prstGeom prst="rect">
            <a:avLst/>
          </a:prstGeom>
          <a:noFill/>
        </p:spPr>
      </p:pic>
      <p:sp>
        <p:nvSpPr>
          <p:cNvPr id="28" name="27 Flecha derecha"/>
          <p:cNvSpPr/>
          <p:nvPr/>
        </p:nvSpPr>
        <p:spPr>
          <a:xfrm>
            <a:off x="7357730" y="1701209"/>
            <a:ext cx="595423" cy="297712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30" name="29 Conector recto"/>
          <p:cNvCxnSpPr>
            <a:stCxn id="17" idx="2"/>
            <a:endCxn id="18" idx="0"/>
          </p:cNvCxnSpPr>
          <p:nvPr/>
        </p:nvCxnSpPr>
        <p:spPr>
          <a:xfrm rot="5400000">
            <a:off x="9359622" y="1614315"/>
            <a:ext cx="377457" cy="5206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48156248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1585219" y="88380"/>
            <a:ext cx="8911687" cy="639409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El petróleo en Ecuador </a:t>
            </a:r>
            <a:endParaRPr kumimoji="0" lang="es-EC" sz="3200" b="1" i="1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1" descr="C:\Users\XAVIER\Desktop\Comunicado-2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20065" y="5927982"/>
            <a:ext cx="3004457" cy="738638"/>
          </a:xfrm>
          <a:prstGeom prst="rect">
            <a:avLst/>
          </a:prstGeom>
          <a:noFill/>
        </p:spPr>
      </p:pic>
      <p:sp>
        <p:nvSpPr>
          <p:cNvPr id="6" name="5 Rectángulo"/>
          <p:cNvSpPr/>
          <p:nvPr/>
        </p:nvSpPr>
        <p:spPr>
          <a:xfrm>
            <a:off x="559840" y="1362269"/>
            <a:ext cx="3321698" cy="1138334"/>
          </a:xfrm>
          <a:prstGeom prst="rect">
            <a:avLst/>
          </a:prstGeom>
          <a:solidFill>
            <a:srgbClr val="FFFF99"/>
          </a:solidFill>
          <a:ln>
            <a:solidFill>
              <a:srgbClr val="00800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Década de los cincuenta a partir de la identificación de yacimientos </a:t>
            </a:r>
            <a:endParaRPr lang="es-ES" dirty="0"/>
          </a:p>
        </p:txBody>
      </p:sp>
      <p:pic>
        <p:nvPicPr>
          <p:cNvPr id="71682" name="Picture 2" descr="https://encrypted-tbn0.gstatic.com/images?q=tbn:ANd9GcRxOUlchZXFJTRSIWnZ3KxlntPo5ZPMCBVRuI2OoTSHudRq0zz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07972" y="3286247"/>
            <a:ext cx="2085975" cy="219075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CFF99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7 Elipse"/>
          <p:cNvSpPr/>
          <p:nvPr/>
        </p:nvSpPr>
        <p:spPr>
          <a:xfrm>
            <a:off x="2068791" y="3608994"/>
            <a:ext cx="1269832" cy="727788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4649715" y="1458689"/>
            <a:ext cx="1788407" cy="817982"/>
          </a:xfrm>
          <a:prstGeom prst="rect">
            <a:avLst/>
          </a:prstGeom>
          <a:solidFill>
            <a:srgbClr val="FFCCFF"/>
          </a:solidFill>
          <a:effectLst>
            <a:glow rad="228600">
              <a:srgbClr val="FF0000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Años 60 </a:t>
            </a:r>
            <a:endParaRPr lang="es-ES" dirty="0"/>
          </a:p>
        </p:txBody>
      </p:sp>
      <p:pic>
        <p:nvPicPr>
          <p:cNvPr id="71684" name="Picture 4" descr="https://encrypted-tbn1.gstatic.com/images?q=tbn:ANd9GcRpyl8DU1jKlmn4gFdpti75VcVwRHFlmaNKyXA7X1j4lSSU4IdU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31795" y="2514708"/>
            <a:ext cx="3558048" cy="770911"/>
          </a:xfrm>
          <a:prstGeom prst="rect">
            <a:avLst/>
          </a:prstGeom>
          <a:noFill/>
        </p:spPr>
      </p:pic>
      <p:sp>
        <p:nvSpPr>
          <p:cNvPr id="11" name="10 Rectángulo"/>
          <p:cNvSpPr/>
          <p:nvPr/>
        </p:nvSpPr>
        <p:spPr>
          <a:xfrm>
            <a:off x="8866745" y="4106486"/>
            <a:ext cx="1915972" cy="777548"/>
          </a:xfrm>
          <a:prstGeom prst="rect">
            <a:avLst/>
          </a:prstGeom>
          <a:solidFill>
            <a:srgbClr val="CCECFF"/>
          </a:solidFill>
          <a:effectLst>
            <a:glow rad="228600">
              <a:srgbClr val="0033CC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2008 </a:t>
            </a:r>
            <a:endParaRPr lang="es-ES" dirty="0"/>
          </a:p>
        </p:txBody>
      </p:sp>
      <p:pic>
        <p:nvPicPr>
          <p:cNvPr id="71686" name="Picture 6" descr="https://encrypted-tbn3.gstatic.com/images?q=tbn:ANd9GcRqycXG6kqLD7anWUtcqOBWHweHhbslosSUFw6r5RQ-M7jHRpFu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59583" y="4906472"/>
            <a:ext cx="2171700" cy="1219201"/>
          </a:xfrm>
          <a:prstGeom prst="rect">
            <a:avLst/>
          </a:prstGeom>
          <a:noFill/>
        </p:spPr>
      </p:pic>
      <p:sp>
        <p:nvSpPr>
          <p:cNvPr id="13" name="12 Rectángulo"/>
          <p:cNvSpPr/>
          <p:nvPr/>
        </p:nvSpPr>
        <p:spPr>
          <a:xfrm>
            <a:off x="4764779" y="3996256"/>
            <a:ext cx="1788407" cy="817982"/>
          </a:xfrm>
          <a:prstGeom prst="rect">
            <a:avLst/>
          </a:prstGeom>
          <a:solidFill>
            <a:srgbClr val="66FFCC"/>
          </a:solidFill>
          <a:effectLst>
            <a:glow rad="228600">
              <a:srgbClr val="009900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1972 </a:t>
            </a:r>
            <a:endParaRPr lang="es-ES" dirty="0"/>
          </a:p>
        </p:txBody>
      </p:sp>
      <p:pic>
        <p:nvPicPr>
          <p:cNvPr id="71692" name="Picture 12" descr="https://encrypted-tbn3.gstatic.com/images?q=tbn:ANd9GcRDlncAC3admraaS8mFsp4CcwPn1FxNfH0MAlMfqQBBfoyH7oSK"/>
          <p:cNvPicPr>
            <a:picLocks noChangeAspect="1" noChangeArrowheads="1"/>
          </p:cNvPicPr>
          <p:nvPr/>
        </p:nvPicPr>
        <p:blipFill>
          <a:blip r:embed="rId7"/>
          <a:srcRect b="65640"/>
          <a:stretch>
            <a:fillRect/>
          </a:stretch>
        </p:blipFill>
        <p:spPr bwMode="auto">
          <a:xfrm>
            <a:off x="8709731" y="5041422"/>
            <a:ext cx="2371725" cy="661100"/>
          </a:xfrm>
          <a:prstGeom prst="rect">
            <a:avLst/>
          </a:prstGeom>
          <a:noFill/>
        </p:spPr>
      </p:pic>
      <p:sp>
        <p:nvSpPr>
          <p:cNvPr id="17" name="16 Rectángulo"/>
          <p:cNvSpPr/>
          <p:nvPr/>
        </p:nvSpPr>
        <p:spPr>
          <a:xfrm>
            <a:off x="8614674" y="1398489"/>
            <a:ext cx="1915972" cy="777548"/>
          </a:xfrm>
          <a:prstGeom prst="rect">
            <a:avLst/>
          </a:prstGeom>
          <a:solidFill>
            <a:srgbClr val="FF00FF"/>
          </a:solidFill>
          <a:effectLst>
            <a:glow rad="228600">
              <a:srgbClr val="660066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2013 </a:t>
            </a:r>
            <a:endParaRPr lang="es-ES" dirty="0"/>
          </a:p>
        </p:txBody>
      </p:sp>
      <p:pic>
        <p:nvPicPr>
          <p:cNvPr id="71700" name="Picture 20" descr="http://www.examiner.com/images/blog/EXID31412/images/091130225230resized_1_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787699" y="1122097"/>
            <a:ext cx="814808" cy="1295545"/>
          </a:xfrm>
          <a:prstGeom prst="rect">
            <a:avLst/>
          </a:prstGeom>
          <a:noFill/>
        </p:spPr>
      </p:pic>
      <p:sp>
        <p:nvSpPr>
          <p:cNvPr id="16" name="15 Flecha abajo"/>
          <p:cNvSpPr/>
          <p:nvPr/>
        </p:nvSpPr>
        <p:spPr>
          <a:xfrm>
            <a:off x="2020187" y="2636875"/>
            <a:ext cx="276446" cy="489098"/>
          </a:xfrm>
          <a:prstGeom prst="downArrow">
            <a:avLst/>
          </a:prstGeom>
          <a:solidFill>
            <a:srgbClr val="00B0F0"/>
          </a:solidFill>
          <a:ln>
            <a:solidFill>
              <a:srgbClr val="4C44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17 Flecha derecha"/>
          <p:cNvSpPr/>
          <p:nvPr/>
        </p:nvSpPr>
        <p:spPr>
          <a:xfrm>
            <a:off x="4146698" y="1722474"/>
            <a:ext cx="318976" cy="318977"/>
          </a:xfrm>
          <a:prstGeom prst="rightArrow">
            <a:avLst/>
          </a:prstGeom>
          <a:solidFill>
            <a:srgbClr val="4C44E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19 Flecha abajo"/>
          <p:cNvSpPr/>
          <p:nvPr/>
        </p:nvSpPr>
        <p:spPr>
          <a:xfrm>
            <a:off x="5465135" y="3232298"/>
            <a:ext cx="404037" cy="574158"/>
          </a:xfrm>
          <a:prstGeom prst="downArrow">
            <a:avLst/>
          </a:prstGeom>
          <a:solidFill>
            <a:srgbClr val="4C44E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20 Flecha derecha"/>
          <p:cNvSpPr/>
          <p:nvPr/>
        </p:nvSpPr>
        <p:spPr>
          <a:xfrm>
            <a:off x="6829646" y="4214037"/>
            <a:ext cx="1591339" cy="528084"/>
          </a:xfrm>
          <a:prstGeom prst="rightArrow">
            <a:avLst/>
          </a:prstGeom>
          <a:solidFill>
            <a:srgbClr val="4C44E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21 Flecha arriba"/>
          <p:cNvSpPr/>
          <p:nvPr/>
        </p:nvSpPr>
        <p:spPr>
          <a:xfrm>
            <a:off x="9484240" y="2488019"/>
            <a:ext cx="318977" cy="978195"/>
          </a:xfrm>
          <a:prstGeom prst="upArrow">
            <a:avLst/>
          </a:prstGeom>
          <a:solidFill>
            <a:srgbClr val="4C44E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785" y="2287092"/>
            <a:ext cx="2011386" cy="150659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660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44533" y="2211572"/>
            <a:ext cx="2157627" cy="1660361"/>
          </a:xfrm>
          <a:prstGeom prst="rect">
            <a:avLst/>
          </a:prstGeom>
          <a:ln w="38100">
            <a:solidFill>
              <a:srgbClr val="CC0099"/>
            </a:solidFill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48909" y="4201898"/>
            <a:ext cx="2519056" cy="1889292"/>
          </a:xfrm>
          <a:prstGeom prst="ellipse">
            <a:avLst/>
          </a:prstGeom>
          <a:ln w="63500" cap="rnd">
            <a:solidFill>
              <a:srgbClr val="FF0066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6"/>
          <a:srcRect t="15502" r="14228"/>
          <a:stretch/>
        </p:blipFill>
        <p:spPr>
          <a:xfrm>
            <a:off x="7563981" y="2311418"/>
            <a:ext cx="2558213" cy="155090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506BE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ítulo 1"/>
          <p:cNvSpPr txBox="1">
            <a:spLocks/>
          </p:cNvSpPr>
          <p:nvPr/>
        </p:nvSpPr>
        <p:spPr>
          <a:xfrm>
            <a:off x="1585219" y="88380"/>
            <a:ext cx="8911687" cy="639409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32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La</a:t>
            </a:r>
            <a:r>
              <a:rPr kumimoji="0" lang="es-EC" sz="3200" b="1" i="1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contaminación </a:t>
            </a:r>
            <a:endParaRPr kumimoji="0" lang="es-EC" sz="3200" b="1" i="1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1866123" y="1045029"/>
            <a:ext cx="2948474" cy="690465"/>
          </a:xfrm>
          <a:prstGeom prst="rect">
            <a:avLst/>
          </a:prstGeom>
          <a:solidFill>
            <a:srgbClr val="00FF00"/>
          </a:solidFill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3600" dirty="0" smtClean="0"/>
              <a:t>Ambiente </a:t>
            </a:r>
            <a:endParaRPr lang="es-ES" sz="3600" dirty="0"/>
          </a:p>
        </p:txBody>
      </p:sp>
      <p:sp>
        <p:nvSpPr>
          <p:cNvPr id="12" name="11 Rectángulo"/>
          <p:cNvSpPr/>
          <p:nvPr/>
        </p:nvSpPr>
        <p:spPr>
          <a:xfrm>
            <a:off x="7283086" y="999895"/>
            <a:ext cx="3097764" cy="783771"/>
          </a:xfrm>
          <a:prstGeom prst="rect">
            <a:avLst/>
          </a:prstGeom>
          <a:solidFill>
            <a:srgbClr val="FFFF00"/>
          </a:solidFill>
          <a:ln w="38100">
            <a:solidFill>
              <a:srgbClr val="FFC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3200" dirty="0" smtClean="0"/>
              <a:t>Salud humana</a:t>
            </a:r>
            <a:endParaRPr lang="es-ES" sz="3200" dirty="0"/>
          </a:p>
        </p:txBody>
      </p:sp>
      <p:pic>
        <p:nvPicPr>
          <p:cNvPr id="51210" name="Picture 10" descr="https://encrypted-tbn1.gstatic.com/images?q=tbn:ANd9GcR41cQA6f6K9rxEi18p19U8YiFoU2KDli_ZUSuC0ZHmyCoiF0mMlA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025076" y="4421881"/>
            <a:ext cx="2046449" cy="1282634"/>
          </a:xfrm>
          <a:prstGeom prst="ellipse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1212" name="Picture 12" descr="https://encrypted-tbn0.gstatic.com/images?q=tbn:ANd9GcQuDXAS21WPDEadp5YjvqUMpYgeLbijxcOqg2_mrePpURQvAIgLrw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9504848" y="4238703"/>
            <a:ext cx="1089815" cy="1362268"/>
          </a:xfrm>
          <a:prstGeom prst="ellipse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Picture 1" descr="C:\Users\XAVIER\Desktop\Comunicado-2-1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920065" y="5927982"/>
            <a:ext cx="3004457" cy="738638"/>
          </a:xfrm>
          <a:prstGeom prst="rect">
            <a:avLst/>
          </a:prstGeom>
          <a:noFill/>
        </p:spPr>
      </p:pic>
      <p:sp>
        <p:nvSpPr>
          <p:cNvPr id="13" name="12 Flecha izquierda, derecha y arriba"/>
          <p:cNvSpPr/>
          <p:nvPr/>
        </p:nvSpPr>
        <p:spPr>
          <a:xfrm rot="10800000">
            <a:off x="2551814" y="3147237"/>
            <a:ext cx="1216152" cy="850392"/>
          </a:xfrm>
          <a:prstGeom prst="leftRightUpArrow">
            <a:avLst/>
          </a:prstGeom>
          <a:solidFill>
            <a:srgbClr val="66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5" name="14 Conector recto de flecha"/>
          <p:cNvCxnSpPr>
            <a:stCxn id="11" idx="2"/>
          </p:cNvCxnSpPr>
          <p:nvPr/>
        </p:nvCxnSpPr>
        <p:spPr>
          <a:xfrm rot="5400000">
            <a:off x="2197685" y="1068897"/>
            <a:ext cx="476078" cy="180927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17 Conector recto de flecha"/>
          <p:cNvCxnSpPr>
            <a:stCxn id="11" idx="2"/>
          </p:cNvCxnSpPr>
          <p:nvPr/>
        </p:nvCxnSpPr>
        <p:spPr>
          <a:xfrm rot="16200000" flipH="1">
            <a:off x="3920160" y="1155694"/>
            <a:ext cx="412283" cy="157188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9" name="18 Flecha abajo"/>
          <p:cNvSpPr/>
          <p:nvPr/>
        </p:nvSpPr>
        <p:spPr>
          <a:xfrm>
            <a:off x="8676167" y="1913861"/>
            <a:ext cx="191386" cy="340242"/>
          </a:xfrm>
          <a:prstGeom prst="downArrow">
            <a:avLst/>
          </a:prstGeom>
          <a:solidFill>
            <a:srgbClr val="FF3300"/>
          </a:solidFill>
          <a:ln>
            <a:solidFill>
              <a:srgbClr val="506BE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19 Flecha curvada hacia la izquierda"/>
          <p:cNvSpPr/>
          <p:nvPr/>
        </p:nvSpPr>
        <p:spPr>
          <a:xfrm>
            <a:off x="10441172" y="2700672"/>
            <a:ext cx="893135" cy="1871327"/>
          </a:xfrm>
          <a:prstGeom prst="curvedLeftArrow">
            <a:avLst/>
          </a:prstGeom>
          <a:solidFill>
            <a:srgbClr val="FF66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21" name="20 Flecha curvada hacia la derecha"/>
          <p:cNvSpPr/>
          <p:nvPr/>
        </p:nvSpPr>
        <p:spPr>
          <a:xfrm>
            <a:off x="6549658" y="2955851"/>
            <a:ext cx="765544" cy="1552353"/>
          </a:xfrm>
          <a:prstGeom prst="curvedRightArrow">
            <a:avLst/>
          </a:prstGeom>
          <a:solidFill>
            <a:srgbClr val="FF66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97182981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1585219" y="88380"/>
            <a:ext cx="8911687" cy="639409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C" sz="3200" b="1" i="1" kern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Microbiología del suelo</a:t>
            </a:r>
            <a:r>
              <a:rPr kumimoji="0" lang="es-EC" sz="3200" b="1" i="1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es-EC" sz="3200" b="1" i="1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0178" name="Picture 2" descr="https://encrypted-tbn2.gstatic.com/images?q=tbn:ANd9GcQgA364inTc9MMatJ9unQJBbLQQxtdPoCMqM2nmAS07OIES8nPl6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0052" y="1994085"/>
            <a:ext cx="2143125" cy="2133601"/>
          </a:xfrm>
          <a:prstGeom prst="flowChartAlternateProcess">
            <a:avLst/>
          </a:prstGeom>
          <a:noFill/>
          <a:ln w="38100">
            <a:solidFill>
              <a:srgbClr val="00CC00"/>
            </a:solidFill>
          </a:ln>
        </p:spPr>
      </p:pic>
      <p:sp>
        <p:nvSpPr>
          <p:cNvPr id="5" name="4 Rectángulo"/>
          <p:cNvSpPr/>
          <p:nvPr/>
        </p:nvSpPr>
        <p:spPr>
          <a:xfrm>
            <a:off x="677011" y="4443975"/>
            <a:ext cx="2363902" cy="159531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s-ES" sz="2000" dirty="0" smtClean="0">
                <a:solidFill>
                  <a:schemeClr val="tx1"/>
                </a:solidFill>
              </a:rPr>
              <a:t>transformación de sustancias orgánicas y minerales </a:t>
            </a:r>
          </a:p>
          <a:p>
            <a:pPr algn="ctr"/>
            <a:endParaRPr lang="es-ES" sz="2000" dirty="0">
              <a:solidFill>
                <a:schemeClr val="tx1"/>
              </a:solidFill>
            </a:endParaRPr>
          </a:p>
        </p:txBody>
      </p:sp>
      <p:pic>
        <p:nvPicPr>
          <p:cNvPr id="50180" name="Picture 4" descr="http://ambientepuro.wikispaces.com/file/view/Imagen_insectos_que_participan_enel_proceso_de_compost.png/50243205/788x539/Imagen_insectos_que_participan_enel_proceso_de_compost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43804" y="2159749"/>
            <a:ext cx="3330791" cy="2519445"/>
          </a:xfrm>
          <a:prstGeom prst="rect">
            <a:avLst/>
          </a:prstGeom>
          <a:ln>
            <a:solidFill>
              <a:srgbClr val="CC0066"/>
            </a:solidFill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8" name="7 Rectángulo"/>
          <p:cNvSpPr/>
          <p:nvPr/>
        </p:nvSpPr>
        <p:spPr>
          <a:xfrm>
            <a:off x="895738" y="1119673"/>
            <a:ext cx="1940767" cy="578498"/>
          </a:xfrm>
          <a:prstGeom prst="rect">
            <a:avLst/>
          </a:prstGeom>
          <a:solidFill>
            <a:srgbClr val="FFFF99"/>
          </a:solidFill>
          <a:effectLst>
            <a:glow rad="228600">
              <a:srgbClr val="99FF99">
                <a:alpha val="40000"/>
              </a:srgb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40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Suelo</a:t>
            </a:r>
            <a:endParaRPr lang="es-ES" sz="4000" dirty="0"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4313854" y="1160106"/>
            <a:ext cx="2348205" cy="612710"/>
          </a:xfrm>
          <a:prstGeom prst="rect">
            <a:avLst/>
          </a:prstGeom>
          <a:solidFill>
            <a:srgbClr val="FFCCFF"/>
          </a:solidFill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Microorganismos </a:t>
            </a:r>
            <a:endParaRPr lang="es-ES" dirty="0"/>
          </a:p>
        </p:txBody>
      </p:sp>
      <p:sp>
        <p:nvSpPr>
          <p:cNvPr id="10" name="9 Rectángulo"/>
          <p:cNvSpPr/>
          <p:nvPr/>
        </p:nvSpPr>
        <p:spPr>
          <a:xfrm>
            <a:off x="8231769" y="1454273"/>
            <a:ext cx="2911151" cy="690466"/>
          </a:xfrm>
          <a:prstGeom prst="rect">
            <a:avLst/>
          </a:prstGeom>
          <a:ln>
            <a:solidFill>
              <a:srgbClr val="FF0000"/>
            </a:solidFill>
          </a:ln>
          <a:effectLst>
            <a:glow rad="101600">
              <a:srgbClr val="FF0000">
                <a:alpha val="60000"/>
              </a:srgb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Juegan papeles beneficiosos </a:t>
            </a:r>
            <a:endParaRPr lang="es-ES" dirty="0"/>
          </a:p>
        </p:txBody>
      </p:sp>
      <p:sp>
        <p:nvSpPr>
          <p:cNvPr id="11" name="10 Rectángulo"/>
          <p:cNvSpPr/>
          <p:nvPr/>
        </p:nvSpPr>
        <p:spPr>
          <a:xfrm>
            <a:off x="8575121" y="4572000"/>
            <a:ext cx="2525270" cy="543417"/>
          </a:xfrm>
          <a:prstGeom prst="rect">
            <a:avLst/>
          </a:prstGeom>
          <a:ln>
            <a:solidFill>
              <a:srgbClr val="FF0000"/>
            </a:solidFill>
          </a:ln>
          <a:effectLst>
            <a:glow rad="228600">
              <a:srgbClr val="FF0000">
                <a:alpha val="40000"/>
              </a:srgb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Contribuyen ecosistemas  </a:t>
            </a:r>
            <a:endParaRPr lang="es-ES" dirty="0"/>
          </a:p>
        </p:txBody>
      </p:sp>
      <p:cxnSp>
        <p:nvCxnSpPr>
          <p:cNvPr id="13" name="12 Conector recto de flecha"/>
          <p:cNvCxnSpPr>
            <a:stCxn id="50180" idx="3"/>
            <a:endCxn id="10" idx="1"/>
          </p:cNvCxnSpPr>
          <p:nvPr/>
        </p:nvCxnSpPr>
        <p:spPr>
          <a:xfrm flipV="1">
            <a:off x="7274595" y="1799506"/>
            <a:ext cx="957174" cy="161996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14 Conector recto de flecha"/>
          <p:cNvCxnSpPr>
            <a:stCxn id="50180" idx="3"/>
            <a:endCxn id="11" idx="1"/>
          </p:cNvCxnSpPr>
          <p:nvPr/>
        </p:nvCxnSpPr>
        <p:spPr>
          <a:xfrm>
            <a:off x="7274595" y="3419472"/>
            <a:ext cx="1300526" cy="142423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9" name="Picture 1" descr="C:\Users\XAVIER\Desktop\Comunicado-2-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20065" y="5927982"/>
            <a:ext cx="3004457" cy="738638"/>
          </a:xfrm>
          <a:prstGeom prst="rect">
            <a:avLst/>
          </a:prstGeom>
          <a:noFill/>
        </p:spPr>
      </p:pic>
      <p:pic>
        <p:nvPicPr>
          <p:cNvPr id="62466" name="Picture 2" descr="http://www.scjfrayluis.com/gifsanimados/flores_otros/tulipsbluehgclrps2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682887" y="2195660"/>
            <a:ext cx="1981200" cy="2171701"/>
          </a:xfrm>
          <a:prstGeom prst="rect">
            <a:avLst/>
          </a:prstGeom>
          <a:noFill/>
        </p:spPr>
      </p:pic>
      <p:sp>
        <p:nvSpPr>
          <p:cNvPr id="23" name="22 Flecha curvada hacia la derecha"/>
          <p:cNvSpPr/>
          <p:nvPr/>
        </p:nvSpPr>
        <p:spPr>
          <a:xfrm>
            <a:off x="85060" y="1658679"/>
            <a:ext cx="574158" cy="680484"/>
          </a:xfrm>
          <a:prstGeom prst="curved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24" name="23 Flecha curvada hacia la derecha"/>
          <p:cNvSpPr/>
          <p:nvPr/>
        </p:nvSpPr>
        <p:spPr>
          <a:xfrm>
            <a:off x="85060" y="3916326"/>
            <a:ext cx="574158" cy="680484"/>
          </a:xfrm>
          <a:prstGeom prst="curved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25" name="24 Flecha abajo"/>
          <p:cNvSpPr/>
          <p:nvPr/>
        </p:nvSpPr>
        <p:spPr>
          <a:xfrm>
            <a:off x="5231218" y="1913861"/>
            <a:ext cx="297712" cy="276446"/>
          </a:xfrm>
          <a:prstGeom prst="downArrow">
            <a:avLst/>
          </a:prstGeom>
          <a:solidFill>
            <a:srgbClr val="996600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099284658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114271" y="1156991"/>
            <a:ext cx="8915399" cy="391886"/>
          </a:xfrm>
        </p:spPr>
        <p:txBody>
          <a:bodyPr>
            <a:noAutofit/>
          </a:bodyPr>
          <a:lstStyle/>
          <a:p>
            <a:pPr algn="ctr"/>
            <a:r>
              <a:rPr lang="es-ES" sz="4000" b="1" dirty="0" smtClean="0">
                <a:solidFill>
                  <a:schemeClr val="tx1"/>
                </a:solidFill>
              </a:rPr>
              <a:t>MATERIALES Y MÉTODOS </a:t>
            </a:r>
            <a:r>
              <a:rPr lang="es-ES" sz="2800" b="1" dirty="0" smtClean="0"/>
              <a:t/>
            </a:r>
            <a:br>
              <a:rPr lang="es-ES" sz="2800" b="1" dirty="0" smtClean="0"/>
            </a:br>
            <a:r>
              <a:rPr lang="es-EC" sz="2800" b="1" dirty="0"/>
              <a:t/>
            </a:r>
            <a:br>
              <a:rPr lang="es-EC" sz="2800" b="1" dirty="0"/>
            </a:br>
            <a:endParaRPr lang="es-EC" sz="2800" dirty="0"/>
          </a:p>
        </p:txBody>
      </p:sp>
      <p:sp>
        <p:nvSpPr>
          <p:cNvPr id="3" name="Título 1"/>
          <p:cNvSpPr txBox="1">
            <a:spLocks/>
          </p:cNvSpPr>
          <p:nvPr/>
        </p:nvSpPr>
        <p:spPr>
          <a:xfrm>
            <a:off x="2844644" y="3645794"/>
            <a:ext cx="8915399" cy="226278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EC" sz="2800" b="1" dirty="0" smtClean="0"/>
              <a:t/>
            </a:r>
            <a:br>
              <a:rPr lang="es-EC" sz="2800" b="1" dirty="0" smtClean="0"/>
            </a:br>
            <a:endParaRPr lang="es-EC" sz="2800" dirty="0"/>
          </a:p>
        </p:txBody>
      </p:sp>
      <p:pic>
        <p:nvPicPr>
          <p:cNvPr id="5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248" y="1041262"/>
            <a:ext cx="2592434" cy="1387500"/>
          </a:xfrm>
          <a:prstGeom prst="flowChartAlternateProcess">
            <a:avLst/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6" name="Marcador de contenido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97738" y="813676"/>
            <a:ext cx="1725577" cy="2009452"/>
          </a:xfrm>
          <a:prstGeom prst="foldedCorner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2" descr="Copy of DSC_005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728755" y="860719"/>
            <a:ext cx="2859865" cy="190817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DSC_032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86130" y="3618635"/>
            <a:ext cx="2677136" cy="1785216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" descr="C:\Users\XAVIER\Desktop\Comunicado-2-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920065" y="5927982"/>
            <a:ext cx="3004457" cy="738638"/>
          </a:xfrm>
          <a:prstGeom prst="rect">
            <a:avLst/>
          </a:prstGeom>
          <a:noFill/>
        </p:spPr>
      </p:pic>
      <p:pic>
        <p:nvPicPr>
          <p:cNvPr id="10" name="Picture 3" descr="2013-09-06 1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444" t="6082" b="3842"/>
          <a:stretch>
            <a:fillRect/>
          </a:stretch>
        </p:blipFill>
        <p:spPr bwMode="auto">
          <a:xfrm>
            <a:off x="5542208" y="3764792"/>
            <a:ext cx="2631406" cy="1881854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ángulo 7"/>
          <p:cNvSpPr/>
          <p:nvPr/>
        </p:nvSpPr>
        <p:spPr>
          <a:xfrm>
            <a:off x="2573079" y="4380614"/>
            <a:ext cx="2402958" cy="1009441"/>
          </a:xfrm>
          <a:prstGeom prst="rect">
            <a:avLst/>
          </a:prstGeom>
          <a:solidFill>
            <a:srgbClr val="CCFF99"/>
          </a:solidFill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400" dirty="0" smtClean="0"/>
              <a:t>Características morfológicas </a:t>
            </a:r>
            <a:endParaRPr lang="es-EC" sz="2400" dirty="0"/>
          </a:p>
        </p:txBody>
      </p:sp>
      <p:pic>
        <p:nvPicPr>
          <p:cNvPr id="22" name="Picture 6" descr="DSC_1026"/>
          <p:cNvPicPr>
            <a:picLocks noChangeAspect="1" noChangeArrowheads="1"/>
          </p:cNvPicPr>
          <p:nvPr/>
        </p:nvPicPr>
        <p:blipFill>
          <a:blip r:embed="rId9" cstate="print"/>
          <a:srcRect l="3279" r="9421"/>
          <a:stretch>
            <a:fillRect/>
          </a:stretch>
        </p:blipFill>
        <p:spPr bwMode="auto">
          <a:xfrm>
            <a:off x="616692" y="2948227"/>
            <a:ext cx="1933670" cy="1501820"/>
          </a:xfrm>
          <a:prstGeom prst="ellipse">
            <a:avLst/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23" name="22 Flecha derecha"/>
          <p:cNvSpPr/>
          <p:nvPr/>
        </p:nvSpPr>
        <p:spPr>
          <a:xfrm>
            <a:off x="3713584" y="1660850"/>
            <a:ext cx="1101012" cy="279919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23 Flecha derecha"/>
          <p:cNvSpPr/>
          <p:nvPr/>
        </p:nvSpPr>
        <p:spPr>
          <a:xfrm>
            <a:off x="7169020" y="1589315"/>
            <a:ext cx="1101012" cy="279919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5" name="24 Flecha abajo"/>
          <p:cNvSpPr/>
          <p:nvPr/>
        </p:nvSpPr>
        <p:spPr>
          <a:xfrm>
            <a:off x="10207694" y="3191069"/>
            <a:ext cx="205270" cy="447877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6" name="25 Flecha izquierda"/>
          <p:cNvSpPr/>
          <p:nvPr/>
        </p:nvSpPr>
        <p:spPr>
          <a:xfrm>
            <a:off x="8248260" y="4534678"/>
            <a:ext cx="541175" cy="242596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" name="26 Flecha izquierda"/>
          <p:cNvSpPr/>
          <p:nvPr/>
        </p:nvSpPr>
        <p:spPr>
          <a:xfrm>
            <a:off x="4873689" y="4687079"/>
            <a:ext cx="541175" cy="242596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8" name="27 Flecha circular"/>
          <p:cNvSpPr/>
          <p:nvPr/>
        </p:nvSpPr>
        <p:spPr>
          <a:xfrm rot="12850879">
            <a:off x="1668856" y="4838682"/>
            <a:ext cx="995131" cy="783771"/>
          </a:xfrm>
          <a:prstGeom prst="circular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30" name="Rectángulo 9"/>
          <p:cNvSpPr/>
          <p:nvPr/>
        </p:nvSpPr>
        <p:spPr>
          <a:xfrm>
            <a:off x="4647434" y="3018796"/>
            <a:ext cx="2704564" cy="39012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2400" dirty="0" smtClean="0">
                <a:solidFill>
                  <a:srgbClr val="CC0099"/>
                </a:solidFill>
              </a:rPr>
              <a:t>Procesamiento y análisis</a:t>
            </a:r>
            <a:endParaRPr lang="es-EC" sz="2400" dirty="0">
              <a:solidFill>
                <a:srgbClr val="CC0099"/>
              </a:solidFill>
            </a:endParaRPr>
          </a:p>
        </p:txBody>
      </p:sp>
      <p:sp>
        <p:nvSpPr>
          <p:cNvPr id="31" name="30 Rectángulo"/>
          <p:cNvSpPr/>
          <p:nvPr/>
        </p:nvSpPr>
        <p:spPr>
          <a:xfrm>
            <a:off x="8649571" y="2751331"/>
            <a:ext cx="33650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2800" dirty="0" smtClean="0">
                <a:solidFill>
                  <a:srgbClr val="0066FF"/>
                </a:solidFill>
              </a:rPr>
              <a:t>Técnica de dilución </a:t>
            </a:r>
            <a:endParaRPr lang="es-ES" sz="2800" dirty="0">
              <a:solidFill>
                <a:srgbClr val="0066FF"/>
              </a:solidFill>
            </a:endParaRPr>
          </a:p>
        </p:txBody>
      </p:sp>
      <p:sp>
        <p:nvSpPr>
          <p:cNvPr id="32" name="31 Rectángulo"/>
          <p:cNvSpPr/>
          <p:nvPr/>
        </p:nvSpPr>
        <p:spPr>
          <a:xfrm>
            <a:off x="8761228" y="5465135"/>
            <a:ext cx="3366977" cy="707886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r>
              <a:rPr lang="es-ES" sz="2000" dirty="0" smtClean="0">
                <a:solidFill>
                  <a:schemeClr val="accent6">
                    <a:lumMod val="75000"/>
                  </a:schemeClr>
                </a:solidFill>
              </a:rPr>
              <a:t>Preparación del medio mínimo de sales minerales</a:t>
            </a:r>
            <a:endParaRPr lang="es-ES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3" name="Rectángulo 10"/>
          <p:cNvSpPr/>
          <p:nvPr/>
        </p:nvSpPr>
        <p:spPr>
          <a:xfrm>
            <a:off x="4635794" y="5930294"/>
            <a:ext cx="4019107" cy="1515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800" dirty="0">
                <a:solidFill>
                  <a:srgbClr val="FF6600"/>
                </a:solidFill>
              </a:rPr>
              <a:t>150 </a:t>
            </a:r>
            <a:r>
              <a:rPr lang="es-ES" sz="2800" dirty="0" smtClean="0">
                <a:solidFill>
                  <a:srgbClr val="FF6600"/>
                </a:solidFill>
              </a:rPr>
              <a:t>rpm durante 7 días</a:t>
            </a:r>
            <a:endParaRPr lang="es-EC" sz="2800" dirty="0">
              <a:solidFill>
                <a:srgbClr val="FF6600"/>
              </a:solidFill>
            </a:endParaRPr>
          </a:p>
        </p:txBody>
      </p:sp>
      <p:sp>
        <p:nvSpPr>
          <p:cNvPr id="34" name="Rectángulo 8"/>
          <p:cNvSpPr/>
          <p:nvPr/>
        </p:nvSpPr>
        <p:spPr>
          <a:xfrm>
            <a:off x="516329" y="4537699"/>
            <a:ext cx="2014220" cy="62972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2000" dirty="0" smtClean="0">
                <a:solidFill>
                  <a:srgbClr val="002060"/>
                </a:solidFill>
              </a:rPr>
              <a:t>Almacenó a  </a:t>
            </a:r>
            <a:r>
              <a:rPr lang="es-ES" sz="2000" dirty="0">
                <a:solidFill>
                  <a:srgbClr val="002060"/>
                </a:solidFill>
              </a:rPr>
              <a:t>-80 </a:t>
            </a:r>
            <a:r>
              <a:rPr lang="es-ES" sz="2000" dirty="0">
                <a:solidFill>
                  <a:srgbClr val="002060"/>
                </a:solidFill>
                <a:sym typeface="Symbol" panose="05050102010706020507" pitchFamily="18" charset="2"/>
              </a:rPr>
              <a:t></a:t>
            </a:r>
            <a:r>
              <a:rPr lang="es-ES" sz="2000" dirty="0">
                <a:solidFill>
                  <a:srgbClr val="002060"/>
                </a:solidFill>
              </a:rPr>
              <a:t>C </a:t>
            </a:r>
            <a:endParaRPr lang="es-EC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14795251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Marcador de conteni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530302694"/>
              </p:ext>
            </p:extLst>
          </p:nvPr>
        </p:nvGraphicFramePr>
        <p:xfrm>
          <a:off x="4020529" y="0"/>
          <a:ext cx="8414067" cy="59927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Imagen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6203" y="2053242"/>
            <a:ext cx="3335628" cy="221973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C00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3076" name="Picture 4" descr="DSC_049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832" t="15482" r="25978" b="836"/>
          <a:stretch>
            <a:fillRect/>
          </a:stretch>
        </p:blipFill>
        <p:spPr bwMode="auto">
          <a:xfrm rot="20970459">
            <a:off x="476984" y="152324"/>
            <a:ext cx="1847850" cy="1905000"/>
          </a:xfrm>
          <a:prstGeom prst="ellipse">
            <a:avLst/>
          </a:prstGeom>
          <a:ln w="63500" cap="rnd">
            <a:solidFill>
              <a:srgbClr val="FF99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557171">
            <a:off x="666759" y="4217681"/>
            <a:ext cx="3127348" cy="1842224"/>
          </a:xfrm>
          <a:prstGeom prst="rect">
            <a:avLst/>
          </a:prstGeom>
          <a:ln w="38100">
            <a:solidFill>
              <a:srgbClr val="FFFF00"/>
            </a:solidFill>
          </a:ln>
        </p:spPr>
      </p:pic>
      <p:pic>
        <p:nvPicPr>
          <p:cNvPr id="9" name="Picture 1" descr="C:\Users\XAVIER\Desktop\Comunicado-2-1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920065" y="5927982"/>
            <a:ext cx="3004457" cy="738638"/>
          </a:xfrm>
          <a:prstGeom prst="rect">
            <a:avLst/>
          </a:prstGeom>
          <a:noFill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11" cstate="print"/>
          <a:srcRect l="24942" t="32452" r="51193" b="37319"/>
          <a:stretch>
            <a:fillRect/>
          </a:stretch>
        </p:blipFill>
        <p:spPr bwMode="auto">
          <a:xfrm>
            <a:off x="10355351" y="4213818"/>
            <a:ext cx="1681134" cy="1597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547180663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19388D3-162D-4DF2-91DE-C2EE617C4A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graphicEl>
                                              <a:dgm id="{A19388D3-162D-4DF2-91DE-C2EE617C4A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D91F1D2-ADEE-436F-BE5D-35D8ADB1CE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graphicEl>
                                              <a:dgm id="{2D91F1D2-ADEE-436F-BE5D-35D8ADB1CE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E95CAB3-4981-4EB5-B689-1DA4F1FA25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>
                                            <p:graphicEl>
                                              <a:dgm id="{3E95CAB3-4981-4EB5-B689-1DA4F1FA250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9DAEC8D-2587-4869-BDD8-BB3BC5A985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">
                                            <p:graphicEl>
                                              <a:dgm id="{F9DAEC8D-2587-4869-BDD8-BB3BC5A985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A48A69A-2B5C-40A1-8C34-0C2BF86B4D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">
                                            <p:graphicEl>
                                              <a:dgm id="{CA48A69A-2B5C-40A1-8C34-0C2BF86B4D8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C8E3F37-7E52-42D2-9DDD-991D8E6D1E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5">
                                            <p:graphicEl>
                                              <a:dgm id="{6C8E3F37-7E52-42D2-9DDD-991D8E6D1E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8449822-5321-4D07-B7A0-CA84ED22EC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5">
                                            <p:graphicEl>
                                              <a:dgm id="{98449822-5321-4D07-B7A0-CA84ED22EC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DAD2835-222A-4D02-8B6B-0ADFDEBD11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5">
                                            <p:graphicEl>
                                              <a:dgm id="{9DAD2835-222A-4D02-8B6B-0ADFDEBD11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CA12E8F-2148-4C94-AF2E-E7473967B0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5">
                                            <p:graphicEl>
                                              <a:dgm id="{5CA12E8F-2148-4C94-AF2E-E7473967B06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756D757-03D6-4EE1-A1EC-B99C3A6B0C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5">
                                            <p:graphicEl>
                                              <a:dgm id="{C756D757-03D6-4EE1-A1EC-B99C3A6B0C6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34FF1B6-EBB4-425E-9A4A-52381A3372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5">
                                            <p:graphicEl>
                                              <a:dgm id="{434FF1B6-EBB4-425E-9A4A-52381A3372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F92BAA6-F45D-4591-B1AA-EFE15340F0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5">
                                            <p:graphicEl>
                                              <a:dgm id="{7F92BAA6-F45D-4591-B1AA-EFE15340F0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44D6E14-3346-4E3A-96DA-AC8B23FD88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5">
                                            <p:graphicEl>
                                              <a:dgm id="{644D6E14-3346-4E3A-96DA-AC8B23FD88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AEDD65C-3490-4749-8CD5-14D4B93BEC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5">
                                            <p:graphicEl>
                                              <a:dgm id="{1AEDD65C-3490-4749-8CD5-14D4B93BECF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1745E3A-3684-428B-A925-2DD2A627E5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5">
                                            <p:graphicEl>
                                              <a:dgm id="{21745E3A-3684-428B-A925-2DD2A627E53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D739D74-E055-4E25-8222-382B57AE81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5">
                                            <p:graphicEl>
                                              <a:dgm id="{DD739D74-E055-4E25-8222-382B57AE81E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A3CE508-3B83-4EC6-9C09-57A67CDAC0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5">
                                            <p:graphicEl>
                                              <a:dgm id="{1A3CE508-3B83-4EC6-9C09-57A67CDAC0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F5FD8A8-B24E-4055-A84B-E7A154AF36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5">
                                            <p:graphicEl>
                                              <a:dgm id="{4F5FD8A8-B24E-4055-A84B-E7A154AF36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C76F695-AA9F-4DDE-B481-F27A8C6A74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5">
                                            <p:graphicEl>
                                              <a:dgm id="{0C76F695-AA9F-4DDE-B481-F27A8C6A74C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5D41C85-18B3-4530-9186-267FA0F727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5">
                                            <p:graphicEl>
                                              <a:dgm id="{65D41C85-18B3-4530-9186-267FA0F727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99ECF78-B6C7-4D98-B21E-A05E702A53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5">
                                            <p:graphicEl>
                                              <a:dgm id="{299ECF78-B6C7-4D98-B21E-A05E702A53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0029B66-448A-4253-B9CD-4F1E2AE75F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5">
                                            <p:graphicEl>
                                              <a:dgm id="{20029B66-448A-4253-B9CD-4F1E2AE75F6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0471E0C-0170-4F76-A3AA-B37E29BCD6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000"/>
                                        <p:tgtEl>
                                          <p:spTgt spid="5">
                                            <p:graphicEl>
                                              <a:dgm id="{60471E0C-0170-4F76-A3AA-B37E29BCD6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D56AFAA-4707-4F9B-B309-EB623CF270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2000"/>
                                        <p:tgtEl>
                                          <p:spTgt spid="5">
                                            <p:graphicEl>
                                              <a:dgm id="{9D56AFAA-4707-4F9B-B309-EB623CF270A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9035EFA-3C4C-4729-A6B0-8E5638A5B6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000"/>
                                        <p:tgtEl>
                                          <p:spTgt spid="5">
                                            <p:graphicEl>
                                              <a:dgm id="{B9035EFA-3C4C-4729-A6B0-8E5638A5B68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5B675BA-E0A7-458D-8BFD-62E1916219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2000"/>
                                        <p:tgtEl>
                                          <p:spTgt spid="5">
                                            <p:graphicEl>
                                              <a:dgm id="{15B675BA-E0A7-458D-8BFD-62E19162193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89DD0B7-09A8-4651-8A06-FA34B02C1A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2000"/>
                                        <p:tgtEl>
                                          <p:spTgt spid="5">
                                            <p:graphicEl>
                                              <a:dgm id="{C89DD0B7-09A8-4651-8A06-FA34B02C1A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4C4DACE-8DDF-4883-971C-CC90FF5D47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2000"/>
                                        <p:tgtEl>
                                          <p:spTgt spid="5">
                                            <p:graphicEl>
                                              <a:dgm id="{34C4DACE-8DDF-4883-971C-CC90FF5D47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CCA8334-581B-4430-BACD-3E66E9D261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2000"/>
                                        <p:tgtEl>
                                          <p:spTgt spid="5">
                                            <p:graphicEl>
                                              <a:dgm id="{0CCA8334-581B-4430-BACD-3E66E9D261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F45A8C1-0BC9-4075-A796-5C0927870A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2000"/>
                                        <p:tgtEl>
                                          <p:spTgt spid="5">
                                            <p:graphicEl>
                                              <a:dgm id="{5F45A8C1-0BC9-4075-A796-5C0927870A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92FEA83-7B22-40E9-8562-0E4D38C5E4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2000"/>
                                        <p:tgtEl>
                                          <p:spTgt spid="5">
                                            <p:graphicEl>
                                              <a:dgm id="{592FEA83-7B22-40E9-8562-0E4D38C5E4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6EA780E-1CA9-4BF5-89DA-7189A46C36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2000"/>
                                        <p:tgtEl>
                                          <p:spTgt spid="5">
                                            <p:graphicEl>
                                              <a:dgm id="{36EA780E-1CA9-4BF5-89DA-7189A46C36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B70E32B-274F-4809-9E5D-0C61C1FA5F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2000"/>
                                        <p:tgtEl>
                                          <p:spTgt spid="5">
                                            <p:graphicEl>
                                              <a:dgm id="{2B70E32B-274F-4809-9E5D-0C61C1FA5F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9444A34-8304-4991-AE8E-B5FECFE535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2000"/>
                                        <p:tgtEl>
                                          <p:spTgt spid="5">
                                            <p:graphicEl>
                                              <a:dgm id="{B9444A34-8304-4991-AE8E-B5FECFE535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A41B03D-8B58-456F-9C48-753060B67E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2000"/>
                                        <p:tgtEl>
                                          <p:spTgt spid="5">
                                            <p:graphicEl>
                                              <a:dgm id="{CA41B03D-8B58-456F-9C48-753060B67E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F062BD7-79D6-48D0-96EB-107693FCCB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2000"/>
                                        <p:tgtEl>
                                          <p:spTgt spid="5">
                                            <p:graphicEl>
                                              <a:dgm id="{2F062BD7-79D6-48D0-96EB-107693FCCB1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9F80721-BCF2-4397-A658-5E29E3B1BF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2000"/>
                                        <p:tgtEl>
                                          <p:spTgt spid="5">
                                            <p:graphicEl>
                                              <a:dgm id="{D9F80721-BCF2-4397-A658-5E29E3B1BF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E83D5AF-7682-4553-B4A8-160A23FE9A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2000"/>
                                        <p:tgtEl>
                                          <p:spTgt spid="5">
                                            <p:graphicEl>
                                              <a:dgm id="{AE83D5AF-7682-4553-B4A8-160A23FE9A7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B9A977F-D673-4A0D-B789-464DECA2C5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2000"/>
                                        <p:tgtEl>
                                          <p:spTgt spid="5">
                                            <p:graphicEl>
                                              <a:dgm id="{8B9A977F-D673-4A0D-B789-464DECA2C5D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0601A8F-A999-43DC-BF28-06E97A305F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2000"/>
                                        <p:tgtEl>
                                          <p:spTgt spid="5">
                                            <p:graphicEl>
                                              <a:dgm id="{C0601A8F-A999-43DC-BF28-06E97A305F7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C556DD6-0FC2-41E4-A08B-A10185B1DB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2000"/>
                                        <p:tgtEl>
                                          <p:spTgt spid="5">
                                            <p:graphicEl>
                                              <a:dgm id="{9C556DD6-0FC2-41E4-A08B-A10185B1DBD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B36490F-AD0E-4B0C-8D19-DCCFC84CF5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2000"/>
                                        <p:tgtEl>
                                          <p:spTgt spid="5">
                                            <p:graphicEl>
                                              <a:dgm id="{AB36490F-AD0E-4B0C-8D19-DCCFC84CF56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CAA7B31-6AB7-4649-9520-0F43FDFB3E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2000"/>
                                        <p:tgtEl>
                                          <p:spTgt spid="5">
                                            <p:graphicEl>
                                              <a:dgm id="{4CAA7B31-6AB7-4649-9520-0F43FDFB3EB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lvlOne"/>
        </p:bldSub>
      </p:bldGraphic>
    </p:bldLst>
  </p:timing>
</p:sld>
</file>

<file path=ppt/theme/theme1.xml><?xml version="1.0" encoding="utf-8"?>
<a:theme xmlns:a="http://schemas.openxmlformats.org/drawingml/2006/main" name="Tema1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Tema1</Template>
  <TotalTime>1495</TotalTime>
  <Words>1027</Words>
  <Application>Microsoft Office PowerPoint</Application>
  <PresentationFormat>Personalizado</PresentationFormat>
  <Paragraphs>260</Paragraphs>
  <Slides>22</Slides>
  <Notes>8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24" baseType="lpstr">
      <vt:lpstr>Tema1</vt:lpstr>
      <vt:lpstr>CorelDRAW</vt:lpstr>
      <vt:lpstr>Diapositiva 1</vt:lpstr>
      <vt:lpstr> INTRODUCCIÓN  </vt:lpstr>
      <vt:lpstr>Objetivos de la investigación </vt:lpstr>
      <vt:lpstr>Marco Teórico</vt:lpstr>
      <vt:lpstr>Diapositiva 5</vt:lpstr>
      <vt:lpstr>Diapositiva 6</vt:lpstr>
      <vt:lpstr>Diapositiva 7</vt:lpstr>
      <vt:lpstr>MATERIALES Y MÉTODOS   </vt:lpstr>
      <vt:lpstr>Diapositiva 9</vt:lpstr>
      <vt:lpstr>Diapositiva 10</vt:lpstr>
      <vt:lpstr>RESULTADOS Y DISCUSIÓN   </vt:lpstr>
      <vt:lpstr>Diapositiva 12</vt:lpstr>
      <vt:lpstr>Diapositiva 13</vt:lpstr>
      <vt:lpstr>Diapositiva 14</vt:lpstr>
      <vt:lpstr>Diapositiva 15</vt:lpstr>
      <vt:lpstr>Diapositiva 16</vt:lpstr>
      <vt:lpstr>Crecimiento bacteriano</vt:lpstr>
      <vt:lpstr>Análisis de la biodegradación </vt:lpstr>
      <vt:lpstr>  CONCLUSIONES  </vt:lpstr>
      <vt:lpstr>Diapositiva 20</vt:lpstr>
      <vt:lpstr>  RECOMENDACIONES  </vt:lpstr>
      <vt:lpstr>AGRADECIMIENTO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Nancy S. Valle S.</dc:creator>
  <cp:lastModifiedBy>USUARIO</cp:lastModifiedBy>
  <cp:revision>58</cp:revision>
  <dcterms:created xsi:type="dcterms:W3CDTF">2014-04-13T23:33:39Z</dcterms:created>
  <dcterms:modified xsi:type="dcterms:W3CDTF">2014-05-10T17:53:45Z</dcterms:modified>
</cp:coreProperties>
</file>