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10" r:id="rId2"/>
    <p:sldId id="257" r:id="rId3"/>
    <p:sldId id="256" r:id="rId4"/>
    <p:sldId id="312" r:id="rId5"/>
    <p:sldId id="258" r:id="rId6"/>
    <p:sldId id="261" r:id="rId7"/>
    <p:sldId id="282" r:id="rId8"/>
    <p:sldId id="259" r:id="rId9"/>
    <p:sldId id="311" r:id="rId10"/>
    <p:sldId id="260" r:id="rId11"/>
    <p:sldId id="283" r:id="rId12"/>
    <p:sldId id="314" r:id="rId13"/>
    <p:sldId id="284" r:id="rId14"/>
    <p:sldId id="285" r:id="rId15"/>
    <p:sldId id="332" r:id="rId16"/>
    <p:sldId id="264" r:id="rId17"/>
    <p:sldId id="331" r:id="rId18"/>
    <p:sldId id="315" r:id="rId19"/>
    <p:sldId id="316" r:id="rId20"/>
    <p:sldId id="304" r:id="rId21"/>
    <p:sldId id="305" r:id="rId22"/>
    <p:sldId id="286" r:id="rId23"/>
    <p:sldId id="317" r:id="rId24"/>
    <p:sldId id="288" r:id="rId25"/>
    <p:sldId id="318" r:id="rId26"/>
    <p:sldId id="289" r:id="rId27"/>
    <p:sldId id="291" r:id="rId28"/>
    <p:sldId id="321" r:id="rId29"/>
    <p:sldId id="322" r:id="rId30"/>
    <p:sldId id="319" r:id="rId31"/>
    <p:sldId id="320" r:id="rId32"/>
    <p:sldId id="267" r:id="rId33"/>
    <p:sldId id="292" r:id="rId34"/>
    <p:sldId id="293" r:id="rId35"/>
    <p:sldId id="323" r:id="rId36"/>
    <p:sldId id="268" r:id="rId37"/>
    <p:sldId id="294" r:id="rId38"/>
    <p:sldId id="324" r:id="rId39"/>
    <p:sldId id="325" r:id="rId40"/>
    <p:sldId id="326" r:id="rId41"/>
    <p:sldId id="327" r:id="rId42"/>
    <p:sldId id="328" r:id="rId43"/>
    <p:sldId id="295" r:id="rId44"/>
    <p:sldId id="296" r:id="rId45"/>
    <p:sldId id="298" r:id="rId46"/>
    <p:sldId id="330" r:id="rId47"/>
    <p:sldId id="299" r:id="rId48"/>
    <p:sldId id="300" r:id="rId49"/>
    <p:sldId id="301" r:id="rId50"/>
    <p:sldId id="271" r:id="rId51"/>
    <p:sldId id="329" r:id="rId52"/>
    <p:sldId id="272" r:id="rId53"/>
    <p:sldId id="273" r:id="rId54"/>
    <p:sldId id="274" r:id="rId55"/>
    <p:sldId id="307" r:id="rId56"/>
    <p:sldId id="309" r:id="rId57"/>
    <p:sldId id="308" r:id="rId58"/>
    <p:sldId id="276" r:id="rId59"/>
    <p:sldId id="306" r:id="rId60"/>
    <p:sldId id="302" r:id="rId6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88021-AB5B-4B0F-A332-74E59960254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75EC80-5A7F-452E-BC2D-D4134B3767C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Personas encuentran un objetivo común</a:t>
          </a:r>
          <a:endParaRPr lang="es-EC" dirty="0">
            <a:solidFill>
              <a:schemeClr val="tx1"/>
            </a:solidFill>
          </a:endParaRPr>
        </a:p>
      </dgm:t>
    </dgm:pt>
    <dgm:pt modelId="{56841DDB-8C54-4E6B-8F9F-25561BFB7F35}" type="parTrans" cxnId="{3587BEC0-DDC5-4EFE-B857-230AEF263C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A9CD37-C285-4B45-9D84-F04983754EF1}" type="sibTrans" cxnId="{3587BEC0-DDC5-4EFE-B857-230AEF263C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135124-CEB6-43E5-99A3-24788C00B15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Objetivo de mejorar el nivel de vida de la comunidad</a:t>
          </a:r>
          <a:endParaRPr lang="es-EC" dirty="0">
            <a:solidFill>
              <a:schemeClr val="tx1"/>
            </a:solidFill>
          </a:endParaRPr>
        </a:p>
      </dgm:t>
    </dgm:pt>
    <dgm:pt modelId="{46AF4E7E-C6D6-4118-868F-D20453384AEE}" type="parTrans" cxnId="{7E13AF8E-1592-4848-A09E-69107DA9DCF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99B05C-B91F-4B79-BEE8-872C76C5BEC2}" type="sibTrans" cxnId="{7E13AF8E-1592-4848-A09E-69107DA9DCF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4F7CC1-7A41-439E-8344-3B9DDCA374B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Aprovechar los beneficios naturales y culturales</a:t>
          </a:r>
          <a:endParaRPr lang="es-EC" dirty="0">
            <a:solidFill>
              <a:schemeClr val="tx1"/>
            </a:solidFill>
          </a:endParaRPr>
        </a:p>
      </dgm:t>
    </dgm:pt>
    <dgm:pt modelId="{7EF8B8CB-4A1A-4F90-9FE0-EEDEB4FAF26A}" type="parTrans" cxnId="{041ADFF6-FD36-475E-9725-5556A3C483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5B4056-7F26-4BE2-8FB8-132A1EE55DD7}" type="sibTrans" cxnId="{041ADFF6-FD36-475E-9725-5556A3C483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6D0EFF-432C-4225-A547-21ABE33F29F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Proteger su territorio</a:t>
          </a:r>
          <a:endParaRPr lang="es-EC" dirty="0">
            <a:solidFill>
              <a:schemeClr val="tx1"/>
            </a:solidFill>
          </a:endParaRPr>
        </a:p>
      </dgm:t>
    </dgm:pt>
    <dgm:pt modelId="{4DA80946-5E31-4B61-9B52-9998B7746C2C}" type="parTrans" cxnId="{F3489E22-A06A-4489-92B2-D3119C441C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EC1384-FAC2-40F4-BBDB-E9B2BF218A9F}" type="sibTrans" cxnId="{F3489E22-A06A-4489-92B2-D3119C441C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59AD18-13A2-42F7-8544-3CCEE8A33AA8}" type="pres">
      <dgm:prSet presAssocID="{80F88021-AB5B-4B0F-A332-74E59960254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24FBCD-2060-4BFC-B112-66287A903289}" type="pres">
      <dgm:prSet presAssocID="{80F88021-AB5B-4B0F-A332-74E59960254C}" presName="diamond" presStyleLbl="bgShp" presStyleIdx="0" presStyleCnt="1"/>
      <dgm:spPr/>
      <dgm:t>
        <a:bodyPr/>
        <a:lstStyle/>
        <a:p>
          <a:endParaRPr lang="es-EC"/>
        </a:p>
      </dgm:t>
    </dgm:pt>
    <dgm:pt modelId="{AEBE2371-88C7-40B4-AC53-5D4C1F8E8A10}" type="pres">
      <dgm:prSet presAssocID="{80F88021-AB5B-4B0F-A332-74E59960254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9EEAF1-930F-448F-9409-3991165DD8C3}" type="pres">
      <dgm:prSet presAssocID="{80F88021-AB5B-4B0F-A332-74E59960254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E83B5-32F8-4589-B5EC-8A8A5BCF4E57}" type="pres">
      <dgm:prSet presAssocID="{80F88021-AB5B-4B0F-A332-74E59960254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9BD00-118C-4553-B259-42DD0D046705}" type="pres">
      <dgm:prSet presAssocID="{80F88021-AB5B-4B0F-A332-74E59960254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1ADFF6-FD36-475E-9725-5556A3C48318}" srcId="{80F88021-AB5B-4B0F-A332-74E59960254C}" destId="{EE4F7CC1-7A41-439E-8344-3B9DDCA374BD}" srcOrd="2" destOrd="0" parTransId="{7EF8B8CB-4A1A-4F90-9FE0-EEDEB4FAF26A}" sibTransId="{6F5B4056-7F26-4BE2-8FB8-132A1EE55DD7}"/>
    <dgm:cxn modelId="{3C6FB665-D044-4572-A713-8B0E6A13618D}" type="presOf" srcId="{1E6D0EFF-432C-4225-A547-21ABE33F29FB}" destId="{FE29BD00-118C-4553-B259-42DD0D046705}" srcOrd="0" destOrd="0" presId="urn:microsoft.com/office/officeart/2005/8/layout/matrix3"/>
    <dgm:cxn modelId="{8FBED705-DFE7-4061-986C-A81BA12B5BF9}" type="presOf" srcId="{EE4F7CC1-7A41-439E-8344-3B9DDCA374BD}" destId="{47FE83B5-32F8-4589-B5EC-8A8A5BCF4E57}" srcOrd="0" destOrd="0" presId="urn:microsoft.com/office/officeart/2005/8/layout/matrix3"/>
    <dgm:cxn modelId="{3587BEC0-DDC5-4EFE-B857-230AEF263C82}" srcId="{80F88021-AB5B-4B0F-A332-74E59960254C}" destId="{F475EC80-5A7F-452E-BC2D-D4134B3767C3}" srcOrd="0" destOrd="0" parTransId="{56841DDB-8C54-4E6B-8F9F-25561BFB7F35}" sibTransId="{22A9CD37-C285-4B45-9D84-F04983754EF1}"/>
    <dgm:cxn modelId="{ED086A9E-42C4-46DA-9E45-D6A3A0B2C20B}" type="presOf" srcId="{F475EC80-5A7F-452E-BC2D-D4134B3767C3}" destId="{AEBE2371-88C7-40B4-AC53-5D4C1F8E8A10}" srcOrd="0" destOrd="0" presId="urn:microsoft.com/office/officeart/2005/8/layout/matrix3"/>
    <dgm:cxn modelId="{EC246244-6407-4116-BADD-BE4CAFC8519F}" type="presOf" srcId="{C2135124-CEB6-43E5-99A3-24788C00B159}" destId="{BC9EEAF1-930F-448F-9409-3991165DD8C3}" srcOrd="0" destOrd="0" presId="urn:microsoft.com/office/officeart/2005/8/layout/matrix3"/>
    <dgm:cxn modelId="{7E13AF8E-1592-4848-A09E-69107DA9DCF1}" srcId="{80F88021-AB5B-4B0F-A332-74E59960254C}" destId="{C2135124-CEB6-43E5-99A3-24788C00B159}" srcOrd="1" destOrd="0" parTransId="{46AF4E7E-C6D6-4118-868F-D20453384AEE}" sibTransId="{2B99B05C-B91F-4B79-BEE8-872C76C5BEC2}"/>
    <dgm:cxn modelId="{AF874A8E-F2B0-4AB6-813E-A95BCD8190E6}" type="presOf" srcId="{80F88021-AB5B-4B0F-A332-74E59960254C}" destId="{A159AD18-13A2-42F7-8544-3CCEE8A33AA8}" srcOrd="0" destOrd="0" presId="urn:microsoft.com/office/officeart/2005/8/layout/matrix3"/>
    <dgm:cxn modelId="{F3489E22-A06A-4489-92B2-D3119C441C4F}" srcId="{80F88021-AB5B-4B0F-A332-74E59960254C}" destId="{1E6D0EFF-432C-4225-A547-21ABE33F29FB}" srcOrd="3" destOrd="0" parTransId="{4DA80946-5E31-4B61-9B52-9998B7746C2C}" sibTransId="{63EC1384-FAC2-40F4-BBDB-E9B2BF218A9F}"/>
    <dgm:cxn modelId="{171BCCCA-65D4-4C7B-AA89-57C531695E72}" type="presParOf" srcId="{A159AD18-13A2-42F7-8544-3CCEE8A33AA8}" destId="{5624FBCD-2060-4BFC-B112-66287A903289}" srcOrd="0" destOrd="0" presId="urn:microsoft.com/office/officeart/2005/8/layout/matrix3"/>
    <dgm:cxn modelId="{F2E2AFA3-3B7A-49FB-A18B-6BA3060875EA}" type="presParOf" srcId="{A159AD18-13A2-42F7-8544-3CCEE8A33AA8}" destId="{AEBE2371-88C7-40B4-AC53-5D4C1F8E8A10}" srcOrd="1" destOrd="0" presId="urn:microsoft.com/office/officeart/2005/8/layout/matrix3"/>
    <dgm:cxn modelId="{7A8C2AB4-5940-49AF-AFE4-9D8A8AE0C667}" type="presParOf" srcId="{A159AD18-13A2-42F7-8544-3CCEE8A33AA8}" destId="{BC9EEAF1-930F-448F-9409-3991165DD8C3}" srcOrd="2" destOrd="0" presId="urn:microsoft.com/office/officeart/2005/8/layout/matrix3"/>
    <dgm:cxn modelId="{23791B9B-4586-4E64-8DA5-85D0D5F40DB2}" type="presParOf" srcId="{A159AD18-13A2-42F7-8544-3CCEE8A33AA8}" destId="{47FE83B5-32F8-4589-B5EC-8A8A5BCF4E57}" srcOrd="3" destOrd="0" presId="urn:microsoft.com/office/officeart/2005/8/layout/matrix3"/>
    <dgm:cxn modelId="{7258C9FF-C712-4237-B6A3-CB012835229C}" type="presParOf" srcId="{A159AD18-13A2-42F7-8544-3CCEE8A33AA8}" destId="{FE29BD00-118C-4553-B259-42DD0D0467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BF0E7C-B43F-4FC3-B790-9B1FCF515072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1791967E-2C19-4753-B48C-CC0F9F87996F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b="1" dirty="0" smtClean="0"/>
            <a:t>CONCLUSIONES</a:t>
          </a:r>
          <a:endParaRPr lang="es-EC" b="1" dirty="0"/>
        </a:p>
      </dgm:t>
    </dgm:pt>
    <dgm:pt modelId="{006688E2-BDCB-4F0E-91D7-EEFDF5C08882}" type="parTrans" cxnId="{D4B070EE-0983-4876-9096-780FB60D4804}">
      <dgm:prSet/>
      <dgm:spPr/>
      <dgm:t>
        <a:bodyPr/>
        <a:lstStyle/>
        <a:p>
          <a:endParaRPr lang="es-EC"/>
        </a:p>
      </dgm:t>
    </dgm:pt>
    <dgm:pt modelId="{3B11085E-A5D5-4F9E-B295-7E71750433F4}" type="sibTrans" cxnId="{D4B070EE-0983-4876-9096-780FB60D4804}">
      <dgm:prSet/>
      <dgm:spPr/>
      <dgm:t>
        <a:bodyPr/>
        <a:lstStyle/>
        <a:p>
          <a:endParaRPr lang="es-EC"/>
        </a:p>
      </dgm:t>
    </dgm:pt>
    <dgm:pt modelId="{0ECE9BC6-7040-4EE2-AB7F-BE5B8FB01078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Necesidades de la sociedad</a:t>
          </a:r>
          <a:endParaRPr lang="es-EC" dirty="0"/>
        </a:p>
      </dgm:t>
    </dgm:pt>
    <dgm:pt modelId="{FBBEDED1-8670-4ED2-BE79-CE85F1DB68DC}" type="parTrans" cxnId="{A3278AD1-B5C3-431B-A32F-05E26C1D1C69}">
      <dgm:prSet/>
      <dgm:spPr/>
      <dgm:t>
        <a:bodyPr/>
        <a:lstStyle/>
        <a:p>
          <a:endParaRPr lang="es-EC"/>
        </a:p>
      </dgm:t>
    </dgm:pt>
    <dgm:pt modelId="{5E146DCF-EB0A-4DC5-BA5E-BF5B56164735}" type="sibTrans" cxnId="{A3278AD1-B5C3-431B-A32F-05E26C1D1C69}">
      <dgm:prSet/>
      <dgm:spPr/>
      <dgm:t>
        <a:bodyPr/>
        <a:lstStyle/>
        <a:p>
          <a:endParaRPr lang="es-EC"/>
        </a:p>
      </dgm:t>
    </dgm:pt>
    <dgm:pt modelId="{D144DB9A-3EAC-48D0-A998-FBEF8A92EBEE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Fuente de empleo </a:t>
          </a:r>
          <a:endParaRPr lang="es-EC" dirty="0"/>
        </a:p>
      </dgm:t>
    </dgm:pt>
    <dgm:pt modelId="{D89DA04C-9AAC-44FB-BC3E-D85820ACBAF2}" type="parTrans" cxnId="{72CF5B09-F585-49D5-B5AC-6B9771CB7FDD}">
      <dgm:prSet/>
      <dgm:spPr/>
      <dgm:t>
        <a:bodyPr/>
        <a:lstStyle/>
        <a:p>
          <a:endParaRPr lang="es-EC"/>
        </a:p>
      </dgm:t>
    </dgm:pt>
    <dgm:pt modelId="{6D96F655-96C7-4232-91EF-11466FC3A214}" type="sibTrans" cxnId="{72CF5B09-F585-49D5-B5AC-6B9771CB7FDD}">
      <dgm:prSet/>
      <dgm:spPr/>
      <dgm:t>
        <a:bodyPr/>
        <a:lstStyle/>
        <a:p>
          <a:endParaRPr lang="es-EC"/>
        </a:p>
      </dgm:t>
    </dgm:pt>
    <dgm:pt modelId="{910F6A81-BA14-41E4-B79A-2596D2AF8D86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b="1" dirty="0" smtClean="0"/>
            <a:t>RECOMENDACIONES</a:t>
          </a:r>
          <a:endParaRPr lang="es-EC" b="1" dirty="0"/>
        </a:p>
      </dgm:t>
    </dgm:pt>
    <dgm:pt modelId="{19BB9174-2DEC-4E17-921B-08F1B27DFC21}" type="parTrans" cxnId="{C50F755B-F77B-412B-9B15-60298086D933}">
      <dgm:prSet/>
      <dgm:spPr/>
      <dgm:t>
        <a:bodyPr/>
        <a:lstStyle/>
        <a:p>
          <a:endParaRPr lang="es-EC"/>
        </a:p>
      </dgm:t>
    </dgm:pt>
    <dgm:pt modelId="{025D3FEF-D39F-436F-B3BB-082679A17706}" type="sibTrans" cxnId="{C50F755B-F77B-412B-9B15-60298086D933}">
      <dgm:prSet/>
      <dgm:spPr/>
      <dgm:t>
        <a:bodyPr/>
        <a:lstStyle/>
        <a:p>
          <a:endParaRPr lang="es-EC"/>
        </a:p>
      </dgm:t>
    </dgm:pt>
    <dgm:pt modelId="{EAFC14A5-1432-4438-896B-110551CD34F1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Mantener una adecuada publicidad y promoción </a:t>
          </a:r>
          <a:endParaRPr lang="es-EC" dirty="0"/>
        </a:p>
      </dgm:t>
    </dgm:pt>
    <dgm:pt modelId="{09958AAF-8918-4859-BE14-A71E58592270}" type="parTrans" cxnId="{EB3443FF-A2A1-45CA-A754-C26EB4730F93}">
      <dgm:prSet/>
      <dgm:spPr/>
      <dgm:t>
        <a:bodyPr/>
        <a:lstStyle/>
        <a:p>
          <a:endParaRPr lang="es-EC"/>
        </a:p>
      </dgm:t>
    </dgm:pt>
    <dgm:pt modelId="{876DC44E-7D80-496B-BDA7-138EEBF66300}" type="sibTrans" cxnId="{EB3443FF-A2A1-45CA-A754-C26EB4730F93}">
      <dgm:prSet/>
      <dgm:spPr/>
      <dgm:t>
        <a:bodyPr/>
        <a:lstStyle/>
        <a:p>
          <a:endParaRPr lang="es-EC"/>
        </a:p>
      </dgm:t>
    </dgm:pt>
    <dgm:pt modelId="{FAAF5E42-90CB-4F09-A45E-B5DF2333F19D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Mantener políticas dentro del Centro de Turismo Comunitario </a:t>
          </a:r>
          <a:endParaRPr lang="es-EC" dirty="0"/>
        </a:p>
      </dgm:t>
    </dgm:pt>
    <dgm:pt modelId="{8675EAEB-ACB0-4D19-BCD9-A7E65F243864}" type="parTrans" cxnId="{A0984736-4497-4000-ADBE-8F054DA4B0C5}">
      <dgm:prSet/>
      <dgm:spPr/>
      <dgm:t>
        <a:bodyPr/>
        <a:lstStyle/>
        <a:p>
          <a:endParaRPr lang="es-EC"/>
        </a:p>
      </dgm:t>
    </dgm:pt>
    <dgm:pt modelId="{CE713436-4BC0-424A-94CD-AFBE7FA38082}" type="sibTrans" cxnId="{A0984736-4497-4000-ADBE-8F054DA4B0C5}">
      <dgm:prSet/>
      <dgm:spPr/>
      <dgm:t>
        <a:bodyPr/>
        <a:lstStyle/>
        <a:p>
          <a:endParaRPr lang="es-EC"/>
        </a:p>
      </dgm:t>
    </dgm:pt>
    <dgm:pt modelId="{06695633-F7CE-4BD2-AC82-3D3B5A3EA701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Mejora de la calidad de vida </a:t>
          </a:r>
          <a:endParaRPr lang="es-EC" dirty="0"/>
        </a:p>
      </dgm:t>
    </dgm:pt>
    <dgm:pt modelId="{1005ED1C-7071-4F9B-BFAF-4587389E2A27}" type="parTrans" cxnId="{3A9CFB41-FCDE-4080-A8C4-900E3FD0582F}">
      <dgm:prSet/>
      <dgm:spPr/>
      <dgm:t>
        <a:bodyPr/>
        <a:lstStyle/>
        <a:p>
          <a:endParaRPr lang="es-EC"/>
        </a:p>
      </dgm:t>
    </dgm:pt>
    <dgm:pt modelId="{87A63442-6269-44E8-A7E2-FF55A849C676}" type="sibTrans" cxnId="{3A9CFB41-FCDE-4080-A8C4-900E3FD0582F}">
      <dgm:prSet/>
      <dgm:spPr/>
      <dgm:t>
        <a:bodyPr/>
        <a:lstStyle/>
        <a:p>
          <a:endParaRPr lang="es-EC"/>
        </a:p>
      </dgm:t>
    </dgm:pt>
    <dgm:pt modelId="{40813957-B8D5-41F4-A929-1B08C8593639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Aceptación del proyecto</a:t>
          </a:r>
          <a:endParaRPr lang="es-EC" dirty="0"/>
        </a:p>
      </dgm:t>
    </dgm:pt>
    <dgm:pt modelId="{7C7A08EC-F33D-49B7-95E2-871EBE738AC5}" type="parTrans" cxnId="{E89A6B3B-889C-4D41-A5B2-70F18557B144}">
      <dgm:prSet/>
      <dgm:spPr/>
      <dgm:t>
        <a:bodyPr/>
        <a:lstStyle/>
        <a:p>
          <a:endParaRPr lang="es-EC"/>
        </a:p>
      </dgm:t>
    </dgm:pt>
    <dgm:pt modelId="{3F127C8A-60B8-4F7B-B492-968E5FD17442}" type="sibTrans" cxnId="{E89A6B3B-889C-4D41-A5B2-70F18557B144}">
      <dgm:prSet/>
      <dgm:spPr/>
      <dgm:t>
        <a:bodyPr/>
        <a:lstStyle/>
        <a:p>
          <a:endParaRPr lang="es-EC"/>
        </a:p>
      </dgm:t>
    </dgm:pt>
    <dgm:pt modelId="{25073112-BD4B-4AE2-A6D9-FBEBEBE6F6FF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Mantener precios de los servicios</a:t>
          </a:r>
          <a:endParaRPr lang="es-EC" dirty="0"/>
        </a:p>
      </dgm:t>
    </dgm:pt>
    <dgm:pt modelId="{B1AADA23-039E-45F7-84ED-DF57A837A0F3}" type="parTrans" cxnId="{54DC9BC0-821A-46A0-B849-81C2613C04E2}">
      <dgm:prSet/>
      <dgm:spPr/>
      <dgm:t>
        <a:bodyPr/>
        <a:lstStyle/>
        <a:p>
          <a:endParaRPr lang="es-EC"/>
        </a:p>
      </dgm:t>
    </dgm:pt>
    <dgm:pt modelId="{223710B8-3348-4D83-A237-CAF894989CB1}" type="sibTrans" cxnId="{54DC9BC0-821A-46A0-B849-81C2613C04E2}">
      <dgm:prSet/>
      <dgm:spPr/>
      <dgm:t>
        <a:bodyPr/>
        <a:lstStyle/>
        <a:p>
          <a:endParaRPr lang="es-EC"/>
        </a:p>
      </dgm:t>
    </dgm:pt>
    <dgm:pt modelId="{0527CD52-840C-4619-BDEA-CA2D63FE80EB}" type="pres">
      <dgm:prSet presAssocID="{BFBF0E7C-B43F-4FC3-B790-9B1FCF5150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531E42A-4F21-4350-8F8E-1F86899F6541}" type="pres">
      <dgm:prSet presAssocID="{1791967E-2C19-4753-B48C-CC0F9F87996F}" presName="linNode" presStyleCnt="0"/>
      <dgm:spPr/>
    </dgm:pt>
    <dgm:pt modelId="{02044A2D-0E47-4AAF-A433-602CD2BCEDA8}" type="pres">
      <dgm:prSet presAssocID="{1791967E-2C19-4753-B48C-CC0F9F87996F}" presName="parentShp" presStyleLbl="node1" presStyleIdx="0" presStyleCnt="2" custScaleX="57027" custScaleY="66853" custLinFactNeighborY="-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558CE8-32EF-4E58-8679-AC05D80166CB}" type="pres">
      <dgm:prSet presAssocID="{1791967E-2C19-4753-B48C-CC0F9F87996F}" presName="childShp" presStyleLbl="bgAccFollowNode1" presStyleIdx="0" presStyleCnt="2" custScaleY="70425" custLinFactNeighborX="11156" custLinFactNeighborY="34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5A97F-F181-4357-8282-DDEE51A21476}" type="pres">
      <dgm:prSet presAssocID="{3B11085E-A5D5-4F9E-B295-7E71750433F4}" presName="spacing" presStyleCnt="0"/>
      <dgm:spPr/>
    </dgm:pt>
    <dgm:pt modelId="{11DDC74D-0B62-48D5-884A-4B9E3E511690}" type="pres">
      <dgm:prSet presAssocID="{910F6A81-BA14-41E4-B79A-2596D2AF8D86}" presName="linNode" presStyleCnt="0"/>
      <dgm:spPr/>
    </dgm:pt>
    <dgm:pt modelId="{0A89AE7F-2617-4A33-8414-69B4669BBEAA}" type="pres">
      <dgm:prSet presAssocID="{910F6A81-BA14-41E4-B79A-2596D2AF8D86}" presName="parentShp" presStyleLbl="node1" presStyleIdx="1" presStyleCnt="2" custScaleX="73556" custScaleY="54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1F7E3D-C7D2-425B-9D32-F3F4DC6A6414}" type="pres">
      <dgm:prSet presAssocID="{910F6A81-BA14-41E4-B79A-2596D2AF8D86}" presName="childShp" presStyleLbl="bgAccFollowNode1" presStyleIdx="1" presStyleCnt="2" custScaleY="886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CF5B09-F585-49D5-B5AC-6B9771CB7FDD}" srcId="{1791967E-2C19-4753-B48C-CC0F9F87996F}" destId="{D144DB9A-3EAC-48D0-A998-FBEF8A92EBEE}" srcOrd="1" destOrd="0" parTransId="{D89DA04C-9AAC-44FB-BC3E-D85820ACBAF2}" sibTransId="{6D96F655-96C7-4232-91EF-11466FC3A214}"/>
    <dgm:cxn modelId="{E53B7924-1F47-49D8-998A-9FDA5BB4A72F}" type="presOf" srcId="{0ECE9BC6-7040-4EE2-AB7F-BE5B8FB01078}" destId="{5E558CE8-32EF-4E58-8679-AC05D80166CB}" srcOrd="0" destOrd="0" presId="urn:microsoft.com/office/officeart/2005/8/layout/vList6"/>
    <dgm:cxn modelId="{54DC9BC0-821A-46A0-B849-81C2613C04E2}" srcId="{910F6A81-BA14-41E4-B79A-2596D2AF8D86}" destId="{25073112-BD4B-4AE2-A6D9-FBEBEBE6F6FF}" srcOrd="2" destOrd="0" parTransId="{B1AADA23-039E-45F7-84ED-DF57A837A0F3}" sibTransId="{223710B8-3348-4D83-A237-CAF894989CB1}"/>
    <dgm:cxn modelId="{CA56D723-EBA4-42BD-8A5F-AF387C7DDEA0}" type="presOf" srcId="{BFBF0E7C-B43F-4FC3-B790-9B1FCF515072}" destId="{0527CD52-840C-4619-BDEA-CA2D63FE80EB}" srcOrd="0" destOrd="0" presId="urn:microsoft.com/office/officeart/2005/8/layout/vList6"/>
    <dgm:cxn modelId="{D4B070EE-0983-4876-9096-780FB60D4804}" srcId="{BFBF0E7C-B43F-4FC3-B790-9B1FCF515072}" destId="{1791967E-2C19-4753-B48C-CC0F9F87996F}" srcOrd="0" destOrd="0" parTransId="{006688E2-BDCB-4F0E-91D7-EEFDF5C08882}" sibTransId="{3B11085E-A5D5-4F9E-B295-7E71750433F4}"/>
    <dgm:cxn modelId="{A0984736-4497-4000-ADBE-8F054DA4B0C5}" srcId="{910F6A81-BA14-41E4-B79A-2596D2AF8D86}" destId="{FAAF5E42-90CB-4F09-A45E-B5DF2333F19D}" srcOrd="1" destOrd="0" parTransId="{8675EAEB-ACB0-4D19-BCD9-A7E65F243864}" sibTransId="{CE713436-4BC0-424A-94CD-AFBE7FA38082}"/>
    <dgm:cxn modelId="{835A8CD1-0112-4974-81CC-494A672D5CEC}" type="presOf" srcId="{06695633-F7CE-4BD2-AC82-3D3B5A3EA701}" destId="{5E558CE8-32EF-4E58-8679-AC05D80166CB}" srcOrd="0" destOrd="2" presId="urn:microsoft.com/office/officeart/2005/8/layout/vList6"/>
    <dgm:cxn modelId="{8EB7A513-2C72-4986-B7D6-80AF0E3C9195}" type="presOf" srcId="{25073112-BD4B-4AE2-A6D9-FBEBEBE6F6FF}" destId="{AE1F7E3D-C7D2-425B-9D32-F3F4DC6A6414}" srcOrd="0" destOrd="2" presId="urn:microsoft.com/office/officeart/2005/8/layout/vList6"/>
    <dgm:cxn modelId="{0D151BB1-E9BE-4B39-9942-68AE77CC8181}" type="presOf" srcId="{40813957-B8D5-41F4-A929-1B08C8593639}" destId="{5E558CE8-32EF-4E58-8679-AC05D80166CB}" srcOrd="0" destOrd="3" presId="urn:microsoft.com/office/officeart/2005/8/layout/vList6"/>
    <dgm:cxn modelId="{C50F755B-F77B-412B-9B15-60298086D933}" srcId="{BFBF0E7C-B43F-4FC3-B790-9B1FCF515072}" destId="{910F6A81-BA14-41E4-B79A-2596D2AF8D86}" srcOrd="1" destOrd="0" parTransId="{19BB9174-2DEC-4E17-921B-08F1B27DFC21}" sibTransId="{025D3FEF-D39F-436F-B3BB-082679A17706}"/>
    <dgm:cxn modelId="{AF8DE4C2-ABC0-491F-9DDC-ED657A98D171}" type="presOf" srcId="{D144DB9A-3EAC-48D0-A998-FBEF8A92EBEE}" destId="{5E558CE8-32EF-4E58-8679-AC05D80166CB}" srcOrd="0" destOrd="1" presId="urn:microsoft.com/office/officeart/2005/8/layout/vList6"/>
    <dgm:cxn modelId="{E89A6B3B-889C-4D41-A5B2-70F18557B144}" srcId="{1791967E-2C19-4753-B48C-CC0F9F87996F}" destId="{40813957-B8D5-41F4-A929-1B08C8593639}" srcOrd="3" destOrd="0" parTransId="{7C7A08EC-F33D-49B7-95E2-871EBE738AC5}" sibTransId="{3F127C8A-60B8-4F7B-B492-968E5FD17442}"/>
    <dgm:cxn modelId="{3A9CFB41-FCDE-4080-A8C4-900E3FD0582F}" srcId="{1791967E-2C19-4753-B48C-CC0F9F87996F}" destId="{06695633-F7CE-4BD2-AC82-3D3B5A3EA701}" srcOrd="2" destOrd="0" parTransId="{1005ED1C-7071-4F9B-BFAF-4587389E2A27}" sibTransId="{87A63442-6269-44E8-A7E2-FF55A849C676}"/>
    <dgm:cxn modelId="{A3278AD1-B5C3-431B-A32F-05E26C1D1C69}" srcId="{1791967E-2C19-4753-B48C-CC0F9F87996F}" destId="{0ECE9BC6-7040-4EE2-AB7F-BE5B8FB01078}" srcOrd="0" destOrd="0" parTransId="{FBBEDED1-8670-4ED2-BE79-CE85F1DB68DC}" sibTransId="{5E146DCF-EB0A-4DC5-BA5E-BF5B56164735}"/>
    <dgm:cxn modelId="{72760691-8593-4B77-B69A-B9F6DFC28DC1}" type="presOf" srcId="{1791967E-2C19-4753-B48C-CC0F9F87996F}" destId="{02044A2D-0E47-4AAF-A433-602CD2BCEDA8}" srcOrd="0" destOrd="0" presId="urn:microsoft.com/office/officeart/2005/8/layout/vList6"/>
    <dgm:cxn modelId="{EB1EFEC7-D6F0-4EF9-B542-5EBC885D758B}" type="presOf" srcId="{FAAF5E42-90CB-4F09-A45E-B5DF2333F19D}" destId="{AE1F7E3D-C7D2-425B-9D32-F3F4DC6A6414}" srcOrd="0" destOrd="1" presId="urn:microsoft.com/office/officeart/2005/8/layout/vList6"/>
    <dgm:cxn modelId="{EEB317F1-96B1-48E4-839E-2DECA0E8650F}" type="presOf" srcId="{910F6A81-BA14-41E4-B79A-2596D2AF8D86}" destId="{0A89AE7F-2617-4A33-8414-69B4669BBEAA}" srcOrd="0" destOrd="0" presId="urn:microsoft.com/office/officeart/2005/8/layout/vList6"/>
    <dgm:cxn modelId="{EB3443FF-A2A1-45CA-A754-C26EB4730F93}" srcId="{910F6A81-BA14-41E4-B79A-2596D2AF8D86}" destId="{EAFC14A5-1432-4438-896B-110551CD34F1}" srcOrd="0" destOrd="0" parTransId="{09958AAF-8918-4859-BE14-A71E58592270}" sibTransId="{876DC44E-7D80-496B-BDA7-138EEBF66300}"/>
    <dgm:cxn modelId="{B1B2CCCE-71BF-4F03-89EC-6C2C3B281262}" type="presOf" srcId="{EAFC14A5-1432-4438-896B-110551CD34F1}" destId="{AE1F7E3D-C7D2-425B-9D32-F3F4DC6A6414}" srcOrd="0" destOrd="0" presId="urn:microsoft.com/office/officeart/2005/8/layout/vList6"/>
    <dgm:cxn modelId="{63E68AB7-3A4D-4180-80C3-BE383235B6EA}" type="presParOf" srcId="{0527CD52-840C-4619-BDEA-CA2D63FE80EB}" destId="{F531E42A-4F21-4350-8F8E-1F86899F6541}" srcOrd="0" destOrd="0" presId="urn:microsoft.com/office/officeart/2005/8/layout/vList6"/>
    <dgm:cxn modelId="{9B737122-4A00-46AF-A47B-9CAE1B34E30E}" type="presParOf" srcId="{F531E42A-4F21-4350-8F8E-1F86899F6541}" destId="{02044A2D-0E47-4AAF-A433-602CD2BCEDA8}" srcOrd="0" destOrd="0" presId="urn:microsoft.com/office/officeart/2005/8/layout/vList6"/>
    <dgm:cxn modelId="{FCC49F81-DCF8-4559-B60D-F18674A119E7}" type="presParOf" srcId="{F531E42A-4F21-4350-8F8E-1F86899F6541}" destId="{5E558CE8-32EF-4E58-8679-AC05D80166CB}" srcOrd="1" destOrd="0" presId="urn:microsoft.com/office/officeart/2005/8/layout/vList6"/>
    <dgm:cxn modelId="{B8D1B5BC-13EC-47D8-843E-AE3FE13FC3C3}" type="presParOf" srcId="{0527CD52-840C-4619-BDEA-CA2D63FE80EB}" destId="{D225A97F-F181-4357-8282-DDEE51A21476}" srcOrd="1" destOrd="0" presId="urn:microsoft.com/office/officeart/2005/8/layout/vList6"/>
    <dgm:cxn modelId="{D3ED32F4-BAF1-41BD-B3DA-80BFEFE63365}" type="presParOf" srcId="{0527CD52-840C-4619-BDEA-CA2D63FE80EB}" destId="{11DDC74D-0B62-48D5-884A-4B9E3E511690}" srcOrd="2" destOrd="0" presId="urn:microsoft.com/office/officeart/2005/8/layout/vList6"/>
    <dgm:cxn modelId="{7E56E468-D1AC-41A0-9D09-747FD7216D17}" type="presParOf" srcId="{11DDC74D-0B62-48D5-884A-4B9E3E511690}" destId="{0A89AE7F-2617-4A33-8414-69B4669BBEAA}" srcOrd="0" destOrd="0" presId="urn:microsoft.com/office/officeart/2005/8/layout/vList6"/>
    <dgm:cxn modelId="{40121FC9-72E2-4980-8ACD-F904A320163C}" type="presParOf" srcId="{11DDC74D-0B62-48D5-884A-4B9E3E511690}" destId="{AE1F7E3D-C7D2-425B-9D32-F3F4DC6A6414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0B8E2-08E6-4DB2-B3DC-A8929253C35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B4C721C-33FC-4B09-8142-6E0364119EA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</a:rPr>
            <a:t>Experiencia de convivir con la comunidad</a:t>
          </a:r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7E86E93C-2CC4-480A-BDE4-63FC9DC16955}" type="parTrans" cxnId="{34D3875F-E601-4B0F-A2B9-364B8731BB52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E3A0AB00-BBC0-4CDA-A504-7F9D97D35892}" type="sibTrans" cxnId="{34D3875F-E601-4B0F-A2B9-364B8731BB52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6BEE46F9-1F0D-43C1-988E-CF75A43BBAD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</a:rPr>
            <a:t>Actividades de entretenimiento y recreación </a:t>
          </a:r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4547BE21-4121-4328-8E3B-2726CB83671F}" type="parTrans" cxnId="{C21E31F5-E770-42AE-A463-B5E6C9228473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4775E20C-A87E-42D4-A62B-57542336412C}" type="sibTrans" cxnId="{C21E31F5-E770-42AE-A463-B5E6C9228473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89DDDB49-568E-43DE-92A2-6A3DB3387A9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</a:rPr>
            <a:t>Danzas típicas, música típica, participación en labores diarias, como en las chacras, elaboración de artesanías</a:t>
          </a:r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79C32D2E-3F4F-4359-8510-8CB45BED760D}" type="parTrans" cxnId="{D522803E-B4E1-46FB-BC57-D4B90464EDB4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08247FB2-601C-4539-AF22-A94FE99EDE13}" type="sibTrans" cxnId="{D522803E-B4E1-46FB-BC57-D4B90464EDB4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CEFF14AF-981C-48E8-A5FA-19280EB6FFEB}" type="pres">
      <dgm:prSet presAssocID="{8C90B8E2-08E6-4DB2-B3DC-A8929253C352}" presName="linearFlow" presStyleCnt="0">
        <dgm:presLayoutVars>
          <dgm:resizeHandles val="exact"/>
        </dgm:presLayoutVars>
      </dgm:prSet>
      <dgm:spPr/>
    </dgm:pt>
    <dgm:pt modelId="{48892A2D-0F2C-4FB9-BDA8-749C1A6A6551}" type="pres">
      <dgm:prSet presAssocID="{6B4C721C-33FC-4B09-8142-6E0364119E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D8324C-5597-49D1-970C-F1E0E66A1A99}" type="pres">
      <dgm:prSet presAssocID="{E3A0AB00-BBC0-4CDA-A504-7F9D97D35892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DE69603-DF8B-48F0-8EDE-1B6C7613977A}" type="pres">
      <dgm:prSet presAssocID="{E3A0AB00-BBC0-4CDA-A504-7F9D97D35892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2A4AB95-B9B1-4250-95CA-C35F07E0011B}" type="pres">
      <dgm:prSet presAssocID="{6BEE46F9-1F0D-43C1-988E-CF75A43BBA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AD892-3197-417C-BD22-F712FEDB07AC}" type="pres">
      <dgm:prSet presAssocID="{4775E20C-A87E-42D4-A62B-57542336412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AB89F30-779A-4A65-8E88-5CF9B5871F7B}" type="pres">
      <dgm:prSet presAssocID="{4775E20C-A87E-42D4-A62B-57542336412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4420049A-D809-45CC-99EE-CFB92E426733}" type="pres">
      <dgm:prSet presAssocID="{89DDDB49-568E-43DE-92A2-6A3DB3387A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CE3A43-95EE-4A19-81A8-8EF0647D4729}" type="presOf" srcId="{8C90B8E2-08E6-4DB2-B3DC-A8929253C352}" destId="{CEFF14AF-981C-48E8-A5FA-19280EB6FFEB}" srcOrd="0" destOrd="0" presId="urn:microsoft.com/office/officeart/2005/8/layout/process2"/>
    <dgm:cxn modelId="{F9D315D3-9533-4A66-9EB8-32280E76C833}" type="presOf" srcId="{4775E20C-A87E-42D4-A62B-57542336412C}" destId="{153AD892-3197-417C-BD22-F712FEDB07AC}" srcOrd="0" destOrd="0" presId="urn:microsoft.com/office/officeart/2005/8/layout/process2"/>
    <dgm:cxn modelId="{A8C6B246-48B2-4F41-8F87-D933169A68A5}" type="presOf" srcId="{E3A0AB00-BBC0-4CDA-A504-7F9D97D35892}" destId="{EDE69603-DF8B-48F0-8EDE-1B6C7613977A}" srcOrd="1" destOrd="0" presId="urn:microsoft.com/office/officeart/2005/8/layout/process2"/>
    <dgm:cxn modelId="{D522803E-B4E1-46FB-BC57-D4B90464EDB4}" srcId="{8C90B8E2-08E6-4DB2-B3DC-A8929253C352}" destId="{89DDDB49-568E-43DE-92A2-6A3DB3387A99}" srcOrd="2" destOrd="0" parTransId="{79C32D2E-3F4F-4359-8510-8CB45BED760D}" sibTransId="{08247FB2-601C-4539-AF22-A94FE99EDE13}"/>
    <dgm:cxn modelId="{903C8F04-CA82-4782-B70D-13EAD1CC4B42}" type="presOf" srcId="{6BEE46F9-1F0D-43C1-988E-CF75A43BBAD9}" destId="{32A4AB95-B9B1-4250-95CA-C35F07E0011B}" srcOrd="0" destOrd="0" presId="urn:microsoft.com/office/officeart/2005/8/layout/process2"/>
    <dgm:cxn modelId="{C21E31F5-E770-42AE-A463-B5E6C9228473}" srcId="{8C90B8E2-08E6-4DB2-B3DC-A8929253C352}" destId="{6BEE46F9-1F0D-43C1-988E-CF75A43BBAD9}" srcOrd="1" destOrd="0" parTransId="{4547BE21-4121-4328-8E3B-2726CB83671F}" sibTransId="{4775E20C-A87E-42D4-A62B-57542336412C}"/>
    <dgm:cxn modelId="{23674155-645E-47E5-958C-8C802886A50E}" type="presOf" srcId="{6B4C721C-33FC-4B09-8142-6E0364119EA5}" destId="{48892A2D-0F2C-4FB9-BDA8-749C1A6A6551}" srcOrd="0" destOrd="0" presId="urn:microsoft.com/office/officeart/2005/8/layout/process2"/>
    <dgm:cxn modelId="{263B04D3-D34E-42FA-A1EF-2B0D36D6E07E}" type="presOf" srcId="{E3A0AB00-BBC0-4CDA-A504-7F9D97D35892}" destId="{70D8324C-5597-49D1-970C-F1E0E66A1A99}" srcOrd="0" destOrd="0" presId="urn:microsoft.com/office/officeart/2005/8/layout/process2"/>
    <dgm:cxn modelId="{935DA37C-FE3F-4921-87DF-6DE6B06889B3}" type="presOf" srcId="{89DDDB49-568E-43DE-92A2-6A3DB3387A99}" destId="{4420049A-D809-45CC-99EE-CFB92E426733}" srcOrd="0" destOrd="0" presId="urn:microsoft.com/office/officeart/2005/8/layout/process2"/>
    <dgm:cxn modelId="{34D3875F-E601-4B0F-A2B9-364B8731BB52}" srcId="{8C90B8E2-08E6-4DB2-B3DC-A8929253C352}" destId="{6B4C721C-33FC-4B09-8142-6E0364119EA5}" srcOrd="0" destOrd="0" parTransId="{7E86E93C-2CC4-480A-BDE4-63FC9DC16955}" sibTransId="{E3A0AB00-BBC0-4CDA-A504-7F9D97D35892}"/>
    <dgm:cxn modelId="{74546107-2BED-4333-82C3-1A88A953F6C6}" type="presOf" srcId="{4775E20C-A87E-42D4-A62B-57542336412C}" destId="{5AB89F30-779A-4A65-8E88-5CF9B5871F7B}" srcOrd="1" destOrd="0" presId="urn:microsoft.com/office/officeart/2005/8/layout/process2"/>
    <dgm:cxn modelId="{8C14E4EF-47B4-4A1E-A60C-78007FCF4ECF}" type="presParOf" srcId="{CEFF14AF-981C-48E8-A5FA-19280EB6FFEB}" destId="{48892A2D-0F2C-4FB9-BDA8-749C1A6A6551}" srcOrd="0" destOrd="0" presId="urn:microsoft.com/office/officeart/2005/8/layout/process2"/>
    <dgm:cxn modelId="{095A8059-9543-4D1F-899F-FA941D97AB4F}" type="presParOf" srcId="{CEFF14AF-981C-48E8-A5FA-19280EB6FFEB}" destId="{70D8324C-5597-49D1-970C-F1E0E66A1A99}" srcOrd="1" destOrd="0" presId="urn:microsoft.com/office/officeart/2005/8/layout/process2"/>
    <dgm:cxn modelId="{E9595C49-F9AA-4C01-8A12-C565BD94B03A}" type="presParOf" srcId="{70D8324C-5597-49D1-970C-F1E0E66A1A99}" destId="{EDE69603-DF8B-48F0-8EDE-1B6C7613977A}" srcOrd="0" destOrd="0" presId="urn:microsoft.com/office/officeart/2005/8/layout/process2"/>
    <dgm:cxn modelId="{C1CE044E-048D-4284-A214-00BF9F1EA2A4}" type="presParOf" srcId="{CEFF14AF-981C-48E8-A5FA-19280EB6FFEB}" destId="{32A4AB95-B9B1-4250-95CA-C35F07E0011B}" srcOrd="2" destOrd="0" presId="urn:microsoft.com/office/officeart/2005/8/layout/process2"/>
    <dgm:cxn modelId="{5CDE419B-1D51-4D85-8BB9-4124D3838558}" type="presParOf" srcId="{CEFF14AF-981C-48E8-A5FA-19280EB6FFEB}" destId="{153AD892-3197-417C-BD22-F712FEDB07AC}" srcOrd="3" destOrd="0" presId="urn:microsoft.com/office/officeart/2005/8/layout/process2"/>
    <dgm:cxn modelId="{7940F0EF-8E67-4256-918C-93EBECEDAC27}" type="presParOf" srcId="{153AD892-3197-417C-BD22-F712FEDB07AC}" destId="{5AB89F30-779A-4A65-8E88-5CF9B5871F7B}" srcOrd="0" destOrd="0" presId="urn:microsoft.com/office/officeart/2005/8/layout/process2"/>
    <dgm:cxn modelId="{5F28CF40-9E0E-4DDF-8E78-A41EDBE837A6}" type="presParOf" srcId="{CEFF14AF-981C-48E8-A5FA-19280EB6FFEB}" destId="{4420049A-D809-45CC-99EE-CFB92E4267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BA237-956B-4B38-8D17-D5D96B55A3AF}" type="doc">
      <dgm:prSet loTypeId="urn:microsoft.com/office/officeart/2005/8/layout/bList2#1" loCatId="list" qsTypeId="urn:microsoft.com/office/officeart/2005/8/quickstyle/3d1" qsCatId="3D" csTypeId="urn:microsoft.com/office/officeart/2005/8/colors/accent3_2" csCatId="accent3" phldr="1"/>
      <dgm:spPr/>
    </dgm:pt>
    <dgm:pt modelId="{1037CD33-8537-479C-AB66-0809B165A32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Actividades Turísticas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7AD03C-7F13-4C75-9281-C2CCFBEB16A7}" type="parTrans" cxnId="{3422DD3B-77E2-4CC7-B804-138A704EC8E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81433F-CF91-4131-B3FC-615EC9F05D78}" type="sibTrans" cxnId="{3422DD3B-77E2-4CC7-B804-138A704EC8E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C2FE15-AB6C-45CB-9421-CB84C9B0215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Experiencias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FD846D-8E04-4FFD-8A46-12BF17446EEE}" type="parTrans" cxnId="{4F83EE4F-0C0D-4281-86E3-E290DB473B0E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1B4FC3-845B-4052-9366-4D3BD6BAF2AF}" type="sibTrans" cxnId="{4F83EE4F-0C0D-4281-86E3-E290DB473B0E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50C290-0DAD-4634-A3FC-55D5D65D550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Servicios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D85E33-3497-418A-8972-AF2A547A1CBC}" type="parTrans" cxnId="{A3848913-9F75-490A-9906-3C9D3CD5E3DC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C97E8C-7FBC-4FD0-AAFE-FAA19849D4BD}" type="sibTrans" cxnId="{A3848913-9F75-490A-9906-3C9D3CD5E3DC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EE3CEF-3039-4FCA-A014-BBA0AF1086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Cabalgatas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CF490E-58D9-43A9-BEF0-6B4E8E543B62}" type="parTrans" cxnId="{3D96BB0E-B849-47ED-93B2-013B09D8D89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21A3BC-E1A1-4B8D-BDEB-33B8F2EAA74F}" type="sibTrans" cxnId="{3D96BB0E-B849-47ED-93B2-013B09D8D89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99AB75-1D56-49A4-93DA-EE0DC3D86CA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Ciclismo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95F1A-0C63-4D62-BC28-536971F86E9B}" type="parTrans" cxnId="{0D25CB6A-FAB2-495C-8144-368B96B548A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9E8C83-7BFA-418E-A18C-F4F17227C648}" type="sibTrans" cxnId="{0D25CB6A-FAB2-495C-8144-368B96B548A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87E89C-68BC-4C65-AF44-5D533961817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Visita a todos los lugares turísticos 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07E129-8601-43B9-9E5F-6412A3C2AC49}" type="parTrans" cxnId="{9D7AC366-0FF5-46F5-BCFA-E18A28718198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68ADDF-EC1E-48E2-95DD-0C1826FF71EE}" type="sibTrans" cxnId="{9D7AC366-0FF5-46F5-BCFA-E18A28718198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6DF6D6-8A75-4248-921C-2F1DC6BF96A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Culturales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BEB607-4A12-41FF-9960-9E07ED6DD084}" type="parTrans" cxnId="{992767B6-BC7F-4A1D-8B3F-1E4934AAF271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4C3775-F403-456E-9100-D11E740F6343}" type="sibTrans" cxnId="{992767B6-BC7F-4A1D-8B3F-1E4934AAF271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861FAE-5F96-46B8-B72E-7A58E829E76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Naturales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D57191-E8E9-4D46-837B-294C93531CE5}" type="parTrans" cxnId="{CFC8443F-1FEC-438C-9387-27F64DCC5EB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6F1EF7-1C6B-4035-B975-91508BE10317}" type="sibTrans" cxnId="{CFC8443F-1FEC-438C-9387-27F64DCC5EB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7F057B-0D48-42C5-B6AB-BDB64076B2F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Aventura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0E1175-AB26-4846-9AF6-8FF97E99FE55}" type="parTrans" cxnId="{BAE53226-90CA-4E6C-90E0-FC6231026D94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15447E-C65A-477D-82EF-9CB520CFBB50}" type="sibTrans" cxnId="{BAE53226-90CA-4E6C-90E0-FC6231026D94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3B2102-13D9-4EA8-A7A4-F4ECDAB12D6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Alojamiento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E26F92-1A0A-4899-A957-8134BACDC894}" type="parTrans" cxnId="{4B3DC07F-532B-4A23-B614-D41DC92F8AE7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91775F-E19E-47A4-AC4D-7EF0FEE676CC}" type="sibTrans" cxnId="{4B3DC07F-532B-4A23-B614-D41DC92F8AE7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628720-A515-43C6-A58A-3DA6AE6A628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Transporte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E58DEA-BDDA-4C9A-8A9F-4652EF4601DD}" type="parTrans" cxnId="{57F6EC1B-64F4-4193-ADF1-26013FCD3EF0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1D8DE1-38E7-4DA4-8C56-B43534144CF4}" type="sibTrans" cxnId="{57F6EC1B-64F4-4193-ADF1-26013FCD3EF0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232E7B-5A09-4326-9C07-937D77BC6F9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Alimentación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B7D72F-4235-4975-ABC3-DCEB239B6EC7}" type="parTrans" cxnId="{B2645E75-E40F-46E8-B1A2-715449554CDD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C943BA-CCD0-4184-BB4D-EDA4E2B947B8}" type="sibTrans" cxnId="{B2645E75-E40F-46E8-B1A2-715449554CDD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1F5A1B-7BD6-43A7-8821-66DE88F5DE1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Guía turístico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C35391-9FA8-4B29-B1ED-731EF86ABBD6}" type="parTrans" cxnId="{79EC9790-2195-4808-814F-DBF999703533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8993CB-58BA-497A-93D6-E6C823A9A6C0}" type="sibTrans" cxnId="{79EC9790-2195-4808-814F-DBF999703533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BC1540-78E8-43F3-8775-FCEC360E1F1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Caminata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616212-7BBC-4890-AC9A-7874E7AA09E8}" type="parTrans" cxnId="{6F60F132-F499-4F94-99EA-86C40B157FE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6CD536D-7725-4991-BA2D-E56F46299B5E}" type="sibTrans" cxnId="{6F60F132-F499-4F94-99EA-86C40B157FE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C0EEF0A-1CB0-4A12-8413-1FC6C479358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Visita al  Pasochoa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75F463-CB15-4EAA-9CBD-62453419532C}" type="parTrans" cxnId="{A1E3CC57-B274-473D-BAEF-66392AAA88F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7DE3924-774B-4B03-994F-F8BCF0391C8C}" type="sibTrans" cxnId="{A1E3CC57-B274-473D-BAEF-66392AAA88F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CD1C45F-E573-48E1-A75A-7498BD95227A}" type="pres">
      <dgm:prSet presAssocID="{3B0BA237-956B-4B38-8D17-D5D96B55A3AF}" presName="diagram" presStyleCnt="0">
        <dgm:presLayoutVars>
          <dgm:dir/>
          <dgm:animLvl val="lvl"/>
          <dgm:resizeHandles val="exact"/>
        </dgm:presLayoutVars>
      </dgm:prSet>
      <dgm:spPr/>
    </dgm:pt>
    <dgm:pt modelId="{4BD9D85C-7CAC-4C5A-B25D-BD2D5168CFBD}" type="pres">
      <dgm:prSet presAssocID="{1037CD33-8537-479C-AB66-0809B165A321}" presName="compNode" presStyleCnt="0"/>
      <dgm:spPr/>
    </dgm:pt>
    <dgm:pt modelId="{B704A5E2-BE70-42BF-A9D1-4B25738AB0D1}" type="pres">
      <dgm:prSet presAssocID="{1037CD33-8537-479C-AB66-0809B165A321}" presName="childRect" presStyleLbl="bgAcc1" presStyleIdx="0" presStyleCnt="3" custLinFactNeighborX="-5683" custLinFactNeighborY="453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A38B7-21F4-446D-BF3A-50A85541B524}" type="pres">
      <dgm:prSet presAssocID="{1037CD33-8537-479C-AB66-0809B165A3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A53E7A-CB53-4748-B606-18BEB13C0359}" type="pres">
      <dgm:prSet presAssocID="{1037CD33-8537-479C-AB66-0809B165A321}" presName="parentRect" presStyleLbl="alignNode1" presStyleIdx="0" presStyleCnt="3" custLinFactY="-111258" custLinFactNeighborX="-3236" custLinFactNeighborY="-200000"/>
      <dgm:spPr/>
      <dgm:t>
        <a:bodyPr/>
        <a:lstStyle/>
        <a:p>
          <a:endParaRPr lang="es-EC"/>
        </a:p>
      </dgm:t>
    </dgm:pt>
    <dgm:pt modelId="{9A4462CD-1E93-4863-B34D-410DE94920DD}" type="pres">
      <dgm:prSet presAssocID="{1037CD33-8537-479C-AB66-0809B165A321}" presName="adorn" presStyleLbl="fgAccFollowNode1" presStyleIdx="0" presStyleCnt="3" custFlipVert="1" custScaleX="19710" custScaleY="5362" custLinFactY="37834" custLinFactNeighborX="-29657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538CBE-2C60-4BF0-A9F7-2487894FEFEF}" type="pres">
      <dgm:prSet presAssocID="{CC81433F-CF91-4131-B3FC-615EC9F05D7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8E4C528-7A50-4446-9864-E8FB779DAF47}" type="pres">
      <dgm:prSet presAssocID="{C7C2FE15-AB6C-45CB-9421-CB84C9B02152}" presName="compNode" presStyleCnt="0"/>
      <dgm:spPr/>
    </dgm:pt>
    <dgm:pt modelId="{42E3260D-CD10-4351-B92C-608E2BA2B976}" type="pres">
      <dgm:prSet presAssocID="{C7C2FE15-AB6C-45CB-9421-CB84C9B02152}" presName="childRect" presStyleLbl="bgAcc1" presStyleIdx="1" presStyleCnt="3" custLinFactNeighborX="-5972" custLinFactNeighborY="506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92F00C-1B8D-4104-8EBE-9449A80E8375}" type="pres">
      <dgm:prSet presAssocID="{C7C2FE15-AB6C-45CB-9421-CB84C9B021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165E72-3553-4316-A732-A119E62C171A}" type="pres">
      <dgm:prSet presAssocID="{C7C2FE15-AB6C-45CB-9421-CB84C9B02152}" presName="parentRect" presStyleLbl="alignNode1" presStyleIdx="1" presStyleCnt="3" custLinFactY="-100000" custLinFactNeighborX="-5713" custLinFactNeighborY="-148527"/>
      <dgm:spPr/>
      <dgm:t>
        <a:bodyPr/>
        <a:lstStyle/>
        <a:p>
          <a:endParaRPr lang="es-EC"/>
        </a:p>
      </dgm:t>
    </dgm:pt>
    <dgm:pt modelId="{4E002EB8-7182-4ECB-A085-E4FDAB675BD7}" type="pres">
      <dgm:prSet presAssocID="{C7C2FE15-AB6C-45CB-9421-CB84C9B02152}" presName="adorn" presStyleLbl="fgAccFollowNode1" presStyleIdx="1" presStyleCnt="3" custFlipVert="1" custFlipHor="1" custScaleX="34028" custScaleY="52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AA135C-61E0-4D58-9C74-450EF2B74763}" type="pres">
      <dgm:prSet presAssocID="{931B4FC3-845B-4052-9366-4D3BD6BAF2A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E9A21AB-B5FF-4B33-BA9E-546AC011ABE1}" type="pres">
      <dgm:prSet presAssocID="{D250C290-0DAD-4634-A3FC-55D5D65D5507}" presName="compNode" presStyleCnt="0"/>
      <dgm:spPr/>
    </dgm:pt>
    <dgm:pt modelId="{4E8DC39E-93D6-4D83-9873-61D6FDC7A864}" type="pres">
      <dgm:prSet presAssocID="{D250C290-0DAD-4634-A3FC-55D5D65D5507}" presName="childRect" presStyleLbl="bgAcc1" presStyleIdx="2" presStyleCnt="3" custLinFactNeighborX="-2699" custLinFactNeighborY="547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6E313D-3D7D-45FF-9A10-84F1662173A9}" type="pres">
      <dgm:prSet presAssocID="{D250C290-0DAD-4634-A3FC-55D5D65D55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53A600-CAD5-48E4-BCDE-5B847FCA5BB6}" type="pres">
      <dgm:prSet presAssocID="{D250C290-0DAD-4634-A3FC-55D5D65D5507}" presName="parentRect" presStyleLbl="alignNode1" presStyleIdx="2" presStyleCnt="3" custLinFactY="-100000" custLinFactNeighborX="-2699" custLinFactNeighborY="-145728"/>
      <dgm:spPr/>
      <dgm:t>
        <a:bodyPr/>
        <a:lstStyle/>
        <a:p>
          <a:endParaRPr lang="es-EC"/>
        </a:p>
      </dgm:t>
    </dgm:pt>
    <dgm:pt modelId="{EA81DCFD-7E98-4AC9-90E0-A6955249E415}" type="pres">
      <dgm:prSet presAssocID="{D250C290-0DAD-4634-A3FC-55D5D65D5507}" presName="adorn" presStyleLbl="fgAccFollowNode1" presStyleIdx="2" presStyleCnt="3" custFlipVert="0" custFlipHor="0" custScaleX="5734" custScaleY="2785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FED1A8D-6BE7-482A-A6D9-AE2D315E2085}" type="presOf" srcId="{C7C2FE15-AB6C-45CB-9421-CB84C9B02152}" destId="{41165E72-3553-4316-A732-A119E62C171A}" srcOrd="1" destOrd="0" presId="urn:microsoft.com/office/officeart/2005/8/layout/bList2#1"/>
    <dgm:cxn modelId="{063B4587-27B1-4642-AE74-CABDCF89DAFF}" type="presOf" srcId="{35232E7B-5A09-4326-9C07-937D77BC6F97}" destId="{4E8DC39E-93D6-4D83-9873-61D6FDC7A864}" srcOrd="0" destOrd="2" presId="urn:microsoft.com/office/officeart/2005/8/layout/bList2#1"/>
    <dgm:cxn modelId="{CBE3509F-63AF-403C-880F-CF304558B2F1}" type="presOf" srcId="{D250C290-0DAD-4634-A3FC-55D5D65D5507}" destId="{F453A600-CAD5-48E4-BCDE-5B847FCA5BB6}" srcOrd="1" destOrd="0" presId="urn:microsoft.com/office/officeart/2005/8/layout/bList2#1"/>
    <dgm:cxn modelId="{E1FC8B28-5B20-4097-B164-60E62D6031CA}" type="presOf" srcId="{EDBC1540-78E8-43F3-8775-FCEC360E1F12}" destId="{B704A5E2-BE70-42BF-A9D1-4B25738AB0D1}" srcOrd="0" destOrd="2" presId="urn:microsoft.com/office/officeart/2005/8/layout/bList2#1"/>
    <dgm:cxn modelId="{BA94669E-120F-42FD-8FE0-719414F0BCBA}" type="presOf" srcId="{931B4FC3-845B-4052-9366-4D3BD6BAF2AF}" destId="{91AA135C-61E0-4D58-9C74-450EF2B74763}" srcOrd="0" destOrd="0" presId="urn:microsoft.com/office/officeart/2005/8/layout/bList2#1"/>
    <dgm:cxn modelId="{B2645E75-E40F-46E8-B1A2-715449554CDD}" srcId="{D250C290-0DAD-4634-A3FC-55D5D65D5507}" destId="{35232E7B-5A09-4326-9C07-937D77BC6F97}" srcOrd="2" destOrd="0" parTransId="{1DB7D72F-4235-4975-ABC3-DCEB239B6EC7}" sibTransId="{F0C943BA-CCD0-4184-BB4D-EDA4E2B947B8}"/>
    <dgm:cxn modelId="{46990572-3CE3-4C24-8DA2-556318477DC7}" type="presOf" srcId="{CC81433F-CF91-4131-B3FC-615EC9F05D78}" destId="{20538CBE-2C60-4BF0-A9F7-2487894FEFEF}" srcOrd="0" destOrd="0" presId="urn:microsoft.com/office/officeart/2005/8/layout/bList2#1"/>
    <dgm:cxn modelId="{58917947-E2C7-43F2-87F5-A4762A7C6116}" type="presOf" srcId="{1037CD33-8537-479C-AB66-0809B165A321}" destId="{35A53E7A-CB53-4748-B606-18BEB13C0359}" srcOrd="1" destOrd="0" presId="urn:microsoft.com/office/officeart/2005/8/layout/bList2#1"/>
    <dgm:cxn modelId="{79EC9790-2195-4808-814F-DBF999703533}" srcId="{D250C290-0DAD-4634-A3FC-55D5D65D5507}" destId="{331F5A1B-7BD6-43A7-8821-66DE88F5DE13}" srcOrd="3" destOrd="0" parTransId="{5AC35391-9FA8-4B29-B1ED-731EF86ABBD6}" sibTransId="{F68993CB-58BA-497A-93D6-E6C823A9A6C0}"/>
    <dgm:cxn modelId="{4F83EE4F-0C0D-4281-86E3-E290DB473B0E}" srcId="{3B0BA237-956B-4B38-8D17-D5D96B55A3AF}" destId="{C7C2FE15-AB6C-45CB-9421-CB84C9B02152}" srcOrd="1" destOrd="0" parTransId="{5BFD846D-8E04-4FFD-8A46-12BF17446EEE}" sibTransId="{931B4FC3-845B-4052-9366-4D3BD6BAF2AF}"/>
    <dgm:cxn modelId="{C3CFCBEE-BFA1-43DE-A3B5-B6D4FE308987}" type="presOf" srcId="{EB6DF6D6-8A75-4248-921C-2F1DC6BF96A4}" destId="{42E3260D-CD10-4351-B92C-608E2BA2B976}" srcOrd="0" destOrd="0" presId="urn:microsoft.com/office/officeart/2005/8/layout/bList2#1"/>
    <dgm:cxn modelId="{264DA9BF-F9E1-4092-B736-72AF23D3D856}" type="presOf" srcId="{1037CD33-8537-479C-AB66-0809B165A321}" destId="{12CA38B7-21F4-446D-BF3A-50A85541B524}" srcOrd="0" destOrd="0" presId="urn:microsoft.com/office/officeart/2005/8/layout/bList2#1"/>
    <dgm:cxn modelId="{D9545BAE-8606-468F-8358-D376695A3FC4}" type="presOf" srcId="{55628720-A515-43C6-A58A-3DA6AE6A6285}" destId="{4E8DC39E-93D6-4D83-9873-61D6FDC7A864}" srcOrd="0" destOrd="1" presId="urn:microsoft.com/office/officeart/2005/8/layout/bList2#1"/>
    <dgm:cxn modelId="{6F60F132-F499-4F94-99EA-86C40B157FE9}" srcId="{1037CD33-8537-479C-AB66-0809B165A321}" destId="{EDBC1540-78E8-43F3-8775-FCEC360E1F12}" srcOrd="2" destOrd="0" parTransId="{CC616212-7BBC-4890-AC9A-7874E7AA09E8}" sibTransId="{56CD536D-7725-4991-BA2D-E56F46299B5E}"/>
    <dgm:cxn modelId="{DAAF544C-C05F-40FC-9839-4CF1C7C9B3EA}" type="presOf" srcId="{72861FAE-5F96-46B8-B72E-7A58E829E762}" destId="{42E3260D-CD10-4351-B92C-608E2BA2B976}" srcOrd="0" destOrd="1" presId="urn:microsoft.com/office/officeart/2005/8/layout/bList2#1"/>
    <dgm:cxn modelId="{BAE53226-90CA-4E6C-90E0-FC6231026D94}" srcId="{C7C2FE15-AB6C-45CB-9421-CB84C9B02152}" destId="{A37F057B-0D48-42C5-B6AB-BDB64076B2F7}" srcOrd="2" destOrd="0" parTransId="{5F0E1175-AB26-4846-9AF6-8FF97E99FE55}" sibTransId="{1515447E-C65A-477D-82EF-9CB520CFBB50}"/>
    <dgm:cxn modelId="{41E7A7F6-CE75-4A57-A7F3-969457874BCD}" type="presOf" srcId="{6C0EEF0A-1CB0-4A12-8413-1FC6C479358B}" destId="{B704A5E2-BE70-42BF-A9D1-4B25738AB0D1}" srcOrd="0" destOrd="3" presId="urn:microsoft.com/office/officeart/2005/8/layout/bList2#1"/>
    <dgm:cxn modelId="{992767B6-BC7F-4A1D-8B3F-1E4934AAF271}" srcId="{C7C2FE15-AB6C-45CB-9421-CB84C9B02152}" destId="{EB6DF6D6-8A75-4248-921C-2F1DC6BF96A4}" srcOrd="0" destOrd="0" parTransId="{BEBEB607-4A12-41FF-9960-9E07ED6DD084}" sibTransId="{A44C3775-F403-456E-9100-D11E740F6343}"/>
    <dgm:cxn modelId="{3422DD3B-77E2-4CC7-B804-138A704EC8E9}" srcId="{3B0BA237-956B-4B38-8D17-D5D96B55A3AF}" destId="{1037CD33-8537-479C-AB66-0809B165A321}" srcOrd="0" destOrd="0" parTransId="{A57AD03C-7F13-4C75-9281-C2CCFBEB16A7}" sibTransId="{CC81433F-CF91-4131-B3FC-615EC9F05D78}"/>
    <dgm:cxn modelId="{0D25CB6A-FAB2-495C-8144-368B96B548A9}" srcId="{1037CD33-8537-479C-AB66-0809B165A321}" destId="{2099AB75-1D56-49A4-93DA-EE0DC3D86CAC}" srcOrd="1" destOrd="0" parTransId="{F1F95F1A-0C63-4D62-BC28-536971F86E9B}" sibTransId="{BD9E8C83-7BFA-418E-A18C-F4F17227C648}"/>
    <dgm:cxn modelId="{CFC8443F-1FEC-438C-9387-27F64DCC5EBF}" srcId="{C7C2FE15-AB6C-45CB-9421-CB84C9B02152}" destId="{72861FAE-5F96-46B8-B72E-7A58E829E762}" srcOrd="1" destOrd="0" parTransId="{36D57191-E8E9-4D46-837B-294C93531CE5}" sibTransId="{566F1EF7-1C6B-4035-B975-91508BE10317}"/>
    <dgm:cxn modelId="{3D96BB0E-B849-47ED-93B2-013B09D8D89F}" srcId="{1037CD33-8537-479C-AB66-0809B165A321}" destId="{2AEE3CEF-3039-4FCA-A014-BBA0AF108678}" srcOrd="0" destOrd="0" parTransId="{9DCF490E-58D9-43A9-BEF0-6B4E8E543B62}" sibTransId="{B721A3BC-E1A1-4B8D-BDEB-33B8F2EAA74F}"/>
    <dgm:cxn modelId="{BD8EEE97-6442-4467-8BE6-6F8E2D82B48E}" type="presOf" srcId="{3B0BA237-956B-4B38-8D17-D5D96B55A3AF}" destId="{4CD1C45F-E573-48E1-A75A-7498BD95227A}" srcOrd="0" destOrd="0" presId="urn:microsoft.com/office/officeart/2005/8/layout/bList2#1"/>
    <dgm:cxn modelId="{0D7E5F0F-ACFB-43DD-A306-E3F45136B985}" type="presOf" srcId="{2099AB75-1D56-49A4-93DA-EE0DC3D86CAC}" destId="{B704A5E2-BE70-42BF-A9D1-4B25738AB0D1}" srcOrd="0" destOrd="1" presId="urn:microsoft.com/office/officeart/2005/8/layout/bList2#1"/>
    <dgm:cxn modelId="{F5791389-84D9-4C73-9CE4-D801DB32ECEE}" type="presOf" srcId="{4D3B2102-13D9-4EA8-A7A4-F4ECDAB12D62}" destId="{4E8DC39E-93D6-4D83-9873-61D6FDC7A864}" srcOrd="0" destOrd="0" presId="urn:microsoft.com/office/officeart/2005/8/layout/bList2#1"/>
    <dgm:cxn modelId="{618B259F-716E-472A-B133-C4DC6D2CA7DF}" type="presOf" srcId="{331F5A1B-7BD6-43A7-8821-66DE88F5DE13}" destId="{4E8DC39E-93D6-4D83-9873-61D6FDC7A864}" srcOrd="0" destOrd="3" presId="urn:microsoft.com/office/officeart/2005/8/layout/bList2#1"/>
    <dgm:cxn modelId="{57F6EC1B-64F4-4193-ADF1-26013FCD3EF0}" srcId="{D250C290-0DAD-4634-A3FC-55D5D65D5507}" destId="{55628720-A515-43C6-A58A-3DA6AE6A6285}" srcOrd="1" destOrd="0" parTransId="{1EE58DEA-BDDA-4C9A-8A9F-4652EF4601DD}" sibTransId="{FB1D8DE1-38E7-4DA4-8C56-B43534144CF4}"/>
    <dgm:cxn modelId="{80B8B7BB-947B-47CB-9197-5949C8AE4036}" type="presOf" srcId="{D250C290-0DAD-4634-A3FC-55D5D65D5507}" destId="{816E313D-3D7D-45FF-9A10-84F1662173A9}" srcOrd="0" destOrd="0" presId="urn:microsoft.com/office/officeart/2005/8/layout/bList2#1"/>
    <dgm:cxn modelId="{A1E3CC57-B274-473D-BAEF-66392AAA88F2}" srcId="{1037CD33-8537-479C-AB66-0809B165A321}" destId="{6C0EEF0A-1CB0-4A12-8413-1FC6C479358B}" srcOrd="3" destOrd="0" parTransId="{9F75F463-CB15-4EAA-9CBD-62453419532C}" sibTransId="{67DE3924-774B-4B03-994F-F8BCF0391C8C}"/>
    <dgm:cxn modelId="{1595BD46-2C40-41AE-BA5C-48972FDA846C}" type="presOf" srcId="{2AEE3CEF-3039-4FCA-A014-BBA0AF108678}" destId="{B704A5E2-BE70-42BF-A9D1-4B25738AB0D1}" srcOrd="0" destOrd="0" presId="urn:microsoft.com/office/officeart/2005/8/layout/bList2#1"/>
    <dgm:cxn modelId="{CCFBD269-DA35-48AF-A867-0244C9F95B71}" type="presOf" srcId="{A37F057B-0D48-42C5-B6AB-BDB64076B2F7}" destId="{42E3260D-CD10-4351-B92C-608E2BA2B976}" srcOrd="0" destOrd="2" presId="urn:microsoft.com/office/officeart/2005/8/layout/bList2#1"/>
    <dgm:cxn modelId="{904A5A2E-7A1B-4581-B1A6-02AB8584A9F2}" type="presOf" srcId="{C7C2FE15-AB6C-45CB-9421-CB84C9B02152}" destId="{9B92F00C-1B8D-4104-8EBE-9449A80E8375}" srcOrd="0" destOrd="0" presId="urn:microsoft.com/office/officeart/2005/8/layout/bList2#1"/>
    <dgm:cxn modelId="{4B3DC07F-532B-4A23-B614-D41DC92F8AE7}" srcId="{D250C290-0DAD-4634-A3FC-55D5D65D5507}" destId="{4D3B2102-13D9-4EA8-A7A4-F4ECDAB12D62}" srcOrd="0" destOrd="0" parTransId="{E4E26F92-1A0A-4899-A957-8134BACDC894}" sibTransId="{7C91775F-E19E-47A4-AC4D-7EF0FEE676CC}"/>
    <dgm:cxn modelId="{9D7AC366-0FF5-46F5-BCFA-E18A28718198}" srcId="{1037CD33-8537-479C-AB66-0809B165A321}" destId="{8E87E89C-68BC-4C65-AF44-5D5339618172}" srcOrd="4" destOrd="0" parTransId="{3E07E129-8601-43B9-9E5F-6412A3C2AC49}" sibTransId="{7F68ADDF-EC1E-48E2-95DD-0C1826FF71EE}"/>
    <dgm:cxn modelId="{6A865864-C542-4068-A209-0000763661E2}" type="presOf" srcId="{8E87E89C-68BC-4C65-AF44-5D5339618172}" destId="{B704A5E2-BE70-42BF-A9D1-4B25738AB0D1}" srcOrd="0" destOrd="4" presId="urn:microsoft.com/office/officeart/2005/8/layout/bList2#1"/>
    <dgm:cxn modelId="{A3848913-9F75-490A-9906-3C9D3CD5E3DC}" srcId="{3B0BA237-956B-4B38-8D17-D5D96B55A3AF}" destId="{D250C290-0DAD-4634-A3FC-55D5D65D5507}" srcOrd="2" destOrd="0" parTransId="{68D85E33-3497-418A-8972-AF2A547A1CBC}" sibTransId="{84C97E8C-7FBC-4FD0-AAFE-FAA19849D4BD}"/>
    <dgm:cxn modelId="{75498551-8936-48EA-A335-0277E0318F1D}" type="presParOf" srcId="{4CD1C45F-E573-48E1-A75A-7498BD95227A}" destId="{4BD9D85C-7CAC-4C5A-B25D-BD2D5168CFBD}" srcOrd="0" destOrd="0" presId="urn:microsoft.com/office/officeart/2005/8/layout/bList2#1"/>
    <dgm:cxn modelId="{E63F6D1F-2722-4FF1-9521-84D8EAAAC875}" type="presParOf" srcId="{4BD9D85C-7CAC-4C5A-B25D-BD2D5168CFBD}" destId="{B704A5E2-BE70-42BF-A9D1-4B25738AB0D1}" srcOrd="0" destOrd="0" presId="urn:microsoft.com/office/officeart/2005/8/layout/bList2#1"/>
    <dgm:cxn modelId="{00FFE015-4B8A-42CA-ACAB-004230E62551}" type="presParOf" srcId="{4BD9D85C-7CAC-4C5A-B25D-BD2D5168CFBD}" destId="{12CA38B7-21F4-446D-BF3A-50A85541B524}" srcOrd="1" destOrd="0" presId="urn:microsoft.com/office/officeart/2005/8/layout/bList2#1"/>
    <dgm:cxn modelId="{0F771D35-A4CB-482E-8FF0-3633D5CF27AC}" type="presParOf" srcId="{4BD9D85C-7CAC-4C5A-B25D-BD2D5168CFBD}" destId="{35A53E7A-CB53-4748-B606-18BEB13C0359}" srcOrd="2" destOrd="0" presId="urn:microsoft.com/office/officeart/2005/8/layout/bList2#1"/>
    <dgm:cxn modelId="{DF85748A-8944-49EC-84B5-8CB11A8D07E8}" type="presParOf" srcId="{4BD9D85C-7CAC-4C5A-B25D-BD2D5168CFBD}" destId="{9A4462CD-1E93-4863-B34D-410DE94920DD}" srcOrd="3" destOrd="0" presId="urn:microsoft.com/office/officeart/2005/8/layout/bList2#1"/>
    <dgm:cxn modelId="{CAF91DE0-7BBE-46FD-9FEB-434936186B08}" type="presParOf" srcId="{4CD1C45F-E573-48E1-A75A-7498BD95227A}" destId="{20538CBE-2C60-4BF0-A9F7-2487894FEFEF}" srcOrd="1" destOrd="0" presId="urn:microsoft.com/office/officeart/2005/8/layout/bList2#1"/>
    <dgm:cxn modelId="{64486441-CBD4-4EBD-A6DA-CABBA22527E2}" type="presParOf" srcId="{4CD1C45F-E573-48E1-A75A-7498BD95227A}" destId="{F8E4C528-7A50-4446-9864-E8FB779DAF47}" srcOrd="2" destOrd="0" presId="urn:microsoft.com/office/officeart/2005/8/layout/bList2#1"/>
    <dgm:cxn modelId="{CDA5F0D5-8DFE-409C-9DC1-764CF9CF4186}" type="presParOf" srcId="{F8E4C528-7A50-4446-9864-E8FB779DAF47}" destId="{42E3260D-CD10-4351-B92C-608E2BA2B976}" srcOrd="0" destOrd="0" presId="urn:microsoft.com/office/officeart/2005/8/layout/bList2#1"/>
    <dgm:cxn modelId="{4E31D996-4103-4C61-8B1F-4E9B979D218D}" type="presParOf" srcId="{F8E4C528-7A50-4446-9864-E8FB779DAF47}" destId="{9B92F00C-1B8D-4104-8EBE-9449A80E8375}" srcOrd="1" destOrd="0" presId="urn:microsoft.com/office/officeart/2005/8/layout/bList2#1"/>
    <dgm:cxn modelId="{021C4B6F-89B3-4435-A987-C8C5E625B6D7}" type="presParOf" srcId="{F8E4C528-7A50-4446-9864-E8FB779DAF47}" destId="{41165E72-3553-4316-A732-A119E62C171A}" srcOrd="2" destOrd="0" presId="urn:microsoft.com/office/officeart/2005/8/layout/bList2#1"/>
    <dgm:cxn modelId="{21A7E7E0-1E25-40BB-8F42-D6A7D489AA75}" type="presParOf" srcId="{F8E4C528-7A50-4446-9864-E8FB779DAF47}" destId="{4E002EB8-7182-4ECB-A085-E4FDAB675BD7}" srcOrd="3" destOrd="0" presId="urn:microsoft.com/office/officeart/2005/8/layout/bList2#1"/>
    <dgm:cxn modelId="{F6B7959B-0951-4F8D-B357-1A2ED26B212A}" type="presParOf" srcId="{4CD1C45F-E573-48E1-A75A-7498BD95227A}" destId="{91AA135C-61E0-4D58-9C74-450EF2B74763}" srcOrd="3" destOrd="0" presId="urn:microsoft.com/office/officeart/2005/8/layout/bList2#1"/>
    <dgm:cxn modelId="{ED225039-02ED-4A88-9C43-18CE2FB8FB2F}" type="presParOf" srcId="{4CD1C45F-E573-48E1-A75A-7498BD95227A}" destId="{6E9A21AB-B5FF-4B33-BA9E-546AC011ABE1}" srcOrd="4" destOrd="0" presId="urn:microsoft.com/office/officeart/2005/8/layout/bList2#1"/>
    <dgm:cxn modelId="{843EC7AA-296C-4A41-8D23-6AC5046512D1}" type="presParOf" srcId="{6E9A21AB-B5FF-4B33-BA9E-546AC011ABE1}" destId="{4E8DC39E-93D6-4D83-9873-61D6FDC7A864}" srcOrd="0" destOrd="0" presId="urn:microsoft.com/office/officeart/2005/8/layout/bList2#1"/>
    <dgm:cxn modelId="{1F732BF2-CCE1-4E02-AA88-9D6CC1DB8984}" type="presParOf" srcId="{6E9A21AB-B5FF-4B33-BA9E-546AC011ABE1}" destId="{816E313D-3D7D-45FF-9A10-84F1662173A9}" srcOrd="1" destOrd="0" presId="urn:microsoft.com/office/officeart/2005/8/layout/bList2#1"/>
    <dgm:cxn modelId="{84703840-27D1-42A1-B463-9E4196DDA545}" type="presParOf" srcId="{6E9A21AB-B5FF-4B33-BA9E-546AC011ABE1}" destId="{F453A600-CAD5-48E4-BCDE-5B847FCA5BB6}" srcOrd="2" destOrd="0" presId="urn:microsoft.com/office/officeart/2005/8/layout/bList2#1"/>
    <dgm:cxn modelId="{0495B407-BF20-4C17-BBD4-2F05A4445200}" type="presParOf" srcId="{6E9A21AB-B5FF-4B33-BA9E-546AC011ABE1}" destId="{EA81DCFD-7E98-4AC9-90E0-A6955249E41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A02386-4A16-4CA1-A771-FF1C2F1E3486}" type="doc">
      <dgm:prSet loTypeId="urn:microsoft.com/office/officeart/2005/8/layout/hierarchy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72DB23C-822D-490E-BE8A-DE24483F95B8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Relación con su oportunidad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1F522F-65C4-4949-9837-D5F399A73768}" type="parTrans" cxnId="{D239E92A-0951-4AB4-88E7-6C55F13A3FE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49B1C5C-7BD2-45ED-B0CC-A058F267C52A}" type="sibTrans" cxnId="{D239E92A-0951-4AB4-88E7-6C55F13A3FE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7221EA-23F7-444C-A112-4F7CB2C1C1F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Insatisfecha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8D1C7F-37B3-4061-BAE2-10222CF14FDE}" type="parTrans" cxnId="{271DBFA9-686B-43F7-81F1-FD81863225D0}">
      <dgm:prSet/>
      <dgm:spPr/>
      <dgm:t>
        <a:bodyPr/>
        <a:lstStyle/>
        <a:p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CA38612-AB03-46BB-8E11-3C7CA7A2AAB5}" type="sibTrans" cxnId="{271DBFA9-686B-43F7-81F1-FD81863225D0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DD3509-B073-4A53-B646-8282132B1CB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Relación con su necesidad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D1BC1B-4AE8-418C-8505-140DA30C69F4}" type="parTrans" cxnId="{BB0ED9A5-8F4D-4528-9E4C-0A33FCF549A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BBB238-9794-45E2-A3FB-AEF63A737E14}" type="sibTrans" cxnId="{BB0ED9A5-8F4D-4528-9E4C-0A33FCF549A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0DC936-E288-47B2-9CA2-2EFF4C0ED6B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Básica 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5F3CF3-1B6B-4A02-B325-0490742C2884}" type="parTrans" cxnId="{96687B36-D477-4B38-B57E-7C3625D3249F}">
      <dgm:prSet/>
      <dgm:spPr/>
      <dgm:t>
        <a:bodyPr/>
        <a:lstStyle/>
        <a:p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D4B27B-7BF1-4410-A84C-95C9BF3CD762}" type="sibTrans" cxnId="{96687B36-D477-4B38-B57E-7C3625D3249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4EA834-A4CE-4B79-95E0-F1968BE48016}" type="pres">
      <dgm:prSet presAssocID="{BDA02386-4A16-4CA1-A771-FF1C2F1E3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AB6E1DC-3BCC-465E-8E14-C9F553016A4C}" type="pres">
      <dgm:prSet presAssocID="{672DB23C-822D-490E-BE8A-DE24483F95B8}" presName="root" presStyleCnt="0"/>
      <dgm:spPr/>
      <dgm:t>
        <a:bodyPr/>
        <a:lstStyle/>
        <a:p>
          <a:endParaRPr lang="es-EC"/>
        </a:p>
      </dgm:t>
    </dgm:pt>
    <dgm:pt modelId="{5E47469E-1529-4C15-89AF-05A804D25612}" type="pres">
      <dgm:prSet presAssocID="{672DB23C-822D-490E-BE8A-DE24483F95B8}" presName="rootComposite" presStyleCnt="0"/>
      <dgm:spPr/>
      <dgm:t>
        <a:bodyPr/>
        <a:lstStyle/>
        <a:p>
          <a:endParaRPr lang="es-EC"/>
        </a:p>
      </dgm:t>
    </dgm:pt>
    <dgm:pt modelId="{A153E05A-E229-4655-A4A0-B0AB0C524EE2}" type="pres">
      <dgm:prSet presAssocID="{672DB23C-822D-490E-BE8A-DE24483F95B8}" presName="rootText" presStyleLbl="node1" presStyleIdx="0" presStyleCnt="2"/>
      <dgm:spPr/>
      <dgm:t>
        <a:bodyPr/>
        <a:lstStyle/>
        <a:p>
          <a:endParaRPr lang="es-EC"/>
        </a:p>
      </dgm:t>
    </dgm:pt>
    <dgm:pt modelId="{AEDC102D-6BE1-46EC-965D-883F54EEE464}" type="pres">
      <dgm:prSet presAssocID="{672DB23C-822D-490E-BE8A-DE24483F95B8}" presName="rootConnector" presStyleLbl="node1" presStyleIdx="0" presStyleCnt="2"/>
      <dgm:spPr/>
      <dgm:t>
        <a:bodyPr/>
        <a:lstStyle/>
        <a:p>
          <a:endParaRPr lang="es-EC"/>
        </a:p>
      </dgm:t>
    </dgm:pt>
    <dgm:pt modelId="{DBBFC0A0-D9CE-4F4E-A6BF-717C8958A8BE}" type="pres">
      <dgm:prSet presAssocID="{672DB23C-822D-490E-BE8A-DE24483F95B8}" presName="childShape" presStyleCnt="0"/>
      <dgm:spPr/>
      <dgm:t>
        <a:bodyPr/>
        <a:lstStyle/>
        <a:p>
          <a:endParaRPr lang="es-EC"/>
        </a:p>
      </dgm:t>
    </dgm:pt>
    <dgm:pt modelId="{33898F1B-B941-498D-B0BC-0C5431C7A7BB}" type="pres">
      <dgm:prSet presAssocID="{E98D1C7F-37B3-4061-BAE2-10222CF14FDE}" presName="Name13" presStyleLbl="parChTrans1D2" presStyleIdx="0" presStyleCnt="2"/>
      <dgm:spPr/>
      <dgm:t>
        <a:bodyPr/>
        <a:lstStyle/>
        <a:p>
          <a:endParaRPr lang="es-EC"/>
        </a:p>
      </dgm:t>
    </dgm:pt>
    <dgm:pt modelId="{77F99C63-33C2-4847-BECA-33228F2EC938}" type="pres">
      <dgm:prSet presAssocID="{BC7221EA-23F7-444C-A112-4F7CB2C1C1F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B7DA3-B231-44CF-949F-8C80B1F7DCC4}" type="pres">
      <dgm:prSet presAssocID="{C0DD3509-B073-4A53-B646-8282132B1CB1}" presName="root" presStyleCnt="0"/>
      <dgm:spPr/>
      <dgm:t>
        <a:bodyPr/>
        <a:lstStyle/>
        <a:p>
          <a:endParaRPr lang="es-EC"/>
        </a:p>
      </dgm:t>
    </dgm:pt>
    <dgm:pt modelId="{EBA2CF64-4DED-48BD-9C11-A583452F5C16}" type="pres">
      <dgm:prSet presAssocID="{C0DD3509-B073-4A53-B646-8282132B1CB1}" presName="rootComposite" presStyleCnt="0"/>
      <dgm:spPr/>
      <dgm:t>
        <a:bodyPr/>
        <a:lstStyle/>
        <a:p>
          <a:endParaRPr lang="es-EC"/>
        </a:p>
      </dgm:t>
    </dgm:pt>
    <dgm:pt modelId="{67E486D4-75C4-408A-BFCF-03C1F4263462}" type="pres">
      <dgm:prSet presAssocID="{C0DD3509-B073-4A53-B646-8282132B1CB1}" presName="rootText" presStyleLbl="node1" presStyleIdx="1" presStyleCnt="2"/>
      <dgm:spPr/>
      <dgm:t>
        <a:bodyPr/>
        <a:lstStyle/>
        <a:p>
          <a:endParaRPr lang="es-EC"/>
        </a:p>
      </dgm:t>
    </dgm:pt>
    <dgm:pt modelId="{12FB0748-E7F7-4F82-BC1C-5DEF9F4A7C95}" type="pres">
      <dgm:prSet presAssocID="{C0DD3509-B073-4A53-B646-8282132B1CB1}" presName="rootConnector" presStyleLbl="node1" presStyleIdx="1" presStyleCnt="2"/>
      <dgm:spPr/>
      <dgm:t>
        <a:bodyPr/>
        <a:lstStyle/>
        <a:p>
          <a:endParaRPr lang="es-EC"/>
        </a:p>
      </dgm:t>
    </dgm:pt>
    <dgm:pt modelId="{2A190224-B1C8-427E-A6E2-D9D9EB23884A}" type="pres">
      <dgm:prSet presAssocID="{C0DD3509-B073-4A53-B646-8282132B1CB1}" presName="childShape" presStyleCnt="0"/>
      <dgm:spPr/>
      <dgm:t>
        <a:bodyPr/>
        <a:lstStyle/>
        <a:p>
          <a:endParaRPr lang="es-EC"/>
        </a:p>
      </dgm:t>
    </dgm:pt>
    <dgm:pt modelId="{0DDF94E8-A069-4483-9AC4-A7296CFAB08B}" type="pres">
      <dgm:prSet presAssocID="{E55F3CF3-1B6B-4A02-B325-0490742C288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771A1ECB-D696-4406-9449-4C7B4263346F}" type="pres">
      <dgm:prSet presAssocID="{190DC936-E288-47B2-9CA2-2EFF4C0ED6B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0EAB24-FB00-45C7-AD7E-BF3289262B8B}" type="presOf" srcId="{672DB23C-822D-490E-BE8A-DE24483F95B8}" destId="{AEDC102D-6BE1-46EC-965D-883F54EEE464}" srcOrd="1" destOrd="0" presId="urn:microsoft.com/office/officeart/2005/8/layout/hierarchy3"/>
    <dgm:cxn modelId="{79E5AC5F-8060-4F6F-B819-E2B4CECC7A38}" type="presOf" srcId="{C0DD3509-B073-4A53-B646-8282132B1CB1}" destId="{67E486D4-75C4-408A-BFCF-03C1F4263462}" srcOrd="0" destOrd="0" presId="urn:microsoft.com/office/officeart/2005/8/layout/hierarchy3"/>
    <dgm:cxn modelId="{BE04068F-4FA8-44E5-92A9-2A85EBFEEFC1}" type="presOf" srcId="{E98D1C7F-37B3-4061-BAE2-10222CF14FDE}" destId="{33898F1B-B941-498D-B0BC-0C5431C7A7BB}" srcOrd="0" destOrd="0" presId="urn:microsoft.com/office/officeart/2005/8/layout/hierarchy3"/>
    <dgm:cxn modelId="{8B1954F3-1D8D-4D18-B632-80EA8DF06171}" type="presOf" srcId="{C0DD3509-B073-4A53-B646-8282132B1CB1}" destId="{12FB0748-E7F7-4F82-BC1C-5DEF9F4A7C95}" srcOrd="1" destOrd="0" presId="urn:microsoft.com/office/officeart/2005/8/layout/hierarchy3"/>
    <dgm:cxn modelId="{BB0ED9A5-8F4D-4528-9E4C-0A33FCF549AB}" srcId="{BDA02386-4A16-4CA1-A771-FF1C2F1E3486}" destId="{C0DD3509-B073-4A53-B646-8282132B1CB1}" srcOrd="1" destOrd="0" parTransId="{FAD1BC1B-4AE8-418C-8505-140DA30C69F4}" sibTransId="{B1BBB238-9794-45E2-A3FB-AEF63A737E14}"/>
    <dgm:cxn modelId="{96687B36-D477-4B38-B57E-7C3625D3249F}" srcId="{C0DD3509-B073-4A53-B646-8282132B1CB1}" destId="{190DC936-E288-47B2-9CA2-2EFF4C0ED6BC}" srcOrd="0" destOrd="0" parTransId="{E55F3CF3-1B6B-4A02-B325-0490742C2884}" sibTransId="{7CD4B27B-7BF1-4410-A84C-95C9BF3CD762}"/>
    <dgm:cxn modelId="{0B9821CD-E8CC-40E5-A526-0CE3C388FB9B}" type="presOf" srcId="{190DC936-E288-47B2-9CA2-2EFF4C0ED6BC}" destId="{771A1ECB-D696-4406-9449-4C7B4263346F}" srcOrd="0" destOrd="0" presId="urn:microsoft.com/office/officeart/2005/8/layout/hierarchy3"/>
    <dgm:cxn modelId="{D239E92A-0951-4AB4-88E7-6C55F13A3FEE}" srcId="{BDA02386-4A16-4CA1-A771-FF1C2F1E3486}" destId="{672DB23C-822D-490E-BE8A-DE24483F95B8}" srcOrd="0" destOrd="0" parTransId="{401F522F-65C4-4949-9837-D5F399A73768}" sibTransId="{149B1C5C-7BD2-45ED-B0CC-A058F267C52A}"/>
    <dgm:cxn modelId="{271DBFA9-686B-43F7-81F1-FD81863225D0}" srcId="{672DB23C-822D-490E-BE8A-DE24483F95B8}" destId="{BC7221EA-23F7-444C-A112-4F7CB2C1C1FA}" srcOrd="0" destOrd="0" parTransId="{E98D1C7F-37B3-4061-BAE2-10222CF14FDE}" sibTransId="{2CA38612-AB03-46BB-8E11-3C7CA7A2AAB5}"/>
    <dgm:cxn modelId="{38D8BEAB-AD9F-4CB7-A564-037AD5B438B9}" type="presOf" srcId="{BDA02386-4A16-4CA1-A771-FF1C2F1E3486}" destId="{7D4EA834-A4CE-4B79-95E0-F1968BE48016}" srcOrd="0" destOrd="0" presId="urn:microsoft.com/office/officeart/2005/8/layout/hierarchy3"/>
    <dgm:cxn modelId="{8EA2AEB8-90FD-4C17-A4DB-EA0E9F8F22D0}" type="presOf" srcId="{E55F3CF3-1B6B-4A02-B325-0490742C2884}" destId="{0DDF94E8-A069-4483-9AC4-A7296CFAB08B}" srcOrd="0" destOrd="0" presId="urn:microsoft.com/office/officeart/2005/8/layout/hierarchy3"/>
    <dgm:cxn modelId="{91B6F133-2436-47F0-A197-002BC7384586}" type="presOf" srcId="{672DB23C-822D-490E-BE8A-DE24483F95B8}" destId="{A153E05A-E229-4655-A4A0-B0AB0C524EE2}" srcOrd="0" destOrd="0" presId="urn:microsoft.com/office/officeart/2005/8/layout/hierarchy3"/>
    <dgm:cxn modelId="{2C42D1CC-8900-4BCF-B409-4597A7733C91}" type="presOf" srcId="{BC7221EA-23F7-444C-A112-4F7CB2C1C1FA}" destId="{77F99C63-33C2-4847-BECA-33228F2EC938}" srcOrd="0" destOrd="0" presId="urn:microsoft.com/office/officeart/2005/8/layout/hierarchy3"/>
    <dgm:cxn modelId="{024D0558-2830-4C2C-BDDD-D19DA26AEA54}" type="presParOf" srcId="{7D4EA834-A4CE-4B79-95E0-F1968BE48016}" destId="{2AB6E1DC-3BCC-465E-8E14-C9F553016A4C}" srcOrd="0" destOrd="0" presId="urn:microsoft.com/office/officeart/2005/8/layout/hierarchy3"/>
    <dgm:cxn modelId="{03C06CC4-C072-4DFA-A64C-2E54F2094287}" type="presParOf" srcId="{2AB6E1DC-3BCC-465E-8E14-C9F553016A4C}" destId="{5E47469E-1529-4C15-89AF-05A804D25612}" srcOrd="0" destOrd="0" presId="urn:microsoft.com/office/officeart/2005/8/layout/hierarchy3"/>
    <dgm:cxn modelId="{3EC2847A-1A91-4E0C-AE3E-2F0D2688D9F3}" type="presParOf" srcId="{5E47469E-1529-4C15-89AF-05A804D25612}" destId="{A153E05A-E229-4655-A4A0-B0AB0C524EE2}" srcOrd="0" destOrd="0" presId="urn:microsoft.com/office/officeart/2005/8/layout/hierarchy3"/>
    <dgm:cxn modelId="{6E32C5F9-5CBC-4511-9044-331A8EE14DF2}" type="presParOf" srcId="{5E47469E-1529-4C15-89AF-05A804D25612}" destId="{AEDC102D-6BE1-46EC-965D-883F54EEE464}" srcOrd="1" destOrd="0" presId="urn:microsoft.com/office/officeart/2005/8/layout/hierarchy3"/>
    <dgm:cxn modelId="{0C89BB13-6F2F-49EC-92D2-61D735866428}" type="presParOf" srcId="{2AB6E1DC-3BCC-465E-8E14-C9F553016A4C}" destId="{DBBFC0A0-D9CE-4F4E-A6BF-717C8958A8BE}" srcOrd="1" destOrd="0" presId="urn:microsoft.com/office/officeart/2005/8/layout/hierarchy3"/>
    <dgm:cxn modelId="{8D9B9335-334F-4F28-8B89-39F2F9C81DE5}" type="presParOf" srcId="{DBBFC0A0-D9CE-4F4E-A6BF-717C8958A8BE}" destId="{33898F1B-B941-498D-B0BC-0C5431C7A7BB}" srcOrd="0" destOrd="0" presId="urn:microsoft.com/office/officeart/2005/8/layout/hierarchy3"/>
    <dgm:cxn modelId="{A1A02F1F-0215-43FD-8BB5-3ACF8A1F3970}" type="presParOf" srcId="{DBBFC0A0-D9CE-4F4E-A6BF-717C8958A8BE}" destId="{77F99C63-33C2-4847-BECA-33228F2EC938}" srcOrd="1" destOrd="0" presId="urn:microsoft.com/office/officeart/2005/8/layout/hierarchy3"/>
    <dgm:cxn modelId="{07B02676-CC40-417A-9720-2C03DEEA10C0}" type="presParOf" srcId="{7D4EA834-A4CE-4B79-95E0-F1968BE48016}" destId="{994B7DA3-B231-44CF-949F-8C80B1F7DCC4}" srcOrd="1" destOrd="0" presId="urn:microsoft.com/office/officeart/2005/8/layout/hierarchy3"/>
    <dgm:cxn modelId="{A78961C8-2B56-4F51-BA1F-03F8D5D9AC06}" type="presParOf" srcId="{994B7DA3-B231-44CF-949F-8C80B1F7DCC4}" destId="{EBA2CF64-4DED-48BD-9C11-A583452F5C16}" srcOrd="0" destOrd="0" presId="urn:microsoft.com/office/officeart/2005/8/layout/hierarchy3"/>
    <dgm:cxn modelId="{FBA3B5F1-D6A3-430F-A604-7B852933D98C}" type="presParOf" srcId="{EBA2CF64-4DED-48BD-9C11-A583452F5C16}" destId="{67E486D4-75C4-408A-BFCF-03C1F4263462}" srcOrd="0" destOrd="0" presId="urn:microsoft.com/office/officeart/2005/8/layout/hierarchy3"/>
    <dgm:cxn modelId="{7ADBCBAC-7EF7-43B4-A47E-6B77D9141ACB}" type="presParOf" srcId="{EBA2CF64-4DED-48BD-9C11-A583452F5C16}" destId="{12FB0748-E7F7-4F82-BC1C-5DEF9F4A7C95}" srcOrd="1" destOrd="0" presId="urn:microsoft.com/office/officeart/2005/8/layout/hierarchy3"/>
    <dgm:cxn modelId="{EA3D81C9-C062-4A8A-944C-8B0F61C72F68}" type="presParOf" srcId="{994B7DA3-B231-44CF-949F-8C80B1F7DCC4}" destId="{2A190224-B1C8-427E-A6E2-D9D9EB23884A}" srcOrd="1" destOrd="0" presId="urn:microsoft.com/office/officeart/2005/8/layout/hierarchy3"/>
    <dgm:cxn modelId="{70F18184-E759-4344-BB2F-2FF71126606A}" type="presParOf" srcId="{2A190224-B1C8-427E-A6E2-D9D9EB23884A}" destId="{0DDF94E8-A069-4483-9AC4-A7296CFAB08B}" srcOrd="0" destOrd="0" presId="urn:microsoft.com/office/officeart/2005/8/layout/hierarchy3"/>
    <dgm:cxn modelId="{E4A4C474-73F7-4190-B078-234B67181AA3}" type="presParOf" srcId="{2A190224-B1C8-427E-A6E2-D9D9EB23884A}" destId="{771A1ECB-D696-4406-9449-4C7B4263346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F3C21-A11E-479E-9D92-52756B6B1280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9539F31A-9F12-4B37-B0D3-160F64C1D397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</a:rPr>
            <a:t>Oferta Competitiva o Mercado Libre </a:t>
          </a:r>
          <a:endParaRPr lang="es-EC" b="1" dirty="0">
            <a:solidFill>
              <a:schemeClr val="tx1"/>
            </a:solidFill>
          </a:endParaRPr>
        </a:p>
      </dgm:t>
    </dgm:pt>
    <dgm:pt modelId="{5095152C-39A4-4A34-84B9-869CBA21940D}" type="parTrans" cxnId="{025762A5-0BF6-4772-87E8-BBB8587429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553B68-8D4D-4F2F-ADA7-138AFC8BC2DC}" type="sibTrans" cxnId="{025762A5-0BF6-4772-87E8-BBB8587429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38B006-8C32-45DC-B865-3800A848F100}">
      <dgm:prSet/>
      <dgm:spPr/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</a:rPr>
            <a:t>Libre competencia</a:t>
          </a:r>
          <a:endParaRPr lang="es-EC" dirty="0">
            <a:solidFill>
              <a:schemeClr val="tx1"/>
            </a:solidFill>
          </a:endParaRPr>
        </a:p>
      </dgm:t>
    </dgm:pt>
    <dgm:pt modelId="{47C871D0-213C-41CB-A428-B393517FC2BA}" type="parTrans" cxnId="{4A88EA0D-B39F-4302-BB4E-DA57806841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B285AD-E395-4F95-AD52-1DA74B970AA2}" type="sibTrans" cxnId="{4A88EA0D-B39F-4302-BB4E-DA57806841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A1AF2DC-CB6A-48FA-9005-2330F3870252}" type="pres">
      <dgm:prSet presAssocID="{1EFF3C21-A11E-479E-9D92-52756B6B1280}" presName="diagram" presStyleCnt="0">
        <dgm:presLayoutVars>
          <dgm:dir/>
          <dgm:animLvl val="lvl"/>
          <dgm:resizeHandles val="exact"/>
        </dgm:presLayoutVars>
      </dgm:prSet>
      <dgm:spPr/>
    </dgm:pt>
    <dgm:pt modelId="{B6C6B7EF-EE91-4D5F-B98A-38A93C366DCD}" type="pres">
      <dgm:prSet presAssocID="{9539F31A-9F12-4B37-B0D3-160F64C1D397}" presName="compNode" presStyleCnt="0"/>
      <dgm:spPr/>
    </dgm:pt>
    <dgm:pt modelId="{20A63877-5095-4271-95C6-6DB642594E15}" type="pres">
      <dgm:prSet presAssocID="{9539F31A-9F12-4B37-B0D3-160F64C1D397}" presName="childRect" presStyleLbl="bgAcc1" presStyleIdx="0" presStyleCnt="1" custScaleY="571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AECE84-7074-4201-B49E-B6ACDBAC9B4D}" type="pres">
      <dgm:prSet presAssocID="{9539F31A-9F12-4B37-B0D3-160F64C1D3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4689A-24F2-4B6E-9D3B-41B89B78E305}" type="pres">
      <dgm:prSet presAssocID="{9539F31A-9F12-4B37-B0D3-160F64C1D397}" presName="parentRect" presStyleLbl="alignNode1" presStyleIdx="0" presStyleCnt="1" custLinFactNeighborX="-161" custLinFactNeighborY="-9694"/>
      <dgm:spPr/>
      <dgm:t>
        <a:bodyPr/>
        <a:lstStyle/>
        <a:p>
          <a:endParaRPr lang="es-EC"/>
        </a:p>
      </dgm:t>
    </dgm:pt>
    <dgm:pt modelId="{0A5B538F-E0C0-45B0-AA37-D0F1745A29ED}" type="pres">
      <dgm:prSet presAssocID="{9539F31A-9F12-4B37-B0D3-160F64C1D397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8AE6191-3FA7-4C28-B8D5-EA4F275978FD}" type="presOf" srcId="{EB38B006-8C32-45DC-B865-3800A848F100}" destId="{20A63877-5095-4271-95C6-6DB642594E15}" srcOrd="0" destOrd="0" presId="urn:microsoft.com/office/officeart/2005/8/layout/bList2#2"/>
    <dgm:cxn modelId="{025762A5-0BF6-4772-87E8-BBB8587429D9}" srcId="{1EFF3C21-A11E-479E-9D92-52756B6B1280}" destId="{9539F31A-9F12-4B37-B0D3-160F64C1D397}" srcOrd="0" destOrd="0" parTransId="{5095152C-39A4-4A34-84B9-869CBA21940D}" sibTransId="{4E553B68-8D4D-4F2F-ADA7-138AFC8BC2DC}"/>
    <dgm:cxn modelId="{7179568A-5954-4C7D-A326-8DBCF0377BFF}" type="presOf" srcId="{1EFF3C21-A11E-479E-9D92-52756B6B1280}" destId="{FA1AF2DC-CB6A-48FA-9005-2330F3870252}" srcOrd="0" destOrd="0" presId="urn:microsoft.com/office/officeart/2005/8/layout/bList2#2"/>
    <dgm:cxn modelId="{E2B3A033-E3EF-4A64-90F7-A9A5881CF605}" type="presOf" srcId="{9539F31A-9F12-4B37-B0D3-160F64C1D397}" destId="{8E54689A-24F2-4B6E-9D3B-41B89B78E305}" srcOrd="1" destOrd="0" presId="urn:microsoft.com/office/officeart/2005/8/layout/bList2#2"/>
    <dgm:cxn modelId="{FE696E12-BEB9-4949-AAD5-E6896E58F864}" type="presOf" srcId="{9539F31A-9F12-4B37-B0D3-160F64C1D397}" destId="{68AECE84-7074-4201-B49E-B6ACDBAC9B4D}" srcOrd="0" destOrd="0" presId="urn:microsoft.com/office/officeart/2005/8/layout/bList2#2"/>
    <dgm:cxn modelId="{4A88EA0D-B39F-4302-BB4E-DA57806841AB}" srcId="{9539F31A-9F12-4B37-B0D3-160F64C1D397}" destId="{EB38B006-8C32-45DC-B865-3800A848F100}" srcOrd="0" destOrd="0" parTransId="{47C871D0-213C-41CB-A428-B393517FC2BA}" sibTransId="{61B285AD-E395-4F95-AD52-1DA74B970AA2}"/>
    <dgm:cxn modelId="{0E70F2B9-502C-452E-9A2A-4E16FF101A81}" type="presParOf" srcId="{FA1AF2DC-CB6A-48FA-9005-2330F3870252}" destId="{B6C6B7EF-EE91-4D5F-B98A-38A93C366DCD}" srcOrd="0" destOrd="0" presId="urn:microsoft.com/office/officeart/2005/8/layout/bList2#2"/>
    <dgm:cxn modelId="{B68D3C44-1051-49F4-A591-1AD91D1C9249}" type="presParOf" srcId="{B6C6B7EF-EE91-4D5F-B98A-38A93C366DCD}" destId="{20A63877-5095-4271-95C6-6DB642594E15}" srcOrd="0" destOrd="0" presId="urn:microsoft.com/office/officeart/2005/8/layout/bList2#2"/>
    <dgm:cxn modelId="{C512294F-9BDE-4DD0-9E8F-EDCC0FF63FFB}" type="presParOf" srcId="{B6C6B7EF-EE91-4D5F-B98A-38A93C366DCD}" destId="{68AECE84-7074-4201-B49E-B6ACDBAC9B4D}" srcOrd="1" destOrd="0" presId="urn:microsoft.com/office/officeart/2005/8/layout/bList2#2"/>
    <dgm:cxn modelId="{1988631D-DEDE-458A-A0AE-0DA0025B85E5}" type="presParOf" srcId="{B6C6B7EF-EE91-4D5F-B98A-38A93C366DCD}" destId="{8E54689A-24F2-4B6E-9D3B-41B89B78E305}" srcOrd="2" destOrd="0" presId="urn:microsoft.com/office/officeart/2005/8/layout/bList2#2"/>
    <dgm:cxn modelId="{15E41CDC-558E-4107-9E32-E9E33382AF3A}" type="presParOf" srcId="{B6C6B7EF-EE91-4D5F-B98A-38A93C366DCD}" destId="{0A5B538F-E0C0-45B0-AA37-D0F1745A29ED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814964-2404-4FAF-A4AA-A018FD41609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50FE0F-35FA-42E0-BBB2-EFA543722E3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Capacidad Administrativa</a:t>
          </a:r>
          <a:endParaRPr lang="es-EC" sz="2000" dirty="0">
            <a:solidFill>
              <a:schemeClr val="tx1"/>
            </a:solidFill>
          </a:endParaRPr>
        </a:p>
      </dgm:t>
    </dgm:pt>
    <dgm:pt modelId="{F00D1018-FFA2-4F6A-B52A-444A0E1538B7}" type="parTrans" cxnId="{B7A26CAA-6C4A-48D4-B002-5623DE71E887}">
      <dgm:prSet/>
      <dgm:spPr/>
      <dgm:t>
        <a:bodyPr/>
        <a:lstStyle/>
        <a:p>
          <a:endParaRPr lang="es-EC" sz="2000"/>
        </a:p>
      </dgm:t>
    </dgm:pt>
    <dgm:pt modelId="{75593E7B-46DB-43EA-B467-ADFFFE0E86A8}" type="sibTrans" cxnId="{B7A26CAA-6C4A-48D4-B002-5623DE71E887}">
      <dgm:prSet/>
      <dgm:spPr/>
      <dgm:t>
        <a:bodyPr/>
        <a:lstStyle/>
        <a:p>
          <a:endParaRPr lang="es-EC" sz="2000"/>
        </a:p>
      </dgm:t>
    </dgm:pt>
    <dgm:pt modelId="{41906A0F-5868-42C2-A25A-9ADF71CA0D96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Funciones cada uno de los procesos </a:t>
          </a:r>
          <a:endParaRPr lang="es-EC" sz="2000" dirty="0">
            <a:solidFill>
              <a:schemeClr val="tx1"/>
            </a:solidFill>
          </a:endParaRPr>
        </a:p>
      </dgm:t>
    </dgm:pt>
    <dgm:pt modelId="{841B4066-86CA-419D-958F-43A8CFD50493}" type="parTrans" cxnId="{4F830EC4-BBC2-40F9-9646-CF63340C4FB3}">
      <dgm:prSet/>
      <dgm:spPr/>
      <dgm:t>
        <a:bodyPr/>
        <a:lstStyle/>
        <a:p>
          <a:endParaRPr lang="es-EC" sz="2000"/>
        </a:p>
      </dgm:t>
    </dgm:pt>
    <dgm:pt modelId="{B713633C-CFD8-4F94-BDC0-3EC57299DFD4}" type="sibTrans" cxnId="{4F830EC4-BBC2-40F9-9646-CF63340C4FB3}">
      <dgm:prSet/>
      <dgm:spPr/>
      <dgm:t>
        <a:bodyPr/>
        <a:lstStyle/>
        <a:p>
          <a:endParaRPr lang="es-EC" sz="2000"/>
        </a:p>
      </dgm:t>
    </dgm:pt>
    <dgm:pt modelId="{23A51049-6486-44B7-A208-6B3CCE55678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Principios y valores éticos </a:t>
          </a:r>
          <a:endParaRPr lang="es-EC" sz="2000" dirty="0">
            <a:solidFill>
              <a:schemeClr val="tx1"/>
            </a:solidFill>
          </a:endParaRPr>
        </a:p>
      </dgm:t>
    </dgm:pt>
    <dgm:pt modelId="{79683C9B-D867-4DA1-B8EC-E81426C803E7}" type="parTrans" cxnId="{40C7ECC2-9F76-496A-8E0E-738847118467}">
      <dgm:prSet/>
      <dgm:spPr/>
      <dgm:t>
        <a:bodyPr/>
        <a:lstStyle/>
        <a:p>
          <a:endParaRPr lang="es-EC" sz="2000"/>
        </a:p>
      </dgm:t>
    </dgm:pt>
    <dgm:pt modelId="{08CDA559-BC51-49E0-8268-0B540E2145F3}" type="sibTrans" cxnId="{40C7ECC2-9F76-496A-8E0E-738847118467}">
      <dgm:prSet/>
      <dgm:spPr/>
      <dgm:t>
        <a:bodyPr/>
        <a:lstStyle/>
        <a:p>
          <a:endParaRPr lang="es-EC" sz="2000"/>
        </a:p>
      </dgm:t>
    </dgm:pt>
    <dgm:pt modelId="{4D7A8CB9-722C-460B-8318-D9E7C1BBC140}" type="pres">
      <dgm:prSet presAssocID="{E5814964-2404-4FAF-A4AA-A018FD4160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AEA46E-DF62-4D4D-9809-C887781B5311}" type="pres">
      <dgm:prSet presAssocID="{3350FE0F-35FA-42E0-BBB2-EFA543722E3C}" presName="arrow" presStyleLbl="node1" presStyleIdx="0" presStyleCnt="3" custScaleX="174430" custScaleY="564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08B32D-3695-47D0-AE25-FB6D03174DF9}" type="pres">
      <dgm:prSet presAssocID="{41906A0F-5868-42C2-A25A-9ADF71CA0D96}" presName="arrow" presStyleLbl="node1" presStyleIdx="1" presStyleCnt="3" custScaleX="1193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2DE244-4DB5-4CB6-9532-01240F378A57}" type="pres">
      <dgm:prSet presAssocID="{23A51049-6486-44B7-A208-6B3CCE55678C}" presName="arrow" presStyleLbl="node1" presStyleIdx="2" presStyleCnt="3" custScaleX="1322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D687C1-6FD0-4D14-B24E-9B870FE0AE9E}" type="presOf" srcId="{41906A0F-5868-42C2-A25A-9ADF71CA0D96}" destId="{7A08B32D-3695-47D0-AE25-FB6D03174DF9}" srcOrd="0" destOrd="0" presId="urn:microsoft.com/office/officeart/2005/8/layout/arrow5"/>
    <dgm:cxn modelId="{6011671B-8FF3-45F0-BD55-57B674CF07CD}" type="presOf" srcId="{E5814964-2404-4FAF-A4AA-A018FD41609D}" destId="{4D7A8CB9-722C-460B-8318-D9E7C1BBC140}" srcOrd="0" destOrd="0" presId="urn:microsoft.com/office/officeart/2005/8/layout/arrow5"/>
    <dgm:cxn modelId="{B7A26CAA-6C4A-48D4-B002-5623DE71E887}" srcId="{E5814964-2404-4FAF-A4AA-A018FD41609D}" destId="{3350FE0F-35FA-42E0-BBB2-EFA543722E3C}" srcOrd="0" destOrd="0" parTransId="{F00D1018-FFA2-4F6A-B52A-444A0E1538B7}" sibTransId="{75593E7B-46DB-43EA-B467-ADFFFE0E86A8}"/>
    <dgm:cxn modelId="{99FB9949-E158-4644-A421-53C66F91465C}" type="presOf" srcId="{23A51049-6486-44B7-A208-6B3CCE55678C}" destId="{E22DE244-4DB5-4CB6-9532-01240F378A57}" srcOrd="0" destOrd="0" presId="urn:microsoft.com/office/officeart/2005/8/layout/arrow5"/>
    <dgm:cxn modelId="{40C7ECC2-9F76-496A-8E0E-738847118467}" srcId="{E5814964-2404-4FAF-A4AA-A018FD41609D}" destId="{23A51049-6486-44B7-A208-6B3CCE55678C}" srcOrd="2" destOrd="0" parTransId="{79683C9B-D867-4DA1-B8EC-E81426C803E7}" sibTransId="{08CDA559-BC51-49E0-8268-0B540E2145F3}"/>
    <dgm:cxn modelId="{F979C611-0D59-4C35-8758-10B78C931EF1}" type="presOf" srcId="{3350FE0F-35FA-42E0-BBB2-EFA543722E3C}" destId="{08AEA46E-DF62-4D4D-9809-C887781B5311}" srcOrd="0" destOrd="0" presId="urn:microsoft.com/office/officeart/2005/8/layout/arrow5"/>
    <dgm:cxn modelId="{4F830EC4-BBC2-40F9-9646-CF63340C4FB3}" srcId="{E5814964-2404-4FAF-A4AA-A018FD41609D}" destId="{41906A0F-5868-42C2-A25A-9ADF71CA0D96}" srcOrd="1" destOrd="0" parTransId="{841B4066-86CA-419D-958F-43A8CFD50493}" sibTransId="{B713633C-CFD8-4F94-BDC0-3EC57299DFD4}"/>
    <dgm:cxn modelId="{097ADE03-40C5-4FF8-A054-37C56EF479BC}" type="presParOf" srcId="{4D7A8CB9-722C-460B-8318-D9E7C1BBC140}" destId="{08AEA46E-DF62-4D4D-9809-C887781B5311}" srcOrd="0" destOrd="0" presId="urn:microsoft.com/office/officeart/2005/8/layout/arrow5"/>
    <dgm:cxn modelId="{6EE41ED0-4B3E-4062-B5BE-C3D097D20FED}" type="presParOf" srcId="{4D7A8CB9-722C-460B-8318-D9E7C1BBC140}" destId="{7A08B32D-3695-47D0-AE25-FB6D03174DF9}" srcOrd="1" destOrd="0" presId="urn:microsoft.com/office/officeart/2005/8/layout/arrow5"/>
    <dgm:cxn modelId="{DE2DE137-FCAF-4711-ACF1-C2B0F09471A5}" type="presParOf" srcId="{4D7A8CB9-722C-460B-8318-D9E7C1BBC140}" destId="{E22DE244-4DB5-4CB6-9532-01240F378A5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C1E57B-4B55-4A63-8135-2012089864B7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C05F5B7B-549C-438E-B915-2F0149A1C976}">
      <dgm:prSet phldrT="[Texto]" custT="1"/>
      <dgm:spPr/>
      <dgm:t>
        <a:bodyPr/>
        <a:lstStyle/>
        <a:p>
          <a:r>
            <a:rPr lang="es-EC" sz="2400" b="1" dirty="0" smtClean="0"/>
            <a:t>MISIÓN</a:t>
          </a:r>
          <a:endParaRPr lang="es-EC" sz="2400" b="1" dirty="0"/>
        </a:p>
      </dgm:t>
    </dgm:pt>
    <dgm:pt modelId="{F9D1BAF5-4467-4C66-9E71-019BB4CD2C4E}" type="parTrans" cxnId="{8BFA5133-7546-4148-8316-0597F43D623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2AEC8F2-64EF-434C-BE2A-A0D879D3C42F}" type="sibTrans" cxnId="{8BFA5133-7546-4148-8316-0597F43D623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4DB9386-7D0D-4B40-AE96-D3C834C923E2}">
      <dgm:prSet phldrT="[Texto]" custT="1"/>
      <dgm:spPr/>
      <dgm:t>
        <a:bodyPr/>
        <a:lstStyle/>
        <a:p>
          <a:r>
            <a:rPr lang="es-EC" sz="1600" dirty="0" smtClean="0"/>
            <a:t>SERVICIOS Y ACTIVIDADES</a:t>
          </a:r>
          <a:endParaRPr lang="es-EC" sz="1600" dirty="0"/>
        </a:p>
      </dgm:t>
    </dgm:pt>
    <dgm:pt modelId="{4D67B6C3-4A26-43D6-98BB-A8836DCF935E}" type="parTrans" cxnId="{10CAD19F-7C69-429E-BA44-5C8971016BB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C0DA186-39AE-410B-A7EF-6686A8BC66A5}" type="sibTrans" cxnId="{10CAD19F-7C69-429E-BA44-5C8971016BB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080F7C2-5758-46FE-80AB-BA8D327804A3}">
      <dgm:prSet phldrT="[Texto]" custT="1"/>
      <dgm:spPr/>
      <dgm:t>
        <a:bodyPr/>
        <a:lstStyle/>
        <a:p>
          <a:r>
            <a:rPr lang="es-EC" sz="1600" dirty="0" smtClean="0"/>
            <a:t>AMBIENTE NATURAL </a:t>
          </a:r>
          <a:endParaRPr lang="es-EC" sz="1600" dirty="0"/>
        </a:p>
      </dgm:t>
    </dgm:pt>
    <dgm:pt modelId="{E41F6BCC-1BE2-4519-BE83-838C2EDF4B33}" type="parTrans" cxnId="{2C4054B7-ED9E-4D25-BF82-090D95DD3EA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C30328B-FC9E-427E-B8A3-8F8DF77FA604}" type="sibTrans" cxnId="{2C4054B7-ED9E-4D25-BF82-090D95DD3EA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C160C7E-870A-4837-BE02-E134DF657BE6}">
      <dgm:prSet phldrT="[Texto]" custT="1"/>
      <dgm:spPr/>
      <dgm:t>
        <a:bodyPr/>
        <a:lstStyle/>
        <a:p>
          <a:r>
            <a:rPr lang="es-EC" sz="1600" dirty="0" smtClean="0"/>
            <a:t>SATISFACCION Y FIDELIDAD </a:t>
          </a:r>
          <a:endParaRPr lang="es-EC" sz="1600" dirty="0"/>
        </a:p>
      </dgm:t>
    </dgm:pt>
    <dgm:pt modelId="{D6F2E2AC-9D01-45AA-9E57-967C352FB8FF}" type="parTrans" cxnId="{EC4983DA-33FF-4695-97AE-24AF42F29A0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32E1BF3-5E74-4363-B1C8-2410FABE1BD8}" type="sibTrans" cxnId="{EC4983DA-33FF-4695-97AE-24AF42F29A0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F049C74-466E-410F-A4CB-FC69A0C485FC}">
      <dgm:prSet phldrT="[Texto]" custT="1"/>
      <dgm:spPr/>
      <dgm:t>
        <a:bodyPr/>
        <a:lstStyle/>
        <a:p>
          <a:r>
            <a:rPr lang="es-EC" sz="1600" dirty="0" smtClean="0"/>
            <a:t>INSTRUMENTOS Y RECURSO HUMANO </a:t>
          </a:r>
          <a:endParaRPr lang="es-EC" sz="1600" dirty="0"/>
        </a:p>
      </dgm:t>
    </dgm:pt>
    <dgm:pt modelId="{3B7A520F-8EF4-4CE7-916B-B66DCAB38F6B}" type="parTrans" cxnId="{70FEA0AE-90F5-4D79-9C52-A7FC4E5A775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F5CC897-3A5F-440F-8EDA-D64A15463612}" type="sibTrans" cxnId="{70FEA0AE-90F5-4D79-9C52-A7FC4E5A775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D576352-672A-4606-91BE-0697B54B1CE7}" type="pres">
      <dgm:prSet presAssocID="{E3C1E57B-4B55-4A63-8135-2012089864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D16EB0-CF42-41DE-86B3-C268F5548320}" type="pres">
      <dgm:prSet presAssocID="{C05F5B7B-549C-438E-B915-2F0149A1C976}" presName="centerShape" presStyleLbl="node0" presStyleIdx="0" presStyleCnt="1"/>
      <dgm:spPr/>
      <dgm:t>
        <a:bodyPr/>
        <a:lstStyle/>
        <a:p>
          <a:endParaRPr lang="es-EC"/>
        </a:p>
      </dgm:t>
    </dgm:pt>
    <dgm:pt modelId="{ECC74630-8E30-4A8B-B512-C9FEE84CB69D}" type="pres">
      <dgm:prSet presAssocID="{04DB9386-7D0D-4B40-AE96-D3C834C923E2}" presName="node" presStyleLbl="node1" presStyleIdx="0" presStyleCnt="4" custScaleX="183153" custScaleY="118555" custRadScaleInc="-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899799-3E3C-45EE-BD91-B6AD9F1F0723}" type="pres">
      <dgm:prSet presAssocID="{04DB9386-7D0D-4B40-AE96-D3C834C923E2}" presName="dummy" presStyleCnt="0"/>
      <dgm:spPr/>
    </dgm:pt>
    <dgm:pt modelId="{3DCFFC0F-280C-4C57-AFF7-857D946EC22F}" type="pres">
      <dgm:prSet presAssocID="{BC0DA186-39AE-410B-A7EF-6686A8BC66A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BB71211B-31E8-43C3-B453-979972621127}" type="pres">
      <dgm:prSet presAssocID="{1080F7C2-5758-46FE-80AB-BA8D327804A3}" presName="node" presStyleLbl="node1" presStyleIdx="1" presStyleCnt="4" custScaleX="183153" custScaleY="118555" custRadScaleRad="1291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75D97D-72FA-440C-8D6A-24821FA06935}" type="pres">
      <dgm:prSet presAssocID="{1080F7C2-5758-46FE-80AB-BA8D327804A3}" presName="dummy" presStyleCnt="0"/>
      <dgm:spPr/>
    </dgm:pt>
    <dgm:pt modelId="{15BF518E-E4CF-41F3-A2D0-44B8DEA56489}" type="pres">
      <dgm:prSet presAssocID="{8C30328B-FC9E-427E-B8A3-8F8DF77FA604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8C41C84-8652-4567-89F7-4F60C1A75180}" type="pres">
      <dgm:prSet presAssocID="{8C160C7E-870A-4837-BE02-E134DF657BE6}" presName="node" presStyleLbl="node1" presStyleIdx="2" presStyleCnt="4" custScaleX="183153" custScaleY="118555" custRadScaleInc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54110B-A4CF-493A-AB4B-578FD965661A}" type="pres">
      <dgm:prSet presAssocID="{8C160C7E-870A-4837-BE02-E134DF657BE6}" presName="dummy" presStyleCnt="0"/>
      <dgm:spPr/>
    </dgm:pt>
    <dgm:pt modelId="{4B954E53-A478-46C6-A700-AD58FE224E54}" type="pres">
      <dgm:prSet presAssocID="{432E1BF3-5E74-4363-B1C8-2410FABE1BD8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C06617D-7B1E-4108-9535-E286C77EB8ED}" type="pres">
      <dgm:prSet presAssocID="{2F049C74-466E-410F-A4CB-FC69A0C485FC}" presName="node" presStyleLbl="node1" presStyleIdx="3" presStyleCnt="4" custScaleX="196226" custScaleY="118555" custRadScaleRad="1252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527C7-20A3-49BA-94B3-D18F25A9A183}" type="pres">
      <dgm:prSet presAssocID="{2F049C74-466E-410F-A4CB-FC69A0C485FC}" presName="dummy" presStyleCnt="0"/>
      <dgm:spPr/>
    </dgm:pt>
    <dgm:pt modelId="{EA738723-A20E-4730-8F37-C84D370B980A}" type="pres">
      <dgm:prSet presAssocID="{7F5CC897-3A5F-440F-8EDA-D64A15463612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C378543A-BD73-48BF-88CE-F58544C6428B}" type="presOf" srcId="{1080F7C2-5758-46FE-80AB-BA8D327804A3}" destId="{BB71211B-31E8-43C3-B453-979972621127}" srcOrd="0" destOrd="0" presId="urn:microsoft.com/office/officeart/2005/8/layout/radial6"/>
    <dgm:cxn modelId="{A5B3F8A7-1BE9-4965-A8F0-B3A412696926}" type="presOf" srcId="{8C30328B-FC9E-427E-B8A3-8F8DF77FA604}" destId="{15BF518E-E4CF-41F3-A2D0-44B8DEA56489}" srcOrd="0" destOrd="0" presId="urn:microsoft.com/office/officeart/2005/8/layout/radial6"/>
    <dgm:cxn modelId="{58B428E0-4F1F-4C22-8251-3A85BD235F8F}" type="presOf" srcId="{8C160C7E-870A-4837-BE02-E134DF657BE6}" destId="{28C41C84-8652-4567-89F7-4F60C1A75180}" srcOrd="0" destOrd="0" presId="urn:microsoft.com/office/officeart/2005/8/layout/radial6"/>
    <dgm:cxn modelId="{10CAD19F-7C69-429E-BA44-5C8971016BB4}" srcId="{C05F5B7B-549C-438E-B915-2F0149A1C976}" destId="{04DB9386-7D0D-4B40-AE96-D3C834C923E2}" srcOrd="0" destOrd="0" parTransId="{4D67B6C3-4A26-43D6-98BB-A8836DCF935E}" sibTransId="{BC0DA186-39AE-410B-A7EF-6686A8BC66A5}"/>
    <dgm:cxn modelId="{DFB11237-317C-42F6-ACF4-0E835E130C58}" type="presOf" srcId="{432E1BF3-5E74-4363-B1C8-2410FABE1BD8}" destId="{4B954E53-A478-46C6-A700-AD58FE224E54}" srcOrd="0" destOrd="0" presId="urn:microsoft.com/office/officeart/2005/8/layout/radial6"/>
    <dgm:cxn modelId="{C9D62E25-49C3-4D4E-A23C-81FCD18D37DA}" type="presOf" srcId="{C05F5B7B-549C-438E-B915-2F0149A1C976}" destId="{4CD16EB0-CF42-41DE-86B3-C268F5548320}" srcOrd="0" destOrd="0" presId="urn:microsoft.com/office/officeart/2005/8/layout/radial6"/>
    <dgm:cxn modelId="{8AC79AEB-EB3A-4EAA-8343-843FA2896818}" type="presOf" srcId="{7F5CC897-3A5F-440F-8EDA-D64A15463612}" destId="{EA738723-A20E-4730-8F37-C84D370B980A}" srcOrd="0" destOrd="0" presId="urn:microsoft.com/office/officeart/2005/8/layout/radial6"/>
    <dgm:cxn modelId="{EC4983DA-33FF-4695-97AE-24AF42F29A0B}" srcId="{C05F5B7B-549C-438E-B915-2F0149A1C976}" destId="{8C160C7E-870A-4837-BE02-E134DF657BE6}" srcOrd="2" destOrd="0" parTransId="{D6F2E2AC-9D01-45AA-9E57-967C352FB8FF}" sibTransId="{432E1BF3-5E74-4363-B1C8-2410FABE1BD8}"/>
    <dgm:cxn modelId="{8BFA5133-7546-4148-8316-0597F43D623A}" srcId="{E3C1E57B-4B55-4A63-8135-2012089864B7}" destId="{C05F5B7B-549C-438E-B915-2F0149A1C976}" srcOrd="0" destOrd="0" parTransId="{F9D1BAF5-4467-4C66-9E71-019BB4CD2C4E}" sibTransId="{B2AEC8F2-64EF-434C-BE2A-A0D879D3C42F}"/>
    <dgm:cxn modelId="{53F86CB8-2168-4198-8584-EEF50C318B48}" type="presOf" srcId="{2F049C74-466E-410F-A4CB-FC69A0C485FC}" destId="{DC06617D-7B1E-4108-9535-E286C77EB8ED}" srcOrd="0" destOrd="0" presId="urn:microsoft.com/office/officeart/2005/8/layout/radial6"/>
    <dgm:cxn modelId="{0BB32A85-E1D5-43F9-BE25-EE578D1B1B5F}" type="presOf" srcId="{BC0DA186-39AE-410B-A7EF-6686A8BC66A5}" destId="{3DCFFC0F-280C-4C57-AFF7-857D946EC22F}" srcOrd="0" destOrd="0" presId="urn:microsoft.com/office/officeart/2005/8/layout/radial6"/>
    <dgm:cxn modelId="{8137F0FA-5C54-4097-8522-A8D6CFD578F3}" type="presOf" srcId="{04DB9386-7D0D-4B40-AE96-D3C834C923E2}" destId="{ECC74630-8E30-4A8B-B512-C9FEE84CB69D}" srcOrd="0" destOrd="0" presId="urn:microsoft.com/office/officeart/2005/8/layout/radial6"/>
    <dgm:cxn modelId="{70FEA0AE-90F5-4D79-9C52-A7FC4E5A7752}" srcId="{C05F5B7B-549C-438E-B915-2F0149A1C976}" destId="{2F049C74-466E-410F-A4CB-FC69A0C485FC}" srcOrd="3" destOrd="0" parTransId="{3B7A520F-8EF4-4CE7-916B-B66DCAB38F6B}" sibTransId="{7F5CC897-3A5F-440F-8EDA-D64A15463612}"/>
    <dgm:cxn modelId="{2C4054B7-ED9E-4D25-BF82-090D95DD3EA6}" srcId="{C05F5B7B-549C-438E-B915-2F0149A1C976}" destId="{1080F7C2-5758-46FE-80AB-BA8D327804A3}" srcOrd="1" destOrd="0" parTransId="{E41F6BCC-1BE2-4519-BE83-838C2EDF4B33}" sibTransId="{8C30328B-FC9E-427E-B8A3-8F8DF77FA604}"/>
    <dgm:cxn modelId="{CC09CF7C-E715-4F68-913B-EC65051FC619}" type="presOf" srcId="{E3C1E57B-4B55-4A63-8135-2012089864B7}" destId="{DD576352-672A-4606-91BE-0697B54B1CE7}" srcOrd="0" destOrd="0" presId="urn:microsoft.com/office/officeart/2005/8/layout/radial6"/>
    <dgm:cxn modelId="{215B8C08-40DE-49A5-8C02-161327CDC106}" type="presParOf" srcId="{DD576352-672A-4606-91BE-0697B54B1CE7}" destId="{4CD16EB0-CF42-41DE-86B3-C268F5548320}" srcOrd="0" destOrd="0" presId="urn:microsoft.com/office/officeart/2005/8/layout/radial6"/>
    <dgm:cxn modelId="{8406DBEA-1118-43B2-86B7-7993CC3DF4F4}" type="presParOf" srcId="{DD576352-672A-4606-91BE-0697B54B1CE7}" destId="{ECC74630-8E30-4A8B-B512-C9FEE84CB69D}" srcOrd="1" destOrd="0" presId="urn:microsoft.com/office/officeart/2005/8/layout/radial6"/>
    <dgm:cxn modelId="{27642483-1CAB-49EA-BEB5-C85E9A97130A}" type="presParOf" srcId="{DD576352-672A-4606-91BE-0697B54B1CE7}" destId="{17899799-3E3C-45EE-BD91-B6AD9F1F0723}" srcOrd="2" destOrd="0" presId="urn:microsoft.com/office/officeart/2005/8/layout/radial6"/>
    <dgm:cxn modelId="{7875443E-267F-49D7-A692-5E56B541035C}" type="presParOf" srcId="{DD576352-672A-4606-91BE-0697B54B1CE7}" destId="{3DCFFC0F-280C-4C57-AFF7-857D946EC22F}" srcOrd="3" destOrd="0" presId="urn:microsoft.com/office/officeart/2005/8/layout/radial6"/>
    <dgm:cxn modelId="{3104D434-7B9D-47EC-A5ED-E3CFC9229E44}" type="presParOf" srcId="{DD576352-672A-4606-91BE-0697B54B1CE7}" destId="{BB71211B-31E8-43C3-B453-979972621127}" srcOrd="4" destOrd="0" presId="urn:microsoft.com/office/officeart/2005/8/layout/radial6"/>
    <dgm:cxn modelId="{BD8DFC67-2846-4111-9258-0A3ED9AE4090}" type="presParOf" srcId="{DD576352-672A-4606-91BE-0697B54B1CE7}" destId="{5C75D97D-72FA-440C-8D6A-24821FA06935}" srcOrd="5" destOrd="0" presId="urn:microsoft.com/office/officeart/2005/8/layout/radial6"/>
    <dgm:cxn modelId="{666BC88A-5238-400E-BA72-08E813A22ECF}" type="presParOf" srcId="{DD576352-672A-4606-91BE-0697B54B1CE7}" destId="{15BF518E-E4CF-41F3-A2D0-44B8DEA56489}" srcOrd="6" destOrd="0" presId="urn:microsoft.com/office/officeart/2005/8/layout/radial6"/>
    <dgm:cxn modelId="{6A0240C5-8AF3-43CF-BFF5-4661300367C0}" type="presParOf" srcId="{DD576352-672A-4606-91BE-0697B54B1CE7}" destId="{28C41C84-8652-4567-89F7-4F60C1A75180}" srcOrd="7" destOrd="0" presId="urn:microsoft.com/office/officeart/2005/8/layout/radial6"/>
    <dgm:cxn modelId="{2B457876-9709-499A-BC85-AF72FDB200F9}" type="presParOf" srcId="{DD576352-672A-4606-91BE-0697B54B1CE7}" destId="{4054110B-A4CF-493A-AB4B-578FD965661A}" srcOrd="8" destOrd="0" presId="urn:microsoft.com/office/officeart/2005/8/layout/radial6"/>
    <dgm:cxn modelId="{6031317A-E798-4A6C-9BAB-6502DFAB49F2}" type="presParOf" srcId="{DD576352-672A-4606-91BE-0697B54B1CE7}" destId="{4B954E53-A478-46C6-A700-AD58FE224E54}" srcOrd="9" destOrd="0" presId="urn:microsoft.com/office/officeart/2005/8/layout/radial6"/>
    <dgm:cxn modelId="{A3F32E60-769E-4DF8-8D91-F903BA8D0804}" type="presParOf" srcId="{DD576352-672A-4606-91BE-0697B54B1CE7}" destId="{DC06617D-7B1E-4108-9535-E286C77EB8ED}" srcOrd="10" destOrd="0" presId="urn:microsoft.com/office/officeart/2005/8/layout/radial6"/>
    <dgm:cxn modelId="{3D3F62DE-1ED4-406E-B0C7-D364F28AD510}" type="presParOf" srcId="{DD576352-672A-4606-91BE-0697B54B1CE7}" destId="{7EE527C7-20A3-49BA-94B3-D18F25A9A183}" srcOrd="11" destOrd="0" presId="urn:microsoft.com/office/officeart/2005/8/layout/radial6"/>
    <dgm:cxn modelId="{FC5B7802-F07F-4B4E-983F-E20E36E09EA5}" type="presParOf" srcId="{DD576352-672A-4606-91BE-0697B54B1CE7}" destId="{EA738723-A20E-4730-8F37-C84D370B980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0251B1-B787-4F42-B727-EA450E7F4C1E}" type="doc">
      <dgm:prSet loTypeId="urn:microsoft.com/office/officeart/2005/8/layout/radial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A868E4C-D5C6-4C40-8810-465979B57CB8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VIABILIDAD DEL PROYECTO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12237D39-E095-4DE8-AB05-C62D0922071B}" type="parTrans" cxnId="{1745BA63-5D2B-4A96-BDE9-B6B9532BCF1A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25E11400-12D0-4986-8562-83FBF87D20EC}" type="sibTrans" cxnId="{1745BA63-5D2B-4A96-BDE9-B6B9532BCF1A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98DFFD37-363B-4530-BBAB-423134E581A1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ESTUDIO DE MERCADO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76230F27-B90B-407C-91D4-FD16A34F5995}" type="parTrans" cxnId="{B2A10676-D4DB-4C11-A079-3888C2F3309D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BDCD4BFB-A2B0-4A4C-B49E-A699E5718135}" type="sibTrans" cxnId="{B2A10676-D4DB-4C11-A079-3888C2F3309D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A7686979-7481-4846-AE34-C24E3E6B48BA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ESTUDIO TÉCNICO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4083F79E-B099-4039-940B-5AAA17280A16}" type="parTrans" cxnId="{66D67D71-066C-476D-BD2C-08FD37A2BFA1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CBCCECE5-4DF0-4C9F-8CFB-FDCE798A9AEF}" type="sibTrans" cxnId="{66D67D71-066C-476D-BD2C-08FD37A2BFA1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4AEB15BB-7E2F-45DB-B4BC-FC93EFE89DEF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RECURSOS ECONOMICOS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62A7B914-F26B-4E7B-AC02-39CC230A6788}" type="parTrans" cxnId="{ACA026FD-B4D5-4560-BF38-FA6AA8B5DF23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71E28B5F-3C1B-4D81-BB35-F035EF81D5E4}" type="sibTrans" cxnId="{ACA026FD-B4D5-4560-BF38-FA6AA8B5DF23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4454632A-7D6C-449F-8ED8-391F70161BC4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EQUIPOS E INSUMOS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8B7B056B-5D86-4A0F-8F99-9895D5B42CAD}" type="parTrans" cxnId="{48102BFF-C04D-4949-AC03-CC9F8E5392F7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EC378448-72EB-4304-9A52-A9389355E363}" type="sibTrans" cxnId="{48102BFF-C04D-4949-AC03-CC9F8E5392F7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E8DF87A2-062F-467E-B333-125DEF996B3F}" type="pres">
      <dgm:prSet presAssocID="{5F0251B1-B787-4F42-B727-EA450E7F4C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EAB15F-A751-43B0-A151-122D7F2C82C4}" type="pres">
      <dgm:prSet presAssocID="{FA868E4C-D5C6-4C40-8810-465979B57CB8}" presName="centerShape" presStyleLbl="node0" presStyleIdx="0" presStyleCnt="1" custScaleY="46465"/>
      <dgm:spPr/>
      <dgm:t>
        <a:bodyPr/>
        <a:lstStyle/>
        <a:p>
          <a:endParaRPr lang="es-EC"/>
        </a:p>
      </dgm:t>
    </dgm:pt>
    <dgm:pt modelId="{11995703-E6C4-4443-B8A0-6D2B3D42FAC7}" type="pres">
      <dgm:prSet presAssocID="{98DFFD37-363B-4530-BBAB-423134E581A1}" presName="node" presStyleLbl="node1" presStyleIdx="0" presStyleCnt="4" custScaleX="1412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F252F-5459-422F-9AF8-E78139A1C919}" type="pres">
      <dgm:prSet presAssocID="{98DFFD37-363B-4530-BBAB-423134E581A1}" presName="dummy" presStyleCnt="0"/>
      <dgm:spPr/>
      <dgm:t>
        <a:bodyPr/>
        <a:lstStyle/>
        <a:p>
          <a:endParaRPr lang="es-EC"/>
        </a:p>
      </dgm:t>
    </dgm:pt>
    <dgm:pt modelId="{49BAA57B-70EF-4228-8F1F-2B284D13F1D7}" type="pres">
      <dgm:prSet presAssocID="{BDCD4BFB-A2B0-4A4C-B49E-A699E571813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53C99E5A-BC9E-4920-8424-A68BBA75E399}" type="pres">
      <dgm:prSet presAssocID="{A7686979-7481-4846-AE34-C24E3E6B48BA}" presName="node" presStyleLbl="node1" presStyleIdx="1" presStyleCnt="4" custScaleX="141232" custRadScaleRad="110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B1294-FE6F-401A-8301-49A8331C254A}" type="pres">
      <dgm:prSet presAssocID="{A7686979-7481-4846-AE34-C24E3E6B48BA}" presName="dummy" presStyleCnt="0"/>
      <dgm:spPr/>
      <dgm:t>
        <a:bodyPr/>
        <a:lstStyle/>
        <a:p>
          <a:endParaRPr lang="es-EC"/>
        </a:p>
      </dgm:t>
    </dgm:pt>
    <dgm:pt modelId="{D9066411-53D1-48C5-9B17-A304BB69FD7F}" type="pres">
      <dgm:prSet presAssocID="{CBCCECE5-4DF0-4C9F-8CFB-FDCE798A9AE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AD73887A-C3D7-4A3B-9690-9B2080FC5844}" type="pres">
      <dgm:prSet presAssocID="{4AEB15BB-7E2F-45DB-B4BC-FC93EFE89DEF}" presName="node" presStyleLbl="node1" presStyleIdx="2" presStyleCnt="4" custScaleX="1412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A18041-B22A-4892-AF4E-4EB9B263B977}" type="pres">
      <dgm:prSet presAssocID="{4AEB15BB-7E2F-45DB-B4BC-FC93EFE89DEF}" presName="dummy" presStyleCnt="0"/>
      <dgm:spPr/>
      <dgm:t>
        <a:bodyPr/>
        <a:lstStyle/>
        <a:p>
          <a:endParaRPr lang="es-EC"/>
        </a:p>
      </dgm:t>
    </dgm:pt>
    <dgm:pt modelId="{811E8742-0B13-42B6-909F-3C14C8F43B52}" type="pres">
      <dgm:prSet presAssocID="{71E28B5F-3C1B-4D81-BB35-F035EF81D5E4}" presName="sibTrans" presStyleLbl="sibTrans2D1" presStyleIdx="2" presStyleCnt="4"/>
      <dgm:spPr/>
      <dgm:t>
        <a:bodyPr/>
        <a:lstStyle/>
        <a:p>
          <a:endParaRPr lang="es-EC"/>
        </a:p>
      </dgm:t>
    </dgm:pt>
    <dgm:pt modelId="{27F2D3C8-CAAB-4117-8D37-04F9D661D928}" type="pres">
      <dgm:prSet presAssocID="{4454632A-7D6C-449F-8ED8-391F70161BC4}" presName="node" presStyleLbl="node1" presStyleIdx="3" presStyleCnt="4" custScaleX="141232" custRadScaleRad="110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669E14-EFBE-49DC-9AD1-4C92BDFA2CAC}" type="pres">
      <dgm:prSet presAssocID="{4454632A-7D6C-449F-8ED8-391F70161BC4}" presName="dummy" presStyleCnt="0"/>
      <dgm:spPr/>
      <dgm:t>
        <a:bodyPr/>
        <a:lstStyle/>
        <a:p>
          <a:endParaRPr lang="es-EC"/>
        </a:p>
      </dgm:t>
    </dgm:pt>
    <dgm:pt modelId="{2E54AA73-5FCD-4EB1-85B7-26FC9752E546}" type="pres">
      <dgm:prSet presAssocID="{EC378448-72EB-4304-9A52-A9389355E363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ACA026FD-B4D5-4560-BF38-FA6AA8B5DF23}" srcId="{FA868E4C-D5C6-4C40-8810-465979B57CB8}" destId="{4AEB15BB-7E2F-45DB-B4BC-FC93EFE89DEF}" srcOrd="2" destOrd="0" parTransId="{62A7B914-F26B-4E7B-AC02-39CC230A6788}" sibTransId="{71E28B5F-3C1B-4D81-BB35-F035EF81D5E4}"/>
    <dgm:cxn modelId="{19C2CE52-0261-4F1F-B89A-DD3FD8AA3229}" type="presOf" srcId="{A7686979-7481-4846-AE34-C24E3E6B48BA}" destId="{53C99E5A-BC9E-4920-8424-A68BBA75E399}" srcOrd="0" destOrd="0" presId="urn:microsoft.com/office/officeart/2005/8/layout/radial6"/>
    <dgm:cxn modelId="{D53D387A-171D-4BF0-85AF-D1EA38353103}" type="presOf" srcId="{98DFFD37-363B-4530-BBAB-423134E581A1}" destId="{11995703-E6C4-4443-B8A0-6D2B3D42FAC7}" srcOrd="0" destOrd="0" presId="urn:microsoft.com/office/officeart/2005/8/layout/radial6"/>
    <dgm:cxn modelId="{0F2CCB96-B0C3-48F6-A7B1-3B35178A5372}" type="presOf" srcId="{EC378448-72EB-4304-9A52-A9389355E363}" destId="{2E54AA73-5FCD-4EB1-85B7-26FC9752E546}" srcOrd="0" destOrd="0" presId="urn:microsoft.com/office/officeart/2005/8/layout/radial6"/>
    <dgm:cxn modelId="{E8599451-F6F9-4EAF-A513-B3A01EA429D7}" type="presOf" srcId="{4454632A-7D6C-449F-8ED8-391F70161BC4}" destId="{27F2D3C8-CAAB-4117-8D37-04F9D661D928}" srcOrd="0" destOrd="0" presId="urn:microsoft.com/office/officeart/2005/8/layout/radial6"/>
    <dgm:cxn modelId="{1745BA63-5D2B-4A96-BDE9-B6B9532BCF1A}" srcId="{5F0251B1-B787-4F42-B727-EA450E7F4C1E}" destId="{FA868E4C-D5C6-4C40-8810-465979B57CB8}" srcOrd="0" destOrd="0" parTransId="{12237D39-E095-4DE8-AB05-C62D0922071B}" sibTransId="{25E11400-12D0-4986-8562-83FBF87D20EC}"/>
    <dgm:cxn modelId="{48102BFF-C04D-4949-AC03-CC9F8E5392F7}" srcId="{FA868E4C-D5C6-4C40-8810-465979B57CB8}" destId="{4454632A-7D6C-449F-8ED8-391F70161BC4}" srcOrd="3" destOrd="0" parTransId="{8B7B056B-5D86-4A0F-8F99-9895D5B42CAD}" sibTransId="{EC378448-72EB-4304-9A52-A9389355E363}"/>
    <dgm:cxn modelId="{18D72C57-8816-4B6C-AF90-F64D3CA8E65B}" type="presOf" srcId="{FA868E4C-D5C6-4C40-8810-465979B57CB8}" destId="{EFEAB15F-A751-43B0-A151-122D7F2C82C4}" srcOrd="0" destOrd="0" presId="urn:microsoft.com/office/officeart/2005/8/layout/radial6"/>
    <dgm:cxn modelId="{5C817DAB-CD41-4CFC-BF63-F913BB88798C}" type="presOf" srcId="{CBCCECE5-4DF0-4C9F-8CFB-FDCE798A9AEF}" destId="{D9066411-53D1-48C5-9B17-A304BB69FD7F}" srcOrd="0" destOrd="0" presId="urn:microsoft.com/office/officeart/2005/8/layout/radial6"/>
    <dgm:cxn modelId="{9B25AF99-F57A-457C-AC49-77327FF853FF}" type="presOf" srcId="{4AEB15BB-7E2F-45DB-B4BC-FC93EFE89DEF}" destId="{AD73887A-C3D7-4A3B-9690-9B2080FC5844}" srcOrd="0" destOrd="0" presId="urn:microsoft.com/office/officeart/2005/8/layout/radial6"/>
    <dgm:cxn modelId="{A1A50851-C284-4C7E-9198-F055D504E253}" type="presOf" srcId="{BDCD4BFB-A2B0-4A4C-B49E-A699E5718135}" destId="{49BAA57B-70EF-4228-8F1F-2B284D13F1D7}" srcOrd="0" destOrd="0" presId="urn:microsoft.com/office/officeart/2005/8/layout/radial6"/>
    <dgm:cxn modelId="{B2A10676-D4DB-4C11-A079-3888C2F3309D}" srcId="{FA868E4C-D5C6-4C40-8810-465979B57CB8}" destId="{98DFFD37-363B-4530-BBAB-423134E581A1}" srcOrd="0" destOrd="0" parTransId="{76230F27-B90B-407C-91D4-FD16A34F5995}" sibTransId="{BDCD4BFB-A2B0-4A4C-B49E-A699E5718135}"/>
    <dgm:cxn modelId="{179E8442-6B9C-4653-AE8F-8E4472CBE484}" type="presOf" srcId="{71E28B5F-3C1B-4D81-BB35-F035EF81D5E4}" destId="{811E8742-0B13-42B6-909F-3C14C8F43B52}" srcOrd="0" destOrd="0" presId="urn:microsoft.com/office/officeart/2005/8/layout/radial6"/>
    <dgm:cxn modelId="{66D67D71-066C-476D-BD2C-08FD37A2BFA1}" srcId="{FA868E4C-D5C6-4C40-8810-465979B57CB8}" destId="{A7686979-7481-4846-AE34-C24E3E6B48BA}" srcOrd="1" destOrd="0" parTransId="{4083F79E-B099-4039-940B-5AAA17280A16}" sibTransId="{CBCCECE5-4DF0-4C9F-8CFB-FDCE798A9AEF}"/>
    <dgm:cxn modelId="{F270B5DE-8144-4315-AB3B-A249FEAF8DDB}" type="presOf" srcId="{5F0251B1-B787-4F42-B727-EA450E7F4C1E}" destId="{E8DF87A2-062F-467E-B333-125DEF996B3F}" srcOrd="0" destOrd="0" presId="urn:microsoft.com/office/officeart/2005/8/layout/radial6"/>
    <dgm:cxn modelId="{7F9D65A8-445C-45F6-8918-4BE79FA44F8C}" type="presParOf" srcId="{E8DF87A2-062F-467E-B333-125DEF996B3F}" destId="{EFEAB15F-A751-43B0-A151-122D7F2C82C4}" srcOrd="0" destOrd="0" presId="urn:microsoft.com/office/officeart/2005/8/layout/radial6"/>
    <dgm:cxn modelId="{64875089-BB98-4AD5-AE80-D5404FCE604E}" type="presParOf" srcId="{E8DF87A2-062F-467E-B333-125DEF996B3F}" destId="{11995703-E6C4-4443-B8A0-6D2B3D42FAC7}" srcOrd="1" destOrd="0" presId="urn:microsoft.com/office/officeart/2005/8/layout/radial6"/>
    <dgm:cxn modelId="{CE145450-640D-45CC-A662-21516C3F2F8E}" type="presParOf" srcId="{E8DF87A2-062F-467E-B333-125DEF996B3F}" destId="{DA8F252F-5459-422F-9AF8-E78139A1C919}" srcOrd="2" destOrd="0" presId="urn:microsoft.com/office/officeart/2005/8/layout/radial6"/>
    <dgm:cxn modelId="{5A33ED09-DC66-45A5-B73F-030D7327C017}" type="presParOf" srcId="{E8DF87A2-062F-467E-B333-125DEF996B3F}" destId="{49BAA57B-70EF-4228-8F1F-2B284D13F1D7}" srcOrd="3" destOrd="0" presId="urn:microsoft.com/office/officeart/2005/8/layout/radial6"/>
    <dgm:cxn modelId="{569D91F3-6DD9-48F9-83B9-3FBA10387807}" type="presParOf" srcId="{E8DF87A2-062F-467E-B333-125DEF996B3F}" destId="{53C99E5A-BC9E-4920-8424-A68BBA75E399}" srcOrd="4" destOrd="0" presId="urn:microsoft.com/office/officeart/2005/8/layout/radial6"/>
    <dgm:cxn modelId="{A8ADC1DE-4641-4A35-AE62-E7879569AEDB}" type="presParOf" srcId="{E8DF87A2-062F-467E-B333-125DEF996B3F}" destId="{905B1294-FE6F-401A-8301-49A8331C254A}" srcOrd="5" destOrd="0" presId="urn:microsoft.com/office/officeart/2005/8/layout/radial6"/>
    <dgm:cxn modelId="{E8182B79-E033-4E3B-A7CB-A47119D720EB}" type="presParOf" srcId="{E8DF87A2-062F-467E-B333-125DEF996B3F}" destId="{D9066411-53D1-48C5-9B17-A304BB69FD7F}" srcOrd="6" destOrd="0" presId="urn:microsoft.com/office/officeart/2005/8/layout/radial6"/>
    <dgm:cxn modelId="{32E678BF-71DC-46F9-B466-37496EF9DF47}" type="presParOf" srcId="{E8DF87A2-062F-467E-B333-125DEF996B3F}" destId="{AD73887A-C3D7-4A3B-9690-9B2080FC5844}" srcOrd="7" destOrd="0" presId="urn:microsoft.com/office/officeart/2005/8/layout/radial6"/>
    <dgm:cxn modelId="{DA232A2A-B3EC-4EED-A6DF-028313949B18}" type="presParOf" srcId="{E8DF87A2-062F-467E-B333-125DEF996B3F}" destId="{CAA18041-B22A-4892-AF4E-4EB9B263B977}" srcOrd="8" destOrd="0" presId="urn:microsoft.com/office/officeart/2005/8/layout/radial6"/>
    <dgm:cxn modelId="{5895383D-CC25-4700-A10E-0B2FF35DD0BD}" type="presParOf" srcId="{E8DF87A2-062F-467E-B333-125DEF996B3F}" destId="{811E8742-0B13-42B6-909F-3C14C8F43B52}" srcOrd="9" destOrd="0" presId="urn:microsoft.com/office/officeart/2005/8/layout/radial6"/>
    <dgm:cxn modelId="{36FAADF6-A51C-4119-9366-C06EBC0428D8}" type="presParOf" srcId="{E8DF87A2-062F-467E-B333-125DEF996B3F}" destId="{27F2D3C8-CAAB-4117-8D37-04F9D661D928}" srcOrd="10" destOrd="0" presId="urn:microsoft.com/office/officeart/2005/8/layout/radial6"/>
    <dgm:cxn modelId="{A3A39840-3B50-4266-B7B4-A0BAC8E24F88}" type="presParOf" srcId="{E8DF87A2-062F-467E-B333-125DEF996B3F}" destId="{85669E14-EFBE-49DC-9AD1-4C92BDFA2CAC}" srcOrd="11" destOrd="0" presId="urn:microsoft.com/office/officeart/2005/8/layout/radial6"/>
    <dgm:cxn modelId="{1C375D6E-CBF7-4C47-A3C2-A7F760188982}" type="presParOf" srcId="{E8DF87A2-062F-467E-B333-125DEF996B3F}" destId="{2E54AA73-5FCD-4EB1-85B7-26FC9752E546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B8D68C-A66B-4D52-92C3-9499AE943158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F9254C45-3F26-404B-B2A9-81FB4501C0EB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ACTIVOS FIJOS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5A91FF74-2C87-4F94-A655-292F9B040CFA}" type="parTrans" cxnId="{F05EA5DD-6B6F-4935-8030-E81CB74100F1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4F298668-0261-4C70-B572-5438C0ED3CC5}" type="sibTrans" cxnId="{F05EA5DD-6B6F-4935-8030-E81CB74100F1}">
      <dgm:prSet custT="1"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12BBFC51-3524-4A7F-B4F3-BFF8C5E37F53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ACTIVOS DIFERIDOS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D84D734A-C41E-4986-85BE-1A326A213887}" type="parTrans" cxnId="{7E5F1B7D-C9A3-4635-90C7-7CF9EFE9F0AE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6E002FA9-21C2-4C02-8B06-67395A960E51}" type="sibTrans" cxnId="{7E5F1B7D-C9A3-4635-90C7-7CF9EFE9F0AE}">
      <dgm:prSet custT="1"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BC6CE527-B9B4-4DC9-82CC-EDB0DC82D940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INVERSION DEL PROYECTO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BD467E0A-0FEE-444C-B825-37AE6C00FC0B}" type="parTrans" cxnId="{C78F1850-E00D-40A0-8026-D57807D93A67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308A7139-BA87-4EBD-9204-766765B35D69}" type="sibTrans" cxnId="{C78F1850-E00D-40A0-8026-D57807D93A67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318EFFA1-B8D9-452E-8DFD-5CA6E2758E6E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CAPITAL DE TRABAJO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C78A28D0-29BB-4688-81B0-C4EA2293035E}" type="parTrans" cxnId="{8B60A7AD-BE79-4644-8632-F53A58DFFEA0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DE378C24-B94F-4FA5-8C29-B901B7A7FBBB}" type="sibTrans" cxnId="{8B60A7AD-BE79-4644-8632-F53A58DFFEA0}">
      <dgm:prSet custT="1"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7EECDE75-1E18-4EDB-B2AE-AC8779B910B0}" type="pres">
      <dgm:prSet presAssocID="{FCB8D68C-A66B-4D52-92C3-9499AE943158}" presName="linearFlow" presStyleCnt="0">
        <dgm:presLayoutVars>
          <dgm:dir/>
          <dgm:resizeHandles val="exact"/>
        </dgm:presLayoutVars>
      </dgm:prSet>
      <dgm:spPr/>
    </dgm:pt>
    <dgm:pt modelId="{796BCFFB-A492-456B-A569-5E86C6D633E1}" type="pres">
      <dgm:prSet presAssocID="{F9254C45-3F26-404B-B2A9-81FB4501C0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9BD52-3DD2-4E33-89F3-B86ACF83EE53}" type="pres">
      <dgm:prSet presAssocID="{4F298668-0261-4C70-B572-5438C0ED3CC5}" presName="spacerL" presStyleCnt="0"/>
      <dgm:spPr/>
    </dgm:pt>
    <dgm:pt modelId="{687BD085-4F7D-4090-9907-2647D0DB830D}" type="pres">
      <dgm:prSet presAssocID="{4F298668-0261-4C70-B572-5438C0ED3CC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5BB825C-E910-4B34-B344-ADFA68D42EC5}" type="pres">
      <dgm:prSet presAssocID="{4F298668-0261-4C70-B572-5438C0ED3CC5}" presName="spacerR" presStyleCnt="0"/>
      <dgm:spPr/>
    </dgm:pt>
    <dgm:pt modelId="{308061CA-11D1-4C4A-904E-4E6CC9C8764A}" type="pres">
      <dgm:prSet presAssocID="{12BBFC51-3524-4A7F-B4F3-BFF8C5E37F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F70A6-F1DB-48F3-9E13-54E091253572}" type="pres">
      <dgm:prSet presAssocID="{6E002FA9-21C2-4C02-8B06-67395A960E51}" presName="spacerL" presStyleCnt="0"/>
      <dgm:spPr/>
    </dgm:pt>
    <dgm:pt modelId="{4394E887-E5E1-4D33-A330-D28FF61DC9D8}" type="pres">
      <dgm:prSet presAssocID="{6E002FA9-21C2-4C02-8B06-67395A960E5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DC2A5FB-37B1-4FFD-A193-B3EBB1AC7A6F}" type="pres">
      <dgm:prSet presAssocID="{6E002FA9-21C2-4C02-8B06-67395A960E51}" presName="spacerR" presStyleCnt="0"/>
      <dgm:spPr/>
    </dgm:pt>
    <dgm:pt modelId="{974662E0-FC12-452D-A41D-BBDCC5DA8F65}" type="pres">
      <dgm:prSet presAssocID="{318EFFA1-B8D9-452E-8DFD-5CA6E2758E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741A89-AFCD-4F82-AC6C-45B165BF2E90}" type="pres">
      <dgm:prSet presAssocID="{DE378C24-B94F-4FA5-8C29-B901B7A7FBBB}" presName="spacerL" presStyleCnt="0"/>
      <dgm:spPr/>
    </dgm:pt>
    <dgm:pt modelId="{F1784ECF-403A-46BD-85BA-49B619A13AA1}" type="pres">
      <dgm:prSet presAssocID="{DE378C24-B94F-4FA5-8C29-B901B7A7FBB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9034671-2CF5-4408-AB64-93C5298F6943}" type="pres">
      <dgm:prSet presAssocID="{DE378C24-B94F-4FA5-8C29-B901B7A7FBBB}" presName="spacerR" presStyleCnt="0"/>
      <dgm:spPr/>
    </dgm:pt>
    <dgm:pt modelId="{93F47347-C8B2-46C4-AF5F-5E4EB3CDE012}" type="pres">
      <dgm:prSet presAssocID="{BC6CE527-B9B4-4DC9-82CC-EDB0DC82D9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8F1850-E00D-40A0-8026-D57807D93A67}" srcId="{FCB8D68C-A66B-4D52-92C3-9499AE943158}" destId="{BC6CE527-B9B4-4DC9-82CC-EDB0DC82D940}" srcOrd="3" destOrd="0" parTransId="{BD467E0A-0FEE-444C-B825-37AE6C00FC0B}" sibTransId="{308A7139-BA87-4EBD-9204-766765B35D69}"/>
    <dgm:cxn modelId="{7E5F1B7D-C9A3-4635-90C7-7CF9EFE9F0AE}" srcId="{FCB8D68C-A66B-4D52-92C3-9499AE943158}" destId="{12BBFC51-3524-4A7F-B4F3-BFF8C5E37F53}" srcOrd="1" destOrd="0" parTransId="{D84D734A-C41E-4986-85BE-1A326A213887}" sibTransId="{6E002FA9-21C2-4C02-8B06-67395A960E51}"/>
    <dgm:cxn modelId="{C2AF82D4-17DD-4254-92F1-0D29DF3F49D7}" type="presOf" srcId="{6E002FA9-21C2-4C02-8B06-67395A960E51}" destId="{4394E887-E5E1-4D33-A330-D28FF61DC9D8}" srcOrd="0" destOrd="0" presId="urn:microsoft.com/office/officeart/2005/8/layout/equation1"/>
    <dgm:cxn modelId="{73AAC782-45C1-4F6E-BBF9-E8B946AA859D}" type="presOf" srcId="{318EFFA1-B8D9-452E-8DFD-5CA6E2758E6E}" destId="{974662E0-FC12-452D-A41D-BBDCC5DA8F65}" srcOrd="0" destOrd="0" presId="urn:microsoft.com/office/officeart/2005/8/layout/equation1"/>
    <dgm:cxn modelId="{6C8174CB-A2C0-4D1A-81E0-862A8C0F9D04}" type="presOf" srcId="{DE378C24-B94F-4FA5-8C29-B901B7A7FBBB}" destId="{F1784ECF-403A-46BD-85BA-49B619A13AA1}" srcOrd="0" destOrd="0" presId="urn:microsoft.com/office/officeart/2005/8/layout/equation1"/>
    <dgm:cxn modelId="{8B60A7AD-BE79-4644-8632-F53A58DFFEA0}" srcId="{FCB8D68C-A66B-4D52-92C3-9499AE943158}" destId="{318EFFA1-B8D9-452E-8DFD-5CA6E2758E6E}" srcOrd="2" destOrd="0" parTransId="{C78A28D0-29BB-4688-81B0-C4EA2293035E}" sibTransId="{DE378C24-B94F-4FA5-8C29-B901B7A7FBBB}"/>
    <dgm:cxn modelId="{EF6B5A02-5B00-4013-B978-198426B2FA71}" type="presOf" srcId="{BC6CE527-B9B4-4DC9-82CC-EDB0DC82D940}" destId="{93F47347-C8B2-46C4-AF5F-5E4EB3CDE012}" srcOrd="0" destOrd="0" presId="urn:microsoft.com/office/officeart/2005/8/layout/equation1"/>
    <dgm:cxn modelId="{DF9849E2-8642-4E67-B520-249DA2F47EE6}" type="presOf" srcId="{4F298668-0261-4C70-B572-5438C0ED3CC5}" destId="{687BD085-4F7D-4090-9907-2647D0DB830D}" srcOrd="0" destOrd="0" presId="urn:microsoft.com/office/officeart/2005/8/layout/equation1"/>
    <dgm:cxn modelId="{F05EA5DD-6B6F-4935-8030-E81CB74100F1}" srcId="{FCB8D68C-A66B-4D52-92C3-9499AE943158}" destId="{F9254C45-3F26-404B-B2A9-81FB4501C0EB}" srcOrd="0" destOrd="0" parTransId="{5A91FF74-2C87-4F94-A655-292F9B040CFA}" sibTransId="{4F298668-0261-4C70-B572-5438C0ED3CC5}"/>
    <dgm:cxn modelId="{FA486760-8176-4197-B3F8-72391342EB7F}" type="presOf" srcId="{FCB8D68C-A66B-4D52-92C3-9499AE943158}" destId="{7EECDE75-1E18-4EDB-B2AE-AC8779B910B0}" srcOrd="0" destOrd="0" presId="urn:microsoft.com/office/officeart/2005/8/layout/equation1"/>
    <dgm:cxn modelId="{CDAFB382-4668-4DBC-A6B4-4DAEF7F058F4}" type="presOf" srcId="{12BBFC51-3524-4A7F-B4F3-BFF8C5E37F53}" destId="{308061CA-11D1-4C4A-904E-4E6CC9C8764A}" srcOrd="0" destOrd="0" presId="urn:microsoft.com/office/officeart/2005/8/layout/equation1"/>
    <dgm:cxn modelId="{EAFAFC52-F69B-4D98-800B-3D3F1B96239A}" type="presOf" srcId="{F9254C45-3F26-404B-B2A9-81FB4501C0EB}" destId="{796BCFFB-A492-456B-A569-5E86C6D633E1}" srcOrd="0" destOrd="0" presId="urn:microsoft.com/office/officeart/2005/8/layout/equation1"/>
    <dgm:cxn modelId="{CD08F65D-7308-42EB-AF80-66279A4D72C4}" type="presParOf" srcId="{7EECDE75-1E18-4EDB-B2AE-AC8779B910B0}" destId="{796BCFFB-A492-456B-A569-5E86C6D633E1}" srcOrd="0" destOrd="0" presId="urn:microsoft.com/office/officeart/2005/8/layout/equation1"/>
    <dgm:cxn modelId="{A7280AC6-3569-47AB-A8E5-69C8C8D61F37}" type="presParOf" srcId="{7EECDE75-1E18-4EDB-B2AE-AC8779B910B0}" destId="{3E69BD52-3DD2-4E33-89F3-B86ACF83EE53}" srcOrd="1" destOrd="0" presId="urn:microsoft.com/office/officeart/2005/8/layout/equation1"/>
    <dgm:cxn modelId="{2530F616-E8A3-47A8-9E87-739BA01AF0B4}" type="presParOf" srcId="{7EECDE75-1E18-4EDB-B2AE-AC8779B910B0}" destId="{687BD085-4F7D-4090-9907-2647D0DB830D}" srcOrd="2" destOrd="0" presId="urn:microsoft.com/office/officeart/2005/8/layout/equation1"/>
    <dgm:cxn modelId="{B5114E49-F969-4582-BDF4-B8FA78689B70}" type="presParOf" srcId="{7EECDE75-1E18-4EDB-B2AE-AC8779B910B0}" destId="{C5BB825C-E910-4B34-B344-ADFA68D42EC5}" srcOrd="3" destOrd="0" presId="urn:microsoft.com/office/officeart/2005/8/layout/equation1"/>
    <dgm:cxn modelId="{986CFAC0-7CB5-4AE1-AFB6-1C200912C104}" type="presParOf" srcId="{7EECDE75-1E18-4EDB-B2AE-AC8779B910B0}" destId="{308061CA-11D1-4C4A-904E-4E6CC9C8764A}" srcOrd="4" destOrd="0" presId="urn:microsoft.com/office/officeart/2005/8/layout/equation1"/>
    <dgm:cxn modelId="{C493B6A0-4EFE-49AC-9441-629F35138119}" type="presParOf" srcId="{7EECDE75-1E18-4EDB-B2AE-AC8779B910B0}" destId="{3C9F70A6-F1DB-48F3-9E13-54E091253572}" srcOrd="5" destOrd="0" presId="urn:microsoft.com/office/officeart/2005/8/layout/equation1"/>
    <dgm:cxn modelId="{8167CC10-BC4D-423F-94A0-8B98EAA13A2C}" type="presParOf" srcId="{7EECDE75-1E18-4EDB-B2AE-AC8779B910B0}" destId="{4394E887-E5E1-4D33-A330-D28FF61DC9D8}" srcOrd="6" destOrd="0" presId="urn:microsoft.com/office/officeart/2005/8/layout/equation1"/>
    <dgm:cxn modelId="{4724CA6A-F6B2-416F-B3F5-44A63D9DAE22}" type="presParOf" srcId="{7EECDE75-1E18-4EDB-B2AE-AC8779B910B0}" destId="{ADC2A5FB-37B1-4FFD-A193-B3EBB1AC7A6F}" srcOrd="7" destOrd="0" presId="urn:microsoft.com/office/officeart/2005/8/layout/equation1"/>
    <dgm:cxn modelId="{10129F55-6F82-4D0D-8D77-68A96B22A31E}" type="presParOf" srcId="{7EECDE75-1E18-4EDB-B2AE-AC8779B910B0}" destId="{974662E0-FC12-452D-A41D-BBDCC5DA8F65}" srcOrd="8" destOrd="0" presId="urn:microsoft.com/office/officeart/2005/8/layout/equation1"/>
    <dgm:cxn modelId="{E7673A4E-0D03-42E8-AF7D-2113266EED20}" type="presParOf" srcId="{7EECDE75-1E18-4EDB-B2AE-AC8779B910B0}" destId="{CA741A89-AFCD-4F82-AC6C-45B165BF2E90}" srcOrd="9" destOrd="0" presId="urn:microsoft.com/office/officeart/2005/8/layout/equation1"/>
    <dgm:cxn modelId="{5C7CB5A1-315D-421E-97F3-D028E0D81262}" type="presParOf" srcId="{7EECDE75-1E18-4EDB-B2AE-AC8779B910B0}" destId="{F1784ECF-403A-46BD-85BA-49B619A13AA1}" srcOrd="10" destOrd="0" presId="urn:microsoft.com/office/officeart/2005/8/layout/equation1"/>
    <dgm:cxn modelId="{0DEDFAD1-D6D8-42B5-8DFD-D69086A53C96}" type="presParOf" srcId="{7EECDE75-1E18-4EDB-B2AE-AC8779B910B0}" destId="{B9034671-2CF5-4408-AB64-93C5298F6943}" srcOrd="11" destOrd="0" presId="urn:microsoft.com/office/officeart/2005/8/layout/equation1"/>
    <dgm:cxn modelId="{9C34FC1E-6A76-4E84-857E-8C2462F0E4B4}" type="presParOf" srcId="{7EECDE75-1E18-4EDB-B2AE-AC8779B910B0}" destId="{93F47347-C8B2-46C4-AF5F-5E4EB3CDE012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688-43CD-4FF4-AD1C-D5B8D10EEEF1}" type="datetimeFigureOut">
              <a:rPr lang="es-EC" smtClean="0"/>
              <a:pPr/>
              <a:t>17/06/2014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302EB-A4EC-42F0-A789-DE38D79B7A5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6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302EB-A4EC-42F0-A789-DE38D79B7A5B}" type="slidenum">
              <a:rPr lang="es-EC" smtClean="0"/>
              <a:pPr/>
              <a:t>35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8014"/>
            <a:ext cx="1941689" cy="5487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7212" y="608014"/>
            <a:ext cx="5692422" cy="5487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7212" y="1976438"/>
            <a:ext cx="3817055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9733" y="1976438"/>
            <a:ext cx="3817056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212" y="608013"/>
            <a:ext cx="77695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212" y="1976438"/>
            <a:ext cx="7769578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163733" y="6405563"/>
            <a:ext cx="33866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6096000" y="6323014"/>
            <a:ext cx="338667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6705600" y="6405563"/>
            <a:ext cx="33866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6637867" y="6323014"/>
            <a:ext cx="338667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7247467" y="6405563"/>
            <a:ext cx="33866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7179733" y="6323014"/>
            <a:ext cx="338667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7789333" y="6405563"/>
            <a:ext cx="33866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7721600" y="6323014"/>
            <a:ext cx="338667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8329790" y="6405563"/>
            <a:ext cx="34007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8263467" y="6323014"/>
            <a:ext cx="338667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4488" indent="-344488" algn="l" defTabSz="912813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hyperlink" Target="http://www.google.com.ec/url?sa=i&amp;rct=j&amp;q=&amp;esrc=s&amp;frm=1&amp;source=images&amp;cd=&amp;cad=rja&amp;docid=0mSxmVYJROVwEM&amp;tbnid=LRzpmG9hfcTXIM:&amp;ved=0CAUQjRw&amp;url=http://www.mas.ec/cayambe/turismo/productos-turisticos/turismo-comunitario.html&amp;ei=0n0HU73kAtDNsQTAhoKgBg&amp;bvm=bv.61725948,d.dmQ&amp;psig=AFQjCNGh1fqAGRchVXgOSHFYtIQNOgRcvA&amp;ust=1393086217172327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com.ec/url?sa=i&amp;rct=j&amp;q=&amp;esrc=s&amp;frm=1&amp;source=images&amp;cd=&amp;cad=rja&amp;docid=-n2p05LaVAmUfM&amp;tbnid=P6yZ0rxDH7IEjM:&amp;ved=0CAUQjRw&amp;url=http://salutip.blogspot.com/2012/03/cuales-son-las-norma-de-convivencia-de.html&amp;ei=BX0HU6nxNtSqsQSynIGgDw&amp;bvm=bv.61725948,d.dmQ&amp;psig=AFQjCNGppHCX7G6ZyJ20bl9K0hyls8NNzw&amp;ust=1393085998192226" TargetMode="External"/><Relationship Id="rId12" Type="http://schemas.openxmlformats.org/officeDocument/2006/relationships/image" Target="../media/image6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hyperlink" Target="http://www.google.com.ec/url?sa=i&amp;rct=j&amp;q=&amp;esrc=s&amp;frm=1&amp;source=images&amp;cd=&amp;cad=rja&amp;docid=0w50hNIsTZ05OM&amp;tbnid=Vpyi6bBKSbwMgM:&amp;ved=0CAUQjRw&amp;url=http://makecuador-es.blogspot.com/2012/08/makecuador-presente-en-el-encuentro.html&amp;ei=o30HU-vbGpbKsQTY1YDgBQ&amp;bvm=bv.61725948,d.dmQ&amp;psig=AFQjCNGh1fqAGRchVXgOSHFYtIQNOgRcvA&amp;ust=1393086217172327" TargetMode="Externa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google.com.ec/url?sa=i&amp;rct=j&amp;q=&amp;esrc=s&amp;frm=1&amp;source=images&amp;cd=&amp;cad=rja&amp;docid=Talbre9eA5P7yM&amp;tbnid=dgZ3bYpwsJw6hM:&amp;ved=0CAUQjRw&amp;url=http://tatiz94.blogspot.com/2012/09/historia-de-la-recreacion.html&amp;ei=P30HU4vhKZfLsQSCnoGoCQ&amp;bvm=bv.61725948,d.dmQ&amp;psig=AFQjCNGgklkUuz7ozqm44qSnoW2-bjp-kg&amp;ust=1393086127058067" TargetMode="External"/><Relationship Id="rId1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com.ec/url?sa=i&amp;rct=j&amp;q=&amp;esrc=s&amp;frm=1&amp;source=images&amp;cd=&amp;cad=rja&amp;docid=JdRPIxpjEjVjoM&amp;tbnid=jvTNt4vIpvVvfM:&amp;ved=&amp;url=http://www.turismo.gob.ec/el-refugio-de-vida-silvestre-pasochoa-es-un-remanente-de-bosque-andino-cerca-de-quito/&amp;ei=434HU-KuEez40wGTooGYAw&amp;psig=AFQjCNGg1DdeSRK6wN1pbvLQp2109zt2_g&amp;ust=1393086563547850" TargetMode="External"/><Relationship Id="rId12" Type="http://schemas.openxmlformats.org/officeDocument/2006/relationships/image" Target="../media/image6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://www.google.com.ec/url?sa=i&amp;rct=j&amp;q=&amp;esrc=s&amp;frm=1&amp;source=images&amp;cd=&amp;cad=rja&amp;docid=P-8DLlA9A79uQM&amp;tbnid=6zaKiGI0h8iFQM:&amp;ved=0CAUQjRw&amp;url=http://www.guiadeviajeyturismo.net/alojamientos/lugares-de-descanso-en-el-campo/&amp;ei=u4AHU_7mLYm0sQT0k4F4&amp;bvm=bv.61725948,d.dmQ&amp;psig=AFQjCNEGjkHxa3_980tgZPnpujq_NS6EZA&amp;ust=1393086992617398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6.jpe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google.com.ec/url?sa=i&amp;rct=j&amp;q=&amp;esrc=s&amp;frm=1&amp;source=images&amp;cd=&amp;cad=rja&amp;docid=T5JBMMOXKJrkrM&amp;tbnid=2IfFj96JfQm_iM:&amp;ved=0CAUQjRw&amp;url=http://www.elcomercio.com/quito/Carnaval-puede-disfrutar-barrios-parroquias_0_862713816.html&amp;ei=IoAHU_HKHaThsASXrYGACA&amp;bvm=bv.61725948,d.dmQ&amp;psig=AFQjCNGLKkHsmHw1pydceHlyUUpTkat3Sg&amp;ust=139308687499045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url?sa=i&amp;rct=j&amp;q=&amp;esrc=s&amp;frm=1&amp;source=images&amp;cd=&amp;cad=rja&amp;docid=IAgfOrg_fJb6mM&amp;tbnid=YIwLL6VwMUD-kM:&amp;ved=0CAUQjRw&amp;url=http://negocios-internacionales.wikispaces.com/PROYECTAR+ACT+1&amp;ei=VKgPU6TWA4uN1AHj2oDoBg&amp;psig=AFQjCNGyT9EYeTvN27idEVA1n6wahV2yyg&amp;ust=1393621429461309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google.com.ec/url?sa=i&amp;rct=j&amp;q=&amp;esrc=s&amp;frm=1&amp;source=images&amp;cd=&amp;cad=rja&amp;docid=IAgfOrg_fJb6mM&amp;tbnid=x489rdL4lPu9IM:&amp;ved=0CAUQjRw&amp;url=http://negocios-internacionales.wikispaces.com/PROYECTAR+ACT+1&amp;ei=zagPU_DYFsXW0gGrj4GoBw&amp;psig=AFQjCNGyT9EYeTvN27idEVA1n6wahV2yyg&amp;ust=139362142946130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upload.wikimedia.org/wikipedia/commons/2/24/Mapa_Parroquia_Amagua%C3%B1a_(Quito)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7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0.png"/><Relationship Id="rId4" Type="http://schemas.openxmlformats.org/officeDocument/2006/relationships/image" Target="../media/image9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.ec/url?sa=i&amp;source=images&amp;cd=&amp;cad=rja&amp;docid=3WOHtVyJq0CsHM&amp;tbnid=9bPLweDPAMzfcM:&amp;ved=0CAgQjRw&amp;url=http://es.wikipedia.org/wiki/Pasochoa&amp;ei=u2oPU-u1IMrskQfR9oCQDA&amp;psig=AFQjCNHt-3Kgbk1XR8YvQ9A74TP_8zyDRg&amp;ust=139360569169029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812" y="1857364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DEPARTAMENTO DE CIENCIAS ECONOMICAS ADMINISTRATIVAS Y DE COMERCIO </a:t>
            </a:r>
            <a:endParaRPr lang="es-EC" dirty="0">
              <a:solidFill>
                <a:srgbClr val="0D0D0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62" y="2786058"/>
            <a:ext cx="864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INGENIERIA EN FINANZAS Y AUDITORIA, CPA</a:t>
            </a:r>
            <a:endParaRPr lang="es-EC" dirty="0">
              <a:solidFill>
                <a:srgbClr val="0D0D0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79191" y="3500438"/>
            <a:ext cx="79648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TEMA: “ESTUDIO DE </a:t>
            </a:r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VIABILIDAD  </a:t>
            </a:r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UNA ENTIDAD DE</a:t>
            </a:r>
          </a:p>
          <a:p>
            <a:pPr algn="ctr"/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ECONOMIA POPULAR Y SOLIDARIA PARA </a:t>
            </a:r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FOMENTAR  </a:t>
            </a:r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TURISMO </a:t>
            </a:r>
          </a:p>
          <a:p>
            <a:pPr algn="ctr"/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LA PARROQUIA DE </a:t>
            </a:r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AMAGUAÑA”</a:t>
            </a:r>
            <a:endParaRPr lang="es-EC" dirty="0">
              <a:solidFill>
                <a:srgbClr val="0D0D0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43174" y="4572008"/>
            <a:ext cx="5275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NANCY   MARINA   SUNTAXI   GUANOLIQUIN </a:t>
            </a:r>
            <a:endParaRPr lang="es-EC" dirty="0">
              <a:solidFill>
                <a:srgbClr val="0D0D0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57422" y="5214950"/>
            <a:ext cx="5128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DIRECTOR: ING. LUIS TIPAN </a:t>
            </a:r>
          </a:p>
          <a:p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COODIRECTOR: ECO. GUSTAVO MONCAYO </a:t>
            </a:r>
            <a:endParaRPr lang="es-EC" dirty="0">
              <a:solidFill>
                <a:srgbClr val="0D0D0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714612" y="6072206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C" b="1" dirty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SANGOLQUÍ, </a:t>
            </a:r>
            <a:r>
              <a:rPr lang="es-EC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FEBRERO 2014</a:t>
            </a:r>
            <a:endParaRPr lang="es-EC" b="1" dirty="0">
              <a:solidFill>
                <a:srgbClr val="0D0D0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6643734" cy="121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68263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  </a:t>
            </a:r>
            <a:endParaRPr lang="es-EC" sz="3600" b="1" dirty="0"/>
          </a:p>
        </p:txBody>
      </p:sp>
      <p:sp>
        <p:nvSpPr>
          <p:cNvPr id="17" name="16 Rectángulo"/>
          <p:cNvSpPr/>
          <p:nvPr/>
        </p:nvSpPr>
        <p:spPr>
          <a:xfrm>
            <a:off x="928662" y="35716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 smtClean="0"/>
              <a:t>CAPITULO I</a:t>
            </a:r>
            <a:br>
              <a:rPr lang="es-EC" sz="3200" dirty="0" smtClean="0"/>
            </a:br>
            <a:r>
              <a:rPr lang="es-EC" sz="3200" dirty="0" smtClean="0"/>
              <a:t>MACRO-ENTORNO </a:t>
            </a:r>
            <a:endParaRPr lang="es-EC" sz="3200" dirty="0"/>
          </a:p>
        </p:txBody>
      </p:sp>
      <p:pic>
        <p:nvPicPr>
          <p:cNvPr id="17412" name="Picture 4" descr="http://juanmenesesnohales.files.wordpress.com/2011/10/macroentorno.png?w=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704" y="1500174"/>
            <a:ext cx="6779320" cy="467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/>
          <a:lstStyle/>
          <a:p>
            <a:r>
              <a:rPr lang="es-EC" sz="3200" dirty="0" smtClean="0"/>
              <a:t>MICRO-ENTORNO </a:t>
            </a:r>
            <a:br>
              <a:rPr lang="es-EC" sz="3200" dirty="0" smtClean="0"/>
            </a:br>
            <a:r>
              <a:rPr lang="es-EC" sz="3200" dirty="0" smtClean="0"/>
              <a:t>PARROQUIA DE AMAGUAÑA </a:t>
            </a:r>
            <a:endParaRPr lang="es-EC" sz="32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38413" t="26328" b="25404"/>
          <a:stretch>
            <a:fillRect/>
          </a:stretch>
        </p:blipFill>
        <p:spPr bwMode="auto">
          <a:xfrm>
            <a:off x="1428728" y="1857364"/>
            <a:ext cx="6500858" cy="3786214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/>
          <a:lstStyle/>
          <a:p>
            <a:r>
              <a:rPr lang="es-EC" sz="3200" dirty="0" smtClean="0"/>
              <a:t>MICRO-ENTORNO </a:t>
            </a:r>
            <a:br>
              <a:rPr lang="es-EC" sz="3200" dirty="0" smtClean="0"/>
            </a:br>
            <a:r>
              <a:rPr lang="es-EC" sz="3200" dirty="0" smtClean="0"/>
              <a:t>ACTIVIDADES ECONOMICAS </a:t>
            </a:r>
            <a:endParaRPr lang="es-EC" sz="3200" dirty="0"/>
          </a:p>
        </p:txBody>
      </p:sp>
      <p:pic>
        <p:nvPicPr>
          <p:cNvPr id="5" name="4 Imagen" descr="http://www.ecuadorvolunteer.org/wp-content/uploads/2012/12/organic-farm-volunteering-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429132"/>
            <a:ext cx="205731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2.bp.blogspot.com/-iZGM9S-hVNE/T5l0ial1E7I/AAAAAAAAAnw/LIW7GOFuQ4k/s1600/agricultura_ecologic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500702"/>
            <a:ext cx="1678022" cy="11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ww.eldeber.com.bo/2012/2012-09-09/images/papas___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00702"/>
            <a:ext cx="2000232" cy="11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s://encrypted-tbn3.gstatic.com/images?q=tbn:ANd9GcQqw1VJBuSs7NoKZjga9dKFO98AbGWbDnhkcSfrJSENGR5HWuL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572008"/>
            <a:ext cx="1586014" cy="8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2.bp.blogspot.com/-7WBpFkO0hhs/TgChscU2oOI/AAAAAAAAaNs/XhiRHHWuJVw/s1600/habas%2Bguisadas%2B%25284%25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357826"/>
            <a:ext cx="1571636" cy="10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www.puntofrancoagro.com/es/gfx/home_arvej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500570"/>
            <a:ext cx="2000232" cy="1143008"/>
          </a:xfrm>
          <a:prstGeom prst="rect">
            <a:avLst/>
          </a:prstGeom>
          <a:noFill/>
        </p:spPr>
      </p:pic>
      <p:pic>
        <p:nvPicPr>
          <p:cNvPr id="13" name="12 Imagen" descr="http://2.bp.blogspot.com/-vxOdUzoPknk/UZvZpAOVtII/AAAAAAAAACY/k7JomPpgE1M/s1600/ganado_lechero%5B1%5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1357298"/>
            <a:ext cx="1809750" cy="161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www.tuyafm.com/wp-content/uploads/2013/11/HOY_002797809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135729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http://www.valorsoja.com/wp-content/uploads/PollosBlancos-1024x76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2857496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https://encrypted-tbn3.gstatic.com/images?q=tbn:ANd9GcSHjOGHhxHB1PQqploI5po1njatwqi7YxPJThVMJ00Z0ujIEuFlwQ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135729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http://expoferiaambato.files.wordpress.com/2012/02/cuyes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12" y="2500306"/>
            <a:ext cx="1857388" cy="109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500034" y="2000240"/>
            <a:ext cx="1571636" cy="369332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GANADERIA 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0034" y="5214950"/>
            <a:ext cx="1857388" cy="369332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AGRICULTURA 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 bwMode="auto">
          <a:xfrm>
            <a:off x="2143108" y="2143116"/>
            <a:ext cx="357190" cy="21431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>
            <a:off x="2428860" y="5286388"/>
            <a:ext cx="571504" cy="28575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2428892" cy="428628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>GASTRONOMIA</a:t>
            </a:r>
            <a:br>
              <a:rPr lang="es-EC" sz="2000" dirty="0" smtClean="0"/>
            </a:br>
            <a:endParaRPr lang="es-EC" sz="2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357686" y="785794"/>
            <a:ext cx="4000528" cy="357190"/>
          </a:xfrm>
          <a:ln w="57150">
            <a:solidFill>
              <a:schemeClr val="accent3">
                <a:lumMod val="25000"/>
              </a:schemeClr>
            </a:solidFill>
          </a:ln>
        </p:spPr>
        <p:txBody>
          <a:bodyPr/>
          <a:lstStyle/>
          <a:p>
            <a:r>
              <a:rPr lang="es-EC" sz="2000" dirty="0" smtClean="0"/>
              <a:t>FIESTAS PARROQUIALES </a:t>
            </a:r>
            <a:endParaRPr lang="es-EC" sz="2000" dirty="0"/>
          </a:p>
        </p:txBody>
      </p:sp>
      <p:pic>
        <p:nvPicPr>
          <p:cNvPr id="6" name="5 Imagen" descr="http://karlamishel.files.wordpress.com/2012/04/yaguarloc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369156" cy="7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s://encrypted-tbn1.gstatic.com/images?q=tbn:ANd9GcQuxpz9VcQrAvbDkrgMyelsNPSWDhV318-AoVY4f3-E3CR-Cd-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1357322" cy="7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encontrarte.aporrea.org/imagenes/122/chich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786190"/>
            <a:ext cx="171451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puntoporpuntointernacional.com/portal/sites/default/files/comida-tipica-1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496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losmotesdelamagdalena.com/images/promocion/TORTILLA%20CAUCAR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071678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s://encrypted-tbn1.gstatic.com/images?q=tbn:ANd9GcSHlB8XQ6TuJv8H9jbzTTd51ll2QpHkZ8QlO__-jQTtwGjjW7FGe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2928934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2.bp.blogspot.com/_N7JYqACzITE/TQFK6i4kVvI/AAAAAAAAAAU/w8FhY0GcGpc/s1600/D3CA3PH86ZCAIL8GY6CAJURFEUCAHSH2MTCAMIR8EGCABYCR27CA5Q9IEVCAKMRKHQCAHV80X4CAJ7VZ1BCABPZH0ZCA763VYECA7ZFF6LCA9AAC9PCAWNYY20CAUNALI8CAHAR3OFCARV20EW.jpg"/>
          <p:cNvPicPr/>
          <p:nvPr/>
        </p:nvPicPr>
        <p:blipFill>
          <a:blip r:embed="rId8"/>
          <a:srcRect t="45349" r="24320"/>
          <a:stretch>
            <a:fillRect/>
          </a:stretch>
        </p:blipFill>
        <p:spPr bwMode="auto">
          <a:xfrm>
            <a:off x="1643042" y="1357298"/>
            <a:ext cx="1430371" cy="6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alt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785926"/>
            <a:ext cx="1488737" cy="19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alt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298" y="178592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http://blogtripcarpedm.files.wordpress.com/2013/02/programadelcarnavaldeambato2013fiestasfloresyfrutas.jpg?w=30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1785926"/>
            <a:ext cx="2357454" cy="20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3 Título"/>
          <p:cNvSpPr txBox="1">
            <a:spLocks/>
          </p:cNvSpPr>
          <p:nvPr/>
        </p:nvSpPr>
        <p:spPr bwMode="auto">
          <a:xfrm>
            <a:off x="4857752" y="4429132"/>
            <a:ext cx="2214578" cy="357190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ARTESANIAS</a:t>
            </a:r>
            <a:r>
              <a:rPr kumimoji="0" lang="es-EC" sz="2000" b="1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18 Imagen" descr="1Artesano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214950"/>
            <a:ext cx="1879324" cy="140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P100008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5214950"/>
            <a:ext cx="1882913" cy="141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 descr="P1000093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2" y="5429264"/>
            <a:ext cx="1643074" cy="122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21 Flecha abajo"/>
          <p:cNvSpPr/>
          <p:nvPr/>
        </p:nvSpPr>
        <p:spPr bwMode="auto">
          <a:xfrm>
            <a:off x="1428728" y="928670"/>
            <a:ext cx="428628" cy="35719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22 Flecha abajo"/>
          <p:cNvSpPr/>
          <p:nvPr/>
        </p:nvSpPr>
        <p:spPr bwMode="auto">
          <a:xfrm>
            <a:off x="6429388" y="1214422"/>
            <a:ext cx="428628" cy="50006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23 Flecha abajo"/>
          <p:cNvSpPr/>
          <p:nvPr/>
        </p:nvSpPr>
        <p:spPr bwMode="auto">
          <a:xfrm>
            <a:off x="5786446" y="4857760"/>
            <a:ext cx="428628" cy="42862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-357214"/>
            <a:ext cx="7772400" cy="1470025"/>
          </a:xfrm>
        </p:spPr>
        <p:txBody>
          <a:bodyPr/>
          <a:lstStyle/>
          <a:p>
            <a:r>
              <a:rPr lang="es-EC" sz="2800" dirty="0" smtClean="0"/>
              <a:t>ATRACTIVOS TURISTICOS </a:t>
            </a:r>
            <a:endParaRPr lang="es-EC" sz="2800" dirty="0"/>
          </a:p>
        </p:txBody>
      </p:sp>
      <p:pic>
        <p:nvPicPr>
          <p:cNvPr id="4" name="3 Imagen" descr="DSC058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2714612" cy="236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uripogy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929198"/>
            <a:ext cx="277283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catahuango_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142984"/>
            <a:ext cx="257176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DSC059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000588"/>
            <a:ext cx="2428892" cy="157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al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000372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57158" y="11429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RESERVA PASOCHOA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643570" y="37861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CACHACO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14744" y="142873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HACIENDA  DE MANUELITA  SAENZ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57224" y="442913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2"/>
                </a:solidFill>
              </a:rPr>
              <a:t>LAS MIL GRADAS 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29454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/>
                </a:solidFill>
              </a:rPr>
              <a:t>EL CURIPOGYO </a:t>
            </a:r>
            <a:endParaRPr lang="es-EC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14348" y="214291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ATRACTIVOS TURISTICOS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2 Imagen" descr="1iglesia-noch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2643206" cy="202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 descr="cru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143248"/>
            <a:ext cx="2227194" cy="174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DSC046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714884"/>
            <a:ext cx="2326585" cy="174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castill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786322"/>
            <a:ext cx="2285984" cy="190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000364" y="157161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2"/>
                </a:solidFill>
              </a:rPr>
              <a:t>IGLESIA DE AMAGUAÑA 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72132" y="357187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/>
                </a:solidFill>
              </a:rPr>
              <a:t>IGLESIA DE CHILLO JIJON 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3768" y="5072074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MIRADOR DE CATAGUANGO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596" y="4214818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CASTILLO DE AMAGUAÑA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1" name="1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214422"/>
            <a:ext cx="2583125" cy="195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6643702" y="13572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HOSTERIAS DE PESCA DEPORTIVA </a:t>
            </a:r>
            <a:endParaRPr lang="es-EC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ESTUDIO DE MERCADO   </a:t>
            </a: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3357554" y="1214422"/>
            <a:ext cx="2928958" cy="571504"/>
          </a:xfrm>
          <a:ln w="57150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es-EC" sz="2800" dirty="0" smtClean="0"/>
              <a:t>Objetivo general </a:t>
            </a:r>
            <a:endParaRPr lang="es-EC" sz="2800" dirty="0"/>
          </a:p>
        </p:txBody>
      </p:sp>
      <p:sp>
        <p:nvSpPr>
          <p:cNvPr id="10" name="7 Subtítulo"/>
          <p:cNvSpPr txBox="1">
            <a:spLocks/>
          </p:cNvSpPr>
          <p:nvPr/>
        </p:nvSpPr>
        <p:spPr bwMode="auto">
          <a:xfrm>
            <a:off x="1500166" y="2786058"/>
            <a:ext cx="6858048" cy="121444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Establecer necesidades de</a:t>
            </a:r>
            <a:r>
              <a:rPr kumimoji="0" lang="es-EC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comunidad</a:t>
            </a:r>
            <a:r>
              <a:rPr lang="es-EC" sz="2800" kern="0" dirty="0" smtClean="0"/>
              <a:t>d</a:t>
            </a:r>
            <a:r>
              <a:rPr kumimoji="0" lang="es-EC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Identificar aceptación del Centro Turístico</a:t>
            </a:r>
            <a:r>
              <a:rPr kumimoji="0" lang="es-EC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Flecha derecha"/>
          <p:cNvSpPr/>
          <p:nvPr/>
        </p:nvSpPr>
        <p:spPr bwMode="auto">
          <a:xfrm rot="5400000">
            <a:off x="4429124" y="2000240"/>
            <a:ext cx="642942" cy="50006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Título"/>
          <p:cNvSpPr txBox="1">
            <a:spLocks/>
          </p:cNvSpPr>
          <p:nvPr/>
        </p:nvSpPr>
        <p:spPr bwMode="auto">
          <a:xfrm>
            <a:off x="1500166" y="1928802"/>
            <a:ext cx="1571636" cy="714380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Turista 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6 Título"/>
          <p:cNvSpPr txBox="1">
            <a:spLocks/>
          </p:cNvSpPr>
          <p:nvPr/>
        </p:nvSpPr>
        <p:spPr bwMode="auto">
          <a:xfrm>
            <a:off x="5429256" y="2000240"/>
            <a:ext cx="2214610" cy="571505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2800" b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Comunidad 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7 Subtítulo"/>
          <p:cNvSpPr txBox="1">
            <a:spLocks/>
          </p:cNvSpPr>
          <p:nvPr/>
        </p:nvSpPr>
        <p:spPr>
          <a:xfrm>
            <a:off x="285720" y="3357562"/>
            <a:ext cx="3857652" cy="2714644"/>
          </a:xfrm>
          <a:prstGeom prst="rect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txBody>
          <a:bodyPr/>
          <a:lstStyle/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Determinar características del centro</a:t>
            </a:r>
          </a:p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Determinar oferta y demanda </a:t>
            </a:r>
          </a:p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Conocer gustos y preferencias </a:t>
            </a:r>
          </a:p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Analizar precios </a:t>
            </a:r>
          </a:p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Determinar el segmento de mercado </a:t>
            </a:r>
          </a:p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C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7 Subtítulo"/>
          <p:cNvSpPr txBox="1">
            <a:spLocks/>
          </p:cNvSpPr>
          <p:nvPr/>
        </p:nvSpPr>
        <p:spPr bwMode="auto">
          <a:xfrm>
            <a:off x="4714876" y="3214686"/>
            <a:ext cx="4000528" cy="2395542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Conocer </a:t>
            </a:r>
            <a:r>
              <a:rPr kumimoji="0" lang="es-EC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actividades económicas de los pobladores 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s-EC" sz="2000" kern="0" baseline="0" dirty="0" smtClean="0"/>
              <a:t>  Grado</a:t>
            </a:r>
            <a:r>
              <a:rPr lang="es-EC" sz="2000" kern="0" dirty="0" smtClean="0"/>
              <a:t> de aceptación para su ejecución 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Determinar</a:t>
            </a:r>
            <a:r>
              <a:rPr kumimoji="0" lang="es-EC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nivel de conocimiento de los atractivos turísticos 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abajo"/>
          <p:cNvSpPr/>
          <p:nvPr/>
        </p:nvSpPr>
        <p:spPr bwMode="auto">
          <a:xfrm>
            <a:off x="2071670" y="2714620"/>
            <a:ext cx="500066" cy="42862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6429388" y="2643182"/>
            <a:ext cx="428628" cy="50006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4612" y="642918"/>
            <a:ext cx="3357586" cy="584775"/>
          </a:xfrm>
          <a:prstGeom prst="rect">
            <a:avLst/>
          </a:prstGeom>
          <a:noFill/>
          <a:ln w="57150">
            <a:solidFill>
              <a:schemeClr val="accent3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Objetivo específico </a:t>
            </a:r>
            <a:endParaRPr lang="es-EC" sz="3200" dirty="0"/>
          </a:p>
        </p:txBody>
      </p:sp>
      <p:sp>
        <p:nvSpPr>
          <p:cNvPr id="9" name="8 Flecha abajo"/>
          <p:cNvSpPr/>
          <p:nvPr/>
        </p:nvSpPr>
        <p:spPr bwMode="auto">
          <a:xfrm>
            <a:off x="2714612" y="1357298"/>
            <a:ext cx="357190" cy="35719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Flecha abajo"/>
          <p:cNvSpPr/>
          <p:nvPr/>
        </p:nvSpPr>
        <p:spPr bwMode="auto">
          <a:xfrm>
            <a:off x="5786446" y="1357298"/>
            <a:ext cx="357190" cy="35719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ESTRUCTURA DE MERCADO </a:t>
            </a:r>
            <a:endParaRPr lang="es-EC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19775" t="26367" r="23095" b="35547"/>
          <a:stretch>
            <a:fillRect/>
          </a:stretch>
        </p:blipFill>
        <p:spPr bwMode="auto">
          <a:xfrm>
            <a:off x="857224" y="1928802"/>
            <a:ext cx="74295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300039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IDENTIFICACIÓN DEL SERVICIO</a:t>
            </a:r>
          </a:p>
        </p:txBody>
      </p:sp>
      <p:pic>
        <p:nvPicPr>
          <p:cNvPr id="14338" name="Picture 2" descr="https://encrypted-tbn1.gstatic.com/images?q=tbn:ANd9GcSM0Xbi9Iql3Ekx7EXjg_Vm4xCD6-EAd-fO9ZEKMKQPfBQ-EHib4Q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785794"/>
            <a:ext cx="2357454" cy="1417554"/>
          </a:xfrm>
          <a:prstGeom prst="rect">
            <a:avLst/>
          </a:prstGeom>
          <a:noFill/>
        </p:spPr>
      </p:pic>
      <p:pic>
        <p:nvPicPr>
          <p:cNvPr id="14340" name="Picture 4" descr="http://1.bp.blogspot.com/-KyJZvvitRpk/TgtBkmgNA5I/AAAAAAAAAAo/09NAZIoPsHc/s1600/recreacion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2571744"/>
            <a:ext cx="2557313" cy="1643074"/>
          </a:xfrm>
          <a:prstGeom prst="rect">
            <a:avLst/>
          </a:prstGeom>
          <a:noFill/>
        </p:spPr>
      </p:pic>
      <p:pic>
        <p:nvPicPr>
          <p:cNvPr id="14342" name="Picture 6" descr="https://encrypted-tbn2.gstatic.com/images?q=tbn:ANd9GcRqytbJbGCHAYs2wWvzSjWlFSzOlq3k0uWMXs9O9PD01kfnuNO05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4572008"/>
            <a:ext cx="2192241" cy="1643074"/>
          </a:xfrm>
          <a:prstGeom prst="rect">
            <a:avLst/>
          </a:prstGeom>
          <a:noFill/>
        </p:spPr>
      </p:pic>
      <p:pic>
        <p:nvPicPr>
          <p:cNvPr id="14344" name="Picture 8" descr="http://www.mas.ec/cayambe/turismo/imagenes/afich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t="22901"/>
          <a:stretch>
            <a:fillRect/>
          </a:stretch>
        </p:blipFill>
        <p:spPr bwMode="auto">
          <a:xfrm>
            <a:off x="5786446" y="4572008"/>
            <a:ext cx="2000264" cy="162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14355"/>
          </a:xfrm>
        </p:spPr>
        <p:txBody>
          <a:bodyPr/>
          <a:lstStyle/>
          <a:p>
            <a:r>
              <a:rPr lang="es-EC" sz="4000" dirty="0" smtClean="0"/>
              <a:t>CONTENIDO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572000" y="2857496"/>
            <a:ext cx="277180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CAPITULO IV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ESTUDIO TÉCNICO </a:t>
            </a: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0" y="1142984"/>
            <a:ext cx="28575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CAPITULO I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DETERMINACIÓN DEL PROBLEMA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500562" y="1071546"/>
            <a:ext cx="257176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CAPITULO II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MARCO TEÓRICO</a:t>
            </a: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0" y="2714620"/>
            <a:ext cx="278608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CAPITULO III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ESTUDIO DE MERCADO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0" y="4572008"/>
            <a:ext cx="264320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CAPITULO V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es-EC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EMPRESA Y SU ORGANIZACIÓN </a:t>
            </a: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4572000" y="5000636"/>
            <a:ext cx="264323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CAPITULO VI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ESTUDIO</a:t>
            </a:r>
            <a:r>
              <a:rPr kumimoji="0" lang="es-EC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FINANCIERO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l_fi" descr="http://1.bp.blogspot.com/-4I5I1PvH0Jo/T8aRwmzS19I/AAAAAAAAAOI/PRVShNmJ3SA/s320/financiamient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72074"/>
            <a:ext cx="1607846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l_fi" descr="http://www.gerentes.com/Image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572008"/>
            <a:ext cx="1845036" cy="13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www.feebbo.com/blog/wp-content/uploads/2011/09/Estud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786058"/>
            <a:ext cx="1924329" cy="13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l_fi" descr="http://www.guidoluis.com/wp-content/uploads/2009/12/Problemas3-450x45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928670"/>
            <a:ext cx="1501637" cy="15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l_fi" descr="http://t3.gstatic.com/images?q=tbn:ANd9GcQQP8YgFNuwxRvVB6KDiNCy0z7DzXYlG2nzcAXKTP5VgR_667RVlsoDmrrx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714356"/>
            <a:ext cx="15900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l_fi" descr="http://mscjoseapacheco.files.wordpress.com/2013/01/estudio-te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857496"/>
            <a:ext cx="17481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CARACTERISTICAS DEL SERVICIO</a:t>
            </a:r>
          </a:p>
        </p:txBody>
      </p:sp>
      <p:sp>
        <p:nvSpPr>
          <p:cNvPr id="14342" name="AutoShape 5" descr="http://t2.gstatic.com/images?q=tbn:ANd9GcQG5DGA-XKecKtOpfccKg1eWekDvQ1clRedvLx_dwjFjYJp3tyQ"/>
          <p:cNvSpPr>
            <a:spLocks noChangeAspect="1" noChangeArrowheads="1"/>
          </p:cNvSpPr>
          <p:nvPr/>
        </p:nvSpPr>
        <p:spPr bwMode="auto">
          <a:xfrm>
            <a:off x="0" y="-8763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714348" y="1000108"/>
          <a:ext cx="814393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s://encrypted-tbn1.gstatic.com/images?q=tbn:ANd9GcQh-3jssNEnz6tLilDm5wXLCLm0U4yAKWhS7_7yVPMYXr6k03yY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429132"/>
            <a:ext cx="2143125" cy="1447801"/>
          </a:xfrm>
          <a:prstGeom prst="rect">
            <a:avLst/>
          </a:prstGeom>
          <a:noFill/>
        </p:spPr>
      </p:pic>
      <p:pic>
        <p:nvPicPr>
          <p:cNvPr id="13316" name="Picture 4" descr="https://encrypted-tbn1.gstatic.com/images?q=tbn:ANd9GcTili7rfvOzV783pto16QxYza0APYJxXW6gYHu4FldemDg7e1OnT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4357694"/>
            <a:ext cx="2115664" cy="1500198"/>
          </a:xfrm>
          <a:prstGeom prst="rect">
            <a:avLst/>
          </a:prstGeom>
          <a:noFill/>
        </p:spPr>
      </p:pic>
      <p:pic>
        <p:nvPicPr>
          <p:cNvPr id="13318" name="Picture 6" descr="https://encrypted-tbn2.gstatic.com/images?q=tbn:ANd9GcRqEsRF3SDhDvl2K8tyDmM3FzC2hOqTFsW1EnU1JVLinsIjIKbCJ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4357694"/>
            <a:ext cx="2143140" cy="142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69578" cy="1143000"/>
          </a:xfrm>
        </p:spPr>
        <p:txBody>
          <a:bodyPr/>
          <a:lstStyle/>
          <a:p>
            <a:r>
              <a:rPr lang="es-EC" dirty="0" smtClean="0"/>
              <a:t>Paquetes Turísticos </a:t>
            </a:r>
            <a:endParaRPr lang="es-EC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/>
          <a:srcRect l="20097" t="27252" r="42669" b="34062"/>
          <a:stretch>
            <a:fillRect/>
          </a:stretch>
        </p:blipFill>
        <p:spPr bwMode="auto">
          <a:xfrm>
            <a:off x="285720" y="1857364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/>
          <a:srcRect l="21315" t="32795" r="47677" b="24480"/>
          <a:stretch>
            <a:fillRect/>
          </a:stretch>
        </p:blipFill>
        <p:spPr bwMode="auto">
          <a:xfrm>
            <a:off x="3286116" y="1857364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/>
          <a:srcRect l="19362" t="41801" r="33298" b="13395"/>
          <a:stretch>
            <a:fillRect/>
          </a:stretch>
        </p:blipFill>
        <p:spPr bwMode="auto">
          <a:xfrm>
            <a:off x="5929322" y="1857364"/>
            <a:ext cx="32146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72132" y="3071810"/>
            <a:ext cx="3357586" cy="1752600"/>
          </a:xfrm>
        </p:spPr>
        <p:txBody>
          <a:bodyPr/>
          <a:lstStyle/>
          <a:p>
            <a:pPr algn="just"/>
            <a:r>
              <a:rPr lang="es-ES" sz="1000" dirty="0" smtClean="0"/>
              <a:t>Donde:</a:t>
            </a:r>
            <a:endParaRPr lang="es-EC" sz="1000" dirty="0" smtClean="0"/>
          </a:p>
          <a:p>
            <a:pPr algn="just"/>
            <a:r>
              <a:rPr lang="es-ES" sz="1000" dirty="0" smtClean="0"/>
              <a:t>N: Tamaño de la población o universo</a:t>
            </a:r>
            <a:endParaRPr lang="es-EC" sz="1000" dirty="0" smtClean="0"/>
          </a:p>
          <a:p>
            <a:pPr algn="just"/>
            <a:r>
              <a:rPr lang="es-ES" sz="1000" dirty="0" smtClean="0"/>
              <a:t>Z=margen de confiabilidad de distribución normas que producirá el nivel deseado de confianza (para un nivel de confianza del 95% o un z</a:t>
            </a:r>
            <a:br>
              <a:rPr lang="es-ES" sz="1000" dirty="0" smtClean="0"/>
            </a:br>
            <a:r>
              <a:rPr lang="es-ES" sz="1000" dirty="0" smtClean="0"/>
              <a:t>=1.96)</a:t>
            </a:r>
            <a:endParaRPr lang="es-EC" sz="1000" dirty="0" smtClean="0"/>
          </a:p>
          <a:p>
            <a:pPr algn="just"/>
            <a:r>
              <a:rPr lang="es-ES" sz="1000" dirty="0" smtClean="0"/>
              <a:t>P= probabilidad que el evento ocurra, es decir que un encuestados pertenezca al segmento de mercado objeto</a:t>
            </a:r>
            <a:endParaRPr lang="es-EC" sz="1000" dirty="0" smtClean="0"/>
          </a:p>
          <a:p>
            <a:pPr algn="just"/>
            <a:r>
              <a:rPr lang="es-ES" sz="1000" dirty="0" smtClean="0"/>
              <a:t>Q= probabilidad que el evento no ocurra</a:t>
            </a:r>
            <a:endParaRPr lang="es-EC" sz="1000" dirty="0" smtClean="0"/>
          </a:p>
          <a:p>
            <a:pPr algn="just"/>
            <a:r>
              <a:rPr lang="es-ES" sz="1000" dirty="0" smtClean="0"/>
              <a:t>E= margen de confiabilidad del 95%, el error permitido es del 5%</a:t>
            </a:r>
            <a:endParaRPr lang="es-EC" sz="1000" dirty="0" smtClean="0"/>
          </a:p>
          <a:p>
            <a:pPr algn="just"/>
            <a:endParaRPr lang="es-EC" sz="1000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C" sz="2800" dirty="0" smtClean="0"/>
              <a:t>DEFINICION DEL UNIVERSO Y MUESTRA </a:t>
            </a:r>
            <a:endParaRPr lang="es-EC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64" t="43946" r="24560" b="40429"/>
          <a:stretch>
            <a:fillRect/>
          </a:stretch>
        </p:blipFill>
        <p:spPr bwMode="auto">
          <a:xfrm>
            <a:off x="500034" y="2428868"/>
            <a:ext cx="48577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72198" y="2214554"/>
            <a:ext cx="2428892" cy="64294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28662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UNIVERSO 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43636" y="171448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MUESTRA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es-EC" dirty="0" smtClean="0"/>
              <a:t>INSTRUMENTOS DE INVESTIGACION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75260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l="18310" t="31250" r="23828" b="28711"/>
          <a:stretch>
            <a:fillRect/>
          </a:stretch>
        </p:blipFill>
        <p:spPr bwMode="auto">
          <a:xfrm>
            <a:off x="1000099" y="1928802"/>
            <a:ext cx="73581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7769578" cy="1143000"/>
          </a:xfrm>
        </p:spPr>
        <p:txBody>
          <a:bodyPr/>
          <a:lstStyle/>
          <a:p>
            <a:r>
              <a:rPr lang="es-EC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ENCUESTA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24735" t="23411" r="27878" b="8361"/>
          <a:stretch>
            <a:fillRect/>
          </a:stretch>
        </p:blipFill>
        <p:spPr bwMode="auto">
          <a:xfrm>
            <a:off x="2357422" y="1071546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 l="23081" t="23077" r="23708" b="51460"/>
          <a:stretch>
            <a:fillRect/>
          </a:stretch>
        </p:blipFill>
        <p:spPr bwMode="auto">
          <a:xfrm>
            <a:off x="2357422" y="5357826"/>
            <a:ext cx="49292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1470025"/>
          </a:xfrm>
        </p:spPr>
        <p:txBody>
          <a:bodyPr/>
          <a:lstStyle/>
          <a:p>
            <a:r>
              <a:rPr lang="es-EC" dirty="0" smtClean="0"/>
              <a:t>CONCLUSIONES DE LAS ENCUESTAS </a:t>
            </a:r>
            <a:endParaRPr lang="es-EC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es-EC" sz="3200" dirty="0" smtClean="0"/>
              <a:t>RESULTADOS   DE ENCUESTAS  </a:t>
            </a:r>
            <a:endParaRPr lang="es-EC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6900866" cy="1285884"/>
          </a:xfrm>
          <a:ln w="57150"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es-EC" sz="2800" dirty="0" smtClean="0"/>
              <a:t>El 98%  de encuestados aceptan la creación del Centro Turístico ya que beneficiara a la comunidad  </a:t>
            </a:r>
            <a:br>
              <a:rPr lang="es-EC" sz="2800" dirty="0" smtClean="0"/>
            </a:br>
            <a:endParaRPr lang="es-EC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571604" y="471488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3500438"/>
            <a:ext cx="7500990" cy="138499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El 73% tiene conocimiento de atractivos  que en su mayoría, pero el otro porcentaje necesita tener conocimiento de su comunidad 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214282" y="642918"/>
          <a:ext cx="457203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572132" y="1428736"/>
          <a:ext cx="311466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11 Conector recto"/>
          <p:cNvCxnSpPr/>
          <p:nvPr/>
        </p:nvCxnSpPr>
        <p:spPr>
          <a:xfrm rot="5400000">
            <a:off x="2571750" y="3429000"/>
            <a:ext cx="485933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 dirty="0"/>
              <a:t>DEMANDA Y OFERTA 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1571625" y="9159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DEMANDA 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072188" y="9286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OFERTA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es-EC" sz="2800" dirty="0" smtClean="0"/>
              <a:t>FACTORES QUE AFECTAN LA  DEMANDA  </a:t>
            </a:r>
            <a:endParaRPr lang="es-EC" sz="2800" dirty="0"/>
          </a:p>
        </p:txBody>
      </p:sp>
      <p:pic>
        <p:nvPicPr>
          <p:cNvPr id="4" name="3 Imagen" descr="http://www.eumed.net/libros-gratis/2012b/1217/conducta_consumidores.jpg"/>
          <p:cNvPicPr/>
          <p:nvPr/>
        </p:nvPicPr>
        <p:blipFill>
          <a:blip r:embed="rId2"/>
          <a:srcRect r="21108"/>
          <a:stretch>
            <a:fillRect/>
          </a:stretch>
        </p:blipFill>
        <p:spPr bwMode="auto">
          <a:xfrm>
            <a:off x="1071538" y="1285860"/>
            <a:ext cx="67866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encrypted-tbn3.gstatic.com/images?q=tbn:ANd9GcToAZP2HpKTXD-wZHOtMgrQY_YAhjGAWcAByz7NuSXqzLj5tGru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857628"/>
            <a:ext cx="47148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es-EC" sz="2800" dirty="0" smtClean="0"/>
              <a:t>FACTORES QUE AFECTAN LA OFERTA </a:t>
            </a:r>
            <a:endParaRPr lang="es-EC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400800" cy="175260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irc_mi" descr="http://negocios-internacionales.wikispaces.com/file/view/FACTORES_DE_LA_OFERTA.jpg/157717007/FACTORES_DE_LA_OFERTA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81200"/>
            <a:ext cx="7215238" cy="42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15370" cy="500065"/>
          </a:xfrm>
        </p:spPr>
        <p:txBody>
          <a:bodyPr>
            <a:noAutofit/>
          </a:bodyPr>
          <a:lstStyle/>
          <a:p>
            <a:r>
              <a:rPr lang="es-EC" sz="3600" dirty="0" smtClean="0"/>
              <a:t>CAPITULO I</a:t>
            </a:r>
            <a:br>
              <a:rPr lang="es-EC" sz="3600" dirty="0" smtClean="0"/>
            </a:br>
            <a:r>
              <a:rPr lang="es-EC" sz="2400" dirty="0" smtClean="0"/>
              <a:t>PLANTEAMIENTO DEL  PROBLEMA</a:t>
            </a:r>
            <a:endParaRPr lang="es-EC" sz="2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3643338" cy="428628"/>
          </a:xfrm>
          <a:solidFill>
            <a:srgbClr val="FF7C80"/>
          </a:solidFill>
        </p:spPr>
        <p:txBody>
          <a:bodyPr>
            <a:normAutofit fontScale="85000" lnSpcReduction="20000"/>
          </a:bodyPr>
          <a:lstStyle/>
          <a:p>
            <a:r>
              <a:rPr lang="es-EC" b="1" dirty="0" smtClean="0">
                <a:solidFill>
                  <a:schemeClr val="accent4"/>
                </a:solidFill>
              </a:rPr>
              <a:t>Pobreza en el Ecuador </a:t>
            </a:r>
            <a:endParaRPr lang="es-EC" b="1" dirty="0">
              <a:solidFill>
                <a:schemeClr val="accent4"/>
              </a:solidFill>
            </a:endParaRPr>
          </a:p>
        </p:txBody>
      </p:sp>
      <p:sp>
        <p:nvSpPr>
          <p:cNvPr id="8" name="4 Subtítulo"/>
          <p:cNvSpPr txBox="1">
            <a:spLocks/>
          </p:cNvSpPr>
          <p:nvPr/>
        </p:nvSpPr>
        <p:spPr>
          <a:xfrm>
            <a:off x="1214414" y="4572008"/>
            <a:ext cx="2643206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Turismo Comunitario  </a:t>
            </a:r>
          </a:p>
        </p:txBody>
      </p:sp>
      <p:sp>
        <p:nvSpPr>
          <p:cNvPr id="9" name="4 Subtítulo"/>
          <p:cNvSpPr txBox="1">
            <a:spLocks/>
          </p:cNvSpPr>
          <p:nvPr/>
        </p:nvSpPr>
        <p:spPr>
          <a:xfrm>
            <a:off x="928662" y="5643578"/>
            <a:ext cx="3286116" cy="10715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Creado</a:t>
            </a:r>
            <a:r>
              <a:rPr kumimoji="0" lang="es-EC" sz="5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por c</a:t>
            </a: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omunidades campesinas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5000" dirty="0" smtClean="0"/>
              <a:t>Indígenas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Afro ecuatorianas</a:t>
            </a:r>
            <a:r>
              <a:rPr kumimoji="0" lang="es-EC" sz="5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l_fi" descr="http://www.andes.info.ec/sites/default/files/styles/large/public/field/image/reduccion%20pobreza7.jpg?itok=-M92e55-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4 Subtítulo"/>
          <p:cNvSpPr txBox="1">
            <a:spLocks/>
          </p:cNvSpPr>
          <p:nvPr/>
        </p:nvSpPr>
        <p:spPr>
          <a:xfrm>
            <a:off x="4857752" y="3429000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" name="4 Subtítulo"/>
          <p:cNvSpPr txBox="1">
            <a:spLocks/>
          </p:cNvSpPr>
          <p:nvPr/>
        </p:nvSpPr>
        <p:spPr bwMode="auto">
          <a:xfrm>
            <a:off x="500034" y="928670"/>
            <a:ext cx="36433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31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s://encrypted-tbn1.gstatic.com/images?q=tbn:ANd9GcTz-jW7fzwPDZv2LDFSVcTTQks3QiK2YxJJJ5gnmflNeMkTkm2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4"/>
            <a:ext cx="3429024" cy="3429071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 bwMode="auto">
          <a:xfrm>
            <a:off x="4214810" y="4572008"/>
            <a:ext cx="1000132" cy="57150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Flecha abajo"/>
          <p:cNvSpPr/>
          <p:nvPr/>
        </p:nvSpPr>
        <p:spPr bwMode="auto">
          <a:xfrm>
            <a:off x="2428860" y="5072074"/>
            <a:ext cx="428628" cy="50006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2910" y="1500174"/>
          <a:ext cx="3286148" cy="4276640"/>
        </p:xfrm>
        <a:graphic>
          <a:graphicData uri="http://schemas.openxmlformats.org/drawingml/2006/table">
            <a:tbl>
              <a:tblPr/>
              <a:tblGrid>
                <a:gridCol w="798029"/>
                <a:gridCol w="2488119"/>
              </a:tblGrid>
              <a:tr h="51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Arial"/>
                          <a:cs typeface="Times New Roman"/>
                        </a:rPr>
                        <a:t>AÑOS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Arial"/>
                          <a:cs typeface="Times New Roman"/>
                        </a:rPr>
                        <a:t>DEMANDA PROYECTADA DE TURISTAS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2008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Arial"/>
                          <a:cs typeface="Times New Roman"/>
                        </a:rPr>
                        <a:t>6.102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2009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6.194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6.331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6.406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6.484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6.681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92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7.227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7.299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7.363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7.419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7.471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2019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7.518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Arial"/>
                          <a:cs typeface="Times New Roman"/>
                        </a:rPr>
                        <a:t>2020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7.561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126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Arial"/>
                          <a:cs typeface="Times New Roman"/>
                        </a:rPr>
                        <a:t>fuente</a:t>
                      </a:r>
                      <a:r>
                        <a:rPr lang="es-EC" sz="1000" dirty="0">
                          <a:latin typeface="Arial"/>
                          <a:ea typeface="Arial"/>
                          <a:cs typeface="Times New Roman"/>
                        </a:rPr>
                        <a:t>: Investigación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Arial"/>
                          <a:cs typeface="Times New Roman"/>
                        </a:rPr>
                        <a:t> elaborado por</a:t>
                      </a:r>
                      <a:r>
                        <a:rPr lang="es-EC" sz="1000" dirty="0">
                          <a:latin typeface="Arial"/>
                          <a:ea typeface="Arial"/>
                          <a:cs typeface="Times New Roman"/>
                        </a:rPr>
                        <a:t>: autora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4282" y="85723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PROYECCION DE LA DEMANDA </a:t>
            </a:r>
            <a:endParaRPr lang="es-EC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929190" y="85723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PROYECCION DE LA OFERTA </a:t>
            </a:r>
            <a:endParaRPr lang="es-EC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143504" y="1500174"/>
          <a:ext cx="3214710" cy="4143401"/>
        </p:xfrm>
        <a:graphic>
          <a:graphicData uri="http://schemas.openxmlformats.org/drawingml/2006/table">
            <a:tbl>
              <a:tblPr/>
              <a:tblGrid>
                <a:gridCol w="916986"/>
                <a:gridCol w="2297724"/>
              </a:tblGrid>
              <a:tr h="637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Oferta proyectada del servicio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1467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1474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1481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1488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1495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1502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1509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1516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95617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Fuente</a:t>
                      </a: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: Instituto de Estadísticas y Censo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Elaborado por</a:t>
                      </a: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: Autora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04911" y="1500174"/>
          <a:ext cx="3348111" cy="4295715"/>
        </p:xfrm>
        <a:graphic>
          <a:graphicData uri="http://schemas.openxmlformats.org/drawingml/2006/table">
            <a:tbl>
              <a:tblPr/>
              <a:tblGrid>
                <a:gridCol w="3348111"/>
              </a:tblGrid>
              <a:tr h="4295715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rgbClr val="00B050"/>
                      </a:solidFill>
                      <a:prstDash val="solid"/>
                    </a:lnL>
                    <a:lnR w="57150" cmpd="sng">
                      <a:solidFill>
                        <a:srgbClr val="00B050"/>
                      </a:solidFill>
                      <a:prstDash val="solid"/>
                    </a:lnR>
                    <a:lnT w="57150" cmpd="sng">
                      <a:solidFill>
                        <a:srgbClr val="00B050"/>
                      </a:solidFill>
                      <a:prstDash val="solid"/>
                    </a:lnT>
                    <a:lnB w="5715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64369" y="1434905"/>
          <a:ext cx="3334043" cy="4248443"/>
        </p:xfrm>
        <a:graphic>
          <a:graphicData uri="http://schemas.openxmlformats.org/drawingml/2006/table">
            <a:tbl>
              <a:tblPr/>
              <a:tblGrid>
                <a:gridCol w="3334043"/>
              </a:tblGrid>
              <a:tr h="4248443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chemeClr val="accent1"/>
                      </a:solidFill>
                      <a:prstDash val="solid"/>
                    </a:lnL>
                    <a:lnR w="57150" cmpd="sng">
                      <a:solidFill>
                        <a:schemeClr val="accent1"/>
                      </a:solidFill>
                      <a:prstDash val="solid"/>
                    </a:lnR>
                    <a:lnT w="57150" cmpd="sng">
                      <a:solidFill>
                        <a:schemeClr val="accent1"/>
                      </a:solidFill>
                      <a:prstDash val="solid"/>
                    </a:lnT>
                    <a:lnB w="5715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28794" y="1357299"/>
          <a:ext cx="5857917" cy="3857653"/>
        </p:xfrm>
        <a:graphic>
          <a:graphicData uri="http://schemas.openxmlformats.org/drawingml/2006/table">
            <a:tbl>
              <a:tblPr/>
              <a:tblGrid>
                <a:gridCol w="905562"/>
                <a:gridCol w="1630220"/>
                <a:gridCol w="1630220"/>
                <a:gridCol w="1691915"/>
              </a:tblGrid>
              <a:tr h="57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PROYECTADA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OFERTA PROYECTADA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6.681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5.214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7.227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5.753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7.299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5.818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7.363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5.875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7.419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1495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5.924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7.471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5.969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7.518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6.009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7.561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1516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6.045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78319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 Investigación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 Autora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28794" y="64291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DEMANDA INSATISFECHA </a:t>
            </a:r>
            <a:endParaRPr lang="es-EC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28795" y="1420837"/>
          <a:ext cx="5857916" cy="3840480"/>
        </p:xfrm>
        <a:graphic>
          <a:graphicData uri="http://schemas.openxmlformats.org/drawingml/2006/table">
            <a:tbl>
              <a:tblPr/>
              <a:tblGrid>
                <a:gridCol w="5857916"/>
              </a:tblGrid>
              <a:tr h="384048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rgbClr val="00B050"/>
                      </a:solidFill>
                      <a:prstDash val="solid"/>
                    </a:lnL>
                    <a:lnR w="57150" cmpd="sng">
                      <a:solidFill>
                        <a:srgbClr val="00B050"/>
                      </a:solidFill>
                      <a:prstDash val="solid"/>
                    </a:lnR>
                    <a:lnT w="57150" cmpd="sng">
                      <a:solidFill>
                        <a:srgbClr val="00B050"/>
                      </a:solidFill>
                      <a:prstDash val="solid"/>
                    </a:lnT>
                    <a:lnB w="5715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500064" y="139701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ESTUDIO TÉCNICO </a:t>
            </a:r>
            <a:endParaRPr lang="es-EC" sz="3600" b="1" dirty="0"/>
          </a:p>
        </p:txBody>
      </p:sp>
      <p:pic>
        <p:nvPicPr>
          <p:cNvPr id="38913" name="Picture 1" descr="C:\CARINA\imagenes animadas\safecash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429132"/>
            <a:ext cx="1714512" cy="1285884"/>
          </a:xfrm>
          <a:prstGeom prst="rect">
            <a:avLst/>
          </a:prstGeom>
          <a:noFill/>
        </p:spPr>
      </p:pic>
      <p:pic>
        <p:nvPicPr>
          <p:cNvPr id="38914" name="Picture 2" descr="C:\CARINA\imagenes animadas\h_travail-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71744"/>
            <a:ext cx="1714512" cy="1808167"/>
          </a:xfrm>
          <a:prstGeom prst="rect">
            <a:avLst/>
          </a:prstGeom>
          <a:noFill/>
        </p:spPr>
      </p:pic>
      <p:pic>
        <p:nvPicPr>
          <p:cNvPr id="38915" name="Picture 3" descr="C:\CARINA\imagenes animadas\bonhommes-0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71546"/>
            <a:ext cx="1500198" cy="1285884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1428728" y="157161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Aspectos técnicos operativos </a:t>
            </a:r>
            <a:endParaRPr lang="es-EC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28728" y="335756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Recursos humanos </a:t>
            </a:r>
            <a:endParaRPr lang="es-EC" sz="2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428728" y="500063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Recursos socioeconómicos </a:t>
            </a:r>
            <a:endParaRPr lang="es-EC" sz="2800" dirty="0"/>
          </a:p>
        </p:txBody>
      </p:sp>
      <p:pic>
        <p:nvPicPr>
          <p:cNvPr id="1028" name="Picture 4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643050"/>
            <a:ext cx="357190" cy="357190"/>
          </a:xfrm>
          <a:prstGeom prst="rect">
            <a:avLst/>
          </a:prstGeom>
          <a:noFill/>
        </p:spPr>
      </p:pic>
      <p:pic>
        <p:nvPicPr>
          <p:cNvPr id="15" name="Picture 4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00438"/>
            <a:ext cx="357190" cy="357190"/>
          </a:xfrm>
          <a:prstGeom prst="rect">
            <a:avLst/>
          </a:prstGeom>
          <a:noFill/>
        </p:spPr>
      </p:pic>
      <p:pic>
        <p:nvPicPr>
          <p:cNvPr id="16" name="Picture 4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72074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dirty="0" smtClean="0"/>
              <a:t>LOCALIZACIÓN DEL PROYECTO </a:t>
            </a:r>
            <a:endParaRPr lang="es-EC" sz="36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85" t="33526" r="17485" b="21387"/>
          <a:stretch>
            <a:fillRect/>
          </a:stretch>
        </p:blipFill>
        <p:spPr bwMode="auto">
          <a:xfrm>
            <a:off x="1142976" y="1785926"/>
            <a:ext cx="64568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dirty="0" smtClean="0"/>
              <a:t>MACRO- LOCALIZACION </a:t>
            </a:r>
            <a:endParaRPr lang="es-EC" sz="3600" dirty="0"/>
          </a:p>
        </p:txBody>
      </p:sp>
      <p:pic>
        <p:nvPicPr>
          <p:cNvPr id="4" name="3 Marcador de contenido" descr="File:Mapa Parroquia Amaguaña (Quito)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5492749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ángulo 152"/>
          <p:cNvSpPr>
            <a:spLocks noChangeArrowheads="1"/>
          </p:cNvSpPr>
          <p:nvPr/>
        </p:nvSpPr>
        <p:spPr bwMode="auto">
          <a:xfrm>
            <a:off x="6286512" y="3929066"/>
            <a:ext cx="136366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Centro de Turismo Comunitario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l_fi" descr="http://4.bp.blogspot.com/-M20XdHjWdRk/UM5VhrXPVPI/AAAAAAAAB9k/c0VJYrmPVi0/s1600/00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72008"/>
            <a:ext cx="1260853" cy="7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084" name="Conector recto de flecha 151"/>
          <p:cNvCxnSpPr>
            <a:cxnSpLocks noChangeShapeType="1"/>
            <a:endCxn id="46082" idx="1"/>
          </p:cNvCxnSpPr>
          <p:nvPr/>
        </p:nvCxnSpPr>
        <p:spPr bwMode="auto">
          <a:xfrm flipV="1">
            <a:off x="3500430" y="4100516"/>
            <a:ext cx="2786082" cy="6858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/>
          <a:lstStyle/>
          <a:p>
            <a:r>
              <a:rPr lang="es-EC" sz="2800" dirty="0" smtClean="0"/>
              <a:t>FACTORES  QUE INFLUYEN EN LA MICRO-LOCALIZACION </a:t>
            </a:r>
            <a:endParaRPr lang="es-EC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6757990" cy="4214842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Medios y Costo de Transporte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Disponibilidad y Costo de Mano de Obra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Cercanía de las fuentes de Abastecimiento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Cercanía al Mercado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Disponibilidad de Servicios Básicos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Disponibilidad de Terreno y posibilidades  de ampliación</a:t>
            </a:r>
          </a:p>
          <a:p>
            <a:endParaRPr lang="es-EC" sz="2400" b="1" dirty="0" smtClean="0"/>
          </a:p>
          <a:p>
            <a:endParaRPr lang="es-EC" b="1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INGENIERIA DEL PROYECTO </a:t>
            </a:r>
            <a:endParaRPr lang="es-EC" sz="3600" b="1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97058" y="895633"/>
            <a:ext cx="6561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PROCESO DE PRESTACIÓN DEL SERVICIO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21240" t="39063" r="15771" b="24804"/>
          <a:stretch>
            <a:fillRect/>
          </a:stretch>
        </p:blipFill>
        <p:spPr bwMode="auto">
          <a:xfrm>
            <a:off x="1000100" y="1571612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/>
                </a:solidFill>
              </a:rPr>
              <a:t>MANUAL DE PROCEDIMIENTOS DEL SERVICIO A PRESTAR</a:t>
            </a:r>
          </a:p>
          <a:p>
            <a:pPr algn="ctr"/>
            <a:endParaRPr lang="es-EC" sz="2800" b="1" dirty="0" smtClean="0">
              <a:solidFill>
                <a:schemeClr val="tx2"/>
              </a:solidFill>
            </a:endParaRPr>
          </a:p>
          <a:p>
            <a:pPr algn="ctr"/>
            <a:r>
              <a:rPr lang="es-EC" sz="2800" b="1" dirty="0" smtClean="0">
                <a:solidFill>
                  <a:schemeClr val="tx2"/>
                </a:solidFill>
              </a:rPr>
              <a:t>DIAGRAMAS DE FLUJOS  DE PROCESOS  </a:t>
            </a:r>
            <a:endParaRPr lang="es-EC" sz="2800" b="1" dirty="0">
              <a:solidFill>
                <a:schemeClr val="tx2"/>
              </a:solidFill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1811" t="33726" r="33002" b="32547"/>
          <a:stretch>
            <a:fillRect/>
          </a:stretch>
        </p:blipFill>
        <p:spPr bwMode="auto">
          <a:xfrm>
            <a:off x="928662" y="2786058"/>
            <a:ext cx="72866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857488" y="2143116"/>
            <a:ext cx="342902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C" dirty="0" smtClean="0"/>
              <a:t> RECEPCION DE TURISTAS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/>
              <a:t>DIAGRAMAS DE FLUJOS  DE PROCESOS 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3229" t="43632" r="21838" b="15736"/>
          <a:stretch>
            <a:fillRect/>
          </a:stretch>
        </p:blipFill>
        <p:spPr bwMode="auto">
          <a:xfrm>
            <a:off x="1357290" y="2357430"/>
            <a:ext cx="69294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86248" y="1714488"/>
            <a:ext cx="107157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C" dirty="0" smtClean="0"/>
              <a:t>GUIA </a:t>
            </a:r>
            <a:endParaRPr lang="es-EC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/>
              <a:t>DIAGRAMAS DE FLUJOS  DE PROCESOS 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/>
          <a:srcRect l="29812" t="39141" r="28565" b="18822"/>
          <a:stretch>
            <a:fillRect/>
          </a:stretch>
        </p:blipFill>
        <p:spPr bwMode="auto">
          <a:xfrm>
            <a:off x="1714480" y="2000240"/>
            <a:ext cx="6286544" cy="385765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857620" y="1428736"/>
            <a:ext cx="25003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C" dirty="0" smtClean="0"/>
              <a:t>MANTENIMIENTO </a:t>
            </a:r>
            <a:endParaRPr lang="es-EC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es-EC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Turismo comunitario</a:t>
            </a:r>
            <a:r>
              <a:rPr lang="es-EC" sz="3600" dirty="0" smtClean="0"/>
              <a:t/>
            </a:r>
            <a:br>
              <a:rPr lang="es-EC" sz="3600" dirty="0" smtClean="0"/>
            </a:br>
            <a:r>
              <a:rPr lang="es-EC" sz="3600" dirty="0" smtClean="0"/>
              <a:t>Nueva alternativa económica</a:t>
            </a:r>
            <a:br>
              <a:rPr lang="es-EC" sz="3600" dirty="0" smtClean="0"/>
            </a:br>
            <a:r>
              <a:rPr lang="es-EC" sz="3600" dirty="0" smtClean="0"/>
              <a:t>Mejora condiciones de vida  </a:t>
            </a:r>
            <a:endParaRPr lang="es-EC" sz="3600" dirty="0"/>
          </a:p>
        </p:txBody>
      </p:sp>
      <p:pic>
        <p:nvPicPr>
          <p:cNvPr id="4" name="3 Imagen" descr="https://encrypted-tbn1.gstatic.com/images?q=tbn:ANd9GcTsIrXSsIfYqC0Z0ytA64ih5_y149KG7fu-Z9O21oxsZ3ActFjRa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1781344" cy="13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imbaburaturismo.gob.ec/imagenes_upload/img_paginas/nor_%5b04102524%5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1586014" cy="1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teorumi.com/images/danz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56493">
            <a:off x="4748084" y="254016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s://encrypted-tbn0.gstatic.com/images?q=tbn:ANd9GcTlNFgmqQbv-f-9E1m8UFuz6FMPjHlaXDmhiTupWm59imPNl2K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14752"/>
            <a:ext cx="2543174" cy="1704976"/>
          </a:xfrm>
          <a:prstGeom prst="rect">
            <a:avLst/>
          </a:prstGeom>
          <a:noFill/>
        </p:spPr>
      </p:pic>
      <p:pic>
        <p:nvPicPr>
          <p:cNvPr id="8" name="7 Imagen" descr="https://encrypted-tbn2.gstatic.com/images?q=tbn:ANd9GcQ26NtH_vA30R5i6CCfmXAq8WbaGuE_pNaCQQwukPeBr1_e2yoyUQ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421030">
            <a:off x="247004" y="4472858"/>
            <a:ext cx="1714512" cy="13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2.gstatic.com/images?q=tbn:ANd9GcRFA82b5cyqKTjKTVtTPPnOIRU_Pnf-tZs6C260S14IFLXTEZ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429132"/>
            <a:ext cx="2000264" cy="1524023"/>
          </a:xfrm>
          <a:prstGeom prst="rect">
            <a:avLst/>
          </a:prstGeom>
          <a:noFill/>
        </p:spPr>
      </p:pic>
      <p:pic>
        <p:nvPicPr>
          <p:cNvPr id="10" name="Picture 6" descr="https://encrypted-tbn2.gstatic.com/images?q=tbn:ANd9GcQClf6htYo6R9b8wZXh4fsqcgWRQVNdFATwtwKt43Eti7JE87B8n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4643446"/>
            <a:ext cx="171451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470025"/>
          </a:xfrm>
        </p:spPr>
        <p:txBody>
          <a:bodyPr/>
          <a:lstStyle/>
          <a:p>
            <a:r>
              <a:rPr lang="es-EC" sz="2800" dirty="0" smtClean="0"/>
              <a:t>DIAGRAMAS DE FLUJOS  DE PROCESOS</a:t>
            </a:r>
            <a:endParaRPr lang="es-EC" sz="28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0021" t="37972" r="26060" b="30896"/>
          <a:stretch>
            <a:fillRect/>
          </a:stretch>
        </p:blipFill>
        <p:spPr bwMode="auto">
          <a:xfrm>
            <a:off x="1285852" y="2428868"/>
            <a:ext cx="6643734" cy="342902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786182" y="1785926"/>
            <a:ext cx="214314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C" dirty="0" smtClean="0"/>
              <a:t>EXPOSITORES</a:t>
            </a:r>
            <a:endParaRPr lang="es-EC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85786" y="357166"/>
            <a:ext cx="7769225" cy="1143000"/>
          </a:xfrm>
        </p:spPr>
        <p:txBody>
          <a:bodyPr/>
          <a:lstStyle/>
          <a:p>
            <a:r>
              <a:rPr lang="es-EC" sz="3200" dirty="0" smtClean="0"/>
              <a:t>RECURSOS   HUMANOS </a:t>
            </a:r>
            <a:endParaRPr lang="es-EC" sz="3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857356" y="2786058"/>
          <a:ext cx="5500725" cy="2500333"/>
        </p:xfrm>
        <a:graphic>
          <a:graphicData uri="http://schemas.openxmlformats.org/drawingml/2006/table">
            <a:tbl>
              <a:tblPr/>
              <a:tblGrid>
                <a:gridCol w="2662771"/>
                <a:gridCol w="2837954"/>
              </a:tblGrid>
              <a:tr h="555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CANTIDAD DE EMPLEADOS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CARGO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ADMINISTRADOR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SECRETARIA/CONTADOR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ENCARGADO DE LIMPIEZA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COCINERO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GUIA TURISTICO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556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FUENTE:  INVESTIGACION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ELABORADO POR: AUTORA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143108" y="1785926"/>
            <a:ext cx="5072098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REQUERIMIENTO DE MANO DE OBRA 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857357" y="2643182"/>
          <a:ext cx="5500726" cy="2674406"/>
        </p:xfrm>
        <a:graphic>
          <a:graphicData uri="http://schemas.openxmlformats.org/drawingml/2006/table">
            <a:tbl>
              <a:tblPr/>
              <a:tblGrid>
                <a:gridCol w="5500726"/>
              </a:tblGrid>
              <a:tr h="2674406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5715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5715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5715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543676" cy="1071570"/>
          </a:xfrm>
        </p:spPr>
        <p:txBody>
          <a:bodyPr/>
          <a:lstStyle/>
          <a:p>
            <a:r>
              <a:rPr lang="es-EC" sz="44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DISEÑO DEL PROYECTO </a:t>
            </a:r>
            <a:endParaRPr lang="es-EC" sz="44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7769578" cy="1143000"/>
          </a:xfrm>
        </p:spPr>
        <p:txBody>
          <a:bodyPr/>
          <a:lstStyle/>
          <a:p>
            <a:r>
              <a:rPr lang="es-EC" sz="3600" dirty="0" smtClean="0"/>
              <a:t>PLANO DE INFRAESTRUCTURA </a:t>
            </a:r>
            <a:endParaRPr lang="es-EC" sz="36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85" t="23121" r="20086" b="10982"/>
          <a:stretch>
            <a:fillRect/>
          </a:stretch>
        </p:blipFill>
        <p:spPr bwMode="auto">
          <a:xfrm>
            <a:off x="428596" y="1071546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500064" y="139701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LA EMPRESA Y SU ORGANIZACIÓN </a:t>
            </a:r>
            <a:endParaRPr lang="es-EC" sz="3600" b="1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714348" y="928670"/>
          <a:ext cx="721523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428623" y="71414"/>
            <a:ext cx="8358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DIRECCIONAMIENTO ESTRATÉGICO </a:t>
            </a:r>
            <a:endParaRPr lang="es-EC" sz="36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714348" y="1357298"/>
          <a:ext cx="77153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monografias.com/trabajos55/gerencia-estrategica/Image933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29420" cy="391479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428596" y="428604"/>
            <a:ext cx="8358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DIRECCIONAMIENTO ESTRATÉGICO </a:t>
            </a:r>
            <a:endParaRPr lang="es-EC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143000"/>
          </a:xfrm>
        </p:spPr>
        <p:txBody>
          <a:bodyPr/>
          <a:lstStyle/>
          <a:p>
            <a:r>
              <a:rPr lang="es-EC" sz="3600" dirty="0" smtClean="0"/>
              <a:t>ORGANIZACIÓN ADMINISTRATIVA </a:t>
            </a:r>
            <a:endParaRPr lang="es-EC" sz="36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110" t="32948" r="20086" b="21965"/>
          <a:stretch>
            <a:fillRect/>
          </a:stretch>
        </p:blipFill>
        <p:spPr bwMode="auto">
          <a:xfrm>
            <a:off x="1214414" y="1428736"/>
            <a:ext cx="6716350" cy="392909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00063" y="13970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>
                <a:latin typeface="Calibri" pitchFamily="34" charset="0"/>
              </a:rPr>
              <a:t>ESTUDIO FINANCIERO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57157" y="857232"/>
          <a:ext cx="8501123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28596" y="2357430"/>
          <a:ext cx="8501123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28728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INVERSIÓN DEL PROYECTO </a:t>
            </a:r>
            <a:endParaRPr lang="es-EC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7769578" cy="1143008"/>
          </a:xfrm>
        </p:spPr>
        <p:txBody>
          <a:bodyPr/>
          <a:lstStyle/>
          <a:p>
            <a:pPr algn="just"/>
            <a:r>
              <a:rPr lang="es-ES" sz="2000" dirty="0" smtClean="0"/>
              <a:t>Realizar  un estudio para determinar la viabilidad de creación de una Entidad de Economía Popular y Solidaria para promover y desarrollo el turismo en la Parroquia de Amaguaña.</a:t>
            </a:r>
            <a:endParaRPr lang="es-EC" sz="20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7769578" cy="857232"/>
          </a:xfrm>
        </p:spPr>
        <p:txBody>
          <a:bodyPr>
            <a:noAutofit/>
          </a:bodyPr>
          <a:lstStyle/>
          <a:p>
            <a:r>
              <a:rPr lang="es-EC" sz="3600" dirty="0" smtClean="0"/>
              <a:t>CAPITULO I</a:t>
            </a:r>
            <a:br>
              <a:rPr lang="es-EC" sz="3600" dirty="0" smtClean="0"/>
            </a:br>
            <a:r>
              <a:rPr lang="es-EC" sz="2400" dirty="0" smtClean="0"/>
              <a:t>OBJETIVOS</a:t>
            </a:r>
            <a:endParaRPr lang="es-EC" sz="2400" dirty="0"/>
          </a:p>
        </p:txBody>
      </p:sp>
      <p:sp>
        <p:nvSpPr>
          <p:cNvPr id="5" name="3 Título"/>
          <p:cNvSpPr txBox="1">
            <a:spLocks/>
          </p:cNvSpPr>
          <p:nvPr/>
        </p:nvSpPr>
        <p:spPr bwMode="auto">
          <a:xfrm>
            <a:off x="0" y="1071546"/>
            <a:ext cx="4286280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GENERAL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14348" y="3214686"/>
            <a:ext cx="7769578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s-ES" sz="2000" dirty="0" smtClean="0"/>
              <a:t>  Establecer las necesidades comunitarias que requiere la oferta turística        en la parroquia de Amaguaña</a:t>
            </a:r>
            <a:endParaRPr lang="es-EC" sz="2000" dirty="0" smtClean="0"/>
          </a:p>
          <a:p>
            <a:pPr lvl="0" algn="just">
              <a:buFont typeface="Wingdings" pitchFamily="2" charset="2"/>
              <a:buChar char="§"/>
            </a:pPr>
            <a:r>
              <a:rPr lang="es-ES" sz="2000" dirty="0" smtClean="0"/>
              <a:t>  Efectuar un estudio de la oferta y la Demanda turística en la parroquia de Amaguaña</a:t>
            </a:r>
            <a:endParaRPr lang="es-EC" sz="2000" dirty="0" smtClean="0"/>
          </a:p>
          <a:p>
            <a:pPr lvl="0" algn="just">
              <a:buFont typeface="Wingdings" pitchFamily="2" charset="2"/>
              <a:buChar char="§"/>
            </a:pPr>
            <a:r>
              <a:rPr lang="es-ES" sz="2000" dirty="0" smtClean="0"/>
              <a:t>  Realizar un estudio Técnico y Administrativo para determinar los aspectos cooperativos del Centro de Turismo Comunitario </a:t>
            </a:r>
            <a:endParaRPr lang="es-EC" sz="2000" dirty="0" smtClean="0"/>
          </a:p>
          <a:p>
            <a:pPr lvl="0" algn="just">
              <a:buFont typeface="Wingdings" pitchFamily="2" charset="2"/>
              <a:buChar char="§"/>
            </a:pPr>
            <a:r>
              <a:rPr lang="es-ES" sz="2000" dirty="0" smtClean="0"/>
              <a:t>  Valorar el Estudio Financiero del proyecto para determinar la viabilidad del mismo en la Parroquia de Amaguaña.</a:t>
            </a:r>
            <a:endParaRPr lang="es-EC" sz="2000" dirty="0" smtClean="0"/>
          </a:p>
          <a:p>
            <a:pPr marL="344488" marR="0" lvl="0" indent="-344488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 bwMode="auto">
          <a:xfrm>
            <a:off x="-285784" y="2786058"/>
            <a:ext cx="5429288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OBJETIVOS ESPECIFICOS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57225" y="1000111"/>
          <a:ext cx="7786742" cy="5357845"/>
        </p:xfrm>
        <a:graphic>
          <a:graphicData uri="http://schemas.openxmlformats.org/drawingml/2006/table">
            <a:tbl>
              <a:tblPr/>
              <a:tblGrid>
                <a:gridCol w="3011938"/>
                <a:gridCol w="1589916"/>
                <a:gridCol w="1589916"/>
                <a:gridCol w="1594972"/>
              </a:tblGrid>
              <a:tr h="15432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Arial"/>
                          <a:cs typeface="Times New Roman"/>
                        </a:rPr>
                        <a:t>DETALLE DE INVERSIONES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INVERSION A REALIZAR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TOTAL INVERSION US $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557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Arial"/>
                          <a:cs typeface="Times New Roman"/>
                        </a:rPr>
                        <a:t>SOCIOS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Arial"/>
                          <a:cs typeface="Times New Roman"/>
                        </a:rPr>
                        <a:t>DONACIONES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78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31.59%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68.41%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ACTIVOS FIJOS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EQUIPO DE COMPUTACION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1840.00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1.840.00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MUEBLES Y ENSERES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2.330.00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2.330.00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EQUIPO DE COCINA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5.220.00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5.220.00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55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MUEBLE Y EQUIPO PARA LAS CABAÑAS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24.400.00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24.400.00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TERRENO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20.000.00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20.000.000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55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OBRA CIVIL Y CONSTRUCCION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29.869,50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29.869.50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59.739.00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TOTAL ACTIVOS FIJOS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29.869,50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83.659,50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113529.00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ACTIVOS DIFERIDOS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GASTOS DE CONSTITUCION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1.200.00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1.200.00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55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ESTUDIOS TECNICOS DE INGENIERIA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2.850.00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2.850.00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PUBLICIDAD Y PROMOCION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1.790.00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1.790.00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TOTAL ACTIVOS DIFERIDOS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5.840.00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5.840.00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SUMAN INVERSIONES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35.709.50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83.659.50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107689.00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CAPITAL DE TRABAJO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3.452.07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0.00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3.452.07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TOTAL INVERSIONES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39.161,57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83.659,50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Arial"/>
                          <a:cs typeface="Times New Roman"/>
                        </a:rPr>
                        <a:t>111.141,04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%INVERSION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31.59%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68.41%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Arial"/>
                          <a:cs typeface="Times New Roman"/>
                        </a:rPr>
                        <a:t>100%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5579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Arial"/>
                          <a:cs typeface="Times New Roman"/>
                        </a:rPr>
                        <a:t>Fuente: Investigación propia 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Arial"/>
                          <a:cs typeface="Times New Roman"/>
                        </a:rPr>
                        <a:t>Elaborado por: Autora 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837" marR="54837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969983"/>
          </a:xfrm>
        </p:spPr>
        <p:txBody>
          <a:bodyPr/>
          <a:lstStyle/>
          <a:p>
            <a:r>
              <a:rPr lang="es-EC" sz="2800" dirty="0" smtClean="0"/>
              <a:t>PROYECCION DE INVERSION </a:t>
            </a:r>
            <a:endParaRPr lang="es-EC" sz="2800" dirty="0"/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785786" y="-35721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28" y="1397000"/>
          <a:ext cx="6643734" cy="4746649"/>
        </p:xfrm>
        <a:graphic>
          <a:graphicData uri="http://schemas.openxmlformats.org/drawingml/2006/table">
            <a:tbl>
              <a:tblPr/>
              <a:tblGrid>
                <a:gridCol w="3144776"/>
                <a:gridCol w="1187760"/>
                <a:gridCol w="1150882"/>
                <a:gridCol w="1160316"/>
              </a:tblGrid>
              <a:tr h="2041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ESTADO DE SITUACION INICIAL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414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CORRIENTES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3452,07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Saldo Inicial en caja y bancos 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Inventario Materia Prima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757,5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Herramientas y equipos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2394,57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FIJOS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111199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Edificio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Muebles y Enseres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59739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Equipo de Cocina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5220,00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Muebles y Equipo de cabañas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24400,00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Equipo de Computación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1840,00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Diferidos  e Intangibles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Amortizables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de Constitución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Estudios del Proyecto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2850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Publicidad y Promoción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ACTIVOS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114651,07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PASIVO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PATRIMONIO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114.651,07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Donación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83.659,50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Social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30.991,57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PASIVO + PATRIMONIO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114,651,07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0782" marR="407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43042" y="50004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/>
                </a:solidFill>
              </a:rPr>
              <a:t>ESTADO DE SITUACION INICIAL </a:t>
            </a:r>
            <a:endParaRPr lang="es-EC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57291" y="1364566"/>
          <a:ext cx="6715172" cy="4853354"/>
        </p:xfrm>
        <a:graphic>
          <a:graphicData uri="http://schemas.openxmlformats.org/drawingml/2006/table">
            <a:tbl>
              <a:tblPr/>
              <a:tblGrid>
                <a:gridCol w="6715172"/>
              </a:tblGrid>
              <a:tr h="485335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rgbClr val="00B050"/>
                      </a:solidFill>
                      <a:prstDash val="solid"/>
                    </a:lnL>
                    <a:lnR w="57150" cmpd="sng">
                      <a:solidFill>
                        <a:srgbClr val="00B050"/>
                      </a:solidFill>
                      <a:prstDash val="solid"/>
                    </a:lnR>
                    <a:lnT w="57150" cmpd="sng">
                      <a:solidFill>
                        <a:srgbClr val="00B050"/>
                      </a:solidFill>
                      <a:prstDash val="solid"/>
                    </a:lnT>
                    <a:lnB w="5715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85721" y="928669"/>
          <a:ext cx="8572558" cy="5643604"/>
        </p:xfrm>
        <a:graphic>
          <a:graphicData uri="http://schemas.openxmlformats.org/drawingml/2006/table">
            <a:tbl>
              <a:tblPr/>
              <a:tblGrid>
                <a:gridCol w="2700524"/>
                <a:gridCol w="1150406"/>
                <a:gridCol w="1150406"/>
                <a:gridCol w="1150406"/>
                <a:gridCol w="1150406"/>
                <a:gridCol w="1270410"/>
              </a:tblGrid>
              <a:tr h="3528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PROYECCION DE LOS INGRESOS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Clientes Hospedaje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521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paquete por 3 días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399,3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439,23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Ingresos hospedaje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156300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189123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228835,2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276874,62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335000,721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56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consume almuerzo clientes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666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del almuerzo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7,35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8,10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8,51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Ingresos por comidas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4042,5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4669,09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5392,80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6228,68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Turísticos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29,40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30,87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32,41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34,03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Usan servicios Turísticos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550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666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56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Ingresos por servicios Turísticos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16170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18676,35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21571,18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24914,72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56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Complementarios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Clientes  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605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666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servicios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23100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26620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30613,00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35138,40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INGRESOS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193800,00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232435,50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278800,64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334451,60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401282,52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8307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Investigación propia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278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por: Autora 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2342" marR="423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4" name="4 Título"/>
          <p:cNvSpPr txBox="1">
            <a:spLocks/>
          </p:cNvSpPr>
          <p:nvPr/>
        </p:nvSpPr>
        <p:spPr bwMode="auto">
          <a:xfrm>
            <a:off x="785786" y="-35721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PROYECCIÓN DE LOS INGRESOS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1" y="872197"/>
          <a:ext cx="8572559" cy="5711483"/>
        </p:xfrm>
        <a:graphic>
          <a:graphicData uri="http://schemas.openxmlformats.org/drawingml/2006/table">
            <a:tbl>
              <a:tblPr/>
              <a:tblGrid>
                <a:gridCol w="8572559"/>
              </a:tblGrid>
              <a:tr h="5711483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rgbClr val="00B050"/>
                      </a:solidFill>
                      <a:prstDash val="solid"/>
                    </a:lnL>
                    <a:lnR w="57150" cmpd="sng">
                      <a:solidFill>
                        <a:srgbClr val="00B050"/>
                      </a:solidFill>
                      <a:prstDash val="solid"/>
                    </a:lnR>
                    <a:lnT w="57150" cmpd="sng">
                      <a:solidFill>
                        <a:srgbClr val="00B050"/>
                      </a:solidFill>
                      <a:prstDash val="solid"/>
                    </a:lnT>
                    <a:lnB w="5715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928670"/>
          <a:ext cx="8501121" cy="5715036"/>
        </p:xfrm>
        <a:graphic>
          <a:graphicData uri="http://schemas.openxmlformats.org/drawingml/2006/table">
            <a:tbl>
              <a:tblPr/>
              <a:tblGrid>
                <a:gridCol w="3325887"/>
                <a:gridCol w="939365"/>
                <a:gridCol w="1056901"/>
                <a:gridCol w="1059656"/>
                <a:gridCol w="1059656"/>
                <a:gridCol w="1059656"/>
              </a:tblGrid>
              <a:tr h="23015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ESTADO DE PERDIDAS Y GANANCIAS  PROYECTADO 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193800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232435,5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278800,64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334451,6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401282,52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VARIABLE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118397,5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142644,98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171542,27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206350,65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248287,7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MARGEN DE UTILIDAD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75402,50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89790,52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107258,37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128100,95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152994,82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COSTOS Y GASTOS FIJOS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45660,06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43045,75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44590,08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45640,22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47434,24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y salarios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23634,84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24107,53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24589,68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25081,47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25583,09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de Oficina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798,00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877,80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965,58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1062,14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1168,35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de limpieza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2628,00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2890,80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3179,88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3497,87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3847,65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para cabañas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864,00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950,40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1045,44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1149,98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1264,98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1344,00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1505,28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1685,91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1888,22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Seguro contra incendios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1815,00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1996,50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2196,15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Depreciación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6795,22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6795,22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6795,22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6181,95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6181,95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Transporte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726,00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798,60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878,46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 de Equipo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1800,00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1980,00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2178,00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2395,80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2635,38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de Constitución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4050,00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publicidad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UTILIDAD OPERACIONAL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29742,44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46744,77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62668,29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82460,73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105560,58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40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INTERESE O GASTOS FINANCIEROS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40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UTILIDAD ANTES DE PARTICIPACION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29742,44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46744,77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62668,29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82460,73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105560,58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LABORAL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15% PARTICIPACION LABORAL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4461,37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7011,72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9400,24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12369,11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15834,09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UTILIDAD NETA 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25281,07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39733,05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53268,05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70091,62</a:t>
                      </a:r>
                      <a:endParaRPr lang="es-EC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89726,49</a:t>
                      </a:r>
                      <a:endParaRPr lang="es-EC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8422" marR="384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3" name="4 Título"/>
          <p:cNvSpPr txBox="1">
            <a:spLocks/>
          </p:cNvSpPr>
          <p:nvPr/>
        </p:nvSpPr>
        <p:spPr bwMode="auto">
          <a:xfrm>
            <a:off x="785786" y="-35721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ESTADO DE PERDIDAS Y GANANCIAS PROYECTADO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58" y="886265"/>
          <a:ext cx="8501122" cy="5852160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585216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rgbClr val="00B050"/>
                      </a:solidFill>
                      <a:prstDash val="solid"/>
                    </a:lnL>
                    <a:lnR w="57150" cmpd="sng">
                      <a:solidFill>
                        <a:srgbClr val="00B050"/>
                      </a:solidFill>
                      <a:prstDash val="solid"/>
                    </a:lnR>
                    <a:lnT w="57150" cmpd="sng">
                      <a:solidFill>
                        <a:srgbClr val="00B050"/>
                      </a:solidFill>
                      <a:prstDash val="solid"/>
                    </a:lnT>
                    <a:lnB w="5715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4" y="928670"/>
          <a:ext cx="8429652" cy="5715039"/>
        </p:xfrm>
        <a:graphic>
          <a:graphicData uri="http://schemas.openxmlformats.org/drawingml/2006/table">
            <a:tbl>
              <a:tblPr/>
              <a:tblGrid>
                <a:gridCol w="2124889"/>
                <a:gridCol w="1252112"/>
                <a:gridCol w="1002306"/>
                <a:gridCol w="1002306"/>
                <a:gridCol w="1002306"/>
                <a:gridCol w="1043427"/>
                <a:gridCol w="1002306"/>
              </a:tblGrid>
              <a:tr h="37510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FLUJO DE CAJA  PROYECTADO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5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90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UTILIDAD EN OPERACIÓN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25281,07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39733,05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53268,05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70091,62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89726,49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90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DEPRECIACIONES Y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10845,22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6795,22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6795,22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6181,95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6181,95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9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AMORTIZACIONES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9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PARTICIPACION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4611,37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7184,97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9600,35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12600,23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16101,03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9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LABORAL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90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INVERSIONES Y REPOSICION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111.141,04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90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FLUJO DE CAJA OPERATIVO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5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NOMINAL 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111,141,04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31514,92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39343,30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50462,92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63673,34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79807,41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90186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Investigación Propia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por: Autora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4 Título"/>
          <p:cNvSpPr txBox="1">
            <a:spLocks/>
          </p:cNvSpPr>
          <p:nvPr/>
        </p:nvSpPr>
        <p:spPr bwMode="auto">
          <a:xfrm>
            <a:off x="785786" y="-35721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FLUJO DE CAJA PROYECTADO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285986" y="1857364"/>
          <a:ext cx="5214972" cy="2928958"/>
        </p:xfrm>
        <a:graphic>
          <a:graphicData uri="http://schemas.openxmlformats.org/drawingml/2006/table">
            <a:tbl>
              <a:tblPr/>
              <a:tblGrid>
                <a:gridCol w="1796214"/>
                <a:gridCol w="1025949"/>
                <a:gridCol w="719611"/>
                <a:gridCol w="875595"/>
                <a:gridCol w="797603"/>
              </a:tblGrid>
              <a:tr h="450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DESCRIPCION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VALOR NOMINAL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COSTO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COSTO NETO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50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INVERSION FINANCIERA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77.023,94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68.41%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8.17%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5.59%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5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INVERSION PROPIA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51.250,00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31.59%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3.16%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50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INVERSION TOTAL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128.273,94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COSTO CAPITAL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8.75%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50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TASA DE REDESCUENTO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COSTO CAPITAL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MAS INFLACION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0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TASA DE REDESCUENTO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8.75%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2.70%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0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TASA DE REDESCUENTO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11.45%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43042" y="21429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tx2"/>
                </a:solidFill>
              </a:rPr>
              <a:t>TASA DE DESCUENTO </a:t>
            </a:r>
            <a:endParaRPr lang="es-EC" sz="3200" dirty="0">
              <a:solidFill>
                <a:schemeClr val="tx2"/>
              </a:solidFill>
            </a:endParaRPr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714348" y="1071546"/>
          <a:ext cx="7286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cuación" r:id="rId3" imgW="3568700" imgH="203200" progId="Equation.3">
                  <p:embed/>
                </p:oleObj>
              </mc:Choice>
              <mc:Fallback>
                <p:oleObj name="Ecuación" r:id="rId3" imgW="3568700" imgH="203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071546"/>
                        <a:ext cx="7286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14480" y="2357430"/>
          <a:ext cx="5643602" cy="2928956"/>
        </p:xfrm>
        <a:graphic>
          <a:graphicData uri="http://schemas.openxmlformats.org/drawingml/2006/table">
            <a:tbl>
              <a:tblPr/>
              <a:tblGrid>
                <a:gridCol w="770463"/>
                <a:gridCol w="1332145"/>
                <a:gridCol w="1332145"/>
                <a:gridCol w="793560"/>
                <a:gridCol w="1415289"/>
              </a:tblGrid>
              <a:tr h="269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TABLA DEL CALCULO DEL VAN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SFNC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(1+t)n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FNC/(1+t)n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31514,92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31514,92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28391,82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39343,3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70858,22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31728,47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50462,92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121321,14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1,38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36567,33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63673,34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184994,48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41346,32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79807,41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264801,89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1,72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46399,66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264801,89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673490,65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73292,56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96068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Investigación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Elaborado: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Autora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14480" y="50004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28688" y="357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  <a:latin typeface="+mj-lt"/>
              </a:rPr>
              <a:t>VALOR ACTUAL NETO (VAN)</a:t>
            </a:r>
            <a:endParaRPr lang="es-EC" sz="28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643188" y="1143000"/>
          <a:ext cx="35718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cuación" r:id="rId3" imgW="1409700" imgH="457200" progId="Equation.3">
                  <p:embed/>
                </p:oleObj>
              </mc:Choice>
              <mc:Fallback>
                <p:oleObj name="Ecuación" r:id="rId3" imgW="14097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143000"/>
                        <a:ext cx="357187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000232" y="2714621"/>
          <a:ext cx="5715041" cy="2857519"/>
        </p:xfrm>
        <a:graphic>
          <a:graphicData uri="http://schemas.openxmlformats.org/drawingml/2006/table">
            <a:tbl>
              <a:tblPr/>
              <a:tblGrid>
                <a:gridCol w="1987349"/>
                <a:gridCol w="1361679"/>
                <a:gridCol w="865156"/>
                <a:gridCol w="1500857"/>
              </a:tblGrid>
              <a:tr h="2095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 ACTUALIZADO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(1+t)n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FNC/(1+t)n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0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0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31514,92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28649,9273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0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39343,3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32515,124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0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50462,92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37942,0451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0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63673,34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43611,8767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0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79807,41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49569,8199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7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 ACTUALIZADO  A 10%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264801,89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81147,7529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8559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Investigación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por: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Autora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85786" y="64291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/>
                </a:solidFill>
                <a:latin typeface="Calibri" pitchFamily="34" charset="0"/>
              </a:rPr>
              <a:t>TASA INTERNA DE RETORNO (TIR)</a:t>
            </a:r>
            <a:endParaRPr lang="es-EC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571736" y="1571612"/>
          <a:ext cx="421484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cuación" r:id="rId3" imgW="1663700" imgH="254000" progId="Equation.3">
                  <p:embed/>
                </p:oleObj>
              </mc:Choice>
              <mc:Fallback>
                <p:oleObj name="Ecuación" r:id="rId3" imgW="1663700" imgH="254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1571612"/>
                        <a:ext cx="421484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2910" y="2786058"/>
          <a:ext cx="3429023" cy="2928955"/>
        </p:xfrm>
        <a:graphic>
          <a:graphicData uri="http://schemas.openxmlformats.org/drawingml/2006/table">
            <a:tbl>
              <a:tblPr/>
              <a:tblGrid>
                <a:gridCol w="550787"/>
                <a:gridCol w="959412"/>
                <a:gridCol w="959412"/>
                <a:gridCol w="959412"/>
              </a:tblGrid>
              <a:tr h="2976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 DEL PROYECTO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FNCAA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31514,92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28391,82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-82749,22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39343,3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31728,47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-51020,75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50462,92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36567,33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-14453,42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63673,34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41346,32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26892,9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79807,41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46399,66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73292,56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4769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Investigación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por: Autora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572132" y="2857496"/>
          <a:ext cx="2786082" cy="3000397"/>
        </p:xfrm>
        <a:graphic>
          <a:graphicData uri="http://schemas.openxmlformats.org/drawingml/2006/table">
            <a:tbl>
              <a:tblPr/>
              <a:tblGrid>
                <a:gridCol w="1776127"/>
                <a:gridCol w="1009955"/>
              </a:tblGrid>
              <a:tr h="5635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Relación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Beneficio /Costo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28391,82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31728,47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36567,33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41346,32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46399,66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VAN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184433,6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INVERSION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111141,04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COSTO/BENEFICIO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1,66</a:t>
                      </a:r>
                      <a:endParaRPr lang="es-EC" sz="12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1364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Investigación propia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por: 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Autora </a:t>
                      </a:r>
                      <a:endParaRPr lang="es-EC" sz="12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4 Título"/>
          <p:cNvSpPr txBox="1">
            <a:spLocks/>
          </p:cNvSpPr>
          <p:nvPr/>
        </p:nvSpPr>
        <p:spPr bwMode="auto">
          <a:xfrm>
            <a:off x="642910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PERIODO DE RECUPERACION DE LA INVERSION </a:t>
            </a: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14414" y="1571612"/>
          <a:ext cx="6500858" cy="834727"/>
        </p:xfrm>
        <a:graphic>
          <a:graphicData uri="http://schemas.openxmlformats.org/drawingml/2006/table">
            <a:tbl>
              <a:tblPr/>
              <a:tblGrid>
                <a:gridCol w="1217992"/>
                <a:gridCol w="5282866"/>
              </a:tblGrid>
              <a:tr h="196455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Flujo Neto de Caja </a:t>
                      </a:r>
                      <a:endParaRPr lang="es-EC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FNCA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Flujo Neto de Caja Actualizado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27424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FNCAA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Flujo Neto de Caja Actualizado Acumulado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PUNTO DE EQUILIBRIO 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>
              <a:latin typeface="Calibri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>
              <a:latin typeface="Calibri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3429002" y="2357436"/>
            <a:ext cx="2143125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14313" y="1285875"/>
            <a:ext cx="8358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85720" y="3357562"/>
            <a:ext cx="83582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821544" y="2321702"/>
            <a:ext cx="2071687" cy="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7537465" y="2320938"/>
            <a:ext cx="2071689" cy="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19 CuadroTexto"/>
          <p:cNvSpPr txBox="1">
            <a:spLocks noChangeArrowheads="1"/>
          </p:cNvSpPr>
          <p:nvPr/>
        </p:nvSpPr>
        <p:spPr bwMode="auto">
          <a:xfrm>
            <a:off x="857250" y="857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Calibri" pitchFamily="34" charset="0"/>
              </a:rPr>
              <a:t>CANTIDAD</a:t>
            </a:r>
          </a:p>
        </p:txBody>
      </p:sp>
      <p:sp>
        <p:nvSpPr>
          <p:cNvPr id="4109" name="20 CuadroTexto"/>
          <p:cNvSpPr txBox="1">
            <a:spLocks noChangeArrowheads="1"/>
          </p:cNvSpPr>
          <p:nvPr/>
        </p:nvSpPr>
        <p:spPr bwMode="auto">
          <a:xfrm>
            <a:off x="5000625" y="857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Calibri" pitchFamily="34" charset="0"/>
              </a:rPr>
              <a:t>DÓLARES 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5435600" y="1447800"/>
          <a:ext cx="197802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cuación" r:id="rId3" imgW="1993680" imgH="1866600" progId="Equation.3">
                  <p:embed/>
                </p:oleObj>
              </mc:Choice>
              <mc:Fallback>
                <p:oleObj name="Ecuación" r:id="rId3" imgW="1993680" imgH="186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47800"/>
                        <a:ext cx="1978025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6" name="Gráfico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429000"/>
            <a:ext cx="6000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714348" y="1285860"/>
          <a:ext cx="3225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cuación" r:id="rId6" imgW="3200400" imgH="1523880" progId="Equation.3">
                  <p:embed/>
                </p:oleObj>
              </mc:Choice>
              <mc:Fallback>
                <p:oleObj name="Ecuación" r:id="rId6" imgW="3200400" imgH="1523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285860"/>
                        <a:ext cx="32258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CAPITULO I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ENTORNO ECUATORIANO </a:t>
            </a:r>
          </a:p>
          <a:p>
            <a:r>
              <a:rPr lang="es-EC" dirty="0" smtClean="0"/>
              <a:t>ANALISIS EXTERNO </a:t>
            </a:r>
          </a:p>
          <a:p>
            <a:pPr lvl="1"/>
            <a:r>
              <a:rPr lang="es-EC" dirty="0" smtClean="0"/>
              <a:t>MACRO ENTORNO </a:t>
            </a:r>
          </a:p>
          <a:p>
            <a:pPr lvl="1"/>
            <a:r>
              <a:rPr lang="es-EC" dirty="0" smtClean="0"/>
              <a:t>FACTORES ECONOMICOS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CONCLUSIONES Y RECOMENDACIONES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500002" y="1714488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-285776"/>
            <a:ext cx="7772400" cy="1470025"/>
          </a:xfrm>
        </p:spPr>
        <p:txBody>
          <a:bodyPr/>
          <a:lstStyle/>
          <a:p>
            <a:r>
              <a:rPr lang="es-EC" dirty="0" smtClean="0"/>
              <a:t>Entorno Ecuatoriano </a:t>
            </a:r>
            <a:endParaRPr lang="es-EC" dirty="0"/>
          </a:p>
        </p:txBody>
      </p:sp>
      <p:pic>
        <p:nvPicPr>
          <p:cNvPr id="36866" name="Picture 2" descr="https://encrypted-tbn2.gstatic.com/images?q=tbn:ANd9GcQVhDH2-WzcSIKNOYdo4IoHMz-VJBuxPXv8msth7e92uSE0gMmF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071834" cy="2316074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QugxF0AP8yIaT6akk3Do1w7zVKAzI-EiP9JqUHlLVbLJhKJt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429024" cy="2286016"/>
          </a:xfrm>
          <a:prstGeom prst="rect">
            <a:avLst/>
          </a:prstGeom>
          <a:noFill/>
        </p:spPr>
      </p:pic>
      <p:pic>
        <p:nvPicPr>
          <p:cNvPr id="6" name="5 Imagen" descr="http://jatari.org/wp-content/uploads/2008/10/jatari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357694"/>
            <a:ext cx="3429023" cy="20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0034" y="100010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Ecuador es un potencial turístico que ha logrado combatir la pobreza con el Turismo comunitario.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Título"/>
          <p:cNvSpPr txBox="1">
            <a:spLocks/>
          </p:cNvSpPr>
          <p:nvPr/>
        </p:nvSpPr>
        <p:spPr bwMode="auto">
          <a:xfrm>
            <a:off x="500034" y="0"/>
            <a:ext cx="8215370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/>
              <a:t>CENTROS DE TURISMO COMUNITARIO EN EL ECUADOR</a:t>
            </a:r>
            <a:endParaRPr kumimoji="0" lang="es-EC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14348" y="500042"/>
          <a:ext cx="8143933" cy="6151626"/>
        </p:xfrm>
        <a:graphic>
          <a:graphicData uri="http://schemas.openxmlformats.org/drawingml/2006/table">
            <a:tbl>
              <a:tblPr/>
              <a:tblGrid>
                <a:gridCol w="1532338"/>
                <a:gridCol w="2216388"/>
                <a:gridCol w="1513121"/>
                <a:gridCol w="2882086"/>
              </a:tblGrid>
              <a:tr h="33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Arial"/>
                          <a:cs typeface="Times New Roman"/>
                        </a:rPr>
                        <a:t>PROVINCIAS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Arial"/>
                          <a:cs typeface="Times New Roman"/>
                        </a:rPr>
                        <a:t>CENTRO DE TURISMO COMUNITARIO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Arial"/>
                          <a:cs typeface="Times New Roman"/>
                        </a:rPr>
                        <a:t>PROVINCIAS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Arial"/>
                          <a:cs typeface="Times New Roman"/>
                        </a:rPr>
                        <a:t>CENTRO DE TURISMO COMUNITARIO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Azuay 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Aguarango</a:t>
                      </a:r>
                      <a:r>
                        <a:rPr lang="es-EC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b="1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Asotury</a:t>
                      </a:r>
                      <a:endParaRPr lang="es-EC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Chobsi</a:t>
                      </a:r>
                      <a:endParaRPr lang="es-EC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 Huertas</a:t>
                      </a:r>
                      <a:r>
                        <a:rPr lang="es-EC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b="1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Kushiwaira</a:t>
                      </a:r>
                      <a:r>
                        <a:rPr lang="es-EC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 San Juan</a:t>
                      </a:r>
                      <a:endParaRPr lang="es-EC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Cañar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CharónVentanasChuchucán</a:t>
                      </a:r>
                      <a:r>
                        <a:rPr lang="es-EC" sz="90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br>
                        <a:rPr lang="es-EC" sz="90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KuyaLLacta</a:t>
                      </a:r>
                      <a:r>
                        <a:rPr lang="es-EC" sz="90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br>
                        <a:rPr lang="es-EC" sz="90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 La Carbonería Ventura</a:t>
                      </a:r>
                      <a:endParaRPr lang="es-EC" sz="90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Bolívar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Salinas de Guaranda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Cotopaxi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Pastocalle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18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Pastaza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Amazanga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    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Bellavista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Ceploa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           </a:t>
                      </a: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Chaguamango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KundaPakcha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San </a:t>
                      </a: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Virgilio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ShiwaKucha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Napo 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Capirona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     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Chuva </a:t>
                      </a: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Urku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Galeras 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      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Rio </a:t>
                      </a: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Blanco 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Runa </a:t>
                      </a: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Wasi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  </a:t>
                      </a:r>
                      <a:r>
                        <a:rPr lang="es-ES" sz="900" dirty="0" err="1" smtClean="0">
                          <a:latin typeface="Arial"/>
                          <a:ea typeface="Arial"/>
                          <a:cs typeface="Times New Roman"/>
                        </a:rPr>
                        <a:t>Sinchi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Pura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WasilaTalag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Carchi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Mascarillas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Manabí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Isla 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corazón</a:t>
                      </a:r>
                      <a:r>
                        <a:rPr lang="es-EC" sz="9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        </a:t>
                      </a:r>
                      <a:r>
                        <a:rPr lang="es-ES" sz="900" dirty="0" smtClean="0">
                          <a:latin typeface="Arial"/>
                          <a:ea typeface="Arial"/>
                          <a:cs typeface="Times New Roman"/>
                        </a:rPr>
                        <a:t>Las </a:t>
                      </a: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tunas 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Salango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Esmeraldas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Fundecol</a:t>
                      </a:r>
                      <a:endParaRPr lang="es-EC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Playa de Oro</a:t>
                      </a:r>
                      <a:endParaRPr lang="es-EC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Pichincha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La Chimba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Mindo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Monjas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Yunguilla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Orellana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Arial"/>
                          <a:cs typeface="Times New Roman"/>
                        </a:rPr>
                        <a:t>Napo Wildlife Center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Arial"/>
                          <a:cs typeface="Times New Roman"/>
                        </a:rPr>
                        <a:t>WaskilaYumbo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Santa Elena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Times New Roman"/>
                        </a:rPr>
                        <a:t>Prodecos</a:t>
                      </a:r>
                      <a:r>
                        <a:rPr lang="es-EC" sz="900" dirty="0">
                          <a:latin typeface="Arial"/>
                          <a:ea typeface="Arial"/>
                          <a:cs typeface="Times New Roman"/>
                        </a:rPr>
                        <a:t> (Proyecto de Desarrollo </a:t>
                      </a:r>
                      <a:r>
                        <a:rPr lang="es-EC" sz="900" dirty="0" err="1">
                          <a:latin typeface="Arial"/>
                          <a:ea typeface="Arial"/>
                          <a:cs typeface="Times New Roman"/>
                        </a:rPr>
                        <a:t>Ecoturístico</a:t>
                      </a:r>
                      <a:r>
                        <a:rPr lang="es-EC" sz="900" dirty="0">
                          <a:latin typeface="Arial"/>
                          <a:ea typeface="Arial"/>
                          <a:cs typeface="Times New Roman"/>
                        </a:rPr>
                        <a:t> Comunitario)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El Oro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Isla Costa Rica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La Puntilla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Santo Domingo de los Tsáchilas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Tolón Pelé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Chimborazo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u="none" strike="noStrike" dirty="0">
                          <a:solidFill>
                            <a:srgbClr val="C02942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s-EC" sz="900" u="none" strike="noStrike" dirty="0" err="1" smtClean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BaldaLupaxi</a:t>
                      </a:r>
                      <a: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u="none" strike="noStrik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s-EC" sz="900" u="none" strike="noStrike" dirty="0" err="1" smtClean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CasaCóndor</a:t>
                      </a:r>
                      <a: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u="none" strike="noStrike" dirty="0" err="1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Guarguallá</a:t>
                      </a:r>
                      <a:endParaRPr lang="es-EC" sz="900" u="none" dirty="0">
                        <a:solidFill>
                          <a:srgbClr val="0D0D0D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u="none" strike="noStrike" dirty="0" err="1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Nísag</a:t>
                      </a:r>
                      <a:endParaRPr lang="es-EC" sz="900" u="none" dirty="0">
                        <a:solidFill>
                          <a:srgbClr val="0D0D0D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u="none" strike="noStrik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s-EC" sz="900" u="none" strike="noStrike" dirty="0" err="1" smtClean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QuillaPacari</a:t>
                      </a:r>
                      <a: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u="none" strike="noStrike" dirty="0" err="1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RazuÑan</a:t>
                      </a:r>
                      <a: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es-EC" sz="900" u="none" dirty="0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es-EC" sz="900" u="none" strike="noStrike" dirty="0" err="1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Times New Roman"/>
                        </a:rPr>
                        <a:t>SumakKawsayUcasaj</a:t>
                      </a:r>
                      <a:endParaRPr lang="es-EC" sz="900" u="none" dirty="0">
                        <a:solidFill>
                          <a:srgbClr val="0D0D0D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Sucumbíos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Aguas Negras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Atari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El  Cedro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Limoncocha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Sacha </a:t>
                      </a: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Warmi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San Pablo de </a:t>
                      </a: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Katetsiaya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Siekoya</a:t>
                      </a: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 Remolino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Shayari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Zamora Chinchipe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Ocho de Marzo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Shaimi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Tutupali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Tungurahua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Cunugyacu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Pondoa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Imbabura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Agato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Junin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Manduriacos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Runa TupariNativeTravel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Sumak Pacha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Guayas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Bucay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Isla Puná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Puerto El Morro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Puerto Engabao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Puerto Hondo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Arial"/>
                          <a:cs typeface="Times New Roman"/>
                        </a:rPr>
                        <a:t>Loja </a:t>
                      </a:r>
                      <a:endParaRPr lang="es-EC" sz="9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Arial"/>
                          <a:cs typeface="Times New Roman"/>
                        </a:rPr>
                        <a:t>Saraguro </a:t>
                      </a:r>
                      <a:r>
                        <a:rPr lang="es-ES" sz="900" dirty="0" err="1">
                          <a:latin typeface="Arial"/>
                          <a:ea typeface="Arial"/>
                          <a:cs typeface="Times New Roman"/>
                        </a:rPr>
                        <a:t>Rikuy</a:t>
                      </a:r>
                      <a:endParaRPr lang="es-EC" sz="9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6826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 dirty="0"/>
              <a:t>CENTRO DE TURISMO COMUNITARIO  </a:t>
            </a: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0" y="928670"/>
          <a:ext cx="535785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1378" name="Picture 2" descr="http://t3.gstatic.com/images?q=tbn:ANd9GcT-4_Wrb2jUlkOzvAegcySqQLTezfEG10RU0aM9T8P5tttJFkDc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714488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2">
  <a:themeElements>
    <a:clrScheme name="">
      <a:dk1>
        <a:srgbClr val="000000"/>
      </a:dk1>
      <a:lt1>
        <a:srgbClr val="CCFF99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E2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SS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1934</Words>
  <Application>Microsoft Office PowerPoint</Application>
  <PresentationFormat>Presentación en pantalla (4:3)</PresentationFormat>
  <Paragraphs>946</Paragraphs>
  <Slides>60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2" baseType="lpstr">
      <vt:lpstr>Tema2</vt:lpstr>
      <vt:lpstr>Ecuación</vt:lpstr>
      <vt:lpstr>Presentación de PowerPoint</vt:lpstr>
      <vt:lpstr>CONTENIDO </vt:lpstr>
      <vt:lpstr>CAPITULO I PLANTEAMIENTO DEL  PROBLEMA</vt:lpstr>
      <vt:lpstr>Turismo comunitario Nueva alternativa económica Mejora condiciones de vida  </vt:lpstr>
      <vt:lpstr>CAPITULO I OBJETIVOS</vt:lpstr>
      <vt:lpstr>CAPITULO I </vt:lpstr>
      <vt:lpstr>Entorno Ecuatoriano </vt:lpstr>
      <vt:lpstr>Presentación de PowerPoint</vt:lpstr>
      <vt:lpstr>Presentación de PowerPoint</vt:lpstr>
      <vt:lpstr>Presentación de PowerPoint</vt:lpstr>
      <vt:lpstr>MICRO-ENTORNO  PARROQUIA DE AMAGUAÑA </vt:lpstr>
      <vt:lpstr>MICRO-ENTORNO  ACTIVIDADES ECONOMICAS </vt:lpstr>
      <vt:lpstr> GASTRONOMIA </vt:lpstr>
      <vt:lpstr>ATRACTIVOS TURISTICOS </vt:lpstr>
      <vt:lpstr>Presentación de PowerPoint</vt:lpstr>
      <vt:lpstr>Objetivo general </vt:lpstr>
      <vt:lpstr>Presentación de PowerPoint</vt:lpstr>
      <vt:lpstr>ESTRUCTURA DE MERCADO </vt:lpstr>
      <vt:lpstr>Presentación de PowerPoint</vt:lpstr>
      <vt:lpstr>Presentación de PowerPoint</vt:lpstr>
      <vt:lpstr>Paquetes Turísticos </vt:lpstr>
      <vt:lpstr>DEFINICION DEL UNIVERSO Y MUESTRA </vt:lpstr>
      <vt:lpstr>INSTRUMENTOS DE INVESTIGACION </vt:lpstr>
      <vt:lpstr>ENCUESTA </vt:lpstr>
      <vt:lpstr>CONCLUSIONES DE LAS ENCUESTAS </vt:lpstr>
      <vt:lpstr>RESULTADOS   DE ENCUESTAS  </vt:lpstr>
      <vt:lpstr>Presentación de PowerPoint</vt:lpstr>
      <vt:lpstr>FACTORES QUE AFECTAN LA  DEMANDA  </vt:lpstr>
      <vt:lpstr>FACTORES QUE AFECTAN LA OFERTA </vt:lpstr>
      <vt:lpstr>Presentación de PowerPoint</vt:lpstr>
      <vt:lpstr>Presentación de PowerPoint</vt:lpstr>
      <vt:lpstr>Presentación de PowerPoint</vt:lpstr>
      <vt:lpstr>LOCALIZACIÓN DEL PROYECTO </vt:lpstr>
      <vt:lpstr>MACRO- LOCALIZACION </vt:lpstr>
      <vt:lpstr>FACTORES  QUE INFLUYEN EN LA MICRO-LOCALIZACION </vt:lpstr>
      <vt:lpstr>Presentación de PowerPoint</vt:lpstr>
      <vt:lpstr>Presentación de PowerPoint</vt:lpstr>
      <vt:lpstr>DIAGRAMAS DE FLUJOS  DE PROCESOS   </vt:lpstr>
      <vt:lpstr>DIAGRAMAS DE FLUJOS  DE PROCESOS   </vt:lpstr>
      <vt:lpstr>DIAGRAMAS DE FLUJOS  DE PROCESOS</vt:lpstr>
      <vt:lpstr>RECURSOS   HUMANOS </vt:lpstr>
      <vt:lpstr>Presentación de PowerPoint</vt:lpstr>
      <vt:lpstr>PLANO DE INFRAESTRUCTURA </vt:lpstr>
      <vt:lpstr>Presentación de PowerPoint</vt:lpstr>
      <vt:lpstr>Presentación de PowerPoint</vt:lpstr>
      <vt:lpstr>Presentación de PowerPoint</vt:lpstr>
      <vt:lpstr>ORGANIZACIÓN ADMINISTRATIVA </vt:lpstr>
      <vt:lpstr>Presentación de PowerPoint</vt:lpstr>
      <vt:lpstr>Presentación de PowerPoint</vt:lpstr>
      <vt:lpstr>PROYECCION DE INVERSION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 DE EQUILIBRIO </vt:lpstr>
      <vt:lpstr>CONCLUSIONES Y 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PLANTEAMIENTO DEL  PROBLEMA</dc:title>
  <dc:creator>bestpc</dc:creator>
  <cp:lastModifiedBy>Maquina8</cp:lastModifiedBy>
  <cp:revision>140</cp:revision>
  <dcterms:created xsi:type="dcterms:W3CDTF">2014-02-06T14:38:10Z</dcterms:created>
  <dcterms:modified xsi:type="dcterms:W3CDTF">2014-06-18T01:05:13Z</dcterms:modified>
</cp:coreProperties>
</file>