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81" r:id="rId2"/>
    <p:sldId id="269" r:id="rId3"/>
    <p:sldId id="279" r:id="rId4"/>
    <p:sldId id="284" r:id="rId5"/>
    <p:sldId id="275" r:id="rId6"/>
    <p:sldId id="283" r:id="rId7"/>
    <p:sldId id="289" r:id="rId8"/>
    <p:sldId id="291" r:id="rId9"/>
    <p:sldId id="290" r:id="rId10"/>
    <p:sldId id="292" r:id="rId11"/>
    <p:sldId id="343" r:id="rId12"/>
    <p:sldId id="344" r:id="rId13"/>
    <p:sldId id="293" r:id="rId14"/>
    <p:sldId id="345" r:id="rId15"/>
    <p:sldId id="295" r:id="rId16"/>
    <p:sldId id="346" r:id="rId17"/>
    <p:sldId id="296" r:id="rId18"/>
    <p:sldId id="297" r:id="rId19"/>
    <p:sldId id="300" r:id="rId20"/>
    <p:sldId id="301" r:id="rId21"/>
    <p:sldId id="294" r:id="rId22"/>
    <p:sldId id="302" r:id="rId23"/>
    <p:sldId id="304" r:id="rId24"/>
    <p:sldId id="305" r:id="rId25"/>
    <p:sldId id="303" r:id="rId26"/>
    <p:sldId id="358" r:id="rId27"/>
    <p:sldId id="347" r:id="rId28"/>
    <p:sldId id="349" r:id="rId29"/>
    <p:sldId id="350" r:id="rId30"/>
    <p:sldId id="306" r:id="rId31"/>
    <p:sldId id="307" r:id="rId32"/>
    <p:sldId id="339" r:id="rId33"/>
    <p:sldId id="309" r:id="rId34"/>
    <p:sldId id="313" r:id="rId35"/>
    <p:sldId id="316" r:id="rId36"/>
    <p:sldId id="318" r:id="rId37"/>
    <p:sldId id="321" r:id="rId38"/>
    <p:sldId id="353" r:id="rId39"/>
    <p:sldId id="342" r:id="rId40"/>
    <p:sldId id="351" r:id="rId41"/>
    <p:sldId id="323" r:id="rId42"/>
    <p:sldId id="352" r:id="rId43"/>
    <p:sldId id="341" r:id="rId44"/>
    <p:sldId id="331" r:id="rId45"/>
    <p:sldId id="332" r:id="rId46"/>
    <p:sldId id="322" r:id="rId47"/>
    <p:sldId id="328" r:id="rId48"/>
    <p:sldId id="327" r:id="rId49"/>
    <p:sldId id="356" r:id="rId50"/>
    <p:sldId id="357" r:id="rId51"/>
    <p:sldId id="326" r:id="rId52"/>
    <p:sldId id="354" r:id="rId53"/>
    <p:sldId id="355" r:id="rId54"/>
    <p:sldId id="329" r:id="rId55"/>
    <p:sldId id="330" r:id="rId56"/>
    <p:sldId id="333" r:id="rId57"/>
    <p:sldId id="334" r:id="rId58"/>
    <p:sldId id="278" r:id="rId59"/>
    <p:sldId id="338" r:id="rId6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3399"/>
    <a:srgbClr val="FF3300"/>
    <a:srgbClr val="FF6600"/>
    <a:srgbClr val="FF66CC"/>
    <a:srgbClr val="CC0099"/>
    <a:srgbClr val="30F042"/>
    <a:srgbClr val="0FCB21"/>
    <a:srgbClr val="0033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2231" autoAdjust="0"/>
  </p:normalViewPr>
  <p:slideViewPr>
    <p:cSldViewPr snapToGrid="0">
      <p:cViewPr varScale="1">
        <p:scale>
          <a:sx n="49" d="100"/>
          <a:sy n="49" d="100"/>
        </p:scale>
        <p:origin x="6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65D2E-622B-4138-BD76-156F0A87D93D}" type="doc">
      <dgm:prSet loTypeId="urn:microsoft.com/office/officeart/2005/8/layout/arrow6" loCatId="process" qsTypeId="urn:microsoft.com/office/officeart/2005/8/quickstyle/simple1" qsCatId="simple" csTypeId="urn:microsoft.com/office/officeart/2005/8/colors/colorful2" csCatId="colorful" phldr="1"/>
      <dgm:spPr/>
      <dgm:t>
        <a:bodyPr/>
        <a:lstStyle/>
        <a:p>
          <a:endParaRPr lang="es-EC"/>
        </a:p>
      </dgm:t>
    </dgm:pt>
    <dgm:pt modelId="{05018869-7C8D-49E2-AB51-5EA3CB8B27D2}">
      <dgm:prSet phldrT="[Texto]" custT="1"/>
      <dgm:spPr/>
      <dgm:t>
        <a:bodyPr/>
        <a:lstStyle/>
        <a:p>
          <a:pPr algn="ctr"/>
          <a:r>
            <a:rPr lang="es-EC" sz="2200" b="1" dirty="0" smtClean="0"/>
            <a:t>VARIABLE INDEPENDIENTE:</a:t>
          </a:r>
        </a:p>
        <a:p>
          <a:pPr algn="l"/>
          <a:r>
            <a:rPr lang="es-EC" sz="2200" dirty="0" smtClean="0"/>
            <a:t>Capacidades coordinativas especiales</a:t>
          </a:r>
          <a:endParaRPr lang="es-EC" sz="2200" dirty="0"/>
        </a:p>
      </dgm:t>
    </dgm:pt>
    <dgm:pt modelId="{2E83F073-BF19-49EE-998A-80B97BEE731D}" type="parTrans" cxnId="{E0C10712-86DB-4D94-BAFB-90B0D5909A65}">
      <dgm:prSet/>
      <dgm:spPr/>
      <dgm:t>
        <a:bodyPr/>
        <a:lstStyle/>
        <a:p>
          <a:endParaRPr lang="es-EC"/>
        </a:p>
      </dgm:t>
    </dgm:pt>
    <dgm:pt modelId="{C0D5B931-F1E8-4292-8FD9-FC61CECE002F}" type="sibTrans" cxnId="{E0C10712-86DB-4D94-BAFB-90B0D5909A65}">
      <dgm:prSet/>
      <dgm:spPr/>
      <dgm:t>
        <a:bodyPr/>
        <a:lstStyle/>
        <a:p>
          <a:endParaRPr lang="es-EC"/>
        </a:p>
      </dgm:t>
    </dgm:pt>
    <dgm:pt modelId="{EE78F274-F2BF-4EC0-B641-8E01FD84D0DF}">
      <dgm:prSet phldrT="[Texto]" custT="1"/>
      <dgm:spPr/>
      <dgm:t>
        <a:bodyPr/>
        <a:lstStyle/>
        <a:p>
          <a:pPr algn="l"/>
          <a:r>
            <a:rPr lang="es-EC" sz="2200" dirty="0" smtClean="0"/>
            <a:t>Indicadores:</a:t>
          </a:r>
        </a:p>
        <a:p>
          <a:pPr algn="l"/>
          <a:r>
            <a:rPr lang="es-EC" sz="2200" dirty="0" smtClean="0">
              <a:latin typeface="Trebuchet MS" panose="020B0603020202020204" pitchFamily="34" charset="0"/>
              <a:cs typeface="Times New Roman" panose="02020603050405020304" pitchFamily="18" charset="0"/>
            </a:rPr>
            <a:t>Menor tiempo de desarrollo en el ejercicio</a:t>
          </a:r>
          <a:endParaRPr lang="es-EC" sz="2200" dirty="0">
            <a:latin typeface="Trebuchet MS" panose="020B0603020202020204" pitchFamily="34" charset="0"/>
          </a:endParaRPr>
        </a:p>
      </dgm:t>
    </dgm:pt>
    <dgm:pt modelId="{7C9F1857-68ED-4846-A87A-2DAB172AAD2A}" type="parTrans" cxnId="{A3317C80-E1EC-4F03-B65E-C7490840B7B0}">
      <dgm:prSet/>
      <dgm:spPr/>
      <dgm:t>
        <a:bodyPr/>
        <a:lstStyle/>
        <a:p>
          <a:endParaRPr lang="es-EC"/>
        </a:p>
      </dgm:t>
    </dgm:pt>
    <dgm:pt modelId="{D19DCAA2-0AFF-4CFB-8FC6-BAFF19034DBC}" type="sibTrans" cxnId="{A3317C80-E1EC-4F03-B65E-C7490840B7B0}">
      <dgm:prSet/>
      <dgm:spPr/>
      <dgm:t>
        <a:bodyPr/>
        <a:lstStyle/>
        <a:p>
          <a:endParaRPr lang="es-EC"/>
        </a:p>
      </dgm:t>
    </dgm:pt>
    <dgm:pt modelId="{45E03ABF-A3BF-458B-AEF6-243EB3A19A65}">
      <dgm:prSet phldrT="[Texto]" custT="1"/>
      <dgm:spPr/>
      <dgm:t>
        <a:bodyPr/>
        <a:lstStyle/>
        <a:p>
          <a:pPr algn="l"/>
          <a:r>
            <a:rPr lang="es-EC" sz="2200" dirty="0" smtClean="0"/>
            <a:t>Indicadores:</a:t>
          </a:r>
        </a:p>
        <a:p>
          <a:pPr algn="l"/>
          <a:r>
            <a:rPr lang="es-EC" sz="2200" dirty="0" smtClean="0"/>
            <a:t>Técnica correcta del fundamento en mención.</a:t>
          </a:r>
          <a:endParaRPr lang="es-EC" sz="2200" dirty="0"/>
        </a:p>
      </dgm:t>
    </dgm:pt>
    <dgm:pt modelId="{5C3D8976-6382-4F38-B4B4-0FF27C2FEC20}" type="parTrans" cxnId="{2F9FF914-D70C-46DB-826C-C08BD5F4E2A6}">
      <dgm:prSet/>
      <dgm:spPr/>
      <dgm:t>
        <a:bodyPr/>
        <a:lstStyle/>
        <a:p>
          <a:endParaRPr lang="es-EC"/>
        </a:p>
      </dgm:t>
    </dgm:pt>
    <dgm:pt modelId="{6A77FD8E-2EDE-458E-8C7C-360E213290E4}" type="sibTrans" cxnId="{2F9FF914-D70C-46DB-826C-C08BD5F4E2A6}">
      <dgm:prSet/>
      <dgm:spPr/>
      <dgm:t>
        <a:bodyPr/>
        <a:lstStyle/>
        <a:p>
          <a:endParaRPr lang="es-EC"/>
        </a:p>
      </dgm:t>
    </dgm:pt>
    <dgm:pt modelId="{9DCA04B4-10DB-472F-84CC-CA0DB26ABCAE}">
      <dgm:prSet phldrT="[Texto]" custT="1"/>
      <dgm:spPr/>
      <dgm:t>
        <a:bodyPr/>
        <a:lstStyle/>
        <a:p>
          <a:pPr algn="ctr"/>
          <a:r>
            <a:rPr lang="es-EC" sz="2200" b="1" dirty="0" smtClean="0"/>
            <a:t>VARIABLE DEPENDIENTE:</a:t>
          </a:r>
        </a:p>
        <a:p>
          <a:pPr algn="l"/>
          <a:r>
            <a:rPr lang="es-EC" sz="2200" dirty="0" smtClean="0"/>
            <a:t>Tiro al aro en movimiento</a:t>
          </a:r>
          <a:endParaRPr lang="es-EC" sz="2200" dirty="0"/>
        </a:p>
      </dgm:t>
    </dgm:pt>
    <dgm:pt modelId="{7ED02503-3619-44C6-ACBC-ED8920B721B8}" type="sibTrans" cxnId="{9FE07A65-B8F2-433F-8D8E-62AFE92113A6}">
      <dgm:prSet/>
      <dgm:spPr/>
      <dgm:t>
        <a:bodyPr/>
        <a:lstStyle/>
        <a:p>
          <a:endParaRPr lang="es-EC"/>
        </a:p>
      </dgm:t>
    </dgm:pt>
    <dgm:pt modelId="{BB146677-DA0A-42D2-A21C-B37B71371BE7}" type="parTrans" cxnId="{9FE07A65-B8F2-433F-8D8E-62AFE92113A6}">
      <dgm:prSet/>
      <dgm:spPr/>
      <dgm:t>
        <a:bodyPr/>
        <a:lstStyle/>
        <a:p>
          <a:endParaRPr lang="es-EC"/>
        </a:p>
      </dgm:t>
    </dgm:pt>
    <dgm:pt modelId="{9FC1512B-B493-436C-9CAB-3A1A241442F3}" type="pres">
      <dgm:prSet presAssocID="{62E65D2E-622B-4138-BD76-156F0A87D93D}" presName="compositeShape" presStyleCnt="0">
        <dgm:presLayoutVars>
          <dgm:chMax val="2"/>
          <dgm:dir/>
          <dgm:resizeHandles val="exact"/>
        </dgm:presLayoutVars>
      </dgm:prSet>
      <dgm:spPr/>
      <dgm:t>
        <a:bodyPr/>
        <a:lstStyle/>
        <a:p>
          <a:endParaRPr lang="es-EC"/>
        </a:p>
      </dgm:t>
    </dgm:pt>
    <dgm:pt modelId="{59E804E7-C52A-4789-A165-730CED92696F}" type="pres">
      <dgm:prSet presAssocID="{62E65D2E-622B-4138-BD76-156F0A87D93D}" presName="ribbon" presStyleLbl="node1" presStyleIdx="0" presStyleCnt="1"/>
      <dgm:spPr/>
    </dgm:pt>
    <dgm:pt modelId="{8306B5A5-1045-414F-AB0E-0438CD61911C}" type="pres">
      <dgm:prSet presAssocID="{62E65D2E-622B-4138-BD76-156F0A87D93D}" presName="leftArrowText" presStyleLbl="node1" presStyleIdx="0" presStyleCnt="1">
        <dgm:presLayoutVars>
          <dgm:chMax val="0"/>
          <dgm:bulletEnabled val="1"/>
        </dgm:presLayoutVars>
      </dgm:prSet>
      <dgm:spPr/>
      <dgm:t>
        <a:bodyPr/>
        <a:lstStyle/>
        <a:p>
          <a:endParaRPr lang="es-EC"/>
        </a:p>
      </dgm:t>
    </dgm:pt>
    <dgm:pt modelId="{5AF3E117-DB83-460C-BF0E-43D2FE3688B1}" type="pres">
      <dgm:prSet presAssocID="{62E65D2E-622B-4138-BD76-156F0A87D93D}" presName="rightArrowText" presStyleLbl="node1" presStyleIdx="0" presStyleCnt="1">
        <dgm:presLayoutVars>
          <dgm:chMax val="0"/>
          <dgm:bulletEnabled val="1"/>
        </dgm:presLayoutVars>
      </dgm:prSet>
      <dgm:spPr/>
      <dgm:t>
        <a:bodyPr/>
        <a:lstStyle/>
        <a:p>
          <a:endParaRPr lang="es-EC"/>
        </a:p>
      </dgm:t>
    </dgm:pt>
  </dgm:ptLst>
  <dgm:cxnLst>
    <dgm:cxn modelId="{AFFA39CB-BFE9-4A0F-839F-975D1A17A365}" type="presOf" srcId="{9DCA04B4-10DB-472F-84CC-CA0DB26ABCAE}" destId="{5AF3E117-DB83-460C-BF0E-43D2FE3688B1}" srcOrd="0" destOrd="0" presId="urn:microsoft.com/office/officeart/2005/8/layout/arrow6"/>
    <dgm:cxn modelId="{79774827-3ED9-4B96-A526-B1574FFBDEB6}" type="presOf" srcId="{62E65D2E-622B-4138-BD76-156F0A87D93D}" destId="{9FC1512B-B493-436C-9CAB-3A1A241442F3}" srcOrd="0" destOrd="0" presId="urn:microsoft.com/office/officeart/2005/8/layout/arrow6"/>
    <dgm:cxn modelId="{8FB51E91-F23D-4607-8DE4-D42BA3D64631}" type="presOf" srcId="{05018869-7C8D-49E2-AB51-5EA3CB8B27D2}" destId="{8306B5A5-1045-414F-AB0E-0438CD61911C}" srcOrd="0" destOrd="0" presId="urn:microsoft.com/office/officeart/2005/8/layout/arrow6"/>
    <dgm:cxn modelId="{B3FA767C-516B-4A42-ACD1-3AD8ECEFF1F8}" type="presOf" srcId="{45E03ABF-A3BF-458B-AEF6-243EB3A19A65}" destId="{5AF3E117-DB83-460C-BF0E-43D2FE3688B1}" srcOrd="0" destOrd="1" presId="urn:microsoft.com/office/officeart/2005/8/layout/arrow6"/>
    <dgm:cxn modelId="{2F9FF914-D70C-46DB-826C-C08BD5F4E2A6}" srcId="{9DCA04B4-10DB-472F-84CC-CA0DB26ABCAE}" destId="{45E03ABF-A3BF-458B-AEF6-243EB3A19A65}" srcOrd="0" destOrd="0" parTransId="{5C3D8976-6382-4F38-B4B4-0FF27C2FEC20}" sibTransId="{6A77FD8E-2EDE-458E-8C7C-360E213290E4}"/>
    <dgm:cxn modelId="{A3317C80-E1EC-4F03-B65E-C7490840B7B0}" srcId="{05018869-7C8D-49E2-AB51-5EA3CB8B27D2}" destId="{EE78F274-F2BF-4EC0-B641-8E01FD84D0DF}" srcOrd="0" destOrd="0" parTransId="{7C9F1857-68ED-4846-A87A-2DAB172AAD2A}" sibTransId="{D19DCAA2-0AFF-4CFB-8FC6-BAFF19034DBC}"/>
    <dgm:cxn modelId="{F480DBED-CE7C-406B-8A93-F8767818CC3C}" type="presOf" srcId="{EE78F274-F2BF-4EC0-B641-8E01FD84D0DF}" destId="{8306B5A5-1045-414F-AB0E-0438CD61911C}" srcOrd="0" destOrd="1" presId="urn:microsoft.com/office/officeart/2005/8/layout/arrow6"/>
    <dgm:cxn modelId="{E0C10712-86DB-4D94-BAFB-90B0D5909A65}" srcId="{62E65D2E-622B-4138-BD76-156F0A87D93D}" destId="{05018869-7C8D-49E2-AB51-5EA3CB8B27D2}" srcOrd="0" destOrd="0" parTransId="{2E83F073-BF19-49EE-998A-80B97BEE731D}" sibTransId="{C0D5B931-F1E8-4292-8FD9-FC61CECE002F}"/>
    <dgm:cxn modelId="{9FE07A65-B8F2-433F-8D8E-62AFE92113A6}" srcId="{62E65D2E-622B-4138-BD76-156F0A87D93D}" destId="{9DCA04B4-10DB-472F-84CC-CA0DB26ABCAE}" srcOrd="1" destOrd="0" parTransId="{BB146677-DA0A-42D2-A21C-B37B71371BE7}" sibTransId="{7ED02503-3619-44C6-ACBC-ED8920B721B8}"/>
    <dgm:cxn modelId="{C564497F-F051-4FED-BDF9-4FB9D2E96793}" type="presParOf" srcId="{9FC1512B-B493-436C-9CAB-3A1A241442F3}" destId="{59E804E7-C52A-4789-A165-730CED92696F}" srcOrd="0" destOrd="0" presId="urn:microsoft.com/office/officeart/2005/8/layout/arrow6"/>
    <dgm:cxn modelId="{C5542B04-C33B-4BC7-8C49-E39AFB987A7D}" type="presParOf" srcId="{9FC1512B-B493-436C-9CAB-3A1A241442F3}" destId="{8306B5A5-1045-414F-AB0E-0438CD61911C}" srcOrd="1" destOrd="0" presId="urn:microsoft.com/office/officeart/2005/8/layout/arrow6"/>
    <dgm:cxn modelId="{99541815-857A-4454-AA55-314BF6F7E823}" type="presParOf" srcId="{9FC1512B-B493-436C-9CAB-3A1A241442F3}" destId="{5AF3E117-DB83-460C-BF0E-43D2FE3688B1}"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4552A-56D6-412E-B97E-B42510062944}"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s-EC"/>
        </a:p>
      </dgm:t>
    </dgm:pt>
    <dgm:pt modelId="{27476005-0289-4060-92CA-68592CC3A507}">
      <dgm:prSet phldrT="[Texto]"/>
      <dgm:spPr/>
      <dgm:t>
        <a:bodyPr/>
        <a:lstStyle/>
        <a:p>
          <a:r>
            <a:rPr lang="es-EC" dirty="0" smtClean="0"/>
            <a:t>CAPACIDADES  FÍSICAS</a:t>
          </a:r>
          <a:endParaRPr lang="es-EC" dirty="0"/>
        </a:p>
      </dgm:t>
    </dgm:pt>
    <dgm:pt modelId="{B87F6E06-4696-4585-A26A-9436AEEC0E8D}" type="parTrans" cxnId="{6E490C57-C83E-456F-91AC-8FB7A2B052A8}">
      <dgm:prSet/>
      <dgm:spPr/>
      <dgm:t>
        <a:bodyPr/>
        <a:lstStyle/>
        <a:p>
          <a:endParaRPr lang="es-EC"/>
        </a:p>
      </dgm:t>
    </dgm:pt>
    <dgm:pt modelId="{64D9E0E4-8074-4E4E-8AE4-8BABC8EF00C0}" type="sibTrans" cxnId="{6E490C57-C83E-456F-91AC-8FB7A2B052A8}">
      <dgm:prSet/>
      <dgm:spPr/>
      <dgm:t>
        <a:bodyPr/>
        <a:lstStyle/>
        <a:p>
          <a:endParaRPr lang="es-EC"/>
        </a:p>
      </dgm:t>
    </dgm:pt>
    <dgm:pt modelId="{D6AFE29C-AC41-419D-878B-CEADF51B20A5}">
      <dgm:prSet phldrT="[Texto]"/>
      <dgm:spPr/>
      <dgm:t>
        <a:bodyPr/>
        <a:lstStyle/>
        <a:p>
          <a:r>
            <a:rPr lang="es-EC" dirty="0" smtClean="0"/>
            <a:t>CAPACIDADES CONDICIONANTES</a:t>
          </a:r>
          <a:endParaRPr lang="es-EC" dirty="0"/>
        </a:p>
      </dgm:t>
    </dgm:pt>
    <dgm:pt modelId="{B017C4F0-9CA3-469D-B235-935899414906}" type="parTrans" cxnId="{C853D441-0001-4079-992D-DF51D82CFCF6}">
      <dgm:prSet/>
      <dgm:spPr/>
      <dgm:t>
        <a:bodyPr/>
        <a:lstStyle/>
        <a:p>
          <a:endParaRPr lang="es-EC"/>
        </a:p>
      </dgm:t>
    </dgm:pt>
    <dgm:pt modelId="{EA60CE53-BA9C-42C4-B635-CD845172FA40}" type="sibTrans" cxnId="{C853D441-0001-4079-992D-DF51D82CFCF6}">
      <dgm:prSet/>
      <dgm:spPr/>
      <dgm:t>
        <a:bodyPr/>
        <a:lstStyle/>
        <a:p>
          <a:endParaRPr lang="es-EC"/>
        </a:p>
      </dgm:t>
    </dgm:pt>
    <dgm:pt modelId="{A4BD7DB5-0F1D-4D58-A825-DF55640030E8}">
      <dgm:prSet phldrT="[Texto]"/>
      <dgm:spPr/>
      <dgm:t>
        <a:bodyPr/>
        <a:lstStyle/>
        <a:p>
          <a:r>
            <a:rPr lang="es-EC" dirty="0" smtClean="0"/>
            <a:t>CAPACIDADES COORDINATIVAS</a:t>
          </a:r>
          <a:endParaRPr lang="es-EC" dirty="0"/>
        </a:p>
      </dgm:t>
    </dgm:pt>
    <dgm:pt modelId="{C96F3D5A-8E52-40A2-8543-107E67EA2EB4}" type="parTrans" cxnId="{3D6418BC-999C-4171-B9D8-A62FA451FA10}">
      <dgm:prSet/>
      <dgm:spPr/>
      <dgm:t>
        <a:bodyPr/>
        <a:lstStyle/>
        <a:p>
          <a:endParaRPr lang="es-EC"/>
        </a:p>
      </dgm:t>
    </dgm:pt>
    <dgm:pt modelId="{6EA4A865-9F47-4CEF-9EF4-4CEE4B176B3D}" type="sibTrans" cxnId="{3D6418BC-999C-4171-B9D8-A62FA451FA10}">
      <dgm:prSet/>
      <dgm:spPr/>
      <dgm:t>
        <a:bodyPr/>
        <a:lstStyle/>
        <a:p>
          <a:endParaRPr lang="es-EC"/>
        </a:p>
      </dgm:t>
    </dgm:pt>
    <dgm:pt modelId="{3016F980-E841-4EA7-B3E2-6D33C5487976}">
      <dgm:prSet phldrT="[Texto]"/>
      <dgm:spPr/>
      <dgm:t>
        <a:bodyPr/>
        <a:lstStyle/>
        <a:p>
          <a:r>
            <a:rPr lang="es-EC" dirty="0" smtClean="0"/>
            <a:t>FLEXIBILIDAD</a:t>
          </a:r>
          <a:endParaRPr lang="es-EC" dirty="0"/>
        </a:p>
      </dgm:t>
    </dgm:pt>
    <dgm:pt modelId="{56318D89-A7C5-44FF-B747-4FAE2A624EE8}" type="parTrans" cxnId="{CA7E07D5-E5CE-40EA-B8DB-1FC367FAB66B}">
      <dgm:prSet/>
      <dgm:spPr/>
      <dgm:t>
        <a:bodyPr/>
        <a:lstStyle/>
        <a:p>
          <a:endParaRPr lang="es-EC"/>
        </a:p>
      </dgm:t>
    </dgm:pt>
    <dgm:pt modelId="{591964BE-4E96-4066-AE29-4F06AB789749}" type="sibTrans" cxnId="{CA7E07D5-E5CE-40EA-B8DB-1FC367FAB66B}">
      <dgm:prSet/>
      <dgm:spPr/>
      <dgm:t>
        <a:bodyPr/>
        <a:lstStyle/>
        <a:p>
          <a:endParaRPr lang="es-EC"/>
        </a:p>
      </dgm:t>
    </dgm:pt>
    <dgm:pt modelId="{7315CB59-4AA3-4C10-8EC7-F9E3AC453E2F}">
      <dgm:prSet/>
      <dgm:spPr/>
      <dgm:t>
        <a:bodyPr/>
        <a:lstStyle/>
        <a:p>
          <a:pPr algn="ctr"/>
          <a:r>
            <a:rPr lang="es-EC" dirty="0" smtClean="0"/>
            <a:t>RESISTENCIA</a:t>
          </a:r>
        </a:p>
        <a:p>
          <a:pPr algn="ctr"/>
          <a:r>
            <a:rPr lang="es-EC" dirty="0" smtClean="0"/>
            <a:t>FUERZA</a:t>
          </a:r>
        </a:p>
        <a:p>
          <a:pPr algn="ctr"/>
          <a:r>
            <a:rPr lang="es-EC" dirty="0" smtClean="0"/>
            <a:t>VELOCIDAD</a:t>
          </a:r>
        </a:p>
      </dgm:t>
    </dgm:pt>
    <dgm:pt modelId="{88B08833-43BF-4985-85ED-7DB9DC0F5A9B}" type="parTrans" cxnId="{6F4EA480-F509-4493-B8D8-E29F0908F3CE}">
      <dgm:prSet/>
      <dgm:spPr/>
      <dgm:t>
        <a:bodyPr/>
        <a:lstStyle/>
        <a:p>
          <a:endParaRPr lang="es-EC"/>
        </a:p>
      </dgm:t>
    </dgm:pt>
    <dgm:pt modelId="{8AF1D2E9-FB20-4125-BA33-0F579BC84338}" type="sibTrans" cxnId="{6F4EA480-F509-4493-B8D8-E29F0908F3CE}">
      <dgm:prSet/>
      <dgm:spPr/>
      <dgm:t>
        <a:bodyPr/>
        <a:lstStyle/>
        <a:p>
          <a:endParaRPr lang="es-EC"/>
        </a:p>
      </dgm:t>
    </dgm:pt>
    <dgm:pt modelId="{F056F07F-30CC-4170-87D8-2A11777C929D}">
      <dgm:prSet/>
      <dgm:spPr/>
      <dgm:t>
        <a:bodyPr/>
        <a:lstStyle/>
        <a:p>
          <a:r>
            <a:rPr lang="es-EC" dirty="0" smtClean="0"/>
            <a:t>GENERALES</a:t>
          </a:r>
        </a:p>
        <a:p>
          <a:r>
            <a:rPr lang="es-EC" dirty="0" smtClean="0"/>
            <a:t>COMPLEJAS</a:t>
          </a:r>
        </a:p>
        <a:p>
          <a:r>
            <a:rPr lang="es-EC" dirty="0" smtClean="0"/>
            <a:t>ESPECIALES</a:t>
          </a:r>
          <a:endParaRPr lang="es-EC" dirty="0"/>
        </a:p>
      </dgm:t>
    </dgm:pt>
    <dgm:pt modelId="{8F20A9FF-737D-49D2-9DC8-F48BDDAFDF96}" type="parTrans" cxnId="{3CE13162-B7B7-431B-8104-0C00B696835D}">
      <dgm:prSet/>
      <dgm:spPr/>
      <dgm:t>
        <a:bodyPr/>
        <a:lstStyle/>
        <a:p>
          <a:endParaRPr lang="es-EC"/>
        </a:p>
      </dgm:t>
    </dgm:pt>
    <dgm:pt modelId="{CD91C1FE-9ED5-4973-BE20-16687D6F2E52}" type="sibTrans" cxnId="{3CE13162-B7B7-431B-8104-0C00B696835D}">
      <dgm:prSet/>
      <dgm:spPr/>
      <dgm:t>
        <a:bodyPr/>
        <a:lstStyle/>
        <a:p>
          <a:endParaRPr lang="es-EC"/>
        </a:p>
      </dgm:t>
    </dgm:pt>
    <dgm:pt modelId="{F29F29E6-0896-4194-8B25-BB1DDEB259D3}" type="pres">
      <dgm:prSet presAssocID="{A374552A-56D6-412E-B97E-B42510062944}" presName="hierChild1" presStyleCnt="0">
        <dgm:presLayoutVars>
          <dgm:orgChart val="1"/>
          <dgm:chPref val="1"/>
          <dgm:dir/>
          <dgm:animOne val="branch"/>
          <dgm:animLvl val="lvl"/>
          <dgm:resizeHandles/>
        </dgm:presLayoutVars>
      </dgm:prSet>
      <dgm:spPr/>
      <dgm:t>
        <a:bodyPr/>
        <a:lstStyle/>
        <a:p>
          <a:endParaRPr lang="es-EC"/>
        </a:p>
      </dgm:t>
    </dgm:pt>
    <dgm:pt modelId="{A1772AED-1CB9-4926-8705-91FA0E3C5A9D}" type="pres">
      <dgm:prSet presAssocID="{27476005-0289-4060-92CA-68592CC3A507}" presName="hierRoot1" presStyleCnt="0">
        <dgm:presLayoutVars>
          <dgm:hierBranch val="init"/>
        </dgm:presLayoutVars>
      </dgm:prSet>
      <dgm:spPr/>
    </dgm:pt>
    <dgm:pt modelId="{D6B14E7C-24E9-4C73-96AD-ED7DA1BDD0FA}" type="pres">
      <dgm:prSet presAssocID="{27476005-0289-4060-92CA-68592CC3A507}" presName="rootComposite1" presStyleCnt="0"/>
      <dgm:spPr/>
    </dgm:pt>
    <dgm:pt modelId="{C9C8195B-207A-44A0-9E5D-10525C09D9AE}" type="pres">
      <dgm:prSet presAssocID="{27476005-0289-4060-92CA-68592CC3A507}" presName="rootText1" presStyleLbl="node0" presStyleIdx="0" presStyleCnt="1">
        <dgm:presLayoutVars>
          <dgm:chPref val="3"/>
        </dgm:presLayoutVars>
      </dgm:prSet>
      <dgm:spPr/>
      <dgm:t>
        <a:bodyPr/>
        <a:lstStyle/>
        <a:p>
          <a:endParaRPr lang="es-EC"/>
        </a:p>
      </dgm:t>
    </dgm:pt>
    <dgm:pt modelId="{B4735E67-B282-480D-B336-A8783FA54914}" type="pres">
      <dgm:prSet presAssocID="{27476005-0289-4060-92CA-68592CC3A507}" presName="rootConnector1" presStyleLbl="node1" presStyleIdx="0" presStyleCnt="0"/>
      <dgm:spPr/>
      <dgm:t>
        <a:bodyPr/>
        <a:lstStyle/>
        <a:p>
          <a:endParaRPr lang="es-EC"/>
        </a:p>
      </dgm:t>
    </dgm:pt>
    <dgm:pt modelId="{EC8CB0D5-D68A-48D3-A3CD-996BCFE7A8A0}" type="pres">
      <dgm:prSet presAssocID="{27476005-0289-4060-92CA-68592CC3A507}" presName="hierChild2" presStyleCnt="0"/>
      <dgm:spPr/>
    </dgm:pt>
    <dgm:pt modelId="{13B0F283-071B-4068-BFF2-D87E05366390}" type="pres">
      <dgm:prSet presAssocID="{B017C4F0-9CA3-469D-B235-935899414906}" presName="Name37" presStyleLbl="parChTrans1D2" presStyleIdx="0" presStyleCnt="3"/>
      <dgm:spPr/>
      <dgm:t>
        <a:bodyPr/>
        <a:lstStyle/>
        <a:p>
          <a:endParaRPr lang="es-EC"/>
        </a:p>
      </dgm:t>
    </dgm:pt>
    <dgm:pt modelId="{653857C4-49A4-474F-BEA3-686AC9942B1A}" type="pres">
      <dgm:prSet presAssocID="{D6AFE29C-AC41-419D-878B-CEADF51B20A5}" presName="hierRoot2" presStyleCnt="0">
        <dgm:presLayoutVars>
          <dgm:hierBranch val="init"/>
        </dgm:presLayoutVars>
      </dgm:prSet>
      <dgm:spPr/>
    </dgm:pt>
    <dgm:pt modelId="{F05A8538-05F0-433C-AE3D-CEC632E36D98}" type="pres">
      <dgm:prSet presAssocID="{D6AFE29C-AC41-419D-878B-CEADF51B20A5}" presName="rootComposite" presStyleCnt="0"/>
      <dgm:spPr/>
    </dgm:pt>
    <dgm:pt modelId="{2A820F87-9CF2-42B1-9CD1-AD1B81110845}" type="pres">
      <dgm:prSet presAssocID="{D6AFE29C-AC41-419D-878B-CEADF51B20A5}" presName="rootText" presStyleLbl="node2" presStyleIdx="0" presStyleCnt="3">
        <dgm:presLayoutVars>
          <dgm:chPref val="3"/>
        </dgm:presLayoutVars>
      </dgm:prSet>
      <dgm:spPr/>
      <dgm:t>
        <a:bodyPr/>
        <a:lstStyle/>
        <a:p>
          <a:endParaRPr lang="es-EC"/>
        </a:p>
      </dgm:t>
    </dgm:pt>
    <dgm:pt modelId="{64CD9E8F-9A9A-4BAC-89CB-BC8835D48752}" type="pres">
      <dgm:prSet presAssocID="{D6AFE29C-AC41-419D-878B-CEADF51B20A5}" presName="rootConnector" presStyleLbl="node2" presStyleIdx="0" presStyleCnt="3"/>
      <dgm:spPr/>
      <dgm:t>
        <a:bodyPr/>
        <a:lstStyle/>
        <a:p>
          <a:endParaRPr lang="es-EC"/>
        </a:p>
      </dgm:t>
    </dgm:pt>
    <dgm:pt modelId="{7F83829C-BDB9-4B09-BB46-2629933D64F5}" type="pres">
      <dgm:prSet presAssocID="{D6AFE29C-AC41-419D-878B-CEADF51B20A5}" presName="hierChild4" presStyleCnt="0"/>
      <dgm:spPr/>
    </dgm:pt>
    <dgm:pt modelId="{0BFB1CD8-A2AE-49F9-A625-30EECB141FDB}" type="pres">
      <dgm:prSet presAssocID="{88B08833-43BF-4985-85ED-7DB9DC0F5A9B}" presName="Name37" presStyleLbl="parChTrans1D3" presStyleIdx="0" presStyleCnt="2"/>
      <dgm:spPr/>
      <dgm:t>
        <a:bodyPr/>
        <a:lstStyle/>
        <a:p>
          <a:endParaRPr lang="es-EC"/>
        </a:p>
      </dgm:t>
    </dgm:pt>
    <dgm:pt modelId="{C522AC6D-0A8B-4B93-81AF-B1A4306667FF}" type="pres">
      <dgm:prSet presAssocID="{7315CB59-4AA3-4C10-8EC7-F9E3AC453E2F}" presName="hierRoot2" presStyleCnt="0">
        <dgm:presLayoutVars>
          <dgm:hierBranch val="init"/>
        </dgm:presLayoutVars>
      </dgm:prSet>
      <dgm:spPr/>
    </dgm:pt>
    <dgm:pt modelId="{4E1DBD09-4218-4BAC-A5E7-44F541E0A20B}" type="pres">
      <dgm:prSet presAssocID="{7315CB59-4AA3-4C10-8EC7-F9E3AC453E2F}" presName="rootComposite" presStyleCnt="0"/>
      <dgm:spPr/>
    </dgm:pt>
    <dgm:pt modelId="{9F119DFC-B3AB-4E5E-B577-47C7A2507492}" type="pres">
      <dgm:prSet presAssocID="{7315CB59-4AA3-4C10-8EC7-F9E3AC453E2F}" presName="rootText" presStyleLbl="node3" presStyleIdx="0" presStyleCnt="2">
        <dgm:presLayoutVars>
          <dgm:chPref val="3"/>
        </dgm:presLayoutVars>
      </dgm:prSet>
      <dgm:spPr/>
      <dgm:t>
        <a:bodyPr/>
        <a:lstStyle/>
        <a:p>
          <a:endParaRPr lang="es-EC"/>
        </a:p>
      </dgm:t>
    </dgm:pt>
    <dgm:pt modelId="{1D052167-29C3-4586-834E-68DB0433F920}" type="pres">
      <dgm:prSet presAssocID="{7315CB59-4AA3-4C10-8EC7-F9E3AC453E2F}" presName="rootConnector" presStyleLbl="node3" presStyleIdx="0" presStyleCnt="2"/>
      <dgm:spPr/>
      <dgm:t>
        <a:bodyPr/>
        <a:lstStyle/>
        <a:p>
          <a:endParaRPr lang="es-EC"/>
        </a:p>
      </dgm:t>
    </dgm:pt>
    <dgm:pt modelId="{18A9425C-8AF3-4421-B1D1-C35CB6379BE0}" type="pres">
      <dgm:prSet presAssocID="{7315CB59-4AA3-4C10-8EC7-F9E3AC453E2F}" presName="hierChild4" presStyleCnt="0"/>
      <dgm:spPr/>
    </dgm:pt>
    <dgm:pt modelId="{36E8219E-6424-42FC-8411-9176F9D3DA5B}" type="pres">
      <dgm:prSet presAssocID="{7315CB59-4AA3-4C10-8EC7-F9E3AC453E2F}" presName="hierChild5" presStyleCnt="0"/>
      <dgm:spPr/>
    </dgm:pt>
    <dgm:pt modelId="{6ADF9B3E-3275-4B3E-BDA5-A3A1AD2DD1DA}" type="pres">
      <dgm:prSet presAssocID="{D6AFE29C-AC41-419D-878B-CEADF51B20A5}" presName="hierChild5" presStyleCnt="0"/>
      <dgm:spPr/>
    </dgm:pt>
    <dgm:pt modelId="{D07914E2-7C4A-4F5A-9460-E49FBE5CF29E}" type="pres">
      <dgm:prSet presAssocID="{C96F3D5A-8E52-40A2-8543-107E67EA2EB4}" presName="Name37" presStyleLbl="parChTrans1D2" presStyleIdx="1" presStyleCnt="3"/>
      <dgm:spPr/>
      <dgm:t>
        <a:bodyPr/>
        <a:lstStyle/>
        <a:p>
          <a:endParaRPr lang="es-EC"/>
        </a:p>
      </dgm:t>
    </dgm:pt>
    <dgm:pt modelId="{5F31B8D3-5E57-47E7-B26B-B052D7D1B5A1}" type="pres">
      <dgm:prSet presAssocID="{A4BD7DB5-0F1D-4D58-A825-DF55640030E8}" presName="hierRoot2" presStyleCnt="0">
        <dgm:presLayoutVars>
          <dgm:hierBranch val="init"/>
        </dgm:presLayoutVars>
      </dgm:prSet>
      <dgm:spPr/>
    </dgm:pt>
    <dgm:pt modelId="{6C4E4C1F-A25B-494F-9BAA-07D2DDB96501}" type="pres">
      <dgm:prSet presAssocID="{A4BD7DB5-0F1D-4D58-A825-DF55640030E8}" presName="rootComposite" presStyleCnt="0"/>
      <dgm:spPr/>
    </dgm:pt>
    <dgm:pt modelId="{FF1856D3-B207-45D4-8777-700B91116351}" type="pres">
      <dgm:prSet presAssocID="{A4BD7DB5-0F1D-4D58-A825-DF55640030E8}" presName="rootText" presStyleLbl="node2" presStyleIdx="1" presStyleCnt="3">
        <dgm:presLayoutVars>
          <dgm:chPref val="3"/>
        </dgm:presLayoutVars>
      </dgm:prSet>
      <dgm:spPr/>
      <dgm:t>
        <a:bodyPr/>
        <a:lstStyle/>
        <a:p>
          <a:endParaRPr lang="es-EC"/>
        </a:p>
      </dgm:t>
    </dgm:pt>
    <dgm:pt modelId="{BD2061ED-3ADC-478F-BC0D-61B00D10B900}" type="pres">
      <dgm:prSet presAssocID="{A4BD7DB5-0F1D-4D58-A825-DF55640030E8}" presName="rootConnector" presStyleLbl="node2" presStyleIdx="1" presStyleCnt="3"/>
      <dgm:spPr/>
      <dgm:t>
        <a:bodyPr/>
        <a:lstStyle/>
        <a:p>
          <a:endParaRPr lang="es-EC"/>
        </a:p>
      </dgm:t>
    </dgm:pt>
    <dgm:pt modelId="{11C6CB70-7035-447B-B1A3-B7160CDE2BBE}" type="pres">
      <dgm:prSet presAssocID="{A4BD7DB5-0F1D-4D58-A825-DF55640030E8}" presName="hierChild4" presStyleCnt="0"/>
      <dgm:spPr/>
    </dgm:pt>
    <dgm:pt modelId="{E3C8A181-5720-4A2D-8EFE-A95E186B9F27}" type="pres">
      <dgm:prSet presAssocID="{8F20A9FF-737D-49D2-9DC8-F48BDDAFDF96}" presName="Name37" presStyleLbl="parChTrans1D3" presStyleIdx="1" presStyleCnt="2"/>
      <dgm:spPr/>
      <dgm:t>
        <a:bodyPr/>
        <a:lstStyle/>
        <a:p>
          <a:endParaRPr lang="es-EC"/>
        </a:p>
      </dgm:t>
    </dgm:pt>
    <dgm:pt modelId="{47A51746-60FE-4134-B572-9F00619C07E2}" type="pres">
      <dgm:prSet presAssocID="{F056F07F-30CC-4170-87D8-2A11777C929D}" presName="hierRoot2" presStyleCnt="0">
        <dgm:presLayoutVars>
          <dgm:hierBranch val="init"/>
        </dgm:presLayoutVars>
      </dgm:prSet>
      <dgm:spPr/>
    </dgm:pt>
    <dgm:pt modelId="{CC4BC1C7-14BB-4E86-8B1A-4B9815D29C79}" type="pres">
      <dgm:prSet presAssocID="{F056F07F-30CC-4170-87D8-2A11777C929D}" presName="rootComposite" presStyleCnt="0"/>
      <dgm:spPr/>
    </dgm:pt>
    <dgm:pt modelId="{933B82C7-7A80-4BB0-8CE4-E1367558A10C}" type="pres">
      <dgm:prSet presAssocID="{F056F07F-30CC-4170-87D8-2A11777C929D}" presName="rootText" presStyleLbl="node3" presStyleIdx="1" presStyleCnt="2">
        <dgm:presLayoutVars>
          <dgm:chPref val="3"/>
        </dgm:presLayoutVars>
      </dgm:prSet>
      <dgm:spPr/>
      <dgm:t>
        <a:bodyPr/>
        <a:lstStyle/>
        <a:p>
          <a:endParaRPr lang="es-EC"/>
        </a:p>
      </dgm:t>
    </dgm:pt>
    <dgm:pt modelId="{ECD459E6-4686-483D-BB27-C121D681E17D}" type="pres">
      <dgm:prSet presAssocID="{F056F07F-30CC-4170-87D8-2A11777C929D}" presName="rootConnector" presStyleLbl="node3" presStyleIdx="1" presStyleCnt="2"/>
      <dgm:spPr/>
      <dgm:t>
        <a:bodyPr/>
        <a:lstStyle/>
        <a:p>
          <a:endParaRPr lang="es-EC"/>
        </a:p>
      </dgm:t>
    </dgm:pt>
    <dgm:pt modelId="{B957DE71-F6E2-4158-9891-7C29A28AA5E4}" type="pres">
      <dgm:prSet presAssocID="{F056F07F-30CC-4170-87D8-2A11777C929D}" presName="hierChild4" presStyleCnt="0"/>
      <dgm:spPr/>
    </dgm:pt>
    <dgm:pt modelId="{5C71E5A5-C6A3-4F2D-8FAE-AFEFB90C0831}" type="pres">
      <dgm:prSet presAssocID="{F056F07F-30CC-4170-87D8-2A11777C929D}" presName="hierChild5" presStyleCnt="0"/>
      <dgm:spPr/>
    </dgm:pt>
    <dgm:pt modelId="{26E3DF14-F9B7-49DF-BEC3-727D1513EC7D}" type="pres">
      <dgm:prSet presAssocID="{A4BD7DB5-0F1D-4D58-A825-DF55640030E8}" presName="hierChild5" presStyleCnt="0"/>
      <dgm:spPr/>
    </dgm:pt>
    <dgm:pt modelId="{257342B1-2110-43A1-84D7-2FED84C068D5}" type="pres">
      <dgm:prSet presAssocID="{56318D89-A7C5-44FF-B747-4FAE2A624EE8}" presName="Name37" presStyleLbl="parChTrans1D2" presStyleIdx="2" presStyleCnt="3"/>
      <dgm:spPr/>
      <dgm:t>
        <a:bodyPr/>
        <a:lstStyle/>
        <a:p>
          <a:endParaRPr lang="es-EC"/>
        </a:p>
      </dgm:t>
    </dgm:pt>
    <dgm:pt modelId="{34BF8A83-9F6F-4DE6-BE46-22EFBC927C99}" type="pres">
      <dgm:prSet presAssocID="{3016F980-E841-4EA7-B3E2-6D33C5487976}" presName="hierRoot2" presStyleCnt="0">
        <dgm:presLayoutVars>
          <dgm:hierBranch val="init"/>
        </dgm:presLayoutVars>
      </dgm:prSet>
      <dgm:spPr/>
    </dgm:pt>
    <dgm:pt modelId="{72EB69DA-00FC-47B1-9C1C-9F372A850DA7}" type="pres">
      <dgm:prSet presAssocID="{3016F980-E841-4EA7-B3E2-6D33C5487976}" presName="rootComposite" presStyleCnt="0"/>
      <dgm:spPr/>
    </dgm:pt>
    <dgm:pt modelId="{30B9F941-317D-4E10-824C-9C7586774B62}" type="pres">
      <dgm:prSet presAssocID="{3016F980-E841-4EA7-B3E2-6D33C5487976}" presName="rootText" presStyleLbl="node2" presStyleIdx="2" presStyleCnt="3">
        <dgm:presLayoutVars>
          <dgm:chPref val="3"/>
        </dgm:presLayoutVars>
      </dgm:prSet>
      <dgm:spPr/>
      <dgm:t>
        <a:bodyPr/>
        <a:lstStyle/>
        <a:p>
          <a:endParaRPr lang="es-EC"/>
        </a:p>
      </dgm:t>
    </dgm:pt>
    <dgm:pt modelId="{7276B4DF-1089-4E07-9FF3-C879939268C9}" type="pres">
      <dgm:prSet presAssocID="{3016F980-E841-4EA7-B3E2-6D33C5487976}" presName="rootConnector" presStyleLbl="node2" presStyleIdx="2" presStyleCnt="3"/>
      <dgm:spPr/>
      <dgm:t>
        <a:bodyPr/>
        <a:lstStyle/>
        <a:p>
          <a:endParaRPr lang="es-EC"/>
        </a:p>
      </dgm:t>
    </dgm:pt>
    <dgm:pt modelId="{3B78EDE5-0C77-419A-B634-8A4D45A751DC}" type="pres">
      <dgm:prSet presAssocID="{3016F980-E841-4EA7-B3E2-6D33C5487976}" presName="hierChild4" presStyleCnt="0"/>
      <dgm:spPr/>
    </dgm:pt>
    <dgm:pt modelId="{3D00DD27-28C1-4714-A832-98CE9987827F}" type="pres">
      <dgm:prSet presAssocID="{3016F980-E841-4EA7-B3E2-6D33C5487976}" presName="hierChild5" presStyleCnt="0"/>
      <dgm:spPr/>
    </dgm:pt>
    <dgm:pt modelId="{BAA436BD-E49E-4FAA-8472-F877B85029FC}" type="pres">
      <dgm:prSet presAssocID="{27476005-0289-4060-92CA-68592CC3A507}" presName="hierChild3" presStyleCnt="0"/>
      <dgm:spPr/>
    </dgm:pt>
  </dgm:ptLst>
  <dgm:cxnLst>
    <dgm:cxn modelId="{9EFC7D36-6DA3-4780-84EF-9335579BBCC9}" type="presOf" srcId="{88B08833-43BF-4985-85ED-7DB9DC0F5A9B}" destId="{0BFB1CD8-A2AE-49F9-A625-30EECB141FDB}" srcOrd="0" destOrd="0" presId="urn:microsoft.com/office/officeart/2005/8/layout/orgChart1"/>
    <dgm:cxn modelId="{E0C03414-1A1E-47FB-B2C4-18E35E940B2F}" type="presOf" srcId="{8F20A9FF-737D-49D2-9DC8-F48BDDAFDF96}" destId="{E3C8A181-5720-4A2D-8EFE-A95E186B9F27}" srcOrd="0" destOrd="0" presId="urn:microsoft.com/office/officeart/2005/8/layout/orgChart1"/>
    <dgm:cxn modelId="{CA7E07D5-E5CE-40EA-B8DB-1FC367FAB66B}" srcId="{27476005-0289-4060-92CA-68592CC3A507}" destId="{3016F980-E841-4EA7-B3E2-6D33C5487976}" srcOrd="2" destOrd="0" parTransId="{56318D89-A7C5-44FF-B747-4FAE2A624EE8}" sibTransId="{591964BE-4E96-4066-AE29-4F06AB789749}"/>
    <dgm:cxn modelId="{1277614F-CE01-4FA7-B717-53776E92BFFC}" type="presOf" srcId="{F056F07F-30CC-4170-87D8-2A11777C929D}" destId="{ECD459E6-4686-483D-BB27-C121D681E17D}" srcOrd="1" destOrd="0" presId="urn:microsoft.com/office/officeart/2005/8/layout/orgChart1"/>
    <dgm:cxn modelId="{72E5A438-EEBA-4BED-B91A-CD09F2FDBE2B}" type="presOf" srcId="{A4BD7DB5-0F1D-4D58-A825-DF55640030E8}" destId="{FF1856D3-B207-45D4-8777-700B91116351}" srcOrd="0" destOrd="0" presId="urn:microsoft.com/office/officeart/2005/8/layout/orgChart1"/>
    <dgm:cxn modelId="{6F4EA480-F509-4493-B8D8-E29F0908F3CE}" srcId="{D6AFE29C-AC41-419D-878B-CEADF51B20A5}" destId="{7315CB59-4AA3-4C10-8EC7-F9E3AC453E2F}" srcOrd="0" destOrd="0" parTransId="{88B08833-43BF-4985-85ED-7DB9DC0F5A9B}" sibTransId="{8AF1D2E9-FB20-4125-BA33-0F579BC84338}"/>
    <dgm:cxn modelId="{5CB86DE4-D5A7-40A2-9B70-C2C312A17733}" type="presOf" srcId="{A4BD7DB5-0F1D-4D58-A825-DF55640030E8}" destId="{BD2061ED-3ADC-478F-BC0D-61B00D10B900}" srcOrd="1" destOrd="0" presId="urn:microsoft.com/office/officeart/2005/8/layout/orgChart1"/>
    <dgm:cxn modelId="{3CE13162-B7B7-431B-8104-0C00B696835D}" srcId="{A4BD7DB5-0F1D-4D58-A825-DF55640030E8}" destId="{F056F07F-30CC-4170-87D8-2A11777C929D}" srcOrd="0" destOrd="0" parTransId="{8F20A9FF-737D-49D2-9DC8-F48BDDAFDF96}" sibTransId="{CD91C1FE-9ED5-4973-BE20-16687D6F2E52}"/>
    <dgm:cxn modelId="{834A3752-5931-46F1-8CBF-59B9E284C8A4}" type="presOf" srcId="{7315CB59-4AA3-4C10-8EC7-F9E3AC453E2F}" destId="{1D052167-29C3-4586-834E-68DB0433F920}" srcOrd="1" destOrd="0" presId="urn:microsoft.com/office/officeart/2005/8/layout/orgChart1"/>
    <dgm:cxn modelId="{20C9002A-4562-464E-B38F-DF0EF080FBCF}" type="presOf" srcId="{7315CB59-4AA3-4C10-8EC7-F9E3AC453E2F}" destId="{9F119DFC-B3AB-4E5E-B577-47C7A2507492}" srcOrd="0" destOrd="0" presId="urn:microsoft.com/office/officeart/2005/8/layout/orgChart1"/>
    <dgm:cxn modelId="{5D7B0873-2977-4813-86F6-E6F08C0DC17F}" type="presOf" srcId="{3016F980-E841-4EA7-B3E2-6D33C5487976}" destId="{30B9F941-317D-4E10-824C-9C7586774B62}" srcOrd="0" destOrd="0" presId="urn:microsoft.com/office/officeart/2005/8/layout/orgChart1"/>
    <dgm:cxn modelId="{6E490C57-C83E-456F-91AC-8FB7A2B052A8}" srcId="{A374552A-56D6-412E-B97E-B42510062944}" destId="{27476005-0289-4060-92CA-68592CC3A507}" srcOrd="0" destOrd="0" parTransId="{B87F6E06-4696-4585-A26A-9436AEEC0E8D}" sibTransId="{64D9E0E4-8074-4E4E-8AE4-8BABC8EF00C0}"/>
    <dgm:cxn modelId="{5741974C-8BCC-4747-9840-21AB606D75BE}" type="presOf" srcId="{27476005-0289-4060-92CA-68592CC3A507}" destId="{C9C8195B-207A-44A0-9E5D-10525C09D9AE}" srcOrd="0" destOrd="0" presId="urn:microsoft.com/office/officeart/2005/8/layout/orgChart1"/>
    <dgm:cxn modelId="{866AF6EA-CF5D-4A42-B5D2-9B923C0F6E29}" type="presOf" srcId="{3016F980-E841-4EA7-B3E2-6D33C5487976}" destId="{7276B4DF-1089-4E07-9FF3-C879939268C9}" srcOrd="1" destOrd="0" presId="urn:microsoft.com/office/officeart/2005/8/layout/orgChart1"/>
    <dgm:cxn modelId="{C853D441-0001-4079-992D-DF51D82CFCF6}" srcId="{27476005-0289-4060-92CA-68592CC3A507}" destId="{D6AFE29C-AC41-419D-878B-CEADF51B20A5}" srcOrd="0" destOrd="0" parTransId="{B017C4F0-9CA3-469D-B235-935899414906}" sibTransId="{EA60CE53-BA9C-42C4-B635-CD845172FA40}"/>
    <dgm:cxn modelId="{0CF50E67-00BE-4815-BDBA-58E7F26B9344}" type="presOf" srcId="{F056F07F-30CC-4170-87D8-2A11777C929D}" destId="{933B82C7-7A80-4BB0-8CE4-E1367558A10C}" srcOrd="0" destOrd="0" presId="urn:microsoft.com/office/officeart/2005/8/layout/orgChart1"/>
    <dgm:cxn modelId="{DE394314-727A-4647-9BF6-BF41F07EB71C}" type="presOf" srcId="{56318D89-A7C5-44FF-B747-4FAE2A624EE8}" destId="{257342B1-2110-43A1-84D7-2FED84C068D5}" srcOrd="0" destOrd="0" presId="urn:microsoft.com/office/officeart/2005/8/layout/orgChart1"/>
    <dgm:cxn modelId="{E757DB8E-13A3-4A9B-9F02-002C79EA522C}" type="presOf" srcId="{C96F3D5A-8E52-40A2-8543-107E67EA2EB4}" destId="{D07914E2-7C4A-4F5A-9460-E49FBE5CF29E}" srcOrd="0" destOrd="0" presId="urn:microsoft.com/office/officeart/2005/8/layout/orgChart1"/>
    <dgm:cxn modelId="{1823705A-9FD0-4C74-89B8-469E9FE3DA1D}" type="presOf" srcId="{D6AFE29C-AC41-419D-878B-CEADF51B20A5}" destId="{2A820F87-9CF2-42B1-9CD1-AD1B81110845}" srcOrd="0" destOrd="0" presId="urn:microsoft.com/office/officeart/2005/8/layout/orgChart1"/>
    <dgm:cxn modelId="{35404C02-C08B-4945-A691-A228631A7E02}" type="presOf" srcId="{27476005-0289-4060-92CA-68592CC3A507}" destId="{B4735E67-B282-480D-B336-A8783FA54914}" srcOrd="1" destOrd="0" presId="urn:microsoft.com/office/officeart/2005/8/layout/orgChart1"/>
    <dgm:cxn modelId="{381033CF-D373-40C4-8126-E254287996E6}" type="presOf" srcId="{B017C4F0-9CA3-469D-B235-935899414906}" destId="{13B0F283-071B-4068-BFF2-D87E05366390}" srcOrd="0" destOrd="0" presId="urn:microsoft.com/office/officeart/2005/8/layout/orgChart1"/>
    <dgm:cxn modelId="{3D6418BC-999C-4171-B9D8-A62FA451FA10}" srcId="{27476005-0289-4060-92CA-68592CC3A507}" destId="{A4BD7DB5-0F1D-4D58-A825-DF55640030E8}" srcOrd="1" destOrd="0" parTransId="{C96F3D5A-8E52-40A2-8543-107E67EA2EB4}" sibTransId="{6EA4A865-9F47-4CEF-9EF4-4CEE4B176B3D}"/>
    <dgm:cxn modelId="{6D30CDF7-6C49-4159-8343-1C3F2F57EBD5}" type="presOf" srcId="{A374552A-56D6-412E-B97E-B42510062944}" destId="{F29F29E6-0896-4194-8B25-BB1DDEB259D3}" srcOrd="0" destOrd="0" presId="urn:microsoft.com/office/officeart/2005/8/layout/orgChart1"/>
    <dgm:cxn modelId="{97D6C610-A097-4238-834D-510267A4D537}" type="presOf" srcId="{D6AFE29C-AC41-419D-878B-CEADF51B20A5}" destId="{64CD9E8F-9A9A-4BAC-89CB-BC8835D48752}" srcOrd="1" destOrd="0" presId="urn:microsoft.com/office/officeart/2005/8/layout/orgChart1"/>
    <dgm:cxn modelId="{B1C1DB1C-8809-4F15-9BB7-A6A4D4031E61}" type="presParOf" srcId="{F29F29E6-0896-4194-8B25-BB1DDEB259D3}" destId="{A1772AED-1CB9-4926-8705-91FA0E3C5A9D}" srcOrd="0" destOrd="0" presId="urn:microsoft.com/office/officeart/2005/8/layout/orgChart1"/>
    <dgm:cxn modelId="{43F44EEB-0CE0-4397-BE94-9FBB6344E71D}" type="presParOf" srcId="{A1772AED-1CB9-4926-8705-91FA0E3C5A9D}" destId="{D6B14E7C-24E9-4C73-96AD-ED7DA1BDD0FA}" srcOrd="0" destOrd="0" presId="urn:microsoft.com/office/officeart/2005/8/layout/orgChart1"/>
    <dgm:cxn modelId="{5DA59816-AC13-4A98-8ACA-D630BB5751F5}" type="presParOf" srcId="{D6B14E7C-24E9-4C73-96AD-ED7DA1BDD0FA}" destId="{C9C8195B-207A-44A0-9E5D-10525C09D9AE}" srcOrd="0" destOrd="0" presId="urn:microsoft.com/office/officeart/2005/8/layout/orgChart1"/>
    <dgm:cxn modelId="{9A12B6E6-BA86-4D99-BD5C-4D869F7F2875}" type="presParOf" srcId="{D6B14E7C-24E9-4C73-96AD-ED7DA1BDD0FA}" destId="{B4735E67-B282-480D-B336-A8783FA54914}" srcOrd="1" destOrd="0" presId="urn:microsoft.com/office/officeart/2005/8/layout/orgChart1"/>
    <dgm:cxn modelId="{19F7081F-4491-4291-AC71-A212E1EAF25C}" type="presParOf" srcId="{A1772AED-1CB9-4926-8705-91FA0E3C5A9D}" destId="{EC8CB0D5-D68A-48D3-A3CD-996BCFE7A8A0}" srcOrd="1" destOrd="0" presId="urn:microsoft.com/office/officeart/2005/8/layout/orgChart1"/>
    <dgm:cxn modelId="{61CF9A5B-66C8-42B9-8587-788FD1B1620D}" type="presParOf" srcId="{EC8CB0D5-D68A-48D3-A3CD-996BCFE7A8A0}" destId="{13B0F283-071B-4068-BFF2-D87E05366390}" srcOrd="0" destOrd="0" presId="urn:microsoft.com/office/officeart/2005/8/layout/orgChart1"/>
    <dgm:cxn modelId="{649553CA-F69E-4290-97EC-345D1884CB79}" type="presParOf" srcId="{EC8CB0D5-D68A-48D3-A3CD-996BCFE7A8A0}" destId="{653857C4-49A4-474F-BEA3-686AC9942B1A}" srcOrd="1" destOrd="0" presId="urn:microsoft.com/office/officeart/2005/8/layout/orgChart1"/>
    <dgm:cxn modelId="{E9B3C637-63BB-42E4-8FDC-08D1FFEF7810}" type="presParOf" srcId="{653857C4-49A4-474F-BEA3-686AC9942B1A}" destId="{F05A8538-05F0-433C-AE3D-CEC632E36D98}" srcOrd="0" destOrd="0" presId="urn:microsoft.com/office/officeart/2005/8/layout/orgChart1"/>
    <dgm:cxn modelId="{0A54C7A5-E12A-4023-A075-DE7C2241B63D}" type="presParOf" srcId="{F05A8538-05F0-433C-AE3D-CEC632E36D98}" destId="{2A820F87-9CF2-42B1-9CD1-AD1B81110845}" srcOrd="0" destOrd="0" presId="urn:microsoft.com/office/officeart/2005/8/layout/orgChart1"/>
    <dgm:cxn modelId="{75C733BA-EEF1-4B60-BBA0-4E96FB838122}" type="presParOf" srcId="{F05A8538-05F0-433C-AE3D-CEC632E36D98}" destId="{64CD9E8F-9A9A-4BAC-89CB-BC8835D48752}" srcOrd="1" destOrd="0" presId="urn:microsoft.com/office/officeart/2005/8/layout/orgChart1"/>
    <dgm:cxn modelId="{23B9E812-807E-473B-BB93-BA5E2D7B0CF3}" type="presParOf" srcId="{653857C4-49A4-474F-BEA3-686AC9942B1A}" destId="{7F83829C-BDB9-4B09-BB46-2629933D64F5}" srcOrd="1" destOrd="0" presId="urn:microsoft.com/office/officeart/2005/8/layout/orgChart1"/>
    <dgm:cxn modelId="{E25B33A0-C50E-4531-A885-3F7F0C756411}" type="presParOf" srcId="{7F83829C-BDB9-4B09-BB46-2629933D64F5}" destId="{0BFB1CD8-A2AE-49F9-A625-30EECB141FDB}" srcOrd="0" destOrd="0" presId="urn:microsoft.com/office/officeart/2005/8/layout/orgChart1"/>
    <dgm:cxn modelId="{7F8177AD-9CB1-428B-8E1E-811571A165B9}" type="presParOf" srcId="{7F83829C-BDB9-4B09-BB46-2629933D64F5}" destId="{C522AC6D-0A8B-4B93-81AF-B1A4306667FF}" srcOrd="1" destOrd="0" presId="urn:microsoft.com/office/officeart/2005/8/layout/orgChart1"/>
    <dgm:cxn modelId="{DCE79644-2BCB-4957-B8F2-AECCABAD55F2}" type="presParOf" srcId="{C522AC6D-0A8B-4B93-81AF-B1A4306667FF}" destId="{4E1DBD09-4218-4BAC-A5E7-44F541E0A20B}" srcOrd="0" destOrd="0" presId="urn:microsoft.com/office/officeart/2005/8/layout/orgChart1"/>
    <dgm:cxn modelId="{802FD0EC-7653-4067-9B2F-10544A8ED34F}" type="presParOf" srcId="{4E1DBD09-4218-4BAC-A5E7-44F541E0A20B}" destId="{9F119DFC-B3AB-4E5E-B577-47C7A2507492}" srcOrd="0" destOrd="0" presId="urn:microsoft.com/office/officeart/2005/8/layout/orgChart1"/>
    <dgm:cxn modelId="{298B74B4-B73A-4DE2-A773-5CEF1E776809}" type="presParOf" srcId="{4E1DBD09-4218-4BAC-A5E7-44F541E0A20B}" destId="{1D052167-29C3-4586-834E-68DB0433F920}" srcOrd="1" destOrd="0" presId="urn:microsoft.com/office/officeart/2005/8/layout/orgChart1"/>
    <dgm:cxn modelId="{E88ED135-3307-49DE-ABE9-A6828FBBD348}" type="presParOf" srcId="{C522AC6D-0A8B-4B93-81AF-B1A4306667FF}" destId="{18A9425C-8AF3-4421-B1D1-C35CB6379BE0}" srcOrd="1" destOrd="0" presId="urn:microsoft.com/office/officeart/2005/8/layout/orgChart1"/>
    <dgm:cxn modelId="{AE04EAA1-9BB4-4CDE-813C-F4368A49BB4E}" type="presParOf" srcId="{C522AC6D-0A8B-4B93-81AF-B1A4306667FF}" destId="{36E8219E-6424-42FC-8411-9176F9D3DA5B}" srcOrd="2" destOrd="0" presId="urn:microsoft.com/office/officeart/2005/8/layout/orgChart1"/>
    <dgm:cxn modelId="{D13C8193-FF87-4A4E-8289-97A76960F67F}" type="presParOf" srcId="{653857C4-49A4-474F-BEA3-686AC9942B1A}" destId="{6ADF9B3E-3275-4B3E-BDA5-A3A1AD2DD1DA}" srcOrd="2" destOrd="0" presId="urn:microsoft.com/office/officeart/2005/8/layout/orgChart1"/>
    <dgm:cxn modelId="{477AA864-D531-48C9-A4A9-E672F00A72D0}" type="presParOf" srcId="{EC8CB0D5-D68A-48D3-A3CD-996BCFE7A8A0}" destId="{D07914E2-7C4A-4F5A-9460-E49FBE5CF29E}" srcOrd="2" destOrd="0" presId="urn:microsoft.com/office/officeart/2005/8/layout/orgChart1"/>
    <dgm:cxn modelId="{0DCCF6ED-C62F-434A-98FC-F8C2469EE895}" type="presParOf" srcId="{EC8CB0D5-D68A-48D3-A3CD-996BCFE7A8A0}" destId="{5F31B8D3-5E57-47E7-B26B-B052D7D1B5A1}" srcOrd="3" destOrd="0" presId="urn:microsoft.com/office/officeart/2005/8/layout/orgChart1"/>
    <dgm:cxn modelId="{4CB2B081-8CA4-456F-AB79-50F9C20D30E4}" type="presParOf" srcId="{5F31B8D3-5E57-47E7-B26B-B052D7D1B5A1}" destId="{6C4E4C1F-A25B-494F-9BAA-07D2DDB96501}" srcOrd="0" destOrd="0" presId="urn:microsoft.com/office/officeart/2005/8/layout/orgChart1"/>
    <dgm:cxn modelId="{711928F7-9998-4DBF-8E0B-2CD8F4FCB988}" type="presParOf" srcId="{6C4E4C1F-A25B-494F-9BAA-07D2DDB96501}" destId="{FF1856D3-B207-45D4-8777-700B91116351}" srcOrd="0" destOrd="0" presId="urn:microsoft.com/office/officeart/2005/8/layout/orgChart1"/>
    <dgm:cxn modelId="{E1C2F4E9-711E-46FD-90A2-2C1547B08A46}" type="presParOf" srcId="{6C4E4C1F-A25B-494F-9BAA-07D2DDB96501}" destId="{BD2061ED-3ADC-478F-BC0D-61B00D10B900}" srcOrd="1" destOrd="0" presId="urn:microsoft.com/office/officeart/2005/8/layout/orgChart1"/>
    <dgm:cxn modelId="{16B6D231-35AD-47C1-B976-9BCDB07DE7BA}" type="presParOf" srcId="{5F31B8D3-5E57-47E7-B26B-B052D7D1B5A1}" destId="{11C6CB70-7035-447B-B1A3-B7160CDE2BBE}" srcOrd="1" destOrd="0" presId="urn:microsoft.com/office/officeart/2005/8/layout/orgChart1"/>
    <dgm:cxn modelId="{2CC42890-3E75-49A8-9382-969E9664E880}" type="presParOf" srcId="{11C6CB70-7035-447B-B1A3-B7160CDE2BBE}" destId="{E3C8A181-5720-4A2D-8EFE-A95E186B9F27}" srcOrd="0" destOrd="0" presId="urn:microsoft.com/office/officeart/2005/8/layout/orgChart1"/>
    <dgm:cxn modelId="{4F7444F7-2B37-446C-BD62-4026D3CD82EE}" type="presParOf" srcId="{11C6CB70-7035-447B-B1A3-B7160CDE2BBE}" destId="{47A51746-60FE-4134-B572-9F00619C07E2}" srcOrd="1" destOrd="0" presId="urn:microsoft.com/office/officeart/2005/8/layout/orgChart1"/>
    <dgm:cxn modelId="{51F6C047-B8F6-4041-82F3-BBAAB2ABB52F}" type="presParOf" srcId="{47A51746-60FE-4134-B572-9F00619C07E2}" destId="{CC4BC1C7-14BB-4E86-8B1A-4B9815D29C79}" srcOrd="0" destOrd="0" presId="urn:microsoft.com/office/officeart/2005/8/layout/orgChart1"/>
    <dgm:cxn modelId="{9B035FCF-FF18-433E-B7F3-B4E3E66C5B48}" type="presParOf" srcId="{CC4BC1C7-14BB-4E86-8B1A-4B9815D29C79}" destId="{933B82C7-7A80-4BB0-8CE4-E1367558A10C}" srcOrd="0" destOrd="0" presId="urn:microsoft.com/office/officeart/2005/8/layout/orgChart1"/>
    <dgm:cxn modelId="{7D2C2F35-F6C7-47B3-802D-A01527D16A54}" type="presParOf" srcId="{CC4BC1C7-14BB-4E86-8B1A-4B9815D29C79}" destId="{ECD459E6-4686-483D-BB27-C121D681E17D}" srcOrd="1" destOrd="0" presId="urn:microsoft.com/office/officeart/2005/8/layout/orgChart1"/>
    <dgm:cxn modelId="{59159DFF-1EBD-4C67-96AB-B77D402ACF4A}" type="presParOf" srcId="{47A51746-60FE-4134-B572-9F00619C07E2}" destId="{B957DE71-F6E2-4158-9891-7C29A28AA5E4}" srcOrd="1" destOrd="0" presId="urn:microsoft.com/office/officeart/2005/8/layout/orgChart1"/>
    <dgm:cxn modelId="{D6622004-AC97-4AB7-86D4-0CF6993A79ED}" type="presParOf" srcId="{47A51746-60FE-4134-B572-9F00619C07E2}" destId="{5C71E5A5-C6A3-4F2D-8FAE-AFEFB90C0831}" srcOrd="2" destOrd="0" presId="urn:microsoft.com/office/officeart/2005/8/layout/orgChart1"/>
    <dgm:cxn modelId="{702B844B-1584-47C0-92D7-36701F79586C}" type="presParOf" srcId="{5F31B8D3-5E57-47E7-B26B-B052D7D1B5A1}" destId="{26E3DF14-F9B7-49DF-BEC3-727D1513EC7D}" srcOrd="2" destOrd="0" presId="urn:microsoft.com/office/officeart/2005/8/layout/orgChart1"/>
    <dgm:cxn modelId="{22B3FCB0-B9AB-44B1-9034-33A1F21D9439}" type="presParOf" srcId="{EC8CB0D5-D68A-48D3-A3CD-996BCFE7A8A0}" destId="{257342B1-2110-43A1-84D7-2FED84C068D5}" srcOrd="4" destOrd="0" presId="urn:microsoft.com/office/officeart/2005/8/layout/orgChart1"/>
    <dgm:cxn modelId="{99C33C92-FBB3-46E4-AB8E-3CB75915D41E}" type="presParOf" srcId="{EC8CB0D5-D68A-48D3-A3CD-996BCFE7A8A0}" destId="{34BF8A83-9F6F-4DE6-BE46-22EFBC927C99}" srcOrd="5" destOrd="0" presId="urn:microsoft.com/office/officeart/2005/8/layout/orgChart1"/>
    <dgm:cxn modelId="{F620A1BE-E266-48E3-B9B0-6020D34D7832}" type="presParOf" srcId="{34BF8A83-9F6F-4DE6-BE46-22EFBC927C99}" destId="{72EB69DA-00FC-47B1-9C1C-9F372A850DA7}" srcOrd="0" destOrd="0" presId="urn:microsoft.com/office/officeart/2005/8/layout/orgChart1"/>
    <dgm:cxn modelId="{4492270F-E264-4AB9-B239-5A47B6DEE55C}" type="presParOf" srcId="{72EB69DA-00FC-47B1-9C1C-9F372A850DA7}" destId="{30B9F941-317D-4E10-824C-9C7586774B62}" srcOrd="0" destOrd="0" presId="urn:microsoft.com/office/officeart/2005/8/layout/orgChart1"/>
    <dgm:cxn modelId="{4742E659-C2D4-4BD9-AE01-88AE2B2A1836}" type="presParOf" srcId="{72EB69DA-00FC-47B1-9C1C-9F372A850DA7}" destId="{7276B4DF-1089-4E07-9FF3-C879939268C9}" srcOrd="1" destOrd="0" presId="urn:microsoft.com/office/officeart/2005/8/layout/orgChart1"/>
    <dgm:cxn modelId="{37B9CBDB-A95A-4166-BD60-4525D24BF4F5}" type="presParOf" srcId="{34BF8A83-9F6F-4DE6-BE46-22EFBC927C99}" destId="{3B78EDE5-0C77-419A-B634-8A4D45A751DC}" srcOrd="1" destOrd="0" presId="urn:microsoft.com/office/officeart/2005/8/layout/orgChart1"/>
    <dgm:cxn modelId="{3532990C-99B6-4778-B693-E00D4F9A677B}" type="presParOf" srcId="{34BF8A83-9F6F-4DE6-BE46-22EFBC927C99}" destId="{3D00DD27-28C1-4714-A832-98CE9987827F}" srcOrd="2" destOrd="0" presId="urn:microsoft.com/office/officeart/2005/8/layout/orgChart1"/>
    <dgm:cxn modelId="{0C814D2E-6AB7-4D86-85C7-30F457DF1470}" type="presParOf" srcId="{A1772AED-1CB9-4926-8705-91FA0E3C5A9D}" destId="{BAA436BD-E49E-4FAA-8472-F877B85029F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4552A-56D6-412E-B97E-B42510062944}"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s-EC"/>
        </a:p>
      </dgm:t>
    </dgm:pt>
    <dgm:pt modelId="{27476005-0289-4060-92CA-68592CC3A507}">
      <dgm:prSet phldrT="[Texto]" custT="1"/>
      <dgm:spPr/>
      <dgm:t>
        <a:bodyPr/>
        <a:lstStyle/>
        <a:p>
          <a:r>
            <a:rPr lang="es-EC" sz="1500" dirty="0" smtClean="0"/>
            <a:t>CAPACIDADES  COORDINATIVAS</a:t>
          </a:r>
          <a:endParaRPr lang="es-EC" sz="1500" dirty="0"/>
        </a:p>
      </dgm:t>
    </dgm:pt>
    <dgm:pt modelId="{B87F6E06-4696-4585-A26A-9436AEEC0E8D}" type="parTrans" cxnId="{6E490C57-C83E-456F-91AC-8FB7A2B052A8}">
      <dgm:prSet/>
      <dgm:spPr/>
      <dgm:t>
        <a:bodyPr/>
        <a:lstStyle/>
        <a:p>
          <a:endParaRPr lang="es-EC" sz="1500"/>
        </a:p>
      </dgm:t>
    </dgm:pt>
    <dgm:pt modelId="{64D9E0E4-8074-4E4E-8AE4-8BABC8EF00C0}" type="sibTrans" cxnId="{6E490C57-C83E-456F-91AC-8FB7A2B052A8}">
      <dgm:prSet/>
      <dgm:spPr/>
      <dgm:t>
        <a:bodyPr/>
        <a:lstStyle/>
        <a:p>
          <a:endParaRPr lang="es-EC" sz="1500"/>
        </a:p>
      </dgm:t>
    </dgm:pt>
    <dgm:pt modelId="{D6AFE29C-AC41-419D-878B-CEADF51B20A5}">
      <dgm:prSet phldrT="[Texto]" custT="1"/>
      <dgm:spPr/>
      <dgm:t>
        <a:bodyPr/>
        <a:lstStyle/>
        <a:p>
          <a:r>
            <a:rPr lang="es-EC" sz="1500" dirty="0" smtClean="0"/>
            <a:t>GENERALES</a:t>
          </a:r>
          <a:endParaRPr lang="es-EC" sz="1500" dirty="0"/>
        </a:p>
      </dgm:t>
    </dgm:pt>
    <dgm:pt modelId="{B017C4F0-9CA3-469D-B235-935899414906}" type="parTrans" cxnId="{C853D441-0001-4079-992D-DF51D82CFCF6}">
      <dgm:prSet/>
      <dgm:spPr/>
      <dgm:t>
        <a:bodyPr/>
        <a:lstStyle/>
        <a:p>
          <a:endParaRPr lang="es-EC" sz="1500"/>
        </a:p>
      </dgm:t>
    </dgm:pt>
    <dgm:pt modelId="{EA60CE53-BA9C-42C4-B635-CD845172FA40}" type="sibTrans" cxnId="{C853D441-0001-4079-992D-DF51D82CFCF6}">
      <dgm:prSet/>
      <dgm:spPr/>
      <dgm:t>
        <a:bodyPr/>
        <a:lstStyle/>
        <a:p>
          <a:endParaRPr lang="es-EC" sz="1500"/>
        </a:p>
      </dgm:t>
    </dgm:pt>
    <dgm:pt modelId="{A4BD7DB5-0F1D-4D58-A825-DF55640030E8}">
      <dgm:prSet phldrT="[Texto]" custT="1"/>
      <dgm:spPr/>
      <dgm:t>
        <a:bodyPr/>
        <a:lstStyle/>
        <a:p>
          <a:r>
            <a:rPr lang="es-EC" sz="1500" dirty="0" smtClean="0"/>
            <a:t>COMPLEJAS</a:t>
          </a:r>
          <a:endParaRPr lang="es-EC" sz="1500" dirty="0"/>
        </a:p>
      </dgm:t>
    </dgm:pt>
    <dgm:pt modelId="{C96F3D5A-8E52-40A2-8543-107E67EA2EB4}" type="parTrans" cxnId="{3D6418BC-999C-4171-B9D8-A62FA451FA10}">
      <dgm:prSet/>
      <dgm:spPr/>
      <dgm:t>
        <a:bodyPr/>
        <a:lstStyle/>
        <a:p>
          <a:endParaRPr lang="es-EC" sz="1500"/>
        </a:p>
      </dgm:t>
    </dgm:pt>
    <dgm:pt modelId="{6EA4A865-9F47-4CEF-9EF4-4CEE4B176B3D}" type="sibTrans" cxnId="{3D6418BC-999C-4171-B9D8-A62FA451FA10}">
      <dgm:prSet/>
      <dgm:spPr/>
      <dgm:t>
        <a:bodyPr/>
        <a:lstStyle/>
        <a:p>
          <a:endParaRPr lang="es-EC" sz="1500"/>
        </a:p>
      </dgm:t>
    </dgm:pt>
    <dgm:pt modelId="{3016F980-E841-4EA7-B3E2-6D33C5487976}">
      <dgm:prSet phldrT="[Texto]" custT="1"/>
      <dgm:spPr/>
      <dgm:t>
        <a:bodyPr/>
        <a:lstStyle/>
        <a:p>
          <a:r>
            <a:rPr lang="es-EC" sz="1500" dirty="0" smtClean="0"/>
            <a:t>ESPECIALES</a:t>
          </a:r>
          <a:endParaRPr lang="es-EC" sz="1500" dirty="0"/>
        </a:p>
      </dgm:t>
    </dgm:pt>
    <dgm:pt modelId="{56318D89-A7C5-44FF-B747-4FAE2A624EE8}" type="parTrans" cxnId="{CA7E07D5-E5CE-40EA-B8DB-1FC367FAB66B}">
      <dgm:prSet/>
      <dgm:spPr/>
      <dgm:t>
        <a:bodyPr/>
        <a:lstStyle/>
        <a:p>
          <a:endParaRPr lang="es-EC" sz="1500"/>
        </a:p>
      </dgm:t>
    </dgm:pt>
    <dgm:pt modelId="{591964BE-4E96-4066-AE29-4F06AB789749}" type="sibTrans" cxnId="{CA7E07D5-E5CE-40EA-B8DB-1FC367FAB66B}">
      <dgm:prSet/>
      <dgm:spPr/>
      <dgm:t>
        <a:bodyPr/>
        <a:lstStyle/>
        <a:p>
          <a:endParaRPr lang="es-EC" sz="1500"/>
        </a:p>
      </dgm:t>
    </dgm:pt>
    <dgm:pt modelId="{7315CB59-4AA3-4C10-8EC7-F9E3AC453E2F}">
      <dgm:prSet custT="1"/>
      <dgm:spPr/>
      <dgm:t>
        <a:bodyPr/>
        <a:lstStyle/>
        <a:p>
          <a:pPr algn="ctr"/>
          <a:r>
            <a:rPr lang="es-EC" sz="1500" dirty="0" smtClean="0"/>
            <a:t>REGULACIÓN DEL MOVIMIENTO</a:t>
          </a:r>
        </a:p>
      </dgm:t>
    </dgm:pt>
    <dgm:pt modelId="{88B08833-43BF-4985-85ED-7DB9DC0F5A9B}" type="parTrans" cxnId="{6F4EA480-F509-4493-B8D8-E29F0908F3CE}">
      <dgm:prSet/>
      <dgm:spPr/>
      <dgm:t>
        <a:bodyPr/>
        <a:lstStyle/>
        <a:p>
          <a:endParaRPr lang="es-EC" sz="1500"/>
        </a:p>
      </dgm:t>
    </dgm:pt>
    <dgm:pt modelId="{8AF1D2E9-FB20-4125-BA33-0F579BC84338}" type="sibTrans" cxnId="{6F4EA480-F509-4493-B8D8-E29F0908F3CE}">
      <dgm:prSet/>
      <dgm:spPr/>
      <dgm:t>
        <a:bodyPr/>
        <a:lstStyle/>
        <a:p>
          <a:endParaRPr lang="es-EC" sz="1500"/>
        </a:p>
      </dgm:t>
    </dgm:pt>
    <dgm:pt modelId="{F056F07F-30CC-4170-87D8-2A11777C929D}">
      <dgm:prSet custT="1"/>
      <dgm:spPr/>
      <dgm:t>
        <a:bodyPr/>
        <a:lstStyle/>
        <a:p>
          <a:r>
            <a:rPr lang="es-EC" sz="1500" dirty="0" smtClean="0"/>
            <a:t>APRENDIZAJE MOTOR</a:t>
          </a:r>
        </a:p>
        <a:p>
          <a:r>
            <a:rPr lang="es-EC" sz="1500" dirty="0" smtClean="0"/>
            <a:t>AGILIDAD</a:t>
          </a:r>
        </a:p>
      </dgm:t>
    </dgm:pt>
    <dgm:pt modelId="{8F20A9FF-737D-49D2-9DC8-F48BDDAFDF96}" type="parTrans" cxnId="{3CE13162-B7B7-431B-8104-0C00B696835D}">
      <dgm:prSet/>
      <dgm:spPr/>
      <dgm:t>
        <a:bodyPr/>
        <a:lstStyle/>
        <a:p>
          <a:endParaRPr lang="es-EC" sz="1500"/>
        </a:p>
      </dgm:t>
    </dgm:pt>
    <dgm:pt modelId="{CD91C1FE-9ED5-4973-BE20-16687D6F2E52}" type="sibTrans" cxnId="{3CE13162-B7B7-431B-8104-0C00B696835D}">
      <dgm:prSet/>
      <dgm:spPr/>
      <dgm:t>
        <a:bodyPr/>
        <a:lstStyle/>
        <a:p>
          <a:endParaRPr lang="es-EC" sz="1500"/>
        </a:p>
      </dgm:t>
    </dgm:pt>
    <dgm:pt modelId="{6BFB233B-0303-42B2-98EC-73BB8CE81F2C}" type="asst">
      <dgm:prSet custT="1"/>
      <dgm:spPr/>
      <dgm:t>
        <a:bodyPr/>
        <a:lstStyle/>
        <a:p>
          <a:r>
            <a:rPr lang="es-EC" sz="1500" dirty="0" smtClean="0"/>
            <a:t>SISTEMA NERVIOSA CENTRAL</a:t>
          </a:r>
          <a:endParaRPr lang="es-EC" sz="1500" dirty="0"/>
        </a:p>
      </dgm:t>
    </dgm:pt>
    <dgm:pt modelId="{138EA0EE-519B-460E-B300-1B1B98130C9F}" type="parTrans" cxnId="{205AC741-07CE-42FC-BAA3-8F243B33B347}">
      <dgm:prSet/>
      <dgm:spPr/>
      <dgm:t>
        <a:bodyPr/>
        <a:lstStyle/>
        <a:p>
          <a:endParaRPr lang="es-EC" sz="1500"/>
        </a:p>
      </dgm:t>
    </dgm:pt>
    <dgm:pt modelId="{635DA0B8-E15E-40C0-9FE8-94055B624BEA}" type="sibTrans" cxnId="{205AC741-07CE-42FC-BAA3-8F243B33B347}">
      <dgm:prSet/>
      <dgm:spPr/>
      <dgm:t>
        <a:bodyPr/>
        <a:lstStyle/>
        <a:p>
          <a:endParaRPr lang="es-EC" sz="1500"/>
        </a:p>
      </dgm:t>
    </dgm:pt>
    <dgm:pt modelId="{C022359F-1FCD-4782-A898-980AE31A09CE}" type="asst">
      <dgm:prSet custT="1"/>
      <dgm:spPr/>
      <dgm:t>
        <a:bodyPr/>
        <a:lstStyle/>
        <a:p>
          <a:r>
            <a:rPr lang="es-EC" sz="1500" dirty="0" smtClean="0"/>
            <a:t>ORIENTACIÓN</a:t>
          </a:r>
        </a:p>
        <a:p>
          <a:r>
            <a:rPr lang="es-EC" sz="1500" dirty="0" smtClean="0"/>
            <a:t>RITMO</a:t>
          </a:r>
        </a:p>
        <a:p>
          <a:r>
            <a:rPr lang="es-EC" sz="1500" dirty="0" smtClean="0"/>
            <a:t>EQUILIBRIO</a:t>
          </a:r>
        </a:p>
        <a:p>
          <a:r>
            <a:rPr lang="es-EC" sz="1500" dirty="0" smtClean="0"/>
            <a:t>REACCIÓN</a:t>
          </a:r>
        </a:p>
        <a:p>
          <a:r>
            <a:rPr lang="es-EC" sz="1500" dirty="0" smtClean="0"/>
            <a:t>DIFERENCIACIÓN</a:t>
          </a:r>
        </a:p>
        <a:p>
          <a:r>
            <a:rPr lang="es-EC" sz="1500" dirty="0" smtClean="0"/>
            <a:t>ACOMPLAMIENTO</a:t>
          </a:r>
        </a:p>
        <a:p>
          <a:r>
            <a:rPr lang="es-EC" sz="1500" dirty="0" smtClean="0"/>
            <a:t>ANTICIPACIÓN</a:t>
          </a:r>
        </a:p>
        <a:p>
          <a:endParaRPr lang="es-EC" sz="1500" dirty="0"/>
        </a:p>
      </dgm:t>
    </dgm:pt>
    <dgm:pt modelId="{0D5C8ADC-A60E-4C58-B07A-FFEF243E26B8}" type="parTrans" cxnId="{E24B4DB3-1D1D-43E1-ACF1-A78BEA2005F8}">
      <dgm:prSet/>
      <dgm:spPr/>
      <dgm:t>
        <a:bodyPr/>
        <a:lstStyle/>
        <a:p>
          <a:endParaRPr lang="es-EC" sz="1500"/>
        </a:p>
      </dgm:t>
    </dgm:pt>
    <dgm:pt modelId="{464A30F8-9E77-4A4A-A6E7-3F03C7F35398}" type="sibTrans" cxnId="{E24B4DB3-1D1D-43E1-ACF1-A78BEA2005F8}">
      <dgm:prSet/>
      <dgm:spPr/>
      <dgm:t>
        <a:bodyPr/>
        <a:lstStyle/>
        <a:p>
          <a:endParaRPr lang="es-EC" sz="1500"/>
        </a:p>
      </dgm:t>
    </dgm:pt>
    <dgm:pt modelId="{F29F29E6-0896-4194-8B25-BB1DDEB259D3}" type="pres">
      <dgm:prSet presAssocID="{A374552A-56D6-412E-B97E-B42510062944}" presName="hierChild1" presStyleCnt="0">
        <dgm:presLayoutVars>
          <dgm:orgChart val="1"/>
          <dgm:chPref val="1"/>
          <dgm:dir/>
          <dgm:animOne val="branch"/>
          <dgm:animLvl val="lvl"/>
          <dgm:resizeHandles/>
        </dgm:presLayoutVars>
      </dgm:prSet>
      <dgm:spPr/>
      <dgm:t>
        <a:bodyPr/>
        <a:lstStyle/>
        <a:p>
          <a:endParaRPr lang="es-EC"/>
        </a:p>
      </dgm:t>
    </dgm:pt>
    <dgm:pt modelId="{A1772AED-1CB9-4926-8705-91FA0E3C5A9D}" type="pres">
      <dgm:prSet presAssocID="{27476005-0289-4060-92CA-68592CC3A507}" presName="hierRoot1" presStyleCnt="0">
        <dgm:presLayoutVars>
          <dgm:hierBranch/>
        </dgm:presLayoutVars>
      </dgm:prSet>
      <dgm:spPr/>
      <dgm:t>
        <a:bodyPr/>
        <a:lstStyle/>
        <a:p>
          <a:endParaRPr lang="es-EC"/>
        </a:p>
      </dgm:t>
    </dgm:pt>
    <dgm:pt modelId="{D6B14E7C-24E9-4C73-96AD-ED7DA1BDD0FA}" type="pres">
      <dgm:prSet presAssocID="{27476005-0289-4060-92CA-68592CC3A507}" presName="rootComposite1" presStyleCnt="0"/>
      <dgm:spPr/>
      <dgm:t>
        <a:bodyPr/>
        <a:lstStyle/>
        <a:p>
          <a:endParaRPr lang="es-EC"/>
        </a:p>
      </dgm:t>
    </dgm:pt>
    <dgm:pt modelId="{C9C8195B-207A-44A0-9E5D-10525C09D9AE}" type="pres">
      <dgm:prSet presAssocID="{27476005-0289-4060-92CA-68592CC3A507}" presName="rootText1" presStyleLbl="node0" presStyleIdx="0" presStyleCnt="1">
        <dgm:presLayoutVars>
          <dgm:chPref val="3"/>
        </dgm:presLayoutVars>
      </dgm:prSet>
      <dgm:spPr/>
      <dgm:t>
        <a:bodyPr/>
        <a:lstStyle/>
        <a:p>
          <a:endParaRPr lang="es-EC"/>
        </a:p>
      </dgm:t>
    </dgm:pt>
    <dgm:pt modelId="{B4735E67-B282-480D-B336-A8783FA54914}" type="pres">
      <dgm:prSet presAssocID="{27476005-0289-4060-92CA-68592CC3A507}" presName="rootConnector1" presStyleLbl="node1" presStyleIdx="0" presStyleCnt="0"/>
      <dgm:spPr/>
      <dgm:t>
        <a:bodyPr/>
        <a:lstStyle/>
        <a:p>
          <a:endParaRPr lang="es-EC"/>
        </a:p>
      </dgm:t>
    </dgm:pt>
    <dgm:pt modelId="{EC8CB0D5-D68A-48D3-A3CD-996BCFE7A8A0}" type="pres">
      <dgm:prSet presAssocID="{27476005-0289-4060-92CA-68592CC3A507}" presName="hierChild2" presStyleCnt="0"/>
      <dgm:spPr/>
      <dgm:t>
        <a:bodyPr/>
        <a:lstStyle/>
        <a:p>
          <a:endParaRPr lang="es-EC"/>
        </a:p>
      </dgm:t>
    </dgm:pt>
    <dgm:pt modelId="{F15FED95-D778-4EBD-91BD-D88831FD9D78}" type="pres">
      <dgm:prSet presAssocID="{B017C4F0-9CA3-469D-B235-935899414906}" presName="Name35" presStyleLbl="parChTrans1D2" presStyleIdx="0" presStyleCnt="4"/>
      <dgm:spPr/>
      <dgm:t>
        <a:bodyPr/>
        <a:lstStyle/>
        <a:p>
          <a:endParaRPr lang="es-EC"/>
        </a:p>
      </dgm:t>
    </dgm:pt>
    <dgm:pt modelId="{653857C4-49A4-474F-BEA3-686AC9942B1A}" type="pres">
      <dgm:prSet presAssocID="{D6AFE29C-AC41-419D-878B-CEADF51B20A5}" presName="hierRoot2" presStyleCnt="0">
        <dgm:presLayoutVars>
          <dgm:hierBranch val="init"/>
        </dgm:presLayoutVars>
      </dgm:prSet>
      <dgm:spPr/>
      <dgm:t>
        <a:bodyPr/>
        <a:lstStyle/>
        <a:p>
          <a:endParaRPr lang="es-EC"/>
        </a:p>
      </dgm:t>
    </dgm:pt>
    <dgm:pt modelId="{F05A8538-05F0-433C-AE3D-CEC632E36D98}" type="pres">
      <dgm:prSet presAssocID="{D6AFE29C-AC41-419D-878B-CEADF51B20A5}" presName="rootComposite" presStyleCnt="0"/>
      <dgm:spPr/>
      <dgm:t>
        <a:bodyPr/>
        <a:lstStyle/>
        <a:p>
          <a:endParaRPr lang="es-EC"/>
        </a:p>
      </dgm:t>
    </dgm:pt>
    <dgm:pt modelId="{2A820F87-9CF2-42B1-9CD1-AD1B81110845}" type="pres">
      <dgm:prSet presAssocID="{D6AFE29C-AC41-419D-878B-CEADF51B20A5}" presName="rootText" presStyleLbl="node2" presStyleIdx="0" presStyleCnt="3" custLinFactNeighborY="-25375">
        <dgm:presLayoutVars>
          <dgm:chPref val="3"/>
        </dgm:presLayoutVars>
      </dgm:prSet>
      <dgm:spPr/>
      <dgm:t>
        <a:bodyPr/>
        <a:lstStyle/>
        <a:p>
          <a:endParaRPr lang="es-EC"/>
        </a:p>
      </dgm:t>
    </dgm:pt>
    <dgm:pt modelId="{64CD9E8F-9A9A-4BAC-89CB-BC8835D48752}" type="pres">
      <dgm:prSet presAssocID="{D6AFE29C-AC41-419D-878B-CEADF51B20A5}" presName="rootConnector" presStyleLbl="node2" presStyleIdx="0" presStyleCnt="3"/>
      <dgm:spPr/>
      <dgm:t>
        <a:bodyPr/>
        <a:lstStyle/>
        <a:p>
          <a:endParaRPr lang="es-EC"/>
        </a:p>
      </dgm:t>
    </dgm:pt>
    <dgm:pt modelId="{7F83829C-BDB9-4B09-BB46-2629933D64F5}" type="pres">
      <dgm:prSet presAssocID="{D6AFE29C-AC41-419D-878B-CEADF51B20A5}" presName="hierChild4" presStyleCnt="0"/>
      <dgm:spPr/>
      <dgm:t>
        <a:bodyPr/>
        <a:lstStyle/>
        <a:p>
          <a:endParaRPr lang="es-EC"/>
        </a:p>
      </dgm:t>
    </dgm:pt>
    <dgm:pt modelId="{0BFB1CD8-A2AE-49F9-A625-30EECB141FDB}" type="pres">
      <dgm:prSet presAssocID="{88B08833-43BF-4985-85ED-7DB9DC0F5A9B}" presName="Name37" presStyleLbl="parChTrans1D3" presStyleIdx="0" presStyleCnt="3"/>
      <dgm:spPr/>
      <dgm:t>
        <a:bodyPr/>
        <a:lstStyle/>
        <a:p>
          <a:endParaRPr lang="es-EC"/>
        </a:p>
      </dgm:t>
    </dgm:pt>
    <dgm:pt modelId="{C522AC6D-0A8B-4B93-81AF-B1A4306667FF}" type="pres">
      <dgm:prSet presAssocID="{7315CB59-4AA3-4C10-8EC7-F9E3AC453E2F}" presName="hierRoot2" presStyleCnt="0">
        <dgm:presLayoutVars>
          <dgm:hierBranch val="init"/>
        </dgm:presLayoutVars>
      </dgm:prSet>
      <dgm:spPr/>
      <dgm:t>
        <a:bodyPr/>
        <a:lstStyle/>
        <a:p>
          <a:endParaRPr lang="es-EC"/>
        </a:p>
      </dgm:t>
    </dgm:pt>
    <dgm:pt modelId="{4E1DBD09-4218-4BAC-A5E7-44F541E0A20B}" type="pres">
      <dgm:prSet presAssocID="{7315CB59-4AA3-4C10-8EC7-F9E3AC453E2F}" presName="rootComposite" presStyleCnt="0"/>
      <dgm:spPr/>
      <dgm:t>
        <a:bodyPr/>
        <a:lstStyle/>
        <a:p>
          <a:endParaRPr lang="es-EC"/>
        </a:p>
      </dgm:t>
    </dgm:pt>
    <dgm:pt modelId="{9F119DFC-B3AB-4E5E-B577-47C7A2507492}" type="pres">
      <dgm:prSet presAssocID="{7315CB59-4AA3-4C10-8EC7-F9E3AC453E2F}" presName="rootText" presStyleLbl="node3" presStyleIdx="0" presStyleCnt="2" custLinFactNeighborY="-40601">
        <dgm:presLayoutVars>
          <dgm:chPref val="3"/>
        </dgm:presLayoutVars>
      </dgm:prSet>
      <dgm:spPr/>
      <dgm:t>
        <a:bodyPr/>
        <a:lstStyle/>
        <a:p>
          <a:endParaRPr lang="es-EC"/>
        </a:p>
      </dgm:t>
    </dgm:pt>
    <dgm:pt modelId="{1D052167-29C3-4586-834E-68DB0433F920}" type="pres">
      <dgm:prSet presAssocID="{7315CB59-4AA3-4C10-8EC7-F9E3AC453E2F}" presName="rootConnector" presStyleLbl="node3" presStyleIdx="0" presStyleCnt="2"/>
      <dgm:spPr/>
      <dgm:t>
        <a:bodyPr/>
        <a:lstStyle/>
        <a:p>
          <a:endParaRPr lang="es-EC"/>
        </a:p>
      </dgm:t>
    </dgm:pt>
    <dgm:pt modelId="{18A9425C-8AF3-4421-B1D1-C35CB6379BE0}" type="pres">
      <dgm:prSet presAssocID="{7315CB59-4AA3-4C10-8EC7-F9E3AC453E2F}" presName="hierChild4" presStyleCnt="0"/>
      <dgm:spPr/>
      <dgm:t>
        <a:bodyPr/>
        <a:lstStyle/>
        <a:p>
          <a:endParaRPr lang="es-EC"/>
        </a:p>
      </dgm:t>
    </dgm:pt>
    <dgm:pt modelId="{36E8219E-6424-42FC-8411-9176F9D3DA5B}" type="pres">
      <dgm:prSet presAssocID="{7315CB59-4AA3-4C10-8EC7-F9E3AC453E2F}" presName="hierChild5" presStyleCnt="0"/>
      <dgm:spPr/>
      <dgm:t>
        <a:bodyPr/>
        <a:lstStyle/>
        <a:p>
          <a:endParaRPr lang="es-EC"/>
        </a:p>
      </dgm:t>
    </dgm:pt>
    <dgm:pt modelId="{6ADF9B3E-3275-4B3E-BDA5-A3A1AD2DD1DA}" type="pres">
      <dgm:prSet presAssocID="{D6AFE29C-AC41-419D-878B-CEADF51B20A5}" presName="hierChild5" presStyleCnt="0"/>
      <dgm:spPr/>
      <dgm:t>
        <a:bodyPr/>
        <a:lstStyle/>
        <a:p>
          <a:endParaRPr lang="es-EC"/>
        </a:p>
      </dgm:t>
    </dgm:pt>
    <dgm:pt modelId="{22BAE02C-FC8A-4EC3-86D0-4F0BF9B7427F}" type="pres">
      <dgm:prSet presAssocID="{C96F3D5A-8E52-40A2-8543-107E67EA2EB4}" presName="Name35" presStyleLbl="parChTrans1D2" presStyleIdx="1" presStyleCnt="4"/>
      <dgm:spPr/>
      <dgm:t>
        <a:bodyPr/>
        <a:lstStyle/>
        <a:p>
          <a:endParaRPr lang="es-EC"/>
        </a:p>
      </dgm:t>
    </dgm:pt>
    <dgm:pt modelId="{5F31B8D3-5E57-47E7-B26B-B052D7D1B5A1}" type="pres">
      <dgm:prSet presAssocID="{A4BD7DB5-0F1D-4D58-A825-DF55640030E8}" presName="hierRoot2" presStyleCnt="0">
        <dgm:presLayoutVars>
          <dgm:hierBranch val="init"/>
        </dgm:presLayoutVars>
      </dgm:prSet>
      <dgm:spPr/>
      <dgm:t>
        <a:bodyPr/>
        <a:lstStyle/>
        <a:p>
          <a:endParaRPr lang="es-EC"/>
        </a:p>
      </dgm:t>
    </dgm:pt>
    <dgm:pt modelId="{6C4E4C1F-A25B-494F-9BAA-07D2DDB96501}" type="pres">
      <dgm:prSet presAssocID="{A4BD7DB5-0F1D-4D58-A825-DF55640030E8}" presName="rootComposite" presStyleCnt="0"/>
      <dgm:spPr/>
      <dgm:t>
        <a:bodyPr/>
        <a:lstStyle/>
        <a:p>
          <a:endParaRPr lang="es-EC"/>
        </a:p>
      </dgm:t>
    </dgm:pt>
    <dgm:pt modelId="{FF1856D3-B207-45D4-8777-700B91116351}" type="pres">
      <dgm:prSet presAssocID="{A4BD7DB5-0F1D-4D58-A825-DF55640030E8}" presName="rootText" presStyleLbl="node2" presStyleIdx="1" presStyleCnt="3" custLinFactNeighborY="-25376">
        <dgm:presLayoutVars>
          <dgm:chPref val="3"/>
        </dgm:presLayoutVars>
      </dgm:prSet>
      <dgm:spPr/>
      <dgm:t>
        <a:bodyPr/>
        <a:lstStyle/>
        <a:p>
          <a:endParaRPr lang="es-EC"/>
        </a:p>
      </dgm:t>
    </dgm:pt>
    <dgm:pt modelId="{BD2061ED-3ADC-478F-BC0D-61B00D10B900}" type="pres">
      <dgm:prSet presAssocID="{A4BD7DB5-0F1D-4D58-A825-DF55640030E8}" presName="rootConnector" presStyleLbl="node2" presStyleIdx="1" presStyleCnt="3"/>
      <dgm:spPr/>
      <dgm:t>
        <a:bodyPr/>
        <a:lstStyle/>
        <a:p>
          <a:endParaRPr lang="es-EC"/>
        </a:p>
      </dgm:t>
    </dgm:pt>
    <dgm:pt modelId="{11C6CB70-7035-447B-B1A3-B7160CDE2BBE}" type="pres">
      <dgm:prSet presAssocID="{A4BD7DB5-0F1D-4D58-A825-DF55640030E8}" presName="hierChild4" presStyleCnt="0"/>
      <dgm:spPr/>
      <dgm:t>
        <a:bodyPr/>
        <a:lstStyle/>
        <a:p>
          <a:endParaRPr lang="es-EC"/>
        </a:p>
      </dgm:t>
    </dgm:pt>
    <dgm:pt modelId="{E3C8A181-5720-4A2D-8EFE-A95E186B9F27}" type="pres">
      <dgm:prSet presAssocID="{8F20A9FF-737D-49D2-9DC8-F48BDDAFDF96}" presName="Name37" presStyleLbl="parChTrans1D3" presStyleIdx="1" presStyleCnt="3"/>
      <dgm:spPr/>
      <dgm:t>
        <a:bodyPr/>
        <a:lstStyle/>
        <a:p>
          <a:endParaRPr lang="es-EC"/>
        </a:p>
      </dgm:t>
    </dgm:pt>
    <dgm:pt modelId="{47A51746-60FE-4134-B572-9F00619C07E2}" type="pres">
      <dgm:prSet presAssocID="{F056F07F-30CC-4170-87D8-2A11777C929D}" presName="hierRoot2" presStyleCnt="0">
        <dgm:presLayoutVars>
          <dgm:hierBranch val="init"/>
        </dgm:presLayoutVars>
      </dgm:prSet>
      <dgm:spPr/>
      <dgm:t>
        <a:bodyPr/>
        <a:lstStyle/>
        <a:p>
          <a:endParaRPr lang="es-EC"/>
        </a:p>
      </dgm:t>
    </dgm:pt>
    <dgm:pt modelId="{CC4BC1C7-14BB-4E86-8B1A-4B9815D29C79}" type="pres">
      <dgm:prSet presAssocID="{F056F07F-30CC-4170-87D8-2A11777C929D}" presName="rootComposite" presStyleCnt="0"/>
      <dgm:spPr/>
      <dgm:t>
        <a:bodyPr/>
        <a:lstStyle/>
        <a:p>
          <a:endParaRPr lang="es-EC"/>
        </a:p>
      </dgm:t>
    </dgm:pt>
    <dgm:pt modelId="{933B82C7-7A80-4BB0-8CE4-E1367558A10C}" type="pres">
      <dgm:prSet presAssocID="{F056F07F-30CC-4170-87D8-2A11777C929D}" presName="rootText" presStyleLbl="node3" presStyleIdx="1" presStyleCnt="2" custLinFactNeighborY="-38063">
        <dgm:presLayoutVars>
          <dgm:chPref val="3"/>
        </dgm:presLayoutVars>
      </dgm:prSet>
      <dgm:spPr/>
      <dgm:t>
        <a:bodyPr/>
        <a:lstStyle/>
        <a:p>
          <a:endParaRPr lang="es-EC"/>
        </a:p>
      </dgm:t>
    </dgm:pt>
    <dgm:pt modelId="{ECD459E6-4686-483D-BB27-C121D681E17D}" type="pres">
      <dgm:prSet presAssocID="{F056F07F-30CC-4170-87D8-2A11777C929D}" presName="rootConnector" presStyleLbl="node3" presStyleIdx="1" presStyleCnt="2"/>
      <dgm:spPr/>
      <dgm:t>
        <a:bodyPr/>
        <a:lstStyle/>
        <a:p>
          <a:endParaRPr lang="es-EC"/>
        </a:p>
      </dgm:t>
    </dgm:pt>
    <dgm:pt modelId="{B957DE71-F6E2-4158-9891-7C29A28AA5E4}" type="pres">
      <dgm:prSet presAssocID="{F056F07F-30CC-4170-87D8-2A11777C929D}" presName="hierChild4" presStyleCnt="0"/>
      <dgm:spPr/>
      <dgm:t>
        <a:bodyPr/>
        <a:lstStyle/>
        <a:p>
          <a:endParaRPr lang="es-EC"/>
        </a:p>
      </dgm:t>
    </dgm:pt>
    <dgm:pt modelId="{5C71E5A5-C6A3-4F2D-8FAE-AFEFB90C0831}" type="pres">
      <dgm:prSet presAssocID="{F056F07F-30CC-4170-87D8-2A11777C929D}" presName="hierChild5" presStyleCnt="0"/>
      <dgm:spPr/>
      <dgm:t>
        <a:bodyPr/>
        <a:lstStyle/>
        <a:p>
          <a:endParaRPr lang="es-EC"/>
        </a:p>
      </dgm:t>
    </dgm:pt>
    <dgm:pt modelId="{26E3DF14-F9B7-49DF-BEC3-727D1513EC7D}" type="pres">
      <dgm:prSet presAssocID="{A4BD7DB5-0F1D-4D58-A825-DF55640030E8}" presName="hierChild5" presStyleCnt="0"/>
      <dgm:spPr/>
      <dgm:t>
        <a:bodyPr/>
        <a:lstStyle/>
        <a:p>
          <a:endParaRPr lang="es-EC"/>
        </a:p>
      </dgm:t>
    </dgm:pt>
    <dgm:pt modelId="{2A7400E8-614B-4638-A7C3-CB9B05376019}" type="pres">
      <dgm:prSet presAssocID="{56318D89-A7C5-44FF-B747-4FAE2A624EE8}" presName="Name35" presStyleLbl="parChTrans1D2" presStyleIdx="2" presStyleCnt="4"/>
      <dgm:spPr/>
      <dgm:t>
        <a:bodyPr/>
        <a:lstStyle/>
        <a:p>
          <a:endParaRPr lang="es-EC"/>
        </a:p>
      </dgm:t>
    </dgm:pt>
    <dgm:pt modelId="{34BF8A83-9F6F-4DE6-BE46-22EFBC927C99}" type="pres">
      <dgm:prSet presAssocID="{3016F980-E841-4EA7-B3E2-6D33C5487976}" presName="hierRoot2" presStyleCnt="0">
        <dgm:presLayoutVars>
          <dgm:hierBranch val="init"/>
        </dgm:presLayoutVars>
      </dgm:prSet>
      <dgm:spPr/>
      <dgm:t>
        <a:bodyPr/>
        <a:lstStyle/>
        <a:p>
          <a:endParaRPr lang="es-EC"/>
        </a:p>
      </dgm:t>
    </dgm:pt>
    <dgm:pt modelId="{72EB69DA-00FC-47B1-9C1C-9F372A850DA7}" type="pres">
      <dgm:prSet presAssocID="{3016F980-E841-4EA7-B3E2-6D33C5487976}" presName="rootComposite" presStyleCnt="0"/>
      <dgm:spPr/>
      <dgm:t>
        <a:bodyPr/>
        <a:lstStyle/>
        <a:p>
          <a:endParaRPr lang="es-EC"/>
        </a:p>
      </dgm:t>
    </dgm:pt>
    <dgm:pt modelId="{30B9F941-317D-4E10-824C-9C7586774B62}" type="pres">
      <dgm:prSet presAssocID="{3016F980-E841-4EA7-B3E2-6D33C5487976}" presName="rootText" presStyleLbl="node2" presStyleIdx="2" presStyleCnt="3" custLinFactNeighborX="-83738" custLinFactNeighborY="-25375">
        <dgm:presLayoutVars>
          <dgm:chPref val="3"/>
        </dgm:presLayoutVars>
      </dgm:prSet>
      <dgm:spPr/>
      <dgm:t>
        <a:bodyPr/>
        <a:lstStyle/>
        <a:p>
          <a:endParaRPr lang="es-EC"/>
        </a:p>
      </dgm:t>
    </dgm:pt>
    <dgm:pt modelId="{7276B4DF-1089-4E07-9FF3-C879939268C9}" type="pres">
      <dgm:prSet presAssocID="{3016F980-E841-4EA7-B3E2-6D33C5487976}" presName="rootConnector" presStyleLbl="node2" presStyleIdx="2" presStyleCnt="3"/>
      <dgm:spPr/>
      <dgm:t>
        <a:bodyPr/>
        <a:lstStyle/>
        <a:p>
          <a:endParaRPr lang="es-EC"/>
        </a:p>
      </dgm:t>
    </dgm:pt>
    <dgm:pt modelId="{3B78EDE5-0C77-419A-B634-8A4D45A751DC}" type="pres">
      <dgm:prSet presAssocID="{3016F980-E841-4EA7-B3E2-6D33C5487976}" presName="hierChild4" presStyleCnt="0"/>
      <dgm:spPr/>
      <dgm:t>
        <a:bodyPr/>
        <a:lstStyle/>
        <a:p>
          <a:endParaRPr lang="es-EC"/>
        </a:p>
      </dgm:t>
    </dgm:pt>
    <dgm:pt modelId="{3D00DD27-28C1-4714-A832-98CE9987827F}" type="pres">
      <dgm:prSet presAssocID="{3016F980-E841-4EA7-B3E2-6D33C5487976}" presName="hierChild5" presStyleCnt="0"/>
      <dgm:spPr/>
      <dgm:t>
        <a:bodyPr/>
        <a:lstStyle/>
        <a:p>
          <a:endParaRPr lang="es-EC"/>
        </a:p>
      </dgm:t>
    </dgm:pt>
    <dgm:pt modelId="{AF63D2A9-1AB3-4327-B455-D2BB1DB573E8}" type="pres">
      <dgm:prSet presAssocID="{0D5C8ADC-A60E-4C58-B07A-FFEF243E26B8}" presName="Name111" presStyleLbl="parChTrans1D3" presStyleIdx="2" presStyleCnt="3"/>
      <dgm:spPr/>
      <dgm:t>
        <a:bodyPr/>
        <a:lstStyle/>
        <a:p>
          <a:endParaRPr lang="es-EC"/>
        </a:p>
      </dgm:t>
    </dgm:pt>
    <dgm:pt modelId="{1FF87231-4312-45C9-9130-B7576371DB83}" type="pres">
      <dgm:prSet presAssocID="{C022359F-1FCD-4782-A898-980AE31A09CE}" presName="hierRoot3" presStyleCnt="0">
        <dgm:presLayoutVars>
          <dgm:hierBranch val="r"/>
        </dgm:presLayoutVars>
      </dgm:prSet>
      <dgm:spPr/>
      <dgm:t>
        <a:bodyPr/>
        <a:lstStyle/>
        <a:p>
          <a:endParaRPr lang="es-EC"/>
        </a:p>
      </dgm:t>
    </dgm:pt>
    <dgm:pt modelId="{B8EC8F7B-2B56-4C68-AAF5-6D89BC549870}" type="pres">
      <dgm:prSet presAssocID="{C022359F-1FCD-4782-A898-980AE31A09CE}" presName="rootComposite3" presStyleCnt="0"/>
      <dgm:spPr/>
      <dgm:t>
        <a:bodyPr/>
        <a:lstStyle/>
        <a:p>
          <a:endParaRPr lang="es-EC"/>
        </a:p>
      </dgm:t>
    </dgm:pt>
    <dgm:pt modelId="{9A23B926-A817-402E-94C2-44A9EB70D92D}" type="pres">
      <dgm:prSet presAssocID="{C022359F-1FCD-4782-A898-980AE31A09CE}" presName="rootText3" presStyleLbl="asst2" presStyleIdx="0" presStyleCnt="1" custScaleY="252267" custLinFactNeighborX="39332" custLinFactNeighborY="-30450">
        <dgm:presLayoutVars>
          <dgm:chPref val="3"/>
        </dgm:presLayoutVars>
      </dgm:prSet>
      <dgm:spPr/>
      <dgm:t>
        <a:bodyPr/>
        <a:lstStyle/>
        <a:p>
          <a:endParaRPr lang="es-EC"/>
        </a:p>
      </dgm:t>
    </dgm:pt>
    <dgm:pt modelId="{6CD12830-8FA6-4988-BD85-8132CAA2E5C4}" type="pres">
      <dgm:prSet presAssocID="{C022359F-1FCD-4782-A898-980AE31A09CE}" presName="rootConnector3" presStyleLbl="asst2" presStyleIdx="0" presStyleCnt="1"/>
      <dgm:spPr/>
      <dgm:t>
        <a:bodyPr/>
        <a:lstStyle/>
        <a:p>
          <a:endParaRPr lang="es-EC"/>
        </a:p>
      </dgm:t>
    </dgm:pt>
    <dgm:pt modelId="{7CAF0ADA-E84F-492A-9D1C-3E3C8AAC87BE}" type="pres">
      <dgm:prSet presAssocID="{C022359F-1FCD-4782-A898-980AE31A09CE}" presName="hierChild6" presStyleCnt="0"/>
      <dgm:spPr/>
      <dgm:t>
        <a:bodyPr/>
        <a:lstStyle/>
        <a:p>
          <a:endParaRPr lang="es-EC"/>
        </a:p>
      </dgm:t>
    </dgm:pt>
    <dgm:pt modelId="{169C3A50-A96F-4FB0-A2CA-683964635D51}" type="pres">
      <dgm:prSet presAssocID="{C022359F-1FCD-4782-A898-980AE31A09CE}" presName="hierChild7" presStyleCnt="0"/>
      <dgm:spPr/>
      <dgm:t>
        <a:bodyPr/>
        <a:lstStyle/>
        <a:p>
          <a:endParaRPr lang="es-EC"/>
        </a:p>
      </dgm:t>
    </dgm:pt>
    <dgm:pt modelId="{BAA436BD-E49E-4FAA-8472-F877B85029FC}" type="pres">
      <dgm:prSet presAssocID="{27476005-0289-4060-92CA-68592CC3A507}" presName="hierChild3" presStyleCnt="0"/>
      <dgm:spPr/>
      <dgm:t>
        <a:bodyPr/>
        <a:lstStyle/>
        <a:p>
          <a:endParaRPr lang="es-EC"/>
        </a:p>
      </dgm:t>
    </dgm:pt>
    <dgm:pt modelId="{2651F4BF-B11D-4225-B722-5806C575CAE4}" type="pres">
      <dgm:prSet presAssocID="{138EA0EE-519B-460E-B300-1B1B98130C9F}" presName="Name111" presStyleLbl="parChTrans1D2" presStyleIdx="3" presStyleCnt="4"/>
      <dgm:spPr/>
      <dgm:t>
        <a:bodyPr/>
        <a:lstStyle/>
        <a:p>
          <a:endParaRPr lang="es-EC"/>
        </a:p>
      </dgm:t>
    </dgm:pt>
    <dgm:pt modelId="{8FE20579-E656-44A1-9475-EDFB056E4FF5}" type="pres">
      <dgm:prSet presAssocID="{6BFB233B-0303-42B2-98EC-73BB8CE81F2C}" presName="hierRoot3" presStyleCnt="0">
        <dgm:presLayoutVars>
          <dgm:hierBranch val="init"/>
        </dgm:presLayoutVars>
      </dgm:prSet>
      <dgm:spPr/>
      <dgm:t>
        <a:bodyPr/>
        <a:lstStyle/>
        <a:p>
          <a:endParaRPr lang="es-EC"/>
        </a:p>
      </dgm:t>
    </dgm:pt>
    <dgm:pt modelId="{94484367-B163-4EC5-9B1B-13F8D00958E9}" type="pres">
      <dgm:prSet presAssocID="{6BFB233B-0303-42B2-98EC-73BB8CE81F2C}" presName="rootComposite3" presStyleCnt="0"/>
      <dgm:spPr/>
      <dgm:t>
        <a:bodyPr/>
        <a:lstStyle/>
        <a:p>
          <a:endParaRPr lang="es-EC"/>
        </a:p>
      </dgm:t>
    </dgm:pt>
    <dgm:pt modelId="{CD8169DC-61A4-4280-B3DF-F3E71686337A}" type="pres">
      <dgm:prSet presAssocID="{6BFB233B-0303-42B2-98EC-73BB8CE81F2C}" presName="rootText3" presStyleLbl="asst1" presStyleIdx="0" presStyleCnt="1" custLinFactNeighborY="-20300">
        <dgm:presLayoutVars>
          <dgm:chPref val="3"/>
        </dgm:presLayoutVars>
      </dgm:prSet>
      <dgm:spPr/>
      <dgm:t>
        <a:bodyPr/>
        <a:lstStyle/>
        <a:p>
          <a:endParaRPr lang="es-EC"/>
        </a:p>
      </dgm:t>
    </dgm:pt>
    <dgm:pt modelId="{1D6EEAE0-A0A1-4C10-8081-8C5CB2F52DC4}" type="pres">
      <dgm:prSet presAssocID="{6BFB233B-0303-42B2-98EC-73BB8CE81F2C}" presName="rootConnector3" presStyleLbl="asst1" presStyleIdx="0" presStyleCnt="1"/>
      <dgm:spPr/>
      <dgm:t>
        <a:bodyPr/>
        <a:lstStyle/>
        <a:p>
          <a:endParaRPr lang="es-EC"/>
        </a:p>
      </dgm:t>
    </dgm:pt>
    <dgm:pt modelId="{17E42BCA-59C0-49EA-A727-F225FD7750AB}" type="pres">
      <dgm:prSet presAssocID="{6BFB233B-0303-42B2-98EC-73BB8CE81F2C}" presName="hierChild6" presStyleCnt="0"/>
      <dgm:spPr/>
      <dgm:t>
        <a:bodyPr/>
        <a:lstStyle/>
        <a:p>
          <a:endParaRPr lang="es-EC"/>
        </a:p>
      </dgm:t>
    </dgm:pt>
    <dgm:pt modelId="{EBA55993-3F82-4E6A-A78B-7CB78F753289}" type="pres">
      <dgm:prSet presAssocID="{6BFB233B-0303-42B2-98EC-73BB8CE81F2C}" presName="hierChild7" presStyleCnt="0"/>
      <dgm:spPr/>
      <dgm:t>
        <a:bodyPr/>
        <a:lstStyle/>
        <a:p>
          <a:endParaRPr lang="es-EC"/>
        </a:p>
      </dgm:t>
    </dgm:pt>
  </dgm:ptLst>
  <dgm:cxnLst>
    <dgm:cxn modelId="{CA7E07D5-E5CE-40EA-B8DB-1FC367FAB66B}" srcId="{27476005-0289-4060-92CA-68592CC3A507}" destId="{3016F980-E841-4EA7-B3E2-6D33C5487976}" srcOrd="2" destOrd="0" parTransId="{56318D89-A7C5-44FF-B747-4FAE2A624EE8}" sibTransId="{591964BE-4E96-4066-AE29-4F06AB789749}"/>
    <dgm:cxn modelId="{6F4EA480-F509-4493-B8D8-E29F0908F3CE}" srcId="{D6AFE29C-AC41-419D-878B-CEADF51B20A5}" destId="{7315CB59-4AA3-4C10-8EC7-F9E3AC453E2F}" srcOrd="0" destOrd="0" parTransId="{88B08833-43BF-4985-85ED-7DB9DC0F5A9B}" sibTransId="{8AF1D2E9-FB20-4125-BA33-0F579BC84338}"/>
    <dgm:cxn modelId="{88D84F82-270A-4C9E-8650-B91D9055D11A}" type="presOf" srcId="{B017C4F0-9CA3-469D-B235-935899414906}" destId="{F15FED95-D778-4EBD-91BD-D88831FD9D78}" srcOrd="0" destOrd="0" presId="urn:microsoft.com/office/officeart/2005/8/layout/orgChart1"/>
    <dgm:cxn modelId="{297BE682-21C6-438F-9F3D-0CD507109A73}" type="presOf" srcId="{A374552A-56D6-412E-B97E-B42510062944}" destId="{F29F29E6-0896-4194-8B25-BB1DDEB259D3}" srcOrd="0" destOrd="0" presId="urn:microsoft.com/office/officeart/2005/8/layout/orgChart1"/>
    <dgm:cxn modelId="{3CE13162-B7B7-431B-8104-0C00B696835D}" srcId="{A4BD7DB5-0F1D-4D58-A825-DF55640030E8}" destId="{F056F07F-30CC-4170-87D8-2A11777C929D}" srcOrd="0" destOrd="0" parTransId="{8F20A9FF-737D-49D2-9DC8-F48BDDAFDF96}" sibTransId="{CD91C1FE-9ED5-4973-BE20-16687D6F2E52}"/>
    <dgm:cxn modelId="{5D54E3DD-EEFA-4DA6-B93A-BC4071EB176E}" type="presOf" srcId="{88B08833-43BF-4985-85ED-7DB9DC0F5A9B}" destId="{0BFB1CD8-A2AE-49F9-A625-30EECB141FDB}" srcOrd="0" destOrd="0" presId="urn:microsoft.com/office/officeart/2005/8/layout/orgChart1"/>
    <dgm:cxn modelId="{6E490C57-C83E-456F-91AC-8FB7A2B052A8}" srcId="{A374552A-56D6-412E-B97E-B42510062944}" destId="{27476005-0289-4060-92CA-68592CC3A507}" srcOrd="0" destOrd="0" parTransId="{B87F6E06-4696-4585-A26A-9436AEEC0E8D}" sibTransId="{64D9E0E4-8074-4E4E-8AE4-8BABC8EF00C0}"/>
    <dgm:cxn modelId="{E24B4DB3-1D1D-43E1-ACF1-A78BEA2005F8}" srcId="{3016F980-E841-4EA7-B3E2-6D33C5487976}" destId="{C022359F-1FCD-4782-A898-980AE31A09CE}" srcOrd="0" destOrd="0" parTransId="{0D5C8ADC-A60E-4C58-B07A-FFEF243E26B8}" sibTransId="{464A30F8-9E77-4A4A-A6E7-3F03C7F35398}"/>
    <dgm:cxn modelId="{0E2288B0-2C71-45F3-9B08-198D34CBA19F}" type="presOf" srcId="{6BFB233B-0303-42B2-98EC-73BB8CE81F2C}" destId="{CD8169DC-61A4-4280-B3DF-F3E71686337A}" srcOrd="0" destOrd="0" presId="urn:microsoft.com/office/officeart/2005/8/layout/orgChart1"/>
    <dgm:cxn modelId="{2A2A74E0-AE20-4FD3-95D5-F3E13F50D104}" type="presOf" srcId="{138EA0EE-519B-460E-B300-1B1B98130C9F}" destId="{2651F4BF-B11D-4225-B722-5806C575CAE4}" srcOrd="0" destOrd="0" presId="urn:microsoft.com/office/officeart/2005/8/layout/orgChart1"/>
    <dgm:cxn modelId="{B8F4E8D8-2202-42AD-928B-6F59E9676A83}" type="presOf" srcId="{8F20A9FF-737D-49D2-9DC8-F48BDDAFDF96}" destId="{E3C8A181-5720-4A2D-8EFE-A95E186B9F27}" srcOrd="0" destOrd="0" presId="urn:microsoft.com/office/officeart/2005/8/layout/orgChart1"/>
    <dgm:cxn modelId="{3FBB9F0F-7A40-4460-A6D1-DC7EAFE002F6}" type="presOf" srcId="{0D5C8ADC-A60E-4C58-B07A-FFEF243E26B8}" destId="{AF63D2A9-1AB3-4327-B455-D2BB1DB573E8}" srcOrd="0" destOrd="0" presId="urn:microsoft.com/office/officeart/2005/8/layout/orgChart1"/>
    <dgm:cxn modelId="{AAB7F2A7-B025-41E7-B92E-1BED732B0394}" type="presOf" srcId="{D6AFE29C-AC41-419D-878B-CEADF51B20A5}" destId="{64CD9E8F-9A9A-4BAC-89CB-BC8835D48752}" srcOrd="1" destOrd="0" presId="urn:microsoft.com/office/officeart/2005/8/layout/orgChart1"/>
    <dgm:cxn modelId="{C853D441-0001-4079-992D-DF51D82CFCF6}" srcId="{27476005-0289-4060-92CA-68592CC3A507}" destId="{D6AFE29C-AC41-419D-878B-CEADF51B20A5}" srcOrd="0" destOrd="0" parTransId="{B017C4F0-9CA3-469D-B235-935899414906}" sibTransId="{EA60CE53-BA9C-42C4-B635-CD845172FA40}"/>
    <dgm:cxn modelId="{85F89338-8019-42D5-88DC-439C5EE8389C}" type="presOf" srcId="{56318D89-A7C5-44FF-B747-4FAE2A624EE8}" destId="{2A7400E8-614B-4638-A7C3-CB9B05376019}" srcOrd="0" destOrd="0" presId="urn:microsoft.com/office/officeart/2005/8/layout/orgChart1"/>
    <dgm:cxn modelId="{A6041284-C1EE-422C-818B-FCD41FEC07C8}" type="presOf" srcId="{3016F980-E841-4EA7-B3E2-6D33C5487976}" destId="{7276B4DF-1089-4E07-9FF3-C879939268C9}" srcOrd="1" destOrd="0" presId="urn:microsoft.com/office/officeart/2005/8/layout/orgChart1"/>
    <dgm:cxn modelId="{650BE40F-0A9D-4BAD-8A85-F925D4100138}" type="presOf" srcId="{27476005-0289-4060-92CA-68592CC3A507}" destId="{B4735E67-B282-480D-B336-A8783FA54914}" srcOrd="1" destOrd="0" presId="urn:microsoft.com/office/officeart/2005/8/layout/orgChart1"/>
    <dgm:cxn modelId="{C8BDF0F2-19B9-4228-B672-531A9D1CE894}" type="presOf" srcId="{6BFB233B-0303-42B2-98EC-73BB8CE81F2C}" destId="{1D6EEAE0-A0A1-4C10-8081-8C5CB2F52DC4}" srcOrd="1" destOrd="0" presId="urn:microsoft.com/office/officeart/2005/8/layout/orgChart1"/>
    <dgm:cxn modelId="{0B3B4AFC-2DBE-4CE4-B38A-2FB82E02E267}" type="presOf" srcId="{3016F980-E841-4EA7-B3E2-6D33C5487976}" destId="{30B9F941-317D-4E10-824C-9C7586774B62}" srcOrd="0" destOrd="0" presId="urn:microsoft.com/office/officeart/2005/8/layout/orgChart1"/>
    <dgm:cxn modelId="{205AC741-07CE-42FC-BAA3-8F243B33B347}" srcId="{27476005-0289-4060-92CA-68592CC3A507}" destId="{6BFB233B-0303-42B2-98EC-73BB8CE81F2C}" srcOrd="3" destOrd="0" parTransId="{138EA0EE-519B-460E-B300-1B1B98130C9F}" sibTransId="{635DA0B8-E15E-40C0-9FE8-94055B624BEA}"/>
    <dgm:cxn modelId="{49F43AF2-39E4-4AA1-9DD5-C9038795AFC4}" type="presOf" srcId="{C96F3D5A-8E52-40A2-8543-107E67EA2EB4}" destId="{22BAE02C-FC8A-4EC3-86D0-4F0BF9B7427F}" srcOrd="0" destOrd="0" presId="urn:microsoft.com/office/officeart/2005/8/layout/orgChart1"/>
    <dgm:cxn modelId="{CF8A2F00-D010-40D1-B168-054BB7320A17}" type="presOf" srcId="{7315CB59-4AA3-4C10-8EC7-F9E3AC453E2F}" destId="{1D052167-29C3-4586-834E-68DB0433F920}" srcOrd="1" destOrd="0" presId="urn:microsoft.com/office/officeart/2005/8/layout/orgChart1"/>
    <dgm:cxn modelId="{5FD4FEC8-BBE2-4356-A294-D06917EBA5BA}" type="presOf" srcId="{7315CB59-4AA3-4C10-8EC7-F9E3AC453E2F}" destId="{9F119DFC-B3AB-4E5E-B577-47C7A2507492}" srcOrd="0" destOrd="0" presId="urn:microsoft.com/office/officeart/2005/8/layout/orgChart1"/>
    <dgm:cxn modelId="{4458E50D-510C-4A77-89A6-F6545D0D6B6F}" type="presOf" srcId="{F056F07F-30CC-4170-87D8-2A11777C929D}" destId="{933B82C7-7A80-4BB0-8CE4-E1367558A10C}" srcOrd="0" destOrd="0" presId="urn:microsoft.com/office/officeart/2005/8/layout/orgChart1"/>
    <dgm:cxn modelId="{BFBD6B25-BC49-45A8-9DDE-BA2723319D24}" type="presOf" srcId="{C022359F-1FCD-4782-A898-980AE31A09CE}" destId="{6CD12830-8FA6-4988-BD85-8132CAA2E5C4}" srcOrd="1" destOrd="0" presId="urn:microsoft.com/office/officeart/2005/8/layout/orgChart1"/>
    <dgm:cxn modelId="{B845852D-6EDA-4770-A2EE-E58FEB4C86A1}" type="presOf" srcId="{F056F07F-30CC-4170-87D8-2A11777C929D}" destId="{ECD459E6-4686-483D-BB27-C121D681E17D}" srcOrd="1" destOrd="0" presId="urn:microsoft.com/office/officeart/2005/8/layout/orgChart1"/>
    <dgm:cxn modelId="{52CBE112-7A7D-4A55-A2DB-17C1F625BC70}" type="presOf" srcId="{C022359F-1FCD-4782-A898-980AE31A09CE}" destId="{9A23B926-A817-402E-94C2-44A9EB70D92D}" srcOrd="0" destOrd="0" presId="urn:microsoft.com/office/officeart/2005/8/layout/orgChart1"/>
    <dgm:cxn modelId="{0D985DE5-FD5F-4310-BD7D-283CEF3041A2}" type="presOf" srcId="{27476005-0289-4060-92CA-68592CC3A507}" destId="{C9C8195B-207A-44A0-9E5D-10525C09D9AE}" srcOrd="0" destOrd="0" presId="urn:microsoft.com/office/officeart/2005/8/layout/orgChart1"/>
    <dgm:cxn modelId="{3D6418BC-999C-4171-B9D8-A62FA451FA10}" srcId="{27476005-0289-4060-92CA-68592CC3A507}" destId="{A4BD7DB5-0F1D-4D58-A825-DF55640030E8}" srcOrd="1" destOrd="0" parTransId="{C96F3D5A-8E52-40A2-8543-107E67EA2EB4}" sibTransId="{6EA4A865-9F47-4CEF-9EF4-4CEE4B176B3D}"/>
    <dgm:cxn modelId="{C555D996-9F0C-41ED-9088-5227636CA957}" type="presOf" srcId="{A4BD7DB5-0F1D-4D58-A825-DF55640030E8}" destId="{FF1856D3-B207-45D4-8777-700B91116351}" srcOrd="0" destOrd="0" presId="urn:microsoft.com/office/officeart/2005/8/layout/orgChart1"/>
    <dgm:cxn modelId="{9B5F5546-FAA9-4235-A844-B83305EC80C4}" type="presOf" srcId="{A4BD7DB5-0F1D-4D58-A825-DF55640030E8}" destId="{BD2061ED-3ADC-478F-BC0D-61B00D10B900}" srcOrd="1" destOrd="0" presId="urn:microsoft.com/office/officeart/2005/8/layout/orgChart1"/>
    <dgm:cxn modelId="{DC15F8CD-16EB-48FE-BE90-7AA685CD22D5}" type="presOf" srcId="{D6AFE29C-AC41-419D-878B-CEADF51B20A5}" destId="{2A820F87-9CF2-42B1-9CD1-AD1B81110845}" srcOrd="0" destOrd="0" presId="urn:microsoft.com/office/officeart/2005/8/layout/orgChart1"/>
    <dgm:cxn modelId="{5307A2ED-CBF8-4875-A332-6EA3A6CF1717}" type="presParOf" srcId="{F29F29E6-0896-4194-8B25-BB1DDEB259D3}" destId="{A1772AED-1CB9-4926-8705-91FA0E3C5A9D}" srcOrd="0" destOrd="0" presId="urn:microsoft.com/office/officeart/2005/8/layout/orgChart1"/>
    <dgm:cxn modelId="{471B0067-4D6D-4467-BC99-CF83A93137D3}" type="presParOf" srcId="{A1772AED-1CB9-4926-8705-91FA0E3C5A9D}" destId="{D6B14E7C-24E9-4C73-96AD-ED7DA1BDD0FA}" srcOrd="0" destOrd="0" presId="urn:microsoft.com/office/officeart/2005/8/layout/orgChart1"/>
    <dgm:cxn modelId="{BFC55FCB-647F-481B-B138-E8611706578A}" type="presParOf" srcId="{D6B14E7C-24E9-4C73-96AD-ED7DA1BDD0FA}" destId="{C9C8195B-207A-44A0-9E5D-10525C09D9AE}" srcOrd="0" destOrd="0" presId="urn:microsoft.com/office/officeart/2005/8/layout/orgChart1"/>
    <dgm:cxn modelId="{CEDEE18A-C88F-4EDE-B88C-0D6410F94644}" type="presParOf" srcId="{D6B14E7C-24E9-4C73-96AD-ED7DA1BDD0FA}" destId="{B4735E67-B282-480D-B336-A8783FA54914}" srcOrd="1" destOrd="0" presId="urn:microsoft.com/office/officeart/2005/8/layout/orgChart1"/>
    <dgm:cxn modelId="{DB8C43D4-5398-4EDF-A4CF-FB90F7880CF3}" type="presParOf" srcId="{A1772AED-1CB9-4926-8705-91FA0E3C5A9D}" destId="{EC8CB0D5-D68A-48D3-A3CD-996BCFE7A8A0}" srcOrd="1" destOrd="0" presId="urn:microsoft.com/office/officeart/2005/8/layout/orgChart1"/>
    <dgm:cxn modelId="{6129DE01-7F79-425F-8437-D83B9DF9C95A}" type="presParOf" srcId="{EC8CB0D5-D68A-48D3-A3CD-996BCFE7A8A0}" destId="{F15FED95-D778-4EBD-91BD-D88831FD9D78}" srcOrd="0" destOrd="0" presId="urn:microsoft.com/office/officeart/2005/8/layout/orgChart1"/>
    <dgm:cxn modelId="{580ED523-ED28-4081-801E-5F405A6BD2A0}" type="presParOf" srcId="{EC8CB0D5-D68A-48D3-A3CD-996BCFE7A8A0}" destId="{653857C4-49A4-474F-BEA3-686AC9942B1A}" srcOrd="1" destOrd="0" presId="urn:microsoft.com/office/officeart/2005/8/layout/orgChart1"/>
    <dgm:cxn modelId="{629632C9-315B-4F7F-BF56-395E4541CC40}" type="presParOf" srcId="{653857C4-49A4-474F-BEA3-686AC9942B1A}" destId="{F05A8538-05F0-433C-AE3D-CEC632E36D98}" srcOrd="0" destOrd="0" presId="urn:microsoft.com/office/officeart/2005/8/layout/orgChart1"/>
    <dgm:cxn modelId="{5079DD33-2839-48E0-A726-C63380449858}" type="presParOf" srcId="{F05A8538-05F0-433C-AE3D-CEC632E36D98}" destId="{2A820F87-9CF2-42B1-9CD1-AD1B81110845}" srcOrd="0" destOrd="0" presId="urn:microsoft.com/office/officeart/2005/8/layout/orgChart1"/>
    <dgm:cxn modelId="{0CC70A11-03D2-4004-8E13-CE46239D355A}" type="presParOf" srcId="{F05A8538-05F0-433C-AE3D-CEC632E36D98}" destId="{64CD9E8F-9A9A-4BAC-89CB-BC8835D48752}" srcOrd="1" destOrd="0" presId="urn:microsoft.com/office/officeart/2005/8/layout/orgChart1"/>
    <dgm:cxn modelId="{A5C271C3-21CD-4917-84EC-EDE62E07D859}" type="presParOf" srcId="{653857C4-49A4-474F-BEA3-686AC9942B1A}" destId="{7F83829C-BDB9-4B09-BB46-2629933D64F5}" srcOrd="1" destOrd="0" presId="urn:microsoft.com/office/officeart/2005/8/layout/orgChart1"/>
    <dgm:cxn modelId="{3015DA90-4002-41DA-A180-10E3BD5B6122}" type="presParOf" srcId="{7F83829C-BDB9-4B09-BB46-2629933D64F5}" destId="{0BFB1CD8-A2AE-49F9-A625-30EECB141FDB}" srcOrd="0" destOrd="0" presId="urn:microsoft.com/office/officeart/2005/8/layout/orgChart1"/>
    <dgm:cxn modelId="{6136E43B-F296-4AEF-919F-CA759EF61AE4}" type="presParOf" srcId="{7F83829C-BDB9-4B09-BB46-2629933D64F5}" destId="{C522AC6D-0A8B-4B93-81AF-B1A4306667FF}" srcOrd="1" destOrd="0" presId="urn:microsoft.com/office/officeart/2005/8/layout/orgChart1"/>
    <dgm:cxn modelId="{351C5973-46FF-471A-82D7-5D6F0DBA1290}" type="presParOf" srcId="{C522AC6D-0A8B-4B93-81AF-B1A4306667FF}" destId="{4E1DBD09-4218-4BAC-A5E7-44F541E0A20B}" srcOrd="0" destOrd="0" presId="urn:microsoft.com/office/officeart/2005/8/layout/orgChart1"/>
    <dgm:cxn modelId="{2CE83101-E403-41F0-B9E1-C6278ECD6193}" type="presParOf" srcId="{4E1DBD09-4218-4BAC-A5E7-44F541E0A20B}" destId="{9F119DFC-B3AB-4E5E-B577-47C7A2507492}" srcOrd="0" destOrd="0" presId="urn:microsoft.com/office/officeart/2005/8/layout/orgChart1"/>
    <dgm:cxn modelId="{BCC3C37C-F803-4C57-B7E9-32B215E1C4B2}" type="presParOf" srcId="{4E1DBD09-4218-4BAC-A5E7-44F541E0A20B}" destId="{1D052167-29C3-4586-834E-68DB0433F920}" srcOrd="1" destOrd="0" presId="urn:microsoft.com/office/officeart/2005/8/layout/orgChart1"/>
    <dgm:cxn modelId="{84188B0F-07F6-4621-AAAE-74D9D0CB1BC4}" type="presParOf" srcId="{C522AC6D-0A8B-4B93-81AF-B1A4306667FF}" destId="{18A9425C-8AF3-4421-B1D1-C35CB6379BE0}" srcOrd="1" destOrd="0" presId="urn:microsoft.com/office/officeart/2005/8/layout/orgChart1"/>
    <dgm:cxn modelId="{B2783C6F-8E09-4E57-A5E2-C4DC31676738}" type="presParOf" srcId="{C522AC6D-0A8B-4B93-81AF-B1A4306667FF}" destId="{36E8219E-6424-42FC-8411-9176F9D3DA5B}" srcOrd="2" destOrd="0" presId="urn:microsoft.com/office/officeart/2005/8/layout/orgChart1"/>
    <dgm:cxn modelId="{EF7165F7-522A-4549-87A2-510D96A88EFF}" type="presParOf" srcId="{653857C4-49A4-474F-BEA3-686AC9942B1A}" destId="{6ADF9B3E-3275-4B3E-BDA5-A3A1AD2DD1DA}" srcOrd="2" destOrd="0" presId="urn:microsoft.com/office/officeart/2005/8/layout/orgChart1"/>
    <dgm:cxn modelId="{4FC700E7-2CE6-4140-9AAC-9C889FEEA7A1}" type="presParOf" srcId="{EC8CB0D5-D68A-48D3-A3CD-996BCFE7A8A0}" destId="{22BAE02C-FC8A-4EC3-86D0-4F0BF9B7427F}" srcOrd="2" destOrd="0" presId="urn:microsoft.com/office/officeart/2005/8/layout/orgChart1"/>
    <dgm:cxn modelId="{87C1FF7F-568F-4915-9BB0-4BDF1DBE6C77}" type="presParOf" srcId="{EC8CB0D5-D68A-48D3-A3CD-996BCFE7A8A0}" destId="{5F31B8D3-5E57-47E7-B26B-B052D7D1B5A1}" srcOrd="3" destOrd="0" presId="urn:microsoft.com/office/officeart/2005/8/layout/orgChart1"/>
    <dgm:cxn modelId="{1DC26319-1326-4FC4-818E-8F6C2E4C8557}" type="presParOf" srcId="{5F31B8D3-5E57-47E7-B26B-B052D7D1B5A1}" destId="{6C4E4C1F-A25B-494F-9BAA-07D2DDB96501}" srcOrd="0" destOrd="0" presId="urn:microsoft.com/office/officeart/2005/8/layout/orgChart1"/>
    <dgm:cxn modelId="{3C6AF79D-2FF2-4956-AF1E-15AC2A5D8D24}" type="presParOf" srcId="{6C4E4C1F-A25B-494F-9BAA-07D2DDB96501}" destId="{FF1856D3-B207-45D4-8777-700B91116351}" srcOrd="0" destOrd="0" presId="urn:microsoft.com/office/officeart/2005/8/layout/orgChart1"/>
    <dgm:cxn modelId="{72417ECB-F874-47DD-814B-AA7C27C25C1A}" type="presParOf" srcId="{6C4E4C1F-A25B-494F-9BAA-07D2DDB96501}" destId="{BD2061ED-3ADC-478F-BC0D-61B00D10B900}" srcOrd="1" destOrd="0" presId="urn:microsoft.com/office/officeart/2005/8/layout/orgChart1"/>
    <dgm:cxn modelId="{8E0B6625-0995-46FD-A87C-51282DF46257}" type="presParOf" srcId="{5F31B8D3-5E57-47E7-B26B-B052D7D1B5A1}" destId="{11C6CB70-7035-447B-B1A3-B7160CDE2BBE}" srcOrd="1" destOrd="0" presId="urn:microsoft.com/office/officeart/2005/8/layout/orgChart1"/>
    <dgm:cxn modelId="{816A7894-959B-40AD-A1A6-BDB553C195F6}" type="presParOf" srcId="{11C6CB70-7035-447B-B1A3-B7160CDE2BBE}" destId="{E3C8A181-5720-4A2D-8EFE-A95E186B9F27}" srcOrd="0" destOrd="0" presId="urn:microsoft.com/office/officeart/2005/8/layout/orgChart1"/>
    <dgm:cxn modelId="{0F5437B5-A43D-4D19-8FE4-EA9EE7B4500F}" type="presParOf" srcId="{11C6CB70-7035-447B-B1A3-B7160CDE2BBE}" destId="{47A51746-60FE-4134-B572-9F00619C07E2}" srcOrd="1" destOrd="0" presId="urn:microsoft.com/office/officeart/2005/8/layout/orgChart1"/>
    <dgm:cxn modelId="{A263B2E4-22FF-4E76-A7E2-B78E3FD0D211}" type="presParOf" srcId="{47A51746-60FE-4134-B572-9F00619C07E2}" destId="{CC4BC1C7-14BB-4E86-8B1A-4B9815D29C79}" srcOrd="0" destOrd="0" presId="urn:microsoft.com/office/officeart/2005/8/layout/orgChart1"/>
    <dgm:cxn modelId="{7FC3A979-78DB-47C7-949F-B94563FCA90F}" type="presParOf" srcId="{CC4BC1C7-14BB-4E86-8B1A-4B9815D29C79}" destId="{933B82C7-7A80-4BB0-8CE4-E1367558A10C}" srcOrd="0" destOrd="0" presId="urn:microsoft.com/office/officeart/2005/8/layout/orgChart1"/>
    <dgm:cxn modelId="{5FF59C36-56E8-4B38-B4A0-E06519944022}" type="presParOf" srcId="{CC4BC1C7-14BB-4E86-8B1A-4B9815D29C79}" destId="{ECD459E6-4686-483D-BB27-C121D681E17D}" srcOrd="1" destOrd="0" presId="urn:microsoft.com/office/officeart/2005/8/layout/orgChart1"/>
    <dgm:cxn modelId="{EA9971ED-0C7B-43E3-8229-03863ACC0845}" type="presParOf" srcId="{47A51746-60FE-4134-B572-9F00619C07E2}" destId="{B957DE71-F6E2-4158-9891-7C29A28AA5E4}" srcOrd="1" destOrd="0" presId="urn:microsoft.com/office/officeart/2005/8/layout/orgChart1"/>
    <dgm:cxn modelId="{9DF0CBFF-4A3D-4D46-8003-256D88BD4BB1}" type="presParOf" srcId="{47A51746-60FE-4134-B572-9F00619C07E2}" destId="{5C71E5A5-C6A3-4F2D-8FAE-AFEFB90C0831}" srcOrd="2" destOrd="0" presId="urn:microsoft.com/office/officeart/2005/8/layout/orgChart1"/>
    <dgm:cxn modelId="{98960A09-6E82-414A-BFC3-2618570E8F05}" type="presParOf" srcId="{5F31B8D3-5E57-47E7-B26B-B052D7D1B5A1}" destId="{26E3DF14-F9B7-49DF-BEC3-727D1513EC7D}" srcOrd="2" destOrd="0" presId="urn:microsoft.com/office/officeart/2005/8/layout/orgChart1"/>
    <dgm:cxn modelId="{8DD9468A-6CF0-4660-9FA3-5A3359176A6C}" type="presParOf" srcId="{EC8CB0D5-D68A-48D3-A3CD-996BCFE7A8A0}" destId="{2A7400E8-614B-4638-A7C3-CB9B05376019}" srcOrd="4" destOrd="0" presId="urn:microsoft.com/office/officeart/2005/8/layout/orgChart1"/>
    <dgm:cxn modelId="{1F75842A-655E-4BEA-84C5-3034A9517D5A}" type="presParOf" srcId="{EC8CB0D5-D68A-48D3-A3CD-996BCFE7A8A0}" destId="{34BF8A83-9F6F-4DE6-BE46-22EFBC927C99}" srcOrd="5" destOrd="0" presId="urn:microsoft.com/office/officeart/2005/8/layout/orgChart1"/>
    <dgm:cxn modelId="{FC80DFBC-3104-4BC0-847A-ED0DAC8621C7}" type="presParOf" srcId="{34BF8A83-9F6F-4DE6-BE46-22EFBC927C99}" destId="{72EB69DA-00FC-47B1-9C1C-9F372A850DA7}" srcOrd="0" destOrd="0" presId="urn:microsoft.com/office/officeart/2005/8/layout/orgChart1"/>
    <dgm:cxn modelId="{EAE406C6-D895-45BA-AAB8-F0587BFAA981}" type="presParOf" srcId="{72EB69DA-00FC-47B1-9C1C-9F372A850DA7}" destId="{30B9F941-317D-4E10-824C-9C7586774B62}" srcOrd="0" destOrd="0" presId="urn:microsoft.com/office/officeart/2005/8/layout/orgChart1"/>
    <dgm:cxn modelId="{D83500BE-4E27-4746-BBB9-855B1D49F6AE}" type="presParOf" srcId="{72EB69DA-00FC-47B1-9C1C-9F372A850DA7}" destId="{7276B4DF-1089-4E07-9FF3-C879939268C9}" srcOrd="1" destOrd="0" presId="urn:microsoft.com/office/officeart/2005/8/layout/orgChart1"/>
    <dgm:cxn modelId="{347DF2E9-F6FB-4BB1-81E5-284903BA3AAF}" type="presParOf" srcId="{34BF8A83-9F6F-4DE6-BE46-22EFBC927C99}" destId="{3B78EDE5-0C77-419A-B634-8A4D45A751DC}" srcOrd="1" destOrd="0" presId="urn:microsoft.com/office/officeart/2005/8/layout/orgChart1"/>
    <dgm:cxn modelId="{5ECF853D-5B00-4A86-B8DE-0DF9043A33E8}" type="presParOf" srcId="{34BF8A83-9F6F-4DE6-BE46-22EFBC927C99}" destId="{3D00DD27-28C1-4714-A832-98CE9987827F}" srcOrd="2" destOrd="0" presId="urn:microsoft.com/office/officeart/2005/8/layout/orgChart1"/>
    <dgm:cxn modelId="{17F9B072-EAD7-4CF5-AC3A-FE4A90CEE034}" type="presParOf" srcId="{3D00DD27-28C1-4714-A832-98CE9987827F}" destId="{AF63D2A9-1AB3-4327-B455-D2BB1DB573E8}" srcOrd="0" destOrd="0" presId="urn:microsoft.com/office/officeart/2005/8/layout/orgChart1"/>
    <dgm:cxn modelId="{89E85AE5-BC24-42EC-93D2-7E8F2579F1AF}" type="presParOf" srcId="{3D00DD27-28C1-4714-A832-98CE9987827F}" destId="{1FF87231-4312-45C9-9130-B7576371DB83}" srcOrd="1" destOrd="0" presId="urn:microsoft.com/office/officeart/2005/8/layout/orgChart1"/>
    <dgm:cxn modelId="{E500927C-3737-430C-80E7-785CA6C91C58}" type="presParOf" srcId="{1FF87231-4312-45C9-9130-B7576371DB83}" destId="{B8EC8F7B-2B56-4C68-AAF5-6D89BC549870}" srcOrd="0" destOrd="0" presId="urn:microsoft.com/office/officeart/2005/8/layout/orgChart1"/>
    <dgm:cxn modelId="{E7ADC888-49E5-4D22-88F5-8FE681F1193B}" type="presParOf" srcId="{B8EC8F7B-2B56-4C68-AAF5-6D89BC549870}" destId="{9A23B926-A817-402E-94C2-44A9EB70D92D}" srcOrd="0" destOrd="0" presId="urn:microsoft.com/office/officeart/2005/8/layout/orgChart1"/>
    <dgm:cxn modelId="{E243548B-1A08-484F-A5A1-0D599C4B7312}" type="presParOf" srcId="{B8EC8F7B-2B56-4C68-AAF5-6D89BC549870}" destId="{6CD12830-8FA6-4988-BD85-8132CAA2E5C4}" srcOrd="1" destOrd="0" presId="urn:microsoft.com/office/officeart/2005/8/layout/orgChart1"/>
    <dgm:cxn modelId="{FC53822D-2B50-4202-B770-FB68F0F84A47}" type="presParOf" srcId="{1FF87231-4312-45C9-9130-B7576371DB83}" destId="{7CAF0ADA-E84F-492A-9D1C-3E3C8AAC87BE}" srcOrd="1" destOrd="0" presId="urn:microsoft.com/office/officeart/2005/8/layout/orgChart1"/>
    <dgm:cxn modelId="{A505DF18-4E8B-4C63-B8C1-B5DC5E9A2BDE}" type="presParOf" srcId="{1FF87231-4312-45C9-9130-B7576371DB83}" destId="{169C3A50-A96F-4FB0-A2CA-683964635D51}" srcOrd="2" destOrd="0" presId="urn:microsoft.com/office/officeart/2005/8/layout/orgChart1"/>
    <dgm:cxn modelId="{CA43BD7D-48C2-405D-9DBA-BC213A9CC290}" type="presParOf" srcId="{A1772AED-1CB9-4926-8705-91FA0E3C5A9D}" destId="{BAA436BD-E49E-4FAA-8472-F877B85029FC}" srcOrd="2" destOrd="0" presId="urn:microsoft.com/office/officeart/2005/8/layout/orgChart1"/>
    <dgm:cxn modelId="{F9F56F86-8236-4EE8-81A4-9C509C66F6DB}" type="presParOf" srcId="{BAA436BD-E49E-4FAA-8472-F877B85029FC}" destId="{2651F4BF-B11D-4225-B722-5806C575CAE4}" srcOrd="0" destOrd="0" presId="urn:microsoft.com/office/officeart/2005/8/layout/orgChart1"/>
    <dgm:cxn modelId="{0484C964-C721-4084-B49A-DBDC2642E2DF}" type="presParOf" srcId="{BAA436BD-E49E-4FAA-8472-F877B85029FC}" destId="{8FE20579-E656-44A1-9475-EDFB056E4FF5}" srcOrd="1" destOrd="0" presId="urn:microsoft.com/office/officeart/2005/8/layout/orgChart1"/>
    <dgm:cxn modelId="{3B8E2C4A-337F-4265-9B8F-8AA8E55E8581}" type="presParOf" srcId="{8FE20579-E656-44A1-9475-EDFB056E4FF5}" destId="{94484367-B163-4EC5-9B1B-13F8D00958E9}" srcOrd="0" destOrd="0" presId="urn:microsoft.com/office/officeart/2005/8/layout/orgChart1"/>
    <dgm:cxn modelId="{5333F23E-576E-46C7-82A5-7FAA8D42ACFF}" type="presParOf" srcId="{94484367-B163-4EC5-9B1B-13F8D00958E9}" destId="{CD8169DC-61A4-4280-B3DF-F3E71686337A}" srcOrd="0" destOrd="0" presId="urn:microsoft.com/office/officeart/2005/8/layout/orgChart1"/>
    <dgm:cxn modelId="{5E28E14C-A9B4-40FC-8527-0E6ED449ACF2}" type="presParOf" srcId="{94484367-B163-4EC5-9B1B-13F8D00958E9}" destId="{1D6EEAE0-A0A1-4C10-8081-8C5CB2F52DC4}" srcOrd="1" destOrd="0" presId="urn:microsoft.com/office/officeart/2005/8/layout/orgChart1"/>
    <dgm:cxn modelId="{05AC5C16-23E2-424D-BCD2-457CE7B99D67}" type="presParOf" srcId="{8FE20579-E656-44A1-9475-EDFB056E4FF5}" destId="{17E42BCA-59C0-49EA-A727-F225FD7750AB}" srcOrd="1" destOrd="0" presId="urn:microsoft.com/office/officeart/2005/8/layout/orgChart1"/>
    <dgm:cxn modelId="{4A10BACA-DAC3-45D1-B8FC-A704E900FF62}" type="presParOf" srcId="{8FE20579-E656-44A1-9475-EDFB056E4FF5}" destId="{EBA55993-3F82-4E6A-A78B-7CB78F75328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23610-0FB7-44B0-9949-80E6567ED2B9}"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C"/>
        </a:p>
      </dgm:t>
    </dgm:pt>
    <dgm:pt modelId="{B04CADB6-2676-4E98-80BC-4B4711E7A37A}">
      <dgm:prSet phldrT="[Texto]" custT="1"/>
      <dgm:spPr/>
      <dgm:t>
        <a:bodyPr/>
        <a:lstStyle/>
        <a:p>
          <a:r>
            <a:rPr lang="es-EC" sz="2800" dirty="0" smtClean="0"/>
            <a:t>Orientación</a:t>
          </a:r>
          <a:endParaRPr lang="es-EC" sz="2800" dirty="0"/>
        </a:p>
      </dgm:t>
    </dgm:pt>
    <dgm:pt modelId="{86FAC356-2D1C-429B-9C74-42AD0F587CE9}" type="parTrans" cxnId="{EB4E7390-E3AD-43C5-907F-3E391EEE00DF}">
      <dgm:prSet/>
      <dgm:spPr/>
      <dgm:t>
        <a:bodyPr/>
        <a:lstStyle/>
        <a:p>
          <a:endParaRPr lang="es-EC" sz="2800"/>
        </a:p>
      </dgm:t>
    </dgm:pt>
    <dgm:pt modelId="{C82AEEF7-3838-435A-ABE9-5057D3A26176}" type="sibTrans" cxnId="{EB4E7390-E3AD-43C5-907F-3E391EEE00DF}">
      <dgm:prSet/>
      <dgm:spPr/>
      <dgm:t>
        <a:bodyPr/>
        <a:lstStyle/>
        <a:p>
          <a:endParaRPr lang="es-EC" sz="2800"/>
        </a:p>
      </dgm:t>
    </dgm:pt>
    <dgm:pt modelId="{F9F2D3F7-1E7C-42CB-B3B6-3539258F818A}">
      <dgm:prSet phldrT="[Texto]" custT="1"/>
      <dgm:spPr/>
      <dgm:t>
        <a:bodyPr/>
        <a:lstStyle/>
        <a:p>
          <a:r>
            <a:rPr lang="es-EC" sz="2400" dirty="0" smtClean="0"/>
            <a:t>Receptores kinestésicos en tiempo y espacio</a:t>
          </a:r>
          <a:endParaRPr lang="es-EC" sz="2400" dirty="0"/>
        </a:p>
      </dgm:t>
    </dgm:pt>
    <dgm:pt modelId="{F53D1B98-1353-4C7F-B11A-CE39923B1D54}" type="parTrans" cxnId="{1D31348E-2F36-4B31-B041-CCAA156ED835}">
      <dgm:prSet/>
      <dgm:spPr/>
      <dgm:t>
        <a:bodyPr/>
        <a:lstStyle/>
        <a:p>
          <a:endParaRPr lang="es-EC" sz="2800"/>
        </a:p>
      </dgm:t>
    </dgm:pt>
    <dgm:pt modelId="{D719C686-088B-450E-BA68-E6C8B334DEF5}" type="sibTrans" cxnId="{1D31348E-2F36-4B31-B041-CCAA156ED835}">
      <dgm:prSet/>
      <dgm:spPr/>
      <dgm:t>
        <a:bodyPr/>
        <a:lstStyle/>
        <a:p>
          <a:endParaRPr lang="es-EC" sz="2800"/>
        </a:p>
      </dgm:t>
    </dgm:pt>
    <dgm:pt modelId="{06E11734-6860-4167-9DB9-940A88D4A691}">
      <dgm:prSet phldrT="[Texto]" custT="1"/>
      <dgm:spPr/>
      <dgm:t>
        <a:bodyPr/>
        <a:lstStyle/>
        <a:p>
          <a:r>
            <a:rPr lang="es-EC" sz="2800" dirty="0" smtClean="0"/>
            <a:t>Equilibrio</a:t>
          </a:r>
          <a:endParaRPr lang="es-EC" sz="2800" dirty="0"/>
        </a:p>
      </dgm:t>
    </dgm:pt>
    <dgm:pt modelId="{E9A3E5E6-6E63-4DAD-9089-333AAA217D42}" type="parTrans" cxnId="{6EDF4C52-C59F-4760-A822-21E415F36C5B}">
      <dgm:prSet/>
      <dgm:spPr/>
      <dgm:t>
        <a:bodyPr/>
        <a:lstStyle/>
        <a:p>
          <a:endParaRPr lang="es-EC" sz="2800"/>
        </a:p>
      </dgm:t>
    </dgm:pt>
    <dgm:pt modelId="{B31840CB-511F-453A-AF1A-5BF5B5C9B374}" type="sibTrans" cxnId="{6EDF4C52-C59F-4760-A822-21E415F36C5B}">
      <dgm:prSet/>
      <dgm:spPr/>
      <dgm:t>
        <a:bodyPr/>
        <a:lstStyle/>
        <a:p>
          <a:endParaRPr lang="es-EC" sz="2800"/>
        </a:p>
      </dgm:t>
    </dgm:pt>
    <dgm:pt modelId="{703193B4-5287-4AB9-92DF-69CEF13620D2}">
      <dgm:prSet phldrT="[Texto]" custT="1"/>
      <dgm:spPr/>
      <dgm:t>
        <a:bodyPr/>
        <a:lstStyle/>
        <a:p>
          <a:r>
            <a:rPr lang="es-EC" sz="2400" dirty="0" smtClean="0"/>
            <a:t>Capacidad de mantener una posición en un determinado tiempo y espacio.</a:t>
          </a:r>
          <a:endParaRPr lang="es-EC" sz="2400" dirty="0"/>
        </a:p>
      </dgm:t>
    </dgm:pt>
    <dgm:pt modelId="{A70951D6-CDC8-4A87-A73F-92910CE8A470}" type="parTrans" cxnId="{506E33B2-28C5-442A-ACF6-DFE5973DA6EC}">
      <dgm:prSet/>
      <dgm:spPr/>
      <dgm:t>
        <a:bodyPr/>
        <a:lstStyle/>
        <a:p>
          <a:endParaRPr lang="es-EC" sz="2800"/>
        </a:p>
      </dgm:t>
    </dgm:pt>
    <dgm:pt modelId="{19630240-B9EF-4661-BD5B-CC8E8AB0966F}" type="sibTrans" cxnId="{506E33B2-28C5-442A-ACF6-DFE5973DA6EC}">
      <dgm:prSet/>
      <dgm:spPr/>
      <dgm:t>
        <a:bodyPr/>
        <a:lstStyle/>
        <a:p>
          <a:endParaRPr lang="es-EC" sz="2800"/>
        </a:p>
      </dgm:t>
    </dgm:pt>
    <dgm:pt modelId="{96654A0C-1ADD-4A1D-A995-0BC75372CA46}">
      <dgm:prSet phldrT="[Texto]" custT="1"/>
      <dgm:spPr/>
      <dgm:t>
        <a:bodyPr/>
        <a:lstStyle/>
        <a:p>
          <a:r>
            <a:rPr lang="es-EC" sz="2800" dirty="0" smtClean="0"/>
            <a:t>Ritmo</a:t>
          </a:r>
          <a:endParaRPr lang="es-EC" sz="2800" dirty="0"/>
        </a:p>
      </dgm:t>
    </dgm:pt>
    <dgm:pt modelId="{E5216FB9-ECE2-4BD8-80C9-8FA38B0D4100}" type="parTrans" cxnId="{5D3A928A-A21F-47E8-924F-8DA8027F066F}">
      <dgm:prSet/>
      <dgm:spPr/>
      <dgm:t>
        <a:bodyPr/>
        <a:lstStyle/>
        <a:p>
          <a:endParaRPr lang="es-EC" sz="2800"/>
        </a:p>
      </dgm:t>
    </dgm:pt>
    <dgm:pt modelId="{45A3489F-674D-4AE9-A04B-CF6087E9D3A2}" type="sibTrans" cxnId="{5D3A928A-A21F-47E8-924F-8DA8027F066F}">
      <dgm:prSet/>
      <dgm:spPr/>
      <dgm:t>
        <a:bodyPr/>
        <a:lstStyle/>
        <a:p>
          <a:endParaRPr lang="es-EC" sz="2800"/>
        </a:p>
      </dgm:t>
    </dgm:pt>
    <dgm:pt modelId="{E7210E14-2E61-401F-BA3D-CF2411811642}">
      <dgm:prSet phldrT="[Texto]" custT="1"/>
      <dgm:spPr/>
      <dgm:t>
        <a:bodyPr/>
        <a:lstStyle/>
        <a:p>
          <a:r>
            <a:rPr lang="es-EC" sz="2400" dirty="0" smtClean="0"/>
            <a:t>Fluidez de movimiento</a:t>
          </a:r>
          <a:endParaRPr lang="es-EC" sz="2400" dirty="0"/>
        </a:p>
      </dgm:t>
    </dgm:pt>
    <dgm:pt modelId="{028D59EF-1194-47E7-B72C-C0DDBA3A739E}" type="parTrans" cxnId="{D0D170D7-918B-472E-9D5E-7CEC153816A8}">
      <dgm:prSet/>
      <dgm:spPr/>
      <dgm:t>
        <a:bodyPr/>
        <a:lstStyle/>
        <a:p>
          <a:endParaRPr lang="es-EC" sz="2800"/>
        </a:p>
      </dgm:t>
    </dgm:pt>
    <dgm:pt modelId="{EFFA49C1-F95F-431A-A309-7286C669C9F2}" type="sibTrans" cxnId="{D0D170D7-918B-472E-9D5E-7CEC153816A8}">
      <dgm:prSet/>
      <dgm:spPr/>
      <dgm:t>
        <a:bodyPr/>
        <a:lstStyle/>
        <a:p>
          <a:endParaRPr lang="es-EC" sz="2800"/>
        </a:p>
      </dgm:t>
    </dgm:pt>
    <dgm:pt modelId="{8DD6238C-B99B-4FFC-AB4A-39DC75E01A02}">
      <dgm:prSet custT="1"/>
      <dgm:spPr/>
      <dgm:t>
        <a:bodyPr/>
        <a:lstStyle/>
        <a:p>
          <a:r>
            <a:rPr lang="es-EC" sz="2800" dirty="0" smtClean="0"/>
            <a:t>Reacción</a:t>
          </a:r>
          <a:endParaRPr lang="es-EC" sz="2800" dirty="0"/>
        </a:p>
      </dgm:t>
    </dgm:pt>
    <dgm:pt modelId="{A38D9286-AD89-4E05-98D1-2124FD0718D3}" type="parTrans" cxnId="{DB419986-4FCB-4582-9D42-C4DEB11B7C78}">
      <dgm:prSet/>
      <dgm:spPr/>
      <dgm:t>
        <a:bodyPr/>
        <a:lstStyle/>
        <a:p>
          <a:endParaRPr lang="es-EC" sz="2800"/>
        </a:p>
      </dgm:t>
    </dgm:pt>
    <dgm:pt modelId="{E363A2D0-AEEF-43A1-8BD2-AAE7044A3A9B}" type="sibTrans" cxnId="{DB419986-4FCB-4582-9D42-C4DEB11B7C78}">
      <dgm:prSet/>
      <dgm:spPr/>
      <dgm:t>
        <a:bodyPr/>
        <a:lstStyle/>
        <a:p>
          <a:endParaRPr lang="es-EC" sz="2800"/>
        </a:p>
      </dgm:t>
    </dgm:pt>
    <dgm:pt modelId="{F31D0D00-704E-492F-B6C7-D448A0AC5679}">
      <dgm:prSet custT="1"/>
      <dgm:spPr/>
      <dgm:t>
        <a:bodyPr/>
        <a:lstStyle/>
        <a:p>
          <a:r>
            <a:rPr lang="es-EC" sz="2800" dirty="0" smtClean="0"/>
            <a:t>Anticipación</a:t>
          </a:r>
        </a:p>
      </dgm:t>
    </dgm:pt>
    <dgm:pt modelId="{030E3719-7998-4A15-A7BD-1B665563D480}" type="parTrans" cxnId="{25461B4F-AC6F-47F5-8E77-C90688903326}">
      <dgm:prSet/>
      <dgm:spPr/>
      <dgm:t>
        <a:bodyPr/>
        <a:lstStyle/>
        <a:p>
          <a:endParaRPr lang="es-EC" sz="2800"/>
        </a:p>
      </dgm:t>
    </dgm:pt>
    <dgm:pt modelId="{79D67185-7BFE-454A-8D88-FA401CFAB4BF}" type="sibTrans" cxnId="{25461B4F-AC6F-47F5-8E77-C90688903326}">
      <dgm:prSet/>
      <dgm:spPr/>
      <dgm:t>
        <a:bodyPr/>
        <a:lstStyle/>
        <a:p>
          <a:endParaRPr lang="es-EC" sz="2800"/>
        </a:p>
      </dgm:t>
    </dgm:pt>
    <dgm:pt modelId="{675C58DD-46C4-41FC-9F4E-4609BA117405}">
      <dgm:prSet custT="1"/>
      <dgm:spPr/>
      <dgm:t>
        <a:bodyPr/>
        <a:lstStyle/>
        <a:p>
          <a:r>
            <a:rPr lang="es-EC" sz="2800" dirty="0" smtClean="0"/>
            <a:t>Diferenciación</a:t>
          </a:r>
        </a:p>
      </dgm:t>
    </dgm:pt>
    <dgm:pt modelId="{0C4E506A-31FB-462C-AB57-5E2EF43F98C5}" type="parTrans" cxnId="{900B1A4E-52A0-45A3-BABE-117CD68E314E}">
      <dgm:prSet/>
      <dgm:spPr/>
      <dgm:t>
        <a:bodyPr/>
        <a:lstStyle/>
        <a:p>
          <a:endParaRPr lang="es-EC" sz="2800"/>
        </a:p>
      </dgm:t>
    </dgm:pt>
    <dgm:pt modelId="{1855FBC3-72AA-41FA-8704-F4F024A235A0}" type="sibTrans" cxnId="{900B1A4E-52A0-45A3-BABE-117CD68E314E}">
      <dgm:prSet/>
      <dgm:spPr/>
      <dgm:t>
        <a:bodyPr/>
        <a:lstStyle/>
        <a:p>
          <a:endParaRPr lang="es-EC" sz="2800"/>
        </a:p>
      </dgm:t>
    </dgm:pt>
    <dgm:pt modelId="{5DA5DEAE-BD0F-44DF-8912-013A24210C2D}">
      <dgm:prSet custT="1"/>
      <dgm:spPr/>
      <dgm:t>
        <a:bodyPr/>
        <a:lstStyle/>
        <a:p>
          <a:r>
            <a:rPr lang="es-EC" sz="2800" dirty="0" smtClean="0"/>
            <a:t>Acoplamiento</a:t>
          </a:r>
        </a:p>
      </dgm:t>
    </dgm:pt>
    <dgm:pt modelId="{DA7177BC-237C-4B50-8C6D-F5D3D9515F8C}" type="parTrans" cxnId="{D5566CC7-1409-498C-87BF-22DFF0DFC2FA}">
      <dgm:prSet/>
      <dgm:spPr/>
      <dgm:t>
        <a:bodyPr/>
        <a:lstStyle/>
        <a:p>
          <a:endParaRPr lang="es-EC" sz="2800"/>
        </a:p>
      </dgm:t>
    </dgm:pt>
    <dgm:pt modelId="{8758A8AD-FE93-4C54-9E4B-3161B6E12390}" type="sibTrans" cxnId="{D5566CC7-1409-498C-87BF-22DFF0DFC2FA}">
      <dgm:prSet/>
      <dgm:spPr/>
      <dgm:t>
        <a:bodyPr/>
        <a:lstStyle/>
        <a:p>
          <a:endParaRPr lang="es-EC" sz="2800"/>
        </a:p>
      </dgm:t>
    </dgm:pt>
    <dgm:pt modelId="{B4BD0909-966E-4602-91C9-E521C7943E1D}">
      <dgm:prSet custT="1"/>
      <dgm:spPr/>
      <dgm:t>
        <a:bodyPr/>
        <a:lstStyle/>
        <a:p>
          <a:r>
            <a:rPr lang="es-EC" sz="2400" dirty="0" smtClean="0"/>
            <a:t>Capacidad de reaccionar a un estimulo (simple y compleja)</a:t>
          </a:r>
          <a:endParaRPr lang="es-EC" sz="2400" dirty="0"/>
        </a:p>
      </dgm:t>
    </dgm:pt>
    <dgm:pt modelId="{B44EE646-1056-49AB-96C4-DE32468FEE84}" type="parTrans" cxnId="{F1AF2A0B-9F61-4A01-9630-644C2F35A831}">
      <dgm:prSet/>
      <dgm:spPr/>
      <dgm:t>
        <a:bodyPr/>
        <a:lstStyle/>
        <a:p>
          <a:endParaRPr lang="es-EC" sz="2800"/>
        </a:p>
      </dgm:t>
    </dgm:pt>
    <dgm:pt modelId="{B5FB63CB-DD81-4764-A33F-FC3E962C4D7D}" type="sibTrans" cxnId="{F1AF2A0B-9F61-4A01-9630-644C2F35A831}">
      <dgm:prSet/>
      <dgm:spPr/>
      <dgm:t>
        <a:bodyPr/>
        <a:lstStyle/>
        <a:p>
          <a:endParaRPr lang="es-EC" sz="2800"/>
        </a:p>
      </dgm:t>
    </dgm:pt>
    <dgm:pt modelId="{BC83BCC5-A16E-49AF-8EF1-B2D2D9FE4DD5}">
      <dgm:prSet custT="1"/>
      <dgm:spPr/>
      <dgm:t>
        <a:bodyPr/>
        <a:lstStyle/>
        <a:p>
          <a:r>
            <a:rPr lang="es-EC" sz="2400" dirty="0" smtClean="0"/>
            <a:t>Capacidad de adelantarse a una acción.</a:t>
          </a:r>
          <a:endParaRPr lang="es-EC" sz="2400" dirty="0"/>
        </a:p>
      </dgm:t>
    </dgm:pt>
    <dgm:pt modelId="{28CC6B0B-9F67-41F6-BD09-D0C300D22333}" type="parTrans" cxnId="{F6C03A3F-D97E-4321-9F3C-0160287EABD1}">
      <dgm:prSet/>
      <dgm:spPr/>
      <dgm:t>
        <a:bodyPr/>
        <a:lstStyle/>
        <a:p>
          <a:endParaRPr lang="es-EC" sz="2800"/>
        </a:p>
      </dgm:t>
    </dgm:pt>
    <dgm:pt modelId="{30ECECC7-1EF4-443C-AE16-6DA7A6F8BFCF}" type="sibTrans" cxnId="{F6C03A3F-D97E-4321-9F3C-0160287EABD1}">
      <dgm:prSet/>
      <dgm:spPr/>
      <dgm:t>
        <a:bodyPr/>
        <a:lstStyle/>
        <a:p>
          <a:endParaRPr lang="es-EC" sz="2800"/>
        </a:p>
      </dgm:t>
    </dgm:pt>
    <dgm:pt modelId="{2DB382EC-E52C-4B4C-A571-7881BF6CC29D}">
      <dgm:prSet custT="1"/>
      <dgm:spPr/>
      <dgm:t>
        <a:bodyPr/>
        <a:lstStyle/>
        <a:p>
          <a:r>
            <a:rPr lang="es-EC" sz="2400" dirty="0" smtClean="0"/>
            <a:t>Capacidad de distinguir las características de cada movimiento</a:t>
          </a:r>
          <a:endParaRPr lang="es-EC" sz="2400" dirty="0"/>
        </a:p>
      </dgm:t>
    </dgm:pt>
    <dgm:pt modelId="{1F58E041-6595-42FB-9099-EF68875E356E}" type="parTrans" cxnId="{E0219240-B32C-4DF3-B3BA-B04FB2124EB5}">
      <dgm:prSet/>
      <dgm:spPr/>
      <dgm:t>
        <a:bodyPr/>
        <a:lstStyle/>
        <a:p>
          <a:endParaRPr lang="es-EC" sz="2800"/>
        </a:p>
      </dgm:t>
    </dgm:pt>
    <dgm:pt modelId="{3F9D63F2-006C-44F8-917A-ED2BE9F61F31}" type="sibTrans" cxnId="{E0219240-B32C-4DF3-B3BA-B04FB2124EB5}">
      <dgm:prSet/>
      <dgm:spPr/>
      <dgm:t>
        <a:bodyPr/>
        <a:lstStyle/>
        <a:p>
          <a:endParaRPr lang="es-EC" sz="2800"/>
        </a:p>
      </dgm:t>
    </dgm:pt>
    <dgm:pt modelId="{273B326F-6171-418C-A71E-B9AA5E81B7CE}">
      <dgm:prSet custT="1"/>
      <dgm:spPr/>
      <dgm:t>
        <a:bodyPr/>
        <a:lstStyle/>
        <a:p>
          <a:r>
            <a:rPr lang="es-EC" sz="2400" dirty="0" smtClean="0"/>
            <a:t>Capacidad de enlazar, integrar y combinar varios movimientos de manera simultanea.</a:t>
          </a:r>
          <a:endParaRPr lang="es-EC" sz="2400" dirty="0"/>
        </a:p>
      </dgm:t>
    </dgm:pt>
    <dgm:pt modelId="{70C87915-94D4-4F5D-8449-B283635F25F8}" type="parTrans" cxnId="{82CDC9B8-77AB-4547-8CB9-6997AEFC1F86}">
      <dgm:prSet/>
      <dgm:spPr/>
      <dgm:t>
        <a:bodyPr/>
        <a:lstStyle/>
        <a:p>
          <a:endParaRPr lang="es-EC" sz="2800"/>
        </a:p>
      </dgm:t>
    </dgm:pt>
    <dgm:pt modelId="{AAEF7B18-2FCB-4A87-924A-96AFB2A85EF3}" type="sibTrans" cxnId="{82CDC9B8-77AB-4547-8CB9-6997AEFC1F86}">
      <dgm:prSet/>
      <dgm:spPr/>
      <dgm:t>
        <a:bodyPr/>
        <a:lstStyle/>
        <a:p>
          <a:endParaRPr lang="es-EC" sz="2800"/>
        </a:p>
      </dgm:t>
    </dgm:pt>
    <dgm:pt modelId="{03F7E239-1F46-4EEA-84C0-BB9F9EDDD10E}" type="pres">
      <dgm:prSet presAssocID="{A7B23610-0FB7-44B0-9949-80E6567ED2B9}" presName="Name0" presStyleCnt="0">
        <dgm:presLayoutVars>
          <dgm:dir/>
          <dgm:animLvl val="lvl"/>
          <dgm:resizeHandles val="exact"/>
        </dgm:presLayoutVars>
      </dgm:prSet>
      <dgm:spPr/>
      <dgm:t>
        <a:bodyPr/>
        <a:lstStyle/>
        <a:p>
          <a:endParaRPr lang="es-EC"/>
        </a:p>
      </dgm:t>
    </dgm:pt>
    <dgm:pt modelId="{18027CF3-6E83-44A9-8518-1E63161E63B8}" type="pres">
      <dgm:prSet presAssocID="{B04CADB6-2676-4E98-80BC-4B4711E7A37A}" presName="linNode" presStyleCnt="0"/>
      <dgm:spPr/>
    </dgm:pt>
    <dgm:pt modelId="{6B0EF4E5-709B-481B-8A99-BC3AF5CF4412}" type="pres">
      <dgm:prSet presAssocID="{B04CADB6-2676-4E98-80BC-4B4711E7A37A}" presName="parentText" presStyleLbl="node1" presStyleIdx="0" presStyleCnt="7">
        <dgm:presLayoutVars>
          <dgm:chMax val="1"/>
          <dgm:bulletEnabled val="1"/>
        </dgm:presLayoutVars>
      </dgm:prSet>
      <dgm:spPr/>
      <dgm:t>
        <a:bodyPr/>
        <a:lstStyle/>
        <a:p>
          <a:endParaRPr lang="es-EC"/>
        </a:p>
      </dgm:t>
    </dgm:pt>
    <dgm:pt modelId="{1595B020-204B-4DB2-9EF7-C43F0888A1CF}" type="pres">
      <dgm:prSet presAssocID="{B04CADB6-2676-4E98-80BC-4B4711E7A37A}" presName="descendantText" presStyleLbl="alignAccFollowNode1" presStyleIdx="0" presStyleCnt="7">
        <dgm:presLayoutVars>
          <dgm:bulletEnabled val="1"/>
        </dgm:presLayoutVars>
      </dgm:prSet>
      <dgm:spPr/>
      <dgm:t>
        <a:bodyPr/>
        <a:lstStyle/>
        <a:p>
          <a:endParaRPr lang="es-EC"/>
        </a:p>
      </dgm:t>
    </dgm:pt>
    <dgm:pt modelId="{CDFBC902-3F26-4994-B766-DE0B2BE0B38E}" type="pres">
      <dgm:prSet presAssocID="{C82AEEF7-3838-435A-ABE9-5057D3A26176}" presName="sp" presStyleCnt="0"/>
      <dgm:spPr/>
    </dgm:pt>
    <dgm:pt modelId="{C9DE26F9-897B-4E21-B264-4A4451541771}" type="pres">
      <dgm:prSet presAssocID="{06E11734-6860-4167-9DB9-940A88D4A691}" presName="linNode" presStyleCnt="0"/>
      <dgm:spPr/>
    </dgm:pt>
    <dgm:pt modelId="{D7496FC5-BD56-48E3-B942-3EDFCB3111B2}" type="pres">
      <dgm:prSet presAssocID="{06E11734-6860-4167-9DB9-940A88D4A691}" presName="parentText" presStyleLbl="node1" presStyleIdx="1" presStyleCnt="7">
        <dgm:presLayoutVars>
          <dgm:chMax val="1"/>
          <dgm:bulletEnabled val="1"/>
        </dgm:presLayoutVars>
      </dgm:prSet>
      <dgm:spPr/>
      <dgm:t>
        <a:bodyPr/>
        <a:lstStyle/>
        <a:p>
          <a:endParaRPr lang="es-EC"/>
        </a:p>
      </dgm:t>
    </dgm:pt>
    <dgm:pt modelId="{4453A7A2-4030-4476-930D-9ADBD11DAF46}" type="pres">
      <dgm:prSet presAssocID="{06E11734-6860-4167-9DB9-940A88D4A691}" presName="descendantText" presStyleLbl="alignAccFollowNode1" presStyleIdx="1" presStyleCnt="7">
        <dgm:presLayoutVars>
          <dgm:bulletEnabled val="1"/>
        </dgm:presLayoutVars>
      </dgm:prSet>
      <dgm:spPr/>
      <dgm:t>
        <a:bodyPr/>
        <a:lstStyle/>
        <a:p>
          <a:endParaRPr lang="es-EC"/>
        </a:p>
      </dgm:t>
    </dgm:pt>
    <dgm:pt modelId="{55BAFEFD-ED06-4D9C-A3FE-32960D14A706}" type="pres">
      <dgm:prSet presAssocID="{B31840CB-511F-453A-AF1A-5BF5B5C9B374}" presName="sp" presStyleCnt="0"/>
      <dgm:spPr/>
    </dgm:pt>
    <dgm:pt modelId="{85BBBFEB-94FB-45D6-8B93-29C14A186B40}" type="pres">
      <dgm:prSet presAssocID="{96654A0C-1ADD-4A1D-A995-0BC75372CA46}" presName="linNode" presStyleCnt="0"/>
      <dgm:spPr/>
    </dgm:pt>
    <dgm:pt modelId="{240D5EF8-E560-47FC-A714-B2C2B58BB171}" type="pres">
      <dgm:prSet presAssocID="{96654A0C-1ADD-4A1D-A995-0BC75372CA46}" presName="parentText" presStyleLbl="node1" presStyleIdx="2" presStyleCnt="7">
        <dgm:presLayoutVars>
          <dgm:chMax val="1"/>
          <dgm:bulletEnabled val="1"/>
        </dgm:presLayoutVars>
      </dgm:prSet>
      <dgm:spPr/>
      <dgm:t>
        <a:bodyPr/>
        <a:lstStyle/>
        <a:p>
          <a:endParaRPr lang="es-EC"/>
        </a:p>
      </dgm:t>
    </dgm:pt>
    <dgm:pt modelId="{489DD3FB-170C-4C25-8A75-A51C009DA7D4}" type="pres">
      <dgm:prSet presAssocID="{96654A0C-1ADD-4A1D-A995-0BC75372CA46}" presName="descendantText" presStyleLbl="alignAccFollowNode1" presStyleIdx="2" presStyleCnt="7">
        <dgm:presLayoutVars>
          <dgm:bulletEnabled val="1"/>
        </dgm:presLayoutVars>
      </dgm:prSet>
      <dgm:spPr/>
      <dgm:t>
        <a:bodyPr/>
        <a:lstStyle/>
        <a:p>
          <a:endParaRPr lang="es-EC"/>
        </a:p>
      </dgm:t>
    </dgm:pt>
    <dgm:pt modelId="{02019707-9AFB-4E61-9EB7-376A148992B8}" type="pres">
      <dgm:prSet presAssocID="{45A3489F-674D-4AE9-A04B-CF6087E9D3A2}" presName="sp" presStyleCnt="0"/>
      <dgm:spPr/>
    </dgm:pt>
    <dgm:pt modelId="{901A2580-579F-4183-BB32-B07C67D24AD6}" type="pres">
      <dgm:prSet presAssocID="{8DD6238C-B99B-4FFC-AB4A-39DC75E01A02}" presName="linNode" presStyleCnt="0"/>
      <dgm:spPr/>
    </dgm:pt>
    <dgm:pt modelId="{EF84B8EF-E190-44E7-BEC2-49445A501C99}" type="pres">
      <dgm:prSet presAssocID="{8DD6238C-B99B-4FFC-AB4A-39DC75E01A02}" presName="parentText" presStyleLbl="node1" presStyleIdx="3" presStyleCnt="7">
        <dgm:presLayoutVars>
          <dgm:chMax val="1"/>
          <dgm:bulletEnabled val="1"/>
        </dgm:presLayoutVars>
      </dgm:prSet>
      <dgm:spPr/>
      <dgm:t>
        <a:bodyPr/>
        <a:lstStyle/>
        <a:p>
          <a:endParaRPr lang="es-EC"/>
        </a:p>
      </dgm:t>
    </dgm:pt>
    <dgm:pt modelId="{722099D5-DA60-4D5E-8DCD-98D302453E4B}" type="pres">
      <dgm:prSet presAssocID="{8DD6238C-B99B-4FFC-AB4A-39DC75E01A02}" presName="descendantText" presStyleLbl="alignAccFollowNode1" presStyleIdx="3" presStyleCnt="7">
        <dgm:presLayoutVars>
          <dgm:bulletEnabled val="1"/>
        </dgm:presLayoutVars>
      </dgm:prSet>
      <dgm:spPr/>
      <dgm:t>
        <a:bodyPr/>
        <a:lstStyle/>
        <a:p>
          <a:endParaRPr lang="es-EC"/>
        </a:p>
      </dgm:t>
    </dgm:pt>
    <dgm:pt modelId="{95ACF516-98A2-496F-8766-DEE6CDBA59D2}" type="pres">
      <dgm:prSet presAssocID="{E363A2D0-AEEF-43A1-8BD2-AAE7044A3A9B}" presName="sp" presStyleCnt="0"/>
      <dgm:spPr/>
    </dgm:pt>
    <dgm:pt modelId="{7ADB16C6-B8E3-4DEC-935F-816E0FA1749C}" type="pres">
      <dgm:prSet presAssocID="{F31D0D00-704E-492F-B6C7-D448A0AC5679}" presName="linNode" presStyleCnt="0"/>
      <dgm:spPr/>
    </dgm:pt>
    <dgm:pt modelId="{B8F2270D-5F98-4DE2-AB1C-1CFF856B17A9}" type="pres">
      <dgm:prSet presAssocID="{F31D0D00-704E-492F-B6C7-D448A0AC5679}" presName="parentText" presStyleLbl="node1" presStyleIdx="4" presStyleCnt="7">
        <dgm:presLayoutVars>
          <dgm:chMax val="1"/>
          <dgm:bulletEnabled val="1"/>
        </dgm:presLayoutVars>
      </dgm:prSet>
      <dgm:spPr/>
      <dgm:t>
        <a:bodyPr/>
        <a:lstStyle/>
        <a:p>
          <a:endParaRPr lang="es-EC"/>
        </a:p>
      </dgm:t>
    </dgm:pt>
    <dgm:pt modelId="{241BC098-4936-4AC5-9203-47E137EB4F83}" type="pres">
      <dgm:prSet presAssocID="{F31D0D00-704E-492F-B6C7-D448A0AC5679}" presName="descendantText" presStyleLbl="alignAccFollowNode1" presStyleIdx="4" presStyleCnt="7">
        <dgm:presLayoutVars>
          <dgm:bulletEnabled val="1"/>
        </dgm:presLayoutVars>
      </dgm:prSet>
      <dgm:spPr/>
      <dgm:t>
        <a:bodyPr/>
        <a:lstStyle/>
        <a:p>
          <a:endParaRPr lang="es-EC"/>
        </a:p>
      </dgm:t>
    </dgm:pt>
    <dgm:pt modelId="{062BC71A-C1B9-4392-8CAC-8837A0A80C3E}" type="pres">
      <dgm:prSet presAssocID="{79D67185-7BFE-454A-8D88-FA401CFAB4BF}" presName="sp" presStyleCnt="0"/>
      <dgm:spPr/>
    </dgm:pt>
    <dgm:pt modelId="{0B68A175-943F-40DD-BF0F-9900FF5812E1}" type="pres">
      <dgm:prSet presAssocID="{675C58DD-46C4-41FC-9F4E-4609BA117405}" presName="linNode" presStyleCnt="0"/>
      <dgm:spPr/>
    </dgm:pt>
    <dgm:pt modelId="{254DF67E-3414-4A06-8377-672CF71E2B42}" type="pres">
      <dgm:prSet presAssocID="{675C58DD-46C4-41FC-9F4E-4609BA117405}" presName="parentText" presStyleLbl="node1" presStyleIdx="5" presStyleCnt="7">
        <dgm:presLayoutVars>
          <dgm:chMax val="1"/>
          <dgm:bulletEnabled val="1"/>
        </dgm:presLayoutVars>
      </dgm:prSet>
      <dgm:spPr/>
      <dgm:t>
        <a:bodyPr/>
        <a:lstStyle/>
        <a:p>
          <a:endParaRPr lang="es-EC"/>
        </a:p>
      </dgm:t>
    </dgm:pt>
    <dgm:pt modelId="{AB9B9DB5-4BBE-4A6B-830B-A9583F6902F8}" type="pres">
      <dgm:prSet presAssocID="{675C58DD-46C4-41FC-9F4E-4609BA117405}" presName="descendantText" presStyleLbl="alignAccFollowNode1" presStyleIdx="5" presStyleCnt="7">
        <dgm:presLayoutVars>
          <dgm:bulletEnabled val="1"/>
        </dgm:presLayoutVars>
      </dgm:prSet>
      <dgm:spPr/>
      <dgm:t>
        <a:bodyPr/>
        <a:lstStyle/>
        <a:p>
          <a:endParaRPr lang="es-EC"/>
        </a:p>
      </dgm:t>
    </dgm:pt>
    <dgm:pt modelId="{BF562372-0671-4008-883E-ACDEA56B3560}" type="pres">
      <dgm:prSet presAssocID="{1855FBC3-72AA-41FA-8704-F4F024A235A0}" presName="sp" presStyleCnt="0"/>
      <dgm:spPr/>
    </dgm:pt>
    <dgm:pt modelId="{E444BBAF-0421-4C11-B9D0-78F890CEC80F}" type="pres">
      <dgm:prSet presAssocID="{5DA5DEAE-BD0F-44DF-8912-013A24210C2D}" presName="linNode" presStyleCnt="0"/>
      <dgm:spPr/>
    </dgm:pt>
    <dgm:pt modelId="{075F88E0-53C6-4C34-9E2C-990226EF1F71}" type="pres">
      <dgm:prSet presAssocID="{5DA5DEAE-BD0F-44DF-8912-013A24210C2D}" presName="parentText" presStyleLbl="node1" presStyleIdx="6" presStyleCnt="7">
        <dgm:presLayoutVars>
          <dgm:chMax val="1"/>
          <dgm:bulletEnabled val="1"/>
        </dgm:presLayoutVars>
      </dgm:prSet>
      <dgm:spPr/>
      <dgm:t>
        <a:bodyPr/>
        <a:lstStyle/>
        <a:p>
          <a:endParaRPr lang="es-EC"/>
        </a:p>
      </dgm:t>
    </dgm:pt>
    <dgm:pt modelId="{30B1B44B-38AB-4024-8CC9-CF113EE7983C}" type="pres">
      <dgm:prSet presAssocID="{5DA5DEAE-BD0F-44DF-8912-013A24210C2D}" presName="descendantText" presStyleLbl="alignAccFollowNode1" presStyleIdx="6" presStyleCnt="7">
        <dgm:presLayoutVars>
          <dgm:bulletEnabled val="1"/>
        </dgm:presLayoutVars>
      </dgm:prSet>
      <dgm:spPr/>
      <dgm:t>
        <a:bodyPr/>
        <a:lstStyle/>
        <a:p>
          <a:endParaRPr lang="es-EC"/>
        </a:p>
      </dgm:t>
    </dgm:pt>
  </dgm:ptLst>
  <dgm:cxnLst>
    <dgm:cxn modelId="{506E33B2-28C5-442A-ACF6-DFE5973DA6EC}" srcId="{06E11734-6860-4167-9DB9-940A88D4A691}" destId="{703193B4-5287-4AB9-92DF-69CEF13620D2}" srcOrd="0" destOrd="0" parTransId="{A70951D6-CDC8-4A87-A73F-92910CE8A470}" sibTransId="{19630240-B9EF-4661-BD5B-CC8E8AB0966F}"/>
    <dgm:cxn modelId="{E0219240-B32C-4DF3-B3BA-B04FB2124EB5}" srcId="{675C58DD-46C4-41FC-9F4E-4609BA117405}" destId="{2DB382EC-E52C-4B4C-A571-7881BF6CC29D}" srcOrd="0" destOrd="0" parTransId="{1F58E041-6595-42FB-9099-EF68875E356E}" sibTransId="{3F9D63F2-006C-44F8-917A-ED2BE9F61F31}"/>
    <dgm:cxn modelId="{1D31348E-2F36-4B31-B041-CCAA156ED835}" srcId="{B04CADB6-2676-4E98-80BC-4B4711E7A37A}" destId="{F9F2D3F7-1E7C-42CB-B3B6-3539258F818A}" srcOrd="0" destOrd="0" parTransId="{F53D1B98-1353-4C7F-B11A-CE39923B1D54}" sibTransId="{D719C686-088B-450E-BA68-E6C8B334DEF5}"/>
    <dgm:cxn modelId="{54A101EE-3568-4F49-8533-F849C821135F}" type="presOf" srcId="{06E11734-6860-4167-9DB9-940A88D4A691}" destId="{D7496FC5-BD56-48E3-B942-3EDFCB3111B2}" srcOrd="0" destOrd="0" presId="urn:microsoft.com/office/officeart/2005/8/layout/vList5"/>
    <dgm:cxn modelId="{13326498-03E4-495A-B523-203C760D2B68}" type="presOf" srcId="{E7210E14-2E61-401F-BA3D-CF2411811642}" destId="{489DD3FB-170C-4C25-8A75-A51C009DA7D4}" srcOrd="0" destOrd="0" presId="urn:microsoft.com/office/officeart/2005/8/layout/vList5"/>
    <dgm:cxn modelId="{7E484C0E-CD02-48CD-9E89-AAE0A8E59E1F}" type="presOf" srcId="{703193B4-5287-4AB9-92DF-69CEF13620D2}" destId="{4453A7A2-4030-4476-930D-9ADBD11DAF46}" srcOrd="0" destOrd="0" presId="urn:microsoft.com/office/officeart/2005/8/layout/vList5"/>
    <dgm:cxn modelId="{F1AF2A0B-9F61-4A01-9630-644C2F35A831}" srcId="{8DD6238C-B99B-4FFC-AB4A-39DC75E01A02}" destId="{B4BD0909-966E-4602-91C9-E521C7943E1D}" srcOrd="0" destOrd="0" parTransId="{B44EE646-1056-49AB-96C4-DE32468FEE84}" sibTransId="{B5FB63CB-DD81-4764-A33F-FC3E962C4D7D}"/>
    <dgm:cxn modelId="{EB4E7390-E3AD-43C5-907F-3E391EEE00DF}" srcId="{A7B23610-0FB7-44B0-9949-80E6567ED2B9}" destId="{B04CADB6-2676-4E98-80BC-4B4711E7A37A}" srcOrd="0" destOrd="0" parTransId="{86FAC356-2D1C-429B-9C74-42AD0F587CE9}" sibTransId="{C82AEEF7-3838-435A-ABE9-5057D3A26176}"/>
    <dgm:cxn modelId="{F426894A-55E0-4493-AFC8-3E1873B7846A}" type="presOf" srcId="{A7B23610-0FB7-44B0-9949-80E6567ED2B9}" destId="{03F7E239-1F46-4EEA-84C0-BB9F9EDDD10E}" srcOrd="0" destOrd="0" presId="urn:microsoft.com/office/officeart/2005/8/layout/vList5"/>
    <dgm:cxn modelId="{5EACD677-C145-4ED1-AEDF-CF4333C35A41}" type="presOf" srcId="{B04CADB6-2676-4E98-80BC-4B4711E7A37A}" destId="{6B0EF4E5-709B-481B-8A99-BC3AF5CF4412}" srcOrd="0" destOrd="0" presId="urn:microsoft.com/office/officeart/2005/8/layout/vList5"/>
    <dgm:cxn modelId="{F1D90E53-BCBB-4AC5-9304-4C9CD3AAEFB2}" type="presOf" srcId="{BC83BCC5-A16E-49AF-8EF1-B2D2D9FE4DD5}" destId="{241BC098-4936-4AC5-9203-47E137EB4F83}" srcOrd="0" destOrd="0" presId="urn:microsoft.com/office/officeart/2005/8/layout/vList5"/>
    <dgm:cxn modelId="{82CDC9B8-77AB-4547-8CB9-6997AEFC1F86}" srcId="{5DA5DEAE-BD0F-44DF-8912-013A24210C2D}" destId="{273B326F-6171-418C-A71E-B9AA5E81B7CE}" srcOrd="0" destOrd="0" parTransId="{70C87915-94D4-4F5D-8449-B283635F25F8}" sibTransId="{AAEF7B18-2FCB-4A87-924A-96AFB2A85EF3}"/>
    <dgm:cxn modelId="{5D3A928A-A21F-47E8-924F-8DA8027F066F}" srcId="{A7B23610-0FB7-44B0-9949-80E6567ED2B9}" destId="{96654A0C-1ADD-4A1D-A995-0BC75372CA46}" srcOrd="2" destOrd="0" parTransId="{E5216FB9-ECE2-4BD8-80C9-8FA38B0D4100}" sibTransId="{45A3489F-674D-4AE9-A04B-CF6087E9D3A2}"/>
    <dgm:cxn modelId="{E01381B3-3E67-4E13-A6AA-D9FB91F225B6}" type="presOf" srcId="{8DD6238C-B99B-4FFC-AB4A-39DC75E01A02}" destId="{EF84B8EF-E190-44E7-BEC2-49445A501C99}" srcOrd="0" destOrd="0" presId="urn:microsoft.com/office/officeart/2005/8/layout/vList5"/>
    <dgm:cxn modelId="{C4557493-3CD6-4A66-A8C6-71D30454D13C}" type="presOf" srcId="{273B326F-6171-418C-A71E-B9AA5E81B7CE}" destId="{30B1B44B-38AB-4024-8CC9-CF113EE7983C}" srcOrd="0" destOrd="0" presId="urn:microsoft.com/office/officeart/2005/8/layout/vList5"/>
    <dgm:cxn modelId="{459F146A-A91C-4B6E-B163-9B81A60C4378}" type="presOf" srcId="{675C58DD-46C4-41FC-9F4E-4609BA117405}" destId="{254DF67E-3414-4A06-8377-672CF71E2B42}" srcOrd="0" destOrd="0" presId="urn:microsoft.com/office/officeart/2005/8/layout/vList5"/>
    <dgm:cxn modelId="{F6C03A3F-D97E-4321-9F3C-0160287EABD1}" srcId="{F31D0D00-704E-492F-B6C7-D448A0AC5679}" destId="{BC83BCC5-A16E-49AF-8EF1-B2D2D9FE4DD5}" srcOrd="0" destOrd="0" parTransId="{28CC6B0B-9F67-41F6-BD09-D0C300D22333}" sibTransId="{30ECECC7-1EF4-443C-AE16-6DA7A6F8BFCF}"/>
    <dgm:cxn modelId="{6EA85A35-ADD2-4801-8E8D-17E8408AA83E}" type="presOf" srcId="{96654A0C-1ADD-4A1D-A995-0BC75372CA46}" destId="{240D5EF8-E560-47FC-A714-B2C2B58BB171}" srcOrd="0" destOrd="0" presId="urn:microsoft.com/office/officeart/2005/8/layout/vList5"/>
    <dgm:cxn modelId="{C75921AD-2E5F-4CCE-ACDA-BC462D4CEA87}" type="presOf" srcId="{B4BD0909-966E-4602-91C9-E521C7943E1D}" destId="{722099D5-DA60-4D5E-8DCD-98D302453E4B}" srcOrd="0" destOrd="0" presId="urn:microsoft.com/office/officeart/2005/8/layout/vList5"/>
    <dgm:cxn modelId="{6BD081A1-4EE2-47E5-A905-2557656EA101}" type="presOf" srcId="{F31D0D00-704E-492F-B6C7-D448A0AC5679}" destId="{B8F2270D-5F98-4DE2-AB1C-1CFF856B17A9}" srcOrd="0" destOrd="0" presId="urn:microsoft.com/office/officeart/2005/8/layout/vList5"/>
    <dgm:cxn modelId="{DB419986-4FCB-4582-9D42-C4DEB11B7C78}" srcId="{A7B23610-0FB7-44B0-9949-80E6567ED2B9}" destId="{8DD6238C-B99B-4FFC-AB4A-39DC75E01A02}" srcOrd="3" destOrd="0" parTransId="{A38D9286-AD89-4E05-98D1-2124FD0718D3}" sibTransId="{E363A2D0-AEEF-43A1-8BD2-AAE7044A3A9B}"/>
    <dgm:cxn modelId="{D5566CC7-1409-498C-87BF-22DFF0DFC2FA}" srcId="{A7B23610-0FB7-44B0-9949-80E6567ED2B9}" destId="{5DA5DEAE-BD0F-44DF-8912-013A24210C2D}" srcOrd="6" destOrd="0" parTransId="{DA7177BC-237C-4B50-8C6D-F5D3D9515F8C}" sibTransId="{8758A8AD-FE93-4C54-9E4B-3161B6E12390}"/>
    <dgm:cxn modelId="{CCB1D858-3124-43E2-92C7-7B55756499C6}" type="presOf" srcId="{F9F2D3F7-1E7C-42CB-B3B6-3539258F818A}" destId="{1595B020-204B-4DB2-9EF7-C43F0888A1CF}" srcOrd="0" destOrd="0" presId="urn:microsoft.com/office/officeart/2005/8/layout/vList5"/>
    <dgm:cxn modelId="{136084D7-F611-496E-97C1-10CF77E5A8EB}" type="presOf" srcId="{5DA5DEAE-BD0F-44DF-8912-013A24210C2D}" destId="{075F88E0-53C6-4C34-9E2C-990226EF1F71}" srcOrd="0" destOrd="0" presId="urn:microsoft.com/office/officeart/2005/8/layout/vList5"/>
    <dgm:cxn modelId="{25461B4F-AC6F-47F5-8E77-C90688903326}" srcId="{A7B23610-0FB7-44B0-9949-80E6567ED2B9}" destId="{F31D0D00-704E-492F-B6C7-D448A0AC5679}" srcOrd="4" destOrd="0" parTransId="{030E3719-7998-4A15-A7BD-1B665563D480}" sibTransId="{79D67185-7BFE-454A-8D88-FA401CFAB4BF}"/>
    <dgm:cxn modelId="{6EDF4C52-C59F-4760-A822-21E415F36C5B}" srcId="{A7B23610-0FB7-44B0-9949-80E6567ED2B9}" destId="{06E11734-6860-4167-9DB9-940A88D4A691}" srcOrd="1" destOrd="0" parTransId="{E9A3E5E6-6E63-4DAD-9089-333AAA217D42}" sibTransId="{B31840CB-511F-453A-AF1A-5BF5B5C9B374}"/>
    <dgm:cxn modelId="{D0D170D7-918B-472E-9D5E-7CEC153816A8}" srcId="{96654A0C-1ADD-4A1D-A995-0BC75372CA46}" destId="{E7210E14-2E61-401F-BA3D-CF2411811642}" srcOrd="0" destOrd="0" parTransId="{028D59EF-1194-47E7-B72C-C0DDBA3A739E}" sibTransId="{EFFA49C1-F95F-431A-A309-7286C669C9F2}"/>
    <dgm:cxn modelId="{552D7B39-069C-4683-B38D-2EB507FE95D6}" type="presOf" srcId="{2DB382EC-E52C-4B4C-A571-7881BF6CC29D}" destId="{AB9B9DB5-4BBE-4A6B-830B-A9583F6902F8}" srcOrd="0" destOrd="0" presId="urn:microsoft.com/office/officeart/2005/8/layout/vList5"/>
    <dgm:cxn modelId="{900B1A4E-52A0-45A3-BABE-117CD68E314E}" srcId="{A7B23610-0FB7-44B0-9949-80E6567ED2B9}" destId="{675C58DD-46C4-41FC-9F4E-4609BA117405}" srcOrd="5" destOrd="0" parTransId="{0C4E506A-31FB-462C-AB57-5E2EF43F98C5}" sibTransId="{1855FBC3-72AA-41FA-8704-F4F024A235A0}"/>
    <dgm:cxn modelId="{F42413FB-3EB7-4471-8F7D-1C421009CADD}" type="presParOf" srcId="{03F7E239-1F46-4EEA-84C0-BB9F9EDDD10E}" destId="{18027CF3-6E83-44A9-8518-1E63161E63B8}" srcOrd="0" destOrd="0" presId="urn:microsoft.com/office/officeart/2005/8/layout/vList5"/>
    <dgm:cxn modelId="{01E72503-69ED-40E0-8AA1-FA02D819016D}" type="presParOf" srcId="{18027CF3-6E83-44A9-8518-1E63161E63B8}" destId="{6B0EF4E5-709B-481B-8A99-BC3AF5CF4412}" srcOrd="0" destOrd="0" presId="urn:microsoft.com/office/officeart/2005/8/layout/vList5"/>
    <dgm:cxn modelId="{5E35E5BA-002B-4BE5-AAB5-FDC0A350228D}" type="presParOf" srcId="{18027CF3-6E83-44A9-8518-1E63161E63B8}" destId="{1595B020-204B-4DB2-9EF7-C43F0888A1CF}" srcOrd="1" destOrd="0" presId="urn:microsoft.com/office/officeart/2005/8/layout/vList5"/>
    <dgm:cxn modelId="{8AC52D08-6D9B-4E20-8310-03B92641A8FD}" type="presParOf" srcId="{03F7E239-1F46-4EEA-84C0-BB9F9EDDD10E}" destId="{CDFBC902-3F26-4994-B766-DE0B2BE0B38E}" srcOrd="1" destOrd="0" presId="urn:microsoft.com/office/officeart/2005/8/layout/vList5"/>
    <dgm:cxn modelId="{116EC118-B1BD-47BC-8B3A-4C9575F4EA5F}" type="presParOf" srcId="{03F7E239-1F46-4EEA-84C0-BB9F9EDDD10E}" destId="{C9DE26F9-897B-4E21-B264-4A4451541771}" srcOrd="2" destOrd="0" presId="urn:microsoft.com/office/officeart/2005/8/layout/vList5"/>
    <dgm:cxn modelId="{3AC83498-0FD3-4BB5-A394-289C35D1F598}" type="presParOf" srcId="{C9DE26F9-897B-4E21-B264-4A4451541771}" destId="{D7496FC5-BD56-48E3-B942-3EDFCB3111B2}" srcOrd="0" destOrd="0" presId="urn:microsoft.com/office/officeart/2005/8/layout/vList5"/>
    <dgm:cxn modelId="{FC72D609-19B4-4497-B238-2585BFB32717}" type="presParOf" srcId="{C9DE26F9-897B-4E21-B264-4A4451541771}" destId="{4453A7A2-4030-4476-930D-9ADBD11DAF46}" srcOrd="1" destOrd="0" presId="urn:microsoft.com/office/officeart/2005/8/layout/vList5"/>
    <dgm:cxn modelId="{4B4DD929-B1D7-402D-8D08-A2B48AAE7AD3}" type="presParOf" srcId="{03F7E239-1F46-4EEA-84C0-BB9F9EDDD10E}" destId="{55BAFEFD-ED06-4D9C-A3FE-32960D14A706}" srcOrd="3" destOrd="0" presId="urn:microsoft.com/office/officeart/2005/8/layout/vList5"/>
    <dgm:cxn modelId="{5AB6445A-19E9-47B9-90B4-26234E75E112}" type="presParOf" srcId="{03F7E239-1F46-4EEA-84C0-BB9F9EDDD10E}" destId="{85BBBFEB-94FB-45D6-8B93-29C14A186B40}" srcOrd="4" destOrd="0" presId="urn:microsoft.com/office/officeart/2005/8/layout/vList5"/>
    <dgm:cxn modelId="{31A16509-B47D-4A46-8162-B7E1CB3BB944}" type="presParOf" srcId="{85BBBFEB-94FB-45D6-8B93-29C14A186B40}" destId="{240D5EF8-E560-47FC-A714-B2C2B58BB171}" srcOrd="0" destOrd="0" presId="urn:microsoft.com/office/officeart/2005/8/layout/vList5"/>
    <dgm:cxn modelId="{D3B62CFC-17F6-4423-85F6-7FCD57C8F286}" type="presParOf" srcId="{85BBBFEB-94FB-45D6-8B93-29C14A186B40}" destId="{489DD3FB-170C-4C25-8A75-A51C009DA7D4}" srcOrd="1" destOrd="0" presId="urn:microsoft.com/office/officeart/2005/8/layout/vList5"/>
    <dgm:cxn modelId="{5EE2BDDE-E1BC-4379-85B4-DE714152FB2F}" type="presParOf" srcId="{03F7E239-1F46-4EEA-84C0-BB9F9EDDD10E}" destId="{02019707-9AFB-4E61-9EB7-376A148992B8}" srcOrd="5" destOrd="0" presId="urn:microsoft.com/office/officeart/2005/8/layout/vList5"/>
    <dgm:cxn modelId="{F81EEF26-462E-4C16-A692-AEEEC9DDC5DE}" type="presParOf" srcId="{03F7E239-1F46-4EEA-84C0-BB9F9EDDD10E}" destId="{901A2580-579F-4183-BB32-B07C67D24AD6}" srcOrd="6" destOrd="0" presId="urn:microsoft.com/office/officeart/2005/8/layout/vList5"/>
    <dgm:cxn modelId="{038CC351-01BB-4E9F-A53A-01596BB99987}" type="presParOf" srcId="{901A2580-579F-4183-BB32-B07C67D24AD6}" destId="{EF84B8EF-E190-44E7-BEC2-49445A501C99}" srcOrd="0" destOrd="0" presId="urn:microsoft.com/office/officeart/2005/8/layout/vList5"/>
    <dgm:cxn modelId="{10637282-4396-46A9-8384-8F40FBEA2AAF}" type="presParOf" srcId="{901A2580-579F-4183-BB32-B07C67D24AD6}" destId="{722099D5-DA60-4D5E-8DCD-98D302453E4B}" srcOrd="1" destOrd="0" presId="urn:microsoft.com/office/officeart/2005/8/layout/vList5"/>
    <dgm:cxn modelId="{B3B8FA43-A000-4CD2-BE13-97F46D4AED3B}" type="presParOf" srcId="{03F7E239-1F46-4EEA-84C0-BB9F9EDDD10E}" destId="{95ACF516-98A2-496F-8766-DEE6CDBA59D2}" srcOrd="7" destOrd="0" presId="urn:microsoft.com/office/officeart/2005/8/layout/vList5"/>
    <dgm:cxn modelId="{FB6D3A94-7B35-4965-8493-BFA1192C2459}" type="presParOf" srcId="{03F7E239-1F46-4EEA-84C0-BB9F9EDDD10E}" destId="{7ADB16C6-B8E3-4DEC-935F-816E0FA1749C}" srcOrd="8" destOrd="0" presId="urn:microsoft.com/office/officeart/2005/8/layout/vList5"/>
    <dgm:cxn modelId="{1E52F143-5479-431A-99C5-34BC51D6ECD1}" type="presParOf" srcId="{7ADB16C6-B8E3-4DEC-935F-816E0FA1749C}" destId="{B8F2270D-5F98-4DE2-AB1C-1CFF856B17A9}" srcOrd="0" destOrd="0" presId="urn:microsoft.com/office/officeart/2005/8/layout/vList5"/>
    <dgm:cxn modelId="{736321FA-2267-4E36-92F3-242EB203AA39}" type="presParOf" srcId="{7ADB16C6-B8E3-4DEC-935F-816E0FA1749C}" destId="{241BC098-4936-4AC5-9203-47E137EB4F83}" srcOrd="1" destOrd="0" presId="urn:microsoft.com/office/officeart/2005/8/layout/vList5"/>
    <dgm:cxn modelId="{BAB50DE7-DD9D-44B7-A7BB-86603AD5A3B2}" type="presParOf" srcId="{03F7E239-1F46-4EEA-84C0-BB9F9EDDD10E}" destId="{062BC71A-C1B9-4392-8CAC-8837A0A80C3E}" srcOrd="9" destOrd="0" presId="urn:microsoft.com/office/officeart/2005/8/layout/vList5"/>
    <dgm:cxn modelId="{D7779E7F-C822-458E-8E43-56146CF3E22D}" type="presParOf" srcId="{03F7E239-1F46-4EEA-84C0-BB9F9EDDD10E}" destId="{0B68A175-943F-40DD-BF0F-9900FF5812E1}" srcOrd="10" destOrd="0" presId="urn:microsoft.com/office/officeart/2005/8/layout/vList5"/>
    <dgm:cxn modelId="{EF9316CE-99A2-4281-86D9-6C6F6958580C}" type="presParOf" srcId="{0B68A175-943F-40DD-BF0F-9900FF5812E1}" destId="{254DF67E-3414-4A06-8377-672CF71E2B42}" srcOrd="0" destOrd="0" presId="urn:microsoft.com/office/officeart/2005/8/layout/vList5"/>
    <dgm:cxn modelId="{4031AFE9-6E40-442C-A7CD-45E22FE72E9E}" type="presParOf" srcId="{0B68A175-943F-40DD-BF0F-9900FF5812E1}" destId="{AB9B9DB5-4BBE-4A6B-830B-A9583F6902F8}" srcOrd="1" destOrd="0" presId="urn:microsoft.com/office/officeart/2005/8/layout/vList5"/>
    <dgm:cxn modelId="{E13CB903-6212-4A83-ADA1-6FEA1DBD57B7}" type="presParOf" srcId="{03F7E239-1F46-4EEA-84C0-BB9F9EDDD10E}" destId="{BF562372-0671-4008-883E-ACDEA56B3560}" srcOrd="11" destOrd="0" presId="urn:microsoft.com/office/officeart/2005/8/layout/vList5"/>
    <dgm:cxn modelId="{12C7B6E3-2A47-4F60-B932-DE93DE8B1C77}" type="presParOf" srcId="{03F7E239-1F46-4EEA-84C0-BB9F9EDDD10E}" destId="{E444BBAF-0421-4C11-B9D0-78F890CEC80F}" srcOrd="12" destOrd="0" presId="urn:microsoft.com/office/officeart/2005/8/layout/vList5"/>
    <dgm:cxn modelId="{2E4EBE46-7B19-4EFD-A2A6-146C72045C97}" type="presParOf" srcId="{E444BBAF-0421-4C11-B9D0-78F890CEC80F}" destId="{075F88E0-53C6-4C34-9E2C-990226EF1F71}" srcOrd="0" destOrd="0" presId="urn:microsoft.com/office/officeart/2005/8/layout/vList5"/>
    <dgm:cxn modelId="{FBFA04AB-6E79-4D55-AE60-5F52BABDE8C7}" type="presParOf" srcId="{E444BBAF-0421-4C11-B9D0-78F890CEC80F}" destId="{30B1B44B-38AB-4024-8CC9-CF113EE798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1C9C50-D025-4A25-AAAC-AA92C652A73B}" type="doc">
      <dgm:prSet loTypeId="urn:microsoft.com/office/officeart/2008/layout/HorizontalMultiLevelHierarchy" loCatId="hierarchy" qsTypeId="urn:microsoft.com/office/officeart/2005/8/quickstyle/3d2" qsCatId="3D" csTypeId="urn:microsoft.com/office/officeart/2005/8/colors/colorful5" csCatId="colorful" phldr="1"/>
      <dgm:spPr/>
      <dgm:t>
        <a:bodyPr/>
        <a:lstStyle/>
        <a:p>
          <a:endParaRPr lang="es-EC"/>
        </a:p>
      </dgm:t>
    </dgm:pt>
    <dgm:pt modelId="{D036995E-3DA4-428F-AD5F-0C17E218A79A}">
      <dgm:prSet phldrT="[Texto]"/>
      <dgm:spPr/>
      <dgm:t>
        <a:bodyPr/>
        <a:lstStyle/>
        <a:p>
          <a:r>
            <a:rPr lang="es-EC" smtClean="0"/>
            <a:t>LADO DERECHO E IZQUIERODO</a:t>
          </a:r>
          <a:endParaRPr lang="es-EC" dirty="0"/>
        </a:p>
      </dgm:t>
    </dgm:pt>
    <dgm:pt modelId="{5FD699D5-88D4-4E51-B850-10AB32EB3614}" type="parTrans" cxnId="{654BB8AD-D486-4342-AA34-ED481BC8AA9F}">
      <dgm:prSet/>
      <dgm:spPr/>
      <dgm:t>
        <a:bodyPr/>
        <a:lstStyle/>
        <a:p>
          <a:endParaRPr lang="es-EC">
            <a:solidFill>
              <a:srgbClr val="7030A0"/>
            </a:solidFill>
          </a:endParaRPr>
        </a:p>
      </dgm:t>
    </dgm:pt>
    <dgm:pt modelId="{92FE1CC6-1CDA-474C-9B5D-BB7CE5C6DC6F}" type="sibTrans" cxnId="{654BB8AD-D486-4342-AA34-ED481BC8AA9F}">
      <dgm:prSet/>
      <dgm:spPr/>
      <dgm:t>
        <a:bodyPr/>
        <a:lstStyle/>
        <a:p>
          <a:endParaRPr lang="es-EC">
            <a:solidFill>
              <a:srgbClr val="7030A0"/>
            </a:solidFill>
          </a:endParaRPr>
        </a:p>
      </dgm:t>
    </dgm:pt>
    <dgm:pt modelId="{BFA1B580-9EB8-44FA-AFBE-D4C386E4C461}">
      <dgm:prSet phldrT="[Texto]" custT="1"/>
      <dgm:spPr/>
      <dgm:t>
        <a:bodyPr/>
        <a:lstStyle/>
        <a:p>
          <a:r>
            <a:rPr lang="es-EC" sz="2200" dirty="0" smtClean="0"/>
            <a:t>TIRO AL ARO EN MOVIMIENTO</a:t>
          </a:r>
          <a:endParaRPr lang="es-EC" sz="2200" dirty="0"/>
        </a:p>
      </dgm:t>
    </dgm:pt>
    <dgm:pt modelId="{E8154AE6-5641-4178-943C-CD92859DE5CC}" type="parTrans" cxnId="{4331F129-E460-4A18-8DB9-A73F3302545E}">
      <dgm:prSet/>
      <dgm:spPr/>
      <dgm:t>
        <a:bodyPr/>
        <a:lstStyle/>
        <a:p>
          <a:endParaRPr lang="es-EC">
            <a:solidFill>
              <a:srgbClr val="7030A0"/>
            </a:solidFill>
          </a:endParaRPr>
        </a:p>
      </dgm:t>
    </dgm:pt>
    <dgm:pt modelId="{1E45F46F-F877-465D-8444-41AC784B5E5C}" type="sibTrans" cxnId="{4331F129-E460-4A18-8DB9-A73F3302545E}">
      <dgm:prSet/>
      <dgm:spPr/>
      <dgm:t>
        <a:bodyPr/>
        <a:lstStyle/>
        <a:p>
          <a:endParaRPr lang="es-EC">
            <a:solidFill>
              <a:srgbClr val="7030A0"/>
            </a:solidFill>
          </a:endParaRPr>
        </a:p>
      </dgm:t>
    </dgm:pt>
    <dgm:pt modelId="{118155E1-9470-4CC4-9B94-37EB3BD87672}">
      <dgm:prSet phldrT="[Texto]" custT="1"/>
      <dgm:spPr/>
      <dgm:t>
        <a:bodyPr/>
        <a:lstStyle/>
        <a:p>
          <a:r>
            <a:rPr lang="es-EC" sz="2200" dirty="0" smtClean="0"/>
            <a:t>TIRO AL ARO EN MOVIMIENTO CON PASE DIRECTO</a:t>
          </a:r>
          <a:endParaRPr lang="es-EC" sz="2200" dirty="0"/>
        </a:p>
      </dgm:t>
    </dgm:pt>
    <dgm:pt modelId="{FB0DB37A-9C15-4FAB-98F6-913AFFA98991}" type="parTrans" cxnId="{DE4D339E-7DE5-4284-9ABD-195626D4D3D7}">
      <dgm:prSet/>
      <dgm:spPr/>
      <dgm:t>
        <a:bodyPr/>
        <a:lstStyle/>
        <a:p>
          <a:endParaRPr lang="es-EC">
            <a:solidFill>
              <a:srgbClr val="7030A0"/>
            </a:solidFill>
          </a:endParaRPr>
        </a:p>
      </dgm:t>
    </dgm:pt>
    <dgm:pt modelId="{62EE605D-7FF4-4DF6-9781-9D4111017B33}" type="sibTrans" cxnId="{DE4D339E-7DE5-4284-9ABD-195626D4D3D7}">
      <dgm:prSet/>
      <dgm:spPr/>
      <dgm:t>
        <a:bodyPr/>
        <a:lstStyle/>
        <a:p>
          <a:endParaRPr lang="es-EC">
            <a:solidFill>
              <a:srgbClr val="7030A0"/>
            </a:solidFill>
          </a:endParaRPr>
        </a:p>
      </dgm:t>
    </dgm:pt>
    <dgm:pt modelId="{00420613-BC53-4DC4-9768-95321E52E501}">
      <dgm:prSet phldrT="[Texto]" custT="1"/>
      <dgm:spPr/>
      <dgm:t>
        <a:bodyPr/>
        <a:lstStyle/>
        <a:p>
          <a:r>
            <a:rPr lang="es-EC" sz="2200" dirty="0" smtClean="0"/>
            <a:t>TIRO AL ARO EN MOVIMIENTO CON PASE INDIRECTO</a:t>
          </a:r>
          <a:endParaRPr lang="es-EC" sz="2200" dirty="0"/>
        </a:p>
      </dgm:t>
    </dgm:pt>
    <dgm:pt modelId="{7645961F-03CE-4D49-A826-087F8F39D85D}" type="parTrans" cxnId="{0D0B035C-B16F-4E8B-8171-BC8676FD34AE}">
      <dgm:prSet/>
      <dgm:spPr/>
      <dgm:t>
        <a:bodyPr/>
        <a:lstStyle/>
        <a:p>
          <a:endParaRPr lang="es-EC">
            <a:solidFill>
              <a:srgbClr val="7030A0"/>
            </a:solidFill>
          </a:endParaRPr>
        </a:p>
      </dgm:t>
    </dgm:pt>
    <dgm:pt modelId="{B4197211-5B48-4A76-B43D-06013629ED8E}" type="sibTrans" cxnId="{0D0B035C-B16F-4E8B-8171-BC8676FD34AE}">
      <dgm:prSet/>
      <dgm:spPr/>
      <dgm:t>
        <a:bodyPr/>
        <a:lstStyle/>
        <a:p>
          <a:endParaRPr lang="es-EC">
            <a:solidFill>
              <a:srgbClr val="7030A0"/>
            </a:solidFill>
          </a:endParaRPr>
        </a:p>
      </dgm:t>
    </dgm:pt>
    <dgm:pt modelId="{4321448A-6D05-44FC-BB0C-A472B22DFED5}" type="pres">
      <dgm:prSet presAssocID="{AA1C9C50-D025-4A25-AAAC-AA92C652A73B}" presName="Name0" presStyleCnt="0">
        <dgm:presLayoutVars>
          <dgm:chPref val="1"/>
          <dgm:dir/>
          <dgm:animOne val="branch"/>
          <dgm:animLvl val="lvl"/>
          <dgm:resizeHandles val="exact"/>
        </dgm:presLayoutVars>
      </dgm:prSet>
      <dgm:spPr/>
      <dgm:t>
        <a:bodyPr/>
        <a:lstStyle/>
        <a:p>
          <a:endParaRPr lang="es-EC"/>
        </a:p>
      </dgm:t>
    </dgm:pt>
    <dgm:pt modelId="{B10D60EC-3173-46F5-9F6B-C7FD20C55290}" type="pres">
      <dgm:prSet presAssocID="{D036995E-3DA4-428F-AD5F-0C17E218A79A}" presName="root1" presStyleCnt="0"/>
      <dgm:spPr/>
    </dgm:pt>
    <dgm:pt modelId="{D6C3F2A2-50AE-4042-8C68-0A7EECAD9C1E}" type="pres">
      <dgm:prSet presAssocID="{D036995E-3DA4-428F-AD5F-0C17E218A79A}" presName="LevelOneTextNode" presStyleLbl="node0" presStyleIdx="0" presStyleCnt="1">
        <dgm:presLayoutVars>
          <dgm:chPref val="3"/>
        </dgm:presLayoutVars>
      </dgm:prSet>
      <dgm:spPr/>
      <dgm:t>
        <a:bodyPr/>
        <a:lstStyle/>
        <a:p>
          <a:endParaRPr lang="es-EC"/>
        </a:p>
      </dgm:t>
    </dgm:pt>
    <dgm:pt modelId="{AEE2A9A3-A734-4320-B833-063D63D8D7A5}" type="pres">
      <dgm:prSet presAssocID="{D036995E-3DA4-428F-AD5F-0C17E218A79A}" presName="level2hierChild" presStyleCnt="0"/>
      <dgm:spPr/>
    </dgm:pt>
    <dgm:pt modelId="{5C06A365-5614-4556-A632-3F57EBBB7F92}" type="pres">
      <dgm:prSet presAssocID="{E8154AE6-5641-4178-943C-CD92859DE5CC}" presName="conn2-1" presStyleLbl="parChTrans1D2" presStyleIdx="0" presStyleCnt="3"/>
      <dgm:spPr/>
      <dgm:t>
        <a:bodyPr/>
        <a:lstStyle/>
        <a:p>
          <a:endParaRPr lang="es-EC"/>
        </a:p>
      </dgm:t>
    </dgm:pt>
    <dgm:pt modelId="{06CA4DA0-FBFA-4A77-A1C2-E170BDBB23B0}" type="pres">
      <dgm:prSet presAssocID="{E8154AE6-5641-4178-943C-CD92859DE5CC}" presName="connTx" presStyleLbl="parChTrans1D2" presStyleIdx="0" presStyleCnt="3"/>
      <dgm:spPr/>
      <dgm:t>
        <a:bodyPr/>
        <a:lstStyle/>
        <a:p>
          <a:endParaRPr lang="es-EC"/>
        </a:p>
      </dgm:t>
    </dgm:pt>
    <dgm:pt modelId="{7F881E28-2561-467E-86A2-684F4D93F126}" type="pres">
      <dgm:prSet presAssocID="{BFA1B580-9EB8-44FA-AFBE-D4C386E4C461}" presName="root2" presStyleCnt="0"/>
      <dgm:spPr/>
    </dgm:pt>
    <dgm:pt modelId="{643237B7-FE5C-4482-8F66-CD460578758D}" type="pres">
      <dgm:prSet presAssocID="{BFA1B580-9EB8-44FA-AFBE-D4C386E4C461}" presName="LevelTwoTextNode" presStyleLbl="node2" presStyleIdx="0" presStyleCnt="3" custScaleY="122405" custLinFactNeighborX="17907" custLinFactNeighborY="-125">
        <dgm:presLayoutVars>
          <dgm:chPref val="3"/>
        </dgm:presLayoutVars>
      </dgm:prSet>
      <dgm:spPr/>
      <dgm:t>
        <a:bodyPr/>
        <a:lstStyle/>
        <a:p>
          <a:endParaRPr lang="es-EC"/>
        </a:p>
      </dgm:t>
    </dgm:pt>
    <dgm:pt modelId="{6D6A8914-A52F-4EE2-BF74-00DD7AA37CF2}" type="pres">
      <dgm:prSet presAssocID="{BFA1B580-9EB8-44FA-AFBE-D4C386E4C461}" presName="level3hierChild" presStyleCnt="0"/>
      <dgm:spPr/>
    </dgm:pt>
    <dgm:pt modelId="{A821E942-1515-4345-B08F-27E92E38B666}" type="pres">
      <dgm:prSet presAssocID="{FB0DB37A-9C15-4FAB-98F6-913AFFA98991}" presName="conn2-1" presStyleLbl="parChTrans1D2" presStyleIdx="1" presStyleCnt="3"/>
      <dgm:spPr/>
      <dgm:t>
        <a:bodyPr/>
        <a:lstStyle/>
        <a:p>
          <a:endParaRPr lang="es-EC"/>
        </a:p>
      </dgm:t>
    </dgm:pt>
    <dgm:pt modelId="{5C525B24-250F-4ADD-8BF5-1093784FD8EF}" type="pres">
      <dgm:prSet presAssocID="{FB0DB37A-9C15-4FAB-98F6-913AFFA98991}" presName="connTx" presStyleLbl="parChTrans1D2" presStyleIdx="1" presStyleCnt="3"/>
      <dgm:spPr/>
      <dgm:t>
        <a:bodyPr/>
        <a:lstStyle/>
        <a:p>
          <a:endParaRPr lang="es-EC"/>
        </a:p>
      </dgm:t>
    </dgm:pt>
    <dgm:pt modelId="{45201CE0-421D-4216-B647-470536794BFD}" type="pres">
      <dgm:prSet presAssocID="{118155E1-9470-4CC4-9B94-37EB3BD87672}" presName="root2" presStyleCnt="0"/>
      <dgm:spPr/>
    </dgm:pt>
    <dgm:pt modelId="{905F130F-4C2E-4FA1-B651-FEE36900D4E6}" type="pres">
      <dgm:prSet presAssocID="{118155E1-9470-4CC4-9B94-37EB3BD87672}" presName="LevelTwoTextNode" presStyleLbl="node2" presStyleIdx="1" presStyleCnt="3" custScaleY="155856" custLinFactNeighborX="16770" custLinFactNeighborY="5514">
        <dgm:presLayoutVars>
          <dgm:chPref val="3"/>
        </dgm:presLayoutVars>
      </dgm:prSet>
      <dgm:spPr/>
      <dgm:t>
        <a:bodyPr/>
        <a:lstStyle/>
        <a:p>
          <a:endParaRPr lang="es-EC"/>
        </a:p>
      </dgm:t>
    </dgm:pt>
    <dgm:pt modelId="{E179274D-904C-4263-95BA-B0C0B608DC65}" type="pres">
      <dgm:prSet presAssocID="{118155E1-9470-4CC4-9B94-37EB3BD87672}" presName="level3hierChild" presStyleCnt="0"/>
      <dgm:spPr/>
    </dgm:pt>
    <dgm:pt modelId="{7B1B708F-92ED-4007-AAAC-794E23A9C71D}" type="pres">
      <dgm:prSet presAssocID="{7645961F-03CE-4D49-A826-087F8F39D85D}" presName="conn2-1" presStyleLbl="parChTrans1D2" presStyleIdx="2" presStyleCnt="3"/>
      <dgm:spPr/>
      <dgm:t>
        <a:bodyPr/>
        <a:lstStyle/>
        <a:p>
          <a:endParaRPr lang="es-EC"/>
        </a:p>
      </dgm:t>
    </dgm:pt>
    <dgm:pt modelId="{B96860C1-6CE9-4C0E-B50A-61C366262671}" type="pres">
      <dgm:prSet presAssocID="{7645961F-03CE-4D49-A826-087F8F39D85D}" presName="connTx" presStyleLbl="parChTrans1D2" presStyleIdx="2" presStyleCnt="3"/>
      <dgm:spPr/>
      <dgm:t>
        <a:bodyPr/>
        <a:lstStyle/>
        <a:p>
          <a:endParaRPr lang="es-EC"/>
        </a:p>
      </dgm:t>
    </dgm:pt>
    <dgm:pt modelId="{4846A8DE-CA76-41EB-82E9-AC71F5CE8A5B}" type="pres">
      <dgm:prSet presAssocID="{00420613-BC53-4DC4-9768-95321E52E501}" presName="root2" presStyleCnt="0"/>
      <dgm:spPr/>
    </dgm:pt>
    <dgm:pt modelId="{F6B9632F-6096-48E7-83C1-7B5FB4C6D0BC}" type="pres">
      <dgm:prSet presAssocID="{00420613-BC53-4DC4-9768-95321E52E501}" presName="LevelTwoTextNode" presStyleLbl="node2" presStyleIdx="2" presStyleCnt="3" custScaleY="155998" custLinFactNeighborX="16356" custLinFactNeighborY="29056">
        <dgm:presLayoutVars>
          <dgm:chPref val="3"/>
        </dgm:presLayoutVars>
      </dgm:prSet>
      <dgm:spPr/>
      <dgm:t>
        <a:bodyPr/>
        <a:lstStyle/>
        <a:p>
          <a:endParaRPr lang="es-EC"/>
        </a:p>
      </dgm:t>
    </dgm:pt>
    <dgm:pt modelId="{81B9F237-7A1C-4A9C-BBD9-E52C4C27AF6E}" type="pres">
      <dgm:prSet presAssocID="{00420613-BC53-4DC4-9768-95321E52E501}" presName="level3hierChild" presStyleCnt="0"/>
      <dgm:spPr/>
    </dgm:pt>
  </dgm:ptLst>
  <dgm:cxnLst>
    <dgm:cxn modelId="{1F1745A9-39A3-46EC-A17C-E7E8A0674314}" type="presOf" srcId="{E8154AE6-5641-4178-943C-CD92859DE5CC}" destId="{5C06A365-5614-4556-A632-3F57EBBB7F92}" srcOrd="0" destOrd="0" presId="urn:microsoft.com/office/officeart/2008/layout/HorizontalMultiLevelHierarchy"/>
    <dgm:cxn modelId="{0910C8C6-5505-4591-843B-1E776084F11D}" type="presOf" srcId="{FB0DB37A-9C15-4FAB-98F6-913AFFA98991}" destId="{5C525B24-250F-4ADD-8BF5-1093784FD8EF}" srcOrd="1" destOrd="0" presId="urn:microsoft.com/office/officeart/2008/layout/HorizontalMultiLevelHierarchy"/>
    <dgm:cxn modelId="{DE4D339E-7DE5-4284-9ABD-195626D4D3D7}" srcId="{D036995E-3DA4-428F-AD5F-0C17E218A79A}" destId="{118155E1-9470-4CC4-9B94-37EB3BD87672}" srcOrd="1" destOrd="0" parTransId="{FB0DB37A-9C15-4FAB-98F6-913AFFA98991}" sibTransId="{62EE605D-7FF4-4DF6-9781-9D4111017B33}"/>
    <dgm:cxn modelId="{8EEC03A3-34E1-4BCE-8EC7-07F22D41EFD6}" type="presOf" srcId="{D036995E-3DA4-428F-AD5F-0C17E218A79A}" destId="{D6C3F2A2-50AE-4042-8C68-0A7EECAD9C1E}" srcOrd="0" destOrd="0" presId="urn:microsoft.com/office/officeart/2008/layout/HorizontalMultiLevelHierarchy"/>
    <dgm:cxn modelId="{16C5870F-2483-4173-8B3B-1794809A0214}" type="presOf" srcId="{7645961F-03CE-4D49-A826-087F8F39D85D}" destId="{7B1B708F-92ED-4007-AAAC-794E23A9C71D}" srcOrd="0" destOrd="0" presId="urn:microsoft.com/office/officeart/2008/layout/HorizontalMultiLevelHierarchy"/>
    <dgm:cxn modelId="{D220FF13-5CA2-4F7B-ADB3-BD6B9E5CEAF3}" type="presOf" srcId="{BFA1B580-9EB8-44FA-AFBE-D4C386E4C461}" destId="{643237B7-FE5C-4482-8F66-CD460578758D}" srcOrd="0" destOrd="0" presId="urn:microsoft.com/office/officeart/2008/layout/HorizontalMultiLevelHierarchy"/>
    <dgm:cxn modelId="{377B1811-053A-4B41-B17F-E1226E0F2F0B}" type="presOf" srcId="{FB0DB37A-9C15-4FAB-98F6-913AFFA98991}" destId="{A821E942-1515-4345-B08F-27E92E38B666}" srcOrd="0" destOrd="0" presId="urn:microsoft.com/office/officeart/2008/layout/HorizontalMultiLevelHierarchy"/>
    <dgm:cxn modelId="{7CFFC27B-2708-4BDA-97A2-77248C8DDD19}" type="presOf" srcId="{AA1C9C50-D025-4A25-AAAC-AA92C652A73B}" destId="{4321448A-6D05-44FC-BB0C-A472B22DFED5}" srcOrd="0" destOrd="0" presId="urn:microsoft.com/office/officeart/2008/layout/HorizontalMultiLevelHierarchy"/>
    <dgm:cxn modelId="{527710BF-80E1-428B-ACD8-E2B3F16847C9}" type="presOf" srcId="{118155E1-9470-4CC4-9B94-37EB3BD87672}" destId="{905F130F-4C2E-4FA1-B651-FEE36900D4E6}" srcOrd="0" destOrd="0" presId="urn:microsoft.com/office/officeart/2008/layout/HorizontalMultiLevelHierarchy"/>
    <dgm:cxn modelId="{0D0B035C-B16F-4E8B-8171-BC8676FD34AE}" srcId="{D036995E-3DA4-428F-AD5F-0C17E218A79A}" destId="{00420613-BC53-4DC4-9768-95321E52E501}" srcOrd="2" destOrd="0" parTransId="{7645961F-03CE-4D49-A826-087F8F39D85D}" sibTransId="{B4197211-5B48-4A76-B43D-06013629ED8E}"/>
    <dgm:cxn modelId="{654BB8AD-D486-4342-AA34-ED481BC8AA9F}" srcId="{AA1C9C50-D025-4A25-AAAC-AA92C652A73B}" destId="{D036995E-3DA4-428F-AD5F-0C17E218A79A}" srcOrd="0" destOrd="0" parTransId="{5FD699D5-88D4-4E51-B850-10AB32EB3614}" sibTransId="{92FE1CC6-1CDA-474C-9B5D-BB7CE5C6DC6F}"/>
    <dgm:cxn modelId="{30BC21C8-49C9-4E0D-A43A-E70C58D9C4C5}" type="presOf" srcId="{7645961F-03CE-4D49-A826-087F8F39D85D}" destId="{B96860C1-6CE9-4C0E-B50A-61C366262671}" srcOrd="1" destOrd="0" presId="urn:microsoft.com/office/officeart/2008/layout/HorizontalMultiLevelHierarchy"/>
    <dgm:cxn modelId="{4F82C91B-5579-4B15-A42C-68DCF41E5AE1}" type="presOf" srcId="{E8154AE6-5641-4178-943C-CD92859DE5CC}" destId="{06CA4DA0-FBFA-4A77-A1C2-E170BDBB23B0}" srcOrd="1" destOrd="0" presId="urn:microsoft.com/office/officeart/2008/layout/HorizontalMultiLevelHierarchy"/>
    <dgm:cxn modelId="{4331F129-E460-4A18-8DB9-A73F3302545E}" srcId="{D036995E-3DA4-428F-AD5F-0C17E218A79A}" destId="{BFA1B580-9EB8-44FA-AFBE-D4C386E4C461}" srcOrd="0" destOrd="0" parTransId="{E8154AE6-5641-4178-943C-CD92859DE5CC}" sibTransId="{1E45F46F-F877-465D-8444-41AC784B5E5C}"/>
    <dgm:cxn modelId="{295A5430-A831-47C8-8180-C58F1380339E}" type="presOf" srcId="{00420613-BC53-4DC4-9768-95321E52E501}" destId="{F6B9632F-6096-48E7-83C1-7B5FB4C6D0BC}" srcOrd="0" destOrd="0" presId="urn:microsoft.com/office/officeart/2008/layout/HorizontalMultiLevelHierarchy"/>
    <dgm:cxn modelId="{B153A242-DED2-4EEE-8F73-C2D7E5E093EC}" type="presParOf" srcId="{4321448A-6D05-44FC-BB0C-A472B22DFED5}" destId="{B10D60EC-3173-46F5-9F6B-C7FD20C55290}" srcOrd="0" destOrd="0" presId="urn:microsoft.com/office/officeart/2008/layout/HorizontalMultiLevelHierarchy"/>
    <dgm:cxn modelId="{89B2BDF9-D137-42E3-B7B0-236AAC0D07A0}" type="presParOf" srcId="{B10D60EC-3173-46F5-9F6B-C7FD20C55290}" destId="{D6C3F2A2-50AE-4042-8C68-0A7EECAD9C1E}" srcOrd="0" destOrd="0" presId="urn:microsoft.com/office/officeart/2008/layout/HorizontalMultiLevelHierarchy"/>
    <dgm:cxn modelId="{E20A3436-7DC8-47E0-B0D5-9F76BD7E0D81}" type="presParOf" srcId="{B10D60EC-3173-46F5-9F6B-C7FD20C55290}" destId="{AEE2A9A3-A734-4320-B833-063D63D8D7A5}" srcOrd="1" destOrd="0" presId="urn:microsoft.com/office/officeart/2008/layout/HorizontalMultiLevelHierarchy"/>
    <dgm:cxn modelId="{7F6FED0E-C3BD-4B22-A700-A27AF1C639C8}" type="presParOf" srcId="{AEE2A9A3-A734-4320-B833-063D63D8D7A5}" destId="{5C06A365-5614-4556-A632-3F57EBBB7F92}" srcOrd="0" destOrd="0" presId="urn:microsoft.com/office/officeart/2008/layout/HorizontalMultiLevelHierarchy"/>
    <dgm:cxn modelId="{25258598-7488-4A8F-8E0F-CB155F3C1740}" type="presParOf" srcId="{5C06A365-5614-4556-A632-3F57EBBB7F92}" destId="{06CA4DA0-FBFA-4A77-A1C2-E170BDBB23B0}" srcOrd="0" destOrd="0" presId="urn:microsoft.com/office/officeart/2008/layout/HorizontalMultiLevelHierarchy"/>
    <dgm:cxn modelId="{B5C13A54-1BEC-4123-BD89-00ABA1064823}" type="presParOf" srcId="{AEE2A9A3-A734-4320-B833-063D63D8D7A5}" destId="{7F881E28-2561-467E-86A2-684F4D93F126}" srcOrd="1" destOrd="0" presId="urn:microsoft.com/office/officeart/2008/layout/HorizontalMultiLevelHierarchy"/>
    <dgm:cxn modelId="{82405DC1-6D57-4B3E-B4B7-F0DFCA81F54A}" type="presParOf" srcId="{7F881E28-2561-467E-86A2-684F4D93F126}" destId="{643237B7-FE5C-4482-8F66-CD460578758D}" srcOrd="0" destOrd="0" presId="urn:microsoft.com/office/officeart/2008/layout/HorizontalMultiLevelHierarchy"/>
    <dgm:cxn modelId="{12C533A0-EE33-4176-9658-B6F9A3E96988}" type="presParOf" srcId="{7F881E28-2561-467E-86A2-684F4D93F126}" destId="{6D6A8914-A52F-4EE2-BF74-00DD7AA37CF2}" srcOrd="1" destOrd="0" presId="urn:microsoft.com/office/officeart/2008/layout/HorizontalMultiLevelHierarchy"/>
    <dgm:cxn modelId="{3BF25D7D-2D30-4913-B5D1-2F5A92C8313E}" type="presParOf" srcId="{AEE2A9A3-A734-4320-B833-063D63D8D7A5}" destId="{A821E942-1515-4345-B08F-27E92E38B666}" srcOrd="2" destOrd="0" presId="urn:microsoft.com/office/officeart/2008/layout/HorizontalMultiLevelHierarchy"/>
    <dgm:cxn modelId="{871E6A10-0216-41C3-9AE2-BE79F14885FC}" type="presParOf" srcId="{A821E942-1515-4345-B08F-27E92E38B666}" destId="{5C525B24-250F-4ADD-8BF5-1093784FD8EF}" srcOrd="0" destOrd="0" presId="urn:microsoft.com/office/officeart/2008/layout/HorizontalMultiLevelHierarchy"/>
    <dgm:cxn modelId="{DB6B229D-A507-4CD5-B677-568B77381165}" type="presParOf" srcId="{AEE2A9A3-A734-4320-B833-063D63D8D7A5}" destId="{45201CE0-421D-4216-B647-470536794BFD}" srcOrd="3" destOrd="0" presId="urn:microsoft.com/office/officeart/2008/layout/HorizontalMultiLevelHierarchy"/>
    <dgm:cxn modelId="{3590EFFA-27F5-4748-984B-2FDC5F25CBE9}" type="presParOf" srcId="{45201CE0-421D-4216-B647-470536794BFD}" destId="{905F130F-4C2E-4FA1-B651-FEE36900D4E6}" srcOrd="0" destOrd="0" presId="urn:microsoft.com/office/officeart/2008/layout/HorizontalMultiLevelHierarchy"/>
    <dgm:cxn modelId="{B71246A1-19DD-47C4-88E2-9C10EB4F887C}" type="presParOf" srcId="{45201CE0-421D-4216-B647-470536794BFD}" destId="{E179274D-904C-4263-95BA-B0C0B608DC65}" srcOrd="1" destOrd="0" presId="urn:microsoft.com/office/officeart/2008/layout/HorizontalMultiLevelHierarchy"/>
    <dgm:cxn modelId="{D0203500-6749-43C0-BB6D-60607F2343AF}" type="presParOf" srcId="{AEE2A9A3-A734-4320-B833-063D63D8D7A5}" destId="{7B1B708F-92ED-4007-AAAC-794E23A9C71D}" srcOrd="4" destOrd="0" presId="urn:microsoft.com/office/officeart/2008/layout/HorizontalMultiLevelHierarchy"/>
    <dgm:cxn modelId="{4998ED9B-AA82-4DC2-B4D8-77B213524981}" type="presParOf" srcId="{7B1B708F-92ED-4007-AAAC-794E23A9C71D}" destId="{B96860C1-6CE9-4C0E-B50A-61C366262671}" srcOrd="0" destOrd="0" presId="urn:microsoft.com/office/officeart/2008/layout/HorizontalMultiLevelHierarchy"/>
    <dgm:cxn modelId="{DD75B424-1FD5-493A-8A4D-B921B929A52F}" type="presParOf" srcId="{AEE2A9A3-A734-4320-B833-063D63D8D7A5}" destId="{4846A8DE-CA76-41EB-82E9-AC71F5CE8A5B}" srcOrd="5" destOrd="0" presId="urn:microsoft.com/office/officeart/2008/layout/HorizontalMultiLevelHierarchy"/>
    <dgm:cxn modelId="{EC092A66-305A-44FB-8363-F1EB86482145}" type="presParOf" srcId="{4846A8DE-CA76-41EB-82E9-AC71F5CE8A5B}" destId="{F6B9632F-6096-48E7-83C1-7B5FB4C6D0BC}" srcOrd="0" destOrd="0" presId="urn:microsoft.com/office/officeart/2008/layout/HorizontalMultiLevelHierarchy"/>
    <dgm:cxn modelId="{B3CA44AD-9B46-4616-A212-6E29FB71C06B}" type="presParOf" srcId="{4846A8DE-CA76-41EB-82E9-AC71F5CE8A5B}" destId="{81B9F237-7A1C-4A9C-BBD9-E52C4C27AF6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94ADD4-A37A-4C89-AD8F-731E9390350F}" type="doc">
      <dgm:prSet loTypeId="urn:microsoft.com/office/officeart/2005/8/layout/process2" loCatId="process" qsTypeId="urn:microsoft.com/office/officeart/2005/8/quickstyle/simple1" qsCatId="simple" csTypeId="urn:microsoft.com/office/officeart/2005/8/colors/colorful5" csCatId="colorful" phldr="1"/>
      <dgm:spPr/>
    </dgm:pt>
    <dgm:pt modelId="{1FB49117-D8D8-43B5-A28B-843900977417}">
      <dgm:prSet phldrT="[Texto]" custT="1"/>
      <dgm:spPr/>
      <dgm:t>
        <a:bodyPr/>
        <a:lstStyle/>
        <a:p>
          <a:r>
            <a:rPr lang="es-EC" sz="1800" b="0"/>
            <a:t>HÁBITO</a:t>
          </a:r>
        </a:p>
      </dgm:t>
    </dgm:pt>
    <dgm:pt modelId="{512707D2-06A0-49A5-82BF-D3B6AEBB6D9D}" type="parTrans" cxnId="{57863453-AD66-4D5F-A760-AC19C51BA013}">
      <dgm:prSet/>
      <dgm:spPr/>
      <dgm:t>
        <a:bodyPr/>
        <a:lstStyle/>
        <a:p>
          <a:endParaRPr lang="es-EC"/>
        </a:p>
      </dgm:t>
    </dgm:pt>
    <dgm:pt modelId="{59E26B3D-7CCA-4891-819D-27F7456192A5}" type="sibTrans" cxnId="{57863453-AD66-4D5F-A760-AC19C51BA013}">
      <dgm:prSet/>
      <dgm:spPr/>
      <dgm:t>
        <a:bodyPr/>
        <a:lstStyle/>
        <a:p>
          <a:endParaRPr lang="es-EC"/>
        </a:p>
      </dgm:t>
    </dgm:pt>
    <dgm:pt modelId="{006C5107-F225-4331-AA29-F7E700EF7C8C}">
      <dgm:prSet phldrT="[Texto]" custT="1"/>
      <dgm:spPr/>
      <dgm:t>
        <a:bodyPr/>
        <a:lstStyle/>
        <a:p>
          <a:r>
            <a:rPr lang="es-EC" sz="1500" dirty="0"/>
            <a:t>HABILIDAD BASICA </a:t>
          </a:r>
          <a:r>
            <a:rPr lang="es-EC" sz="1500" dirty="0" smtClean="0"/>
            <a:t>MOTRIZ</a:t>
          </a:r>
          <a:endParaRPr lang="es-EC" sz="1500" dirty="0"/>
        </a:p>
      </dgm:t>
    </dgm:pt>
    <dgm:pt modelId="{14984A23-0A5E-4E38-9566-0CB3D8957925}" type="parTrans" cxnId="{ECEB1B1F-379F-4C84-B2FC-DC4CB84500FB}">
      <dgm:prSet/>
      <dgm:spPr/>
      <dgm:t>
        <a:bodyPr/>
        <a:lstStyle/>
        <a:p>
          <a:endParaRPr lang="es-EC"/>
        </a:p>
      </dgm:t>
    </dgm:pt>
    <dgm:pt modelId="{7037A575-77DC-452F-80E4-851B379F7053}" type="sibTrans" cxnId="{ECEB1B1F-379F-4C84-B2FC-DC4CB84500FB}">
      <dgm:prSet/>
      <dgm:spPr/>
      <dgm:t>
        <a:bodyPr/>
        <a:lstStyle/>
        <a:p>
          <a:endParaRPr lang="es-EC"/>
        </a:p>
      </dgm:t>
    </dgm:pt>
    <dgm:pt modelId="{1FB4B0BC-C640-463F-9B14-1CA354DA2BA1}">
      <dgm:prSet phldrT="[Texto]" custT="1"/>
      <dgm:spPr/>
      <dgm:t>
        <a:bodyPr/>
        <a:lstStyle/>
        <a:p>
          <a:r>
            <a:rPr lang="es-EC" sz="1500"/>
            <a:t>HABILIDAD DEPORTIVA</a:t>
          </a:r>
        </a:p>
      </dgm:t>
    </dgm:pt>
    <dgm:pt modelId="{D40C0F88-7E5E-4ED0-B83F-7172882C6F7D}" type="parTrans" cxnId="{2392DDD5-047B-4D45-9F97-F12A6A8D3C2C}">
      <dgm:prSet/>
      <dgm:spPr/>
      <dgm:t>
        <a:bodyPr/>
        <a:lstStyle/>
        <a:p>
          <a:endParaRPr lang="es-EC"/>
        </a:p>
      </dgm:t>
    </dgm:pt>
    <dgm:pt modelId="{0C784D2A-BC7D-4604-8C5E-A6465C7E2507}" type="sibTrans" cxnId="{2392DDD5-047B-4D45-9F97-F12A6A8D3C2C}">
      <dgm:prSet/>
      <dgm:spPr/>
      <dgm:t>
        <a:bodyPr/>
        <a:lstStyle/>
        <a:p>
          <a:endParaRPr lang="es-EC"/>
        </a:p>
      </dgm:t>
    </dgm:pt>
    <dgm:pt modelId="{29D179B7-9650-44EF-9B9D-C951E20965A6}">
      <dgm:prSet phldrT="[Texto]" custT="1"/>
      <dgm:spPr/>
      <dgm:t>
        <a:bodyPr/>
        <a:lstStyle/>
        <a:p>
          <a:r>
            <a:rPr lang="es-EC" sz="1500"/>
            <a:t>ESTILO DEPORTIVO</a:t>
          </a:r>
        </a:p>
      </dgm:t>
    </dgm:pt>
    <dgm:pt modelId="{9E354F06-E87B-42B4-9F32-AD46C5E75E4E}" type="parTrans" cxnId="{67B23569-3D9F-42A4-A8F2-C19F831BCA9C}">
      <dgm:prSet/>
      <dgm:spPr/>
      <dgm:t>
        <a:bodyPr/>
        <a:lstStyle/>
        <a:p>
          <a:endParaRPr lang="es-EC"/>
        </a:p>
      </dgm:t>
    </dgm:pt>
    <dgm:pt modelId="{A317E775-C8EE-48A0-B80D-C01CBC798BE9}" type="sibTrans" cxnId="{67B23569-3D9F-42A4-A8F2-C19F831BCA9C}">
      <dgm:prSet/>
      <dgm:spPr/>
      <dgm:t>
        <a:bodyPr/>
        <a:lstStyle/>
        <a:p>
          <a:endParaRPr lang="es-EC"/>
        </a:p>
      </dgm:t>
    </dgm:pt>
    <dgm:pt modelId="{5EB7D3FE-2C82-4375-ADC3-DAEFE02AD1D5}" type="pres">
      <dgm:prSet presAssocID="{B094ADD4-A37A-4C89-AD8F-731E9390350F}" presName="linearFlow" presStyleCnt="0">
        <dgm:presLayoutVars>
          <dgm:resizeHandles val="exact"/>
        </dgm:presLayoutVars>
      </dgm:prSet>
      <dgm:spPr/>
    </dgm:pt>
    <dgm:pt modelId="{94611B09-FCC9-4E19-BDA3-F2574A8DEBCF}" type="pres">
      <dgm:prSet presAssocID="{1FB49117-D8D8-43B5-A28B-843900977417}" presName="node" presStyleLbl="node1" presStyleIdx="0" presStyleCnt="4" custScaleY="56448">
        <dgm:presLayoutVars>
          <dgm:bulletEnabled val="1"/>
        </dgm:presLayoutVars>
      </dgm:prSet>
      <dgm:spPr/>
      <dgm:t>
        <a:bodyPr/>
        <a:lstStyle/>
        <a:p>
          <a:endParaRPr lang="es-EC"/>
        </a:p>
      </dgm:t>
    </dgm:pt>
    <dgm:pt modelId="{D4B84F2F-4209-4B85-99E8-0292E4A2B52D}" type="pres">
      <dgm:prSet presAssocID="{59E26B3D-7CCA-4891-819D-27F7456192A5}" presName="sibTrans" presStyleLbl="sibTrans2D1" presStyleIdx="0" presStyleCnt="3"/>
      <dgm:spPr/>
      <dgm:t>
        <a:bodyPr/>
        <a:lstStyle/>
        <a:p>
          <a:endParaRPr lang="es-EC"/>
        </a:p>
      </dgm:t>
    </dgm:pt>
    <dgm:pt modelId="{74DA9BE7-0B4F-4974-A691-BF502CFE77F8}" type="pres">
      <dgm:prSet presAssocID="{59E26B3D-7CCA-4891-819D-27F7456192A5}" presName="connectorText" presStyleLbl="sibTrans2D1" presStyleIdx="0" presStyleCnt="3"/>
      <dgm:spPr/>
      <dgm:t>
        <a:bodyPr/>
        <a:lstStyle/>
        <a:p>
          <a:endParaRPr lang="es-EC"/>
        </a:p>
      </dgm:t>
    </dgm:pt>
    <dgm:pt modelId="{0FACC446-69A9-4808-AE3C-3857B57061BF}" type="pres">
      <dgm:prSet presAssocID="{006C5107-F225-4331-AA29-F7E700EF7C8C}" presName="node" presStyleLbl="node1" presStyleIdx="1" presStyleCnt="4">
        <dgm:presLayoutVars>
          <dgm:bulletEnabled val="1"/>
        </dgm:presLayoutVars>
      </dgm:prSet>
      <dgm:spPr/>
      <dgm:t>
        <a:bodyPr/>
        <a:lstStyle/>
        <a:p>
          <a:endParaRPr lang="es-EC"/>
        </a:p>
      </dgm:t>
    </dgm:pt>
    <dgm:pt modelId="{9A0BB816-0A08-44F2-BE76-FA24FDB4BC00}" type="pres">
      <dgm:prSet presAssocID="{7037A575-77DC-452F-80E4-851B379F7053}" presName="sibTrans" presStyleLbl="sibTrans2D1" presStyleIdx="1" presStyleCnt="3"/>
      <dgm:spPr/>
      <dgm:t>
        <a:bodyPr/>
        <a:lstStyle/>
        <a:p>
          <a:endParaRPr lang="es-EC"/>
        </a:p>
      </dgm:t>
    </dgm:pt>
    <dgm:pt modelId="{04C9CD8F-D37D-4042-B47F-9BAA0B1E39DD}" type="pres">
      <dgm:prSet presAssocID="{7037A575-77DC-452F-80E4-851B379F7053}" presName="connectorText" presStyleLbl="sibTrans2D1" presStyleIdx="1" presStyleCnt="3"/>
      <dgm:spPr/>
      <dgm:t>
        <a:bodyPr/>
        <a:lstStyle/>
        <a:p>
          <a:endParaRPr lang="es-EC"/>
        </a:p>
      </dgm:t>
    </dgm:pt>
    <dgm:pt modelId="{527E1D41-4E52-4FF3-9783-FFEA82280A7F}" type="pres">
      <dgm:prSet presAssocID="{1FB4B0BC-C640-463F-9B14-1CA354DA2BA1}" presName="node" presStyleLbl="node1" presStyleIdx="2" presStyleCnt="4">
        <dgm:presLayoutVars>
          <dgm:bulletEnabled val="1"/>
        </dgm:presLayoutVars>
      </dgm:prSet>
      <dgm:spPr/>
      <dgm:t>
        <a:bodyPr/>
        <a:lstStyle/>
        <a:p>
          <a:endParaRPr lang="es-EC"/>
        </a:p>
      </dgm:t>
    </dgm:pt>
    <dgm:pt modelId="{A324DD92-5168-416D-8D29-64A2908DDBB1}" type="pres">
      <dgm:prSet presAssocID="{0C784D2A-BC7D-4604-8C5E-A6465C7E2507}" presName="sibTrans" presStyleLbl="sibTrans2D1" presStyleIdx="2" presStyleCnt="3"/>
      <dgm:spPr/>
      <dgm:t>
        <a:bodyPr/>
        <a:lstStyle/>
        <a:p>
          <a:endParaRPr lang="es-EC"/>
        </a:p>
      </dgm:t>
    </dgm:pt>
    <dgm:pt modelId="{6F477981-00DF-44BB-9221-21608C597561}" type="pres">
      <dgm:prSet presAssocID="{0C784D2A-BC7D-4604-8C5E-A6465C7E2507}" presName="connectorText" presStyleLbl="sibTrans2D1" presStyleIdx="2" presStyleCnt="3"/>
      <dgm:spPr/>
      <dgm:t>
        <a:bodyPr/>
        <a:lstStyle/>
        <a:p>
          <a:endParaRPr lang="es-EC"/>
        </a:p>
      </dgm:t>
    </dgm:pt>
    <dgm:pt modelId="{70611129-2640-4A14-9E8E-1C14EE2F6D51}" type="pres">
      <dgm:prSet presAssocID="{29D179B7-9650-44EF-9B9D-C951E20965A6}" presName="node" presStyleLbl="node1" presStyleIdx="3" presStyleCnt="4">
        <dgm:presLayoutVars>
          <dgm:bulletEnabled val="1"/>
        </dgm:presLayoutVars>
      </dgm:prSet>
      <dgm:spPr/>
      <dgm:t>
        <a:bodyPr/>
        <a:lstStyle/>
        <a:p>
          <a:endParaRPr lang="es-EC"/>
        </a:p>
      </dgm:t>
    </dgm:pt>
  </dgm:ptLst>
  <dgm:cxnLst>
    <dgm:cxn modelId="{105B3C63-D826-4999-A361-FC3E88634086}" type="presOf" srcId="{7037A575-77DC-452F-80E4-851B379F7053}" destId="{9A0BB816-0A08-44F2-BE76-FA24FDB4BC00}" srcOrd="0" destOrd="0" presId="urn:microsoft.com/office/officeart/2005/8/layout/process2"/>
    <dgm:cxn modelId="{DE5AE97B-324B-4FAF-B8C5-431398F937F0}" type="presOf" srcId="{B094ADD4-A37A-4C89-AD8F-731E9390350F}" destId="{5EB7D3FE-2C82-4375-ADC3-DAEFE02AD1D5}" srcOrd="0" destOrd="0" presId="urn:microsoft.com/office/officeart/2005/8/layout/process2"/>
    <dgm:cxn modelId="{7B136DE7-7D43-44FF-9B37-12E1F9CCD33D}" type="presOf" srcId="{1FB49117-D8D8-43B5-A28B-843900977417}" destId="{94611B09-FCC9-4E19-BDA3-F2574A8DEBCF}" srcOrd="0" destOrd="0" presId="urn:microsoft.com/office/officeart/2005/8/layout/process2"/>
    <dgm:cxn modelId="{B138F713-5565-43E8-88FA-8B10E16D7373}" type="presOf" srcId="{006C5107-F225-4331-AA29-F7E700EF7C8C}" destId="{0FACC446-69A9-4808-AE3C-3857B57061BF}" srcOrd="0" destOrd="0" presId="urn:microsoft.com/office/officeart/2005/8/layout/process2"/>
    <dgm:cxn modelId="{6D96A912-08AF-4717-9091-9D5178B7990F}" type="presOf" srcId="{0C784D2A-BC7D-4604-8C5E-A6465C7E2507}" destId="{A324DD92-5168-416D-8D29-64A2908DDBB1}" srcOrd="0" destOrd="0" presId="urn:microsoft.com/office/officeart/2005/8/layout/process2"/>
    <dgm:cxn modelId="{FDDCF25A-1612-4DD8-8101-4A3A1FA5A855}" type="presOf" srcId="{59E26B3D-7CCA-4891-819D-27F7456192A5}" destId="{74DA9BE7-0B4F-4974-A691-BF502CFE77F8}" srcOrd="1" destOrd="0" presId="urn:microsoft.com/office/officeart/2005/8/layout/process2"/>
    <dgm:cxn modelId="{67B23569-3D9F-42A4-A8F2-C19F831BCA9C}" srcId="{B094ADD4-A37A-4C89-AD8F-731E9390350F}" destId="{29D179B7-9650-44EF-9B9D-C951E20965A6}" srcOrd="3" destOrd="0" parTransId="{9E354F06-E87B-42B4-9F32-AD46C5E75E4E}" sibTransId="{A317E775-C8EE-48A0-B80D-C01CBC798BE9}"/>
    <dgm:cxn modelId="{ECEB1B1F-379F-4C84-B2FC-DC4CB84500FB}" srcId="{B094ADD4-A37A-4C89-AD8F-731E9390350F}" destId="{006C5107-F225-4331-AA29-F7E700EF7C8C}" srcOrd="1" destOrd="0" parTransId="{14984A23-0A5E-4E38-9566-0CB3D8957925}" sibTransId="{7037A575-77DC-452F-80E4-851B379F7053}"/>
    <dgm:cxn modelId="{3F56BB50-EB4D-4129-ABBF-6D7527A66B34}" type="presOf" srcId="{7037A575-77DC-452F-80E4-851B379F7053}" destId="{04C9CD8F-D37D-4042-B47F-9BAA0B1E39DD}" srcOrd="1" destOrd="0" presId="urn:microsoft.com/office/officeart/2005/8/layout/process2"/>
    <dgm:cxn modelId="{6B53C424-8348-4B10-906D-71D90777EF26}" type="presOf" srcId="{1FB4B0BC-C640-463F-9B14-1CA354DA2BA1}" destId="{527E1D41-4E52-4FF3-9783-FFEA82280A7F}" srcOrd="0" destOrd="0" presId="urn:microsoft.com/office/officeart/2005/8/layout/process2"/>
    <dgm:cxn modelId="{711FC92F-61AE-4604-8057-0AA3FC723197}" type="presOf" srcId="{0C784D2A-BC7D-4604-8C5E-A6465C7E2507}" destId="{6F477981-00DF-44BB-9221-21608C597561}" srcOrd="1" destOrd="0" presId="urn:microsoft.com/office/officeart/2005/8/layout/process2"/>
    <dgm:cxn modelId="{DF2D68D1-8AAD-4FF2-8467-736B9986CB39}" type="presOf" srcId="{29D179B7-9650-44EF-9B9D-C951E20965A6}" destId="{70611129-2640-4A14-9E8E-1C14EE2F6D51}" srcOrd="0" destOrd="0" presId="urn:microsoft.com/office/officeart/2005/8/layout/process2"/>
    <dgm:cxn modelId="{2392DDD5-047B-4D45-9F97-F12A6A8D3C2C}" srcId="{B094ADD4-A37A-4C89-AD8F-731E9390350F}" destId="{1FB4B0BC-C640-463F-9B14-1CA354DA2BA1}" srcOrd="2" destOrd="0" parTransId="{D40C0F88-7E5E-4ED0-B83F-7172882C6F7D}" sibTransId="{0C784D2A-BC7D-4604-8C5E-A6465C7E2507}"/>
    <dgm:cxn modelId="{82087215-F874-4CA3-B8B6-8EC204032B19}" type="presOf" srcId="{59E26B3D-7CCA-4891-819D-27F7456192A5}" destId="{D4B84F2F-4209-4B85-99E8-0292E4A2B52D}" srcOrd="0" destOrd="0" presId="urn:microsoft.com/office/officeart/2005/8/layout/process2"/>
    <dgm:cxn modelId="{57863453-AD66-4D5F-A760-AC19C51BA013}" srcId="{B094ADD4-A37A-4C89-AD8F-731E9390350F}" destId="{1FB49117-D8D8-43B5-A28B-843900977417}" srcOrd="0" destOrd="0" parTransId="{512707D2-06A0-49A5-82BF-D3B6AEBB6D9D}" sibTransId="{59E26B3D-7CCA-4891-819D-27F7456192A5}"/>
    <dgm:cxn modelId="{6541DACF-EBFA-4BEA-A43A-A59AE34F76E8}" type="presParOf" srcId="{5EB7D3FE-2C82-4375-ADC3-DAEFE02AD1D5}" destId="{94611B09-FCC9-4E19-BDA3-F2574A8DEBCF}" srcOrd="0" destOrd="0" presId="urn:microsoft.com/office/officeart/2005/8/layout/process2"/>
    <dgm:cxn modelId="{7D8B07B1-1894-443C-9650-0D1F83915DC1}" type="presParOf" srcId="{5EB7D3FE-2C82-4375-ADC3-DAEFE02AD1D5}" destId="{D4B84F2F-4209-4B85-99E8-0292E4A2B52D}" srcOrd="1" destOrd="0" presId="urn:microsoft.com/office/officeart/2005/8/layout/process2"/>
    <dgm:cxn modelId="{D4601B8F-4218-4B8C-B85E-EC5AF8537E36}" type="presParOf" srcId="{D4B84F2F-4209-4B85-99E8-0292E4A2B52D}" destId="{74DA9BE7-0B4F-4974-A691-BF502CFE77F8}" srcOrd="0" destOrd="0" presId="urn:microsoft.com/office/officeart/2005/8/layout/process2"/>
    <dgm:cxn modelId="{A43385F9-399E-4753-A5C6-CC9B5E04F68E}" type="presParOf" srcId="{5EB7D3FE-2C82-4375-ADC3-DAEFE02AD1D5}" destId="{0FACC446-69A9-4808-AE3C-3857B57061BF}" srcOrd="2" destOrd="0" presId="urn:microsoft.com/office/officeart/2005/8/layout/process2"/>
    <dgm:cxn modelId="{92EA102F-6B2B-4EA6-B9C0-766085F4287E}" type="presParOf" srcId="{5EB7D3FE-2C82-4375-ADC3-DAEFE02AD1D5}" destId="{9A0BB816-0A08-44F2-BE76-FA24FDB4BC00}" srcOrd="3" destOrd="0" presId="urn:microsoft.com/office/officeart/2005/8/layout/process2"/>
    <dgm:cxn modelId="{65FE7D3B-267D-4FF9-8CFB-1FF746DD3175}" type="presParOf" srcId="{9A0BB816-0A08-44F2-BE76-FA24FDB4BC00}" destId="{04C9CD8F-D37D-4042-B47F-9BAA0B1E39DD}" srcOrd="0" destOrd="0" presId="urn:microsoft.com/office/officeart/2005/8/layout/process2"/>
    <dgm:cxn modelId="{2C2A368D-C1D2-4EC7-BE4C-D343B644AAC4}" type="presParOf" srcId="{5EB7D3FE-2C82-4375-ADC3-DAEFE02AD1D5}" destId="{527E1D41-4E52-4FF3-9783-FFEA82280A7F}" srcOrd="4" destOrd="0" presId="urn:microsoft.com/office/officeart/2005/8/layout/process2"/>
    <dgm:cxn modelId="{3C147949-9707-492B-82D5-F8D24C3FD5C7}" type="presParOf" srcId="{5EB7D3FE-2C82-4375-ADC3-DAEFE02AD1D5}" destId="{A324DD92-5168-416D-8D29-64A2908DDBB1}" srcOrd="5" destOrd="0" presId="urn:microsoft.com/office/officeart/2005/8/layout/process2"/>
    <dgm:cxn modelId="{42C118DD-9675-4878-970A-C0897014FEF5}" type="presParOf" srcId="{A324DD92-5168-416D-8D29-64A2908DDBB1}" destId="{6F477981-00DF-44BB-9221-21608C597561}" srcOrd="0" destOrd="0" presId="urn:microsoft.com/office/officeart/2005/8/layout/process2"/>
    <dgm:cxn modelId="{510F3A6E-66B6-4B9A-9CCF-02ECFC29BAC3}" type="presParOf" srcId="{5EB7D3FE-2C82-4375-ADC3-DAEFE02AD1D5}" destId="{70611129-2640-4A14-9E8E-1C14EE2F6D5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57DD8-9F82-4E37-B1B5-519A1FBC0C35}" type="datetimeFigureOut">
              <a:rPr lang="es-EC" smtClean="0"/>
              <a:t>09/06/2014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54D5C-BB3A-4D1D-A9DC-07318F0B020F}" type="slidenum">
              <a:rPr lang="es-EC" smtClean="0"/>
              <a:t>‹Nº›</a:t>
            </a:fld>
            <a:endParaRPr lang="es-EC"/>
          </a:p>
        </p:txBody>
      </p:sp>
    </p:spTree>
    <p:extLst>
      <p:ext uri="{BB962C8B-B14F-4D97-AF65-F5344CB8AC3E}">
        <p14:creationId xmlns:p14="http://schemas.microsoft.com/office/powerpoint/2010/main" val="176175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6054D5C-BB3A-4D1D-A9DC-07318F0B020F}" type="slidenum">
              <a:rPr lang="es-EC" smtClean="0"/>
              <a:t>11</a:t>
            </a:fld>
            <a:endParaRPr lang="es-EC"/>
          </a:p>
        </p:txBody>
      </p:sp>
    </p:spTree>
    <p:extLst>
      <p:ext uri="{BB962C8B-B14F-4D97-AF65-F5344CB8AC3E}">
        <p14:creationId xmlns:p14="http://schemas.microsoft.com/office/powerpoint/2010/main" val="316285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48C0EBF-6BD0-4F95-B125-853623AA62AE}" type="datetimeFigureOut">
              <a:rPr lang="es-EC" smtClean="0"/>
              <a:t>09/06/2014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327408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48C0EBF-6BD0-4F95-B125-853623AA62AE}" type="datetimeFigureOut">
              <a:rPr lang="es-EC" smtClean="0"/>
              <a:t>09/06/2014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355785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48C0EBF-6BD0-4F95-B125-853623AA62AE}" type="datetimeFigureOut">
              <a:rPr lang="es-EC" smtClean="0"/>
              <a:t>09/06/2014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395886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48C0EBF-6BD0-4F95-B125-853623AA62AE}" type="datetimeFigureOut">
              <a:rPr lang="es-EC" smtClean="0"/>
              <a:t>09/06/2014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379215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48C0EBF-6BD0-4F95-B125-853623AA62AE}" type="datetimeFigureOut">
              <a:rPr lang="es-EC" smtClean="0"/>
              <a:t>09/06/2014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285197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48C0EBF-6BD0-4F95-B125-853623AA62AE}" type="datetimeFigureOut">
              <a:rPr lang="es-EC" smtClean="0"/>
              <a:t>09/06/2014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284055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48C0EBF-6BD0-4F95-B125-853623AA62AE}" type="datetimeFigureOut">
              <a:rPr lang="es-EC" smtClean="0"/>
              <a:t>09/06/2014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405284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48C0EBF-6BD0-4F95-B125-853623AA62AE}" type="datetimeFigureOut">
              <a:rPr lang="es-EC" smtClean="0"/>
              <a:t>09/06/2014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205691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8C0EBF-6BD0-4F95-B125-853623AA62AE}" type="datetimeFigureOut">
              <a:rPr lang="es-EC" smtClean="0"/>
              <a:t>09/06/2014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270793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48C0EBF-6BD0-4F95-B125-853623AA62AE}" type="datetimeFigureOut">
              <a:rPr lang="es-EC" smtClean="0"/>
              <a:t>09/06/2014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367867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48C0EBF-6BD0-4F95-B125-853623AA62AE}" type="datetimeFigureOut">
              <a:rPr lang="es-EC" smtClean="0"/>
              <a:t>09/06/2014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4F8B330-EB56-46B0-AFBA-A6301F0B4DC8}" type="slidenum">
              <a:rPr lang="es-EC" smtClean="0"/>
              <a:t>‹Nº›</a:t>
            </a:fld>
            <a:endParaRPr lang="es-EC"/>
          </a:p>
        </p:txBody>
      </p:sp>
    </p:spTree>
    <p:extLst>
      <p:ext uri="{BB962C8B-B14F-4D97-AF65-F5344CB8AC3E}">
        <p14:creationId xmlns:p14="http://schemas.microsoft.com/office/powerpoint/2010/main" val="165945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C0EBF-6BD0-4F95-B125-853623AA62AE}" type="datetimeFigureOut">
              <a:rPr lang="es-EC" smtClean="0"/>
              <a:t>09/06/2014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B330-EB56-46B0-AFBA-A6301F0B4DC8}" type="slidenum">
              <a:rPr lang="es-EC" smtClean="0"/>
              <a:t>‹Nº›</a:t>
            </a:fld>
            <a:endParaRPr lang="es-EC"/>
          </a:p>
        </p:txBody>
      </p:sp>
    </p:spTree>
    <p:extLst>
      <p:ext uri="{BB962C8B-B14F-4D97-AF65-F5344CB8AC3E}">
        <p14:creationId xmlns:p14="http://schemas.microsoft.com/office/powerpoint/2010/main" val="53340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Videos%20Presentacion/Pre.%20T&#233;cnica.wmv" TargetMode="External"/><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png"/></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287" y="-45350"/>
            <a:ext cx="12163425" cy="6903350"/>
          </a:xfrm>
          <a:prstGeom prst="rect">
            <a:avLst/>
          </a:prstGeom>
          <a:ln>
            <a:noFill/>
          </a:ln>
        </p:spPr>
      </p:pic>
      <p:pic>
        <p:nvPicPr>
          <p:cNvPr id="6" name="Picture 2" descr="http://sege.espe.edu.ec/wp-content/uploads/2013/08/cropped-Comunicad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607" y="202899"/>
            <a:ext cx="7119678" cy="156201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802128" y="2109911"/>
            <a:ext cx="10702636" cy="1365305"/>
          </a:xfrm>
          <a:prstGeom prst="rect">
            <a:avLst/>
          </a:prstGeom>
          <a:solidFill>
            <a:srgbClr val="252525">
              <a:alpha val="34000"/>
            </a:srgbClr>
          </a:solidFill>
          <a:ln w="12700">
            <a:noFill/>
            <a:prstDash val="sys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4000" dirty="0" smtClean="0">
                <a:solidFill>
                  <a:schemeClr val="bg1"/>
                </a:solidFill>
              </a:rPr>
              <a:t>DEPARTAMENTO DE CIENCIAS HUMANAS Y SOCIALES </a:t>
            </a:r>
            <a:endParaRPr lang="es-EC" sz="4000" dirty="0">
              <a:solidFill>
                <a:schemeClr val="bg1"/>
              </a:solidFill>
            </a:endParaRPr>
          </a:p>
        </p:txBody>
      </p:sp>
      <p:pic>
        <p:nvPicPr>
          <p:cNvPr id="9" name="Picture 2" descr="http://cafder.espe.edu.ec/wp-content/uploads/2012/06/Imagen66-300x2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285" y="5001603"/>
            <a:ext cx="1499584" cy="1429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Marcador de contenido 2"/>
          <p:cNvSpPr txBox="1">
            <a:spLocks/>
          </p:cNvSpPr>
          <p:nvPr/>
        </p:nvSpPr>
        <p:spPr>
          <a:xfrm>
            <a:off x="802128" y="3477498"/>
            <a:ext cx="10702636" cy="1434718"/>
          </a:xfrm>
          <a:prstGeom prst="rect">
            <a:avLst/>
          </a:prstGeom>
          <a:solidFill>
            <a:srgbClr val="252525">
              <a:alpha val="33000"/>
            </a:srgbClr>
          </a:solidFill>
          <a:ln>
            <a:noFill/>
            <a:prstDash val="sys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4000" dirty="0" smtClean="0">
                <a:solidFill>
                  <a:schemeClr val="bg1"/>
                </a:solidFill>
              </a:rPr>
              <a:t>LICENCIATURA EN CIENCIAS DE LA ACTIVIDAD FÍSICA, DEPORTES Y RECREACIÓN</a:t>
            </a:r>
            <a:endParaRPr lang="es-EC" sz="4000" dirty="0">
              <a:solidFill>
                <a:schemeClr val="bg1"/>
              </a:solidFill>
            </a:endParaRPr>
          </a:p>
        </p:txBody>
      </p:sp>
      <p:sp>
        <p:nvSpPr>
          <p:cNvPr id="12" name="Marcador de contenido 2"/>
          <p:cNvSpPr txBox="1">
            <a:spLocks/>
          </p:cNvSpPr>
          <p:nvPr/>
        </p:nvSpPr>
        <p:spPr>
          <a:xfrm>
            <a:off x="346796" y="5519753"/>
            <a:ext cx="7328338" cy="860796"/>
          </a:xfrm>
          <a:prstGeom prst="rect">
            <a:avLst/>
          </a:prstGeom>
          <a:solidFill>
            <a:srgbClr val="252525">
              <a:alpha val="34000"/>
            </a:srgbClr>
          </a:solidFill>
          <a:ln>
            <a:noFill/>
            <a:prstDash val="sys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4000" dirty="0" smtClean="0">
                <a:solidFill>
                  <a:schemeClr val="bg1"/>
                </a:solidFill>
              </a:rPr>
              <a:t>AUTOR: NATALY AULES L.</a:t>
            </a:r>
            <a:endParaRPr lang="es-EC" sz="4000" dirty="0">
              <a:solidFill>
                <a:schemeClr val="bg1"/>
              </a:solidFill>
            </a:endParaRPr>
          </a:p>
        </p:txBody>
      </p:sp>
    </p:spTree>
    <p:extLst>
      <p:ext uri="{BB962C8B-B14F-4D97-AF65-F5344CB8AC3E}">
        <p14:creationId xmlns:p14="http://schemas.microsoft.com/office/powerpoint/2010/main" val="664957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250"/>
                                        <p:tgtEl>
                                          <p:spTgt spid="8"/>
                                        </p:tgtEl>
                                      </p:cBhvr>
                                    </p:animEffect>
                                    <p:anim calcmode="lin" valueType="num">
                                      <p:cBhvr>
                                        <p:cTn id="14" dur="1250" fill="hold"/>
                                        <p:tgtEl>
                                          <p:spTgt spid="8"/>
                                        </p:tgtEl>
                                        <p:attrNameLst>
                                          <p:attrName>ppt_x</p:attrName>
                                        </p:attrNameLst>
                                      </p:cBhvr>
                                      <p:tavLst>
                                        <p:tav tm="0">
                                          <p:val>
                                            <p:strVal val="#ppt_x"/>
                                          </p:val>
                                        </p:tav>
                                        <p:tav tm="100000">
                                          <p:val>
                                            <p:strVal val="#ppt_x"/>
                                          </p:val>
                                        </p:tav>
                                      </p:tavLst>
                                    </p:anim>
                                    <p:anim calcmode="lin" valueType="num">
                                      <p:cBhvr>
                                        <p:cTn id="15" dur="1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250"/>
                                        <p:tgtEl>
                                          <p:spTgt spid="9"/>
                                        </p:tgtEl>
                                      </p:cBhvr>
                                    </p:animEffect>
                                    <p:anim calcmode="lin" valueType="num">
                                      <p:cBhvr>
                                        <p:cTn id="20" dur="1250" fill="hold"/>
                                        <p:tgtEl>
                                          <p:spTgt spid="9"/>
                                        </p:tgtEl>
                                        <p:attrNameLst>
                                          <p:attrName>ppt_x</p:attrName>
                                        </p:attrNameLst>
                                      </p:cBhvr>
                                      <p:tavLst>
                                        <p:tav tm="0">
                                          <p:val>
                                            <p:strVal val="#ppt_x"/>
                                          </p:val>
                                        </p:tav>
                                        <p:tav tm="100000">
                                          <p:val>
                                            <p:strVal val="#ppt_x"/>
                                          </p:val>
                                        </p:tav>
                                      </p:tavLst>
                                    </p:anim>
                                    <p:anim calcmode="lin" valueType="num">
                                      <p:cBhvr>
                                        <p:cTn id="21" dur="1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75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250"/>
                                        <p:tgtEl>
                                          <p:spTgt spid="12"/>
                                        </p:tgtEl>
                                      </p:cBhvr>
                                    </p:animEffect>
                                    <p:anim calcmode="lin" valueType="num">
                                      <p:cBhvr>
                                        <p:cTn id="32" dur="1250" fill="hold"/>
                                        <p:tgtEl>
                                          <p:spTgt spid="12"/>
                                        </p:tgtEl>
                                        <p:attrNameLst>
                                          <p:attrName>ppt_x</p:attrName>
                                        </p:attrNameLst>
                                      </p:cBhvr>
                                      <p:tavLst>
                                        <p:tav tm="0">
                                          <p:val>
                                            <p:strVal val="#ppt_x"/>
                                          </p:val>
                                        </p:tav>
                                        <p:tav tm="100000">
                                          <p:val>
                                            <p:strVal val="#ppt_x"/>
                                          </p:val>
                                        </p:tav>
                                      </p:tavLst>
                                    </p:anim>
                                    <p:anim calcmode="lin" valueType="num">
                                      <p:cBhvr>
                                        <p:cTn id="33" dur="1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3381944" y="183348"/>
            <a:ext cx="6224910" cy="923330"/>
          </a:xfrm>
          <a:prstGeom prst="rect">
            <a:avLst/>
          </a:prstGeom>
          <a:noFill/>
        </p:spPr>
        <p:txBody>
          <a:bodyPr wrap="none" lIns="91440" tIns="45720" rIns="91440" bIns="45720">
            <a:spAutoFit/>
          </a:bodyPr>
          <a:lstStyle/>
          <a:p>
            <a:pPr algn="ctr"/>
            <a:r>
              <a:rPr lang="es-ES" sz="5400" b="1" dirty="0" smtClean="0">
                <a:ln w="12700">
                  <a:solidFill>
                    <a:schemeClr val="accent5"/>
                  </a:solidFill>
                  <a:prstDash val="solid"/>
                </a:ln>
                <a:solidFill>
                  <a:srgbClr val="FFFF00"/>
                </a:solidFill>
                <a:effectLst>
                  <a:glow rad="228600">
                    <a:schemeClr val="accent1">
                      <a:satMod val="175000"/>
                      <a:alpha val="40000"/>
                    </a:schemeClr>
                  </a:glow>
                </a:effectLst>
              </a:rPr>
              <a:t>TECNICA OFENSIVA</a:t>
            </a:r>
            <a:endParaRPr lang="es-ES" sz="5400" b="1" cap="none" spc="0" dirty="0">
              <a:ln w="12700">
                <a:solidFill>
                  <a:schemeClr val="accent5"/>
                </a:solidFill>
                <a:prstDash val="solid"/>
              </a:ln>
              <a:solidFill>
                <a:srgbClr val="FFFF00"/>
              </a:solidFill>
              <a:effectLst>
                <a:glow rad="228600">
                  <a:schemeClr val="accent1">
                    <a:satMod val="175000"/>
                    <a:alpha val="40000"/>
                  </a:schemeClr>
                </a:glow>
              </a:effectLst>
            </a:endParaRPr>
          </a:p>
        </p:txBody>
      </p:sp>
      <p:sp>
        <p:nvSpPr>
          <p:cNvPr id="6" name="Rectángulo 5"/>
          <p:cNvSpPr/>
          <p:nvPr/>
        </p:nvSpPr>
        <p:spPr>
          <a:xfrm>
            <a:off x="3938949" y="1180927"/>
            <a:ext cx="5000536" cy="923330"/>
          </a:xfrm>
          <a:prstGeom prst="rect">
            <a:avLst/>
          </a:prstGeom>
          <a:noFill/>
        </p:spPr>
        <p:txBody>
          <a:bodyPr wrap="none" lIns="91440" tIns="45720" rIns="91440" bIns="45720">
            <a:spAutoFit/>
          </a:bodyPr>
          <a:lstStyle/>
          <a:p>
            <a:pPr algn="r"/>
            <a:r>
              <a:rPr lang="es-ES" sz="5400" b="1" dirty="0" smtClean="0">
                <a:ln w="12700">
                  <a:solidFill>
                    <a:schemeClr val="accent5"/>
                  </a:solidFill>
                  <a:prstDash val="solid"/>
                </a:ln>
                <a:solidFill>
                  <a:srgbClr val="FF6600"/>
                </a:solidFill>
                <a:effectLst>
                  <a:glow rad="228600">
                    <a:schemeClr val="accent1">
                      <a:satMod val="175000"/>
                      <a:alpha val="40000"/>
                    </a:schemeClr>
                  </a:glow>
                </a:effectLst>
              </a:rPr>
              <a:t>FUNDAMENTOS</a:t>
            </a:r>
            <a:endParaRPr lang="es-ES" sz="5400" b="1" cap="none" spc="0" dirty="0">
              <a:ln w="12700">
                <a:solidFill>
                  <a:schemeClr val="accent5"/>
                </a:solidFill>
                <a:prstDash val="solid"/>
              </a:ln>
              <a:solidFill>
                <a:srgbClr val="FF6600"/>
              </a:solidFill>
              <a:effectLst>
                <a:glow rad="228600">
                  <a:schemeClr val="accent1">
                    <a:satMod val="175000"/>
                    <a:alpha val="40000"/>
                  </a:schemeClr>
                </a:glow>
              </a:effectLst>
            </a:endParaRPr>
          </a:p>
        </p:txBody>
      </p:sp>
      <p:grpSp>
        <p:nvGrpSpPr>
          <p:cNvPr id="17" name="Grupo 16"/>
          <p:cNvGrpSpPr/>
          <p:nvPr/>
        </p:nvGrpSpPr>
        <p:grpSpPr>
          <a:xfrm>
            <a:off x="912875" y="2425149"/>
            <a:ext cx="3256105" cy="1058400"/>
            <a:chOff x="0" y="4567215"/>
            <a:chExt cx="3688808" cy="1159811"/>
          </a:xfrm>
        </p:grpSpPr>
        <p:sp>
          <p:nvSpPr>
            <p:cNvPr id="18" name="Proceso alternativo 17"/>
            <p:cNvSpPr/>
            <p:nvPr/>
          </p:nvSpPr>
          <p:spPr>
            <a:xfrm rot="5400000">
              <a:off x="1264498" y="3302717"/>
              <a:ext cx="1159811" cy="3688808"/>
            </a:xfrm>
            <a:prstGeom prst="flowChartAlternateProcess">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9" name="Proceso alternativo 4"/>
            <p:cNvSpPr/>
            <p:nvPr/>
          </p:nvSpPr>
          <p:spPr>
            <a:xfrm>
              <a:off x="56616" y="4623831"/>
              <a:ext cx="3575576" cy="1046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DESPLAZAMIENTOS</a:t>
              </a:r>
              <a:endParaRPr lang="es-EC" sz="2000" kern="1200" dirty="0"/>
            </a:p>
          </p:txBody>
        </p:sp>
      </p:grpSp>
      <p:grpSp>
        <p:nvGrpSpPr>
          <p:cNvPr id="20" name="Grupo 19"/>
          <p:cNvGrpSpPr/>
          <p:nvPr/>
        </p:nvGrpSpPr>
        <p:grpSpPr>
          <a:xfrm>
            <a:off x="4591770" y="2425150"/>
            <a:ext cx="3019110" cy="1058400"/>
            <a:chOff x="0" y="4567215"/>
            <a:chExt cx="3688808" cy="1159811"/>
          </a:xfrm>
        </p:grpSpPr>
        <p:sp>
          <p:nvSpPr>
            <p:cNvPr id="21" name="Proceso alternativo 20"/>
            <p:cNvSpPr/>
            <p:nvPr/>
          </p:nvSpPr>
          <p:spPr>
            <a:xfrm rot="5400000">
              <a:off x="1264498" y="3302717"/>
              <a:ext cx="1159811" cy="3688808"/>
            </a:xfrm>
            <a:prstGeom prst="flowChartAlternateProcess">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2" name="Proceso alternativo 4"/>
            <p:cNvSpPr/>
            <p:nvPr/>
          </p:nvSpPr>
          <p:spPr>
            <a:xfrm>
              <a:off x="56615" y="4623832"/>
              <a:ext cx="3575576" cy="1046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RECEPCIÓN DEL BALÓN</a:t>
              </a:r>
              <a:endParaRPr lang="es-EC" sz="2000" kern="1200" dirty="0"/>
            </a:p>
          </p:txBody>
        </p:sp>
      </p:grpSp>
      <p:grpSp>
        <p:nvGrpSpPr>
          <p:cNvPr id="23" name="Grupo 22"/>
          <p:cNvGrpSpPr/>
          <p:nvPr/>
        </p:nvGrpSpPr>
        <p:grpSpPr>
          <a:xfrm>
            <a:off x="4565053" y="3911000"/>
            <a:ext cx="3062983" cy="1058400"/>
            <a:chOff x="0" y="4567215"/>
            <a:chExt cx="3688808" cy="1159811"/>
          </a:xfrm>
        </p:grpSpPr>
        <p:sp>
          <p:nvSpPr>
            <p:cNvPr id="24" name="Proceso alternativo 23"/>
            <p:cNvSpPr/>
            <p:nvPr/>
          </p:nvSpPr>
          <p:spPr>
            <a:xfrm rot="5400000">
              <a:off x="1264498" y="3302717"/>
              <a:ext cx="1159811" cy="3688808"/>
            </a:xfrm>
            <a:prstGeom prst="flowChartAlternateProcess">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5" name="Proceso alternativo 4"/>
            <p:cNvSpPr/>
            <p:nvPr/>
          </p:nvSpPr>
          <p:spPr>
            <a:xfrm>
              <a:off x="56616" y="4623831"/>
              <a:ext cx="3575576" cy="1046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GIROS Y PIVOTEO</a:t>
              </a:r>
              <a:endParaRPr lang="es-EC" sz="2000" kern="1200" dirty="0"/>
            </a:p>
          </p:txBody>
        </p:sp>
      </p:grpSp>
      <p:grpSp>
        <p:nvGrpSpPr>
          <p:cNvPr id="26" name="Grupo 25"/>
          <p:cNvGrpSpPr/>
          <p:nvPr/>
        </p:nvGrpSpPr>
        <p:grpSpPr>
          <a:xfrm>
            <a:off x="8033670" y="2425150"/>
            <a:ext cx="3567916" cy="1058400"/>
            <a:chOff x="0" y="4567215"/>
            <a:chExt cx="3688808" cy="1159811"/>
          </a:xfrm>
        </p:grpSpPr>
        <p:sp>
          <p:nvSpPr>
            <p:cNvPr id="27" name="Proceso alternativo 26"/>
            <p:cNvSpPr/>
            <p:nvPr/>
          </p:nvSpPr>
          <p:spPr>
            <a:xfrm rot="5400000">
              <a:off x="1264498" y="3302717"/>
              <a:ext cx="1159811" cy="3688808"/>
            </a:xfrm>
            <a:prstGeom prst="flowChartAlternateProcess">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8" name="Proceso alternativo 4"/>
            <p:cNvSpPr/>
            <p:nvPr/>
          </p:nvSpPr>
          <p:spPr>
            <a:xfrm>
              <a:off x="56616" y="4623831"/>
              <a:ext cx="3575576" cy="1046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AMAGOS Y FINTAS</a:t>
              </a:r>
              <a:endParaRPr lang="es-EC" sz="2000" kern="1200" dirty="0"/>
            </a:p>
          </p:txBody>
        </p:sp>
      </p:grpSp>
      <p:grpSp>
        <p:nvGrpSpPr>
          <p:cNvPr id="29" name="Grupo 28"/>
          <p:cNvGrpSpPr/>
          <p:nvPr/>
        </p:nvGrpSpPr>
        <p:grpSpPr>
          <a:xfrm>
            <a:off x="1358494" y="3859283"/>
            <a:ext cx="2364865" cy="1059455"/>
            <a:chOff x="0" y="4567215"/>
            <a:chExt cx="3688808" cy="1159811"/>
          </a:xfrm>
        </p:grpSpPr>
        <p:sp>
          <p:nvSpPr>
            <p:cNvPr id="30" name="Proceso alternativo 29"/>
            <p:cNvSpPr/>
            <p:nvPr/>
          </p:nvSpPr>
          <p:spPr>
            <a:xfrm rot="5400000">
              <a:off x="1264498" y="3302717"/>
              <a:ext cx="1159811" cy="3688808"/>
            </a:xfrm>
            <a:prstGeom prst="flowChartAlternateProcess">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1" name="Proceso alternativo 4"/>
            <p:cNvSpPr/>
            <p:nvPr/>
          </p:nvSpPr>
          <p:spPr>
            <a:xfrm>
              <a:off x="56616" y="4623831"/>
              <a:ext cx="3575576" cy="1046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PASES</a:t>
              </a:r>
              <a:endParaRPr lang="es-EC" sz="2000" kern="1200" dirty="0"/>
            </a:p>
          </p:txBody>
        </p:sp>
      </p:grpSp>
      <p:grpSp>
        <p:nvGrpSpPr>
          <p:cNvPr id="32" name="Grupo 31"/>
          <p:cNvGrpSpPr/>
          <p:nvPr/>
        </p:nvGrpSpPr>
        <p:grpSpPr>
          <a:xfrm>
            <a:off x="8635195" y="3909946"/>
            <a:ext cx="2364865" cy="1059455"/>
            <a:chOff x="0" y="4567215"/>
            <a:chExt cx="3688808" cy="1159811"/>
          </a:xfrm>
        </p:grpSpPr>
        <p:sp>
          <p:nvSpPr>
            <p:cNvPr id="33" name="Proceso alternativo 32"/>
            <p:cNvSpPr/>
            <p:nvPr/>
          </p:nvSpPr>
          <p:spPr>
            <a:xfrm rot="5400000">
              <a:off x="1264498" y="3302717"/>
              <a:ext cx="1159811" cy="3688808"/>
            </a:xfrm>
            <a:prstGeom prst="flowChartAlternateProcess">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4" name="Proceso alternativo 4"/>
            <p:cNvSpPr/>
            <p:nvPr/>
          </p:nvSpPr>
          <p:spPr>
            <a:xfrm>
              <a:off x="56616" y="4623831"/>
              <a:ext cx="3575576" cy="1046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DRIBLE</a:t>
              </a:r>
              <a:endParaRPr lang="es-EC" sz="2000" kern="1200" dirty="0"/>
            </a:p>
          </p:txBody>
        </p:sp>
      </p:grpSp>
      <p:grpSp>
        <p:nvGrpSpPr>
          <p:cNvPr id="35" name="Grupo 34"/>
          <p:cNvGrpSpPr/>
          <p:nvPr/>
        </p:nvGrpSpPr>
        <p:grpSpPr>
          <a:xfrm>
            <a:off x="4537245" y="5346450"/>
            <a:ext cx="3117509" cy="1058400"/>
            <a:chOff x="0" y="4567215"/>
            <a:chExt cx="3688808" cy="1159811"/>
          </a:xfrm>
          <a:solidFill>
            <a:srgbClr val="FFC000"/>
          </a:solidFill>
        </p:grpSpPr>
        <p:sp>
          <p:nvSpPr>
            <p:cNvPr id="36" name="Proceso alternativo 35"/>
            <p:cNvSpPr/>
            <p:nvPr/>
          </p:nvSpPr>
          <p:spPr>
            <a:xfrm rot="5400000">
              <a:off x="1264498" y="3302717"/>
              <a:ext cx="1159811" cy="3688808"/>
            </a:xfrm>
            <a:prstGeom prst="flowChartAlternateProcess">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7" name="Proceso alternativo 4"/>
            <p:cNvSpPr/>
            <p:nvPr/>
          </p:nvSpPr>
          <p:spPr>
            <a:xfrm>
              <a:off x="56616" y="4623831"/>
              <a:ext cx="3575576" cy="104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400" b="1" dirty="0" smtClean="0">
                  <a:solidFill>
                    <a:srgbClr val="0070C0"/>
                  </a:solidFill>
                </a:rPr>
                <a:t>LANZAMIENTOS</a:t>
              </a:r>
              <a:endParaRPr lang="es-EC" sz="2400" b="1" kern="1200" dirty="0">
                <a:solidFill>
                  <a:srgbClr val="0070C0"/>
                </a:solidFill>
              </a:endParaRPr>
            </a:p>
          </p:txBody>
        </p:sp>
      </p:grpSp>
    </p:spTree>
    <p:extLst>
      <p:ext uri="{BB962C8B-B14F-4D97-AF65-F5344CB8AC3E}">
        <p14:creationId xmlns:p14="http://schemas.microsoft.com/office/powerpoint/2010/main" val="195420487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3554054" y="269379"/>
            <a:ext cx="5083892" cy="923330"/>
          </a:xfrm>
          <a:prstGeom prst="rect">
            <a:avLst/>
          </a:prstGeom>
          <a:noFill/>
        </p:spPr>
        <p:txBody>
          <a:bodyPr wrap="none" lIns="91440" tIns="45720" rIns="91440" bIns="45720">
            <a:spAutoFit/>
          </a:bodyPr>
          <a:lstStyle/>
          <a:p>
            <a:pPr algn="r"/>
            <a:r>
              <a:rPr lang="es-ES" sz="5400" b="1" dirty="0" smtClean="0">
                <a:ln w="12700">
                  <a:solidFill>
                    <a:schemeClr val="accent5"/>
                  </a:solidFill>
                  <a:prstDash val="solid"/>
                </a:ln>
                <a:solidFill>
                  <a:srgbClr val="FF6600"/>
                </a:solidFill>
                <a:effectLst>
                  <a:glow rad="228600">
                    <a:schemeClr val="accent1">
                      <a:satMod val="175000"/>
                      <a:alpha val="40000"/>
                    </a:schemeClr>
                  </a:glow>
                </a:effectLst>
              </a:rPr>
              <a:t>LANZAMIENTOS</a:t>
            </a:r>
            <a:endParaRPr lang="es-ES" sz="5400" b="1" cap="none" spc="0" dirty="0">
              <a:ln w="12700">
                <a:solidFill>
                  <a:schemeClr val="accent5"/>
                </a:solidFill>
                <a:prstDash val="solid"/>
              </a:ln>
              <a:solidFill>
                <a:srgbClr val="FF6600"/>
              </a:solidFill>
              <a:effectLst>
                <a:glow rad="228600">
                  <a:schemeClr val="accent1">
                    <a:satMod val="175000"/>
                    <a:alpha val="40000"/>
                  </a:schemeClr>
                </a:glow>
              </a:effectLst>
            </a:endParaRPr>
          </a:p>
        </p:txBody>
      </p:sp>
      <p:grpSp>
        <p:nvGrpSpPr>
          <p:cNvPr id="8" name="Grupo 7"/>
          <p:cNvGrpSpPr/>
          <p:nvPr/>
        </p:nvGrpSpPr>
        <p:grpSpPr>
          <a:xfrm>
            <a:off x="520604" y="1504522"/>
            <a:ext cx="1675230" cy="877269"/>
            <a:chOff x="0" y="4567215"/>
            <a:chExt cx="3688808" cy="1159811"/>
          </a:xfrm>
          <a:solidFill>
            <a:srgbClr val="FFC000"/>
          </a:solidFill>
        </p:grpSpPr>
        <p:sp>
          <p:nvSpPr>
            <p:cNvPr id="9" name="Proceso alternativo 8"/>
            <p:cNvSpPr/>
            <p:nvPr/>
          </p:nvSpPr>
          <p:spPr>
            <a:xfrm rot="5400000">
              <a:off x="1264498" y="3302717"/>
              <a:ext cx="1159811" cy="3688808"/>
            </a:xfrm>
            <a:prstGeom prst="flowChartAlternateProcess">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1" name="Proceso alternativo 4"/>
            <p:cNvSpPr/>
            <p:nvPr/>
          </p:nvSpPr>
          <p:spPr>
            <a:xfrm>
              <a:off x="56616" y="4623831"/>
              <a:ext cx="3575576" cy="104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solidFill>
                    <a:srgbClr val="0070C0"/>
                  </a:solidFill>
                </a:rPr>
                <a:t>TIRO </a:t>
              </a:r>
            </a:p>
            <a:p>
              <a:pPr lvl="0" algn="ctr" defTabSz="889000">
                <a:lnSpc>
                  <a:spcPct val="90000"/>
                </a:lnSpc>
                <a:spcBef>
                  <a:spcPct val="0"/>
                </a:spcBef>
                <a:spcAft>
                  <a:spcPct val="35000"/>
                </a:spcAft>
              </a:pPr>
              <a:r>
                <a:rPr lang="es-EC" sz="2000" b="1" dirty="0" smtClean="0">
                  <a:solidFill>
                    <a:srgbClr val="0070C0"/>
                  </a:solidFill>
                </a:rPr>
                <a:t>LIBRE</a:t>
              </a:r>
              <a:endParaRPr lang="es-EC" sz="2000" b="1" kern="1200" dirty="0">
                <a:solidFill>
                  <a:srgbClr val="0070C0"/>
                </a:solidFill>
              </a:endParaRPr>
            </a:p>
          </p:txBody>
        </p:sp>
      </p:grpSp>
      <p:grpSp>
        <p:nvGrpSpPr>
          <p:cNvPr id="12" name="Grupo 11"/>
          <p:cNvGrpSpPr/>
          <p:nvPr/>
        </p:nvGrpSpPr>
        <p:grpSpPr>
          <a:xfrm>
            <a:off x="2475653" y="3148085"/>
            <a:ext cx="1675230" cy="877269"/>
            <a:chOff x="0" y="4567215"/>
            <a:chExt cx="3688808" cy="1159811"/>
          </a:xfrm>
          <a:solidFill>
            <a:srgbClr val="FFC000"/>
          </a:solidFill>
        </p:grpSpPr>
        <p:sp>
          <p:nvSpPr>
            <p:cNvPr id="13" name="Proceso alternativo 12"/>
            <p:cNvSpPr/>
            <p:nvPr/>
          </p:nvSpPr>
          <p:spPr>
            <a:xfrm rot="5400000">
              <a:off x="1264498" y="3302717"/>
              <a:ext cx="1159811" cy="3688808"/>
            </a:xfrm>
            <a:prstGeom prst="flowChartAlternateProcess">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4" name="Proceso alternativo 4"/>
            <p:cNvSpPr/>
            <p:nvPr/>
          </p:nvSpPr>
          <p:spPr>
            <a:xfrm>
              <a:off x="56616" y="4623831"/>
              <a:ext cx="3575576" cy="104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solidFill>
                    <a:srgbClr val="0070C0"/>
                  </a:solidFill>
                </a:rPr>
                <a:t>TIRO </a:t>
              </a:r>
            </a:p>
            <a:p>
              <a:pPr lvl="0" algn="ctr" defTabSz="889000">
                <a:lnSpc>
                  <a:spcPct val="90000"/>
                </a:lnSpc>
                <a:spcBef>
                  <a:spcPct val="0"/>
                </a:spcBef>
                <a:spcAft>
                  <a:spcPct val="35000"/>
                </a:spcAft>
              </a:pPr>
              <a:r>
                <a:rPr lang="es-EC" sz="2000" b="1" dirty="0" smtClean="0">
                  <a:solidFill>
                    <a:srgbClr val="0070C0"/>
                  </a:solidFill>
                </a:rPr>
                <a:t>ESTÁTICO</a:t>
              </a:r>
              <a:endParaRPr lang="es-EC" sz="2000" b="1" kern="1200" dirty="0">
                <a:solidFill>
                  <a:srgbClr val="0070C0"/>
                </a:solidFill>
              </a:endParaRPr>
            </a:p>
          </p:txBody>
        </p:sp>
      </p:grpSp>
      <p:grpSp>
        <p:nvGrpSpPr>
          <p:cNvPr id="15" name="Grupo 14"/>
          <p:cNvGrpSpPr/>
          <p:nvPr/>
        </p:nvGrpSpPr>
        <p:grpSpPr>
          <a:xfrm>
            <a:off x="4574356" y="1547345"/>
            <a:ext cx="1973180" cy="834446"/>
            <a:chOff x="0" y="4567215"/>
            <a:chExt cx="3688808" cy="1159811"/>
          </a:xfrm>
          <a:solidFill>
            <a:srgbClr val="FFC000"/>
          </a:solidFill>
        </p:grpSpPr>
        <p:sp>
          <p:nvSpPr>
            <p:cNvPr id="16" name="Proceso alternativo 15"/>
            <p:cNvSpPr/>
            <p:nvPr/>
          </p:nvSpPr>
          <p:spPr>
            <a:xfrm rot="5400000">
              <a:off x="1264498" y="3302717"/>
              <a:ext cx="1159811" cy="3688808"/>
            </a:xfrm>
            <a:prstGeom prst="flowChartAlternateProcess">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7" name="Proceso alternativo 4"/>
            <p:cNvSpPr/>
            <p:nvPr/>
          </p:nvSpPr>
          <p:spPr>
            <a:xfrm>
              <a:off x="56616" y="4623831"/>
              <a:ext cx="3575576" cy="104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solidFill>
                    <a:srgbClr val="0070C0"/>
                  </a:solidFill>
                </a:rPr>
                <a:t>TIRO </a:t>
              </a:r>
            </a:p>
            <a:p>
              <a:pPr lvl="0" algn="ctr" defTabSz="889000">
                <a:lnSpc>
                  <a:spcPct val="90000"/>
                </a:lnSpc>
                <a:spcBef>
                  <a:spcPct val="0"/>
                </a:spcBef>
                <a:spcAft>
                  <a:spcPct val="35000"/>
                </a:spcAft>
              </a:pPr>
              <a:r>
                <a:rPr lang="es-EC" sz="2000" b="1" dirty="0" smtClean="0">
                  <a:solidFill>
                    <a:srgbClr val="0070C0"/>
                  </a:solidFill>
                </a:rPr>
                <a:t>TRAS PARADA</a:t>
              </a:r>
              <a:endParaRPr lang="es-EC" sz="2000" b="1" kern="1200" dirty="0">
                <a:solidFill>
                  <a:srgbClr val="0070C0"/>
                </a:solidFill>
              </a:endParaRPr>
            </a:p>
          </p:txBody>
        </p:sp>
      </p:grpSp>
      <p:grpSp>
        <p:nvGrpSpPr>
          <p:cNvPr id="18" name="Grupo 17"/>
          <p:cNvGrpSpPr/>
          <p:nvPr/>
        </p:nvGrpSpPr>
        <p:grpSpPr>
          <a:xfrm>
            <a:off x="6946774" y="3148085"/>
            <a:ext cx="2272557" cy="827143"/>
            <a:chOff x="0" y="4567215"/>
            <a:chExt cx="3688808" cy="1159811"/>
          </a:xfrm>
          <a:solidFill>
            <a:srgbClr val="FFC000"/>
          </a:solidFill>
        </p:grpSpPr>
        <p:sp>
          <p:nvSpPr>
            <p:cNvPr id="19" name="Proceso alternativo 18"/>
            <p:cNvSpPr/>
            <p:nvPr/>
          </p:nvSpPr>
          <p:spPr>
            <a:xfrm rot="5400000">
              <a:off x="1264498" y="3302717"/>
              <a:ext cx="1159811" cy="3688808"/>
            </a:xfrm>
            <a:prstGeom prst="flowChartAlternateProcess">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0" name="Proceso alternativo 4"/>
            <p:cNvSpPr/>
            <p:nvPr/>
          </p:nvSpPr>
          <p:spPr>
            <a:xfrm>
              <a:off x="56616" y="4623831"/>
              <a:ext cx="3575576" cy="104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solidFill>
                    <a:srgbClr val="0070C0"/>
                  </a:solidFill>
                </a:rPr>
                <a:t>TIRO </a:t>
              </a:r>
            </a:p>
            <a:p>
              <a:pPr lvl="0" algn="ctr" defTabSz="889000">
                <a:lnSpc>
                  <a:spcPct val="90000"/>
                </a:lnSpc>
                <a:spcBef>
                  <a:spcPct val="0"/>
                </a:spcBef>
                <a:spcAft>
                  <a:spcPct val="35000"/>
                </a:spcAft>
              </a:pPr>
              <a:r>
                <a:rPr lang="es-EC" sz="2000" b="1" dirty="0" smtClean="0">
                  <a:solidFill>
                    <a:srgbClr val="0070C0"/>
                  </a:solidFill>
                </a:rPr>
                <a:t>EN SUSPENSIÓN</a:t>
              </a:r>
              <a:endParaRPr lang="es-EC" sz="2000" b="1" kern="1200" dirty="0">
                <a:solidFill>
                  <a:srgbClr val="0070C0"/>
                </a:solidFill>
              </a:endParaRPr>
            </a:p>
          </p:txBody>
        </p:sp>
      </p:grpSp>
      <p:grpSp>
        <p:nvGrpSpPr>
          <p:cNvPr id="21" name="Grupo 20"/>
          <p:cNvGrpSpPr/>
          <p:nvPr/>
        </p:nvGrpSpPr>
        <p:grpSpPr>
          <a:xfrm>
            <a:off x="9522659" y="1547345"/>
            <a:ext cx="2272557" cy="827143"/>
            <a:chOff x="0" y="4567215"/>
            <a:chExt cx="3688808" cy="1159811"/>
          </a:xfrm>
          <a:solidFill>
            <a:srgbClr val="FFC000"/>
          </a:solidFill>
        </p:grpSpPr>
        <p:sp>
          <p:nvSpPr>
            <p:cNvPr id="22" name="Proceso alternativo 21"/>
            <p:cNvSpPr/>
            <p:nvPr/>
          </p:nvSpPr>
          <p:spPr>
            <a:xfrm rot="5400000">
              <a:off x="1264498" y="3302717"/>
              <a:ext cx="1159811" cy="3688808"/>
            </a:xfrm>
            <a:prstGeom prst="flowChartAlternateProcess">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3" name="Proceso alternativo 4"/>
            <p:cNvSpPr/>
            <p:nvPr/>
          </p:nvSpPr>
          <p:spPr>
            <a:xfrm>
              <a:off x="56616" y="4623831"/>
              <a:ext cx="3575576" cy="104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solidFill>
                    <a:srgbClr val="0070C0"/>
                  </a:solidFill>
                </a:rPr>
                <a:t>TIRO </a:t>
              </a:r>
            </a:p>
            <a:p>
              <a:pPr lvl="0" algn="ctr" defTabSz="889000">
                <a:lnSpc>
                  <a:spcPct val="90000"/>
                </a:lnSpc>
                <a:spcBef>
                  <a:spcPct val="0"/>
                </a:spcBef>
                <a:spcAft>
                  <a:spcPct val="35000"/>
                </a:spcAft>
              </a:pPr>
              <a:r>
                <a:rPr lang="es-EC" sz="2000" b="1" dirty="0" smtClean="0">
                  <a:solidFill>
                    <a:srgbClr val="0070C0"/>
                  </a:solidFill>
                </a:rPr>
                <a:t>DE GANCHO</a:t>
              </a:r>
              <a:endParaRPr lang="es-EC" sz="2000" b="1" kern="1200" dirty="0">
                <a:solidFill>
                  <a:srgbClr val="0070C0"/>
                </a:solidFill>
              </a:endParaRPr>
            </a:p>
          </p:txBody>
        </p:sp>
      </p:grpSp>
      <p:pic>
        <p:nvPicPr>
          <p:cNvPr id="24" name="Imagen 23"/>
          <p:cNvPicPr/>
          <p:nvPr/>
        </p:nvPicPr>
        <p:blipFill>
          <a:blip r:embed="rId5" cstate="print"/>
          <a:srcRect/>
          <a:stretch>
            <a:fillRect/>
          </a:stretch>
        </p:blipFill>
        <p:spPr bwMode="auto">
          <a:xfrm>
            <a:off x="2832572" y="4276895"/>
            <a:ext cx="961390" cy="1967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Imagen 26"/>
          <p:cNvPicPr>
            <a:picLocks noChangeAspect="1"/>
          </p:cNvPicPr>
          <p:nvPr/>
        </p:nvPicPr>
        <p:blipFill>
          <a:blip r:embed="rId6"/>
          <a:stretch>
            <a:fillRect/>
          </a:stretch>
        </p:blipFill>
        <p:spPr>
          <a:xfrm>
            <a:off x="4734931" y="2723861"/>
            <a:ext cx="1695450" cy="1152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Imagen 27" descr="foto073"/>
          <p:cNvPicPr/>
          <p:nvPr/>
        </p:nvPicPr>
        <p:blipFill>
          <a:blip r:embed="rId7" cstate="print"/>
          <a:srcRect/>
          <a:stretch>
            <a:fillRect/>
          </a:stretch>
        </p:blipFill>
        <p:spPr bwMode="auto">
          <a:xfrm>
            <a:off x="6981653" y="4374271"/>
            <a:ext cx="2119810" cy="1340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Imagen 28" descr="mm"/>
          <p:cNvPicPr/>
          <p:nvPr/>
        </p:nvPicPr>
        <p:blipFill>
          <a:blip r:embed="rId8" cstate="print"/>
          <a:srcRect/>
          <a:stretch>
            <a:fillRect/>
          </a:stretch>
        </p:blipFill>
        <p:spPr bwMode="auto">
          <a:xfrm>
            <a:off x="9770602" y="2779733"/>
            <a:ext cx="1870126" cy="1521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Imagen 29" descr="foto071"/>
          <p:cNvPicPr/>
          <p:nvPr/>
        </p:nvPicPr>
        <p:blipFill>
          <a:blip r:embed="rId9" cstate="print"/>
          <a:srcRect/>
          <a:stretch>
            <a:fillRect/>
          </a:stretch>
        </p:blipFill>
        <p:spPr bwMode="auto">
          <a:xfrm>
            <a:off x="536190" y="2687441"/>
            <a:ext cx="1560162" cy="1483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Marcador de contenido 2"/>
          <p:cNvSpPr txBox="1">
            <a:spLocks/>
          </p:cNvSpPr>
          <p:nvPr/>
        </p:nvSpPr>
        <p:spPr>
          <a:xfrm>
            <a:off x="1761648" y="6331194"/>
            <a:ext cx="9114899" cy="526805"/>
          </a:xfrm>
          <a:prstGeom prst="rect">
            <a:avLst/>
          </a:prstGeom>
          <a:solidFill>
            <a:srgbClr val="0070C0"/>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es-EC" sz="2400" dirty="0" smtClean="0">
                <a:solidFill>
                  <a:srgbClr val="FFFF00"/>
                </a:solidFill>
              </a:rPr>
              <a:t>Estos lanzamientos se realizan por el lado de la mano preferente </a:t>
            </a:r>
            <a:endParaRPr lang="es-EC" sz="2400" dirty="0">
              <a:solidFill>
                <a:srgbClr val="FFFF00"/>
              </a:solidFill>
            </a:endParaRPr>
          </a:p>
        </p:txBody>
      </p:sp>
    </p:spTree>
    <p:extLst>
      <p:ext uri="{BB962C8B-B14F-4D97-AF65-F5344CB8AC3E}">
        <p14:creationId xmlns:p14="http://schemas.microsoft.com/office/powerpoint/2010/main" val="3345176457"/>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900" decel="100000" fill="hold"/>
                                        <p:tgtEl>
                                          <p:spTgt spid="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900" decel="100000" fill="hold"/>
                                        <p:tgtEl>
                                          <p:spTgt spid="2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900" decel="100000" fill="hold"/>
                                        <p:tgtEl>
                                          <p:spTgt spid="2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900" decel="100000" fill="hold"/>
                                        <p:tgtEl>
                                          <p:spTgt spid="2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900" decel="100000" fill="hold"/>
                                        <p:tgtEl>
                                          <p:spTgt spid="2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900" decel="100000" fill="hold"/>
                                        <p:tgtEl>
                                          <p:spTgt spid="29"/>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a:spLocks noGrp="1"/>
          </p:cNvSpPr>
          <p:nvPr>
            <p:ph idx="1"/>
          </p:nvPr>
        </p:nvSpPr>
        <p:spPr>
          <a:xfrm>
            <a:off x="433137" y="4768917"/>
            <a:ext cx="11261558" cy="1102493"/>
          </a:xfrm>
          <a:gradFill flip="none" rotWithShape="1">
            <a:gsLst>
              <a:gs pos="100000">
                <a:schemeClr val="accent2">
                  <a:lumMod val="40000"/>
                  <a:lumOff val="60000"/>
                  <a:alpha val="93000"/>
                </a:schemeClr>
              </a:gs>
              <a:gs pos="35000">
                <a:schemeClr val="accent3">
                  <a:lumMod val="0"/>
                  <a:lumOff val="100000"/>
                </a:schemeClr>
              </a:gs>
              <a:gs pos="100000">
                <a:schemeClr val="accent3">
                  <a:lumMod val="100000"/>
                </a:schemeClr>
              </a:gs>
            </a:gsLst>
            <a:lin ang="2400000" scaled="0"/>
            <a:tileRect/>
          </a:gradFill>
        </p:spPr>
        <p:style>
          <a:lnRef idx="1">
            <a:schemeClr val="accent3"/>
          </a:lnRef>
          <a:fillRef idx="2">
            <a:schemeClr val="accent3"/>
          </a:fillRef>
          <a:effectRef idx="1">
            <a:schemeClr val="accent3"/>
          </a:effectRef>
          <a:fontRef idx="minor">
            <a:schemeClr val="dk1"/>
          </a:fontRef>
        </p:style>
        <p:txBody>
          <a:bodyPr>
            <a:normAutofit/>
          </a:bodyPr>
          <a:lstStyle/>
          <a:p>
            <a:pPr marL="0" indent="0" algn="just">
              <a:buNone/>
            </a:pPr>
            <a:r>
              <a:rPr lang="es-EC" sz="2400" dirty="0" smtClean="0">
                <a:solidFill>
                  <a:srgbClr val="FF6600"/>
                </a:solidFill>
              </a:rPr>
              <a:t>Son tiros que se realizan en movimiento, después de driblar o recibir un pase, en la que, de un modo continuo, sin detenerse, se realizan dos pasos de acercamiento para realizar la canasta.</a:t>
            </a:r>
            <a:endParaRPr lang="es-EC" sz="2400" dirty="0">
              <a:solidFill>
                <a:srgbClr val="FF6600"/>
              </a:solidFill>
            </a:endParaRPr>
          </a:p>
        </p:txBody>
      </p:sp>
      <p:sp>
        <p:nvSpPr>
          <p:cNvPr id="4" name="Rectángulo 3"/>
          <p:cNvSpPr/>
          <p:nvPr/>
        </p:nvSpPr>
        <p:spPr>
          <a:xfrm>
            <a:off x="1330463" y="229189"/>
            <a:ext cx="9531071" cy="923330"/>
          </a:xfrm>
          <a:prstGeom prst="rect">
            <a:avLst/>
          </a:prstGeom>
          <a:noFill/>
        </p:spPr>
        <p:txBody>
          <a:bodyPr wrap="none" lIns="91440" tIns="45720" rIns="91440" bIns="45720">
            <a:spAutoFit/>
          </a:bodyPr>
          <a:lstStyle/>
          <a:p>
            <a:pPr algn="ctr"/>
            <a:r>
              <a:rPr lang="es-ES" sz="5400" b="1" dirty="0" smtClean="0">
                <a:ln w="12700">
                  <a:solidFill>
                    <a:schemeClr val="accent5"/>
                  </a:solidFill>
                  <a:prstDash val="solid"/>
                </a:ln>
                <a:solidFill>
                  <a:srgbClr val="FFFF00"/>
                </a:solidFill>
                <a:effectLst>
                  <a:glow rad="228600">
                    <a:schemeClr val="accent1">
                      <a:satMod val="175000"/>
                      <a:alpha val="40000"/>
                    </a:schemeClr>
                  </a:glow>
                </a:effectLst>
              </a:rPr>
              <a:t>TIRO AL ARO EN MOVIMIENTO</a:t>
            </a:r>
            <a:endParaRPr lang="es-ES" sz="5400" b="1" cap="none" spc="0" dirty="0">
              <a:ln w="12700">
                <a:solidFill>
                  <a:schemeClr val="accent5"/>
                </a:solidFill>
                <a:prstDash val="solid"/>
              </a:ln>
              <a:solidFill>
                <a:srgbClr val="FFFF00"/>
              </a:solidFill>
              <a:effectLst>
                <a:glow rad="228600">
                  <a:schemeClr val="accent1">
                    <a:satMod val="175000"/>
                    <a:alpha val="40000"/>
                  </a:schemeClr>
                </a:glow>
              </a:effectLst>
            </a:endParaRPr>
          </a:p>
        </p:txBody>
      </p:sp>
      <p:pic>
        <p:nvPicPr>
          <p:cNvPr id="2" name="Imagen 1"/>
          <p:cNvPicPr>
            <a:picLocks noChangeAspect="1"/>
          </p:cNvPicPr>
          <p:nvPr/>
        </p:nvPicPr>
        <p:blipFill>
          <a:blip r:embed="rId4"/>
          <a:stretch>
            <a:fillRect/>
          </a:stretch>
        </p:blipFill>
        <p:spPr>
          <a:xfrm>
            <a:off x="3681410" y="1152519"/>
            <a:ext cx="4829175" cy="3209925"/>
          </a:xfrm>
          <a:prstGeom prst="rect">
            <a:avLst/>
          </a:prstGeom>
          <a:ln>
            <a:noFill/>
          </a:ln>
          <a:effectLst>
            <a:softEdge rad="112500"/>
          </a:effectLst>
        </p:spPr>
      </p:pic>
      <p:sp>
        <p:nvSpPr>
          <p:cNvPr id="8" name="Marcador de contenido 2"/>
          <p:cNvSpPr txBox="1">
            <a:spLocks/>
          </p:cNvSpPr>
          <p:nvPr/>
        </p:nvSpPr>
        <p:spPr>
          <a:xfrm>
            <a:off x="433137" y="6069853"/>
            <a:ext cx="11261558" cy="788148"/>
          </a:xfrm>
          <a:prstGeom prst="rect">
            <a:avLst/>
          </a:prstGeom>
          <a:gradFill flip="none" rotWithShape="1">
            <a:gsLst>
              <a:gs pos="100000">
                <a:schemeClr val="accent2">
                  <a:lumMod val="40000"/>
                  <a:lumOff val="60000"/>
                  <a:alpha val="93000"/>
                </a:schemeClr>
              </a:gs>
              <a:gs pos="35000">
                <a:schemeClr val="accent3">
                  <a:lumMod val="0"/>
                  <a:lumOff val="100000"/>
                </a:schemeClr>
              </a:gs>
              <a:gs pos="100000">
                <a:schemeClr val="accent3">
                  <a:lumMod val="100000"/>
                </a:schemeClr>
              </a:gs>
            </a:gsLst>
            <a:lin ang="2400000" scaled="0"/>
            <a:tileRect/>
          </a:gra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es-EC" sz="2400" dirty="0" smtClean="0">
                <a:solidFill>
                  <a:srgbClr val="FF6600"/>
                </a:solidFill>
              </a:rPr>
              <a:t>Para realizar este tipo de tiro se utiliza la bilateralidad, ya que en acciones de juego es importante tener la habilidad de realizarlo por ambos lados.</a:t>
            </a:r>
            <a:endParaRPr lang="es-EC" sz="2400" dirty="0">
              <a:solidFill>
                <a:srgbClr val="FF6600"/>
              </a:solidFill>
            </a:endParaRPr>
          </a:p>
        </p:txBody>
      </p:sp>
    </p:spTree>
    <p:extLst>
      <p:ext uri="{BB962C8B-B14F-4D97-AF65-F5344CB8AC3E}">
        <p14:creationId xmlns:p14="http://schemas.microsoft.com/office/powerpoint/2010/main" val="184888034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a:xfrm>
            <a:off x="853298" y="2362763"/>
            <a:ext cx="7162800" cy="3613081"/>
          </a:xfrm>
          <a:gradFill flip="none" rotWithShape="1">
            <a:gsLst>
              <a:gs pos="0">
                <a:schemeClr val="accent6">
                  <a:lumMod val="0"/>
                  <a:lumOff val="100000"/>
                  <a:alpha val="73000"/>
                </a:schemeClr>
              </a:gs>
              <a:gs pos="35000">
                <a:schemeClr val="accent6">
                  <a:lumMod val="0"/>
                  <a:lumOff val="100000"/>
                </a:schemeClr>
              </a:gs>
              <a:gs pos="100000">
                <a:schemeClr val="accent6">
                  <a:lumMod val="100000"/>
                </a:schemeClr>
              </a:gs>
            </a:gsLst>
            <a:path path="circle">
              <a:fillToRect l="100000" b="100000"/>
            </a:path>
            <a:tileRect t="-100000" r="-100000"/>
          </a:gradFill>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C" dirty="0" smtClean="0">
                <a:solidFill>
                  <a:schemeClr val="tx1"/>
                </a:solidFill>
              </a:rPr>
              <a:t>Ritmo uniforme</a:t>
            </a:r>
            <a:endParaRPr lang="es-EC" dirty="0">
              <a:solidFill>
                <a:schemeClr val="tx1"/>
              </a:solidFill>
            </a:endParaRPr>
          </a:p>
          <a:p>
            <a:pPr algn="just"/>
            <a:r>
              <a:rPr lang="es-EC" dirty="0">
                <a:solidFill>
                  <a:schemeClr val="tx1"/>
                </a:solidFill>
              </a:rPr>
              <a:t>Realizar 2 pasos de </a:t>
            </a:r>
            <a:r>
              <a:rPr lang="es-EC" dirty="0" smtClean="0">
                <a:solidFill>
                  <a:schemeClr val="tx1"/>
                </a:solidFill>
              </a:rPr>
              <a:t>aproximación del lado de tiro</a:t>
            </a:r>
          </a:p>
          <a:p>
            <a:pPr algn="just"/>
            <a:r>
              <a:rPr lang="es-EC" dirty="0" smtClean="0">
                <a:solidFill>
                  <a:schemeClr val="tx1"/>
                </a:solidFill>
              </a:rPr>
              <a:t>Elevar la rodilla del lado de tiro</a:t>
            </a:r>
          </a:p>
          <a:p>
            <a:pPr algn="just"/>
            <a:r>
              <a:rPr lang="es-EC" dirty="0" smtClean="0">
                <a:solidFill>
                  <a:schemeClr val="tx1"/>
                </a:solidFill>
              </a:rPr>
              <a:t>Saltar</a:t>
            </a:r>
          </a:p>
          <a:p>
            <a:pPr algn="just"/>
            <a:r>
              <a:rPr lang="es-EC" dirty="0" smtClean="0">
                <a:solidFill>
                  <a:schemeClr val="tx1"/>
                </a:solidFill>
              </a:rPr>
              <a:t>Agarrar del balón con ambas manos</a:t>
            </a:r>
          </a:p>
          <a:p>
            <a:pPr algn="just"/>
            <a:r>
              <a:rPr lang="es-EC" dirty="0" smtClean="0">
                <a:solidFill>
                  <a:schemeClr val="tx1"/>
                </a:solidFill>
              </a:rPr>
              <a:t>Lanzar según el lado de tiro</a:t>
            </a:r>
          </a:p>
        </p:txBody>
      </p:sp>
      <p:sp>
        <p:nvSpPr>
          <p:cNvPr id="5" name="Rectángulo 4"/>
          <p:cNvSpPr/>
          <p:nvPr/>
        </p:nvSpPr>
        <p:spPr>
          <a:xfrm>
            <a:off x="4838508" y="566241"/>
            <a:ext cx="3799438" cy="923330"/>
          </a:xfrm>
          <a:prstGeom prst="rect">
            <a:avLst/>
          </a:prstGeom>
          <a:noFill/>
        </p:spPr>
        <p:txBody>
          <a:bodyPr wrap="none" lIns="91440" tIns="45720" rIns="91440" bIns="45720">
            <a:spAutoFit/>
          </a:bodyPr>
          <a:lstStyle/>
          <a:p>
            <a:pPr algn="r"/>
            <a:r>
              <a:rPr lang="es-ES" sz="5400" b="1" dirty="0" smtClean="0">
                <a:ln w="12700">
                  <a:solidFill>
                    <a:schemeClr val="accent5"/>
                  </a:solidFill>
                  <a:prstDash val="solid"/>
                </a:ln>
                <a:solidFill>
                  <a:srgbClr val="92D050"/>
                </a:solidFill>
                <a:effectLst>
                  <a:glow rad="228600">
                    <a:schemeClr val="accent1">
                      <a:satMod val="175000"/>
                      <a:alpha val="40000"/>
                    </a:schemeClr>
                  </a:glow>
                </a:effectLst>
              </a:rPr>
              <a:t>EJECUCIÓN</a:t>
            </a:r>
            <a:endParaRPr lang="es-ES" sz="5400" b="1" cap="none" spc="0" dirty="0">
              <a:ln w="12700">
                <a:solidFill>
                  <a:schemeClr val="accent5"/>
                </a:solidFill>
                <a:prstDash val="solid"/>
              </a:ln>
              <a:solidFill>
                <a:srgbClr val="92D050"/>
              </a:solidFill>
              <a:effectLst>
                <a:glow rad="228600">
                  <a:schemeClr val="accent1">
                    <a:satMod val="175000"/>
                    <a:alpha val="40000"/>
                  </a:schemeClr>
                </a:glow>
              </a:effectLst>
            </a:endParaRPr>
          </a:p>
        </p:txBody>
      </p:sp>
      <p:pic>
        <p:nvPicPr>
          <p:cNvPr id="6" name="Imagen 5"/>
          <p:cNvPicPr>
            <a:picLocks noChangeAspect="1"/>
          </p:cNvPicPr>
          <p:nvPr/>
        </p:nvPicPr>
        <p:blipFill>
          <a:blip r:embed="rId3"/>
          <a:stretch>
            <a:fillRect/>
          </a:stretch>
        </p:blipFill>
        <p:spPr>
          <a:xfrm>
            <a:off x="9058274" y="2428875"/>
            <a:ext cx="1362075" cy="3480858"/>
          </a:xfrm>
          <a:prstGeom prst="rect">
            <a:avLst/>
          </a:prstGeom>
          <a:ln w="88900" cap="sq" cmpd="thickThin">
            <a:solidFill>
              <a:schemeClr val="tx1">
                <a:lumMod val="65000"/>
                <a:lumOff val="3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72863779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a:spLocks noGrp="1"/>
          </p:cNvSpPr>
          <p:nvPr>
            <p:ph idx="1"/>
          </p:nvPr>
        </p:nvSpPr>
        <p:spPr>
          <a:xfrm>
            <a:off x="500574" y="2238970"/>
            <a:ext cx="4657165" cy="3976600"/>
          </a:xfrm>
          <a:gradFill flip="none" rotWithShape="1">
            <a:gsLst>
              <a:gs pos="0">
                <a:schemeClr val="accent6">
                  <a:lumMod val="0"/>
                  <a:lumOff val="100000"/>
                  <a:alpha val="73000"/>
                </a:schemeClr>
              </a:gs>
              <a:gs pos="35000">
                <a:schemeClr val="accent6">
                  <a:lumMod val="0"/>
                  <a:lumOff val="100000"/>
                </a:schemeClr>
              </a:gs>
              <a:gs pos="100000">
                <a:schemeClr val="accent6">
                  <a:lumMod val="100000"/>
                </a:schemeClr>
              </a:gs>
            </a:gsLst>
            <a:path path="circle">
              <a:fillToRect l="100000" b="100000"/>
            </a:path>
            <a:tileRect t="-100000" r="-100000"/>
          </a:gradFill>
        </p:spPr>
        <p:style>
          <a:lnRef idx="1">
            <a:schemeClr val="accent6"/>
          </a:lnRef>
          <a:fillRef idx="2">
            <a:schemeClr val="accent6"/>
          </a:fillRef>
          <a:effectRef idx="1">
            <a:schemeClr val="accent6"/>
          </a:effectRef>
          <a:fontRef idx="minor">
            <a:schemeClr val="dk1"/>
          </a:fontRef>
        </p:style>
        <p:txBody>
          <a:bodyPr>
            <a:noAutofit/>
          </a:bodyPr>
          <a:lstStyle/>
          <a:p>
            <a:pPr marL="457200" indent="-457200" algn="just">
              <a:lnSpc>
                <a:spcPct val="100000"/>
              </a:lnSpc>
              <a:buFont typeface="+mj-lt"/>
              <a:buAutoNum type="arabicPeriod"/>
            </a:pPr>
            <a:r>
              <a:rPr lang="es-EC" sz="2400" dirty="0" smtClean="0">
                <a:solidFill>
                  <a:schemeClr val="tx1"/>
                </a:solidFill>
              </a:rPr>
              <a:t>Medir mal la distancia hacia la canasta.</a:t>
            </a:r>
          </a:p>
          <a:p>
            <a:pPr marL="457200" indent="-457200" algn="just">
              <a:lnSpc>
                <a:spcPct val="100000"/>
              </a:lnSpc>
              <a:buFont typeface="+mj-lt"/>
              <a:buAutoNum type="arabicPeriod"/>
            </a:pPr>
            <a:r>
              <a:rPr lang="es-EC" sz="2400" dirty="0" smtClean="0">
                <a:solidFill>
                  <a:schemeClr val="tx1"/>
                </a:solidFill>
              </a:rPr>
              <a:t>Mala distribución de los pasos.</a:t>
            </a:r>
          </a:p>
          <a:p>
            <a:pPr marL="457200" indent="-457200" algn="just">
              <a:lnSpc>
                <a:spcPct val="100000"/>
              </a:lnSpc>
              <a:buFont typeface="+mj-lt"/>
              <a:buAutoNum type="arabicPeriod"/>
            </a:pPr>
            <a:r>
              <a:rPr lang="es-EC" sz="2400" dirty="0" smtClean="0">
                <a:solidFill>
                  <a:schemeClr val="tx1"/>
                </a:solidFill>
              </a:rPr>
              <a:t>Caminar al realizar los dos pasos de acercamiento.</a:t>
            </a:r>
          </a:p>
          <a:p>
            <a:pPr marL="457200" indent="-457200" algn="just">
              <a:lnSpc>
                <a:spcPct val="100000"/>
              </a:lnSpc>
              <a:buFont typeface="+mj-lt"/>
              <a:buAutoNum type="arabicPeriod"/>
            </a:pPr>
            <a:r>
              <a:rPr lang="es-EC" sz="2400" dirty="0" smtClean="0">
                <a:solidFill>
                  <a:schemeClr val="tx1"/>
                </a:solidFill>
              </a:rPr>
              <a:t>Llevar el balón en una mano.</a:t>
            </a:r>
          </a:p>
          <a:p>
            <a:pPr marL="457200" indent="-457200" algn="just">
              <a:lnSpc>
                <a:spcPct val="100000"/>
              </a:lnSpc>
              <a:buFont typeface="+mj-lt"/>
              <a:buAutoNum type="arabicPeriod"/>
            </a:pPr>
            <a:r>
              <a:rPr lang="es-EC" sz="2400" dirty="0" smtClean="0">
                <a:solidFill>
                  <a:schemeClr val="tx1"/>
                </a:solidFill>
              </a:rPr>
              <a:t>Mirada al piso al realizar los pasos de acercamiento.</a:t>
            </a:r>
          </a:p>
          <a:p>
            <a:pPr algn="just">
              <a:lnSpc>
                <a:spcPct val="100000"/>
              </a:lnSpc>
            </a:pPr>
            <a:endParaRPr lang="es-EC" sz="2400" dirty="0" smtClean="0">
              <a:solidFill>
                <a:schemeClr val="tx1"/>
              </a:solidFill>
            </a:endParaRPr>
          </a:p>
        </p:txBody>
      </p:sp>
      <p:sp>
        <p:nvSpPr>
          <p:cNvPr id="5" name="Rectángulo 4"/>
          <p:cNvSpPr/>
          <p:nvPr/>
        </p:nvSpPr>
        <p:spPr>
          <a:xfrm>
            <a:off x="853294" y="396210"/>
            <a:ext cx="3951723" cy="1446550"/>
          </a:xfrm>
          <a:prstGeom prst="rect">
            <a:avLst/>
          </a:prstGeom>
          <a:noFill/>
        </p:spPr>
        <p:txBody>
          <a:bodyPr wrap="none" lIns="91440" tIns="45720" rIns="91440" bIns="45720">
            <a:spAutoFit/>
          </a:bodyPr>
          <a:lstStyle/>
          <a:p>
            <a:pPr algn="ctr"/>
            <a:r>
              <a:rPr lang="es-ES" sz="4400" b="1" dirty="0" smtClean="0">
                <a:ln w="12700">
                  <a:solidFill>
                    <a:schemeClr val="accent5"/>
                  </a:solidFill>
                  <a:prstDash val="solid"/>
                </a:ln>
                <a:solidFill>
                  <a:srgbClr val="92D050"/>
                </a:solidFill>
                <a:effectLst>
                  <a:glow rad="228600">
                    <a:schemeClr val="accent1">
                      <a:satMod val="175000"/>
                      <a:alpha val="40000"/>
                    </a:schemeClr>
                  </a:glow>
                </a:effectLst>
              </a:rPr>
              <a:t>ERRORES MÁS </a:t>
            </a:r>
          </a:p>
          <a:p>
            <a:pPr algn="ctr"/>
            <a:r>
              <a:rPr lang="es-ES" sz="4400" b="1" dirty="0" smtClean="0">
                <a:ln w="12700">
                  <a:solidFill>
                    <a:schemeClr val="accent5"/>
                  </a:solidFill>
                  <a:prstDash val="solid"/>
                </a:ln>
                <a:solidFill>
                  <a:srgbClr val="92D050"/>
                </a:solidFill>
                <a:effectLst>
                  <a:glow rad="228600">
                    <a:schemeClr val="accent1">
                      <a:satMod val="175000"/>
                      <a:alpha val="40000"/>
                    </a:schemeClr>
                  </a:glow>
                </a:effectLst>
              </a:rPr>
              <a:t>FRECUENTES</a:t>
            </a:r>
            <a:endParaRPr lang="es-ES" sz="4400" b="1" cap="none" spc="0" dirty="0">
              <a:ln w="12700">
                <a:solidFill>
                  <a:schemeClr val="accent5"/>
                </a:solidFill>
                <a:prstDash val="solid"/>
              </a:ln>
              <a:solidFill>
                <a:srgbClr val="92D050"/>
              </a:solidFill>
              <a:effectLst>
                <a:glow rad="228600">
                  <a:schemeClr val="accent1">
                    <a:satMod val="175000"/>
                    <a:alpha val="40000"/>
                  </a:schemeClr>
                </a:glow>
              </a:effectLst>
            </a:endParaRPr>
          </a:p>
        </p:txBody>
      </p:sp>
      <p:sp>
        <p:nvSpPr>
          <p:cNvPr id="7" name="Marcador de contenido 2"/>
          <p:cNvSpPr txBox="1">
            <a:spLocks/>
          </p:cNvSpPr>
          <p:nvPr/>
        </p:nvSpPr>
        <p:spPr>
          <a:xfrm>
            <a:off x="6011033" y="1601771"/>
            <a:ext cx="5673925" cy="4914114"/>
          </a:xfrm>
          <a:prstGeom prst="rect">
            <a:avLst/>
          </a:prstGeom>
          <a:gradFill flip="none" rotWithShape="1">
            <a:gsLst>
              <a:gs pos="0">
                <a:schemeClr val="accent6">
                  <a:lumMod val="0"/>
                  <a:lumOff val="100000"/>
                  <a:alpha val="73000"/>
                </a:schemeClr>
              </a:gs>
              <a:gs pos="35000">
                <a:schemeClr val="accent6">
                  <a:lumMod val="0"/>
                  <a:lumOff val="100000"/>
                </a:schemeClr>
              </a:gs>
              <a:gs pos="100000">
                <a:schemeClr val="accent6">
                  <a:lumMod val="100000"/>
                </a:schemeClr>
              </a:gs>
            </a:gsLst>
            <a:path path="circle">
              <a:fillToRect l="100000" b="100000"/>
            </a:path>
            <a:tileRect t="-100000" r="-100000"/>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14350" indent="-514350" algn="just">
              <a:buFont typeface="+mj-lt"/>
              <a:buAutoNum type="arabicPeriod"/>
            </a:pPr>
            <a:r>
              <a:rPr lang="es-EC" dirty="0" smtClean="0">
                <a:solidFill>
                  <a:schemeClr val="tx1"/>
                </a:solidFill>
              </a:rPr>
              <a:t>Calcular correctamente la distancia hacia la canasta.</a:t>
            </a:r>
          </a:p>
          <a:p>
            <a:pPr marL="514350" indent="-514350" algn="just">
              <a:buFont typeface="+mj-lt"/>
              <a:buAutoNum type="arabicPeriod"/>
            </a:pPr>
            <a:r>
              <a:rPr lang="es-EC" dirty="0" smtClean="0">
                <a:solidFill>
                  <a:schemeClr val="tx1"/>
                </a:solidFill>
              </a:rPr>
              <a:t>Los pasos deberán realizarse en longitud más no en altura, el primer paso debe ser más largo que al segundo, no realizar más de dos pasos.</a:t>
            </a:r>
          </a:p>
          <a:p>
            <a:pPr marL="514350" indent="-514350" algn="just">
              <a:buFont typeface="+mj-lt"/>
              <a:buAutoNum type="arabicPeriod"/>
            </a:pPr>
            <a:r>
              <a:rPr lang="es-EC" dirty="0" smtClean="0">
                <a:solidFill>
                  <a:schemeClr val="tx1"/>
                </a:solidFill>
              </a:rPr>
              <a:t>Realizar el acercamiento sin detenerse.</a:t>
            </a:r>
          </a:p>
          <a:p>
            <a:pPr marL="514350" indent="-514350" algn="just">
              <a:buFont typeface="+mj-lt"/>
              <a:buAutoNum type="arabicPeriod"/>
            </a:pPr>
            <a:r>
              <a:rPr lang="es-EC" dirty="0" smtClean="0">
                <a:solidFill>
                  <a:schemeClr val="tx1"/>
                </a:solidFill>
              </a:rPr>
              <a:t>El balón debe llevarse entre las dos manos.</a:t>
            </a:r>
          </a:p>
          <a:p>
            <a:pPr marL="514350" indent="-514350" algn="just">
              <a:buFont typeface="+mj-lt"/>
              <a:buAutoNum type="arabicPeriod"/>
            </a:pPr>
            <a:r>
              <a:rPr lang="es-EC" dirty="0" smtClean="0">
                <a:solidFill>
                  <a:schemeClr val="tx1"/>
                </a:solidFill>
              </a:rPr>
              <a:t>Mirar a la canasta al realizar los pasos de acercamiento.</a:t>
            </a:r>
          </a:p>
          <a:p>
            <a:pPr algn="just"/>
            <a:endParaRPr lang="es-EC" dirty="0" smtClean="0">
              <a:solidFill>
                <a:schemeClr val="tx1"/>
              </a:solidFill>
            </a:endParaRPr>
          </a:p>
        </p:txBody>
      </p:sp>
      <p:sp>
        <p:nvSpPr>
          <p:cNvPr id="8" name="Rectángulo 7"/>
          <p:cNvSpPr/>
          <p:nvPr/>
        </p:nvSpPr>
        <p:spPr>
          <a:xfrm>
            <a:off x="6764944" y="77611"/>
            <a:ext cx="4596195" cy="1446550"/>
          </a:xfrm>
          <a:prstGeom prst="rect">
            <a:avLst/>
          </a:prstGeom>
          <a:noFill/>
        </p:spPr>
        <p:txBody>
          <a:bodyPr wrap="none" lIns="91440" tIns="45720" rIns="91440" bIns="45720">
            <a:spAutoFit/>
          </a:bodyPr>
          <a:lstStyle/>
          <a:p>
            <a:pPr algn="ctr"/>
            <a:r>
              <a:rPr lang="es-ES" sz="4400" b="1" dirty="0" smtClean="0">
                <a:ln w="12700">
                  <a:solidFill>
                    <a:schemeClr val="accent5"/>
                  </a:solidFill>
                  <a:prstDash val="solid"/>
                </a:ln>
                <a:solidFill>
                  <a:srgbClr val="92D050"/>
                </a:solidFill>
                <a:effectLst>
                  <a:glow rad="228600">
                    <a:schemeClr val="accent1">
                      <a:satMod val="175000"/>
                      <a:alpha val="40000"/>
                    </a:schemeClr>
                  </a:glow>
                </a:effectLst>
              </a:rPr>
              <a:t>PROCEDIMIENTO </a:t>
            </a:r>
          </a:p>
          <a:p>
            <a:pPr algn="ctr"/>
            <a:r>
              <a:rPr lang="es-ES" sz="4400" b="1" dirty="0" smtClean="0">
                <a:ln w="12700">
                  <a:solidFill>
                    <a:schemeClr val="accent5"/>
                  </a:solidFill>
                  <a:prstDash val="solid"/>
                </a:ln>
                <a:solidFill>
                  <a:srgbClr val="92D050"/>
                </a:solidFill>
                <a:effectLst>
                  <a:glow rad="228600">
                    <a:schemeClr val="accent1">
                      <a:satMod val="175000"/>
                      <a:alpha val="40000"/>
                    </a:schemeClr>
                  </a:glow>
                </a:effectLst>
              </a:rPr>
              <a:t>CORRECTO</a:t>
            </a:r>
          </a:p>
        </p:txBody>
      </p:sp>
    </p:spTree>
    <p:extLst>
      <p:ext uri="{BB962C8B-B14F-4D97-AF65-F5344CB8AC3E}">
        <p14:creationId xmlns:p14="http://schemas.microsoft.com/office/powerpoint/2010/main" val="6636043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3188310663"/>
              </p:ext>
            </p:extLst>
          </p:nvPr>
        </p:nvGraphicFramePr>
        <p:xfrm>
          <a:off x="838200" y="1426464"/>
          <a:ext cx="10515600" cy="4992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2416210" y="310209"/>
            <a:ext cx="7359579" cy="923330"/>
          </a:xfrm>
          <a:prstGeom prst="rect">
            <a:avLst/>
          </a:prstGeom>
          <a:noFill/>
        </p:spPr>
        <p:txBody>
          <a:bodyPr wrap="none" lIns="91440" tIns="45720" rIns="91440" bIns="45720">
            <a:spAutoFit/>
          </a:bodyPr>
          <a:lstStyle/>
          <a:p>
            <a:pPr algn="r"/>
            <a:r>
              <a:rPr lang="es-ES" sz="5400" b="1" dirty="0" smtClean="0">
                <a:ln w="12700">
                  <a:solidFill>
                    <a:schemeClr val="bg1"/>
                  </a:solidFill>
                  <a:prstDash val="solid"/>
                </a:ln>
                <a:solidFill>
                  <a:srgbClr val="00B0F0"/>
                </a:solidFill>
                <a:effectLst>
                  <a:glow rad="228600">
                    <a:schemeClr val="accent4">
                      <a:satMod val="175000"/>
                      <a:alpha val="40000"/>
                    </a:schemeClr>
                  </a:glow>
                </a:effectLst>
              </a:rPr>
              <a:t>CAPACIDADES FÍSICAS:</a:t>
            </a:r>
            <a:endParaRPr lang="es-ES" sz="5400" b="1" cap="none" spc="0" dirty="0">
              <a:ln w="12700">
                <a:solidFill>
                  <a:schemeClr val="bg1"/>
                </a:solidFill>
                <a:prstDash val="solid"/>
              </a:ln>
              <a:solidFill>
                <a:srgbClr val="00B0F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2422231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3031270228"/>
              </p:ext>
            </p:extLst>
          </p:nvPr>
        </p:nvGraphicFramePr>
        <p:xfrm>
          <a:off x="371475" y="1147434"/>
          <a:ext cx="1144905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2446225" y="214959"/>
            <a:ext cx="8038419" cy="769441"/>
          </a:xfrm>
          <a:prstGeom prst="rect">
            <a:avLst/>
          </a:prstGeom>
          <a:noFill/>
        </p:spPr>
        <p:txBody>
          <a:bodyPr wrap="none" lIns="91440" tIns="45720" rIns="91440" bIns="45720">
            <a:spAutoFit/>
          </a:bodyPr>
          <a:lstStyle/>
          <a:p>
            <a:pPr algn="r"/>
            <a:r>
              <a:rPr lang="es-ES" sz="4400" b="1" dirty="0" smtClean="0">
                <a:ln w="12700">
                  <a:solidFill>
                    <a:schemeClr val="bg1"/>
                  </a:solidFill>
                  <a:prstDash val="solid"/>
                </a:ln>
                <a:solidFill>
                  <a:srgbClr val="00B0F0"/>
                </a:solidFill>
                <a:effectLst>
                  <a:glow rad="228600">
                    <a:schemeClr val="accent4">
                      <a:satMod val="175000"/>
                      <a:alpha val="40000"/>
                    </a:schemeClr>
                  </a:glow>
                </a:effectLst>
              </a:rPr>
              <a:t>CAPACIDADES COORDINATIVAS</a:t>
            </a:r>
            <a:endParaRPr lang="es-ES" sz="4400" b="1" cap="none" spc="0" dirty="0">
              <a:ln w="12700">
                <a:solidFill>
                  <a:schemeClr val="bg1"/>
                </a:solidFill>
                <a:prstDash val="solid"/>
              </a:ln>
              <a:solidFill>
                <a:srgbClr val="00B0F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1049778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240632" y="220746"/>
            <a:ext cx="12432632" cy="830997"/>
          </a:xfrm>
          <a:prstGeom prst="rect">
            <a:avLst/>
          </a:prstGeom>
          <a:noFill/>
        </p:spPr>
        <p:txBody>
          <a:bodyPr wrap="square" lIns="91440" tIns="45720" rIns="91440" bIns="45720">
            <a:spAutoFit/>
          </a:bodyPr>
          <a:lstStyle/>
          <a:p>
            <a:pPr algn="r"/>
            <a:r>
              <a:rPr lang="es-ES" sz="4800" b="1" dirty="0" smtClean="0">
                <a:ln w="12700">
                  <a:solidFill>
                    <a:schemeClr val="bg1"/>
                  </a:solidFill>
                  <a:prstDash val="solid"/>
                </a:ln>
                <a:solidFill>
                  <a:srgbClr val="00B0F0"/>
                </a:solidFill>
                <a:effectLst>
                  <a:glow rad="228600">
                    <a:schemeClr val="accent4">
                      <a:satMod val="175000"/>
                      <a:alpha val="40000"/>
                    </a:schemeClr>
                  </a:glow>
                </a:effectLst>
              </a:rPr>
              <a:t>CAPACIDADES COORDINATIVAS </a:t>
            </a:r>
            <a:r>
              <a:rPr lang="es-ES" sz="4800" b="1" cap="none" spc="0" dirty="0" smtClean="0">
                <a:ln w="12700">
                  <a:solidFill>
                    <a:schemeClr val="bg1"/>
                  </a:solidFill>
                  <a:prstDash val="solid"/>
                </a:ln>
                <a:solidFill>
                  <a:srgbClr val="00B0F0"/>
                </a:solidFill>
                <a:effectLst>
                  <a:glow rad="228600">
                    <a:schemeClr val="accent4">
                      <a:satMod val="175000"/>
                      <a:alpha val="40000"/>
                    </a:schemeClr>
                  </a:glow>
                </a:effectLst>
              </a:rPr>
              <a:t>ESPECIALES</a:t>
            </a:r>
            <a:endParaRPr lang="es-ES" sz="4800" b="1" cap="none" spc="0" dirty="0">
              <a:ln w="12700">
                <a:solidFill>
                  <a:schemeClr val="bg1"/>
                </a:solidFill>
                <a:prstDash val="solid"/>
              </a:ln>
              <a:solidFill>
                <a:srgbClr val="00B0F0"/>
              </a:solidFill>
              <a:effectLst>
                <a:glow rad="228600">
                  <a:schemeClr val="accent4">
                    <a:satMod val="175000"/>
                    <a:alpha val="40000"/>
                  </a:schemeClr>
                </a:glow>
              </a:effectLst>
            </a:endParaRPr>
          </a:p>
        </p:txBody>
      </p:sp>
      <p:graphicFrame>
        <p:nvGraphicFramePr>
          <p:cNvPr id="6" name="Diagrama 5"/>
          <p:cNvGraphicFramePr/>
          <p:nvPr>
            <p:extLst>
              <p:ext uri="{D42A27DB-BD31-4B8C-83A1-F6EECF244321}">
                <p14:modId xmlns:p14="http://schemas.microsoft.com/office/powerpoint/2010/main" val="3304011145"/>
              </p:ext>
            </p:extLst>
          </p:nvPr>
        </p:nvGraphicFramePr>
        <p:xfrm>
          <a:off x="485916" y="1239791"/>
          <a:ext cx="1116065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84290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a:spLocks noGrp="1"/>
          </p:cNvSpPr>
          <p:nvPr>
            <p:ph idx="1"/>
          </p:nvPr>
        </p:nvSpPr>
        <p:spPr>
          <a:xfrm>
            <a:off x="838200" y="1587881"/>
            <a:ext cx="10427208" cy="1082167"/>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C" dirty="0" smtClean="0">
                <a:solidFill>
                  <a:srgbClr val="7030A0"/>
                </a:solidFill>
              </a:rPr>
              <a:t>TIPO DE INVESTIGACIÓN:</a:t>
            </a:r>
          </a:p>
          <a:p>
            <a:pPr marL="0" indent="0" algn="ctr">
              <a:buNone/>
            </a:pPr>
            <a:r>
              <a:rPr lang="es-EC" dirty="0" smtClean="0">
                <a:solidFill>
                  <a:srgbClr val="FF0000"/>
                </a:solidFill>
              </a:rPr>
              <a:t>CORRELACIONAL</a:t>
            </a:r>
          </a:p>
        </p:txBody>
      </p:sp>
      <p:sp>
        <p:nvSpPr>
          <p:cNvPr id="5" name="Rectángulo 4"/>
          <p:cNvSpPr/>
          <p:nvPr/>
        </p:nvSpPr>
        <p:spPr>
          <a:xfrm>
            <a:off x="1896261" y="365073"/>
            <a:ext cx="7879529" cy="923330"/>
          </a:xfrm>
          <a:prstGeom prst="rect">
            <a:avLst/>
          </a:prstGeom>
          <a:noFill/>
        </p:spPr>
        <p:txBody>
          <a:bodyPr wrap="none" lIns="91440" tIns="45720" rIns="91440" bIns="45720">
            <a:spAutoFit/>
          </a:bodyPr>
          <a:lstStyle/>
          <a:p>
            <a:pPr algn="r"/>
            <a:r>
              <a:rPr lang="es-ES" sz="5400" b="1" dirty="0" smtClean="0">
                <a:ln w="12700">
                  <a:solidFill>
                    <a:srgbClr val="FFC000"/>
                  </a:solidFill>
                  <a:prstDash val="solid"/>
                </a:ln>
                <a:solidFill>
                  <a:srgbClr val="7030A0"/>
                </a:solidFill>
                <a:effectLst>
                  <a:glow rad="228600">
                    <a:schemeClr val="accent4">
                      <a:satMod val="175000"/>
                      <a:alpha val="40000"/>
                    </a:schemeClr>
                  </a:glow>
                </a:effectLst>
              </a:rPr>
              <a:t>DISEÑO METODOLÓGICO</a:t>
            </a:r>
            <a:endParaRPr lang="es-ES" sz="5400" b="1" cap="none" spc="0" dirty="0">
              <a:ln w="12700">
                <a:solidFill>
                  <a:srgbClr val="FFC000"/>
                </a:solidFill>
                <a:prstDash val="solid"/>
              </a:ln>
              <a:solidFill>
                <a:srgbClr val="7030A0"/>
              </a:solidFill>
              <a:effectLst>
                <a:glow rad="228600">
                  <a:schemeClr val="accent4">
                    <a:satMod val="175000"/>
                    <a:alpha val="40000"/>
                  </a:schemeClr>
                </a:glow>
              </a:effectLst>
            </a:endParaRPr>
          </a:p>
        </p:txBody>
      </p:sp>
      <p:sp>
        <p:nvSpPr>
          <p:cNvPr id="6" name="Marcador de contenido 2"/>
          <p:cNvSpPr txBox="1">
            <a:spLocks/>
          </p:cNvSpPr>
          <p:nvPr/>
        </p:nvSpPr>
        <p:spPr>
          <a:xfrm>
            <a:off x="838200" y="3124656"/>
            <a:ext cx="10427208" cy="157218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s-EC" dirty="0" smtClean="0">
                <a:solidFill>
                  <a:srgbClr val="7030A0"/>
                </a:solidFill>
              </a:rPr>
              <a:t>POBLACIÓN Y MUESTRA:</a:t>
            </a:r>
          </a:p>
          <a:p>
            <a:pPr marL="0" indent="0" algn="ctr">
              <a:buFont typeface="Arial" panose="020B0604020202020204" pitchFamily="34" charset="0"/>
              <a:buNone/>
            </a:pPr>
            <a:r>
              <a:rPr lang="es-EC" dirty="0" smtClean="0">
                <a:solidFill>
                  <a:srgbClr val="FF0000"/>
                </a:solidFill>
              </a:rPr>
              <a:t>CATEGORÍA SUB 12 DEL COLEGIO LOS PINOS</a:t>
            </a:r>
          </a:p>
          <a:p>
            <a:pPr marL="0" indent="0" algn="ctr">
              <a:buFont typeface="Arial" panose="020B0604020202020204" pitchFamily="34" charset="0"/>
              <a:buNone/>
            </a:pPr>
            <a:r>
              <a:rPr lang="es-EC" dirty="0" smtClean="0">
                <a:solidFill>
                  <a:srgbClr val="FF0000"/>
                </a:solidFill>
              </a:rPr>
              <a:t>13 NIÑAS</a:t>
            </a:r>
            <a:r>
              <a:rPr lang="es-EC" dirty="0" smtClean="0">
                <a:solidFill>
                  <a:srgbClr val="7030A0"/>
                </a:solidFill>
              </a:rPr>
              <a:t> </a:t>
            </a:r>
          </a:p>
        </p:txBody>
      </p:sp>
      <p:sp>
        <p:nvSpPr>
          <p:cNvPr id="7" name="Marcador de contenido 2"/>
          <p:cNvSpPr txBox="1">
            <a:spLocks/>
          </p:cNvSpPr>
          <p:nvPr/>
        </p:nvSpPr>
        <p:spPr>
          <a:xfrm>
            <a:off x="838200" y="5116830"/>
            <a:ext cx="10427208" cy="146684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s-EC" dirty="0" smtClean="0">
                <a:solidFill>
                  <a:srgbClr val="7030A0"/>
                </a:solidFill>
              </a:rPr>
              <a:t>INSTRUMENTOS:</a:t>
            </a:r>
          </a:p>
          <a:p>
            <a:pPr marL="0" indent="0" algn="ctr">
              <a:buFont typeface="Arial" panose="020B0604020202020204" pitchFamily="34" charset="0"/>
              <a:buNone/>
            </a:pPr>
            <a:r>
              <a:rPr lang="es-EC" dirty="0" smtClean="0">
                <a:solidFill>
                  <a:srgbClr val="FF0000"/>
                </a:solidFill>
              </a:rPr>
              <a:t>FICHA DE OBSERVACIÓN </a:t>
            </a:r>
          </a:p>
          <a:p>
            <a:pPr marL="0" indent="0" algn="ctr">
              <a:buFont typeface="Arial" panose="020B0604020202020204" pitchFamily="34" charset="0"/>
              <a:buNone/>
            </a:pPr>
            <a:r>
              <a:rPr lang="es-EC" dirty="0" smtClean="0">
                <a:solidFill>
                  <a:srgbClr val="FF0000"/>
                </a:solidFill>
              </a:rPr>
              <a:t>TEST FÍSCOS Y TÉCNICOS</a:t>
            </a:r>
            <a:endParaRPr lang="es-EC" dirty="0">
              <a:solidFill>
                <a:srgbClr val="FF0000"/>
              </a:solidFill>
            </a:endParaRPr>
          </a:p>
        </p:txBody>
      </p:sp>
    </p:spTree>
    <p:extLst>
      <p:ext uri="{BB962C8B-B14F-4D97-AF65-F5344CB8AC3E}">
        <p14:creationId xmlns:p14="http://schemas.microsoft.com/office/powerpoint/2010/main" val="1089142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rdania Rosa Azul D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032513" y="2055813"/>
            <a:ext cx="10321287" cy="2585323"/>
          </a:xfrm>
          <a:prstGeom prst="rect">
            <a:avLst/>
          </a:prstGeom>
          <a:solidFill>
            <a:srgbClr val="FF3399">
              <a:alpha val="88000"/>
            </a:srgbClr>
          </a:solidFill>
        </p:spPr>
        <p:txBody>
          <a:bodyPr wrap="none" lIns="91440" tIns="45720" rIns="91440" bIns="45720">
            <a:spAutoFit/>
          </a:bodyPr>
          <a:lstStyle/>
          <a:p>
            <a:pPr algn="ctr"/>
            <a:r>
              <a:rPr lang="es-ES" sz="5400" b="1" cap="none" spc="0" dirty="0" smtClean="0">
                <a:ln w="6600">
                  <a:solidFill>
                    <a:srgbClr val="00B0F0"/>
                  </a:solidFill>
                  <a:prstDash val="solid"/>
                </a:ln>
                <a:solidFill>
                  <a:srgbClr val="FFFF00"/>
                </a:solidFill>
                <a:effectLst>
                  <a:glow rad="139700">
                    <a:schemeClr val="accent5">
                      <a:satMod val="175000"/>
                      <a:alpha val="40000"/>
                    </a:schemeClr>
                  </a:glow>
                  <a:outerShdw dist="38100" dir="2700000" algn="tl" rotWithShape="0">
                    <a:schemeClr val="accent2"/>
                  </a:outerShdw>
                </a:effectLst>
              </a:rPr>
              <a:t>ORGANIZACIÓN, </a:t>
            </a:r>
          </a:p>
          <a:p>
            <a:pPr algn="ctr"/>
            <a:r>
              <a:rPr lang="es-ES" sz="5400" b="1" cap="none" spc="0" dirty="0" smtClean="0">
                <a:ln w="6600">
                  <a:solidFill>
                    <a:srgbClr val="00B0F0"/>
                  </a:solidFill>
                  <a:prstDash val="solid"/>
                </a:ln>
                <a:solidFill>
                  <a:srgbClr val="FFFF00"/>
                </a:solidFill>
                <a:effectLst>
                  <a:glow rad="139700">
                    <a:schemeClr val="accent5">
                      <a:satMod val="175000"/>
                      <a:alpha val="40000"/>
                    </a:schemeClr>
                  </a:glow>
                  <a:outerShdw dist="38100" dir="2700000" algn="tl" rotWithShape="0">
                    <a:schemeClr val="accent2"/>
                  </a:outerShdw>
                </a:effectLst>
              </a:rPr>
              <a:t>TABULACIÓN</a:t>
            </a:r>
          </a:p>
          <a:p>
            <a:pPr algn="ctr"/>
            <a:r>
              <a:rPr lang="es-ES" sz="5400" b="1" dirty="0" smtClean="0">
                <a:ln w="6600">
                  <a:solidFill>
                    <a:srgbClr val="00B0F0"/>
                  </a:solidFill>
                  <a:prstDash val="solid"/>
                </a:ln>
                <a:solidFill>
                  <a:srgbClr val="FFFF00"/>
                </a:solidFill>
                <a:effectLst>
                  <a:glow rad="139700">
                    <a:schemeClr val="accent5">
                      <a:satMod val="175000"/>
                      <a:alpha val="40000"/>
                    </a:schemeClr>
                  </a:glow>
                  <a:outerShdw dist="38100" dir="2700000" algn="tl" rotWithShape="0">
                    <a:schemeClr val="accent2"/>
                  </a:outerShdw>
                </a:effectLst>
              </a:rPr>
              <a:t>Y ANALISIS DE LA INFORMACIÓN</a:t>
            </a:r>
            <a:endParaRPr lang="es-ES" sz="5400" b="1" cap="none" spc="0" dirty="0">
              <a:ln w="6600">
                <a:solidFill>
                  <a:srgbClr val="00B0F0"/>
                </a:solidFill>
                <a:prstDash val="solid"/>
              </a:ln>
              <a:solidFill>
                <a:srgbClr val="FFFF00"/>
              </a:solidFill>
              <a:effectLst>
                <a:glow rad="139700">
                  <a:schemeClr val="accent5">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2448182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62" y="100012"/>
            <a:ext cx="12182475" cy="6777038"/>
          </a:xfrm>
          <a:prstGeom prst="rect">
            <a:avLst/>
          </a:prstGeom>
        </p:spPr>
      </p:pic>
      <p:sp>
        <p:nvSpPr>
          <p:cNvPr id="2" name="Título 1"/>
          <p:cNvSpPr>
            <a:spLocks noGrp="1"/>
          </p:cNvSpPr>
          <p:nvPr>
            <p:ph type="title"/>
          </p:nvPr>
        </p:nvSpPr>
        <p:spPr>
          <a:xfrm>
            <a:off x="1027385" y="5612524"/>
            <a:ext cx="10515600" cy="1083141"/>
          </a:xfrm>
        </p:spPr>
        <p:txBody>
          <a:bodyPr>
            <a:normAutofit/>
          </a:bodyPr>
          <a:lstStyle/>
          <a:p>
            <a:pPr algn="r"/>
            <a:r>
              <a:rPr lang="es-EC" sz="2000" dirty="0" smtClean="0">
                <a:solidFill>
                  <a:schemeClr val="bg1">
                    <a:lumMod val="65000"/>
                  </a:schemeClr>
                </a:solidFill>
              </a:rPr>
              <a:t>DIRECTOR: MSC. PATRICIO PONCE</a:t>
            </a:r>
            <a:br>
              <a:rPr lang="es-EC" sz="2000" dirty="0" smtClean="0">
                <a:solidFill>
                  <a:schemeClr val="bg1">
                    <a:lumMod val="65000"/>
                  </a:schemeClr>
                </a:solidFill>
              </a:rPr>
            </a:br>
            <a:r>
              <a:rPr lang="es-EC" sz="2000" dirty="0" smtClean="0">
                <a:solidFill>
                  <a:schemeClr val="bg1">
                    <a:lumMod val="65000"/>
                  </a:schemeClr>
                </a:solidFill>
              </a:rPr>
              <a:t>COODIRECTOR: LIC. ALBERT GILBERT</a:t>
            </a:r>
            <a:endParaRPr lang="es-EC" sz="2000" dirty="0">
              <a:solidFill>
                <a:schemeClr val="bg1">
                  <a:lumMod val="65000"/>
                </a:schemeClr>
              </a:solidFill>
            </a:endParaRPr>
          </a:p>
        </p:txBody>
      </p:sp>
      <p:sp>
        <p:nvSpPr>
          <p:cNvPr id="3" name="Marcador de contenido 2"/>
          <p:cNvSpPr>
            <a:spLocks noGrp="1"/>
          </p:cNvSpPr>
          <p:nvPr>
            <p:ph idx="1"/>
          </p:nvPr>
        </p:nvSpPr>
        <p:spPr>
          <a:xfrm>
            <a:off x="838200" y="2393183"/>
            <a:ext cx="10515600" cy="3219341"/>
          </a:xfrm>
        </p:spPr>
        <p:txBody>
          <a:bodyPr>
            <a:noAutofit/>
          </a:bodyPr>
          <a:lstStyle/>
          <a:p>
            <a:pPr marL="0" indent="0" algn="ctr">
              <a:lnSpc>
                <a:spcPct val="100000"/>
              </a:lnSpc>
              <a:buNone/>
            </a:pPr>
            <a:r>
              <a:rPr lang="es-EC" sz="3300" dirty="0" smtClean="0">
                <a:solidFill>
                  <a:schemeClr val="bg1"/>
                </a:solidFill>
              </a:rPr>
              <a:t>“INCIDENCIA DEL ENTRENAMIENTO DE LAS CAPACIDADES COORDINATIVAS ESPECIALES EN LA EJECUCIÓN DEL GESTO TÉCNICO DEL TIRO AL ARO EN MOVIMIENTO EN LA CATEGORIA SUB 12 DE BALONCESTO FEMENINO DEL COLEGIO LOS PINOS DE QUITO EN EL AÑO 2012-2013. PROPUESTA ALTERNATIVA”</a:t>
            </a:r>
            <a:endParaRPr lang="es-EC" sz="3300" dirty="0">
              <a:solidFill>
                <a:schemeClr val="bg1"/>
              </a:solidFill>
            </a:endParaRPr>
          </a:p>
        </p:txBody>
      </p:sp>
      <p:sp>
        <p:nvSpPr>
          <p:cNvPr id="8" name="Título 1"/>
          <p:cNvSpPr txBox="1">
            <a:spLocks/>
          </p:cNvSpPr>
          <p:nvPr/>
        </p:nvSpPr>
        <p:spPr>
          <a:xfrm>
            <a:off x="5140871" y="1319868"/>
            <a:ext cx="2111267" cy="792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latin typeface="+mn-lt"/>
              </a:rPr>
              <a:t>TEMA:</a:t>
            </a:r>
            <a:endParaRPr lang="es-EC" sz="4000" b="1" dirty="0">
              <a:solidFill>
                <a:schemeClr val="bg1"/>
              </a:solidFill>
              <a:latin typeface="+mn-lt"/>
            </a:endParaRPr>
          </a:p>
        </p:txBody>
      </p:sp>
    </p:spTree>
    <p:extLst>
      <p:ext uri="{BB962C8B-B14F-4D97-AF65-F5344CB8AC3E}">
        <p14:creationId xmlns:p14="http://schemas.microsoft.com/office/powerpoint/2010/main" val="316584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 calcmode="lin" valueType="num">
                                      <p:cBhvr>
                                        <p:cTn id="9" dur="1250" fill="hold"/>
                                        <p:tgtEl>
                                          <p:spTgt spid="8"/>
                                        </p:tgtEl>
                                        <p:attrNameLst>
                                          <p:attrName>style.rotation</p:attrName>
                                        </p:attrNameLst>
                                      </p:cBhvr>
                                      <p:tavLst>
                                        <p:tav tm="0">
                                          <p:val>
                                            <p:fltVal val="90"/>
                                          </p:val>
                                        </p:tav>
                                        <p:tav tm="100000">
                                          <p:val>
                                            <p:fltVal val="0"/>
                                          </p:val>
                                        </p:tav>
                                      </p:tavLst>
                                    </p:anim>
                                    <p:animEffect transition="in" filter="fade">
                                      <p:cBhvr>
                                        <p:cTn id="10" dur="125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2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sket-wallpapers-y-fondos-1-0-s-307x51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019443" y="54229"/>
            <a:ext cx="5321808" cy="1325563"/>
          </a:xfrm>
        </p:spPr>
        <p:txBody>
          <a:bodyPr/>
          <a:lstStyle/>
          <a:p>
            <a:r>
              <a:rPr lang="es-EC" b="1" dirty="0" smtClean="0">
                <a:solidFill>
                  <a:srgbClr val="7030A0"/>
                </a:solidFill>
                <a:latin typeface="+mn-lt"/>
              </a:rPr>
              <a:t>TEST FISICO – T 40</a:t>
            </a:r>
            <a:endParaRPr lang="es-EC" b="1" dirty="0">
              <a:solidFill>
                <a:srgbClr val="7030A0"/>
              </a:solidFill>
              <a:latin typeface="+mn-lt"/>
            </a:endParaRPr>
          </a:p>
        </p:txBody>
      </p:sp>
      <p:sp>
        <p:nvSpPr>
          <p:cNvPr id="9" name="CuadroTexto 8"/>
          <p:cNvSpPr txBox="1"/>
          <p:nvPr/>
        </p:nvSpPr>
        <p:spPr>
          <a:xfrm>
            <a:off x="525293" y="5662047"/>
            <a:ext cx="11420271" cy="1015663"/>
          </a:xfrm>
          <a:prstGeom prst="rect">
            <a:avLst/>
          </a:prstGeom>
          <a:solidFill>
            <a:schemeClr val="tx1">
              <a:alpha val="64000"/>
            </a:schemeClr>
          </a:solidFill>
        </p:spPr>
        <p:txBody>
          <a:bodyPr wrap="square" rtlCol="0">
            <a:spAutoFit/>
          </a:bodyPr>
          <a:lstStyle/>
          <a:p>
            <a:pPr algn="just"/>
            <a:r>
              <a:rPr lang="es-EC" sz="2000" dirty="0" smtClean="0">
                <a:solidFill>
                  <a:schemeClr val="bg1"/>
                </a:solidFill>
              </a:rPr>
              <a:t>En tiempo máximo en la primer toma fue de 17,64 (</a:t>
            </a:r>
            <a:r>
              <a:rPr lang="es-EC" sz="2000" dirty="0" err="1" smtClean="0">
                <a:solidFill>
                  <a:schemeClr val="bg1"/>
                </a:solidFill>
              </a:rPr>
              <a:t>seg</a:t>
            </a:r>
            <a:r>
              <a:rPr lang="es-EC" sz="2000" dirty="0" smtClean="0">
                <a:solidFill>
                  <a:schemeClr val="bg1"/>
                </a:solidFill>
              </a:rPr>
              <a:t>) y en segunda toma fue de 15,81 (</a:t>
            </a:r>
            <a:r>
              <a:rPr lang="es-EC" sz="2000" dirty="0" err="1" smtClean="0">
                <a:solidFill>
                  <a:schemeClr val="bg1"/>
                </a:solidFill>
              </a:rPr>
              <a:t>seg</a:t>
            </a:r>
            <a:r>
              <a:rPr lang="es-EC" sz="2000" dirty="0" smtClean="0">
                <a:solidFill>
                  <a:schemeClr val="bg1"/>
                </a:solidFill>
              </a:rPr>
              <a:t>)</a:t>
            </a:r>
          </a:p>
          <a:p>
            <a:pPr algn="just"/>
            <a:r>
              <a:rPr lang="es-EC" sz="2000" dirty="0" smtClean="0">
                <a:solidFill>
                  <a:schemeClr val="bg1"/>
                </a:solidFill>
              </a:rPr>
              <a:t>El tiempo mínimo en la primera toma fue de 14,38 (</a:t>
            </a:r>
            <a:r>
              <a:rPr lang="es-EC" sz="2000" dirty="0" err="1" smtClean="0">
                <a:solidFill>
                  <a:schemeClr val="bg1"/>
                </a:solidFill>
              </a:rPr>
              <a:t>seg</a:t>
            </a:r>
            <a:r>
              <a:rPr lang="es-EC" sz="2000" dirty="0" smtClean="0">
                <a:solidFill>
                  <a:schemeClr val="bg1"/>
                </a:solidFill>
              </a:rPr>
              <a:t>) y en la segunda toma fue de 13,40 (</a:t>
            </a:r>
            <a:r>
              <a:rPr lang="es-EC" sz="2000" dirty="0" err="1" smtClean="0">
                <a:solidFill>
                  <a:schemeClr val="bg1"/>
                </a:solidFill>
              </a:rPr>
              <a:t>seg</a:t>
            </a:r>
            <a:r>
              <a:rPr lang="es-EC" sz="2000" dirty="0" smtClean="0">
                <a:solidFill>
                  <a:schemeClr val="bg1"/>
                </a:solidFill>
              </a:rPr>
              <a:t>)</a:t>
            </a:r>
          </a:p>
          <a:p>
            <a:pPr algn="just"/>
            <a:r>
              <a:rPr lang="es-EC" sz="2000" dirty="0" smtClean="0">
                <a:solidFill>
                  <a:schemeClr val="bg1"/>
                </a:solidFill>
              </a:rPr>
              <a:t>El 100%, es decir las 13 niñas evaluadas presentan una mejoría del 9,66 %</a:t>
            </a:r>
            <a:endParaRPr lang="es-EC" sz="2000" dirty="0">
              <a:solidFill>
                <a:schemeClr val="bg1"/>
              </a:solidFill>
            </a:endParaRPr>
          </a:p>
        </p:txBody>
      </p:sp>
      <p:pic>
        <p:nvPicPr>
          <p:cNvPr id="12" name="Imagen 11"/>
          <p:cNvPicPr>
            <a:picLocks noChangeAspect="1"/>
          </p:cNvPicPr>
          <p:nvPr/>
        </p:nvPicPr>
        <p:blipFill>
          <a:blip r:embed="rId3"/>
          <a:stretch>
            <a:fillRect/>
          </a:stretch>
        </p:blipFill>
        <p:spPr>
          <a:xfrm>
            <a:off x="432752" y="1265692"/>
            <a:ext cx="6477164" cy="3942016"/>
          </a:xfrm>
          <a:prstGeom prst="rect">
            <a:avLst/>
          </a:prstGeom>
          <a:ln>
            <a:noFill/>
          </a:ln>
          <a:effectLst>
            <a:softEdge rad="112500"/>
          </a:effectLst>
        </p:spPr>
      </p:pic>
      <p:sp>
        <p:nvSpPr>
          <p:cNvPr id="7" name="CuadroTexto 6"/>
          <p:cNvSpPr txBox="1"/>
          <p:nvPr/>
        </p:nvSpPr>
        <p:spPr>
          <a:xfrm>
            <a:off x="7616159" y="1434021"/>
            <a:ext cx="4133850" cy="1785104"/>
          </a:xfrm>
          <a:prstGeom prst="rect">
            <a:avLst/>
          </a:prstGeom>
          <a:solidFill>
            <a:srgbClr val="7030A0">
              <a:alpha val="64000"/>
            </a:srgbClr>
          </a:solidFill>
        </p:spPr>
        <p:txBody>
          <a:bodyPr wrap="square" rtlCol="0">
            <a:spAutoFit/>
          </a:bodyPr>
          <a:lstStyle/>
          <a:p>
            <a:pPr algn="just"/>
            <a:r>
              <a:rPr lang="es-EC" sz="2200" dirty="0" smtClean="0">
                <a:solidFill>
                  <a:schemeClr val="bg1"/>
                </a:solidFill>
              </a:rPr>
              <a:t>Evaluar la coordinación motriz en miembros inferiores, la ubicación tiempo/espacio y desplazamientos en diferentes sentidos.</a:t>
            </a:r>
            <a:endParaRPr lang="es-EC" sz="2200" dirty="0">
              <a:solidFill>
                <a:schemeClr val="bg1"/>
              </a:solidFill>
            </a:endParaRPr>
          </a:p>
        </p:txBody>
      </p:sp>
      <p:pic>
        <p:nvPicPr>
          <p:cNvPr id="8" name="Imagen 7"/>
          <p:cNvPicPr/>
          <p:nvPr/>
        </p:nvPicPr>
        <p:blipFill>
          <a:blip r:embed="rId4" cstate="print"/>
          <a:srcRect/>
          <a:stretch>
            <a:fillRect/>
          </a:stretch>
        </p:blipFill>
        <p:spPr bwMode="auto">
          <a:xfrm>
            <a:off x="8427468" y="3553146"/>
            <a:ext cx="2511233" cy="1654562"/>
          </a:xfrm>
          <a:prstGeom prst="rect">
            <a:avLst/>
          </a:prstGeom>
          <a:ln>
            <a:noFill/>
          </a:ln>
          <a:effectLst>
            <a:softEdge rad="112500"/>
          </a:effectLst>
        </p:spPr>
      </p:pic>
    </p:spTree>
    <p:extLst>
      <p:ext uri="{BB962C8B-B14F-4D97-AF65-F5344CB8AC3E}">
        <p14:creationId xmlns:p14="http://schemas.microsoft.com/office/powerpoint/2010/main" val="2442940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5" name="Picture 2" descr="basket-wallpapers-y-fondos-1-0-s-307x51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566828608"/>
              </p:ext>
            </p:extLst>
          </p:nvPr>
        </p:nvGraphicFramePr>
        <p:xfrm>
          <a:off x="-2219281" y="1027906"/>
          <a:ext cx="10515600" cy="530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4465962" y="-86836"/>
            <a:ext cx="40782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solidFill>
                  <a:srgbClr val="7030A0"/>
                </a:solidFill>
                <a:latin typeface="+mn-lt"/>
              </a:rPr>
              <a:t>TEST TÉCNICO</a:t>
            </a:r>
            <a:endParaRPr lang="es-EC" b="1" dirty="0">
              <a:solidFill>
                <a:srgbClr val="7030A0"/>
              </a:solidFill>
              <a:latin typeface="+mn-lt"/>
            </a:endParaRPr>
          </a:p>
        </p:txBody>
      </p:sp>
      <p:sp>
        <p:nvSpPr>
          <p:cNvPr id="9" name="CuadroTexto 8"/>
          <p:cNvSpPr txBox="1"/>
          <p:nvPr/>
        </p:nvSpPr>
        <p:spPr>
          <a:xfrm>
            <a:off x="7177559" y="1027906"/>
            <a:ext cx="4440936" cy="175432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r>
              <a:rPr lang="es-EC" b="1" dirty="0" smtClean="0"/>
              <a:t>Técnica a evaluar: </a:t>
            </a:r>
            <a:endParaRPr lang="es-EC" dirty="0" smtClean="0"/>
          </a:p>
          <a:p>
            <a:pPr marL="285750" indent="-285750">
              <a:buFont typeface="Arial" panose="020B0604020202020204" pitchFamily="34" charset="0"/>
              <a:buChar char="•"/>
            </a:pPr>
            <a:r>
              <a:rPr lang="es-EC" dirty="0" smtClean="0"/>
              <a:t>Realizar los 2 pasos</a:t>
            </a:r>
          </a:p>
          <a:p>
            <a:pPr marL="285750" indent="-285750">
              <a:buFont typeface="Arial" panose="020B0604020202020204" pitchFamily="34" charset="0"/>
              <a:buChar char="•"/>
            </a:pPr>
            <a:r>
              <a:rPr lang="es-EC" dirty="0" smtClean="0"/>
              <a:t>Elevar la rodilla en el último paso.</a:t>
            </a:r>
          </a:p>
          <a:p>
            <a:pPr marL="285750" indent="-285750">
              <a:buFont typeface="Arial" panose="020B0604020202020204" pitchFamily="34" charset="0"/>
              <a:buChar char="•"/>
            </a:pPr>
            <a:r>
              <a:rPr lang="es-EC" dirty="0" smtClean="0"/>
              <a:t>Saltar.</a:t>
            </a:r>
          </a:p>
          <a:p>
            <a:pPr marL="285750" indent="-285750">
              <a:buFont typeface="Arial" panose="020B0604020202020204" pitchFamily="34" charset="0"/>
              <a:buChar char="•"/>
            </a:pPr>
            <a:r>
              <a:rPr lang="es-EC" dirty="0" smtClean="0"/>
              <a:t>Lanzar mano del lado del tiro</a:t>
            </a:r>
          </a:p>
          <a:p>
            <a:pPr marL="285750" indent="-285750">
              <a:buFont typeface="Arial" panose="020B0604020202020204" pitchFamily="34" charset="0"/>
              <a:buChar char="•"/>
            </a:pPr>
            <a:r>
              <a:rPr lang="es-EC" dirty="0" smtClean="0"/>
              <a:t>Encesta</a:t>
            </a:r>
          </a:p>
        </p:txBody>
      </p:sp>
      <p:sp>
        <p:nvSpPr>
          <p:cNvPr id="8" name="CuadroTexto 7"/>
          <p:cNvSpPr txBox="1"/>
          <p:nvPr/>
        </p:nvSpPr>
        <p:spPr>
          <a:xfrm>
            <a:off x="7177559" y="3873043"/>
            <a:ext cx="4440936" cy="147732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r>
              <a:rPr lang="es-EC" b="1" dirty="0" smtClean="0"/>
              <a:t>Técnica a evaluar: </a:t>
            </a:r>
          </a:p>
          <a:p>
            <a:pPr marL="285750" indent="-285750">
              <a:buFont typeface="Arial" panose="020B0604020202020204" pitchFamily="34" charset="0"/>
              <a:buChar char="•"/>
            </a:pPr>
            <a:r>
              <a:rPr lang="es-EC" dirty="0" smtClean="0"/>
              <a:t>Recibir el pase.</a:t>
            </a:r>
          </a:p>
          <a:p>
            <a:pPr marL="285750" indent="-285750">
              <a:buFont typeface="Arial" panose="020B0604020202020204" pitchFamily="34" charset="0"/>
              <a:buChar char="•"/>
            </a:pPr>
            <a:r>
              <a:rPr lang="es-EC" dirty="0" smtClean="0"/>
              <a:t>Realizar los 2 pasos al recibir al balón.</a:t>
            </a:r>
          </a:p>
          <a:p>
            <a:pPr marL="285750" indent="-285750">
              <a:buFont typeface="Arial" panose="020B0604020202020204" pitchFamily="34" charset="0"/>
              <a:buChar char="•"/>
            </a:pPr>
            <a:r>
              <a:rPr lang="es-EC" dirty="0" smtClean="0"/>
              <a:t>Lanzar mano del lado del tiro</a:t>
            </a:r>
          </a:p>
          <a:p>
            <a:pPr marL="285750" indent="-285750">
              <a:buFont typeface="Arial" panose="020B0604020202020204" pitchFamily="34" charset="0"/>
              <a:buChar char="•"/>
            </a:pPr>
            <a:r>
              <a:rPr lang="es-EC" dirty="0" smtClean="0"/>
              <a:t>Encesta</a:t>
            </a:r>
          </a:p>
        </p:txBody>
      </p:sp>
      <p:cxnSp>
        <p:nvCxnSpPr>
          <p:cNvPr id="11" name="Conector recto de flecha 10"/>
          <p:cNvCxnSpPr/>
          <p:nvPr/>
        </p:nvCxnSpPr>
        <p:spPr>
          <a:xfrm>
            <a:off x="6082347" y="1777524"/>
            <a:ext cx="109521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Conector recto de flecha 12"/>
          <p:cNvCxnSpPr>
            <a:endCxn id="8" idx="1"/>
          </p:cNvCxnSpPr>
          <p:nvPr/>
        </p:nvCxnSpPr>
        <p:spPr>
          <a:xfrm>
            <a:off x="6082347" y="3429000"/>
            <a:ext cx="1095212" cy="118270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Conector recto de flecha 14"/>
          <p:cNvCxnSpPr>
            <a:endCxn id="8" idx="1"/>
          </p:cNvCxnSpPr>
          <p:nvPr/>
        </p:nvCxnSpPr>
        <p:spPr>
          <a:xfrm flipV="1">
            <a:off x="6082347" y="4611707"/>
            <a:ext cx="1095212" cy="9011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008790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38200" y="17653"/>
            <a:ext cx="10515600" cy="1325563"/>
          </a:xfrm>
        </p:spPr>
        <p:txBody>
          <a:bodyPr>
            <a:normAutofit/>
          </a:bodyPr>
          <a:lstStyle/>
          <a:p>
            <a:pPr algn="ctr"/>
            <a:r>
              <a:rPr lang="es-EC" sz="4200" dirty="0" smtClean="0">
                <a:solidFill>
                  <a:srgbClr val="CC0099"/>
                </a:solidFill>
                <a:latin typeface="+mn-lt"/>
              </a:rPr>
              <a:t>TIRO AL ARO</a:t>
            </a:r>
            <a:br>
              <a:rPr lang="es-EC" sz="4200" dirty="0" smtClean="0">
                <a:solidFill>
                  <a:srgbClr val="CC0099"/>
                </a:solidFill>
                <a:latin typeface="+mn-lt"/>
              </a:rPr>
            </a:br>
            <a:r>
              <a:rPr lang="es-EC" sz="4200" dirty="0" smtClean="0">
                <a:solidFill>
                  <a:srgbClr val="CC0099"/>
                </a:solidFill>
                <a:latin typeface="+mn-lt"/>
              </a:rPr>
              <a:t>LADO DERECHO E IZQUIERDO</a:t>
            </a:r>
            <a:endParaRPr lang="es-EC" sz="4200" dirty="0">
              <a:solidFill>
                <a:srgbClr val="CC0099"/>
              </a:solidFill>
              <a:latin typeface="+mn-lt"/>
            </a:endParaRPr>
          </a:p>
        </p:txBody>
      </p:sp>
      <p:pic>
        <p:nvPicPr>
          <p:cNvPr id="5" name="Gráfico 2"/>
          <p:cNvPicPr/>
          <p:nvPr/>
        </p:nvPicPr>
        <p:blipFill>
          <a:blip r:embed="rId3" cstate="print"/>
          <a:srcRect/>
          <a:stretch>
            <a:fillRect/>
          </a:stretch>
        </p:blipFill>
        <p:spPr bwMode="auto">
          <a:xfrm>
            <a:off x="648652" y="1379157"/>
            <a:ext cx="5294948" cy="2918523"/>
          </a:xfrm>
          <a:prstGeom prst="rect">
            <a:avLst/>
          </a:prstGeom>
          <a:ln>
            <a:noFill/>
          </a:ln>
          <a:effectLst>
            <a:softEdge rad="112500"/>
          </a:effectLst>
        </p:spPr>
      </p:pic>
      <p:pic>
        <p:nvPicPr>
          <p:cNvPr id="6" name="Gráfico 5"/>
          <p:cNvPicPr/>
          <p:nvPr/>
        </p:nvPicPr>
        <p:blipFill>
          <a:blip r:embed="rId4" cstate="print"/>
          <a:srcRect b="-101"/>
          <a:stretch>
            <a:fillRect/>
          </a:stretch>
        </p:blipFill>
        <p:spPr bwMode="auto">
          <a:xfrm>
            <a:off x="6309359" y="1397444"/>
            <a:ext cx="5295600" cy="2919600"/>
          </a:xfrm>
          <a:prstGeom prst="rect">
            <a:avLst/>
          </a:prstGeom>
          <a:ln>
            <a:noFill/>
          </a:ln>
          <a:effectLst>
            <a:softEdge rad="112500"/>
          </a:effectLst>
        </p:spPr>
      </p:pic>
      <p:graphicFrame>
        <p:nvGraphicFramePr>
          <p:cNvPr id="9" name="Tabla 8"/>
          <p:cNvGraphicFramePr>
            <a:graphicFrameLocks noGrp="1"/>
          </p:cNvGraphicFramePr>
          <p:nvPr>
            <p:extLst>
              <p:ext uri="{D42A27DB-BD31-4B8C-83A1-F6EECF244321}">
                <p14:modId xmlns:p14="http://schemas.microsoft.com/office/powerpoint/2010/main" val="366685616"/>
              </p:ext>
            </p:extLst>
          </p:nvPr>
        </p:nvGraphicFramePr>
        <p:xfrm>
          <a:off x="963167" y="4480560"/>
          <a:ext cx="10238235" cy="2194560"/>
        </p:xfrm>
        <a:graphic>
          <a:graphicData uri="http://schemas.openxmlformats.org/drawingml/2006/table">
            <a:tbl>
              <a:tblPr firstRow="1" bandRow="1">
                <a:tableStyleId>{5C22544A-7EE6-4342-B048-85BDC9FD1C3A}</a:tableStyleId>
              </a:tblPr>
              <a:tblGrid>
                <a:gridCol w="2047647"/>
                <a:gridCol w="2047647"/>
                <a:gridCol w="2047647"/>
                <a:gridCol w="2047647"/>
                <a:gridCol w="2047647"/>
              </a:tblGrid>
              <a:tr h="237744">
                <a:tc gridSpan="5">
                  <a:txBody>
                    <a:bodyPr/>
                    <a:lstStyle/>
                    <a:p>
                      <a:pPr algn="ctr"/>
                      <a:r>
                        <a:rPr lang="es-EC" sz="1200" dirty="0" smtClean="0"/>
                        <a:t>ANÁLISIS</a:t>
                      </a:r>
                      <a:endParaRPr lang="es-EC" sz="1200"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r>
              <a:tr h="274320">
                <a:tc rowSpan="2">
                  <a:txBody>
                    <a:bodyPr/>
                    <a:lstStyle/>
                    <a:p>
                      <a:endParaRPr lang="es-EC" sz="1200" dirty="0"/>
                    </a:p>
                  </a:txBody>
                  <a:tcPr>
                    <a:solidFill>
                      <a:schemeClr val="bg2">
                        <a:lumMod val="75000"/>
                      </a:schemeClr>
                    </a:solidFill>
                  </a:tcPr>
                </a:tc>
                <a:tc gridSpan="2">
                  <a:txBody>
                    <a:bodyPr/>
                    <a:lstStyle/>
                    <a:p>
                      <a:pPr algn="ctr"/>
                      <a:r>
                        <a:rPr lang="es-EC" sz="1200" dirty="0" smtClean="0"/>
                        <a:t>LADO</a:t>
                      </a:r>
                      <a:r>
                        <a:rPr lang="es-EC" sz="1200" baseline="0" dirty="0" smtClean="0"/>
                        <a:t> DERECHO</a:t>
                      </a:r>
                      <a:endParaRPr lang="es-EC" sz="1200" dirty="0"/>
                    </a:p>
                  </a:txBody>
                  <a:tcPr>
                    <a:solidFill>
                      <a:schemeClr val="bg2">
                        <a:lumMod val="75000"/>
                      </a:schemeClr>
                    </a:solidFill>
                  </a:tcPr>
                </a:tc>
                <a:tc hMerge="1">
                  <a:txBody>
                    <a:bodyPr/>
                    <a:lstStyle/>
                    <a:p>
                      <a:endParaRPr lang="es-EC" dirty="0"/>
                    </a:p>
                  </a:txBody>
                  <a:tcPr>
                    <a:solidFill>
                      <a:schemeClr val="bg2">
                        <a:lumMod val="75000"/>
                      </a:schemeClr>
                    </a:solidFill>
                  </a:tcPr>
                </a:tc>
                <a:tc gridSpan="2">
                  <a:txBody>
                    <a:bodyPr/>
                    <a:lstStyle/>
                    <a:p>
                      <a:pPr algn="ctr"/>
                      <a:r>
                        <a:rPr lang="es-EC" sz="1200" dirty="0" smtClean="0"/>
                        <a:t>LADO</a:t>
                      </a:r>
                      <a:r>
                        <a:rPr lang="es-EC" sz="1200" baseline="0" dirty="0" smtClean="0"/>
                        <a:t> IZQUIERDO</a:t>
                      </a:r>
                      <a:endParaRPr lang="es-EC" sz="1200" dirty="0"/>
                    </a:p>
                  </a:txBody>
                  <a:tcPr>
                    <a:solidFill>
                      <a:schemeClr val="bg2">
                        <a:lumMod val="75000"/>
                      </a:schemeClr>
                    </a:solidFill>
                  </a:tcPr>
                </a:tc>
                <a:tc hMerge="1">
                  <a:txBody>
                    <a:bodyPr/>
                    <a:lstStyle/>
                    <a:p>
                      <a:endParaRPr lang="es-EC" dirty="0"/>
                    </a:p>
                  </a:txBody>
                  <a:tcPr>
                    <a:solidFill>
                      <a:schemeClr val="bg2">
                        <a:lumMod val="75000"/>
                      </a:schemeClr>
                    </a:solidFill>
                  </a:tcPr>
                </a:tc>
              </a:tr>
              <a:tr h="274320">
                <a:tc vMerge="1">
                  <a:txBody>
                    <a:bodyPr/>
                    <a:lstStyle/>
                    <a:p>
                      <a:endParaRPr lang="es-EC" sz="1500" dirty="0"/>
                    </a:p>
                  </a:txBody>
                  <a:tcPr>
                    <a:solidFill>
                      <a:schemeClr val="bg2">
                        <a:lumMod val="75000"/>
                      </a:schemeClr>
                    </a:solidFill>
                  </a:tcPr>
                </a:tc>
                <a:tc>
                  <a:txBody>
                    <a:bodyPr/>
                    <a:lstStyle/>
                    <a:p>
                      <a:pPr algn="ctr"/>
                      <a:r>
                        <a:rPr lang="es-EC" sz="1200" dirty="0" smtClean="0"/>
                        <a:t>PRE</a:t>
                      </a:r>
                      <a:r>
                        <a:rPr lang="es-EC" sz="1200" baseline="0" dirty="0" smtClean="0"/>
                        <a:t> TEST</a:t>
                      </a:r>
                      <a:endParaRPr lang="es-EC" sz="1200" dirty="0"/>
                    </a:p>
                  </a:txBody>
                  <a:tcPr>
                    <a:solidFill>
                      <a:schemeClr val="bg2">
                        <a:lumMod val="75000"/>
                      </a:schemeClr>
                    </a:solidFill>
                  </a:tcPr>
                </a:tc>
                <a:tc>
                  <a:txBody>
                    <a:bodyPr/>
                    <a:lstStyle/>
                    <a:p>
                      <a:pPr algn="ctr"/>
                      <a:r>
                        <a:rPr lang="es-EC" sz="1200" dirty="0" smtClean="0"/>
                        <a:t>POST TEST</a:t>
                      </a:r>
                      <a:endParaRPr lang="es-EC" sz="1200" dirty="0"/>
                    </a:p>
                  </a:txBody>
                  <a:tcPr>
                    <a:solidFill>
                      <a:schemeClr val="bg2">
                        <a:lumMod val="75000"/>
                      </a:schemeClr>
                    </a:solidFill>
                  </a:tcPr>
                </a:tc>
                <a:tc>
                  <a:txBody>
                    <a:bodyPr/>
                    <a:lstStyle/>
                    <a:p>
                      <a:pPr algn="ctr"/>
                      <a:r>
                        <a:rPr lang="es-EC" sz="1200" kern="1200" baseline="0" dirty="0" smtClean="0">
                          <a:solidFill>
                            <a:schemeClr val="dk1"/>
                          </a:solidFill>
                          <a:latin typeface="+mn-lt"/>
                          <a:ea typeface="+mn-ea"/>
                          <a:cs typeface="+mn-cs"/>
                        </a:rPr>
                        <a:t>PRE TEST</a:t>
                      </a:r>
                      <a:endParaRPr lang="es-EC" sz="1200" kern="1200" baseline="0" dirty="0">
                        <a:solidFill>
                          <a:schemeClr val="dk1"/>
                        </a:solidFill>
                        <a:latin typeface="+mn-lt"/>
                        <a:ea typeface="+mn-ea"/>
                        <a:cs typeface="+mn-cs"/>
                      </a:endParaRPr>
                    </a:p>
                  </a:txBody>
                  <a:tcPr>
                    <a:solidFill>
                      <a:schemeClr val="bg2">
                        <a:lumMod val="75000"/>
                      </a:schemeClr>
                    </a:solidFill>
                  </a:tcPr>
                </a:tc>
                <a:tc>
                  <a:txBody>
                    <a:bodyPr/>
                    <a:lstStyle/>
                    <a:p>
                      <a:pPr algn="ctr"/>
                      <a:r>
                        <a:rPr lang="es-EC" sz="1200" dirty="0" smtClean="0"/>
                        <a:t>POST TEST</a:t>
                      </a:r>
                      <a:endParaRPr lang="es-EC" sz="1200" dirty="0"/>
                    </a:p>
                  </a:txBody>
                  <a:tcPr>
                    <a:solidFill>
                      <a:schemeClr val="bg2">
                        <a:lumMod val="75000"/>
                      </a:schemeClr>
                    </a:solidFill>
                  </a:tcPr>
                </a:tc>
              </a:tr>
              <a:tr h="274320">
                <a:tc>
                  <a:txBody>
                    <a:bodyPr/>
                    <a:lstStyle/>
                    <a:p>
                      <a:r>
                        <a:rPr lang="es-EC" sz="1200" dirty="0" smtClean="0"/>
                        <a:t>Hace</a:t>
                      </a:r>
                      <a:r>
                        <a:rPr lang="es-EC" sz="1200" baseline="0" dirty="0" smtClean="0"/>
                        <a:t> los 2 pasos</a:t>
                      </a:r>
                      <a:endParaRPr lang="es-EC" sz="1200" dirty="0"/>
                    </a:p>
                  </a:txBody>
                  <a:tcPr>
                    <a:solidFill>
                      <a:schemeClr val="bg2">
                        <a:lumMod val="75000"/>
                      </a:schemeClr>
                    </a:solidFill>
                  </a:tcPr>
                </a:tc>
                <a:tc>
                  <a:txBody>
                    <a:bodyPr/>
                    <a:lstStyle/>
                    <a:p>
                      <a:pPr algn="ctr"/>
                      <a:r>
                        <a:rPr lang="es-EC" sz="1200" dirty="0" smtClean="0"/>
                        <a:t>54 %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15 %</a:t>
                      </a:r>
                      <a:endParaRPr lang="es-EC" sz="1200" dirty="0"/>
                    </a:p>
                  </a:txBody>
                  <a:tcPr>
                    <a:solidFill>
                      <a:schemeClr val="bg2">
                        <a:lumMod val="75000"/>
                      </a:schemeClr>
                    </a:solidFill>
                  </a:tcPr>
                </a:tc>
                <a:tc>
                  <a:txBody>
                    <a:bodyPr/>
                    <a:lstStyle/>
                    <a:p>
                      <a:pPr algn="ctr"/>
                      <a:r>
                        <a:rPr lang="es-EC" sz="1200" dirty="0" smtClean="0"/>
                        <a:t>77 %</a:t>
                      </a:r>
                      <a:endParaRPr lang="es-EC" sz="1200" dirty="0"/>
                    </a:p>
                  </a:txBody>
                  <a:tcPr>
                    <a:solidFill>
                      <a:schemeClr val="bg2">
                        <a:lumMod val="75000"/>
                      </a:schemeClr>
                    </a:solidFill>
                  </a:tcPr>
                </a:tc>
              </a:tr>
              <a:tr h="237744">
                <a:tc>
                  <a:txBody>
                    <a:bodyPr/>
                    <a:lstStyle/>
                    <a:p>
                      <a:r>
                        <a:rPr lang="es-EC" sz="1200" dirty="0" smtClean="0"/>
                        <a:t>Eleve la rodilla último</a:t>
                      </a:r>
                      <a:r>
                        <a:rPr lang="es-EC" sz="1200" baseline="0" dirty="0" smtClean="0"/>
                        <a:t> paso</a:t>
                      </a:r>
                      <a:endParaRPr lang="es-EC" sz="1200" dirty="0"/>
                    </a:p>
                  </a:txBody>
                  <a:tcPr>
                    <a:solidFill>
                      <a:schemeClr val="bg2">
                        <a:lumMod val="75000"/>
                      </a:schemeClr>
                    </a:solidFill>
                  </a:tcPr>
                </a:tc>
                <a:tc>
                  <a:txBody>
                    <a:bodyPr/>
                    <a:lstStyle/>
                    <a:p>
                      <a:pPr algn="ctr"/>
                      <a:r>
                        <a:rPr lang="es-EC" sz="1200" dirty="0" smtClean="0"/>
                        <a:t>46 %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15 %</a:t>
                      </a:r>
                      <a:endParaRPr lang="es-EC" sz="1200" dirty="0"/>
                    </a:p>
                  </a:txBody>
                  <a:tcPr>
                    <a:solidFill>
                      <a:schemeClr val="bg2">
                        <a:lumMod val="75000"/>
                      </a:schemeClr>
                    </a:solidFill>
                  </a:tcPr>
                </a:tc>
                <a:tc>
                  <a:txBody>
                    <a:bodyPr/>
                    <a:lstStyle/>
                    <a:p>
                      <a:pPr algn="ctr"/>
                      <a:r>
                        <a:rPr lang="es-EC" sz="1200" dirty="0" smtClean="0"/>
                        <a:t>69 %</a:t>
                      </a:r>
                      <a:endParaRPr lang="es-EC" sz="1200" dirty="0"/>
                    </a:p>
                  </a:txBody>
                  <a:tcPr>
                    <a:solidFill>
                      <a:schemeClr val="bg2">
                        <a:lumMod val="75000"/>
                      </a:schemeClr>
                    </a:solidFill>
                  </a:tcPr>
                </a:tc>
              </a:tr>
              <a:tr h="274320">
                <a:tc>
                  <a:txBody>
                    <a:bodyPr/>
                    <a:lstStyle/>
                    <a:p>
                      <a:r>
                        <a:rPr lang="es-EC" sz="1200" dirty="0" smtClean="0"/>
                        <a:t>Salta al lanzar</a:t>
                      </a:r>
                      <a:endParaRPr lang="es-EC" sz="1200" dirty="0"/>
                    </a:p>
                  </a:txBody>
                  <a:tcPr>
                    <a:solidFill>
                      <a:schemeClr val="bg2">
                        <a:lumMod val="75000"/>
                      </a:schemeClr>
                    </a:solidFill>
                  </a:tcPr>
                </a:tc>
                <a:tc>
                  <a:txBody>
                    <a:bodyPr/>
                    <a:lstStyle/>
                    <a:p>
                      <a:pPr algn="ctr"/>
                      <a:r>
                        <a:rPr lang="es-EC" sz="1200" dirty="0" smtClean="0"/>
                        <a:t>46 %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8 %</a:t>
                      </a:r>
                      <a:endParaRPr lang="es-EC" sz="1200" dirty="0"/>
                    </a:p>
                  </a:txBody>
                  <a:tcPr>
                    <a:solidFill>
                      <a:schemeClr val="bg2">
                        <a:lumMod val="75000"/>
                      </a:schemeClr>
                    </a:solidFill>
                  </a:tcPr>
                </a:tc>
                <a:tc>
                  <a:txBody>
                    <a:bodyPr/>
                    <a:lstStyle/>
                    <a:p>
                      <a:pPr algn="ctr"/>
                      <a:r>
                        <a:rPr lang="es-EC" sz="1200" dirty="0" smtClean="0"/>
                        <a:t>77 %</a:t>
                      </a:r>
                      <a:endParaRPr lang="es-EC" sz="1200" dirty="0"/>
                    </a:p>
                  </a:txBody>
                  <a:tcPr>
                    <a:solidFill>
                      <a:schemeClr val="bg2">
                        <a:lumMod val="75000"/>
                      </a:schemeClr>
                    </a:solidFill>
                  </a:tcPr>
                </a:tc>
              </a:tr>
              <a:tr h="274320">
                <a:tc>
                  <a:txBody>
                    <a:bodyPr/>
                    <a:lstStyle/>
                    <a:p>
                      <a:r>
                        <a:rPr lang="es-EC" sz="1200" dirty="0" smtClean="0"/>
                        <a:t>Lanza del lado</a:t>
                      </a:r>
                      <a:r>
                        <a:rPr lang="es-EC" sz="1200" baseline="0" dirty="0" smtClean="0"/>
                        <a:t> del tiro</a:t>
                      </a:r>
                      <a:endParaRPr lang="es-EC" sz="1200" dirty="0"/>
                    </a:p>
                  </a:txBody>
                  <a:tcPr>
                    <a:solidFill>
                      <a:schemeClr val="bg2">
                        <a:lumMod val="75000"/>
                      </a:schemeClr>
                    </a:solidFill>
                  </a:tcPr>
                </a:tc>
                <a:tc>
                  <a:txBody>
                    <a:bodyPr/>
                    <a:lstStyle/>
                    <a:p>
                      <a:pPr algn="ctr"/>
                      <a:r>
                        <a:rPr lang="es-EC" sz="1200" dirty="0" smtClean="0"/>
                        <a:t>46 %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8 %</a:t>
                      </a:r>
                      <a:endParaRPr lang="es-EC" sz="1200" dirty="0"/>
                    </a:p>
                  </a:txBody>
                  <a:tcPr>
                    <a:solidFill>
                      <a:schemeClr val="bg2">
                        <a:lumMod val="75000"/>
                      </a:schemeClr>
                    </a:solidFill>
                  </a:tcPr>
                </a:tc>
                <a:tc>
                  <a:txBody>
                    <a:bodyPr/>
                    <a:lstStyle/>
                    <a:p>
                      <a:pPr algn="ctr"/>
                      <a:r>
                        <a:rPr lang="es-EC" sz="1200" dirty="0" smtClean="0"/>
                        <a:t>62</a:t>
                      </a:r>
                      <a:r>
                        <a:rPr lang="es-EC" sz="1200" baseline="0" dirty="0" smtClean="0"/>
                        <a:t> %</a:t>
                      </a:r>
                      <a:endParaRPr lang="es-EC" sz="1200" dirty="0"/>
                    </a:p>
                  </a:txBody>
                  <a:tcPr>
                    <a:solidFill>
                      <a:schemeClr val="bg2">
                        <a:lumMod val="75000"/>
                      </a:schemeClr>
                    </a:solidFill>
                  </a:tcPr>
                </a:tc>
              </a:tr>
              <a:tr h="219456">
                <a:tc>
                  <a:txBody>
                    <a:bodyPr/>
                    <a:lstStyle/>
                    <a:p>
                      <a:r>
                        <a:rPr lang="es-EC" sz="1200" dirty="0" smtClean="0"/>
                        <a:t>Encesta</a:t>
                      </a:r>
                      <a:endParaRPr lang="es-EC" sz="1200" dirty="0"/>
                    </a:p>
                  </a:txBody>
                  <a:tcPr>
                    <a:solidFill>
                      <a:schemeClr val="bg2">
                        <a:lumMod val="75000"/>
                      </a:schemeClr>
                    </a:solidFill>
                  </a:tcPr>
                </a:tc>
                <a:tc>
                  <a:txBody>
                    <a:bodyPr/>
                    <a:lstStyle/>
                    <a:p>
                      <a:pPr algn="ctr"/>
                      <a:r>
                        <a:rPr lang="es-EC" sz="1200" dirty="0" smtClean="0"/>
                        <a:t>54 %</a:t>
                      </a:r>
                      <a:endParaRPr lang="es-EC" sz="1200" dirty="0"/>
                    </a:p>
                  </a:txBody>
                  <a:tcPr>
                    <a:solidFill>
                      <a:schemeClr val="bg2">
                        <a:lumMod val="75000"/>
                      </a:schemeClr>
                    </a:solidFill>
                  </a:tcPr>
                </a:tc>
                <a:tc>
                  <a:txBody>
                    <a:bodyPr/>
                    <a:lstStyle/>
                    <a:p>
                      <a:pPr algn="ctr"/>
                      <a:r>
                        <a:rPr lang="es-EC" sz="1200" dirty="0" smtClean="0"/>
                        <a:t>92 %</a:t>
                      </a:r>
                      <a:endParaRPr lang="es-EC" sz="1200" dirty="0"/>
                    </a:p>
                  </a:txBody>
                  <a:tcPr>
                    <a:solidFill>
                      <a:schemeClr val="bg2">
                        <a:lumMod val="75000"/>
                      </a:schemeClr>
                    </a:solidFill>
                  </a:tcPr>
                </a:tc>
                <a:tc>
                  <a:txBody>
                    <a:bodyPr/>
                    <a:lstStyle/>
                    <a:p>
                      <a:pPr algn="ctr"/>
                      <a:r>
                        <a:rPr lang="es-EC" sz="1200" dirty="0" smtClean="0"/>
                        <a:t>8 %</a:t>
                      </a:r>
                      <a:endParaRPr lang="es-EC" sz="1200" dirty="0"/>
                    </a:p>
                  </a:txBody>
                  <a:tcPr>
                    <a:solidFill>
                      <a:schemeClr val="bg2">
                        <a:lumMod val="75000"/>
                      </a:schemeClr>
                    </a:solidFill>
                  </a:tcPr>
                </a:tc>
                <a:tc>
                  <a:txBody>
                    <a:bodyPr/>
                    <a:lstStyle/>
                    <a:p>
                      <a:pPr algn="ctr"/>
                      <a:r>
                        <a:rPr lang="es-EC" sz="1200" dirty="0" smtClean="0"/>
                        <a:t>69 %</a:t>
                      </a:r>
                      <a:endParaRPr lang="es-EC" sz="1200" dirty="0"/>
                    </a:p>
                  </a:txBody>
                  <a:tcPr>
                    <a:solidFill>
                      <a:schemeClr val="bg2">
                        <a:lumMod val="75000"/>
                      </a:schemeClr>
                    </a:solidFill>
                  </a:tcPr>
                </a:tc>
              </a:tr>
            </a:tbl>
          </a:graphicData>
        </a:graphic>
      </p:graphicFrame>
    </p:spTree>
    <p:extLst>
      <p:ext uri="{BB962C8B-B14F-4D97-AF65-F5344CB8AC3E}">
        <p14:creationId xmlns:p14="http://schemas.microsoft.com/office/powerpoint/2010/main" val="262251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38200" y="17653"/>
            <a:ext cx="10515600" cy="1325563"/>
          </a:xfrm>
        </p:spPr>
        <p:txBody>
          <a:bodyPr>
            <a:normAutofit/>
          </a:bodyPr>
          <a:lstStyle/>
          <a:p>
            <a:pPr algn="ctr"/>
            <a:r>
              <a:rPr lang="es-EC" sz="4200" dirty="0" smtClean="0">
                <a:solidFill>
                  <a:srgbClr val="CC0099"/>
                </a:solidFill>
                <a:latin typeface="+mn-lt"/>
              </a:rPr>
              <a:t>TIRO AL ARO PASE DIRECTO</a:t>
            </a:r>
            <a:br>
              <a:rPr lang="es-EC" sz="4200" dirty="0" smtClean="0">
                <a:solidFill>
                  <a:srgbClr val="CC0099"/>
                </a:solidFill>
                <a:latin typeface="+mn-lt"/>
              </a:rPr>
            </a:br>
            <a:r>
              <a:rPr lang="es-EC" sz="4200" dirty="0" smtClean="0">
                <a:solidFill>
                  <a:srgbClr val="CC0099"/>
                </a:solidFill>
                <a:latin typeface="+mn-lt"/>
              </a:rPr>
              <a:t>LADO DERECHO E IZQUIERDO</a:t>
            </a:r>
            <a:endParaRPr lang="es-EC" sz="4200" dirty="0">
              <a:solidFill>
                <a:srgbClr val="CC0099"/>
              </a:solidFill>
              <a:latin typeface="+mn-lt"/>
            </a:endParaRPr>
          </a:p>
        </p:txBody>
      </p:sp>
      <p:pic>
        <p:nvPicPr>
          <p:cNvPr id="7" name="Gráfico 1"/>
          <p:cNvPicPr/>
          <p:nvPr/>
        </p:nvPicPr>
        <p:blipFill>
          <a:blip r:embed="rId3" cstate="print"/>
          <a:srcRect b="-119"/>
          <a:stretch>
            <a:fillRect/>
          </a:stretch>
        </p:blipFill>
        <p:spPr bwMode="auto">
          <a:xfrm>
            <a:off x="554646" y="1527491"/>
            <a:ext cx="5204470" cy="2835961"/>
          </a:xfrm>
          <a:prstGeom prst="rect">
            <a:avLst/>
          </a:prstGeom>
          <a:ln>
            <a:noFill/>
          </a:ln>
          <a:effectLst>
            <a:softEdge rad="112500"/>
          </a:effectLst>
        </p:spPr>
      </p:pic>
      <p:graphicFrame>
        <p:nvGraphicFramePr>
          <p:cNvPr id="10" name="Tabla 9"/>
          <p:cNvGraphicFramePr>
            <a:graphicFrameLocks noGrp="1"/>
          </p:cNvGraphicFramePr>
          <p:nvPr>
            <p:extLst>
              <p:ext uri="{D42A27DB-BD31-4B8C-83A1-F6EECF244321}">
                <p14:modId xmlns:p14="http://schemas.microsoft.com/office/powerpoint/2010/main" val="273568639"/>
              </p:ext>
            </p:extLst>
          </p:nvPr>
        </p:nvGraphicFramePr>
        <p:xfrm>
          <a:off x="897354" y="4680482"/>
          <a:ext cx="10086475" cy="2109268"/>
        </p:xfrm>
        <a:graphic>
          <a:graphicData uri="http://schemas.openxmlformats.org/drawingml/2006/table">
            <a:tbl>
              <a:tblPr firstRow="1" bandRow="1">
                <a:tableStyleId>{5C22544A-7EE6-4342-B048-85BDC9FD1C3A}</a:tableStyleId>
              </a:tblPr>
              <a:tblGrid>
                <a:gridCol w="2017295"/>
                <a:gridCol w="2017295"/>
                <a:gridCol w="2017295"/>
                <a:gridCol w="2017295"/>
                <a:gridCol w="2017295"/>
              </a:tblGrid>
              <a:tr h="317633">
                <a:tc gridSpan="5">
                  <a:txBody>
                    <a:bodyPr/>
                    <a:lstStyle/>
                    <a:p>
                      <a:pPr algn="ctr"/>
                      <a:r>
                        <a:rPr lang="es-EC" sz="1200" dirty="0" smtClean="0"/>
                        <a:t>ANALISIS</a:t>
                      </a:r>
                      <a:endParaRPr lang="es-EC" sz="1200" dirty="0"/>
                    </a:p>
                  </a:txBody>
                  <a:tcPr>
                    <a:solidFill>
                      <a:srgbClr val="CC0099"/>
                    </a:solidFill>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tr>
              <a:tr h="331804">
                <a:tc rowSpan="2">
                  <a:txBody>
                    <a:bodyPr/>
                    <a:lstStyle/>
                    <a:p>
                      <a:endParaRPr lang="es-EC" sz="1200" dirty="0"/>
                    </a:p>
                  </a:txBody>
                  <a:tcPr>
                    <a:solidFill>
                      <a:schemeClr val="bg2">
                        <a:lumMod val="75000"/>
                      </a:schemeClr>
                    </a:solidFill>
                  </a:tcPr>
                </a:tc>
                <a:tc gridSpan="2">
                  <a:txBody>
                    <a:bodyPr/>
                    <a:lstStyle/>
                    <a:p>
                      <a:pPr algn="ctr"/>
                      <a:r>
                        <a:rPr lang="es-EC" sz="1200" dirty="0" smtClean="0"/>
                        <a:t>LADO</a:t>
                      </a:r>
                      <a:r>
                        <a:rPr lang="es-EC" sz="1200" baseline="0" dirty="0" smtClean="0"/>
                        <a:t> DERECHO</a:t>
                      </a:r>
                      <a:endParaRPr lang="es-EC" sz="1200" dirty="0"/>
                    </a:p>
                  </a:txBody>
                  <a:tcPr>
                    <a:solidFill>
                      <a:schemeClr val="bg2">
                        <a:lumMod val="75000"/>
                      </a:schemeClr>
                    </a:solidFill>
                  </a:tcPr>
                </a:tc>
                <a:tc hMerge="1">
                  <a:txBody>
                    <a:bodyPr/>
                    <a:lstStyle/>
                    <a:p>
                      <a:pPr algn="ctr"/>
                      <a:endParaRPr lang="es-EC" sz="1200" dirty="0"/>
                    </a:p>
                  </a:txBody>
                  <a:tcPr>
                    <a:solidFill>
                      <a:schemeClr val="bg2">
                        <a:lumMod val="75000"/>
                      </a:schemeClr>
                    </a:solidFill>
                  </a:tcPr>
                </a:tc>
                <a:tc gridSpan="2">
                  <a:txBody>
                    <a:bodyPr/>
                    <a:lstStyle/>
                    <a:p>
                      <a:pPr algn="ctr"/>
                      <a:r>
                        <a:rPr lang="es-EC" sz="1200" dirty="0" smtClean="0"/>
                        <a:t>LADO</a:t>
                      </a:r>
                      <a:r>
                        <a:rPr lang="es-EC" sz="1200" baseline="0" dirty="0" smtClean="0"/>
                        <a:t> IZQUIERDO</a:t>
                      </a:r>
                      <a:endParaRPr lang="es-EC" sz="1200" dirty="0"/>
                    </a:p>
                  </a:txBody>
                  <a:tcPr>
                    <a:solidFill>
                      <a:schemeClr val="bg2">
                        <a:lumMod val="75000"/>
                      </a:schemeClr>
                    </a:solidFill>
                  </a:tcPr>
                </a:tc>
                <a:tc hMerge="1">
                  <a:txBody>
                    <a:bodyPr/>
                    <a:lstStyle/>
                    <a:p>
                      <a:pPr algn="ctr"/>
                      <a:endParaRPr lang="es-EC" sz="1200" dirty="0"/>
                    </a:p>
                  </a:txBody>
                  <a:tcPr>
                    <a:solidFill>
                      <a:schemeClr val="bg2">
                        <a:lumMod val="75000"/>
                      </a:schemeClr>
                    </a:solidFill>
                  </a:tcPr>
                </a:tc>
              </a:tr>
              <a:tr h="265764">
                <a:tc vMerge="1">
                  <a:txBody>
                    <a:bodyPr/>
                    <a:lstStyle/>
                    <a:p>
                      <a:endParaRPr lang="es-EC" sz="1200" dirty="0"/>
                    </a:p>
                  </a:txBody>
                  <a:tcPr/>
                </a:tc>
                <a:tc>
                  <a:txBody>
                    <a:bodyPr/>
                    <a:lstStyle/>
                    <a:p>
                      <a:pPr algn="ctr"/>
                      <a:r>
                        <a:rPr lang="es-EC" sz="1200" dirty="0" smtClean="0"/>
                        <a:t>PRE TEST</a:t>
                      </a:r>
                      <a:endParaRPr lang="es-EC" sz="1200" dirty="0"/>
                    </a:p>
                  </a:txBody>
                  <a:tcPr>
                    <a:solidFill>
                      <a:schemeClr val="bg2">
                        <a:lumMod val="75000"/>
                      </a:schemeClr>
                    </a:solidFill>
                  </a:tcPr>
                </a:tc>
                <a:tc>
                  <a:txBody>
                    <a:bodyPr/>
                    <a:lstStyle/>
                    <a:p>
                      <a:pPr algn="ctr"/>
                      <a:r>
                        <a:rPr lang="es-EC" sz="1200" dirty="0" smtClean="0"/>
                        <a:t>POST TEST</a:t>
                      </a:r>
                      <a:endParaRPr lang="es-EC" sz="1200" dirty="0"/>
                    </a:p>
                  </a:txBody>
                  <a:tcPr>
                    <a:solidFill>
                      <a:schemeClr val="bg2">
                        <a:lumMod val="75000"/>
                      </a:schemeClr>
                    </a:solidFill>
                  </a:tcPr>
                </a:tc>
                <a:tc>
                  <a:txBody>
                    <a:bodyPr/>
                    <a:lstStyle/>
                    <a:p>
                      <a:pPr algn="ctr"/>
                      <a:r>
                        <a:rPr lang="es-EC" sz="1200" dirty="0" smtClean="0"/>
                        <a:t>PRE TEST</a:t>
                      </a:r>
                      <a:endParaRPr lang="es-EC" sz="1200" dirty="0"/>
                    </a:p>
                  </a:txBody>
                  <a:tcPr>
                    <a:solidFill>
                      <a:schemeClr val="bg2">
                        <a:lumMod val="75000"/>
                      </a:schemeClr>
                    </a:solidFill>
                  </a:tcPr>
                </a:tc>
                <a:tc>
                  <a:txBody>
                    <a:bodyPr/>
                    <a:lstStyle/>
                    <a:p>
                      <a:pPr algn="ctr"/>
                      <a:r>
                        <a:rPr lang="es-EC" sz="1200" dirty="0" smtClean="0"/>
                        <a:t>PRO TEST</a:t>
                      </a:r>
                      <a:endParaRPr lang="es-EC" sz="1200" dirty="0"/>
                    </a:p>
                  </a:txBody>
                  <a:tcPr>
                    <a:solidFill>
                      <a:schemeClr val="bg2">
                        <a:lumMod val="75000"/>
                      </a:schemeClr>
                    </a:solidFill>
                  </a:tcPr>
                </a:tc>
              </a:tr>
              <a:tr h="312019">
                <a:tc>
                  <a:txBody>
                    <a:bodyPr/>
                    <a:lstStyle/>
                    <a:p>
                      <a:r>
                        <a:rPr lang="es-EC" sz="1200" dirty="0" smtClean="0"/>
                        <a:t>RECIBE</a:t>
                      </a:r>
                      <a:r>
                        <a:rPr lang="es-EC" sz="1200" baseline="0" dirty="0" smtClean="0"/>
                        <a:t> EL BALÓN</a:t>
                      </a:r>
                      <a:endParaRPr lang="es-EC" sz="1200" dirty="0"/>
                    </a:p>
                  </a:txBody>
                  <a:tcPr>
                    <a:solidFill>
                      <a:schemeClr val="bg2">
                        <a:lumMod val="75000"/>
                      </a:schemeClr>
                    </a:solidFill>
                  </a:tcPr>
                </a:tc>
                <a:tc>
                  <a:txBody>
                    <a:bodyPr/>
                    <a:lstStyle/>
                    <a:p>
                      <a:pPr algn="ctr"/>
                      <a:r>
                        <a:rPr lang="es-EC" sz="1200" dirty="0" smtClean="0"/>
                        <a:t>85 %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69</a:t>
                      </a:r>
                      <a:r>
                        <a:rPr lang="es-EC" sz="1200" baseline="0" dirty="0" smtClean="0"/>
                        <a:t> %</a:t>
                      </a:r>
                      <a:endParaRPr lang="es-EC" sz="1200" dirty="0"/>
                    </a:p>
                  </a:txBody>
                  <a:tcPr>
                    <a:solidFill>
                      <a:schemeClr val="bg2">
                        <a:lumMod val="75000"/>
                      </a:schemeClr>
                    </a:solidFill>
                  </a:tcPr>
                </a:tc>
                <a:tc>
                  <a:txBody>
                    <a:bodyPr/>
                    <a:lstStyle/>
                    <a:p>
                      <a:pPr algn="ctr"/>
                      <a:r>
                        <a:rPr lang="es-EC" sz="1200" dirty="0" smtClean="0"/>
                        <a:t>92 %</a:t>
                      </a:r>
                      <a:endParaRPr lang="es-EC" sz="1200" dirty="0"/>
                    </a:p>
                  </a:txBody>
                  <a:tcPr>
                    <a:solidFill>
                      <a:schemeClr val="bg2">
                        <a:lumMod val="75000"/>
                      </a:schemeClr>
                    </a:solidFill>
                  </a:tcPr>
                </a:tc>
              </a:tr>
              <a:tr h="278063">
                <a:tc>
                  <a:txBody>
                    <a:bodyPr/>
                    <a:lstStyle/>
                    <a:p>
                      <a:r>
                        <a:rPr lang="es-EC" sz="1200" dirty="0" smtClean="0"/>
                        <a:t>HACE LOS DOS</a:t>
                      </a:r>
                      <a:r>
                        <a:rPr lang="es-EC" sz="1200" baseline="0" dirty="0" smtClean="0"/>
                        <a:t> PASOS</a:t>
                      </a:r>
                      <a:endParaRPr lang="es-EC" sz="1200" dirty="0"/>
                    </a:p>
                  </a:txBody>
                  <a:tcPr>
                    <a:solidFill>
                      <a:schemeClr val="bg2">
                        <a:lumMod val="75000"/>
                      </a:schemeClr>
                    </a:solidFill>
                  </a:tcPr>
                </a:tc>
                <a:tc>
                  <a:txBody>
                    <a:bodyPr/>
                    <a:lstStyle/>
                    <a:p>
                      <a:pPr algn="ctr"/>
                      <a:r>
                        <a:rPr lang="es-EC" sz="1200" dirty="0" smtClean="0"/>
                        <a:t>54 %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15 %</a:t>
                      </a:r>
                      <a:endParaRPr lang="es-EC" sz="1200" dirty="0"/>
                    </a:p>
                  </a:txBody>
                  <a:tcPr>
                    <a:solidFill>
                      <a:schemeClr val="bg2">
                        <a:lumMod val="75000"/>
                      </a:schemeClr>
                    </a:solidFill>
                  </a:tcPr>
                </a:tc>
                <a:tc>
                  <a:txBody>
                    <a:bodyPr/>
                    <a:lstStyle/>
                    <a:p>
                      <a:pPr algn="ctr"/>
                      <a:r>
                        <a:rPr lang="es-EC" sz="1200" dirty="0" smtClean="0"/>
                        <a:t>69 %</a:t>
                      </a:r>
                      <a:endParaRPr lang="es-EC" sz="1200" dirty="0"/>
                    </a:p>
                  </a:txBody>
                  <a:tcPr>
                    <a:solidFill>
                      <a:schemeClr val="bg2">
                        <a:lumMod val="75000"/>
                      </a:schemeClr>
                    </a:solidFill>
                  </a:tcPr>
                </a:tc>
              </a:tr>
              <a:tr h="321109">
                <a:tc>
                  <a:txBody>
                    <a:bodyPr/>
                    <a:lstStyle/>
                    <a:p>
                      <a:r>
                        <a:rPr lang="es-EC" sz="1200" dirty="0" smtClean="0"/>
                        <a:t>LANZA DEL</a:t>
                      </a:r>
                      <a:r>
                        <a:rPr lang="es-EC" sz="1200" baseline="0" dirty="0" smtClean="0"/>
                        <a:t> LADO DEL TIRO</a:t>
                      </a:r>
                      <a:endParaRPr lang="es-EC" sz="1200" dirty="0"/>
                    </a:p>
                  </a:txBody>
                  <a:tcPr>
                    <a:solidFill>
                      <a:schemeClr val="bg2">
                        <a:lumMod val="75000"/>
                      </a:schemeClr>
                    </a:solidFill>
                  </a:tcPr>
                </a:tc>
                <a:tc>
                  <a:txBody>
                    <a:bodyPr/>
                    <a:lstStyle/>
                    <a:p>
                      <a:pPr algn="ctr"/>
                      <a:r>
                        <a:rPr lang="es-EC" sz="1200" dirty="0" smtClean="0"/>
                        <a:t>46 %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8 %</a:t>
                      </a:r>
                      <a:endParaRPr lang="es-EC" sz="1200" dirty="0"/>
                    </a:p>
                  </a:txBody>
                  <a:tcPr>
                    <a:solidFill>
                      <a:schemeClr val="bg2">
                        <a:lumMod val="75000"/>
                      </a:schemeClr>
                    </a:solidFill>
                  </a:tcPr>
                </a:tc>
                <a:tc>
                  <a:txBody>
                    <a:bodyPr/>
                    <a:lstStyle/>
                    <a:p>
                      <a:pPr algn="ctr"/>
                      <a:r>
                        <a:rPr lang="es-EC" sz="1200" dirty="0" smtClean="0"/>
                        <a:t>77 %</a:t>
                      </a:r>
                      <a:endParaRPr lang="es-EC" sz="1200" dirty="0"/>
                    </a:p>
                  </a:txBody>
                  <a:tcPr>
                    <a:solidFill>
                      <a:schemeClr val="bg2">
                        <a:lumMod val="75000"/>
                      </a:schemeClr>
                    </a:solidFill>
                  </a:tcPr>
                </a:tc>
              </a:tr>
              <a:tr h="223628">
                <a:tc>
                  <a:txBody>
                    <a:bodyPr/>
                    <a:lstStyle/>
                    <a:p>
                      <a:r>
                        <a:rPr lang="es-EC" sz="1200" dirty="0" smtClean="0"/>
                        <a:t>ENCESTA</a:t>
                      </a:r>
                      <a:endParaRPr lang="es-EC" sz="1200" dirty="0"/>
                    </a:p>
                  </a:txBody>
                  <a:tcPr>
                    <a:solidFill>
                      <a:schemeClr val="bg2">
                        <a:lumMod val="75000"/>
                      </a:schemeClr>
                    </a:solidFill>
                  </a:tcPr>
                </a:tc>
                <a:tc>
                  <a:txBody>
                    <a:bodyPr/>
                    <a:lstStyle/>
                    <a:p>
                      <a:pPr algn="ctr"/>
                      <a:r>
                        <a:rPr lang="es-EC" sz="1200" dirty="0" smtClean="0"/>
                        <a:t>46</a:t>
                      </a:r>
                      <a:r>
                        <a:rPr lang="es-EC" sz="1200" baseline="0" dirty="0" smtClean="0"/>
                        <a:t> %</a:t>
                      </a:r>
                      <a:endParaRPr lang="es-EC" sz="1200" dirty="0"/>
                    </a:p>
                  </a:txBody>
                  <a:tcPr>
                    <a:solidFill>
                      <a:schemeClr val="bg2">
                        <a:lumMod val="75000"/>
                      </a:schemeClr>
                    </a:solidFill>
                  </a:tcPr>
                </a:tc>
                <a:tc>
                  <a:txBody>
                    <a:bodyPr/>
                    <a:lstStyle/>
                    <a:p>
                      <a:pPr algn="ctr"/>
                      <a:r>
                        <a:rPr lang="es-EC" sz="1200" dirty="0" smtClean="0"/>
                        <a:t>85</a:t>
                      </a:r>
                      <a:r>
                        <a:rPr lang="es-EC" sz="1200" baseline="0" dirty="0" smtClean="0"/>
                        <a:t> %</a:t>
                      </a:r>
                      <a:endParaRPr lang="es-EC" sz="1200" dirty="0"/>
                    </a:p>
                  </a:txBody>
                  <a:tcPr>
                    <a:solidFill>
                      <a:schemeClr val="bg2">
                        <a:lumMod val="75000"/>
                      </a:schemeClr>
                    </a:solidFill>
                  </a:tcPr>
                </a:tc>
                <a:tc>
                  <a:txBody>
                    <a:bodyPr/>
                    <a:lstStyle/>
                    <a:p>
                      <a:pPr algn="ctr"/>
                      <a:r>
                        <a:rPr lang="es-EC" sz="1200" dirty="0" smtClean="0"/>
                        <a:t>31 %</a:t>
                      </a:r>
                      <a:endParaRPr lang="es-EC" sz="1200" dirty="0"/>
                    </a:p>
                  </a:txBody>
                  <a:tcPr>
                    <a:solidFill>
                      <a:schemeClr val="bg2">
                        <a:lumMod val="75000"/>
                      </a:schemeClr>
                    </a:solidFill>
                  </a:tcPr>
                </a:tc>
                <a:tc>
                  <a:txBody>
                    <a:bodyPr/>
                    <a:lstStyle/>
                    <a:p>
                      <a:pPr algn="ctr"/>
                      <a:r>
                        <a:rPr lang="es-EC" sz="1200" dirty="0" smtClean="0"/>
                        <a:t>62 %</a:t>
                      </a:r>
                      <a:endParaRPr lang="es-EC" sz="1200" dirty="0"/>
                    </a:p>
                  </a:txBody>
                  <a:tcPr>
                    <a:solidFill>
                      <a:schemeClr val="bg2">
                        <a:lumMod val="75000"/>
                      </a:schemeClr>
                    </a:solidFill>
                  </a:tcPr>
                </a:tc>
              </a:tr>
            </a:tbl>
          </a:graphicData>
        </a:graphic>
      </p:graphicFrame>
      <p:pic>
        <p:nvPicPr>
          <p:cNvPr id="16" name="Imagen 15"/>
          <p:cNvPicPr>
            <a:picLocks noChangeAspect="1"/>
          </p:cNvPicPr>
          <p:nvPr/>
        </p:nvPicPr>
        <p:blipFill>
          <a:blip r:embed="rId4"/>
          <a:stretch>
            <a:fillRect/>
          </a:stretch>
        </p:blipFill>
        <p:spPr>
          <a:xfrm>
            <a:off x="6341067" y="1504514"/>
            <a:ext cx="5012733" cy="2900912"/>
          </a:xfrm>
          <a:prstGeom prst="rect">
            <a:avLst/>
          </a:prstGeom>
          <a:ln>
            <a:noFill/>
          </a:ln>
          <a:effectLst>
            <a:softEdge rad="112500"/>
          </a:effectLst>
        </p:spPr>
      </p:pic>
    </p:spTree>
    <p:extLst>
      <p:ext uri="{BB962C8B-B14F-4D97-AF65-F5344CB8AC3E}">
        <p14:creationId xmlns:p14="http://schemas.microsoft.com/office/powerpoint/2010/main" val="252316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38200" y="17653"/>
            <a:ext cx="10515600" cy="1325563"/>
          </a:xfrm>
        </p:spPr>
        <p:txBody>
          <a:bodyPr>
            <a:normAutofit/>
          </a:bodyPr>
          <a:lstStyle/>
          <a:p>
            <a:pPr algn="ctr"/>
            <a:r>
              <a:rPr lang="es-EC" sz="4200" dirty="0" smtClean="0">
                <a:solidFill>
                  <a:srgbClr val="CC0099"/>
                </a:solidFill>
                <a:latin typeface="+mn-lt"/>
              </a:rPr>
              <a:t>TIRO AL ARO PASE INDIRECTO</a:t>
            </a:r>
            <a:br>
              <a:rPr lang="es-EC" sz="4200" dirty="0" smtClean="0">
                <a:solidFill>
                  <a:srgbClr val="CC0099"/>
                </a:solidFill>
                <a:latin typeface="+mn-lt"/>
              </a:rPr>
            </a:br>
            <a:r>
              <a:rPr lang="es-EC" sz="4200" dirty="0" smtClean="0">
                <a:solidFill>
                  <a:srgbClr val="CC0099"/>
                </a:solidFill>
                <a:latin typeface="+mn-lt"/>
              </a:rPr>
              <a:t>LADO DERECHO E IZQUIERDO</a:t>
            </a:r>
            <a:endParaRPr lang="es-EC" sz="4200" dirty="0">
              <a:solidFill>
                <a:srgbClr val="CC0099"/>
              </a:solidFill>
              <a:latin typeface="+mn-lt"/>
            </a:endParaRPr>
          </a:p>
        </p:txBody>
      </p:sp>
      <p:graphicFrame>
        <p:nvGraphicFramePr>
          <p:cNvPr id="10" name="Tabla 9"/>
          <p:cNvGraphicFramePr>
            <a:graphicFrameLocks noGrp="1"/>
          </p:cNvGraphicFramePr>
          <p:nvPr>
            <p:extLst>
              <p:ext uri="{D42A27DB-BD31-4B8C-83A1-F6EECF244321}">
                <p14:modId xmlns:p14="http://schemas.microsoft.com/office/powerpoint/2010/main" val="2741621500"/>
              </p:ext>
            </p:extLst>
          </p:nvPr>
        </p:nvGraphicFramePr>
        <p:xfrm>
          <a:off x="897354" y="4680482"/>
          <a:ext cx="10086475" cy="2109268"/>
        </p:xfrm>
        <a:graphic>
          <a:graphicData uri="http://schemas.openxmlformats.org/drawingml/2006/table">
            <a:tbl>
              <a:tblPr firstRow="1" bandRow="1">
                <a:tableStyleId>{5C22544A-7EE6-4342-B048-85BDC9FD1C3A}</a:tableStyleId>
              </a:tblPr>
              <a:tblGrid>
                <a:gridCol w="2017295"/>
                <a:gridCol w="2017295"/>
                <a:gridCol w="2017295"/>
                <a:gridCol w="2017295"/>
                <a:gridCol w="2017295"/>
              </a:tblGrid>
              <a:tr h="317633">
                <a:tc gridSpan="5">
                  <a:txBody>
                    <a:bodyPr/>
                    <a:lstStyle/>
                    <a:p>
                      <a:pPr algn="ctr"/>
                      <a:r>
                        <a:rPr lang="es-EC" sz="1200" dirty="0" smtClean="0"/>
                        <a:t>ANALISIS</a:t>
                      </a:r>
                      <a:endParaRPr lang="es-EC" sz="1200" dirty="0"/>
                    </a:p>
                  </a:txBody>
                  <a:tcPr>
                    <a:solidFill>
                      <a:srgbClr val="CC0099"/>
                    </a:solidFill>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tr>
              <a:tr h="331804">
                <a:tc rowSpan="2">
                  <a:txBody>
                    <a:bodyPr/>
                    <a:lstStyle/>
                    <a:p>
                      <a:endParaRPr lang="es-EC" sz="1200" dirty="0"/>
                    </a:p>
                  </a:txBody>
                  <a:tcPr>
                    <a:solidFill>
                      <a:schemeClr val="bg2">
                        <a:lumMod val="75000"/>
                      </a:schemeClr>
                    </a:solidFill>
                  </a:tcPr>
                </a:tc>
                <a:tc gridSpan="2">
                  <a:txBody>
                    <a:bodyPr/>
                    <a:lstStyle/>
                    <a:p>
                      <a:pPr algn="ctr"/>
                      <a:r>
                        <a:rPr lang="es-EC" sz="1200" dirty="0" smtClean="0"/>
                        <a:t>LADO</a:t>
                      </a:r>
                      <a:r>
                        <a:rPr lang="es-EC" sz="1200" baseline="0" dirty="0" smtClean="0"/>
                        <a:t> DERECHO</a:t>
                      </a:r>
                      <a:endParaRPr lang="es-EC" sz="1200" dirty="0"/>
                    </a:p>
                  </a:txBody>
                  <a:tcPr>
                    <a:solidFill>
                      <a:schemeClr val="bg2">
                        <a:lumMod val="75000"/>
                      </a:schemeClr>
                    </a:solidFill>
                  </a:tcPr>
                </a:tc>
                <a:tc hMerge="1">
                  <a:txBody>
                    <a:bodyPr/>
                    <a:lstStyle/>
                    <a:p>
                      <a:pPr algn="ctr"/>
                      <a:endParaRPr lang="es-EC" sz="1200" dirty="0"/>
                    </a:p>
                  </a:txBody>
                  <a:tcPr>
                    <a:solidFill>
                      <a:schemeClr val="bg2">
                        <a:lumMod val="75000"/>
                      </a:schemeClr>
                    </a:solidFill>
                  </a:tcPr>
                </a:tc>
                <a:tc gridSpan="2">
                  <a:txBody>
                    <a:bodyPr/>
                    <a:lstStyle/>
                    <a:p>
                      <a:pPr algn="ctr"/>
                      <a:r>
                        <a:rPr lang="es-EC" sz="1200" dirty="0" smtClean="0"/>
                        <a:t>LADO</a:t>
                      </a:r>
                      <a:r>
                        <a:rPr lang="es-EC" sz="1200" baseline="0" dirty="0" smtClean="0"/>
                        <a:t> IZQUIERDO</a:t>
                      </a:r>
                      <a:endParaRPr lang="es-EC" sz="1200" dirty="0"/>
                    </a:p>
                  </a:txBody>
                  <a:tcPr>
                    <a:solidFill>
                      <a:schemeClr val="bg2">
                        <a:lumMod val="75000"/>
                      </a:schemeClr>
                    </a:solidFill>
                  </a:tcPr>
                </a:tc>
                <a:tc hMerge="1">
                  <a:txBody>
                    <a:bodyPr/>
                    <a:lstStyle/>
                    <a:p>
                      <a:pPr algn="ctr"/>
                      <a:endParaRPr lang="es-EC" sz="1200" dirty="0"/>
                    </a:p>
                  </a:txBody>
                  <a:tcPr>
                    <a:solidFill>
                      <a:schemeClr val="bg2">
                        <a:lumMod val="75000"/>
                      </a:schemeClr>
                    </a:solidFill>
                  </a:tcPr>
                </a:tc>
              </a:tr>
              <a:tr h="265764">
                <a:tc vMerge="1">
                  <a:txBody>
                    <a:bodyPr/>
                    <a:lstStyle/>
                    <a:p>
                      <a:endParaRPr lang="es-EC" sz="1200" dirty="0"/>
                    </a:p>
                  </a:txBody>
                  <a:tcPr/>
                </a:tc>
                <a:tc>
                  <a:txBody>
                    <a:bodyPr/>
                    <a:lstStyle/>
                    <a:p>
                      <a:pPr algn="ctr"/>
                      <a:r>
                        <a:rPr lang="es-EC" sz="1200" dirty="0" smtClean="0"/>
                        <a:t>PRE TEST</a:t>
                      </a:r>
                      <a:endParaRPr lang="es-EC" sz="1200" dirty="0"/>
                    </a:p>
                  </a:txBody>
                  <a:tcPr>
                    <a:solidFill>
                      <a:schemeClr val="bg2">
                        <a:lumMod val="75000"/>
                      </a:schemeClr>
                    </a:solidFill>
                  </a:tcPr>
                </a:tc>
                <a:tc>
                  <a:txBody>
                    <a:bodyPr/>
                    <a:lstStyle/>
                    <a:p>
                      <a:pPr algn="ctr"/>
                      <a:r>
                        <a:rPr lang="es-EC" sz="1200" dirty="0" smtClean="0"/>
                        <a:t>POST TEST</a:t>
                      </a:r>
                      <a:endParaRPr lang="es-EC" sz="1200" dirty="0"/>
                    </a:p>
                  </a:txBody>
                  <a:tcPr>
                    <a:solidFill>
                      <a:schemeClr val="bg2">
                        <a:lumMod val="75000"/>
                      </a:schemeClr>
                    </a:solidFill>
                  </a:tcPr>
                </a:tc>
                <a:tc>
                  <a:txBody>
                    <a:bodyPr/>
                    <a:lstStyle/>
                    <a:p>
                      <a:pPr algn="ctr"/>
                      <a:r>
                        <a:rPr lang="es-EC" sz="1200" dirty="0" smtClean="0"/>
                        <a:t>PRE TEST</a:t>
                      </a:r>
                      <a:endParaRPr lang="es-EC" sz="1200" dirty="0"/>
                    </a:p>
                  </a:txBody>
                  <a:tcPr>
                    <a:solidFill>
                      <a:schemeClr val="bg2">
                        <a:lumMod val="75000"/>
                      </a:schemeClr>
                    </a:solidFill>
                  </a:tcPr>
                </a:tc>
                <a:tc>
                  <a:txBody>
                    <a:bodyPr/>
                    <a:lstStyle/>
                    <a:p>
                      <a:pPr algn="ctr"/>
                      <a:r>
                        <a:rPr lang="es-EC" sz="1200" dirty="0" smtClean="0"/>
                        <a:t>PRO TEST</a:t>
                      </a:r>
                      <a:endParaRPr lang="es-EC" sz="1200" dirty="0"/>
                    </a:p>
                  </a:txBody>
                  <a:tcPr>
                    <a:solidFill>
                      <a:schemeClr val="bg2">
                        <a:lumMod val="75000"/>
                      </a:schemeClr>
                    </a:solidFill>
                  </a:tcPr>
                </a:tc>
              </a:tr>
              <a:tr h="312019">
                <a:tc>
                  <a:txBody>
                    <a:bodyPr/>
                    <a:lstStyle/>
                    <a:p>
                      <a:r>
                        <a:rPr lang="es-EC" sz="1200" dirty="0" smtClean="0"/>
                        <a:t>RECIBE</a:t>
                      </a:r>
                      <a:r>
                        <a:rPr lang="es-EC" sz="1200" baseline="0" dirty="0" smtClean="0"/>
                        <a:t> EL BALÓN</a:t>
                      </a:r>
                      <a:endParaRPr lang="es-EC" sz="1200" dirty="0"/>
                    </a:p>
                  </a:txBody>
                  <a:tcPr>
                    <a:solidFill>
                      <a:schemeClr val="bg2">
                        <a:lumMod val="75000"/>
                      </a:schemeClr>
                    </a:solidFill>
                  </a:tcPr>
                </a:tc>
                <a:tc>
                  <a:txBody>
                    <a:bodyPr/>
                    <a:lstStyle/>
                    <a:p>
                      <a:pPr algn="ctr"/>
                      <a:r>
                        <a:rPr lang="es-EC" sz="1200" dirty="0" smtClean="0"/>
                        <a:t>85 %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69</a:t>
                      </a:r>
                      <a:r>
                        <a:rPr lang="es-EC" sz="1200" baseline="0" dirty="0" smtClean="0"/>
                        <a:t>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r>
              <a:tr h="278063">
                <a:tc>
                  <a:txBody>
                    <a:bodyPr/>
                    <a:lstStyle/>
                    <a:p>
                      <a:r>
                        <a:rPr lang="es-EC" sz="1200" dirty="0" smtClean="0"/>
                        <a:t>HACE LOS DOS</a:t>
                      </a:r>
                      <a:r>
                        <a:rPr lang="es-EC" sz="1200" baseline="0" dirty="0" smtClean="0"/>
                        <a:t> PASOS</a:t>
                      </a:r>
                      <a:endParaRPr lang="es-EC" sz="1200" dirty="0"/>
                    </a:p>
                  </a:txBody>
                  <a:tcPr>
                    <a:solidFill>
                      <a:schemeClr val="bg2">
                        <a:lumMod val="75000"/>
                      </a:schemeClr>
                    </a:solidFill>
                  </a:tcPr>
                </a:tc>
                <a:tc>
                  <a:txBody>
                    <a:bodyPr/>
                    <a:lstStyle/>
                    <a:p>
                      <a:pPr algn="ctr"/>
                      <a:r>
                        <a:rPr lang="es-EC" sz="1200" dirty="0" smtClean="0"/>
                        <a:t>54 %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15 %</a:t>
                      </a:r>
                      <a:endParaRPr lang="es-EC" sz="1200" dirty="0"/>
                    </a:p>
                  </a:txBody>
                  <a:tcPr>
                    <a:solidFill>
                      <a:schemeClr val="bg2">
                        <a:lumMod val="75000"/>
                      </a:schemeClr>
                    </a:solidFill>
                  </a:tcPr>
                </a:tc>
                <a:tc>
                  <a:txBody>
                    <a:bodyPr/>
                    <a:lstStyle/>
                    <a:p>
                      <a:pPr algn="ctr"/>
                      <a:r>
                        <a:rPr lang="es-EC" sz="1200" dirty="0" smtClean="0"/>
                        <a:t>77 %</a:t>
                      </a:r>
                      <a:endParaRPr lang="es-EC" sz="1200" dirty="0"/>
                    </a:p>
                  </a:txBody>
                  <a:tcPr>
                    <a:solidFill>
                      <a:schemeClr val="bg2">
                        <a:lumMod val="75000"/>
                      </a:schemeClr>
                    </a:solidFill>
                  </a:tcPr>
                </a:tc>
              </a:tr>
              <a:tr h="321109">
                <a:tc>
                  <a:txBody>
                    <a:bodyPr/>
                    <a:lstStyle/>
                    <a:p>
                      <a:r>
                        <a:rPr lang="es-EC" sz="1200" dirty="0" smtClean="0"/>
                        <a:t>LANZA DEL</a:t>
                      </a:r>
                      <a:r>
                        <a:rPr lang="es-EC" sz="1200" baseline="0" dirty="0" smtClean="0"/>
                        <a:t> LADO DEL TIRO</a:t>
                      </a:r>
                      <a:endParaRPr lang="es-EC" sz="1200" dirty="0"/>
                    </a:p>
                  </a:txBody>
                  <a:tcPr>
                    <a:solidFill>
                      <a:schemeClr val="bg2">
                        <a:lumMod val="75000"/>
                      </a:schemeClr>
                    </a:solidFill>
                  </a:tcPr>
                </a:tc>
                <a:tc>
                  <a:txBody>
                    <a:bodyPr/>
                    <a:lstStyle/>
                    <a:p>
                      <a:pPr algn="ctr"/>
                      <a:r>
                        <a:rPr lang="es-EC" sz="1200" dirty="0" smtClean="0"/>
                        <a:t>46 %</a:t>
                      </a:r>
                      <a:endParaRPr lang="es-EC" sz="1200" dirty="0"/>
                    </a:p>
                  </a:txBody>
                  <a:tcPr>
                    <a:solidFill>
                      <a:schemeClr val="bg2">
                        <a:lumMod val="75000"/>
                      </a:schemeClr>
                    </a:solidFill>
                  </a:tcPr>
                </a:tc>
                <a:tc>
                  <a:txBody>
                    <a:bodyPr/>
                    <a:lstStyle/>
                    <a:p>
                      <a:pPr algn="ctr"/>
                      <a:r>
                        <a:rPr lang="es-EC" sz="1200" dirty="0" smtClean="0"/>
                        <a:t>100 %</a:t>
                      </a:r>
                      <a:endParaRPr lang="es-EC" sz="1200" dirty="0"/>
                    </a:p>
                  </a:txBody>
                  <a:tcPr>
                    <a:solidFill>
                      <a:schemeClr val="bg2">
                        <a:lumMod val="75000"/>
                      </a:schemeClr>
                    </a:solidFill>
                  </a:tcPr>
                </a:tc>
                <a:tc>
                  <a:txBody>
                    <a:bodyPr/>
                    <a:lstStyle/>
                    <a:p>
                      <a:pPr algn="ctr"/>
                      <a:r>
                        <a:rPr lang="es-EC" sz="1200" dirty="0" smtClean="0"/>
                        <a:t>8 %</a:t>
                      </a:r>
                      <a:endParaRPr lang="es-EC" sz="1200" dirty="0"/>
                    </a:p>
                  </a:txBody>
                  <a:tcPr>
                    <a:solidFill>
                      <a:schemeClr val="bg2">
                        <a:lumMod val="75000"/>
                      </a:schemeClr>
                    </a:solidFill>
                  </a:tcPr>
                </a:tc>
                <a:tc>
                  <a:txBody>
                    <a:bodyPr/>
                    <a:lstStyle/>
                    <a:p>
                      <a:pPr algn="ctr"/>
                      <a:r>
                        <a:rPr lang="es-EC" sz="1200" dirty="0" smtClean="0"/>
                        <a:t>62 %</a:t>
                      </a:r>
                      <a:endParaRPr lang="es-EC" sz="1200" dirty="0"/>
                    </a:p>
                  </a:txBody>
                  <a:tcPr>
                    <a:solidFill>
                      <a:schemeClr val="bg2">
                        <a:lumMod val="75000"/>
                      </a:schemeClr>
                    </a:solidFill>
                  </a:tcPr>
                </a:tc>
              </a:tr>
              <a:tr h="223628">
                <a:tc>
                  <a:txBody>
                    <a:bodyPr/>
                    <a:lstStyle/>
                    <a:p>
                      <a:r>
                        <a:rPr lang="es-EC" sz="1200" dirty="0" smtClean="0"/>
                        <a:t>ENCESTA</a:t>
                      </a:r>
                      <a:endParaRPr lang="es-EC" sz="1200" dirty="0"/>
                    </a:p>
                  </a:txBody>
                  <a:tcPr>
                    <a:solidFill>
                      <a:schemeClr val="bg2">
                        <a:lumMod val="75000"/>
                      </a:schemeClr>
                    </a:solidFill>
                  </a:tcPr>
                </a:tc>
                <a:tc>
                  <a:txBody>
                    <a:bodyPr/>
                    <a:lstStyle/>
                    <a:p>
                      <a:pPr algn="ctr"/>
                      <a:r>
                        <a:rPr lang="es-EC" sz="1200" dirty="0" smtClean="0"/>
                        <a:t>46</a:t>
                      </a:r>
                      <a:r>
                        <a:rPr lang="es-EC" sz="1200" baseline="0" dirty="0" smtClean="0"/>
                        <a:t> %</a:t>
                      </a:r>
                      <a:endParaRPr lang="es-EC" sz="1200" dirty="0"/>
                    </a:p>
                  </a:txBody>
                  <a:tcPr>
                    <a:solidFill>
                      <a:schemeClr val="bg2">
                        <a:lumMod val="75000"/>
                      </a:schemeClr>
                    </a:solidFill>
                  </a:tcPr>
                </a:tc>
                <a:tc>
                  <a:txBody>
                    <a:bodyPr/>
                    <a:lstStyle/>
                    <a:p>
                      <a:pPr algn="ctr"/>
                      <a:r>
                        <a:rPr lang="es-EC" sz="1200" dirty="0" smtClean="0"/>
                        <a:t>85</a:t>
                      </a:r>
                      <a:r>
                        <a:rPr lang="es-EC" sz="1200" baseline="0" dirty="0" smtClean="0"/>
                        <a:t> %</a:t>
                      </a:r>
                      <a:endParaRPr lang="es-EC" sz="1200" dirty="0"/>
                    </a:p>
                  </a:txBody>
                  <a:tcPr>
                    <a:solidFill>
                      <a:schemeClr val="bg2">
                        <a:lumMod val="75000"/>
                      </a:schemeClr>
                    </a:solidFill>
                  </a:tcPr>
                </a:tc>
                <a:tc>
                  <a:txBody>
                    <a:bodyPr/>
                    <a:lstStyle/>
                    <a:p>
                      <a:pPr algn="ctr"/>
                      <a:r>
                        <a:rPr lang="es-EC" sz="1200" dirty="0" smtClean="0"/>
                        <a:t>31 %</a:t>
                      </a:r>
                      <a:endParaRPr lang="es-EC" sz="1200" dirty="0"/>
                    </a:p>
                  </a:txBody>
                  <a:tcPr>
                    <a:solidFill>
                      <a:schemeClr val="bg2">
                        <a:lumMod val="75000"/>
                      </a:schemeClr>
                    </a:solidFill>
                  </a:tcPr>
                </a:tc>
                <a:tc>
                  <a:txBody>
                    <a:bodyPr/>
                    <a:lstStyle/>
                    <a:p>
                      <a:pPr algn="ctr"/>
                      <a:r>
                        <a:rPr lang="es-EC" sz="1200" dirty="0" smtClean="0"/>
                        <a:t>62 %</a:t>
                      </a:r>
                      <a:endParaRPr lang="es-EC" sz="1200" dirty="0"/>
                    </a:p>
                  </a:txBody>
                  <a:tcPr>
                    <a:solidFill>
                      <a:schemeClr val="bg2">
                        <a:lumMod val="75000"/>
                      </a:schemeClr>
                    </a:solidFill>
                  </a:tcPr>
                </a:tc>
              </a:tr>
            </a:tbl>
          </a:graphicData>
        </a:graphic>
      </p:graphicFrame>
      <p:pic>
        <p:nvPicPr>
          <p:cNvPr id="8" name="Gráfico 9"/>
          <p:cNvPicPr/>
          <p:nvPr/>
        </p:nvPicPr>
        <p:blipFill>
          <a:blip r:embed="rId3" cstate="print"/>
          <a:srcRect/>
          <a:stretch>
            <a:fillRect/>
          </a:stretch>
        </p:blipFill>
        <p:spPr bwMode="auto">
          <a:xfrm>
            <a:off x="476250" y="1535112"/>
            <a:ext cx="5486400" cy="2789238"/>
          </a:xfrm>
          <a:prstGeom prst="rect">
            <a:avLst/>
          </a:prstGeom>
          <a:ln>
            <a:noFill/>
          </a:ln>
          <a:effectLst>
            <a:softEdge rad="112500"/>
          </a:effectLst>
        </p:spPr>
      </p:pic>
      <p:pic>
        <p:nvPicPr>
          <p:cNvPr id="3" name="Imagen 2"/>
          <p:cNvPicPr>
            <a:picLocks noChangeAspect="1"/>
          </p:cNvPicPr>
          <p:nvPr/>
        </p:nvPicPr>
        <p:blipFill>
          <a:blip r:embed="rId4"/>
          <a:stretch>
            <a:fillRect/>
          </a:stretch>
        </p:blipFill>
        <p:spPr>
          <a:xfrm>
            <a:off x="6399028" y="1535112"/>
            <a:ext cx="5211471" cy="2789238"/>
          </a:xfrm>
          <a:prstGeom prst="rect">
            <a:avLst/>
          </a:prstGeom>
          <a:ln>
            <a:noFill/>
          </a:ln>
          <a:effectLst>
            <a:softEdge rad="112500"/>
          </a:effectLst>
        </p:spPr>
      </p:pic>
    </p:spTree>
    <p:extLst>
      <p:ext uri="{BB962C8B-B14F-4D97-AF65-F5344CB8AC3E}">
        <p14:creationId xmlns:p14="http://schemas.microsoft.com/office/powerpoint/2010/main" val="2727340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838200" y="-2711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200" dirty="0" smtClean="0">
                <a:solidFill>
                  <a:srgbClr val="FF6600"/>
                </a:solidFill>
                <a:latin typeface="+mn-lt"/>
              </a:rPr>
              <a:t>EFECTIVIDAD</a:t>
            </a:r>
            <a:endParaRPr lang="es-EC" sz="4200" dirty="0">
              <a:solidFill>
                <a:srgbClr val="FF6600"/>
              </a:solidFill>
              <a:latin typeface="+mn-lt"/>
            </a:endParaRPr>
          </a:p>
        </p:txBody>
      </p:sp>
      <p:sp>
        <p:nvSpPr>
          <p:cNvPr id="12" name="CuadroTexto 11"/>
          <p:cNvSpPr txBox="1"/>
          <p:nvPr/>
        </p:nvSpPr>
        <p:spPr>
          <a:xfrm>
            <a:off x="838200" y="681784"/>
            <a:ext cx="10515600" cy="95410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pPr algn="ctr"/>
            <a:r>
              <a:rPr lang="es-EC" sz="2800" b="1" dirty="0" smtClean="0"/>
              <a:t>La </a:t>
            </a:r>
            <a:r>
              <a:rPr lang="es-EC" sz="2800" b="1" dirty="0" smtClean="0"/>
              <a:t>efectividad</a:t>
            </a:r>
            <a:r>
              <a:rPr lang="es-EC" sz="2800" b="1" dirty="0" smtClean="0"/>
              <a:t> </a:t>
            </a:r>
            <a:r>
              <a:rPr lang="es-EC" sz="2800" b="1" dirty="0" smtClean="0"/>
              <a:t>a evaluar</a:t>
            </a:r>
            <a:r>
              <a:rPr lang="es-EC" sz="2800" b="1" dirty="0"/>
              <a:t> </a:t>
            </a:r>
            <a:r>
              <a:rPr lang="es-EC" sz="2800" b="1" dirty="0" smtClean="0"/>
              <a:t>en este test no se relaciona directamente con la técnica </a:t>
            </a:r>
            <a:endParaRPr lang="es-EC" sz="2800" dirty="0" smtClean="0"/>
          </a:p>
        </p:txBody>
      </p:sp>
      <p:graphicFrame>
        <p:nvGraphicFramePr>
          <p:cNvPr id="2" name="Tabla 1"/>
          <p:cNvGraphicFramePr>
            <a:graphicFrameLocks noGrp="1"/>
          </p:cNvGraphicFramePr>
          <p:nvPr>
            <p:extLst>
              <p:ext uri="{D42A27DB-BD31-4B8C-83A1-F6EECF244321}">
                <p14:modId xmlns:p14="http://schemas.microsoft.com/office/powerpoint/2010/main" val="3999173405"/>
              </p:ext>
            </p:extLst>
          </p:nvPr>
        </p:nvGraphicFramePr>
        <p:xfrm>
          <a:off x="838199" y="1745774"/>
          <a:ext cx="10515602" cy="4926767"/>
        </p:xfrm>
        <a:graphic>
          <a:graphicData uri="http://schemas.openxmlformats.org/drawingml/2006/table">
            <a:tbl>
              <a:tblPr firstRow="1" firstCol="1" bandRow="1">
                <a:tableStyleId>{5C22544A-7EE6-4342-B048-85BDC9FD1C3A}</a:tableStyleId>
              </a:tblPr>
              <a:tblGrid>
                <a:gridCol w="2023945"/>
                <a:gridCol w="855457"/>
                <a:gridCol w="862627"/>
                <a:gridCol w="862627"/>
                <a:gridCol w="862627"/>
                <a:gridCol w="862627"/>
                <a:gridCol w="862627"/>
                <a:gridCol w="862627"/>
                <a:gridCol w="862627"/>
                <a:gridCol w="862627"/>
                <a:gridCol w="735184"/>
              </a:tblGrid>
              <a:tr h="349264">
                <a:tc gridSpan="11">
                  <a:txBody>
                    <a:bodyPr/>
                    <a:lstStyle/>
                    <a:p>
                      <a:pPr algn="ctr">
                        <a:lnSpc>
                          <a:spcPct val="200000"/>
                        </a:lnSpc>
                        <a:spcAft>
                          <a:spcPts val="0"/>
                        </a:spcAft>
                      </a:pPr>
                      <a:r>
                        <a:rPr lang="es-EC" sz="1200" dirty="0">
                          <a:effectLst/>
                        </a:rPr>
                        <a:t>ENTRADA AL ARO LADO DERECHO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81151">
                <a:tc rowSpan="2">
                  <a:txBody>
                    <a:bodyPr/>
                    <a:lstStyle/>
                    <a:p>
                      <a:pPr algn="ctr">
                        <a:lnSpc>
                          <a:spcPct val="115000"/>
                        </a:lnSpc>
                        <a:spcAft>
                          <a:spcPts val="0"/>
                        </a:spcAft>
                      </a:pPr>
                      <a:r>
                        <a:rPr lang="es-EC" sz="1000">
                          <a:effectLst/>
                        </a:rPr>
                        <a:t>NOMBRES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nchor="ctr">
                    <a:solidFill>
                      <a:srgbClr val="FF3399"/>
                    </a:solidFill>
                  </a:tcPr>
                </a:tc>
                <a:tc gridSpan="2">
                  <a:txBody>
                    <a:bodyPr/>
                    <a:lstStyle/>
                    <a:p>
                      <a:pPr algn="ctr">
                        <a:lnSpc>
                          <a:spcPct val="115000"/>
                        </a:lnSpc>
                        <a:spcAft>
                          <a:spcPts val="0"/>
                        </a:spcAft>
                      </a:pPr>
                      <a:r>
                        <a:rPr lang="es-EC" sz="1000" b="1" dirty="0">
                          <a:effectLst/>
                        </a:rPr>
                        <a:t>HACE 2 </a:t>
                      </a:r>
                      <a:endParaRPr lang="es-EC" sz="900" b="1" dirty="0">
                        <a:effectLst/>
                      </a:endParaRPr>
                    </a:p>
                    <a:p>
                      <a:pPr algn="ctr">
                        <a:lnSpc>
                          <a:spcPct val="115000"/>
                        </a:lnSpc>
                        <a:spcAft>
                          <a:spcPts val="0"/>
                        </a:spcAft>
                      </a:pPr>
                      <a:r>
                        <a:rPr lang="es-EC" sz="1000" b="1" dirty="0">
                          <a:effectLst/>
                        </a:rPr>
                        <a:t>PASOS</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hMerge="1">
                  <a:txBody>
                    <a:bodyPr/>
                    <a:lstStyle/>
                    <a:p>
                      <a:endParaRPr lang="es-EC"/>
                    </a:p>
                  </a:txBody>
                  <a:tcPr/>
                </a:tc>
                <a:tc gridSpan="2">
                  <a:txBody>
                    <a:bodyPr/>
                    <a:lstStyle/>
                    <a:p>
                      <a:pPr algn="ctr">
                        <a:lnSpc>
                          <a:spcPct val="115000"/>
                        </a:lnSpc>
                        <a:spcAft>
                          <a:spcPts val="0"/>
                        </a:spcAft>
                      </a:pPr>
                      <a:r>
                        <a:rPr lang="es-EC" sz="1000" b="1">
                          <a:effectLst/>
                        </a:rPr>
                        <a:t>ELEVA RODILLA ULTIMO PASO</a:t>
                      </a:r>
                      <a:endParaRPr lang="es-EC" sz="900" b="1">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hMerge="1">
                  <a:txBody>
                    <a:bodyPr/>
                    <a:lstStyle/>
                    <a:p>
                      <a:endParaRPr lang="es-EC"/>
                    </a:p>
                  </a:txBody>
                  <a:tcPr/>
                </a:tc>
                <a:tc gridSpan="2">
                  <a:txBody>
                    <a:bodyPr/>
                    <a:lstStyle/>
                    <a:p>
                      <a:pPr algn="ctr">
                        <a:lnSpc>
                          <a:spcPct val="115000"/>
                        </a:lnSpc>
                        <a:spcAft>
                          <a:spcPts val="0"/>
                        </a:spcAft>
                      </a:pPr>
                      <a:r>
                        <a:rPr lang="es-EC" sz="1000" b="1" dirty="0">
                          <a:effectLst/>
                        </a:rPr>
                        <a:t>SALTA AL LANZAR</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hMerge="1">
                  <a:txBody>
                    <a:bodyPr/>
                    <a:lstStyle/>
                    <a:p>
                      <a:endParaRPr lang="es-EC"/>
                    </a:p>
                  </a:txBody>
                  <a:tcPr/>
                </a:tc>
                <a:tc gridSpan="2">
                  <a:txBody>
                    <a:bodyPr/>
                    <a:lstStyle/>
                    <a:p>
                      <a:pPr algn="ctr">
                        <a:lnSpc>
                          <a:spcPct val="115000"/>
                        </a:lnSpc>
                        <a:spcAft>
                          <a:spcPts val="0"/>
                        </a:spcAft>
                      </a:pPr>
                      <a:r>
                        <a:rPr lang="es-EC" sz="1000" b="1" dirty="0">
                          <a:effectLst/>
                        </a:rPr>
                        <a:t>LANZA CON LA MANO</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hMerge="1">
                  <a:txBody>
                    <a:bodyPr/>
                    <a:lstStyle/>
                    <a:p>
                      <a:endParaRPr lang="es-EC"/>
                    </a:p>
                  </a:txBody>
                  <a:tcPr/>
                </a:tc>
                <a:tc gridSpan="2">
                  <a:txBody>
                    <a:bodyPr/>
                    <a:lstStyle/>
                    <a:p>
                      <a:pPr algn="ctr">
                        <a:lnSpc>
                          <a:spcPct val="115000"/>
                        </a:lnSpc>
                        <a:spcAft>
                          <a:spcPts val="0"/>
                        </a:spcAft>
                      </a:pPr>
                      <a:r>
                        <a:rPr lang="es-EC" sz="1000" b="1" dirty="0">
                          <a:effectLst/>
                        </a:rPr>
                        <a:t>ENCESTA</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hMerge="1">
                  <a:txBody>
                    <a:bodyPr/>
                    <a:lstStyle/>
                    <a:p>
                      <a:endParaRPr lang="es-EC"/>
                    </a:p>
                  </a:txBody>
                  <a:tcPr/>
                </a:tc>
              </a:tr>
              <a:tr h="581151">
                <a:tc vMerge="1">
                  <a:txBody>
                    <a:bodyPr/>
                    <a:lstStyle/>
                    <a:p>
                      <a:endParaRPr lang="es-EC"/>
                    </a:p>
                  </a:txBody>
                  <a:tcPr/>
                </a:tc>
                <a:tc>
                  <a:txBody>
                    <a:bodyPr/>
                    <a:lstStyle/>
                    <a:p>
                      <a:pPr algn="ctr">
                        <a:lnSpc>
                          <a:spcPct val="115000"/>
                        </a:lnSpc>
                        <a:spcAft>
                          <a:spcPts val="0"/>
                        </a:spcAft>
                      </a:pPr>
                      <a:r>
                        <a:rPr lang="es-EC" sz="1000" b="1" dirty="0">
                          <a:effectLst/>
                        </a:rPr>
                        <a:t>TEST </a:t>
                      </a:r>
                      <a:r>
                        <a:rPr lang="es-EC" sz="1000" b="1" dirty="0" smtClean="0">
                          <a:effectLst/>
                        </a:rPr>
                        <a:t>I</a:t>
                      </a:r>
                    </a:p>
                    <a:p>
                      <a:pPr algn="ctr">
                        <a:lnSpc>
                          <a:spcPct val="115000"/>
                        </a:lnSpc>
                        <a:spcAft>
                          <a:spcPts val="0"/>
                        </a:spcAft>
                      </a:pPr>
                      <a:r>
                        <a:rPr lang="es-EC" sz="1000" b="1" dirty="0" smtClean="0">
                          <a:effectLst/>
                        </a:rPr>
                        <a:t>NICIAL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a:t>
                      </a:r>
                      <a:endParaRPr lang="es-EC" sz="1000" b="1" dirty="0" smtClean="0">
                        <a:effectLst/>
                      </a:endParaRPr>
                    </a:p>
                    <a:p>
                      <a:pPr algn="ctr">
                        <a:lnSpc>
                          <a:spcPct val="115000"/>
                        </a:lnSpc>
                        <a:spcAft>
                          <a:spcPts val="0"/>
                        </a:spcAft>
                      </a:pPr>
                      <a:r>
                        <a:rPr lang="es-EC" sz="1000" b="1" dirty="0" smtClean="0">
                          <a:effectLst/>
                        </a:rPr>
                        <a:t>FINAL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a:t>
                      </a:r>
                      <a:endParaRPr lang="es-EC" sz="1000" b="1" dirty="0" smtClean="0">
                        <a:effectLst/>
                      </a:endParaRPr>
                    </a:p>
                    <a:p>
                      <a:pPr algn="ctr">
                        <a:lnSpc>
                          <a:spcPct val="115000"/>
                        </a:lnSpc>
                        <a:spcAft>
                          <a:spcPts val="0"/>
                        </a:spcAft>
                      </a:pPr>
                      <a:r>
                        <a:rPr lang="es-EC" sz="1000" b="1" dirty="0" smtClean="0">
                          <a:effectLst/>
                        </a:rPr>
                        <a:t>INICIAL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a:t>
                      </a:r>
                      <a:endParaRPr lang="es-EC" sz="1000" b="1" dirty="0" smtClean="0">
                        <a:effectLst/>
                      </a:endParaRPr>
                    </a:p>
                    <a:p>
                      <a:pPr algn="ctr">
                        <a:lnSpc>
                          <a:spcPct val="115000"/>
                        </a:lnSpc>
                        <a:spcAft>
                          <a:spcPts val="0"/>
                        </a:spcAft>
                      </a:pPr>
                      <a:r>
                        <a:rPr lang="es-EC" sz="1000" b="1" dirty="0" smtClean="0">
                          <a:effectLst/>
                        </a:rPr>
                        <a:t>FINAL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a:t>
                      </a:r>
                      <a:endParaRPr lang="es-EC" sz="1000" b="1" dirty="0" smtClean="0">
                        <a:effectLst/>
                      </a:endParaRPr>
                    </a:p>
                    <a:p>
                      <a:pPr algn="ctr">
                        <a:lnSpc>
                          <a:spcPct val="115000"/>
                        </a:lnSpc>
                        <a:spcAft>
                          <a:spcPts val="0"/>
                        </a:spcAft>
                      </a:pPr>
                      <a:r>
                        <a:rPr lang="es-EC" sz="1000" b="1" dirty="0" smtClean="0">
                          <a:effectLst/>
                        </a:rPr>
                        <a:t>INICIAL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a:t>
                      </a:r>
                      <a:endParaRPr lang="es-EC" sz="1000" b="1" dirty="0" smtClean="0">
                        <a:effectLst/>
                      </a:endParaRPr>
                    </a:p>
                    <a:p>
                      <a:pPr algn="ctr">
                        <a:lnSpc>
                          <a:spcPct val="115000"/>
                        </a:lnSpc>
                        <a:spcAft>
                          <a:spcPts val="0"/>
                        </a:spcAft>
                      </a:pPr>
                      <a:r>
                        <a:rPr lang="es-EC" sz="1000" b="1" dirty="0" smtClean="0">
                          <a:effectLst/>
                        </a:rPr>
                        <a:t>FINAL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a:t>
                      </a:r>
                      <a:endParaRPr lang="es-EC" sz="1000" b="1" dirty="0" smtClean="0">
                        <a:effectLst/>
                      </a:endParaRPr>
                    </a:p>
                    <a:p>
                      <a:pPr algn="ctr">
                        <a:lnSpc>
                          <a:spcPct val="115000"/>
                        </a:lnSpc>
                        <a:spcAft>
                          <a:spcPts val="0"/>
                        </a:spcAft>
                      </a:pPr>
                      <a:r>
                        <a:rPr lang="es-EC" sz="1000" b="1" dirty="0" smtClean="0">
                          <a:effectLst/>
                        </a:rPr>
                        <a:t>INICIAL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smtClean="0">
                          <a:effectLst/>
                        </a:rPr>
                        <a:t>TEST</a:t>
                      </a:r>
                    </a:p>
                    <a:p>
                      <a:pPr algn="ctr">
                        <a:lnSpc>
                          <a:spcPct val="115000"/>
                        </a:lnSpc>
                        <a:spcAft>
                          <a:spcPts val="0"/>
                        </a:spcAft>
                      </a:pPr>
                      <a:r>
                        <a:rPr lang="es-EC" sz="1000" b="1" dirty="0" smtClean="0">
                          <a:effectLst/>
                        </a:rPr>
                        <a:t> </a:t>
                      </a:r>
                      <a:r>
                        <a:rPr lang="es-EC" sz="1000" b="1" dirty="0">
                          <a:effectLst/>
                        </a:rPr>
                        <a:t>FINAL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smtClean="0">
                          <a:effectLst/>
                        </a:rPr>
                        <a:t>TEST</a:t>
                      </a:r>
                    </a:p>
                    <a:p>
                      <a:pPr algn="ctr">
                        <a:lnSpc>
                          <a:spcPct val="115000"/>
                        </a:lnSpc>
                        <a:spcAft>
                          <a:spcPts val="0"/>
                        </a:spcAft>
                      </a:pPr>
                      <a:r>
                        <a:rPr lang="es-EC" sz="1000" b="1" dirty="0" smtClean="0">
                          <a:effectLst/>
                        </a:rPr>
                        <a:t> </a:t>
                      </a:r>
                      <a:r>
                        <a:rPr lang="es-EC" sz="1000" b="1" dirty="0">
                          <a:effectLst/>
                        </a:rPr>
                        <a:t>INICIAL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b="1" dirty="0">
                          <a:effectLst/>
                        </a:rPr>
                        <a:t>TEST FINAL</a:t>
                      </a:r>
                      <a:endParaRPr lang="es-EC"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r>
              <a:tr h="200827">
                <a:tc>
                  <a:txBody>
                    <a:bodyPr/>
                    <a:lstStyle/>
                    <a:p>
                      <a:pPr>
                        <a:lnSpc>
                          <a:spcPct val="115000"/>
                        </a:lnSpc>
                        <a:spcAft>
                          <a:spcPts val="0"/>
                        </a:spcAft>
                      </a:pPr>
                      <a:r>
                        <a:rPr lang="es-EC" sz="1000">
                          <a:effectLst/>
                        </a:rPr>
                        <a:t>DEPORTISTA 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DEPORTISTA 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1969">
                <a:tc>
                  <a:txBody>
                    <a:bodyPr/>
                    <a:lstStyle/>
                    <a:p>
                      <a:pPr>
                        <a:lnSpc>
                          <a:spcPct val="115000"/>
                        </a:lnSpc>
                        <a:spcAft>
                          <a:spcPts val="0"/>
                        </a:spcAft>
                      </a:pPr>
                      <a:r>
                        <a:rPr lang="es-EC" sz="1000" dirty="0">
                          <a:effectLst/>
                        </a:rPr>
                        <a:t>MEDIA ARITMETICA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0,54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0,46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0,46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0,46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0,54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0,92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MAXIMO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MEDIANA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0,27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0,27</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0,46</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r h="200827">
                <a:tc>
                  <a:txBody>
                    <a:bodyPr/>
                    <a:lstStyle/>
                    <a:p>
                      <a:pPr>
                        <a:lnSpc>
                          <a:spcPct val="115000"/>
                        </a:lnSpc>
                        <a:spcAft>
                          <a:spcPts val="0"/>
                        </a:spcAft>
                      </a:pPr>
                      <a:r>
                        <a:rPr lang="es-EC" sz="1000">
                          <a:effectLst/>
                        </a:rPr>
                        <a:t>MINIMO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3399"/>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c>
                  <a:txBody>
                    <a:bodyPr/>
                    <a:lstStyle/>
                    <a:p>
                      <a:pPr algn="ctr">
                        <a:lnSpc>
                          <a:spcPct val="115000"/>
                        </a:lnSpc>
                        <a:spcAft>
                          <a:spcPts val="0"/>
                        </a:spcAft>
                      </a:pPr>
                      <a:r>
                        <a:rPr lang="es-EC" sz="10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7" marR="55127" marT="0" marB="0">
                    <a:solidFill>
                      <a:srgbClr val="FF99CC"/>
                    </a:solidFill>
                  </a:tcPr>
                </a:tc>
              </a:tr>
            </a:tbl>
          </a:graphicData>
        </a:graphic>
      </p:graphicFrame>
    </p:spTree>
    <p:extLst>
      <p:ext uri="{BB962C8B-B14F-4D97-AF65-F5344CB8AC3E}">
        <p14:creationId xmlns:p14="http://schemas.microsoft.com/office/powerpoint/2010/main" val="3323182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838200" y="-2711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200" dirty="0" smtClean="0">
                <a:solidFill>
                  <a:srgbClr val="FF6600"/>
                </a:solidFill>
                <a:latin typeface="+mn-lt"/>
              </a:rPr>
              <a:t>EFECTIVIDAD</a:t>
            </a:r>
            <a:endParaRPr lang="es-EC" sz="4200" dirty="0">
              <a:solidFill>
                <a:srgbClr val="FF6600"/>
              </a:solidFill>
              <a:latin typeface="+mn-lt"/>
            </a:endParaRPr>
          </a:p>
        </p:txBody>
      </p:sp>
      <p:sp>
        <p:nvSpPr>
          <p:cNvPr id="11" name="CuadroTexto 10"/>
          <p:cNvSpPr txBox="1"/>
          <p:nvPr/>
        </p:nvSpPr>
        <p:spPr>
          <a:xfrm>
            <a:off x="1531700" y="4606119"/>
            <a:ext cx="9232873" cy="52322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pPr algn="ctr"/>
            <a:r>
              <a:rPr lang="es-EC" sz="2800" dirty="0" smtClean="0"/>
              <a:t>Se efectuará 6 intentos de tiro con la técnica expuesta </a:t>
            </a:r>
            <a:endParaRPr lang="es-EC" sz="2800" dirty="0"/>
          </a:p>
        </p:txBody>
      </p:sp>
      <p:sp>
        <p:nvSpPr>
          <p:cNvPr id="12" name="CuadroTexto 11"/>
          <p:cNvSpPr txBox="1"/>
          <p:nvPr/>
        </p:nvSpPr>
        <p:spPr>
          <a:xfrm>
            <a:off x="838200" y="1031977"/>
            <a:ext cx="10515600" cy="230832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r>
              <a:rPr lang="es-EC" sz="2800" b="1" dirty="0" smtClean="0"/>
              <a:t>La técnica a evaluar</a:t>
            </a:r>
            <a:r>
              <a:rPr lang="es-EC" sz="2800" b="1" dirty="0"/>
              <a:t> </a:t>
            </a:r>
            <a:r>
              <a:rPr lang="es-EC" sz="2800" b="1" dirty="0" smtClean="0"/>
              <a:t>se basará en los siguientes parámetros:</a:t>
            </a:r>
            <a:endParaRPr lang="es-EC" sz="2800" dirty="0" smtClean="0"/>
          </a:p>
          <a:p>
            <a:pPr marL="285750" indent="-285750">
              <a:buFont typeface="Arial" panose="020B0604020202020204" pitchFamily="34" charset="0"/>
              <a:buChar char="•"/>
            </a:pPr>
            <a:r>
              <a:rPr lang="es-EC" sz="2800" dirty="0" smtClean="0"/>
              <a:t>Realizar los 2 pasos</a:t>
            </a:r>
          </a:p>
          <a:p>
            <a:pPr marL="285750" indent="-285750">
              <a:buFont typeface="Arial" panose="020B0604020202020204" pitchFamily="34" charset="0"/>
              <a:buChar char="•"/>
            </a:pPr>
            <a:r>
              <a:rPr lang="es-EC" sz="2800" dirty="0" smtClean="0"/>
              <a:t>Elevar la rodilla en el último paso</a:t>
            </a:r>
          </a:p>
          <a:p>
            <a:pPr marL="285750" indent="-285750">
              <a:buFont typeface="Arial" panose="020B0604020202020204" pitchFamily="34" charset="0"/>
              <a:buChar char="•"/>
            </a:pPr>
            <a:r>
              <a:rPr lang="es-EC" sz="2800" dirty="0" smtClean="0"/>
              <a:t>Saltar</a:t>
            </a:r>
          </a:p>
          <a:p>
            <a:pPr marL="285750" indent="-285750">
              <a:buFont typeface="Arial" panose="020B0604020202020204" pitchFamily="34" charset="0"/>
              <a:buChar char="•"/>
            </a:pPr>
            <a:r>
              <a:rPr lang="es-EC" sz="2800" dirty="0" smtClean="0"/>
              <a:t>Lanzar mano del lado del tiro</a:t>
            </a:r>
          </a:p>
        </p:txBody>
      </p:sp>
      <p:sp>
        <p:nvSpPr>
          <p:cNvPr id="13" name="CuadroTexto 12"/>
          <p:cNvSpPr txBox="1"/>
          <p:nvPr/>
        </p:nvSpPr>
        <p:spPr>
          <a:xfrm>
            <a:off x="1774400" y="5467895"/>
            <a:ext cx="8615894" cy="95410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pPr algn="ctr"/>
            <a:r>
              <a:rPr lang="es-EC" sz="2800" dirty="0"/>
              <a:t>Este parámetro a sido </a:t>
            </a:r>
            <a:r>
              <a:rPr lang="es-EC" sz="2800" dirty="0" smtClean="0"/>
              <a:t>analizado </a:t>
            </a:r>
            <a:r>
              <a:rPr lang="es-EC" sz="2800" dirty="0"/>
              <a:t>para </a:t>
            </a:r>
            <a:r>
              <a:rPr lang="es-EC" sz="2800" dirty="0" smtClean="0"/>
              <a:t>diagnosticar si la técnica incide la efectividad.</a:t>
            </a:r>
            <a:endParaRPr lang="es-EC" sz="2800" dirty="0"/>
          </a:p>
        </p:txBody>
      </p:sp>
      <p:sp>
        <p:nvSpPr>
          <p:cNvPr id="14" name="CuadroTexto 13"/>
          <p:cNvSpPr txBox="1"/>
          <p:nvPr/>
        </p:nvSpPr>
        <p:spPr>
          <a:xfrm>
            <a:off x="1275348" y="3711600"/>
            <a:ext cx="9745578" cy="52322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pPr algn="ctr"/>
            <a:r>
              <a:rPr lang="es-EC" sz="2800" dirty="0" smtClean="0"/>
              <a:t>SI ENCESTA EN BASE A ESTOS PARAMETROS EL ARO ES VALIDO </a:t>
            </a:r>
            <a:endParaRPr lang="es-EC" sz="2800" dirty="0"/>
          </a:p>
        </p:txBody>
      </p:sp>
      <p:pic>
        <p:nvPicPr>
          <p:cNvPr id="15" name="Imagen 16" descr="http://us.cdn4.123rf.com/168nwm/denis13/denis131202/denis13120200016/12477214-pelota-de-baloncesto-en-forma-de-coraz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76" y="5339024"/>
            <a:ext cx="1211847" cy="1211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6" descr="http://us.cdn4.123rf.com/168nwm/denis13/denis131202/denis13120200016/12477214-pelota-de-baloncesto-en-forma-de-coraz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020" y="5339024"/>
            <a:ext cx="1211847" cy="1211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409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0"/>
                                        <p:tgtEl>
                                          <p:spTgt spid="15"/>
                                        </p:tgtEl>
                                      </p:cBhvr>
                                    </p:animEffect>
                                    <p:anim calcmode="lin" valueType="num">
                                      <p:cBhvr>
                                        <p:cTn id="8" dur="7000" fill="hold"/>
                                        <p:tgtEl>
                                          <p:spTgt spid="15"/>
                                        </p:tgtEl>
                                        <p:attrNameLst>
                                          <p:attrName>ppt_w</p:attrName>
                                        </p:attrNameLst>
                                      </p:cBhvr>
                                      <p:tavLst>
                                        <p:tav tm="0" fmla="#ppt_w*sin(2.5*pi*$)">
                                          <p:val>
                                            <p:fltVal val="0"/>
                                          </p:val>
                                        </p:tav>
                                        <p:tav tm="100000">
                                          <p:val>
                                            <p:fltVal val="1"/>
                                          </p:val>
                                        </p:tav>
                                      </p:tavLst>
                                    </p:anim>
                                    <p:anim calcmode="lin" valueType="num">
                                      <p:cBhvr>
                                        <p:cTn id="9" dur="7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000"/>
                                        <p:tgtEl>
                                          <p:spTgt spid="16"/>
                                        </p:tgtEl>
                                      </p:cBhvr>
                                    </p:animEffect>
                                    <p:anim calcmode="lin" valueType="num">
                                      <p:cBhvr>
                                        <p:cTn id="13" dur="7000" fill="hold"/>
                                        <p:tgtEl>
                                          <p:spTgt spid="16"/>
                                        </p:tgtEl>
                                        <p:attrNameLst>
                                          <p:attrName>ppt_w</p:attrName>
                                        </p:attrNameLst>
                                      </p:cBhvr>
                                      <p:tavLst>
                                        <p:tav tm="0" fmla="#ppt_w*sin(2.5*pi*$)">
                                          <p:val>
                                            <p:fltVal val="0"/>
                                          </p:val>
                                        </p:tav>
                                        <p:tav tm="100000">
                                          <p:val>
                                            <p:fltVal val="1"/>
                                          </p:val>
                                        </p:tav>
                                      </p:tavLst>
                                    </p:anim>
                                    <p:anim calcmode="lin" valueType="num">
                                      <p:cBhvr>
                                        <p:cTn id="14" dur="7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4009910468"/>
              </p:ext>
            </p:extLst>
          </p:nvPr>
        </p:nvGraphicFramePr>
        <p:xfrm>
          <a:off x="1993232" y="4476672"/>
          <a:ext cx="8205536" cy="1981200"/>
        </p:xfrm>
        <a:graphic>
          <a:graphicData uri="http://schemas.openxmlformats.org/drawingml/2006/table">
            <a:tbl>
              <a:tblPr firstRow="1" bandRow="1">
                <a:tableStyleId>{073A0DAA-6AF3-43AB-8588-CEC1D06C72B9}</a:tableStyleId>
              </a:tblPr>
              <a:tblGrid>
                <a:gridCol w="2051384"/>
                <a:gridCol w="2051384"/>
                <a:gridCol w="2051384"/>
                <a:gridCol w="2051384"/>
              </a:tblGrid>
              <a:tr h="370840">
                <a:tc gridSpan="4">
                  <a:txBody>
                    <a:bodyPr/>
                    <a:lstStyle/>
                    <a:p>
                      <a:pPr algn="ctr"/>
                      <a:r>
                        <a:rPr lang="es-EC" sz="2000" dirty="0" smtClean="0"/>
                        <a:t>TIRO AL ARO</a:t>
                      </a:r>
                      <a:r>
                        <a:rPr lang="es-EC" sz="2000" baseline="0" dirty="0" smtClean="0"/>
                        <a:t> EN MOVIMIENTO (6 TIROS)</a:t>
                      </a:r>
                      <a:endParaRPr lang="es-EC" sz="2000" dirty="0"/>
                    </a:p>
                  </a:txBody>
                  <a:tcPr>
                    <a:solidFill>
                      <a:srgbClr val="00B0F0"/>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r>
              <a:tr h="317276">
                <a:tc gridSpan="2">
                  <a:txBody>
                    <a:bodyPr/>
                    <a:lstStyle/>
                    <a:p>
                      <a:pPr algn="ctr"/>
                      <a:r>
                        <a:rPr lang="es-EC" sz="2000" dirty="0" smtClean="0">
                          <a:solidFill>
                            <a:srgbClr val="0070C0"/>
                          </a:solidFill>
                        </a:rPr>
                        <a:t>DERECHO</a:t>
                      </a:r>
                      <a:endParaRPr lang="es-EC" sz="2000" dirty="0">
                        <a:solidFill>
                          <a:srgbClr val="0070C0"/>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c gridSpan="2">
                  <a:txBody>
                    <a:bodyPr/>
                    <a:lstStyle/>
                    <a:p>
                      <a:pPr algn="ctr"/>
                      <a:r>
                        <a:rPr lang="es-EC" sz="2000" dirty="0" smtClean="0">
                          <a:solidFill>
                            <a:srgbClr val="0070C0"/>
                          </a:solidFill>
                        </a:rPr>
                        <a:t>IZQUIERDO</a:t>
                      </a:r>
                      <a:endParaRPr lang="es-EC" sz="2000" dirty="0">
                        <a:solidFill>
                          <a:srgbClr val="0070C0"/>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r>
              <a:tr h="272716">
                <a:tc>
                  <a:txBody>
                    <a:bodyPr/>
                    <a:lstStyle/>
                    <a:p>
                      <a:pPr algn="ctr"/>
                      <a:r>
                        <a:rPr lang="es-EC" sz="2000" dirty="0" smtClean="0">
                          <a:solidFill>
                            <a:srgbClr val="0070C0"/>
                          </a:solidFill>
                        </a:rPr>
                        <a:t>PRE TEST</a:t>
                      </a:r>
                      <a:endParaRPr lang="es-EC" sz="2000" dirty="0">
                        <a:solidFill>
                          <a:srgbClr val="0070C0"/>
                        </a:solidFill>
                      </a:endParaRPr>
                    </a:p>
                  </a:txBody>
                  <a:tcPr>
                    <a:solidFill>
                      <a:schemeClr val="bg1">
                        <a:lumMod val="95000"/>
                      </a:schemeClr>
                    </a:solidFill>
                  </a:tcPr>
                </a:tc>
                <a:tc>
                  <a:txBody>
                    <a:bodyPr/>
                    <a:lstStyle/>
                    <a:p>
                      <a:pPr algn="ctr"/>
                      <a:r>
                        <a:rPr lang="es-EC" sz="2000" dirty="0" smtClean="0">
                          <a:solidFill>
                            <a:srgbClr val="0070C0"/>
                          </a:solidFill>
                        </a:rPr>
                        <a:t>POST TEST</a:t>
                      </a:r>
                      <a:endParaRPr lang="es-EC" sz="2000" dirty="0">
                        <a:solidFill>
                          <a:srgbClr val="0070C0"/>
                        </a:solidFill>
                      </a:endParaRPr>
                    </a:p>
                  </a:txBody>
                  <a:tcPr>
                    <a:solidFill>
                      <a:schemeClr val="bg1">
                        <a:lumMod val="95000"/>
                      </a:schemeClr>
                    </a:solidFill>
                  </a:tcPr>
                </a:tc>
                <a:tc>
                  <a:txBody>
                    <a:bodyPr/>
                    <a:lstStyle/>
                    <a:p>
                      <a:pPr algn="ctr"/>
                      <a:r>
                        <a:rPr lang="es-EC" sz="2000" dirty="0" smtClean="0">
                          <a:solidFill>
                            <a:srgbClr val="0070C0"/>
                          </a:solidFill>
                        </a:rPr>
                        <a:t>PRE TEST</a:t>
                      </a:r>
                      <a:endParaRPr lang="es-EC" sz="2000" dirty="0">
                        <a:solidFill>
                          <a:srgbClr val="0070C0"/>
                        </a:solidFill>
                      </a:endParaRPr>
                    </a:p>
                  </a:txBody>
                  <a:tcPr>
                    <a:solidFill>
                      <a:schemeClr val="bg1">
                        <a:lumMod val="95000"/>
                      </a:schemeClr>
                    </a:solidFill>
                  </a:tcPr>
                </a:tc>
                <a:tc>
                  <a:txBody>
                    <a:bodyPr/>
                    <a:lstStyle/>
                    <a:p>
                      <a:pPr algn="ctr"/>
                      <a:r>
                        <a:rPr lang="es-EC" sz="2000" dirty="0" smtClean="0">
                          <a:solidFill>
                            <a:srgbClr val="0070C0"/>
                          </a:solidFill>
                        </a:rPr>
                        <a:t>POST TEST</a:t>
                      </a:r>
                      <a:endParaRPr lang="es-EC" sz="2000" dirty="0">
                        <a:solidFill>
                          <a:srgbClr val="0070C0"/>
                        </a:solidFill>
                      </a:endParaRPr>
                    </a:p>
                  </a:txBody>
                  <a:tcPr>
                    <a:solidFill>
                      <a:schemeClr val="bg1">
                        <a:lumMod val="95000"/>
                      </a:schemeClr>
                    </a:solidFill>
                  </a:tcPr>
                </a:tc>
              </a:tr>
              <a:tr h="305602">
                <a:tc>
                  <a:txBody>
                    <a:bodyPr/>
                    <a:lstStyle/>
                    <a:p>
                      <a:pPr algn="ctr"/>
                      <a:r>
                        <a:rPr lang="es-EC" sz="2000" dirty="0" smtClean="0">
                          <a:solidFill>
                            <a:srgbClr val="0070C0"/>
                          </a:solidFill>
                        </a:rPr>
                        <a:t>24 %</a:t>
                      </a:r>
                      <a:endParaRPr lang="es-EC" sz="2000" dirty="0">
                        <a:solidFill>
                          <a:srgbClr val="0070C0"/>
                        </a:solidFill>
                      </a:endParaRPr>
                    </a:p>
                  </a:txBody>
                  <a:tcPr>
                    <a:solidFill>
                      <a:schemeClr val="bg1">
                        <a:lumMod val="95000"/>
                      </a:schemeClr>
                    </a:solidFill>
                  </a:tcPr>
                </a:tc>
                <a:tc>
                  <a:txBody>
                    <a:bodyPr/>
                    <a:lstStyle/>
                    <a:p>
                      <a:pPr algn="ctr"/>
                      <a:r>
                        <a:rPr lang="es-EC" sz="2000" dirty="0" smtClean="0">
                          <a:solidFill>
                            <a:srgbClr val="0070C0"/>
                          </a:solidFill>
                        </a:rPr>
                        <a:t>70 %</a:t>
                      </a:r>
                      <a:endParaRPr lang="es-EC" sz="2000" dirty="0">
                        <a:solidFill>
                          <a:srgbClr val="0070C0"/>
                        </a:solidFill>
                      </a:endParaRPr>
                    </a:p>
                  </a:txBody>
                  <a:tcPr>
                    <a:solidFill>
                      <a:schemeClr val="bg1">
                        <a:lumMod val="95000"/>
                      </a:schemeClr>
                    </a:solidFill>
                  </a:tcPr>
                </a:tc>
                <a:tc>
                  <a:txBody>
                    <a:bodyPr/>
                    <a:lstStyle/>
                    <a:p>
                      <a:pPr algn="ctr"/>
                      <a:r>
                        <a:rPr lang="es-EC" sz="2000" dirty="0" smtClean="0">
                          <a:solidFill>
                            <a:srgbClr val="0070C0"/>
                          </a:solidFill>
                        </a:rPr>
                        <a:t>6 %</a:t>
                      </a:r>
                      <a:endParaRPr lang="es-EC" sz="2000" dirty="0">
                        <a:solidFill>
                          <a:srgbClr val="0070C0"/>
                        </a:solidFill>
                      </a:endParaRPr>
                    </a:p>
                  </a:txBody>
                  <a:tcPr>
                    <a:solidFill>
                      <a:schemeClr val="bg1">
                        <a:lumMod val="95000"/>
                      </a:schemeClr>
                    </a:solidFill>
                  </a:tcPr>
                </a:tc>
                <a:tc>
                  <a:txBody>
                    <a:bodyPr/>
                    <a:lstStyle/>
                    <a:p>
                      <a:pPr algn="ctr"/>
                      <a:r>
                        <a:rPr lang="es-EC" sz="2000" dirty="0" smtClean="0">
                          <a:solidFill>
                            <a:srgbClr val="0070C0"/>
                          </a:solidFill>
                        </a:rPr>
                        <a:t>47 %</a:t>
                      </a:r>
                      <a:endParaRPr lang="es-EC" sz="2000" dirty="0">
                        <a:solidFill>
                          <a:srgbClr val="0070C0"/>
                        </a:solidFill>
                      </a:endParaRPr>
                    </a:p>
                  </a:txBody>
                  <a:tcPr>
                    <a:solidFill>
                      <a:schemeClr val="bg1">
                        <a:lumMod val="95000"/>
                      </a:schemeClr>
                    </a:solidFill>
                  </a:tcPr>
                </a:tc>
              </a:tr>
              <a:tr h="255513">
                <a:tc gridSpan="2">
                  <a:txBody>
                    <a:bodyPr/>
                    <a:lstStyle/>
                    <a:p>
                      <a:pPr algn="ctr"/>
                      <a:r>
                        <a:rPr lang="es-EC" sz="2000" dirty="0" smtClean="0">
                          <a:solidFill>
                            <a:srgbClr val="0070C0"/>
                          </a:solidFill>
                        </a:rPr>
                        <a:t>MEJORÍA:</a:t>
                      </a:r>
                      <a:r>
                        <a:rPr lang="es-EC" sz="2000" baseline="0" dirty="0" smtClean="0">
                          <a:solidFill>
                            <a:srgbClr val="CC0099"/>
                          </a:solidFill>
                        </a:rPr>
                        <a:t> </a:t>
                      </a:r>
                      <a:r>
                        <a:rPr lang="es-EC" sz="2000" b="1" baseline="0" dirty="0" smtClean="0">
                          <a:solidFill>
                            <a:schemeClr val="tx1"/>
                          </a:solidFill>
                        </a:rPr>
                        <a:t>46 %</a:t>
                      </a:r>
                      <a:endParaRPr lang="es-EC" sz="2000" b="1" dirty="0">
                        <a:solidFill>
                          <a:schemeClr val="tx1"/>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c gridSpan="2">
                  <a:txBody>
                    <a:bodyPr/>
                    <a:lstStyle/>
                    <a:p>
                      <a:pPr algn="ctr"/>
                      <a:r>
                        <a:rPr lang="es-EC" sz="2000" dirty="0" smtClean="0">
                          <a:solidFill>
                            <a:srgbClr val="0070C0"/>
                          </a:solidFill>
                        </a:rPr>
                        <a:t>MEJORÍA: </a:t>
                      </a:r>
                      <a:r>
                        <a:rPr lang="es-EC" sz="2000" b="1" dirty="0" smtClean="0">
                          <a:solidFill>
                            <a:schemeClr val="tx1"/>
                          </a:solidFill>
                        </a:rPr>
                        <a:t>41 %</a:t>
                      </a:r>
                      <a:endParaRPr lang="es-EC" sz="2000" b="1" dirty="0">
                        <a:solidFill>
                          <a:schemeClr val="tx1"/>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r>
            </a:tbl>
          </a:graphicData>
        </a:graphic>
      </p:graphicFrame>
      <p:sp>
        <p:nvSpPr>
          <p:cNvPr id="5" name="Título 1"/>
          <p:cNvSpPr txBox="1">
            <a:spLocks/>
          </p:cNvSpPr>
          <p:nvPr/>
        </p:nvSpPr>
        <p:spPr>
          <a:xfrm>
            <a:off x="838200" y="-304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solidFill>
                  <a:srgbClr val="FF6600"/>
                </a:solidFill>
                <a:latin typeface="+mn-lt"/>
              </a:rPr>
              <a:t>EFECTIVIDAD</a:t>
            </a:r>
            <a:endParaRPr lang="es-EC" dirty="0">
              <a:solidFill>
                <a:srgbClr val="FF6600"/>
              </a:solidFill>
              <a:latin typeface="+mn-lt"/>
            </a:endParaRPr>
          </a:p>
        </p:txBody>
      </p:sp>
      <p:pic>
        <p:nvPicPr>
          <p:cNvPr id="2" name="Imagen 1"/>
          <p:cNvPicPr>
            <a:picLocks noChangeAspect="1"/>
          </p:cNvPicPr>
          <p:nvPr/>
        </p:nvPicPr>
        <p:blipFill>
          <a:blip r:embed="rId3"/>
          <a:stretch>
            <a:fillRect/>
          </a:stretch>
        </p:blipFill>
        <p:spPr>
          <a:xfrm>
            <a:off x="838200" y="1631837"/>
            <a:ext cx="4858933" cy="2444708"/>
          </a:xfrm>
          <a:prstGeom prst="rect">
            <a:avLst/>
          </a:prstGeom>
        </p:spPr>
      </p:pic>
      <p:pic>
        <p:nvPicPr>
          <p:cNvPr id="11" name="Gráfico 2"/>
          <p:cNvPicPr/>
          <p:nvPr/>
        </p:nvPicPr>
        <p:blipFill>
          <a:blip r:embed="rId4" cstate="print"/>
          <a:srcRect b="-119"/>
          <a:stretch>
            <a:fillRect/>
          </a:stretch>
        </p:blipFill>
        <p:spPr bwMode="auto">
          <a:xfrm>
            <a:off x="6306519" y="1631837"/>
            <a:ext cx="5047281" cy="2444708"/>
          </a:xfrm>
          <a:prstGeom prst="rect">
            <a:avLst/>
          </a:prstGeom>
          <a:noFill/>
          <a:ln w="9525">
            <a:noFill/>
            <a:miter lim="800000"/>
            <a:headEnd/>
            <a:tailEnd/>
          </a:ln>
        </p:spPr>
      </p:pic>
    </p:spTree>
    <p:extLst>
      <p:ext uri="{BB962C8B-B14F-4D97-AF65-F5344CB8AC3E}">
        <p14:creationId xmlns:p14="http://schemas.microsoft.com/office/powerpoint/2010/main" val="1628223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838200" y="-304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solidFill>
                  <a:srgbClr val="FF6600"/>
                </a:solidFill>
                <a:latin typeface="+mn-lt"/>
              </a:rPr>
              <a:t>EFECTIVIDAD PASE DIRECTO</a:t>
            </a:r>
            <a:endParaRPr lang="es-EC" dirty="0">
              <a:solidFill>
                <a:srgbClr val="FF6600"/>
              </a:solidFill>
              <a:latin typeface="+mn-lt"/>
            </a:endParaRPr>
          </a:p>
        </p:txBody>
      </p:sp>
      <p:graphicFrame>
        <p:nvGraphicFramePr>
          <p:cNvPr id="8" name="Marcador de contenido 5"/>
          <p:cNvGraphicFramePr>
            <a:graphicFrameLocks/>
          </p:cNvGraphicFramePr>
          <p:nvPr>
            <p:extLst>
              <p:ext uri="{D42A27DB-BD31-4B8C-83A1-F6EECF244321}">
                <p14:modId xmlns:p14="http://schemas.microsoft.com/office/powerpoint/2010/main" val="2788002263"/>
              </p:ext>
            </p:extLst>
          </p:nvPr>
        </p:nvGraphicFramePr>
        <p:xfrm>
          <a:off x="1491916" y="4433933"/>
          <a:ext cx="9119936" cy="1981200"/>
        </p:xfrm>
        <a:graphic>
          <a:graphicData uri="http://schemas.openxmlformats.org/drawingml/2006/table">
            <a:tbl>
              <a:tblPr firstRow="1" bandRow="1">
                <a:tableStyleId>{073A0DAA-6AF3-43AB-8588-CEC1D06C72B9}</a:tableStyleId>
              </a:tblPr>
              <a:tblGrid>
                <a:gridCol w="2279984"/>
                <a:gridCol w="2279984"/>
                <a:gridCol w="2279984"/>
                <a:gridCol w="2279984"/>
              </a:tblGrid>
              <a:tr h="316137">
                <a:tc gridSpan="4">
                  <a:txBody>
                    <a:bodyPr/>
                    <a:lstStyle/>
                    <a:p>
                      <a:pPr algn="ctr"/>
                      <a:r>
                        <a:rPr lang="es-EC" sz="2000" dirty="0" smtClean="0"/>
                        <a:t>TIRO AL ARO</a:t>
                      </a:r>
                      <a:r>
                        <a:rPr lang="es-EC" sz="2000" baseline="0" dirty="0" smtClean="0"/>
                        <a:t> EN MOVIMIENTO PASE DIRECTO (6 TIROS)</a:t>
                      </a:r>
                      <a:endParaRPr lang="es-EC" sz="2000"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r>
              <a:tr h="332981">
                <a:tc gridSpan="2">
                  <a:txBody>
                    <a:bodyPr/>
                    <a:lstStyle/>
                    <a:p>
                      <a:pPr algn="ctr"/>
                      <a:r>
                        <a:rPr lang="es-EC" sz="2000" dirty="0" smtClean="0">
                          <a:solidFill>
                            <a:srgbClr val="CC0099"/>
                          </a:solidFill>
                        </a:rPr>
                        <a:t>DERECHO</a:t>
                      </a:r>
                      <a:endParaRPr lang="es-EC" sz="2000" dirty="0">
                        <a:solidFill>
                          <a:srgbClr val="CC0099"/>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c gridSpan="2">
                  <a:txBody>
                    <a:bodyPr/>
                    <a:lstStyle/>
                    <a:p>
                      <a:pPr algn="ctr"/>
                      <a:r>
                        <a:rPr lang="es-EC" sz="2000" dirty="0" smtClean="0">
                          <a:solidFill>
                            <a:srgbClr val="CC0099"/>
                          </a:solidFill>
                        </a:rPr>
                        <a:t>IZQUIERDO</a:t>
                      </a:r>
                      <a:endParaRPr lang="es-EC" sz="2000" dirty="0">
                        <a:solidFill>
                          <a:srgbClr val="CC0099"/>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r>
              <a:tr h="336884">
                <a:tc>
                  <a:txBody>
                    <a:bodyPr/>
                    <a:lstStyle/>
                    <a:p>
                      <a:pPr algn="ctr"/>
                      <a:r>
                        <a:rPr lang="es-EC" sz="2000" dirty="0" smtClean="0">
                          <a:solidFill>
                            <a:srgbClr val="CC0099"/>
                          </a:solidFill>
                        </a:rPr>
                        <a:t>PRE TEST</a:t>
                      </a:r>
                      <a:endParaRPr lang="es-EC" sz="2000" dirty="0">
                        <a:solidFill>
                          <a:srgbClr val="CC0099"/>
                        </a:solidFill>
                      </a:endParaRPr>
                    </a:p>
                  </a:txBody>
                  <a:tcPr>
                    <a:solidFill>
                      <a:schemeClr val="bg1">
                        <a:lumMod val="95000"/>
                      </a:schemeClr>
                    </a:solidFill>
                  </a:tcPr>
                </a:tc>
                <a:tc>
                  <a:txBody>
                    <a:bodyPr/>
                    <a:lstStyle/>
                    <a:p>
                      <a:pPr algn="ctr"/>
                      <a:r>
                        <a:rPr lang="es-EC" sz="2000" dirty="0" smtClean="0">
                          <a:solidFill>
                            <a:srgbClr val="CC0099"/>
                          </a:solidFill>
                        </a:rPr>
                        <a:t>POST TEST</a:t>
                      </a:r>
                      <a:endParaRPr lang="es-EC" sz="2000" dirty="0">
                        <a:solidFill>
                          <a:srgbClr val="CC0099"/>
                        </a:solidFill>
                      </a:endParaRPr>
                    </a:p>
                  </a:txBody>
                  <a:tcPr>
                    <a:solidFill>
                      <a:schemeClr val="bg1">
                        <a:lumMod val="95000"/>
                      </a:schemeClr>
                    </a:solidFill>
                  </a:tcPr>
                </a:tc>
                <a:tc>
                  <a:txBody>
                    <a:bodyPr/>
                    <a:lstStyle/>
                    <a:p>
                      <a:pPr algn="ctr"/>
                      <a:r>
                        <a:rPr lang="es-EC" sz="2000" dirty="0" smtClean="0">
                          <a:solidFill>
                            <a:srgbClr val="CC0099"/>
                          </a:solidFill>
                        </a:rPr>
                        <a:t>PRE TEST</a:t>
                      </a:r>
                      <a:endParaRPr lang="es-EC" sz="2000" dirty="0">
                        <a:solidFill>
                          <a:srgbClr val="CC0099"/>
                        </a:solidFill>
                      </a:endParaRPr>
                    </a:p>
                  </a:txBody>
                  <a:tcPr>
                    <a:solidFill>
                      <a:schemeClr val="bg1">
                        <a:lumMod val="95000"/>
                      </a:schemeClr>
                    </a:solidFill>
                  </a:tcPr>
                </a:tc>
                <a:tc>
                  <a:txBody>
                    <a:bodyPr/>
                    <a:lstStyle/>
                    <a:p>
                      <a:pPr algn="ctr"/>
                      <a:r>
                        <a:rPr lang="es-EC" sz="2000" dirty="0" smtClean="0">
                          <a:solidFill>
                            <a:srgbClr val="CC0099"/>
                          </a:solidFill>
                        </a:rPr>
                        <a:t>POST TEST</a:t>
                      </a:r>
                      <a:endParaRPr lang="es-EC" sz="2000" dirty="0">
                        <a:solidFill>
                          <a:srgbClr val="CC0099"/>
                        </a:solidFill>
                      </a:endParaRPr>
                    </a:p>
                  </a:txBody>
                  <a:tcPr>
                    <a:solidFill>
                      <a:schemeClr val="bg1">
                        <a:lumMod val="95000"/>
                      </a:schemeClr>
                    </a:solidFill>
                  </a:tcPr>
                </a:tc>
              </a:tr>
              <a:tr h="304800">
                <a:tc>
                  <a:txBody>
                    <a:bodyPr/>
                    <a:lstStyle/>
                    <a:p>
                      <a:pPr algn="ctr"/>
                      <a:r>
                        <a:rPr lang="es-EC" sz="2000" dirty="0" smtClean="0">
                          <a:solidFill>
                            <a:srgbClr val="CC0099"/>
                          </a:solidFill>
                        </a:rPr>
                        <a:t>27 %</a:t>
                      </a:r>
                      <a:endParaRPr lang="es-EC" sz="2000" dirty="0">
                        <a:solidFill>
                          <a:srgbClr val="CC0099"/>
                        </a:solidFill>
                      </a:endParaRPr>
                    </a:p>
                  </a:txBody>
                  <a:tcPr>
                    <a:solidFill>
                      <a:schemeClr val="bg1">
                        <a:lumMod val="95000"/>
                      </a:schemeClr>
                    </a:solidFill>
                  </a:tcPr>
                </a:tc>
                <a:tc>
                  <a:txBody>
                    <a:bodyPr/>
                    <a:lstStyle/>
                    <a:p>
                      <a:pPr algn="ctr"/>
                      <a:r>
                        <a:rPr lang="es-EC" sz="2000" dirty="0" smtClean="0">
                          <a:solidFill>
                            <a:srgbClr val="CC0099"/>
                          </a:solidFill>
                        </a:rPr>
                        <a:t>66 %</a:t>
                      </a:r>
                      <a:endParaRPr lang="es-EC" sz="2000" dirty="0">
                        <a:solidFill>
                          <a:srgbClr val="CC0099"/>
                        </a:solidFill>
                      </a:endParaRPr>
                    </a:p>
                  </a:txBody>
                  <a:tcPr>
                    <a:solidFill>
                      <a:schemeClr val="bg1">
                        <a:lumMod val="95000"/>
                      </a:schemeClr>
                    </a:solidFill>
                  </a:tcPr>
                </a:tc>
                <a:tc>
                  <a:txBody>
                    <a:bodyPr/>
                    <a:lstStyle/>
                    <a:p>
                      <a:pPr algn="ctr"/>
                      <a:r>
                        <a:rPr lang="es-EC" sz="2000" dirty="0" smtClean="0">
                          <a:solidFill>
                            <a:srgbClr val="CC0099"/>
                          </a:solidFill>
                        </a:rPr>
                        <a:t>10 %</a:t>
                      </a:r>
                      <a:endParaRPr lang="es-EC" sz="2000" dirty="0">
                        <a:solidFill>
                          <a:srgbClr val="CC0099"/>
                        </a:solidFill>
                      </a:endParaRPr>
                    </a:p>
                  </a:txBody>
                  <a:tcPr>
                    <a:solidFill>
                      <a:schemeClr val="bg1">
                        <a:lumMod val="95000"/>
                      </a:schemeClr>
                    </a:solidFill>
                  </a:tcPr>
                </a:tc>
                <a:tc>
                  <a:txBody>
                    <a:bodyPr/>
                    <a:lstStyle/>
                    <a:p>
                      <a:pPr algn="ctr"/>
                      <a:r>
                        <a:rPr lang="es-EC" sz="2000" dirty="0" smtClean="0">
                          <a:solidFill>
                            <a:srgbClr val="CC0099"/>
                          </a:solidFill>
                        </a:rPr>
                        <a:t>42 %</a:t>
                      </a:r>
                      <a:endParaRPr lang="es-EC" sz="2000" dirty="0">
                        <a:solidFill>
                          <a:srgbClr val="CC0099"/>
                        </a:solidFill>
                      </a:endParaRPr>
                    </a:p>
                  </a:txBody>
                  <a:tcPr>
                    <a:solidFill>
                      <a:schemeClr val="bg1">
                        <a:lumMod val="95000"/>
                      </a:schemeClr>
                    </a:solidFill>
                  </a:tcPr>
                </a:tc>
              </a:tr>
              <a:tr h="289560">
                <a:tc gridSpan="2">
                  <a:txBody>
                    <a:bodyPr/>
                    <a:lstStyle/>
                    <a:p>
                      <a:pPr algn="ctr"/>
                      <a:r>
                        <a:rPr lang="es-EC" sz="2000" dirty="0" smtClean="0">
                          <a:solidFill>
                            <a:srgbClr val="CC0099"/>
                          </a:solidFill>
                        </a:rPr>
                        <a:t>MEJORÍA:</a:t>
                      </a:r>
                      <a:r>
                        <a:rPr lang="es-EC" sz="2000" baseline="0" dirty="0" smtClean="0">
                          <a:solidFill>
                            <a:srgbClr val="CC0099"/>
                          </a:solidFill>
                        </a:rPr>
                        <a:t> </a:t>
                      </a:r>
                      <a:r>
                        <a:rPr lang="es-EC" sz="2000" b="1" baseline="0" dirty="0" smtClean="0">
                          <a:solidFill>
                            <a:schemeClr val="tx1"/>
                          </a:solidFill>
                        </a:rPr>
                        <a:t>39 %</a:t>
                      </a:r>
                      <a:endParaRPr lang="es-EC" sz="2000" b="1" dirty="0">
                        <a:solidFill>
                          <a:schemeClr val="tx1"/>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c gridSpan="2">
                  <a:txBody>
                    <a:bodyPr/>
                    <a:lstStyle/>
                    <a:p>
                      <a:pPr algn="ctr"/>
                      <a:r>
                        <a:rPr lang="es-EC" sz="2000" dirty="0" smtClean="0">
                          <a:solidFill>
                            <a:srgbClr val="CC0099"/>
                          </a:solidFill>
                        </a:rPr>
                        <a:t>MEJORÍA: </a:t>
                      </a:r>
                      <a:r>
                        <a:rPr lang="es-EC" sz="2000" b="1" dirty="0" smtClean="0">
                          <a:solidFill>
                            <a:schemeClr val="tx1"/>
                          </a:solidFill>
                        </a:rPr>
                        <a:t>32 %</a:t>
                      </a:r>
                      <a:endParaRPr lang="es-EC" sz="2000" b="1" dirty="0">
                        <a:solidFill>
                          <a:schemeClr val="tx1"/>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r>
            </a:tbl>
          </a:graphicData>
        </a:graphic>
      </p:graphicFrame>
      <p:pic>
        <p:nvPicPr>
          <p:cNvPr id="7" name="Imagen 6"/>
          <p:cNvPicPr>
            <a:picLocks noChangeAspect="1"/>
          </p:cNvPicPr>
          <p:nvPr/>
        </p:nvPicPr>
        <p:blipFill>
          <a:blip r:embed="rId3"/>
          <a:stretch>
            <a:fillRect/>
          </a:stretch>
        </p:blipFill>
        <p:spPr>
          <a:xfrm>
            <a:off x="332872" y="1295090"/>
            <a:ext cx="5596307" cy="2795647"/>
          </a:xfrm>
          <a:prstGeom prst="rect">
            <a:avLst/>
          </a:prstGeom>
        </p:spPr>
      </p:pic>
      <p:pic>
        <p:nvPicPr>
          <p:cNvPr id="10" name="Imagen 9"/>
          <p:cNvPicPr>
            <a:picLocks noChangeAspect="1"/>
          </p:cNvPicPr>
          <p:nvPr/>
        </p:nvPicPr>
        <p:blipFill>
          <a:blip r:embed="rId4"/>
          <a:stretch>
            <a:fillRect/>
          </a:stretch>
        </p:blipFill>
        <p:spPr>
          <a:xfrm>
            <a:off x="6331894" y="1295090"/>
            <a:ext cx="5457390" cy="2795647"/>
          </a:xfrm>
          <a:prstGeom prst="rect">
            <a:avLst/>
          </a:prstGeom>
        </p:spPr>
      </p:pic>
    </p:spTree>
    <p:extLst>
      <p:ext uri="{BB962C8B-B14F-4D97-AF65-F5344CB8AC3E}">
        <p14:creationId xmlns:p14="http://schemas.microsoft.com/office/powerpoint/2010/main" val="427247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sket-wallpapers-y-fondos-1-0-s-307x51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05" y="0"/>
            <a:ext cx="122193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838200" y="-304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solidFill>
                  <a:srgbClr val="FF6600"/>
                </a:solidFill>
                <a:latin typeface="+mn-lt"/>
              </a:rPr>
              <a:t>EFECTIVIDAD PASE DIRECTO</a:t>
            </a:r>
            <a:endParaRPr lang="es-EC" dirty="0">
              <a:solidFill>
                <a:srgbClr val="FF6600"/>
              </a:solidFill>
              <a:latin typeface="+mn-lt"/>
            </a:endParaRPr>
          </a:p>
        </p:txBody>
      </p:sp>
      <p:graphicFrame>
        <p:nvGraphicFramePr>
          <p:cNvPr id="9" name="Marcador de contenido 5"/>
          <p:cNvGraphicFramePr>
            <a:graphicFrameLocks/>
          </p:cNvGraphicFramePr>
          <p:nvPr>
            <p:extLst>
              <p:ext uri="{D42A27DB-BD31-4B8C-83A1-F6EECF244321}">
                <p14:modId xmlns:p14="http://schemas.microsoft.com/office/powerpoint/2010/main" val="4191276003"/>
              </p:ext>
            </p:extLst>
          </p:nvPr>
        </p:nvGraphicFramePr>
        <p:xfrm>
          <a:off x="1780672" y="4435940"/>
          <a:ext cx="9023688" cy="1981200"/>
        </p:xfrm>
        <a:graphic>
          <a:graphicData uri="http://schemas.openxmlformats.org/drawingml/2006/table">
            <a:tbl>
              <a:tblPr firstRow="1" bandRow="1">
                <a:tableStyleId>{073A0DAA-6AF3-43AB-8588-CEC1D06C72B9}</a:tableStyleId>
              </a:tblPr>
              <a:tblGrid>
                <a:gridCol w="2255922"/>
                <a:gridCol w="2255922"/>
                <a:gridCol w="2255922"/>
                <a:gridCol w="2255922"/>
              </a:tblGrid>
              <a:tr h="370840">
                <a:tc gridSpan="4">
                  <a:txBody>
                    <a:bodyPr/>
                    <a:lstStyle/>
                    <a:p>
                      <a:pPr algn="ctr"/>
                      <a:r>
                        <a:rPr lang="es-EC" sz="2000" dirty="0" smtClean="0"/>
                        <a:t>TIRO AL ARO</a:t>
                      </a:r>
                      <a:r>
                        <a:rPr lang="es-EC" sz="2000" baseline="0" dirty="0" smtClean="0"/>
                        <a:t> EN MOVIMIENTO PASE INDIRECTO (6 TIROS)</a:t>
                      </a:r>
                      <a:endParaRPr lang="es-EC" sz="2000" dirty="0"/>
                    </a:p>
                  </a:txBody>
                  <a:tcPr>
                    <a:solidFill>
                      <a:srgbClr val="0FCB21"/>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c hMerge="1">
                  <a:txBody>
                    <a:bodyPr/>
                    <a:lstStyle/>
                    <a:p>
                      <a:endParaRPr lang="es-EC" dirty="0"/>
                    </a:p>
                  </a:txBody>
                  <a:tcPr>
                    <a:solidFill>
                      <a:srgbClr val="CC0099"/>
                    </a:solidFill>
                  </a:tcPr>
                </a:tc>
              </a:tr>
              <a:tr h="320280">
                <a:tc gridSpan="2">
                  <a:txBody>
                    <a:bodyPr/>
                    <a:lstStyle/>
                    <a:p>
                      <a:pPr algn="ctr"/>
                      <a:r>
                        <a:rPr lang="es-EC" sz="2000" dirty="0" smtClean="0">
                          <a:solidFill>
                            <a:srgbClr val="00B050"/>
                          </a:solidFill>
                        </a:rPr>
                        <a:t>DERECHO</a:t>
                      </a:r>
                      <a:endParaRPr lang="es-EC" sz="2000" dirty="0">
                        <a:solidFill>
                          <a:srgbClr val="00B050"/>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c gridSpan="2">
                  <a:txBody>
                    <a:bodyPr/>
                    <a:lstStyle/>
                    <a:p>
                      <a:pPr algn="ctr"/>
                      <a:r>
                        <a:rPr lang="es-EC" sz="2000" dirty="0" smtClean="0">
                          <a:solidFill>
                            <a:srgbClr val="00B050"/>
                          </a:solidFill>
                        </a:rPr>
                        <a:t>IZQUIERDO</a:t>
                      </a:r>
                      <a:endParaRPr lang="es-EC" sz="2000" dirty="0">
                        <a:solidFill>
                          <a:srgbClr val="00B050"/>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r>
              <a:tr h="336884">
                <a:tc>
                  <a:txBody>
                    <a:bodyPr/>
                    <a:lstStyle/>
                    <a:p>
                      <a:pPr algn="ctr"/>
                      <a:r>
                        <a:rPr lang="es-EC" sz="2000" dirty="0" smtClean="0">
                          <a:solidFill>
                            <a:srgbClr val="00B050"/>
                          </a:solidFill>
                        </a:rPr>
                        <a:t>PRE TEST</a:t>
                      </a:r>
                      <a:endParaRPr lang="es-EC" sz="2000" dirty="0">
                        <a:solidFill>
                          <a:srgbClr val="00B050"/>
                        </a:solidFill>
                      </a:endParaRPr>
                    </a:p>
                  </a:txBody>
                  <a:tcPr>
                    <a:solidFill>
                      <a:schemeClr val="bg1">
                        <a:lumMod val="95000"/>
                      </a:schemeClr>
                    </a:solidFill>
                  </a:tcPr>
                </a:tc>
                <a:tc>
                  <a:txBody>
                    <a:bodyPr/>
                    <a:lstStyle/>
                    <a:p>
                      <a:pPr algn="ctr"/>
                      <a:r>
                        <a:rPr lang="es-EC" sz="2000" dirty="0" smtClean="0">
                          <a:solidFill>
                            <a:srgbClr val="00B050"/>
                          </a:solidFill>
                        </a:rPr>
                        <a:t>POST TEST</a:t>
                      </a:r>
                      <a:endParaRPr lang="es-EC" sz="2000" dirty="0">
                        <a:solidFill>
                          <a:srgbClr val="00B050"/>
                        </a:solidFill>
                      </a:endParaRPr>
                    </a:p>
                  </a:txBody>
                  <a:tcPr>
                    <a:solidFill>
                      <a:schemeClr val="bg1">
                        <a:lumMod val="95000"/>
                      </a:schemeClr>
                    </a:solidFill>
                  </a:tcPr>
                </a:tc>
                <a:tc>
                  <a:txBody>
                    <a:bodyPr/>
                    <a:lstStyle/>
                    <a:p>
                      <a:pPr algn="ctr"/>
                      <a:r>
                        <a:rPr lang="es-EC" sz="2000" dirty="0" smtClean="0">
                          <a:solidFill>
                            <a:srgbClr val="00B050"/>
                          </a:solidFill>
                        </a:rPr>
                        <a:t>PRE TEST</a:t>
                      </a:r>
                      <a:endParaRPr lang="es-EC" sz="2000" dirty="0">
                        <a:solidFill>
                          <a:srgbClr val="00B050"/>
                        </a:solidFill>
                      </a:endParaRPr>
                    </a:p>
                  </a:txBody>
                  <a:tcPr>
                    <a:solidFill>
                      <a:schemeClr val="bg1">
                        <a:lumMod val="95000"/>
                      </a:schemeClr>
                    </a:solidFill>
                  </a:tcPr>
                </a:tc>
                <a:tc>
                  <a:txBody>
                    <a:bodyPr/>
                    <a:lstStyle/>
                    <a:p>
                      <a:pPr algn="ctr"/>
                      <a:r>
                        <a:rPr lang="es-EC" sz="2000" dirty="0" smtClean="0">
                          <a:solidFill>
                            <a:srgbClr val="00B050"/>
                          </a:solidFill>
                        </a:rPr>
                        <a:t>POST TEST</a:t>
                      </a:r>
                      <a:endParaRPr lang="es-EC" sz="2000" dirty="0">
                        <a:solidFill>
                          <a:srgbClr val="00B050"/>
                        </a:solidFill>
                      </a:endParaRPr>
                    </a:p>
                  </a:txBody>
                  <a:tcPr>
                    <a:solidFill>
                      <a:schemeClr val="bg1">
                        <a:lumMod val="95000"/>
                      </a:schemeClr>
                    </a:solidFill>
                  </a:tcPr>
                </a:tc>
              </a:tr>
              <a:tr h="304800">
                <a:tc>
                  <a:txBody>
                    <a:bodyPr/>
                    <a:lstStyle/>
                    <a:p>
                      <a:pPr algn="ctr"/>
                      <a:r>
                        <a:rPr lang="es-EC" sz="2000" dirty="0" smtClean="0">
                          <a:solidFill>
                            <a:srgbClr val="00B050"/>
                          </a:solidFill>
                        </a:rPr>
                        <a:t>16 %</a:t>
                      </a:r>
                      <a:endParaRPr lang="es-EC" sz="2000" dirty="0">
                        <a:solidFill>
                          <a:srgbClr val="00B050"/>
                        </a:solidFill>
                      </a:endParaRPr>
                    </a:p>
                  </a:txBody>
                  <a:tcPr>
                    <a:solidFill>
                      <a:schemeClr val="bg1">
                        <a:lumMod val="95000"/>
                      </a:schemeClr>
                    </a:solidFill>
                  </a:tcPr>
                </a:tc>
                <a:tc>
                  <a:txBody>
                    <a:bodyPr/>
                    <a:lstStyle/>
                    <a:p>
                      <a:pPr algn="ctr"/>
                      <a:r>
                        <a:rPr lang="es-EC" sz="2000" dirty="0" smtClean="0">
                          <a:solidFill>
                            <a:srgbClr val="00B050"/>
                          </a:solidFill>
                        </a:rPr>
                        <a:t>43 %</a:t>
                      </a:r>
                      <a:endParaRPr lang="es-EC" sz="2000" dirty="0">
                        <a:solidFill>
                          <a:srgbClr val="00B050"/>
                        </a:solidFill>
                      </a:endParaRPr>
                    </a:p>
                  </a:txBody>
                  <a:tcPr>
                    <a:solidFill>
                      <a:schemeClr val="bg1">
                        <a:lumMod val="95000"/>
                      </a:schemeClr>
                    </a:solidFill>
                  </a:tcPr>
                </a:tc>
                <a:tc>
                  <a:txBody>
                    <a:bodyPr/>
                    <a:lstStyle/>
                    <a:p>
                      <a:pPr algn="ctr"/>
                      <a:r>
                        <a:rPr lang="es-EC" sz="2000" dirty="0" smtClean="0">
                          <a:solidFill>
                            <a:srgbClr val="00B050"/>
                          </a:solidFill>
                        </a:rPr>
                        <a:t>9 %</a:t>
                      </a:r>
                      <a:endParaRPr lang="es-EC" sz="2000" dirty="0">
                        <a:solidFill>
                          <a:srgbClr val="00B050"/>
                        </a:solidFill>
                      </a:endParaRPr>
                    </a:p>
                  </a:txBody>
                  <a:tcPr>
                    <a:solidFill>
                      <a:schemeClr val="bg1">
                        <a:lumMod val="95000"/>
                      </a:schemeClr>
                    </a:solidFill>
                  </a:tcPr>
                </a:tc>
                <a:tc>
                  <a:txBody>
                    <a:bodyPr/>
                    <a:lstStyle/>
                    <a:p>
                      <a:pPr algn="ctr"/>
                      <a:r>
                        <a:rPr lang="es-EC" sz="2000" dirty="0" smtClean="0">
                          <a:solidFill>
                            <a:srgbClr val="00B050"/>
                          </a:solidFill>
                        </a:rPr>
                        <a:t>65 %</a:t>
                      </a:r>
                      <a:endParaRPr lang="es-EC" sz="2000" dirty="0">
                        <a:solidFill>
                          <a:srgbClr val="00B050"/>
                        </a:solidFill>
                      </a:endParaRPr>
                    </a:p>
                  </a:txBody>
                  <a:tcPr>
                    <a:solidFill>
                      <a:schemeClr val="bg1">
                        <a:lumMod val="95000"/>
                      </a:schemeClr>
                    </a:solidFill>
                  </a:tcPr>
                </a:tc>
              </a:tr>
              <a:tr h="305602">
                <a:tc gridSpan="2">
                  <a:txBody>
                    <a:bodyPr/>
                    <a:lstStyle/>
                    <a:p>
                      <a:pPr algn="ctr"/>
                      <a:r>
                        <a:rPr lang="es-EC" sz="2000" dirty="0" smtClean="0">
                          <a:solidFill>
                            <a:srgbClr val="00B050"/>
                          </a:solidFill>
                        </a:rPr>
                        <a:t>MEJORÍA:</a:t>
                      </a:r>
                      <a:r>
                        <a:rPr lang="es-EC" sz="2000" baseline="0" dirty="0" smtClean="0">
                          <a:solidFill>
                            <a:srgbClr val="CC0099"/>
                          </a:solidFill>
                        </a:rPr>
                        <a:t> </a:t>
                      </a:r>
                      <a:r>
                        <a:rPr lang="es-EC" sz="2000" b="1" baseline="0" dirty="0" smtClean="0">
                          <a:solidFill>
                            <a:schemeClr val="tx1"/>
                          </a:solidFill>
                        </a:rPr>
                        <a:t>27 %</a:t>
                      </a:r>
                      <a:endParaRPr lang="es-EC" sz="2000" b="1" dirty="0">
                        <a:solidFill>
                          <a:schemeClr val="tx1"/>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c gridSpan="2">
                  <a:txBody>
                    <a:bodyPr/>
                    <a:lstStyle/>
                    <a:p>
                      <a:pPr algn="ctr"/>
                      <a:r>
                        <a:rPr lang="es-EC" sz="2000" dirty="0" smtClean="0">
                          <a:solidFill>
                            <a:srgbClr val="00B050"/>
                          </a:solidFill>
                        </a:rPr>
                        <a:t>MEJORÍA:</a:t>
                      </a:r>
                      <a:r>
                        <a:rPr lang="es-EC" sz="2000" dirty="0" smtClean="0">
                          <a:solidFill>
                            <a:srgbClr val="CC0099"/>
                          </a:solidFill>
                        </a:rPr>
                        <a:t> </a:t>
                      </a:r>
                      <a:r>
                        <a:rPr lang="es-EC" sz="2000" b="1" dirty="0" smtClean="0">
                          <a:solidFill>
                            <a:schemeClr val="tx1"/>
                          </a:solidFill>
                        </a:rPr>
                        <a:t>56 %</a:t>
                      </a:r>
                      <a:endParaRPr lang="es-EC" sz="2000" b="1" dirty="0">
                        <a:solidFill>
                          <a:schemeClr val="tx1"/>
                        </a:solidFill>
                      </a:endParaRPr>
                    </a:p>
                  </a:txBody>
                  <a:tcPr>
                    <a:solidFill>
                      <a:schemeClr val="bg1">
                        <a:lumMod val="95000"/>
                      </a:schemeClr>
                    </a:solidFill>
                  </a:tcPr>
                </a:tc>
                <a:tc hMerge="1">
                  <a:txBody>
                    <a:bodyPr/>
                    <a:lstStyle/>
                    <a:p>
                      <a:endParaRPr lang="es-EC" dirty="0"/>
                    </a:p>
                  </a:txBody>
                  <a:tcPr>
                    <a:solidFill>
                      <a:schemeClr val="bg1">
                        <a:lumMod val="95000"/>
                      </a:schemeClr>
                    </a:solidFill>
                  </a:tcPr>
                </a:tc>
              </a:tr>
            </a:tbl>
          </a:graphicData>
        </a:graphic>
      </p:graphicFrame>
      <p:pic>
        <p:nvPicPr>
          <p:cNvPr id="2" name="Imagen 1"/>
          <p:cNvPicPr>
            <a:picLocks noChangeAspect="1"/>
          </p:cNvPicPr>
          <p:nvPr/>
        </p:nvPicPr>
        <p:blipFill>
          <a:blip r:embed="rId3"/>
          <a:stretch>
            <a:fillRect/>
          </a:stretch>
        </p:blipFill>
        <p:spPr>
          <a:xfrm>
            <a:off x="419100" y="1284360"/>
            <a:ext cx="5694356" cy="2758251"/>
          </a:xfrm>
          <a:prstGeom prst="rect">
            <a:avLst/>
          </a:prstGeom>
        </p:spPr>
      </p:pic>
      <p:pic>
        <p:nvPicPr>
          <p:cNvPr id="12" name="Gráfico 12"/>
          <p:cNvPicPr/>
          <p:nvPr/>
        </p:nvPicPr>
        <p:blipFill>
          <a:blip r:embed="rId4" cstate="print"/>
          <a:srcRect b="-121"/>
          <a:stretch>
            <a:fillRect/>
          </a:stretch>
        </p:blipFill>
        <p:spPr bwMode="auto">
          <a:xfrm>
            <a:off x="6424300" y="1284360"/>
            <a:ext cx="5456855" cy="2758251"/>
          </a:xfrm>
          <a:prstGeom prst="rect">
            <a:avLst/>
          </a:prstGeom>
          <a:noFill/>
          <a:ln w="9525">
            <a:noFill/>
            <a:miter lim="800000"/>
            <a:headEnd/>
            <a:tailEnd/>
          </a:ln>
        </p:spPr>
      </p:pic>
    </p:spTree>
    <p:extLst>
      <p:ext uri="{BB962C8B-B14F-4D97-AF65-F5344CB8AC3E}">
        <p14:creationId xmlns:p14="http://schemas.microsoft.com/office/powerpoint/2010/main" val="131534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1"/>
            <a:ext cx="12192000"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Título 1"/>
          <p:cNvSpPr>
            <a:spLocks noGrp="1"/>
          </p:cNvSpPr>
          <p:nvPr>
            <p:ph type="title"/>
          </p:nvPr>
        </p:nvSpPr>
        <p:spPr>
          <a:xfrm>
            <a:off x="838200" y="582558"/>
            <a:ext cx="10515600" cy="1325563"/>
          </a:xfrm>
        </p:spPr>
        <p:txBody>
          <a:bodyPr/>
          <a:lstStyle/>
          <a:p>
            <a:pPr algn="ctr"/>
            <a:r>
              <a:rPr lang="es-EC" b="1" i="1" dirty="0" smtClean="0">
                <a:solidFill>
                  <a:srgbClr val="FFC000"/>
                </a:solidFill>
                <a:latin typeface="+mn-lt"/>
              </a:rPr>
              <a:t>IDENTIFICACIÓN DEL PROBLEMA</a:t>
            </a:r>
            <a:endParaRPr lang="es-EC" b="1" i="1" dirty="0">
              <a:solidFill>
                <a:srgbClr val="FFC000"/>
              </a:solidFill>
              <a:latin typeface="+mn-lt"/>
            </a:endParaRPr>
          </a:p>
        </p:txBody>
      </p:sp>
      <p:sp>
        <p:nvSpPr>
          <p:cNvPr id="7" name="CuadroTexto 6"/>
          <p:cNvSpPr txBox="1"/>
          <p:nvPr/>
        </p:nvSpPr>
        <p:spPr>
          <a:xfrm>
            <a:off x="1129862" y="2190823"/>
            <a:ext cx="9932276"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571500" indent="-571500" algn="just">
              <a:buFont typeface="Arial" panose="020B0604020202020204" pitchFamily="34" charset="0"/>
              <a:buChar char="•"/>
            </a:pPr>
            <a:r>
              <a:rPr lang="es-EC" sz="3600" dirty="0" smtClean="0">
                <a:solidFill>
                  <a:schemeClr val="bg1"/>
                </a:solidFill>
              </a:rPr>
              <a:t>Déficit del fundamento técnico del tiro al aro en movimiento. </a:t>
            </a:r>
          </a:p>
          <a:p>
            <a:pPr marL="571500" indent="-571500" algn="just">
              <a:buFont typeface="Arial" panose="020B0604020202020204" pitchFamily="34" charset="0"/>
              <a:buChar char="•"/>
            </a:pPr>
            <a:r>
              <a:rPr lang="es-EC" sz="3600" dirty="0" smtClean="0">
                <a:solidFill>
                  <a:schemeClr val="bg1"/>
                </a:solidFill>
              </a:rPr>
              <a:t>Falta de entrenamiento de las capacidades coordinativas especiales.</a:t>
            </a:r>
          </a:p>
          <a:p>
            <a:pPr marL="571500" indent="-571500" algn="just">
              <a:buFont typeface="Arial" panose="020B0604020202020204" pitchFamily="34" charset="0"/>
              <a:buChar char="•"/>
            </a:pPr>
            <a:r>
              <a:rPr lang="es-EC" sz="3600" dirty="0" smtClean="0">
                <a:solidFill>
                  <a:schemeClr val="bg1"/>
                </a:solidFill>
              </a:rPr>
              <a:t>Escaso trabajo bilateral, se da preferencia al lado derecho. </a:t>
            </a:r>
            <a:endParaRPr lang="es-EC" sz="3600" dirty="0">
              <a:solidFill>
                <a:schemeClr val="bg1"/>
              </a:solidFill>
            </a:endParaRPr>
          </a:p>
        </p:txBody>
      </p:sp>
    </p:spTree>
    <p:extLst>
      <p:ext uri="{BB962C8B-B14F-4D97-AF65-F5344CB8AC3E}">
        <p14:creationId xmlns:p14="http://schemas.microsoft.com/office/powerpoint/2010/main" val="3506450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838200" y="493141"/>
            <a:ext cx="10515600" cy="1325563"/>
          </a:xfrm>
        </p:spPr>
        <p:txBody>
          <a:bodyPr/>
          <a:lstStyle/>
          <a:p>
            <a:pPr algn="ctr"/>
            <a:r>
              <a:rPr lang="es-EC" dirty="0" smtClean="0">
                <a:solidFill>
                  <a:srgbClr val="FF3399"/>
                </a:solidFill>
                <a:latin typeface="+mn-lt"/>
              </a:rPr>
              <a:t>VERIFICACIÓN DE LA HIPÓTESIS PRINCIPAL:</a:t>
            </a:r>
            <a:endParaRPr lang="es-EC" dirty="0">
              <a:solidFill>
                <a:srgbClr val="FF3399"/>
              </a:solidFill>
              <a:latin typeface="+mn-lt"/>
            </a:endParaRPr>
          </a:p>
        </p:txBody>
      </p:sp>
      <p:sp>
        <p:nvSpPr>
          <p:cNvPr id="3" name="Marcador de contenido 2"/>
          <p:cNvSpPr>
            <a:spLocks noGrp="1"/>
          </p:cNvSpPr>
          <p:nvPr>
            <p:ph idx="1"/>
          </p:nvPr>
        </p:nvSpPr>
        <p:spPr>
          <a:xfrm>
            <a:off x="838200" y="2745590"/>
            <a:ext cx="10515600" cy="2667658"/>
          </a:xfr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w="76200">
            <a:solidFill>
              <a:srgbClr val="30F042"/>
            </a:solidFill>
          </a:ln>
          <a:effectLst>
            <a:glow rad="228600">
              <a:schemeClr val="accent6">
                <a:satMod val="175000"/>
                <a:alpha val="40000"/>
              </a:schemeClr>
            </a:glow>
            <a:outerShdw blurRad="50800" dist="38100" dir="8100000" algn="tr" rotWithShape="0">
              <a:prstClr val="black">
                <a:alpha val="40000"/>
              </a:prstClr>
            </a:outerShdw>
          </a:effectLst>
        </p:spPr>
        <p:txBody>
          <a:bodyPr>
            <a:normAutofit/>
          </a:bodyPr>
          <a:lstStyle/>
          <a:p>
            <a:pPr marL="0" indent="0" algn="just">
              <a:buNone/>
            </a:pPr>
            <a:r>
              <a:rPr lang="es-EC" sz="3600" dirty="0" smtClean="0">
                <a:solidFill>
                  <a:schemeClr val="bg1"/>
                </a:solidFill>
              </a:rPr>
              <a:t>El entrenamiento de las capacidades coordinativas especiales </a:t>
            </a:r>
            <a:r>
              <a:rPr lang="es-EC" sz="3600" b="1" dirty="0" smtClean="0">
                <a:solidFill>
                  <a:srgbClr val="30F042"/>
                </a:solidFill>
              </a:rPr>
              <a:t>SI INCIDEN </a:t>
            </a:r>
            <a:r>
              <a:rPr lang="es-EC" sz="3600" dirty="0" smtClean="0">
                <a:solidFill>
                  <a:schemeClr val="bg1"/>
                </a:solidFill>
              </a:rPr>
              <a:t>en la ejecución del gesto técnico del tiro al aro en movimiento en la categoría sub 12 de baloncesto femenino del colegio Los Pinos de Quito.</a:t>
            </a:r>
            <a:endParaRPr lang="es-EC" sz="3600" dirty="0">
              <a:solidFill>
                <a:schemeClr val="bg1"/>
              </a:solidFill>
            </a:endParaRPr>
          </a:p>
        </p:txBody>
      </p:sp>
    </p:spTree>
    <p:extLst>
      <p:ext uri="{BB962C8B-B14F-4D97-AF65-F5344CB8AC3E}">
        <p14:creationId xmlns:p14="http://schemas.microsoft.com/office/powerpoint/2010/main" val="1770022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100816" y="0"/>
            <a:ext cx="10911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4" name="Marcador de contenido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0"/>
            <a:ext cx="11277600" cy="6858000"/>
          </a:xfrm>
          <a:prstGeom prst="rect">
            <a:avLst/>
          </a:prstGeom>
        </p:spPr>
      </p:pic>
      <p:sp>
        <p:nvSpPr>
          <p:cNvPr id="6" name="Rectángulo 5"/>
          <p:cNvSpPr/>
          <p:nvPr/>
        </p:nvSpPr>
        <p:spPr>
          <a:xfrm>
            <a:off x="255505" y="5111311"/>
            <a:ext cx="533465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6600">
                  <a:solidFill>
                    <a:srgbClr val="30F042"/>
                  </a:solidFill>
                  <a:prstDash val="solid"/>
                </a:ln>
                <a:solidFill>
                  <a:schemeClr val="bg1"/>
                </a:solidFill>
                <a:effectLst>
                  <a:glow rad="228600">
                    <a:schemeClr val="accent6">
                      <a:satMod val="175000"/>
                      <a:alpha val="40000"/>
                    </a:schemeClr>
                  </a:glow>
                  <a:outerShdw dist="38100" dir="2700000" algn="tl" rotWithShape="0">
                    <a:schemeClr val="accent2"/>
                  </a:outerShdw>
                </a:effectLst>
              </a:rPr>
              <a:t>CONCLUSIONES:</a:t>
            </a:r>
            <a:endParaRPr lang="es-ES" sz="5400" b="1" cap="none" spc="0" dirty="0">
              <a:ln w="6600">
                <a:solidFill>
                  <a:srgbClr val="30F042"/>
                </a:solidFill>
                <a:prstDash val="solid"/>
              </a:ln>
              <a:solidFill>
                <a:schemeClr val="bg1"/>
              </a:solidFill>
              <a:effectLst>
                <a:glow rad="228600">
                  <a:schemeClr val="accent6">
                    <a:satMod val="175000"/>
                    <a:alpha val="40000"/>
                  </a:schemeClr>
                </a:glow>
                <a:outerShdw dist="38100" dir="2700000" algn="tl" rotWithShape="0">
                  <a:schemeClr val="accent2"/>
                </a:outerShdw>
              </a:effectLst>
            </a:endParaRPr>
          </a:p>
        </p:txBody>
      </p:sp>
      <p:sp>
        <p:nvSpPr>
          <p:cNvPr id="7" name="CuadroTexto 6"/>
          <p:cNvSpPr txBox="1"/>
          <p:nvPr/>
        </p:nvSpPr>
        <p:spPr>
          <a:xfrm>
            <a:off x="5914419" y="792365"/>
            <a:ext cx="5618686" cy="5847755"/>
          </a:xfrm>
          <a:prstGeom prst="rect">
            <a:avLst/>
          </a:prstGeom>
          <a:noFill/>
        </p:spPr>
        <p:txBody>
          <a:bodyPr wrap="square" rtlCol="0">
            <a:spAutoFit/>
          </a:bodyPr>
          <a:lstStyle/>
          <a:p>
            <a:pPr marL="342900" lvl="0" indent="-342900" algn="just">
              <a:buFont typeface="Arial" panose="020B0604020202020204" pitchFamily="34" charset="0"/>
              <a:buChar char="•"/>
            </a:pPr>
            <a:r>
              <a:rPr lang="es-EC" sz="2200" dirty="0" smtClean="0">
                <a:solidFill>
                  <a:srgbClr val="30F042"/>
                </a:solidFill>
              </a:rPr>
              <a:t>Que </a:t>
            </a:r>
            <a:r>
              <a:rPr lang="es-EC" sz="2200" dirty="0">
                <a:solidFill>
                  <a:srgbClr val="30F042"/>
                </a:solidFill>
              </a:rPr>
              <a:t>los test seleccionados y elaborados para la evaluación de los elementos técnicos y físicos, ofrecieron la información necesaria  para cumplir con la razón de estudio y llegar a los objetivos propuestos.</a:t>
            </a:r>
          </a:p>
          <a:p>
            <a:pPr marL="342900" lvl="0" indent="-342900" algn="just">
              <a:buFont typeface="Arial" panose="020B0604020202020204" pitchFamily="34" charset="0"/>
              <a:buChar char="•"/>
            </a:pPr>
            <a:r>
              <a:rPr lang="es-EC" sz="2200" dirty="0">
                <a:solidFill>
                  <a:schemeClr val="bg1"/>
                </a:solidFill>
              </a:rPr>
              <a:t>Que al aplicar una metodología adecuada, dando prioridad a su edad física y cronológica, el trabajo brindado tuvo una mayor recepción lo cual se demostró en los resultados del estudio</a:t>
            </a:r>
            <a:r>
              <a:rPr lang="es-EC" sz="2200" dirty="0" smtClean="0">
                <a:solidFill>
                  <a:schemeClr val="bg1"/>
                </a:solidFill>
              </a:rPr>
              <a:t>.</a:t>
            </a:r>
          </a:p>
          <a:p>
            <a:pPr marL="342900" indent="-342900" algn="just">
              <a:buFont typeface="Arial" panose="020B0604020202020204" pitchFamily="34" charset="0"/>
              <a:buChar char="•"/>
            </a:pPr>
            <a:r>
              <a:rPr lang="es-EC" sz="2200" dirty="0">
                <a:solidFill>
                  <a:srgbClr val="30F042"/>
                </a:solidFill>
              </a:rPr>
              <a:t>Que la planificación de cada una de las actividades durante los entrenamientos fue un pilar fundamental para alcanzar los objetivos planteados.</a:t>
            </a:r>
          </a:p>
          <a:p>
            <a:pPr marL="342900" lvl="0" indent="-342900" algn="just">
              <a:buFont typeface="Arial" panose="020B0604020202020204" pitchFamily="34" charset="0"/>
              <a:buChar char="•"/>
            </a:pPr>
            <a:endParaRPr lang="es-EC" sz="2200" dirty="0">
              <a:solidFill>
                <a:schemeClr val="bg1"/>
              </a:solidFill>
            </a:endParaRPr>
          </a:p>
          <a:p>
            <a:pPr algn="just"/>
            <a:endParaRPr lang="es-EC" sz="2200" dirty="0">
              <a:solidFill>
                <a:srgbClr val="30F042"/>
              </a:solidFill>
            </a:endParaRPr>
          </a:p>
        </p:txBody>
      </p:sp>
    </p:spTree>
    <p:extLst>
      <p:ext uri="{BB962C8B-B14F-4D97-AF65-F5344CB8AC3E}">
        <p14:creationId xmlns:p14="http://schemas.microsoft.com/office/powerpoint/2010/main" val="1550406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100816" y="0"/>
            <a:ext cx="10911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4" name="Marcador de contenido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0"/>
            <a:ext cx="11277600" cy="6858000"/>
          </a:xfrm>
          <a:prstGeom prst="rect">
            <a:avLst/>
          </a:prstGeom>
        </p:spPr>
      </p:pic>
      <p:sp>
        <p:nvSpPr>
          <p:cNvPr id="6" name="Rectángulo 5"/>
          <p:cNvSpPr/>
          <p:nvPr/>
        </p:nvSpPr>
        <p:spPr>
          <a:xfrm>
            <a:off x="255505" y="5111311"/>
            <a:ext cx="533465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6600">
                  <a:solidFill>
                    <a:srgbClr val="30F042"/>
                  </a:solidFill>
                  <a:prstDash val="solid"/>
                </a:ln>
                <a:solidFill>
                  <a:schemeClr val="bg1"/>
                </a:solidFill>
                <a:effectLst>
                  <a:glow rad="228600">
                    <a:schemeClr val="accent6">
                      <a:satMod val="175000"/>
                      <a:alpha val="40000"/>
                    </a:schemeClr>
                  </a:glow>
                  <a:outerShdw dist="38100" dir="2700000" algn="tl" rotWithShape="0">
                    <a:schemeClr val="accent2"/>
                  </a:outerShdw>
                </a:effectLst>
              </a:rPr>
              <a:t>CONCLUSIONES:</a:t>
            </a:r>
            <a:endParaRPr lang="es-ES" sz="5400" b="1" cap="none" spc="0" dirty="0">
              <a:ln w="6600">
                <a:solidFill>
                  <a:srgbClr val="30F042"/>
                </a:solidFill>
                <a:prstDash val="solid"/>
              </a:ln>
              <a:solidFill>
                <a:schemeClr val="bg1"/>
              </a:solidFill>
              <a:effectLst>
                <a:glow rad="228600">
                  <a:schemeClr val="accent6">
                    <a:satMod val="175000"/>
                    <a:alpha val="40000"/>
                  </a:schemeClr>
                </a:glow>
                <a:outerShdw dist="38100" dir="2700000" algn="tl" rotWithShape="0">
                  <a:schemeClr val="accent2"/>
                </a:outerShdw>
              </a:effectLst>
            </a:endParaRPr>
          </a:p>
        </p:txBody>
      </p:sp>
      <p:sp>
        <p:nvSpPr>
          <p:cNvPr id="7" name="CuadroTexto 6"/>
          <p:cNvSpPr txBox="1"/>
          <p:nvPr/>
        </p:nvSpPr>
        <p:spPr>
          <a:xfrm>
            <a:off x="5781473" y="1294882"/>
            <a:ext cx="5953327" cy="3816429"/>
          </a:xfrm>
          <a:prstGeom prst="rect">
            <a:avLst/>
          </a:prstGeom>
          <a:noFill/>
        </p:spPr>
        <p:txBody>
          <a:bodyPr wrap="square" rtlCol="0">
            <a:spAutoFit/>
          </a:bodyPr>
          <a:lstStyle/>
          <a:p>
            <a:pPr marL="342900" lvl="0" indent="-342900" algn="just">
              <a:buFont typeface="Arial" panose="020B0604020202020204" pitchFamily="34" charset="0"/>
              <a:buChar char="•"/>
            </a:pPr>
            <a:r>
              <a:rPr lang="es-EC" sz="2200" dirty="0" smtClean="0">
                <a:solidFill>
                  <a:schemeClr val="bg1"/>
                </a:solidFill>
              </a:rPr>
              <a:t>Que </a:t>
            </a:r>
            <a:r>
              <a:rPr lang="es-EC" sz="2200" dirty="0">
                <a:solidFill>
                  <a:schemeClr val="bg1"/>
                </a:solidFill>
              </a:rPr>
              <a:t>la investigación realizada en cada una de las </a:t>
            </a:r>
            <a:r>
              <a:rPr lang="es-EC" sz="2200" dirty="0" smtClean="0">
                <a:solidFill>
                  <a:schemeClr val="bg1"/>
                </a:solidFill>
              </a:rPr>
              <a:t>deportistas </a:t>
            </a:r>
            <a:r>
              <a:rPr lang="es-EC" sz="2200" dirty="0">
                <a:solidFill>
                  <a:schemeClr val="bg1"/>
                </a:solidFill>
              </a:rPr>
              <a:t>y la aplicación del plan de enseñanza aprendizaje permitió alcanzar un buen nivel, necesario para que el proceso continúe en las siguientes categorías</a:t>
            </a:r>
            <a:r>
              <a:rPr lang="es-EC" sz="2200" dirty="0" smtClean="0">
                <a:solidFill>
                  <a:schemeClr val="bg1"/>
                </a:solidFill>
              </a:rPr>
              <a:t>.</a:t>
            </a:r>
          </a:p>
          <a:p>
            <a:pPr marL="342900" indent="-342900" algn="just">
              <a:buFont typeface="Arial" panose="020B0604020202020204" pitchFamily="34" charset="0"/>
              <a:buChar char="•"/>
            </a:pPr>
            <a:r>
              <a:rPr lang="es-EC" sz="2200" dirty="0">
                <a:solidFill>
                  <a:srgbClr val="30F042"/>
                </a:solidFill>
              </a:rPr>
              <a:t>Que según la investigación </a:t>
            </a:r>
            <a:r>
              <a:rPr lang="es-EC" sz="2200" dirty="0" smtClean="0">
                <a:solidFill>
                  <a:srgbClr val="30F042"/>
                </a:solidFill>
              </a:rPr>
              <a:t>realizada la </a:t>
            </a:r>
            <a:r>
              <a:rPr lang="es-EC" sz="2200" dirty="0">
                <a:solidFill>
                  <a:srgbClr val="30F042"/>
                </a:solidFill>
              </a:rPr>
              <a:t>población </a:t>
            </a:r>
            <a:r>
              <a:rPr lang="es-EC" sz="2200" dirty="0" smtClean="0">
                <a:solidFill>
                  <a:srgbClr val="30F042"/>
                </a:solidFill>
              </a:rPr>
              <a:t>tiene una mejoría del 96.96 </a:t>
            </a:r>
            <a:r>
              <a:rPr lang="es-EC" sz="2200" dirty="0">
                <a:solidFill>
                  <a:srgbClr val="30F042"/>
                </a:solidFill>
              </a:rPr>
              <a:t>% en su técnica </a:t>
            </a:r>
            <a:r>
              <a:rPr lang="es-EC" sz="2200" dirty="0" smtClean="0">
                <a:solidFill>
                  <a:srgbClr val="30F042"/>
                </a:solidFill>
              </a:rPr>
              <a:t>por </a:t>
            </a:r>
            <a:r>
              <a:rPr lang="es-EC" sz="2200" dirty="0">
                <a:solidFill>
                  <a:srgbClr val="30F042"/>
                </a:solidFill>
              </a:rPr>
              <a:t>el lado derecho y </a:t>
            </a:r>
            <a:r>
              <a:rPr lang="es-EC" sz="2200" dirty="0" smtClean="0">
                <a:solidFill>
                  <a:srgbClr val="30F042"/>
                </a:solidFill>
              </a:rPr>
              <a:t>del </a:t>
            </a:r>
            <a:r>
              <a:rPr lang="es-EC" sz="2200" dirty="0">
                <a:solidFill>
                  <a:srgbClr val="30F042"/>
                </a:solidFill>
              </a:rPr>
              <a:t>73,68 % por el lado izquierdo</a:t>
            </a:r>
            <a:r>
              <a:rPr lang="es-EC" sz="2200" dirty="0" smtClean="0">
                <a:solidFill>
                  <a:srgbClr val="30F042"/>
                </a:solidFill>
              </a:rPr>
              <a:t>.</a:t>
            </a:r>
            <a:endParaRPr lang="es-EC" sz="2200" dirty="0">
              <a:solidFill>
                <a:srgbClr val="30F042"/>
              </a:solidFill>
            </a:endParaRPr>
          </a:p>
          <a:p>
            <a:pPr marL="342900" lvl="0" indent="-342900" algn="just">
              <a:buFont typeface="Arial" panose="020B0604020202020204" pitchFamily="34" charset="0"/>
              <a:buChar char="•"/>
            </a:pPr>
            <a:endParaRPr lang="es-EC" sz="2200" dirty="0">
              <a:solidFill>
                <a:schemeClr val="bg1"/>
              </a:solidFill>
            </a:endParaRPr>
          </a:p>
        </p:txBody>
      </p:sp>
    </p:spTree>
    <p:extLst>
      <p:ext uri="{BB962C8B-B14F-4D97-AF65-F5344CB8AC3E}">
        <p14:creationId xmlns:p14="http://schemas.microsoft.com/office/powerpoint/2010/main" val="110468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466962" y="4352544"/>
            <a:ext cx="1725038" cy="25054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Marcador de contenido 3"/>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4315968"/>
            <a:ext cx="10486417" cy="2542032"/>
          </a:xfrm>
          <a:prstGeom prst="rect">
            <a:avLst/>
          </a:prstGeom>
        </p:spPr>
      </p:pic>
      <p:sp>
        <p:nvSpPr>
          <p:cNvPr id="5" name="Rectángulo 4"/>
          <p:cNvSpPr/>
          <p:nvPr/>
        </p:nvSpPr>
        <p:spPr>
          <a:xfrm>
            <a:off x="0" y="0"/>
            <a:ext cx="12192000" cy="43525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6" name="Rectángulo 5"/>
          <p:cNvSpPr/>
          <p:nvPr/>
        </p:nvSpPr>
        <p:spPr>
          <a:xfrm>
            <a:off x="2727126" y="251999"/>
            <a:ext cx="673774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s-ES" sz="5400" b="1" dirty="0" smtClean="0">
                <a:ln w="6600">
                  <a:solidFill>
                    <a:srgbClr val="30F042"/>
                  </a:solidFill>
                  <a:prstDash val="solid"/>
                </a:ln>
                <a:solidFill>
                  <a:schemeClr val="bg1"/>
                </a:solidFill>
                <a:effectLst>
                  <a:glow rad="228600">
                    <a:schemeClr val="accent6">
                      <a:satMod val="175000"/>
                      <a:alpha val="40000"/>
                    </a:schemeClr>
                  </a:glow>
                  <a:outerShdw dist="38100" dir="2700000" algn="tl" rotWithShape="0">
                    <a:schemeClr val="accent2"/>
                  </a:outerShdw>
                </a:effectLst>
              </a:rPr>
              <a:t>RECOMENDACIONES:</a:t>
            </a:r>
            <a:endParaRPr lang="es-ES" sz="5400" b="1" cap="none" spc="0" dirty="0">
              <a:ln w="6600">
                <a:solidFill>
                  <a:srgbClr val="30F042"/>
                </a:solidFill>
                <a:prstDash val="solid"/>
              </a:ln>
              <a:solidFill>
                <a:schemeClr val="bg1"/>
              </a:solidFill>
              <a:effectLst>
                <a:glow rad="228600">
                  <a:schemeClr val="accent6">
                    <a:satMod val="175000"/>
                    <a:alpha val="40000"/>
                  </a:schemeClr>
                </a:glow>
                <a:outerShdw dist="38100" dir="2700000" algn="tl" rotWithShape="0">
                  <a:schemeClr val="accent2"/>
                </a:outerShdw>
              </a:effectLst>
            </a:endParaRPr>
          </a:p>
        </p:txBody>
      </p:sp>
      <p:sp>
        <p:nvSpPr>
          <p:cNvPr id="7" name="CuadroTexto 6"/>
          <p:cNvSpPr txBox="1"/>
          <p:nvPr/>
        </p:nvSpPr>
        <p:spPr>
          <a:xfrm>
            <a:off x="637029" y="1251862"/>
            <a:ext cx="10917936" cy="517064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EC" sz="2200" dirty="0" smtClean="0">
                <a:solidFill>
                  <a:schemeClr val="bg1"/>
                </a:solidFill>
              </a:rPr>
              <a:t>Realizar una evaluación inicial tanto física como técnica al inicio de cada período de entrenamiento para obtener una información previa y basarnos en eso para realizar una planificación.</a:t>
            </a:r>
          </a:p>
          <a:p>
            <a:pPr marL="342900" indent="-342900" algn="just">
              <a:lnSpc>
                <a:spcPct val="150000"/>
              </a:lnSpc>
              <a:buFont typeface="Arial" panose="020B0604020202020204" pitchFamily="34" charset="0"/>
              <a:buChar char="•"/>
            </a:pPr>
            <a:r>
              <a:rPr lang="es-EC" sz="2200" dirty="0" smtClean="0">
                <a:solidFill>
                  <a:schemeClr val="bg1"/>
                </a:solidFill>
              </a:rPr>
              <a:t>Enfatizar en ejercicios que permitan mejorar los fundamentos que según la evaluación no son correctos.</a:t>
            </a:r>
          </a:p>
          <a:p>
            <a:pPr marL="342900" indent="-342900" algn="just">
              <a:lnSpc>
                <a:spcPct val="150000"/>
              </a:lnSpc>
              <a:buFont typeface="Arial" panose="020B0604020202020204" pitchFamily="34" charset="0"/>
              <a:buChar char="•"/>
            </a:pPr>
            <a:r>
              <a:rPr lang="es-EC" sz="2200" dirty="0" smtClean="0">
                <a:solidFill>
                  <a:schemeClr val="bg1"/>
                </a:solidFill>
              </a:rPr>
              <a:t>Aumentar el nivel de preparación técnica utilizando las capacidades coordinativas especiales, las mismas que aportarán con una notable mejoría en su desarrollo motor.</a:t>
            </a:r>
          </a:p>
          <a:p>
            <a:pPr marL="342900" indent="-342900" algn="just">
              <a:lnSpc>
                <a:spcPct val="150000"/>
              </a:lnSpc>
              <a:buFont typeface="Arial" panose="020B0604020202020204" pitchFamily="34" charset="0"/>
              <a:buChar char="•"/>
            </a:pPr>
            <a:r>
              <a:rPr lang="es-EC" sz="2200" dirty="0">
                <a:solidFill>
                  <a:schemeClr val="bg1"/>
                </a:solidFill>
              </a:rPr>
              <a:t>Organizar estrategias y métodos variados en cada sesión de entrenamiento que permitan que el grupo aprenda y se divierta al mismo tiempo</a:t>
            </a:r>
            <a:r>
              <a:rPr lang="es-EC" sz="2200" dirty="0" smtClean="0">
                <a:solidFill>
                  <a:schemeClr val="bg1"/>
                </a:solidFill>
              </a:rPr>
              <a:t>.</a:t>
            </a:r>
          </a:p>
        </p:txBody>
      </p:sp>
    </p:spTree>
    <p:extLst>
      <p:ext uri="{BB962C8B-B14F-4D97-AF65-F5344CB8AC3E}">
        <p14:creationId xmlns:p14="http://schemas.microsoft.com/office/powerpoint/2010/main" val="331427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Título 1"/>
          <p:cNvSpPr>
            <a:spLocks noGrp="1"/>
          </p:cNvSpPr>
          <p:nvPr>
            <p:ph type="title"/>
          </p:nvPr>
        </p:nvSpPr>
        <p:spPr/>
        <p:txBody>
          <a:bodyPr/>
          <a:lstStyle/>
          <a:p>
            <a:endParaRPr lang="es-EC"/>
          </a:p>
        </p:txBody>
      </p:sp>
      <p:sp>
        <p:nvSpPr>
          <p:cNvPr id="5" name="Rectángulo 4"/>
          <p:cNvSpPr/>
          <p:nvPr/>
        </p:nvSpPr>
        <p:spPr>
          <a:xfrm rot="19622399">
            <a:off x="3306937" y="3016319"/>
            <a:ext cx="833805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PROPUESTA ALTERNATIVA</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7" name="Picture 3" descr="C:\Users\Personal\Desktop\MI AMOR\FOTOS\imagenes naty\bal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42421" y="4089572"/>
            <a:ext cx="1281362" cy="186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5845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 name="Rectángulo 2"/>
          <p:cNvSpPr/>
          <p:nvPr/>
        </p:nvSpPr>
        <p:spPr>
          <a:xfrm>
            <a:off x="6851225" y="733042"/>
            <a:ext cx="2212465"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TEMA:</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6" name="CuadroTexto 5"/>
          <p:cNvSpPr txBox="1"/>
          <p:nvPr/>
        </p:nvSpPr>
        <p:spPr>
          <a:xfrm>
            <a:off x="5048250" y="2307771"/>
            <a:ext cx="6172200" cy="3108543"/>
          </a:xfrm>
          <a:prstGeom prst="rect">
            <a:avLst/>
          </a:prstGeom>
          <a:noFill/>
        </p:spPr>
        <p:txBody>
          <a:bodyPr wrap="square" rtlCol="0">
            <a:spAutoFit/>
          </a:bodyPr>
          <a:lstStyle/>
          <a:p>
            <a:pPr algn="ctr"/>
            <a:r>
              <a:rPr lang="es-EC" sz="2800" dirty="0" smtClean="0">
                <a:solidFill>
                  <a:srgbClr val="FF0000"/>
                </a:solidFill>
              </a:rPr>
              <a:t>“PLAN DE ENSEÑANZA-APRENDIZAJE DE LAS CAPACIDADES COORDINATIVAS ESPECIALES EN LA EJECUCUIÓN DEL GESTO TÉCNICO DEL TIRO AL ARO EN MOVIMIENTO EN LA CATEGORÍA SUB 12 DE BALONCESTO DEL COLEGIO LOS PINOS DE QUITO” </a:t>
            </a:r>
            <a:endParaRPr lang="es-EC" sz="2800" dirty="0">
              <a:solidFill>
                <a:srgbClr val="FF0000"/>
              </a:solidFill>
            </a:endParaRPr>
          </a:p>
        </p:txBody>
      </p:sp>
    </p:spTree>
    <p:extLst>
      <p:ext uri="{BB962C8B-B14F-4D97-AF65-F5344CB8AC3E}">
        <p14:creationId xmlns:p14="http://schemas.microsoft.com/office/powerpoint/2010/main" val="38266938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 name="Rectángulo 2"/>
          <p:cNvSpPr/>
          <p:nvPr/>
        </p:nvSpPr>
        <p:spPr>
          <a:xfrm>
            <a:off x="4552226" y="414602"/>
            <a:ext cx="3990195"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OBJETIVOS:</a:t>
            </a:r>
            <a:endParaRPr lang="es-ES" sz="5400" b="1" cap="none" spc="0" dirty="0" smtClean="0">
              <a:ln w="22225">
                <a:solidFill>
                  <a:schemeClr val="accent2"/>
                </a:solidFill>
                <a:prstDash val="solid"/>
              </a:ln>
              <a:solidFill>
                <a:schemeClr val="accent2">
                  <a:lumMod val="40000"/>
                  <a:lumOff val="60000"/>
                </a:schemeClr>
              </a:solidFill>
              <a:effectLst/>
            </a:endParaRPr>
          </a:p>
        </p:txBody>
      </p:sp>
      <p:sp>
        <p:nvSpPr>
          <p:cNvPr id="6" name="CuadroTexto 5"/>
          <p:cNvSpPr txBox="1"/>
          <p:nvPr/>
        </p:nvSpPr>
        <p:spPr>
          <a:xfrm>
            <a:off x="1009650" y="2345871"/>
            <a:ext cx="10210800" cy="1384995"/>
          </a:xfrm>
          <a:prstGeom prst="rect">
            <a:avLst/>
          </a:prstGeom>
          <a:gradFill flip="none" rotWithShape="1">
            <a:gsLst>
              <a:gs pos="0">
                <a:schemeClr val="accent2">
                  <a:lumMod val="60000"/>
                  <a:lumOff val="40000"/>
                  <a:tint val="66000"/>
                  <a:satMod val="160000"/>
                  <a:alpha val="76000"/>
                </a:schemeClr>
              </a:gs>
              <a:gs pos="50000">
                <a:schemeClr val="accent2">
                  <a:lumMod val="60000"/>
                  <a:lumOff val="40000"/>
                  <a:tint val="44500"/>
                  <a:satMod val="160000"/>
                </a:schemeClr>
              </a:gs>
              <a:gs pos="100000">
                <a:schemeClr val="accent2">
                  <a:lumMod val="60000"/>
                  <a:lumOff val="40000"/>
                  <a:tint val="23500"/>
                  <a:satMod val="160000"/>
                </a:schemeClr>
              </a:gs>
            </a:gsLst>
            <a:lin ang="13500000" scaled="1"/>
            <a:tileRect/>
          </a:gradFill>
        </p:spPr>
        <p:txBody>
          <a:bodyPr wrap="square" rtlCol="0">
            <a:spAutoFit/>
          </a:bodyPr>
          <a:lstStyle/>
          <a:p>
            <a:r>
              <a:rPr lang="es-EC" sz="2800" dirty="0" smtClean="0">
                <a:solidFill>
                  <a:srgbClr val="FF0000"/>
                </a:solidFill>
              </a:rPr>
              <a:t>Elaborar un plan de enseñanza -aprendizaje para desarrollar de forma específica las capacidades coordinativas especiales en el tiro al aro en movimiento en la categoría sub 12.</a:t>
            </a:r>
            <a:endParaRPr lang="es-EC" sz="2800" dirty="0">
              <a:solidFill>
                <a:srgbClr val="FF0000"/>
              </a:solidFill>
            </a:endParaRPr>
          </a:p>
        </p:txBody>
      </p:sp>
      <p:sp>
        <p:nvSpPr>
          <p:cNvPr id="7" name="CuadroTexto 6"/>
          <p:cNvSpPr txBox="1"/>
          <p:nvPr/>
        </p:nvSpPr>
        <p:spPr>
          <a:xfrm>
            <a:off x="1009650" y="4577442"/>
            <a:ext cx="10210800" cy="1815882"/>
          </a:xfrm>
          <a:prstGeom prst="rect">
            <a:avLst/>
          </a:prstGeom>
          <a:gradFill flip="none" rotWithShape="1">
            <a:gsLst>
              <a:gs pos="0">
                <a:schemeClr val="accent2">
                  <a:lumMod val="60000"/>
                  <a:lumOff val="40000"/>
                  <a:tint val="66000"/>
                  <a:satMod val="160000"/>
                  <a:alpha val="76000"/>
                </a:schemeClr>
              </a:gs>
              <a:gs pos="50000">
                <a:schemeClr val="accent2">
                  <a:lumMod val="60000"/>
                  <a:lumOff val="40000"/>
                  <a:tint val="44500"/>
                  <a:satMod val="160000"/>
                </a:schemeClr>
              </a:gs>
              <a:gs pos="100000">
                <a:schemeClr val="accent2">
                  <a:lumMod val="60000"/>
                  <a:lumOff val="40000"/>
                  <a:tint val="23500"/>
                  <a:satMod val="160000"/>
                </a:schemeClr>
              </a:gs>
            </a:gsLst>
            <a:lin ang="13500000" scaled="1"/>
            <a:tileRect/>
          </a:gradFill>
        </p:spPr>
        <p:txBody>
          <a:bodyPr wrap="square" rtlCol="0">
            <a:spAutoFit/>
          </a:bodyPr>
          <a:lstStyle/>
          <a:p>
            <a:pPr marL="457200" indent="-457200">
              <a:buFont typeface="Arial" panose="020B0604020202020204" pitchFamily="34" charset="0"/>
              <a:buChar char="•"/>
            </a:pPr>
            <a:r>
              <a:rPr lang="es-EC" sz="2800" dirty="0" smtClean="0">
                <a:solidFill>
                  <a:srgbClr val="FF0000"/>
                </a:solidFill>
              </a:rPr>
              <a:t>Aplicar el plan de enseñanza-aprendizaje en el desarrollo de las capacidades coordinativas especiales.</a:t>
            </a:r>
          </a:p>
          <a:p>
            <a:pPr marL="457200" indent="-457200">
              <a:buFont typeface="Arial" panose="020B0604020202020204" pitchFamily="34" charset="0"/>
              <a:buChar char="•"/>
            </a:pPr>
            <a:r>
              <a:rPr lang="es-EC" sz="2800" dirty="0" smtClean="0">
                <a:solidFill>
                  <a:srgbClr val="FF0000"/>
                </a:solidFill>
              </a:rPr>
              <a:t>Aplicar el plan de enseñanza-aprendizaje en el desarrollo del tiro al aro en movimiento.</a:t>
            </a:r>
            <a:endParaRPr lang="es-EC" sz="2800" dirty="0">
              <a:solidFill>
                <a:srgbClr val="FF0000"/>
              </a:solidFill>
            </a:endParaRPr>
          </a:p>
        </p:txBody>
      </p:sp>
      <p:sp>
        <p:nvSpPr>
          <p:cNvPr id="8" name="Rectángulo 7"/>
          <p:cNvSpPr/>
          <p:nvPr/>
        </p:nvSpPr>
        <p:spPr>
          <a:xfrm>
            <a:off x="6781918" y="3861282"/>
            <a:ext cx="4392548" cy="584775"/>
          </a:xfrm>
          <a:prstGeom prst="rect">
            <a:avLst/>
          </a:prstGeom>
          <a:noFill/>
        </p:spPr>
        <p:txBody>
          <a:bodyPr wrap="none" lIns="91440" tIns="45720" rIns="91440" bIns="45720">
            <a:spAutoFit/>
          </a:bodyPr>
          <a:lstStyle/>
          <a:p>
            <a:pPr algn="ctr"/>
            <a:r>
              <a:rPr lang="es-ES" sz="3200" b="1" dirty="0" smtClean="0">
                <a:ln w="22225">
                  <a:solidFill>
                    <a:schemeClr val="accent2"/>
                  </a:solidFill>
                  <a:prstDash val="solid"/>
                </a:ln>
                <a:solidFill>
                  <a:schemeClr val="accent2">
                    <a:lumMod val="40000"/>
                    <a:lumOff val="60000"/>
                  </a:schemeClr>
                </a:solidFill>
              </a:rPr>
              <a:t>Objetivos Específicos:</a:t>
            </a:r>
            <a:endParaRPr lang="es-ES" sz="3200" b="1" cap="none" spc="0" dirty="0" smtClean="0">
              <a:ln w="22225">
                <a:solidFill>
                  <a:schemeClr val="accent2"/>
                </a:solidFill>
                <a:prstDash val="solid"/>
              </a:ln>
              <a:solidFill>
                <a:schemeClr val="accent2">
                  <a:lumMod val="40000"/>
                  <a:lumOff val="60000"/>
                </a:schemeClr>
              </a:solidFill>
              <a:effectLst/>
            </a:endParaRPr>
          </a:p>
        </p:txBody>
      </p:sp>
      <p:sp>
        <p:nvSpPr>
          <p:cNvPr id="9" name="Rectángulo 8"/>
          <p:cNvSpPr/>
          <p:nvPr/>
        </p:nvSpPr>
        <p:spPr>
          <a:xfrm>
            <a:off x="7576918" y="1591917"/>
            <a:ext cx="3597460" cy="584775"/>
          </a:xfrm>
          <a:prstGeom prst="rect">
            <a:avLst/>
          </a:prstGeom>
          <a:noFill/>
        </p:spPr>
        <p:txBody>
          <a:bodyPr wrap="none" lIns="91440" tIns="45720" rIns="91440" bIns="45720">
            <a:spAutoFit/>
          </a:bodyPr>
          <a:lstStyle/>
          <a:p>
            <a:pPr algn="ctr"/>
            <a:r>
              <a:rPr lang="es-ES" sz="3200" b="1" dirty="0" smtClean="0">
                <a:ln w="22225">
                  <a:solidFill>
                    <a:schemeClr val="accent2"/>
                  </a:solidFill>
                  <a:prstDash val="solid"/>
                </a:ln>
                <a:solidFill>
                  <a:schemeClr val="accent2">
                    <a:lumMod val="40000"/>
                    <a:lumOff val="60000"/>
                  </a:schemeClr>
                </a:solidFill>
              </a:rPr>
              <a:t>Objetivo General:</a:t>
            </a:r>
            <a:endParaRPr lang="es-ES" sz="3200" b="1" cap="none" spc="0" dirty="0" smtClean="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60052749"/>
      </p:ext>
    </p:extLst>
  </p:cSld>
  <p:clrMapOvr>
    <a:masterClrMapping/>
  </p:clrMapOvr>
  <mc:AlternateContent xmlns:mc="http://schemas.openxmlformats.org/markup-compatibility/2006" xmlns:p14="http://schemas.microsoft.com/office/powerpoint/2010/main">
    <mc:Choice Requires="p14">
      <p:transition spd="slow" p14:dur="225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 name="Rectángulo 2"/>
          <p:cNvSpPr/>
          <p:nvPr/>
        </p:nvSpPr>
        <p:spPr>
          <a:xfrm>
            <a:off x="2583356" y="262202"/>
            <a:ext cx="7927940"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FUNDAMENTO TEÓRICO:</a:t>
            </a:r>
            <a:endParaRPr lang="es-ES" sz="5400" b="1" cap="none" spc="0" dirty="0" smtClean="0">
              <a:ln w="22225">
                <a:solidFill>
                  <a:schemeClr val="accent2"/>
                </a:solidFill>
                <a:prstDash val="solid"/>
              </a:ln>
              <a:solidFill>
                <a:srgbClr val="FF66CC"/>
              </a:solidFill>
              <a:effectLst/>
            </a:endParaRPr>
          </a:p>
        </p:txBody>
      </p:sp>
      <p:sp>
        <p:nvSpPr>
          <p:cNvPr id="6" name="CuadroTexto 5"/>
          <p:cNvSpPr txBox="1"/>
          <p:nvPr/>
        </p:nvSpPr>
        <p:spPr>
          <a:xfrm>
            <a:off x="545280" y="2451985"/>
            <a:ext cx="5413784" cy="3539430"/>
          </a:xfrm>
          <a:prstGeom prst="rect">
            <a:avLst/>
          </a:prstGeom>
          <a:solidFill>
            <a:srgbClr val="FF99CC">
              <a:alpha val="76000"/>
            </a:srgbClr>
          </a:solidFill>
        </p:spPr>
        <p:txBody>
          <a:bodyPr wrap="square" rtlCol="0">
            <a:spAutoFit/>
          </a:bodyPr>
          <a:lstStyle/>
          <a:p>
            <a:pPr algn="just"/>
            <a:r>
              <a:rPr lang="es-EC" sz="2800" dirty="0" smtClean="0">
                <a:solidFill>
                  <a:schemeClr val="bg1"/>
                </a:solidFill>
              </a:rPr>
              <a:t>“ Se define como el movimiento de la actividad cognoscitiva de los deportistas bajo la dirección de un profesor, hacia el dominio de los conocimientos, las habilidades, los hábitos y la formación de una concepción científica del mundo”.</a:t>
            </a:r>
            <a:endParaRPr lang="es-EC" sz="2800" dirty="0">
              <a:solidFill>
                <a:schemeClr val="bg1"/>
              </a:solidFill>
            </a:endParaRPr>
          </a:p>
        </p:txBody>
      </p:sp>
      <p:graphicFrame>
        <p:nvGraphicFramePr>
          <p:cNvPr id="10" name="Diagrama 9"/>
          <p:cNvGraphicFramePr>
            <a:graphicFrameLocks/>
          </p:cNvGraphicFramePr>
          <p:nvPr>
            <p:extLst>
              <p:ext uri="{D42A27DB-BD31-4B8C-83A1-F6EECF244321}">
                <p14:modId xmlns:p14="http://schemas.microsoft.com/office/powerpoint/2010/main" val="3134101531"/>
              </p:ext>
            </p:extLst>
          </p:nvPr>
        </p:nvGraphicFramePr>
        <p:xfrm>
          <a:off x="8738853" y="2460696"/>
          <a:ext cx="3730792" cy="382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p:cNvPicPr/>
          <p:nvPr/>
        </p:nvPicPr>
        <p:blipFill>
          <a:blip r:embed="rId8" cstate="print"/>
          <a:srcRect/>
          <a:stretch>
            <a:fillRect/>
          </a:stretch>
        </p:blipFill>
        <p:spPr bwMode="auto">
          <a:xfrm>
            <a:off x="6571748" y="3425391"/>
            <a:ext cx="2503784" cy="1554518"/>
          </a:xfrm>
          <a:prstGeom prst="rect">
            <a:avLst/>
          </a:prstGeom>
          <a:ln>
            <a:noFill/>
          </a:ln>
          <a:effectLst>
            <a:softEdge rad="112500"/>
          </a:effectLst>
        </p:spPr>
      </p:pic>
      <p:sp>
        <p:nvSpPr>
          <p:cNvPr id="8" name="Rectángulo 7"/>
          <p:cNvSpPr/>
          <p:nvPr/>
        </p:nvSpPr>
        <p:spPr>
          <a:xfrm>
            <a:off x="850365" y="1222525"/>
            <a:ext cx="10700365" cy="830997"/>
          </a:xfrm>
          <a:prstGeom prst="rect">
            <a:avLst/>
          </a:prstGeom>
          <a:noFill/>
        </p:spPr>
        <p:txBody>
          <a:bodyPr wrap="none" lIns="91440" tIns="45720" rIns="91440" bIns="45720">
            <a:spAutoFit/>
          </a:bodyPr>
          <a:lstStyle/>
          <a:p>
            <a:pPr algn="ctr"/>
            <a:r>
              <a:rPr lang="es-ES" sz="4800" b="1" dirty="0" smtClean="0">
                <a:ln w="22225">
                  <a:solidFill>
                    <a:schemeClr val="accent2"/>
                  </a:solidFill>
                  <a:prstDash val="solid"/>
                </a:ln>
                <a:solidFill>
                  <a:srgbClr val="FF66CC"/>
                </a:solidFill>
              </a:rPr>
              <a:t>PROCESO ENSEÑANZA-APRENDIZAJE:</a:t>
            </a:r>
            <a:endParaRPr lang="es-ES" sz="4800" b="1" cap="none" spc="0" dirty="0" smtClean="0">
              <a:ln w="22225">
                <a:solidFill>
                  <a:schemeClr val="accent2"/>
                </a:solidFill>
                <a:prstDash val="solid"/>
              </a:ln>
              <a:solidFill>
                <a:srgbClr val="FF66CC"/>
              </a:solidFill>
              <a:effectLst/>
            </a:endParaRPr>
          </a:p>
        </p:txBody>
      </p:sp>
    </p:spTree>
    <p:extLst>
      <p:ext uri="{BB962C8B-B14F-4D97-AF65-F5344CB8AC3E}">
        <p14:creationId xmlns:p14="http://schemas.microsoft.com/office/powerpoint/2010/main" val="541908281"/>
      </p:ext>
    </p:extLst>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6" name="CuadroTexto 5"/>
          <p:cNvSpPr txBox="1"/>
          <p:nvPr/>
        </p:nvSpPr>
        <p:spPr>
          <a:xfrm>
            <a:off x="678629" y="777084"/>
            <a:ext cx="11113320" cy="1569660"/>
          </a:xfrm>
          <a:prstGeom prst="rect">
            <a:avLst/>
          </a:prstGeom>
          <a:solidFill>
            <a:srgbClr val="FF99CC">
              <a:alpha val="76000"/>
            </a:srgbClr>
          </a:solidFill>
        </p:spPr>
        <p:txBody>
          <a:bodyPr wrap="square" rtlCol="0">
            <a:spAutoFit/>
          </a:bodyPr>
          <a:lstStyle/>
          <a:p>
            <a:pPr algn="just"/>
            <a:r>
              <a:rPr lang="es-EC" sz="2400" dirty="0" smtClean="0">
                <a:solidFill>
                  <a:schemeClr val="bg1"/>
                </a:solidFill>
              </a:rPr>
              <a:t>Es un proceso de Apropiación, perfeccionamiento y estabilización, tiene dos componentes:</a:t>
            </a:r>
            <a:endParaRPr lang="es-EC" sz="2400" dirty="0">
              <a:solidFill>
                <a:schemeClr val="bg1"/>
              </a:solidFill>
            </a:endParaRPr>
          </a:p>
          <a:p>
            <a:pPr algn="just"/>
            <a:r>
              <a:rPr lang="es-EC" sz="2400" dirty="0" smtClean="0">
                <a:solidFill>
                  <a:schemeClr val="bg1"/>
                </a:solidFill>
              </a:rPr>
              <a:t>Programa Motor: Es el deporte en sí.</a:t>
            </a:r>
          </a:p>
          <a:p>
            <a:pPr algn="just"/>
            <a:r>
              <a:rPr lang="es-EC" sz="2400" dirty="0" smtClean="0">
                <a:solidFill>
                  <a:schemeClr val="bg1"/>
                </a:solidFill>
              </a:rPr>
              <a:t>Tareas Motoras: Son los fundamentos del deporte.</a:t>
            </a:r>
            <a:endParaRPr lang="es-EC" sz="2400" dirty="0">
              <a:solidFill>
                <a:schemeClr val="bg1"/>
              </a:solidFill>
            </a:endParaRPr>
          </a:p>
        </p:txBody>
      </p:sp>
      <p:sp>
        <p:nvSpPr>
          <p:cNvPr id="8" name="Rectángulo 7"/>
          <p:cNvSpPr/>
          <p:nvPr/>
        </p:nvSpPr>
        <p:spPr>
          <a:xfrm>
            <a:off x="3788920" y="34599"/>
            <a:ext cx="5261248" cy="707886"/>
          </a:xfrm>
          <a:prstGeom prst="rect">
            <a:avLst/>
          </a:prstGeom>
          <a:noFill/>
        </p:spPr>
        <p:txBody>
          <a:bodyPr wrap="none" lIns="91440" tIns="45720" rIns="91440" bIns="45720">
            <a:spAutoFit/>
          </a:bodyPr>
          <a:lstStyle/>
          <a:p>
            <a:pPr algn="ctr"/>
            <a:r>
              <a:rPr lang="es-ES" sz="4000" b="1" dirty="0" smtClean="0">
                <a:ln w="22225">
                  <a:solidFill>
                    <a:schemeClr val="accent2"/>
                  </a:solidFill>
                  <a:prstDash val="solid"/>
                </a:ln>
                <a:solidFill>
                  <a:srgbClr val="FF66CC"/>
                </a:solidFill>
              </a:rPr>
              <a:t>APRENDIZAJE MOTOR</a:t>
            </a:r>
            <a:endParaRPr lang="es-ES" sz="4000" b="1" cap="none" spc="0" dirty="0" smtClean="0">
              <a:ln w="22225">
                <a:solidFill>
                  <a:schemeClr val="accent2"/>
                </a:solidFill>
                <a:prstDash val="solid"/>
              </a:ln>
              <a:solidFill>
                <a:srgbClr val="FF66CC"/>
              </a:solidFill>
              <a:effectLst/>
            </a:endParaRPr>
          </a:p>
        </p:txBody>
      </p:sp>
      <p:sp>
        <p:nvSpPr>
          <p:cNvPr id="9" name="Rectángulo 8"/>
          <p:cNvSpPr/>
          <p:nvPr/>
        </p:nvSpPr>
        <p:spPr>
          <a:xfrm>
            <a:off x="933036" y="4266917"/>
            <a:ext cx="5003100" cy="1077218"/>
          </a:xfrm>
          <a:prstGeom prst="rect">
            <a:avLst/>
          </a:prstGeom>
          <a:noFill/>
        </p:spPr>
        <p:txBody>
          <a:bodyPr wrap="none" lIns="91440" tIns="45720" rIns="91440" bIns="45720">
            <a:spAutoFit/>
          </a:bodyPr>
          <a:lstStyle/>
          <a:p>
            <a:pPr algn="ctr"/>
            <a:r>
              <a:rPr lang="es-ES" sz="3200" b="1" dirty="0" smtClean="0">
                <a:ln w="22225">
                  <a:solidFill>
                    <a:schemeClr val="accent2"/>
                  </a:solidFill>
                  <a:prstDash val="solid"/>
                </a:ln>
                <a:solidFill>
                  <a:srgbClr val="FF66CC"/>
                </a:solidFill>
              </a:rPr>
              <a:t>FINALIDAD APRENDIZAJE </a:t>
            </a:r>
          </a:p>
          <a:p>
            <a:pPr algn="ctr"/>
            <a:r>
              <a:rPr lang="es-ES" sz="3200" b="1" dirty="0" smtClean="0">
                <a:ln w="22225">
                  <a:solidFill>
                    <a:schemeClr val="accent2"/>
                  </a:solidFill>
                  <a:prstDash val="solid"/>
                </a:ln>
                <a:solidFill>
                  <a:srgbClr val="FF66CC"/>
                </a:solidFill>
              </a:rPr>
              <a:t>MOTOR</a:t>
            </a:r>
            <a:endParaRPr lang="es-ES" sz="3200" b="1" cap="none" spc="0" dirty="0" smtClean="0">
              <a:ln w="22225">
                <a:solidFill>
                  <a:schemeClr val="accent2"/>
                </a:solidFill>
                <a:prstDash val="solid"/>
              </a:ln>
              <a:solidFill>
                <a:srgbClr val="FF66CC"/>
              </a:solidFill>
              <a:effectLst/>
            </a:endParaRPr>
          </a:p>
        </p:txBody>
      </p:sp>
      <p:sp>
        <p:nvSpPr>
          <p:cNvPr id="12" name="CuadroTexto 11"/>
          <p:cNvSpPr txBox="1"/>
          <p:nvPr/>
        </p:nvSpPr>
        <p:spPr>
          <a:xfrm>
            <a:off x="798778" y="5457773"/>
            <a:ext cx="5271616" cy="1200329"/>
          </a:xfrm>
          <a:prstGeom prst="rect">
            <a:avLst/>
          </a:prstGeom>
          <a:solidFill>
            <a:srgbClr val="FF99CC">
              <a:alpha val="76000"/>
            </a:srgbClr>
          </a:solidFill>
        </p:spPr>
        <p:txBody>
          <a:bodyPr wrap="square" rtlCol="0">
            <a:spAutoFit/>
          </a:bodyPr>
          <a:lstStyle/>
          <a:p>
            <a:pPr marL="457200" indent="-457200" algn="just">
              <a:buFont typeface="Arial" panose="020B0604020202020204" pitchFamily="34" charset="0"/>
              <a:buChar char="•"/>
            </a:pPr>
            <a:r>
              <a:rPr lang="es-EC" sz="2400" dirty="0" smtClean="0">
                <a:solidFill>
                  <a:schemeClr val="bg1"/>
                </a:solidFill>
              </a:rPr>
              <a:t>Desarrollo y precisión de programas motores.</a:t>
            </a:r>
          </a:p>
          <a:p>
            <a:pPr marL="457200" indent="-457200" algn="just">
              <a:buFont typeface="Arial" panose="020B0604020202020204" pitchFamily="34" charset="0"/>
              <a:buChar char="•"/>
            </a:pPr>
            <a:r>
              <a:rPr lang="es-EC" sz="2400" dirty="0" smtClean="0">
                <a:solidFill>
                  <a:schemeClr val="bg1"/>
                </a:solidFill>
              </a:rPr>
              <a:t>Ampliar la imagen motora.</a:t>
            </a:r>
            <a:endParaRPr lang="es-EC" sz="2400" dirty="0">
              <a:solidFill>
                <a:schemeClr val="bg1"/>
              </a:solidFill>
            </a:endParaRPr>
          </a:p>
        </p:txBody>
      </p:sp>
      <p:sp>
        <p:nvSpPr>
          <p:cNvPr id="14" name="Rectángulo 13"/>
          <p:cNvSpPr/>
          <p:nvPr/>
        </p:nvSpPr>
        <p:spPr>
          <a:xfrm>
            <a:off x="7330694" y="4682848"/>
            <a:ext cx="3792769" cy="646331"/>
          </a:xfrm>
          <a:prstGeom prst="rect">
            <a:avLst/>
          </a:prstGeom>
          <a:noFill/>
        </p:spPr>
        <p:txBody>
          <a:bodyPr wrap="none" lIns="91440" tIns="45720" rIns="91440" bIns="45720">
            <a:spAutoFit/>
          </a:bodyPr>
          <a:lstStyle/>
          <a:p>
            <a:pPr algn="ctr"/>
            <a:r>
              <a:rPr lang="es-ES" sz="3600" b="1" dirty="0" smtClean="0">
                <a:ln w="22225">
                  <a:solidFill>
                    <a:schemeClr val="accent2"/>
                  </a:solidFill>
                  <a:prstDash val="solid"/>
                </a:ln>
                <a:solidFill>
                  <a:srgbClr val="FF66CC"/>
                </a:solidFill>
              </a:rPr>
              <a:t>IMAGEN MOTORA</a:t>
            </a:r>
            <a:endParaRPr lang="es-ES" sz="3600" b="1" cap="none" spc="0" dirty="0" smtClean="0">
              <a:ln w="22225">
                <a:solidFill>
                  <a:schemeClr val="accent2"/>
                </a:solidFill>
                <a:prstDash val="solid"/>
              </a:ln>
              <a:solidFill>
                <a:srgbClr val="FF66CC"/>
              </a:solidFill>
              <a:effectLst/>
            </a:endParaRPr>
          </a:p>
        </p:txBody>
      </p:sp>
      <p:sp>
        <p:nvSpPr>
          <p:cNvPr id="15" name="CuadroTexto 14"/>
          <p:cNvSpPr txBox="1"/>
          <p:nvPr/>
        </p:nvSpPr>
        <p:spPr>
          <a:xfrm>
            <a:off x="6908691" y="5467246"/>
            <a:ext cx="4636776" cy="830997"/>
          </a:xfrm>
          <a:prstGeom prst="rect">
            <a:avLst/>
          </a:prstGeom>
          <a:solidFill>
            <a:srgbClr val="FF99CC">
              <a:alpha val="76000"/>
            </a:srgbClr>
          </a:solidFill>
        </p:spPr>
        <p:txBody>
          <a:bodyPr wrap="square" rtlCol="0">
            <a:spAutoFit/>
          </a:bodyPr>
          <a:lstStyle/>
          <a:p>
            <a:pPr algn="ctr"/>
            <a:r>
              <a:rPr lang="es-EC" sz="2400" dirty="0" smtClean="0">
                <a:solidFill>
                  <a:schemeClr val="bg1"/>
                </a:solidFill>
              </a:rPr>
              <a:t>Es la reproducción mental de un movimiento</a:t>
            </a:r>
            <a:endParaRPr lang="es-EC" sz="2400" dirty="0">
              <a:solidFill>
                <a:schemeClr val="bg1"/>
              </a:solidFill>
            </a:endParaRPr>
          </a:p>
        </p:txBody>
      </p:sp>
      <p:sp>
        <p:nvSpPr>
          <p:cNvPr id="26" name="CuadroTexto 25"/>
          <p:cNvSpPr txBox="1"/>
          <p:nvPr/>
        </p:nvSpPr>
        <p:spPr>
          <a:xfrm>
            <a:off x="2420442" y="3249632"/>
            <a:ext cx="640038" cy="369332"/>
          </a:xfrm>
          <a:prstGeom prst="rect">
            <a:avLst/>
          </a:prstGeom>
          <a:noFill/>
        </p:spPr>
        <p:txBody>
          <a:bodyPr wrap="square" rtlCol="0">
            <a:spAutoFit/>
          </a:bodyPr>
          <a:lstStyle/>
          <a:p>
            <a:r>
              <a:rPr lang="es-EC" dirty="0" smtClean="0">
                <a:solidFill>
                  <a:srgbClr val="FFFF00"/>
                </a:solidFill>
              </a:rPr>
              <a:t>F.A.</a:t>
            </a:r>
            <a:endParaRPr lang="es-EC" dirty="0">
              <a:solidFill>
                <a:srgbClr val="FFFF00"/>
              </a:solidFill>
            </a:endParaRPr>
          </a:p>
        </p:txBody>
      </p:sp>
      <p:sp>
        <p:nvSpPr>
          <p:cNvPr id="28" name="CuadroTexto 27"/>
          <p:cNvSpPr txBox="1"/>
          <p:nvPr/>
        </p:nvSpPr>
        <p:spPr>
          <a:xfrm>
            <a:off x="5918371" y="3249632"/>
            <a:ext cx="533400" cy="369332"/>
          </a:xfrm>
          <a:prstGeom prst="rect">
            <a:avLst/>
          </a:prstGeom>
          <a:noFill/>
        </p:spPr>
        <p:txBody>
          <a:bodyPr wrap="square" rtlCol="0">
            <a:spAutoFit/>
          </a:bodyPr>
          <a:lstStyle/>
          <a:p>
            <a:r>
              <a:rPr lang="es-EC" dirty="0" smtClean="0">
                <a:solidFill>
                  <a:srgbClr val="FFFF00"/>
                </a:solidFill>
              </a:rPr>
              <a:t>F.P.</a:t>
            </a:r>
            <a:endParaRPr lang="es-EC" dirty="0">
              <a:solidFill>
                <a:srgbClr val="FFFF00"/>
              </a:solidFill>
            </a:endParaRPr>
          </a:p>
        </p:txBody>
      </p:sp>
      <p:sp>
        <p:nvSpPr>
          <p:cNvPr id="29" name="CuadroTexto 28"/>
          <p:cNvSpPr txBox="1"/>
          <p:nvPr/>
        </p:nvSpPr>
        <p:spPr>
          <a:xfrm>
            <a:off x="8859149" y="3293165"/>
            <a:ext cx="605073" cy="369332"/>
          </a:xfrm>
          <a:prstGeom prst="rect">
            <a:avLst/>
          </a:prstGeom>
          <a:noFill/>
        </p:spPr>
        <p:txBody>
          <a:bodyPr wrap="square" rtlCol="0">
            <a:spAutoFit/>
          </a:bodyPr>
          <a:lstStyle/>
          <a:p>
            <a:r>
              <a:rPr lang="es-EC" dirty="0" smtClean="0">
                <a:solidFill>
                  <a:srgbClr val="FFFF00"/>
                </a:solidFill>
              </a:rPr>
              <a:t>F.E.</a:t>
            </a:r>
            <a:endParaRPr lang="es-EC" dirty="0">
              <a:solidFill>
                <a:srgbClr val="FFFF00"/>
              </a:solidFill>
            </a:endParaRPr>
          </a:p>
        </p:txBody>
      </p:sp>
      <p:grpSp>
        <p:nvGrpSpPr>
          <p:cNvPr id="5" name="Grupo 4"/>
          <p:cNvGrpSpPr/>
          <p:nvPr/>
        </p:nvGrpSpPr>
        <p:grpSpPr>
          <a:xfrm>
            <a:off x="2155351" y="2732570"/>
            <a:ext cx="2076869" cy="1308714"/>
            <a:chOff x="2154317" y="2818229"/>
            <a:chExt cx="2076869" cy="1308714"/>
          </a:xfrm>
        </p:grpSpPr>
        <p:sp>
          <p:nvSpPr>
            <p:cNvPr id="2" name="Elipse 1"/>
            <p:cNvSpPr/>
            <p:nvPr/>
          </p:nvSpPr>
          <p:spPr>
            <a:xfrm>
              <a:off x="2154317" y="2822081"/>
              <a:ext cx="1170220" cy="13048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3060966" y="2818229"/>
              <a:ext cx="1170220" cy="13048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7" name="Grupo 6"/>
          <p:cNvGrpSpPr/>
          <p:nvPr/>
        </p:nvGrpSpPr>
        <p:grpSpPr>
          <a:xfrm>
            <a:off x="5333261" y="2732570"/>
            <a:ext cx="1575430" cy="1304862"/>
            <a:chOff x="5333261" y="2843767"/>
            <a:chExt cx="1575430" cy="1304862"/>
          </a:xfrm>
        </p:grpSpPr>
        <p:sp>
          <p:nvSpPr>
            <p:cNvPr id="18" name="Elipse 17"/>
            <p:cNvSpPr/>
            <p:nvPr/>
          </p:nvSpPr>
          <p:spPr>
            <a:xfrm>
              <a:off x="5333261" y="2843767"/>
              <a:ext cx="1170220" cy="13048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p:cNvSpPr/>
            <p:nvPr/>
          </p:nvSpPr>
          <p:spPr>
            <a:xfrm>
              <a:off x="5738471" y="2843767"/>
              <a:ext cx="1170220" cy="13048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0" name="Grupo 9"/>
          <p:cNvGrpSpPr/>
          <p:nvPr/>
        </p:nvGrpSpPr>
        <p:grpSpPr>
          <a:xfrm>
            <a:off x="8460622" y="2816619"/>
            <a:ext cx="1286771" cy="1308082"/>
            <a:chOff x="8790319" y="2896287"/>
            <a:chExt cx="1286771" cy="1308082"/>
          </a:xfrm>
        </p:grpSpPr>
        <p:sp>
          <p:nvSpPr>
            <p:cNvPr id="22" name="Elipse 21"/>
            <p:cNvSpPr/>
            <p:nvPr/>
          </p:nvSpPr>
          <p:spPr>
            <a:xfrm>
              <a:off x="8790319" y="2899507"/>
              <a:ext cx="1170220" cy="13048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Elipse 26"/>
            <p:cNvSpPr/>
            <p:nvPr/>
          </p:nvSpPr>
          <p:spPr>
            <a:xfrm>
              <a:off x="8906870" y="2896287"/>
              <a:ext cx="1170220" cy="13048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585774345"/>
      </p:ext>
    </p:extLst>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 name="Rectángulo 2"/>
          <p:cNvSpPr/>
          <p:nvPr/>
        </p:nvSpPr>
        <p:spPr>
          <a:xfrm>
            <a:off x="2638594" y="262202"/>
            <a:ext cx="7817461"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ONTOGENESIS MOTORA:</a:t>
            </a:r>
            <a:endParaRPr lang="es-ES" sz="5400" b="1" cap="none" spc="0" dirty="0" smtClean="0">
              <a:ln w="22225">
                <a:solidFill>
                  <a:schemeClr val="accent2"/>
                </a:solidFill>
                <a:prstDash val="solid"/>
              </a:ln>
              <a:solidFill>
                <a:srgbClr val="FF66CC"/>
              </a:solidFill>
              <a:effectLst/>
            </a:endParaRPr>
          </a:p>
        </p:txBody>
      </p:sp>
      <p:sp>
        <p:nvSpPr>
          <p:cNvPr id="5" name="Rectángulo 4"/>
          <p:cNvSpPr/>
          <p:nvPr/>
        </p:nvSpPr>
        <p:spPr>
          <a:xfrm>
            <a:off x="4817082" y="1352839"/>
            <a:ext cx="2778325" cy="1323439"/>
          </a:xfrm>
          <a:prstGeom prst="rect">
            <a:avLst/>
          </a:prstGeom>
          <a:noFill/>
        </p:spPr>
        <p:txBody>
          <a:bodyPr wrap="none" lIns="91440" tIns="45720" rIns="91440" bIns="45720">
            <a:spAutoFit/>
          </a:bodyPr>
          <a:lstStyle/>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rPr>
              <a:t>Desarrollo </a:t>
            </a:r>
          </a:p>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rPr>
              <a:t>Motor</a:t>
            </a:r>
            <a:endParaRPr lang="es-E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Rectángulo 11"/>
          <p:cNvSpPr/>
          <p:nvPr/>
        </p:nvSpPr>
        <p:spPr>
          <a:xfrm>
            <a:off x="7677730" y="4990019"/>
            <a:ext cx="2778325" cy="1323439"/>
          </a:xfrm>
          <a:prstGeom prst="rect">
            <a:avLst/>
          </a:prstGeom>
          <a:noFill/>
        </p:spPr>
        <p:txBody>
          <a:bodyPr wrap="none" lIns="91440" tIns="45720" rIns="91440" bIns="45720">
            <a:spAutoFit/>
          </a:bodyPr>
          <a:lstStyle/>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rPr>
              <a:t>Desarrollo </a:t>
            </a:r>
          </a:p>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rPr>
              <a:t>Biológico</a:t>
            </a:r>
            <a:endParaRPr lang="es-E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Rectángulo 12"/>
          <p:cNvSpPr/>
          <p:nvPr/>
        </p:nvSpPr>
        <p:spPr>
          <a:xfrm>
            <a:off x="1917961" y="4987377"/>
            <a:ext cx="2816797" cy="1323439"/>
          </a:xfrm>
          <a:prstGeom prst="rect">
            <a:avLst/>
          </a:prstGeom>
          <a:noFill/>
        </p:spPr>
        <p:txBody>
          <a:bodyPr wrap="none" lIns="91440" tIns="45720" rIns="91440" bIns="45720">
            <a:spAutoFit/>
          </a:bodyPr>
          <a:lstStyle/>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rPr>
              <a:t>Desarrollo </a:t>
            </a:r>
          </a:p>
          <a:p>
            <a:pPr algn="ctr"/>
            <a:r>
              <a:rPr lang="es-ES" sz="4000" b="1" cap="none" spc="0" dirty="0" smtClean="0">
                <a:ln w="6600">
                  <a:solidFill>
                    <a:schemeClr val="accent2"/>
                  </a:solidFill>
                  <a:prstDash val="solid"/>
                </a:ln>
                <a:solidFill>
                  <a:srgbClr val="FFFFFF"/>
                </a:solidFill>
                <a:effectLst>
                  <a:outerShdw dist="38100" dir="2700000" algn="tl" rotWithShape="0">
                    <a:schemeClr val="accent2"/>
                  </a:outerShdw>
                </a:effectLst>
              </a:rPr>
              <a:t>Psicológico</a:t>
            </a:r>
            <a:endParaRPr lang="es-E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8" name="Grupo 7"/>
          <p:cNvGrpSpPr/>
          <p:nvPr/>
        </p:nvGrpSpPr>
        <p:grpSpPr>
          <a:xfrm>
            <a:off x="5034203" y="2843585"/>
            <a:ext cx="2344082" cy="2398490"/>
            <a:chOff x="5034203" y="2843585"/>
            <a:chExt cx="2344082" cy="2398490"/>
          </a:xfrm>
        </p:grpSpPr>
        <p:sp>
          <p:nvSpPr>
            <p:cNvPr id="2" name="Triángulo isósceles 1"/>
            <p:cNvSpPr/>
            <p:nvPr/>
          </p:nvSpPr>
          <p:spPr>
            <a:xfrm>
              <a:off x="5034203" y="2843585"/>
              <a:ext cx="2344082" cy="2398490"/>
            </a:xfrm>
            <a:prstGeom prs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riángulo isósceles 5"/>
            <p:cNvSpPr/>
            <p:nvPr/>
          </p:nvSpPr>
          <p:spPr>
            <a:xfrm>
              <a:off x="5627720" y="3730077"/>
              <a:ext cx="1157047" cy="1257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riángulo isósceles 6"/>
            <p:cNvSpPr/>
            <p:nvPr/>
          </p:nvSpPr>
          <p:spPr>
            <a:xfrm>
              <a:off x="6038850" y="4320627"/>
              <a:ext cx="342900" cy="460923"/>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948302201"/>
      </p:ext>
    </p:extLst>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1"/>
            <a:ext cx="12192000" cy="30861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8" name="Picture 2" descr="http://streetballblog.com/wp-content/uploads/2010/05/Michael_Jordan_Wallpaper_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7662"/>
            <a:ext cx="12192000"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477402"/>
            <a:ext cx="10515600" cy="1325563"/>
          </a:xfrm>
        </p:spPr>
        <p:txBody>
          <a:bodyPr/>
          <a:lstStyle/>
          <a:p>
            <a:pPr algn="ctr"/>
            <a:r>
              <a:rPr lang="es-EC" b="1" i="1" dirty="0" smtClean="0">
                <a:solidFill>
                  <a:srgbClr val="FFC000"/>
                </a:solidFill>
                <a:latin typeface="+mn-lt"/>
              </a:rPr>
              <a:t>PROBLEMA DE INVESTIGACIÓN</a:t>
            </a:r>
            <a:endParaRPr lang="es-EC" b="1" i="1" dirty="0">
              <a:solidFill>
                <a:srgbClr val="FFC000"/>
              </a:solidFill>
              <a:latin typeface="+mn-lt"/>
            </a:endParaRPr>
          </a:p>
        </p:txBody>
      </p:sp>
      <p:sp>
        <p:nvSpPr>
          <p:cNvPr id="6" name="Marcador de contenido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mtClean="0"/>
              <a:t>H</a:t>
            </a:r>
            <a:endParaRPr lang="es-EC" dirty="0"/>
          </a:p>
        </p:txBody>
      </p:sp>
      <p:sp>
        <p:nvSpPr>
          <p:cNvPr id="7" name="CuadroTexto 6"/>
          <p:cNvSpPr txBox="1"/>
          <p:nvPr/>
        </p:nvSpPr>
        <p:spPr>
          <a:xfrm>
            <a:off x="1129862" y="2133392"/>
            <a:ext cx="9932276"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s-EC" sz="3600" dirty="0" smtClean="0">
                <a:solidFill>
                  <a:schemeClr val="bg1"/>
                </a:solidFill>
              </a:rPr>
              <a:t>¿ El entrenamiento de las capacidades coordinativas especiales inciden en la ejecución del tiro al aro en movimiento?</a:t>
            </a:r>
          </a:p>
        </p:txBody>
      </p:sp>
    </p:spTree>
    <p:extLst>
      <p:ext uri="{BB962C8B-B14F-4D97-AF65-F5344CB8AC3E}">
        <p14:creationId xmlns:p14="http://schemas.microsoft.com/office/powerpoint/2010/main" val="30065977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 name="Rectángulo 2"/>
          <p:cNvSpPr/>
          <p:nvPr/>
        </p:nvSpPr>
        <p:spPr>
          <a:xfrm>
            <a:off x="2638594" y="262202"/>
            <a:ext cx="7817461"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ONTOGENESIS MOTORA:</a:t>
            </a:r>
            <a:endParaRPr lang="es-ES" sz="5400" b="1" cap="none" spc="0" dirty="0" smtClean="0">
              <a:ln w="22225">
                <a:solidFill>
                  <a:schemeClr val="accent2"/>
                </a:solidFill>
                <a:prstDash val="solid"/>
              </a:ln>
              <a:solidFill>
                <a:srgbClr val="FF66CC"/>
              </a:solidFill>
              <a:effectLst/>
            </a:endParaRPr>
          </a:p>
        </p:txBody>
      </p:sp>
      <p:sp>
        <p:nvSpPr>
          <p:cNvPr id="6" name="CuadroTexto 5"/>
          <p:cNvSpPr txBox="1"/>
          <p:nvPr/>
        </p:nvSpPr>
        <p:spPr>
          <a:xfrm>
            <a:off x="5555496" y="1676334"/>
            <a:ext cx="5973849" cy="1938992"/>
          </a:xfrm>
          <a:prstGeom prst="rect">
            <a:avLst/>
          </a:prstGeom>
          <a:solidFill>
            <a:srgbClr val="CC0099">
              <a:alpha val="56000"/>
            </a:srgbClr>
          </a:solidFill>
        </p:spPr>
        <p:txBody>
          <a:bodyPr wrap="square" rtlCol="0">
            <a:spAutoFit/>
          </a:bodyPr>
          <a:lstStyle/>
          <a:p>
            <a:pPr algn="just"/>
            <a:r>
              <a:rPr lang="es-ES" sz="2000" b="1" u="sng" dirty="0">
                <a:solidFill>
                  <a:schemeClr val="bg1"/>
                </a:solidFill>
              </a:rPr>
              <a:t>Primera trasfiguración:</a:t>
            </a:r>
            <a:endParaRPr lang="es-EC" sz="2000" u="sng" dirty="0">
              <a:solidFill>
                <a:schemeClr val="bg1"/>
              </a:solidFill>
            </a:endParaRPr>
          </a:p>
          <a:p>
            <a:pPr algn="just"/>
            <a:r>
              <a:rPr lang="es-ES" sz="2000" dirty="0">
                <a:solidFill>
                  <a:schemeClr val="bg1"/>
                </a:solidFill>
              </a:rPr>
              <a:t>Se considera </a:t>
            </a:r>
            <a:r>
              <a:rPr lang="es-ES" sz="2000" dirty="0" smtClean="0">
                <a:solidFill>
                  <a:schemeClr val="bg1"/>
                </a:solidFill>
              </a:rPr>
              <a:t>como </a:t>
            </a:r>
            <a:r>
              <a:rPr lang="es-ES" sz="2000" dirty="0">
                <a:solidFill>
                  <a:schemeClr val="bg1"/>
                </a:solidFill>
              </a:rPr>
              <a:t>la “Edad de Oro” </a:t>
            </a:r>
            <a:endParaRPr lang="es-ES" sz="2000" dirty="0" smtClean="0">
              <a:solidFill>
                <a:schemeClr val="bg1"/>
              </a:solidFill>
            </a:endParaRPr>
          </a:p>
          <a:p>
            <a:pPr algn="just"/>
            <a:r>
              <a:rPr lang="es-ES" sz="2000" dirty="0" smtClean="0">
                <a:solidFill>
                  <a:schemeClr val="bg1"/>
                </a:solidFill>
              </a:rPr>
              <a:t>Se </a:t>
            </a:r>
            <a:r>
              <a:rPr lang="es-ES" sz="2000" dirty="0">
                <a:solidFill>
                  <a:schemeClr val="bg1"/>
                </a:solidFill>
              </a:rPr>
              <a:t>encuentra entre los 4 y 12 años (niños de preescolar a escolar). </a:t>
            </a:r>
            <a:endParaRPr lang="es-ES" sz="2000" dirty="0" smtClean="0">
              <a:solidFill>
                <a:schemeClr val="bg1"/>
              </a:solidFill>
            </a:endParaRPr>
          </a:p>
          <a:p>
            <a:pPr algn="just"/>
            <a:r>
              <a:rPr lang="es-ES" sz="2000" dirty="0" smtClean="0">
                <a:solidFill>
                  <a:schemeClr val="bg1"/>
                </a:solidFill>
              </a:rPr>
              <a:t>En </a:t>
            </a:r>
            <a:r>
              <a:rPr lang="es-ES" sz="2000" dirty="0">
                <a:solidFill>
                  <a:schemeClr val="bg1"/>
                </a:solidFill>
              </a:rPr>
              <a:t>esta edad se enseña la técnica creando bases sólidas del desarrollo multilateral y multifacético</a:t>
            </a:r>
            <a:r>
              <a:rPr lang="es-ES" sz="2000" dirty="0" smtClean="0">
                <a:solidFill>
                  <a:schemeClr val="bg1"/>
                </a:solidFill>
              </a:rPr>
              <a:t>.</a:t>
            </a:r>
            <a:endParaRPr lang="es-EC" sz="2000" dirty="0">
              <a:solidFill>
                <a:schemeClr val="bg1"/>
              </a:solidFill>
            </a:endParaRPr>
          </a:p>
        </p:txBody>
      </p:sp>
      <p:pic>
        <p:nvPicPr>
          <p:cNvPr id="10" name="Imagen 9"/>
          <p:cNvPicPr/>
          <p:nvPr/>
        </p:nvPicPr>
        <p:blipFill>
          <a:blip r:embed="rId3" cstate="print"/>
          <a:srcRect/>
          <a:stretch>
            <a:fillRect/>
          </a:stretch>
        </p:blipFill>
        <p:spPr bwMode="auto">
          <a:xfrm>
            <a:off x="1091522" y="1447734"/>
            <a:ext cx="3547110" cy="2677656"/>
          </a:xfrm>
          <a:prstGeom prst="rect">
            <a:avLst/>
          </a:prstGeom>
          <a:ln>
            <a:noFill/>
          </a:ln>
          <a:effectLst>
            <a:softEdge rad="112500"/>
          </a:effectLst>
        </p:spPr>
      </p:pic>
      <p:sp>
        <p:nvSpPr>
          <p:cNvPr id="11" name="CuadroTexto 10"/>
          <p:cNvSpPr txBox="1"/>
          <p:nvPr/>
        </p:nvSpPr>
        <p:spPr>
          <a:xfrm>
            <a:off x="449931" y="4543734"/>
            <a:ext cx="5973849" cy="1938992"/>
          </a:xfrm>
          <a:prstGeom prst="rect">
            <a:avLst/>
          </a:prstGeom>
          <a:solidFill>
            <a:srgbClr val="CC0099">
              <a:alpha val="56000"/>
            </a:srgbClr>
          </a:solidFill>
        </p:spPr>
        <p:txBody>
          <a:bodyPr wrap="square" rtlCol="0">
            <a:spAutoFit/>
          </a:bodyPr>
          <a:lstStyle/>
          <a:p>
            <a:pPr algn="just"/>
            <a:r>
              <a:rPr lang="es-ES" sz="2000" b="1" u="sng" dirty="0">
                <a:solidFill>
                  <a:schemeClr val="bg1"/>
                </a:solidFill>
              </a:rPr>
              <a:t>Segunda transfiguración:</a:t>
            </a:r>
            <a:endParaRPr lang="es-EC" sz="2000" u="sng" dirty="0">
              <a:solidFill>
                <a:schemeClr val="bg1"/>
              </a:solidFill>
            </a:endParaRPr>
          </a:p>
          <a:p>
            <a:pPr algn="just"/>
            <a:r>
              <a:rPr lang="es-ES" sz="2000" dirty="0">
                <a:solidFill>
                  <a:schemeClr val="bg1"/>
                </a:solidFill>
              </a:rPr>
              <a:t>Se considera </a:t>
            </a:r>
            <a:r>
              <a:rPr lang="es-ES" sz="2000" dirty="0" smtClean="0">
                <a:solidFill>
                  <a:schemeClr val="bg1"/>
                </a:solidFill>
              </a:rPr>
              <a:t>como </a:t>
            </a:r>
            <a:r>
              <a:rPr lang="es-ES" sz="2000" dirty="0">
                <a:solidFill>
                  <a:schemeClr val="bg1"/>
                </a:solidFill>
              </a:rPr>
              <a:t>la “Edad Diamante” </a:t>
            </a:r>
            <a:endParaRPr lang="es-ES" sz="2000" dirty="0" smtClean="0">
              <a:solidFill>
                <a:schemeClr val="bg1"/>
              </a:solidFill>
            </a:endParaRPr>
          </a:p>
          <a:p>
            <a:pPr algn="just"/>
            <a:r>
              <a:rPr lang="es-ES" sz="2000" dirty="0" smtClean="0">
                <a:solidFill>
                  <a:schemeClr val="bg1"/>
                </a:solidFill>
              </a:rPr>
              <a:t>Se </a:t>
            </a:r>
            <a:r>
              <a:rPr lang="es-ES" sz="2000" dirty="0">
                <a:solidFill>
                  <a:schemeClr val="bg1"/>
                </a:solidFill>
              </a:rPr>
              <a:t>encuentra entre los 11-13 años mujeres y 13 –15/16 años varones (escolar-juvenil). </a:t>
            </a:r>
            <a:endParaRPr lang="es-EC" sz="2000" dirty="0" smtClean="0">
              <a:solidFill>
                <a:schemeClr val="bg1"/>
              </a:solidFill>
            </a:endParaRPr>
          </a:p>
          <a:p>
            <a:pPr algn="just"/>
            <a:r>
              <a:rPr lang="es-EC" sz="2000" dirty="0" smtClean="0">
                <a:solidFill>
                  <a:schemeClr val="bg1"/>
                </a:solidFill>
              </a:rPr>
              <a:t>Se </a:t>
            </a:r>
            <a:r>
              <a:rPr lang="es-EC" sz="2000" dirty="0">
                <a:solidFill>
                  <a:schemeClr val="bg1"/>
                </a:solidFill>
              </a:rPr>
              <a:t>debe trabajar despacio, en esta transfiguración la técnica se debe: pulir, enfatizar, reforzar</a:t>
            </a:r>
            <a:r>
              <a:rPr lang="es-EC" sz="2000" dirty="0" smtClean="0">
                <a:solidFill>
                  <a:schemeClr val="bg1"/>
                </a:solidFill>
              </a:rPr>
              <a:t>.</a:t>
            </a:r>
            <a:endParaRPr lang="es-EC" sz="2000" dirty="0">
              <a:solidFill>
                <a:schemeClr val="bg1"/>
              </a:solidFill>
            </a:endParaRPr>
          </a:p>
        </p:txBody>
      </p:sp>
      <p:pic>
        <p:nvPicPr>
          <p:cNvPr id="14" name="Imagen 13" descr="104571587"/>
          <p:cNvPicPr/>
          <p:nvPr/>
        </p:nvPicPr>
        <p:blipFill>
          <a:blip r:embed="rId4" cstate="print"/>
          <a:srcRect/>
          <a:stretch>
            <a:fillRect/>
          </a:stretch>
        </p:blipFill>
        <p:spPr bwMode="auto">
          <a:xfrm>
            <a:off x="7040660" y="4254500"/>
            <a:ext cx="4467800" cy="2089448"/>
          </a:xfrm>
          <a:prstGeom prst="rect">
            <a:avLst/>
          </a:prstGeom>
          <a:ln>
            <a:noFill/>
          </a:ln>
          <a:effectLst>
            <a:softEdge rad="112500"/>
          </a:effectLst>
        </p:spPr>
      </p:pic>
    </p:spTree>
    <p:extLst>
      <p:ext uri="{BB962C8B-B14F-4D97-AF65-F5344CB8AC3E}">
        <p14:creationId xmlns:p14="http://schemas.microsoft.com/office/powerpoint/2010/main" val="2767571771"/>
      </p:ext>
    </p:extLst>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5" name="Rectángulo 4"/>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8" name="Rectángulo 7"/>
          <p:cNvSpPr/>
          <p:nvPr/>
        </p:nvSpPr>
        <p:spPr>
          <a:xfrm>
            <a:off x="166331" y="136121"/>
            <a:ext cx="11859337" cy="707886"/>
          </a:xfrm>
          <a:prstGeom prst="rect">
            <a:avLst/>
          </a:prstGeom>
          <a:noFill/>
        </p:spPr>
        <p:txBody>
          <a:bodyPr wrap="none" lIns="91440" tIns="45720" rIns="91440" bIns="45720">
            <a:spAutoFit/>
          </a:bodyPr>
          <a:lstStyle/>
          <a:p>
            <a:pPr algn="ctr"/>
            <a:r>
              <a:rPr lang="es-ES" sz="4000" b="1" dirty="0" smtClean="0">
                <a:ln w="22225">
                  <a:solidFill>
                    <a:schemeClr val="accent2"/>
                  </a:solidFill>
                  <a:prstDash val="solid"/>
                </a:ln>
                <a:solidFill>
                  <a:srgbClr val="FF66CC"/>
                </a:solidFill>
              </a:rPr>
              <a:t>Capacidades físicas de acuerdo a al Ontogénesis:</a:t>
            </a:r>
            <a:endParaRPr lang="es-ES" sz="4000" b="1" cap="none" spc="0" dirty="0" smtClean="0">
              <a:ln w="22225">
                <a:solidFill>
                  <a:schemeClr val="accent2"/>
                </a:solidFill>
                <a:prstDash val="solid"/>
              </a:ln>
              <a:solidFill>
                <a:srgbClr val="FF66CC"/>
              </a:solidFill>
              <a:effectLst/>
            </a:endParaRPr>
          </a:p>
        </p:txBody>
      </p:sp>
      <p:pic>
        <p:nvPicPr>
          <p:cNvPr id="9" name="Imagen 8"/>
          <p:cNvPicPr>
            <a:picLocks noChangeAspect="1"/>
          </p:cNvPicPr>
          <p:nvPr/>
        </p:nvPicPr>
        <p:blipFill>
          <a:blip r:embed="rId2"/>
          <a:stretch>
            <a:fillRect/>
          </a:stretch>
        </p:blipFill>
        <p:spPr>
          <a:xfrm>
            <a:off x="2257424" y="1086183"/>
            <a:ext cx="7677150" cy="5560523"/>
          </a:xfrm>
          <a:prstGeom prst="rect">
            <a:avLst/>
          </a:prstGeom>
        </p:spPr>
      </p:pic>
      <p:sp>
        <p:nvSpPr>
          <p:cNvPr id="7" name="Elipse 6"/>
          <p:cNvSpPr/>
          <p:nvPr/>
        </p:nvSpPr>
        <p:spPr>
          <a:xfrm>
            <a:off x="2257424" y="844007"/>
            <a:ext cx="2562226" cy="1333500"/>
          </a:xfrm>
          <a:prstGeom prst="ellipse">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2633661" y="3584853"/>
            <a:ext cx="1809751" cy="832882"/>
          </a:xfrm>
          <a:prstGeom prst="ellipse">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2633661" y="5200650"/>
            <a:ext cx="1809751"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2376486" y="5901610"/>
            <a:ext cx="2443164" cy="4102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46097813"/>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Picture 2" descr="http://cdn7.staztic.com/app/a/3757/3757594/basketball-live-wallpaper-2-1-s-307x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0" name="CuadroTexto 9"/>
          <p:cNvSpPr txBox="1"/>
          <p:nvPr/>
        </p:nvSpPr>
        <p:spPr>
          <a:xfrm>
            <a:off x="530893" y="1067893"/>
            <a:ext cx="11130213" cy="830997"/>
          </a:xfrm>
          <a:prstGeom prst="rect">
            <a:avLst/>
          </a:prstGeom>
          <a:solidFill>
            <a:srgbClr val="00B0F0">
              <a:alpha val="76000"/>
            </a:srgbClr>
          </a:solidFill>
        </p:spPr>
        <p:txBody>
          <a:bodyPr wrap="square" rtlCol="0">
            <a:spAutoFit/>
          </a:bodyPr>
          <a:lstStyle/>
          <a:p>
            <a:pPr algn="just"/>
            <a:r>
              <a:rPr lang="es-ES" altLang="es-EC" sz="2400" dirty="0" smtClean="0">
                <a:solidFill>
                  <a:schemeClr val="bg1"/>
                </a:solidFill>
              </a:rPr>
              <a:t>Es el período más idóneo para adquirir, aprender y desarrollar una capacidad motora.</a:t>
            </a:r>
            <a:endParaRPr lang="es-EC" sz="2400" dirty="0" smtClean="0">
              <a:solidFill>
                <a:schemeClr val="bg1"/>
              </a:solidFill>
            </a:endParaRPr>
          </a:p>
        </p:txBody>
      </p:sp>
      <p:sp>
        <p:nvSpPr>
          <p:cNvPr id="12" name="CuadroTexto 11"/>
          <p:cNvSpPr txBox="1"/>
          <p:nvPr/>
        </p:nvSpPr>
        <p:spPr>
          <a:xfrm>
            <a:off x="592554" y="2941505"/>
            <a:ext cx="11068552" cy="1200329"/>
          </a:xfrm>
          <a:prstGeom prst="rect">
            <a:avLst/>
          </a:prstGeom>
          <a:solidFill>
            <a:srgbClr val="00B0F0">
              <a:alpha val="76000"/>
            </a:srgbClr>
          </a:solidFill>
        </p:spPr>
        <p:txBody>
          <a:bodyPr wrap="square" rtlCol="0">
            <a:spAutoFit/>
          </a:bodyPr>
          <a:lstStyle/>
          <a:p>
            <a:pPr algn="just"/>
            <a:r>
              <a:rPr lang="es-ES" sz="2400" dirty="0" smtClean="0">
                <a:solidFill>
                  <a:schemeClr val="bg1"/>
                </a:solidFill>
              </a:rPr>
              <a:t>Es la capacidad neuronal llamada también como “</a:t>
            </a:r>
            <a:r>
              <a:rPr lang="es-ES" sz="2400" dirty="0" err="1" smtClean="0">
                <a:solidFill>
                  <a:schemeClr val="bg1"/>
                </a:solidFill>
              </a:rPr>
              <a:t>neuroplasticidad</a:t>
            </a:r>
            <a:r>
              <a:rPr lang="es-ES" sz="2400" dirty="0" smtClean="0">
                <a:solidFill>
                  <a:schemeClr val="bg1"/>
                </a:solidFill>
              </a:rPr>
              <a:t>”, la realizan las neuronas (células del cerebro) mediante la sinapsis, proceso relacionado con el medio.</a:t>
            </a:r>
            <a:endParaRPr lang="es-EC" sz="2400" dirty="0" smtClean="0">
              <a:solidFill>
                <a:schemeClr val="bg1"/>
              </a:solidFill>
            </a:endParaRPr>
          </a:p>
        </p:txBody>
      </p:sp>
      <p:sp>
        <p:nvSpPr>
          <p:cNvPr id="15" name="CuadroTexto 14"/>
          <p:cNvSpPr txBox="1"/>
          <p:nvPr/>
        </p:nvSpPr>
        <p:spPr>
          <a:xfrm>
            <a:off x="649704" y="5072948"/>
            <a:ext cx="11068552" cy="1569660"/>
          </a:xfrm>
          <a:prstGeom prst="rect">
            <a:avLst/>
          </a:prstGeom>
          <a:solidFill>
            <a:srgbClr val="00B0F0">
              <a:alpha val="76000"/>
            </a:srgbClr>
          </a:solidFill>
        </p:spPr>
        <p:txBody>
          <a:bodyPr wrap="square" rtlCol="0">
            <a:spAutoFit/>
          </a:bodyPr>
          <a:lstStyle/>
          <a:p>
            <a:pPr marL="342900" indent="-342900" algn="just">
              <a:buFont typeface="Arial" panose="020B0604020202020204" pitchFamily="34" charset="0"/>
              <a:buChar char="•"/>
            </a:pPr>
            <a:r>
              <a:rPr lang="es-ES" sz="2400" b="1" dirty="0" smtClean="0">
                <a:solidFill>
                  <a:schemeClr val="bg1"/>
                </a:solidFill>
              </a:rPr>
              <a:t>Reactiva: </a:t>
            </a:r>
            <a:r>
              <a:rPr lang="es-ES" sz="2400" dirty="0" smtClean="0">
                <a:solidFill>
                  <a:schemeClr val="bg1"/>
                </a:solidFill>
              </a:rPr>
              <a:t>nos adaptamos inmediatamente</a:t>
            </a:r>
          </a:p>
          <a:p>
            <a:pPr marL="342900" indent="-342900" algn="just">
              <a:buFont typeface="Arial" panose="020B0604020202020204" pitchFamily="34" charset="0"/>
              <a:buChar char="•"/>
            </a:pPr>
            <a:r>
              <a:rPr lang="es-ES" sz="2400" b="1" dirty="0" smtClean="0">
                <a:solidFill>
                  <a:schemeClr val="bg1"/>
                </a:solidFill>
              </a:rPr>
              <a:t>Adaptativa: </a:t>
            </a:r>
            <a:r>
              <a:rPr lang="es-ES" sz="2400" dirty="0" smtClean="0">
                <a:solidFill>
                  <a:schemeClr val="bg1"/>
                </a:solidFill>
              </a:rPr>
              <a:t>es adaptarse a largo plazo</a:t>
            </a:r>
          </a:p>
          <a:p>
            <a:pPr marL="342900" indent="-342900" algn="just">
              <a:buFont typeface="Arial" panose="020B0604020202020204" pitchFamily="34" charset="0"/>
              <a:buChar char="•"/>
            </a:pPr>
            <a:r>
              <a:rPr lang="es-ES" sz="2400" b="1" dirty="0" smtClean="0">
                <a:solidFill>
                  <a:schemeClr val="bg1"/>
                </a:solidFill>
              </a:rPr>
              <a:t>Reconstructiva: </a:t>
            </a:r>
            <a:r>
              <a:rPr lang="es-ES" sz="2400" dirty="0" smtClean="0">
                <a:solidFill>
                  <a:schemeClr val="bg1"/>
                </a:solidFill>
              </a:rPr>
              <a:t>recuperar trastornos</a:t>
            </a:r>
          </a:p>
          <a:p>
            <a:pPr marL="342900" indent="-342900" algn="just">
              <a:buFont typeface="Arial" panose="020B0604020202020204" pitchFamily="34" charset="0"/>
              <a:buChar char="•"/>
            </a:pPr>
            <a:r>
              <a:rPr lang="es-ES" sz="2400" b="1" dirty="0" smtClean="0">
                <a:solidFill>
                  <a:schemeClr val="bg1"/>
                </a:solidFill>
              </a:rPr>
              <a:t>Evolutiva: </a:t>
            </a:r>
            <a:r>
              <a:rPr lang="es-ES" sz="2400" dirty="0" smtClean="0">
                <a:solidFill>
                  <a:schemeClr val="bg1"/>
                </a:solidFill>
              </a:rPr>
              <a:t>proceso de crecimiento y evolución del sistema nervios central</a:t>
            </a:r>
            <a:endParaRPr lang="es-EC" sz="2400" dirty="0" smtClean="0">
              <a:solidFill>
                <a:schemeClr val="bg1"/>
              </a:solidFill>
            </a:endParaRPr>
          </a:p>
        </p:txBody>
      </p:sp>
      <p:sp>
        <p:nvSpPr>
          <p:cNvPr id="16" name="Rectángulo 15"/>
          <p:cNvSpPr/>
          <p:nvPr/>
        </p:nvSpPr>
        <p:spPr>
          <a:xfrm>
            <a:off x="3760980" y="34728"/>
            <a:ext cx="5560753"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Fases Sensitivas:</a:t>
            </a:r>
            <a:endParaRPr lang="es-ES" sz="5400" b="1" cap="none" spc="0" dirty="0" smtClean="0">
              <a:ln w="22225">
                <a:solidFill>
                  <a:schemeClr val="accent2"/>
                </a:solidFill>
                <a:prstDash val="solid"/>
              </a:ln>
              <a:solidFill>
                <a:srgbClr val="FF66CC"/>
              </a:solidFill>
              <a:effectLst/>
            </a:endParaRPr>
          </a:p>
        </p:txBody>
      </p:sp>
      <p:sp>
        <p:nvSpPr>
          <p:cNvPr id="17" name="Rectángulo 16"/>
          <p:cNvSpPr/>
          <p:nvPr/>
        </p:nvSpPr>
        <p:spPr>
          <a:xfrm>
            <a:off x="6656210" y="2039906"/>
            <a:ext cx="5004896" cy="707886"/>
          </a:xfrm>
          <a:prstGeom prst="rect">
            <a:avLst/>
          </a:prstGeom>
          <a:noFill/>
        </p:spPr>
        <p:txBody>
          <a:bodyPr wrap="none" lIns="91440" tIns="45720" rIns="91440" bIns="45720">
            <a:spAutoFit/>
          </a:bodyPr>
          <a:lstStyle/>
          <a:p>
            <a:pPr algn="ctr"/>
            <a:r>
              <a:rPr lang="es-ES" sz="4000" b="1" dirty="0" smtClean="0">
                <a:ln w="22225">
                  <a:solidFill>
                    <a:schemeClr val="accent2"/>
                  </a:solidFill>
                  <a:prstDash val="solid"/>
                </a:ln>
                <a:solidFill>
                  <a:srgbClr val="FF66CC"/>
                </a:solidFill>
              </a:rPr>
              <a:t>Plasticidad Nerviosa</a:t>
            </a:r>
            <a:endParaRPr lang="es-ES" sz="4000" b="1" cap="none" spc="0" dirty="0" smtClean="0">
              <a:ln w="22225">
                <a:solidFill>
                  <a:schemeClr val="accent2"/>
                </a:solidFill>
                <a:prstDash val="solid"/>
              </a:ln>
              <a:solidFill>
                <a:srgbClr val="FF66CC"/>
              </a:solidFill>
              <a:effectLst/>
            </a:endParaRPr>
          </a:p>
        </p:txBody>
      </p:sp>
      <p:sp>
        <p:nvSpPr>
          <p:cNvPr id="18" name="Rectángulo 17"/>
          <p:cNvSpPr/>
          <p:nvPr/>
        </p:nvSpPr>
        <p:spPr>
          <a:xfrm>
            <a:off x="8480428" y="4282013"/>
            <a:ext cx="3180678" cy="707886"/>
          </a:xfrm>
          <a:prstGeom prst="rect">
            <a:avLst/>
          </a:prstGeom>
          <a:noFill/>
        </p:spPr>
        <p:txBody>
          <a:bodyPr wrap="none" lIns="91440" tIns="45720" rIns="91440" bIns="45720">
            <a:spAutoFit/>
          </a:bodyPr>
          <a:lstStyle/>
          <a:p>
            <a:pPr algn="ctr"/>
            <a:r>
              <a:rPr lang="es-ES" sz="4000" b="1" dirty="0" smtClean="0">
                <a:ln w="22225">
                  <a:solidFill>
                    <a:schemeClr val="accent2"/>
                  </a:solidFill>
                  <a:prstDash val="solid"/>
                </a:ln>
                <a:solidFill>
                  <a:srgbClr val="FF66CC"/>
                </a:solidFill>
              </a:rPr>
              <a:t>Clasificación</a:t>
            </a:r>
            <a:endParaRPr lang="es-ES" sz="4000" b="1" cap="none" spc="0" dirty="0" smtClean="0">
              <a:ln w="22225">
                <a:solidFill>
                  <a:schemeClr val="accent2"/>
                </a:solidFill>
                <a:prstDash val="solid"/>
              </a:ln>
              <a:solidFill>
                <a:srgbClr val="FF66CC"/>
              </a:solidFill>
              <a:effectLst/>
            </a:endParaRPr>
          </a:p>
        </p:txBody>
      </p:sp>
    </p:spTree>
    <p:extLst>
      <p:ext uri="{BB962C8B-B14F-4D97-AF65-F5344CB8AC3E}">
        <p14:creationId xmlns:p14="http://schemas.microsoft.com/office/powerpoint/2010/main" val="1432660900"/>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5" name="Rectángulo 4"/>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8" name="Rectángulo 7"/>
          <p:cNvSpPr/>
          <p:nvPr/>
        </p:nvSpPr>
        <p:spPr>
          <a:xfrm>
            <a:off x="1840252" y="173798"/>
            <a:ext cx="8728351"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Especialización Temprana:</a:t>
            </a:r>
            <a:endParaRPr lang="es-ES" sz="5400" b="1" cap="none" spc="0" dirty="0" smtClean="0">
              <a:ln w="22225">
                <a:solidFill>
                  <a:schemeClr val="accent2"/>
                </a:solidFill>
                <a:prstDash val="solid"/>
              </a:ln>
              <a:solidFill>
                <a:srgbClr val="FF66CC"/>
              </a:solidFill>
              <a:effectLst/>
            </a:endParaRPr>
          </a:p>
        </p:txBody>
      </p:sp>
      <p:pic>
        <p:nvPicPr>
          <p:cNvPr id="11" name="Imagen 10"/>
          <p:cNvPicPr/>
          <p:nvPr/>
        </p:nvPicPr>
        <p:blipFill>
          <a:blip r:embed="rId2" cstate="print"/>
          <a:srcRect/>
          <a:stretch>
            <a:fillRect/>
          </a:stretch>
        </p:blipFill>
        <p:spPr bwMode="auto">
          <a:xfrm>
            <a:off x="2152772" y="1386040"/>
            <a:ext cx="8103310" cy="4966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589965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7444334" y="2259102"/>
            <a:ext cx="4504758" cy="2308324"/>
          </a:xfrm>
          <a:prstGeom prst="rect">
            <a:avLst/>
          </a:prstGeom>
          <a:noFill/>
        </p:spPr>
        <p:txBody>
          <a:bodyPr wrap="none" lIns="91440" tIns="45720" rIns="91440" bIns="45720">
            <a:spAutoFit/>
          </a:bodyPr>
          <a:lstStyle/>
          <a:p>
            <a:pPr algn="ctr"/>
            <a:r>
              <a:rPr lang="es-ES" sz="4800" b="1" dirty="0" smtClean="0">
                <a:ln w="22225">
                  <a:solidFill>
                    <a:schemeClr val="accent2"/>
                  </a:solidFill>
                  <a:prstDash val="solid"/>
                </a:ln>
                <a:solidFill>
                  <a:srgbClr val="FF66CC"/>
                </a:solidFill>
              </a:rPr>
              <a:t>ORGANIZACIÓN</a:t>
            </a:r>
          </a:p>
          <a:p>
            <a:pPr algn="ctr"/>
            <a:r>
              <a:rPr lang="es-ES" sz="4800" b="1" dirty="0" smtClean="0">
                <a:ln w="22225">
                  <a:solidFill>
                    <a:schemeClr val="accent2"/>
                  </a:solidFill>
                  <a:prstDash val="solid"/>
                </a:ln>
                <a:solidFill>
                  <a:srgbClr val="FF66CC"/>
                </a:solidFill>
              </a:rPr>
              <a:t>DE </a:t>
            </a:r>
          </a:p>
          <a:p>
            <a:pPr algn="ctr"/>
            <a:r>
              <a:rPr lang="es-ES" sz="4800" b="1" dirty="0" smtClean="0">
                <a:ln w="22225">
                  <a:solidFill>
                    <a:schemeClr val="accent2"/>
                  </a:solidFill>
                  <a:prstDash val="solid"/>
                </a:ln>
                <a:solidFill>
                  <a:srgbClr val="FF66CC"/>
                </a:solidFill>
              </a:rPr>
              <a:t>TRABAJO:</a:t>
            </a:r>
            <a:endParaRPr lang="es-ES" sz="4800" b="1" cap="none" spc="0" dirty="0" smtClean="0">
              <a:ln w="22225">
                <a:solidFill>
                  <a:schemeClr val="accent2"/>
                </a:solidFill>
                <a:prstDash val="solid"/>
              </a:ln>
              <a:solidFill>
                <a:srgbClr val="FF66CC"/>
              </a:solidFill>
              <a:effectLst/>
            </a:endParaRPr>
          </a:p>
        </p:txBody>
      </p:sp>
      <p:pic>
        <p:nvPicPr>
          <p:cNvPr id="5" name="Imagen 4"/>
          <p:cNvPicPr>
            <a:picLocks noChangeAspect="1"/>
          </p:cNvPicPr>
          <p:nvPr/>
        </p:nvPicPr>
        <p:blipFill>
          <a:blip r:embed="rId2"/>
          <a:stretch>
            <a:fillRect/>
          </a:stretch>
        </p:blipFill>
        <p:spPr>
          <a:xfrm>
            <a:off x="501990" y="380395"/>
            <a:ext cx="6662224" cy="6098226"/>
          </a:xfrm>
          <a:prstGeom prst="rect">
            <a:avLst/>
          </a:prstGeom>
          <a:ln w="76200">
            <a:solidFill>
              <a:srgbClr val="FF33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9673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2" name="Imagen 1"/>
          <p:cNvPicPr>
            <a:picLocks noChangeAspect="1"/>
          </p:cNvPicPr>
          <p:nvPr/>
        </p:nvPicPr>
        <p:blipFill>
          <a:blip r:embed="rId2"/>
          <a:stretch>
            <a:fillRect/>
          </a:stretch>
        </p:blipFill>
        <p:spPr>
          <a:xfrm>
            <a:off x="447465" y="525288"/>
            <a:ext cx="11339109" cy="5856053"/>
          </a:xfrm>
          <a:prstGeom prst="rect">
            <a:avLst/>
          </a:prstGeom>
          <a:ln>
            <a:noFill/>
          </a:ln>
          <a:effectLst>
            <a:softEdge rad="112500"/>
          </a:effectLst>
        </p:spPr>
      </p:pic>
    </p:spTree>
    <p:extLst>
      <p:ext uri="{BB962C8B-B14F-4D97-AF65-F5344CB8AC3E}">
        <p14:creationId xmlns:p14="http://schemas.microsoft.com/office/powerpoint/2010/main" val="1228994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887716" y="37613"/>
            <a:ext cx="10633424"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DESCRIPCIÓN DE LA PROPUESTA:</a:t>
            </a:r>
            <a:endParaRPr lang="es-ES" sz="5400" b="1" cap="none" spc="0" dirty="0" smtClean="0">
              <a:ln w="22225">
                <a:solidFill>
                  <a:schemeClr val="accent2"/>
                </a:solidFill>
                <a:prstDash val="solid"/>
              </a:ln>
              <a:solidFill>
                <a:srgbClr val="FF66CC"/>
              </a:solidFill>
              <a:effectLst/>
            </a:endParaRPr>
          </a:p>
        </p:txBody>
      </p:sp>
      <p:sp>
        <p:nvSpPr>
          <p:cNvPr id="12" name="CuadroTexto 11"/>
          <p:cNvSpPr txBox="1"/>
          <p:nvPr/>
        </p:nvSpPr>
        <p:spPr>
          <a:xfrm>
            <a:off x="887716" y="3200661"/>
            <a:ext cx="10633423" cy="3046988"/>
          </a:xfrm>
          <a:prstGeom prst="rect">
            <a:avLst/>
          </a:prstGeom>
          <a:solidFill>
            <a:srgbClr val="FF99CC">
              <a:alpha val="76000"/>
            </a:srgbClr>
          </a:solidFill>
        </p:spPr>
        <p:txBody>
          <a:bodyPr wrap="square" rtlCol="0">
            <a:spAutoFit/>
          </a:bodyPr>
          <a:lstStyle/>
          <a:p>
            <a:pPr algn="just"/>
            <a:r>
              <a:rPr lang="es-EC" sz="3200" dirty="0" smtClean="0">
                <a:solidFill>
                  <a:schemeClr val="bg1"/>
                </a:solidFill>
              </a:rPr>
              <a:t>La presente propuesta consta de 4 partes:</a:t>
            </a:r>
          </a:p>
          <a:p>
            <a:pPr algn="just"/>
            <a:endParaRPr lang="es-EC" sz="3200" dirty="0">
              <a:solidFill>
                <a:schemeClr val="bg1"/>
              </a:solidFill>
            </a:endParaRPr>
          </a:p>
          <a:p>
            <a:pPr marL="457200" indent="-457200" algn="just">
              <a:buFont typeface="Arial" panose="020B0604020202020204" pitchFamily="34" charset="0"/>
              <a:buChar char="•"/>
            </a:pPr>
            <a:r>
              <a:rPr lang="es-EC" sz="3200" dirty="0" smtClean="0">
                <a:solidFill>
                  <a:schemeClr val="bg1"/>
                </a:solidFill>
              </a:rPr>
              <a:t>Preparación Física</a:t>
            </a:r>
          </a:p>
          <a:p>
            <a:pPr marL="457200" indent="-457200" algn="just">
              <a:buFont typeface="Arial" panose="020B0604020202020204" pitchFamily="34" charset="0"/>
              <a:buChar char="•"/>
            </a:pPr>
            <a:r>
              <a:rPr lang="es-EC" sz="3200" dirty="0" smtClean="0">
                <a:solidFill>
                  <a:schemeClr val="bg1"/>
                </a:solidFill>
              </a:rPr>
              <a:t>Preparación Técnico-Táctica</a:t>
            </a:r>
          </a:p>
          <a:p>
            <a:pPr marL="457200" indent="-457200" algn="just">
              <a:buFont typeface="Arial" panose="020B0604020202020204" pitchFamily="34" charset="0"/>
              <a:buChar char="•"/>
            </a:pPr>
            <a:r>
              <a:rPr lang="es-EC" sz="3200" dirty="0" smtClean="0">
                <a:solidFill>
                  <a:schemeClr val="bg1"/>
                </a:solidFill>
              </a:rPr>
              <a:t>Preparación Teórica</a:t>
            </a:r>
          </a:p>
          <a:p>
            <a:pPr marL="457200" indent="-457200" algn="just">
              <a:buFont typeface="Arial" panose="020B0604020202020204" pitchFamily="34" charset="0"/>
              <a:buChar char="•"/>
            </a:pPr>
            <a:r>
              <a:rPr lang="es-EC" sz="3200" dirty="0" smtClean="0">
                <a:solidFill>
                  <a:schemeClr val="bg1"/>
                </a:solidFill>
              </a:rPr>
              <a:t>Preparación Psicológica</a:t>
            </a:r>
            <a:endParaRPr lang="es-EC" sz="3200" dirty="0">
              <a:solidFill>
                <a:schemeClr val="bg1"/>
              </a:solidFill>
            </a:endParaRPr>
          </a:p>
        </p:txBody>
      </p:sp>
      <p:sp>
        <p:nvSpPr>
          <p:cNvPr id="13" name="Rectángulo 12"/>
          <p:cNvSpPr/>
          <p:nvPr/>
        </p:nvSpPr>
        <p:spPr>
          <a:xfrm>
            <a:off x="2304968" y="1095838"/>
            <a:ext cx="7798930" cy="1754326"/>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bg1"/>
                </a:solidFill>
              </a:rPr>
              <a:t>Desarrollo del Plan de</a:t>
            </a:r>
          </a:p>
          <a:p>
            <a:pPr algn="ctr"/>
            <a:r>
              <a:rPr lang="es-ES" sz="5400" b="1" cap="none" spc="0" dirty="0" smtClean="0">
                <a:ln w="22225">
                  <a:solidFill>
                    <a:schemeClr val="accent2"/>
                  </a:solidFill>
                  <a:prstDash val="solid"/>
                </a:ln>
                <a:solidFill>
                  <a:schemeClr val="bg1"/>
                </a:solidFill>
                <a:effectLst/>
              </a:rPr>
              <a:t>Enseñanza-Aprendizaje</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648" y="3612658"/>
            <a:ext cx="2476500" cy="2476500"/>
          </a:xfrm>
          <a:prstGeom prst="rect">
            <a:avLst/>
          </a:prstGeom>
        </p:spPr>
      </p:pic>
    </p:spTree>
    <p:extLst>
      <p:ext uri="{BB962C8B-B14F-4D97-AF65-F5344CB8AC3E}">
        <p14:creationId xmlns:p14="http://schemas.microsoft.com/office/powerpoint/2010/main" val="18046478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2654478" y="157930"/>
            <a:ext cx="7099892"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PREPARACIÓN FÍSICA:</a:t>
            </a:r>
            <a:endParaRPr lang="es-ES" sz="5400" b="1" cap="none" spc="0" dirty="0" smtClean="0">
              <a:ln w="22225">
                <a:solidFill>
                  <a:schemeClr val="accent2"/>
                </a:solidFill>
                <a:prstDash val="solid"/>
              </a:ln>
              <a:solidFill>
                <a:srgbClr val="FF66CC"/>
              </a:solidFill>
              <a:effectLst/>
            </a:endParaRPr>
          </a:p>
        </p:txBody>
      </p:sp>
      <p:sp>
        <p:nvSpPr>
          <p:cNvPr id="12" name="CuadroTexto 11"/>
          <p:cNvSpPr txBox="1"/>
          <p:nvPr/>
        </p:nvSpPr>
        <p:spPr>
          <a:xfrm>
            <a:off x="502706" y="1180825"/>
            <a:ext cx="11240115" cy="1569660"/>
          </a:xfrm>
          <a:prstGeom prst="rect">
            <a:avLst/>
          </a:prstGeom>
          <a:solidFill>
            <a:srgbClr val="FF99CC">
              <a:alpha val="76000"/>
            </a:srgbClr>
          </a:solidFill>
        </p:spPr>
        <p:txBody>
          <a:bodyPr wrap="square" rtlCol="0">
            <a:spAutoFit/>
          </a:bodyPr>
          <a:lstStyle/>
          <a:p>
            <a:pPr lvl="1"/>
            <a:r>
              <a:rPr lang="es-EC" sz="3200" dirty="0" smtClean="0"/>
              <a:t>Los </a:t>
            </a:r>
            <a:r>
              <a:rPr lang="es-EC" sz="3200" dirty="0"/>
              <a:t>ejercicios se </a:t>
            </a:r>
            <a:r>
              <a:rPr lang="es-EC" sz="3200" dirty="0" smtClean="0"/>
              <a:t>realizaron </a:t>
            </a:r>
            <a:r>
              <a:rPr lang="es-EC" sz="3200" dirty="0"/>
              <a:t>con diferentes recursos: Aros, bancos, estacas, escalerilla, </a:t>
            </a:r>
            <a:r>
              <a:rPr lang="es-EC" sz="3200" dirty="0" smtClean="0"/>
              <a:t>líneas, </a:t>
            </a:r>
            <a:r>
              <a:rPr lang="es-EC" sz="3200" dirty="0"/>
              <a:t>vallas, conos, </a:t>
            </a:r>
            <a:r>
              <a:rPr lang="es-EC" sz="3200" dirty="0" smtClean="0"/>
              <a:t>globos, cuadriláteros.</a:t>
            </a:r>
          </a:p>
        </p:txBody>
      </p:sp>
      <p:pic>
        <p:nvPicPr>
          <p:cNvPr id="1028" name="Picture 4" descr="http://mlv-s2-p.mlstatic.com/ula-ula-para-ninos-y-adultos-12-por-480-bolivares-9263-MLV20013582144_122013-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134" y="5548079"/>
            <a:ext cx="1851150" cy="1140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4824351" y="5206182"/>
            <a:ext cx="1904583" cy="1334598"/>
          </a:xfrm>
          <a:prstGeom prst="rect">
            <a:avLst/>
          </a:prstGeom>
          <a:ln>
            <a:noFill/>
          </a:ln>
          <a:effectLst>
            <a:softEdge rad="112500"/>
          </a:effectLst>
        </p:spPr>
      </p:pic>
      <p:pic>
        <p:nvPicPr>
          <p:cNvPr id="3" name="Imagen 2"/>
          <p:cNvPicPr>
            <a:picLocks noChangeAspect="1"/>
          </p:cNvPicPr>
          <p:nvPr/>
        </p:nvPicPr>
        <p:blipFill>
          <a:blip r:embed="rId5"/>
          <a:stretch>
            <a:fillRect/>
          </a:stretch>
        </p:blipFill>
        <p:spPr>
          <a:xfrm>
            <a:off x="8318049" y="2951977"/>
            <a:ext cx="2060185" cy="2228100"/>
          </a:xfrm>
          <a:prstGeom prst="rect">
            <a:avLst/>
          </a:prstGeom>
          <a:ln>
            <a:noFill/>
          </a:ln>
          <a:effectLst>
            <a:softEdge rad="112500"/>
          </a:effectLst>
        </p:spPr>
      </p:pic>
      <p:pic>
        <p:nvPicPr>
          <p:cNvPr id="5" name="Imagen 4"/>
          <p:cNvPicPr>
            <a:picLocks noChangeAspect="1"/>
          </p:cNvPicPr>
          <p:nvPr/>
        </p:nvPicPr>
        <p:blipFill>
          <a:blip r:embed="rId6"/>
          <a:stretch>
            <a:fillRect/>
          </a:stretch>
        </p:blipFill>
        <p:spPr>
          <a:xfrm>
            <a:off x="1487526" y="5074087"/>
            <a:ext cx="1882271" cy="1326711"/>
          </a:xfrm>
          <a:prstGeom prst="rect">
            <a:avLst/>
          </a:prstGeom>
          <a:ln>
            <a:noFill/>
          </a:ln>
          <a:effectLst>
            <a:softEdge rad="112500"/>
          </a:effectLst>
        </p:spPr>
      </p:pic>
      <p:pic>
        <p:nvPicPr>
          <p:cNvPr id="6" name="Imagen 5"/>
          <p:cNvPicPr>
            <a:picLocks noChangeAspect="1"/>
          </p:cNvPicPr>
          <p:nvPr/>
        </p:nvPicPr>
        <p:blipFill>
          <a:blip r:embed="rId7"/>
          <a:stretch>
            <a:fillRect/>
          </a:stretch>
        </p:blipFill>
        <p:spPr>
          <a:xfrm>
            <a:off x="1348357" y="3101990"/>
            <a:ext cx="2248599" cy="1684015"/>
          </a:xfrm>
          <a:prstGeom prst="rect">
            <a:avLst/>
          </a:prstGeom>
          <a:ln>
            <a:noFill/>
          </a:ln>
          <a:effectLst>
            <a:softEdge rad="112500"/>
          </a:effectLst>
        </p:spPr>
      </p:pic>
      <p:pic>
        <p:nvPicPr>
          <p:cNvPr id="7" name="Imagen 6">
            <a:hlinkClick r:id="rId8" action="ppaction://hlinkfile"/>
          </p:cNvPr>
          <p:cNvPicPr>
            <a:picLocks noChangeAspect="1"/>
          </p:cNvPicPr>
          <p:nvPr/>
        </p:nvPicPr>
        <p:blipFill>
          <a:blip r:embed="rId9"/>
          <a:stretch>
            <a:fillRect/>
          </a:stretch>
        </p:blipFill>
        <p:spPr>
          <a:xfrm>
            <a:off x="4937869" y="2971046"/>
            <a:ext cx="1669045" cy="1945901"/>
          </a:xfrm>
          <a:prstGeom prst="rect">
            <a:avLst/>
          </a:prstGeom>
          <a:ln>
            <a:noFill/>
          </a:ln>
          <a:effectLst>
            <a:softEdge rad="112500"/>
          </a:effectLst>
        </p:spPr>
      </p:pic>
    </p:spTree>
    <p:extLst>
      <p:ext uri="{BB962C8B-B14F-4D97-AF65-F5344CB8AC3E}">
        <p14:creationId xmlns:p14="http://schemas.microsoft.com/office/powerpoint/2010/main" val="1625545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2654478" y="138475"/>
            <a:ext cx="7099892"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PREPARACIÓN FÍSICA:</a:t>
            </a:r>
            <a:endParaRPr lang="es-ES" sz="5400" b="1" cap="none" spc="0" dirty="0" smtClean="0">
              <a:ln w="22225">
                <a:solidFill>
                  <a:schemeClr val="accent2"/>
                </a:solidFill>
                <a:prstDash val="solid"/>
              </a:ln>
              <a:solidFill>
                <a:srgbClr val="FF66CC"/>
              </a:solidFill>
              <a:effectLst/>
            </a:endParaRPr>
          </a:p>
        </p:txBody>
      </p:sp>
      <p:sp>
        <p:nvSpPr>
          <p:cNvPr id="7" name="Rectángulo 6"/>
          <p:cNvSpPr/>
          <p:nvPr/>
        </p:nvSpPr>
        <p:spPr>
          <a:xfrm>
            <a:off x="6607010" y="1113960"/>
            <a:ext cx="5243422" cy="830997"/>
          </a:xfrm>
          <a:prstGeom prst="rect">
            <a:avLst/>
          </a:prstGeom>
          <a:noFill/>
        </p:spPr>
        <p:txBody>
          <a:bodyPr wrap="none" lIns="91440" tIns="45720" rIns="91440" bIns="45720">
            <a:spAutoFit/>
          </a:bodyPr>
          <a:lstStyle/>
          <a:p>
            <a:pPr algn="ctr"/>
            <a:r>
              <a:rPr lang="es-ES" sz="4800" b="1" dirty="0" smtClean="0">
                <a:ln w="22225">
                  <a:solidFill>
                    <a:schemeClr val="bg1"/>
                  </a:solidFill>
                  <a:prstDash val="solid"/>
                </a:ln>
                <a:solidFill>
                  <a:srgbClr val="FF6600"/>
                </a:solidFill>
              </a:rPr>
              <a:t>Fase Apropiación </a:t>
            </a:r>
            <a:endParaRPr lang="es-ES" sz="4800" b="1" cap="none" spc="0" dirty="0" smtClean="0">
              <a:ln w="22225">
                <a:solidFill>
                  <a:schemeClr val="bg1"/>
                </a:solidFill>
                <a:prstDash val="solid"/>
              </a:ln>
              <a:solidFill>
                <a:srgbClr val="FF6600"/>
              </a:solidFill>
              <a:effectLst/>
            </a:endParaRPr>
          </a:p>
        </p:txBody>
      </p:sp>
      <p:sp>
        <p:nvSpPr>
          <p:cNvPr id="8" name="CuadroTexto 7"/>
          <p:cNvSpPr txBox="1"/>
          <p:nvPr/>
        </p:nvSpPr>
        <p:spPr>
          <a:xfrm>
            <a:off x="584366" y="2147522"/>
            <a:ext cx="11240115" cy="1569660"/>
          </a:xfrm>
          <a:prstGeom prst="rect">
            <a:avLst/>
          </a:prstGeom>
          <a:solidFill>
            <a:srgbClr val="FF99CC">
              <a:alpha val="76000"/>
            </a:srgbClr>
          </a:solidFill>
        </p:spPr>
        <p:txBody>
          <a:bodyPr wrap="square" rtlCol="0">
            <a:spAutoFit/>
          </a:bodyPr>
          <a:lstStyle/>
          <a:p>
            <a:r>
              <a:rPr lang="es-EC" sz="2400" dirty="0"/>
              <a:t>Caminar y correr libremente:</a:t>
            </a:r>
          </a:p>
          <a:p>
            <a:r>
              <a:rPr lang="es-EC" sz="2400" dirty="0"/>
              <a:t>Acción de recorrer un cierto espacio lineal, aumentando el ritmo de carrera al sobrepasar la altura de los conos dispuestos a lo largo del terreno de juego y hacer la canasta</a:t>
            </a:r>
            <a:r>
              <a:rPr lang="es-EC" sz="2400" dirty="0" smtClean="0"/>
              <a:t>.</a:t>
            </a:r>
            <a:endParaRPr lang="es-EC" sz="2400" dirty="0"/>
          </a:p>
        </p:txBody>
      </p:sp>
      <p:pic>
        <p:nvPicPr>
          <p:cNvPr id="11" name="Imagen 10"/>
          <p:cNvPicPr/>
          <p:nvPr/>
        </p:nvPicPr>
        <p:blipFill>
          <a:blip r:embed="rId3" cstate="print"/>
          <a:srcRect/>
          <a:stretch>
            <a:fillRect/>
          </a:stretch>
        </p:blipFill>
        <p:spPr bwMode="auto">
          <a:xfrm>
            <a:off x="3343910" y="4383798"/>
            <a:ext cx="5198511" cy="1655051"/>
          </a:xfrm>
          <a:prstGeom prst="rect">
            <a:avLst/>
          </a:prstGeom>
          <a:ln w="57150">
            <a:solidFill>
              <a:srgbClr val="FF6600"/>
            </a:solidFill>
            <a:prstDash val="soli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0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7" name="Rectángulo 6"/>
          <p:cNvSpPr/>
          <p:nvPr/>
        </p:nvSpPr>
        <p:spPr>
          <a:xfrm>
            <a:off x="4627506" y="466260"/>
            <a:ext cx="7244291" cy="830997"/>
          </a:xfrm>
          <a:prstGeom prst="rect">
            <a:avLst/>
          </a:prstGeom>
          <a:noFill/>
        </p:spPr>
        <p:txBody>
          <a:bodyPr wrap="none" lIns="91440" tIns="45720" rIns="91440" bIns="45720">
            <a:spAutoFit/>
          </a:bodyPr>
          <a:lstStyle/>
          <a:p>
            <a:pPr algn="ctr"/>
            <a:r>
              <a:rPr lang="es-ES" sz="4800" b="1" dirty="0" smtClean="0">
                <a:ln w="22225">
                  <a:solidFill>
                    <a:schemeClr val="bg1"/>
                  </a:solidFill>
                  <a:prstDash val="solid"/>
                </a:ln>
                <a:solidFill>
                  <a:srgbClr val="FF6600"/>
                </a:solidFill>
              </a:rPr>
              <a:t>Fase Perfeccionamiento </a:t>
            </a:r>
            <a:endParaRPr lang="es-ES" sz="4800" b="1" cap="none" spc="0" dirty="0" smtClean="0">
              <a:ln w="22225">
                <a:solidFill>
                  <a:schemeClr val="bg1"/>
                </a:solidFill>
                <a:prstDash val="solid"/>
              </a:ln>
              <a:solidFill>
                <a:srgbClr val="FF6600"/>
              </a:solidFill>
              <a:effectLst/>
            </a:endParaRPr>
          </a:p>
        </p:txBody>
      </p:sp>
      <p:sp>
        <p:nvSpPr>
          <p:cNvPr id="10" name="CuadroTexto 9"/>
          <p:cNvSpPr txBox="1"/>
          <p:nvPr/>
        </p:nvSpPr>
        <p:spPr>
          <a:xfrm>
            <a:off x="512622" y="1763517"/>
            <a:ext cx="11240115" cy="1938992"/>
          </a:xfrm>
          <a:prstGeom prst="rect">
            <a:avLst/>
          </a:prstGeom>
          <a:solidFill>
            <a:srgbClr val="FF99CC">
              <a:alpha val="76000"/>
            </a:srgbClr>
          </a:solidFill>
        </p:spPr>
        <p:txBody>
          <a:bodyPr wrap="square" rtlCol="0">
            <a:spAutoFit/>
          </a:bodyPr>
          <a:lstStyle/>
          <a:p>
            <a:pPr algn="just"/>
            <a:r>
              <a:rPr lang="es-EC" sz="2400" dirty="0"/>
              <a:t>Circuito con material diferente:</a:t>
            </a:r>
          </a:p>
          <a:p>
            <a:pPr algn="just"/>
            <a:r>
              <a:rPr lang="es-EC" sz="2400" dirty="0"/>
              <a:t>Acción de recorrer un cierto espacio lineal, con el esquema motor de lanzar, mirando que el desplazamiento, en el espacio, se realice según la aparición de los diferentes problemas, que son una combinación de las diferentes capacidades coordinativas.</a:t>
            </a:r>
          </a:p>
        </p:txBody>
      </p:sp>
      <p:pic>
        <p:nvPicPr>
          <p:cNvPr id="11" name="Imagen 10"/>
          <p:cNvPicPr/>
          <p:nvPr/>
        </p:nvPicPr>
        <p:blipFill>
          <a:blip r:embed="rId3" cstate="print"/>
          <a:srcRect/>
          <a:stretch>
            <a:fillRect/>
          </a:stretch>
        </p:blipFill>
        <p:spPr bwMode="auto">
          <a:xfrm>
            <a:off x="4235116" y="4263566"/>
            <a:ext cx="3736340" cy="2064258"/>
          </a:xfrm>
          <a:prstGeom prst="rect">
            <a:avLst/>
          </a:prstGeom>
          <a:noFill/>
          <a:ln w="9525">
            <a:solidFill>
              <a:srgbClr val="FF6600"/>
            </a:solidFill>
            <a:miter lim="800000"/>
            <a:headEnd/>
            <a:tailEnd/>
          </a:ln>
        </p:spPr>
      </p:pic>
    </p:spTree>
    <p:extLst>
      <p:ext uri="{BB962C8B-B14F-4D97-AF65-F5344CB8AC3E}">
        <p14:creationId xmlns:p14="http://schemas.microsoft.com/office/powerpoint/2010/main" val="2634082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reetballblog.com/wp-content/uploads/2010/05/Michael_Jordan_Wallpaper_00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87662"/>
            <a:ext cx="1219200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
            <a:ext cx="12192000" cy="30861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solidFill>
                <a:srgbClr val="FFC000"/>
              </a:solidFill>
            </a:endParaRPr>
          </a:p>
        </p:txBody>
      </p:sp>
      <p:sp>
        <p:nvSpPr>
          <p:cNvPr id="5" name="CuadroTexto 4"/>
          <p:cNvSpPr txBox="1"/>
          <p:nvPr/>
        </p:nvSpPr>
        <p:spPr>
          <a:xfrm>
            <a:off x="1091047" y="839774"/>
            <a:ext cx="10515600" cy="1477328"/>
          </a:xfrm>
          <a:prstGeom prst="rect">
            <a:avLst/>
          </a:prstGeom>
          <a:gradFill flip="none" rotWithShape="1">
            <a:gsLst>
              <a:gs pos="0">
                <a:schemeClr val="accent2">
                  <a:satMod val="103000"/>
                  <a:lumMod val="102000"/>
                  <a:tint val="94000"/>
                </a:schemeClr>
              </a:gs>
              <a:gs pos="46000">
                <a:schemeClr val="accent2">
                  <a:satMod val="110000"/>
                  <a:lumMod val="100000"/>
                  <a:shade val="100000"/>
                </a:schemeClr>
              </a:gs>
              <a:gs pos="100000">
                <a:schemeClr val="accent2">
                  <a:lumMod val="99000"/>
                  <a:satMod val="120000"/>
                  <a:shade val="78000"/>
                </a:schemeClr>
              </a:gs>
            </a:gsLst>
            <a:path path="shap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s-EC" sz="3000" dirty="0" smtClean="0">
                <a:solidFill>
                  <a:schemeClr val="bg1"/>
                </a:solidFill>
                <a:latin typeface="Trebuchet MS" panose="020B0603020202020204" pitchFamily="34" charset="0"/>
              </a:rPr>
              <a:t>Analizar la incidencia de las capacidades coordinativas especiales en la ejecución del tiro al aro en movimiento en la categoría sub. 12 de baloncesto del Colegio Los Pinos.</a:t>
            </a:r>
          </a:p>
        </p:txBody>
      </p:sp>
      <p:sp>
        <p:nvSpPr>
          <p:cNvPr id="6" name="Título 1"/>
          <p:cNvSpPr txBox="1">
            <a:spLocks/>
          </p:cNvSpPr>
          <p:nvPr/>
        </p:nvSpPr>
        <p:spPr>
          <a:xfrm>
            <a:off x="-349827" y="252758"/>
            <a:ext cx="1676400" cy="6794432"/>
          </a:xfrm>
          <a:prstGeom prst="rect">
            <a:avLst/>
          </a:prstGeom>
        </p:spPr>
        <p:txBody>
          <a:bodyPr vert="wordArt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600" b="1" i="1" dirty="0" smtClean="0">
                <a:solidFill>
                  <a:srgbClr val="FFC000"/>
                </a:solidFill>
                <a:latin typeface="+mn-lt"/>
              </a:rPr>
              <a:t>OBJETIVOS</a:t>
            </a:r>
            <a:endParaRPr lang="es-EC" sz="3600" b="1" i="1" dirty="0">
              <a:solidFill>
                <a:srgbClr val="FFC000"/>
              </a:solidFill>
              <a:latin typeface="+mn-lt"/>
            </a:endParaRPr>
          </a:p>
        </p:txBody>
      </p:sp>
      <p:sp>
        <p:nvSpPr>
          <p:cNvPr id="7" name="Título 1"/>
          <p:cNvSpPr txBox="1">
            <a:spLocks/>
          </p:cNvSpPr>
          <p:nvPr/>
        </p:nvSpPr>
        <p:spPr>
          <a:xfrm>
            <a:off x="1205348" y="-2069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b="1" i="1" dirty="0" smtClean="0">
                <a:solidFill>
                  <a:srgbClr val="FFC000"/>
                </a:solidFill>
                <a:latin typeface="+mn-lt"/>
              </a:rPr>
              <a:t>OBJETIVO GENERAL:</a:t>
            </a:r>
            <a:endParaRPr lang="es-EC" sz="4000" b="1" i="1" dirty="0">
              <a:solidFill>
                <a:srgbClr val="FFC000"/>
              </a:solidFill>
              <a:latin typeface="+mn-lt"/>
            </a:endParaRPr>
          </a:p>
        </p:txBody>
      </p:sp>
      <p:sp>
        <p:nvSpPr>
          <p:cNvPr id="8" name="Título 1"/>
          <p:cNvSpPr txBox="1">
            <a:spLocks/>
          </p:cNvSpPr>
          <p:nvPr/>
        </p:nvSpPr>
        <p:spPr>
          <a:xfrm>
            <a:off x="5604163" y="2090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i="1" dirty="0" smtClean="0">
                <a:solidFill>
                  <a:srgbClr val="FFC000"/>
                </a:solidFill>
                <a:latin typeface="+mn-lt"/>
              </a:rPr>
              <a:t>OBJETIVOS ESPECÍFICOS:</a:t>
            </a:r>
            <a:endParaRPr lang="es-EC" sz="4000" b="1" i="1" dirty="0">
              <a:solidFill>
                <a:srgbClr val="FFC000"/>
              </a:solidFill>
              <a:latin typeface="+mn-lt"/>
            </a:endParaRPr>
          </a:p>
        </p:txBody>
      </p:sp>
      <p:sp>
        <p:nvSpPr>
          <p:cNvPr id="9" name="CuadroTexto 8"/>
          <p:cNvSpPr txBox="1"/>
          <p:nvPr/>
        </p:nvSpPr>
        <p:spPr>
          <a:xfrm>
            <a:off x="1091047" y="3209528"/>
            <a:ext cx="10515600" cy="3785652"/>
          </a:xfrm>
          <a:prstGeom prst="rect">
            <a:avLst/>
          </a:prstGeom>
          <a:gradFill flip="none" rotWithShape="1">
            <a:gsLst>
              <a:gs pos="0">
                <a:schemeClr val="accent2">
                  <a:satMod val="103000"/>
                  <a:lumMod val="102000"/>
                  <a:tint val="94000"/>
                </a:schemeClr>
              </a:gs>
              <a:gs pos="46000">
                <a:schemeClr val="accent2">
                  <a:satMod val="110000"/>
                  <a:lumMod val="100000"/>
                  <a:shade val="100000"/>
                </a:schemeClr>
              </a:gs>
              <a:gs pos="100000">
                <a:schemeClr val="accent2">
                  <a:lumMod val="99000"/>
                  <a:satMod val="120000"/>
                  <a:shade val="78000"/>
                </a:schemeClr>
              </a:gs>
            </a:gsLst>
            <a:path path="shap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s-EC"/>
            </a:defPPr>
            <a:lvl1pPr algn="just">
              <a:defRPr sz="3000">
                <a:solidFill>
                  <a:schemeClr val="bg1"/>
                </a:solidFill>
                <a:latin typeface="Trebuchet MS" panose="020B0603020202020204" pitchFamily="34" charset="0"/>
              </a:defRPr>
            </a:lvl1pPr>
          </a:lstStyle>
          <a:p>
            <a:pPr marL="457200" indent="-457200">
              <a:buFont typeface="Arial" panose="020B0604020202020204" pitchFamily="34" charset="0"/>
              <a:buChar char="•"/>
            </a:pPr>
            <a:r>
              <a:rPr lang="es-EC" dirty="0"/>
              <a:t>Evaluar la ejecución técnica del tiro al aro en movimiento.</a:t>
            </a:r>
          </a:p>
          <a:p>
            <a:pPr marL="457200" indent="-457200">
              <a:buFont typeface="Arial" panose="020B0604020202020204" pitchFamily="34" charset="0"/>
              <a:buChar char="•"/>
            </a:pPr>
            <a:r>
              <a:rPr lang="es-EC" dirty="0"/>
              <a:t>Evaluar las capacidades coordinativas especiales.</a:t>
            </a:r>
          </a:p>
          <a:p>
            <a:pPr marL="457200" indent="-457200">
              <a:buFont typeface="Arial" panose="020B0604020202020204" pitchFamily="34" charset="0"/>
              <a:buChar char="•"/>
            </a:pPr>
            <a:r>
              <a:rPr lang="es-EC" dirty="0"/>
              <a:t>Elaborar un plan de enseñanza-aprendizaje sobre las capacidades coordinativas para desarrollar la técnica del tiro al aro en movimiento.</a:t>
            </a:r>
          </a:p>
          <a:p>
            <a:pPr marL="457200" indent="-457200">
              <a:buFont typeface="Arial" panose="020B0604020202020204" pitchFamily="34" charset="0"/>
              <a:buChar char="•"/>
            </a:pPr>
            <a:r>
              <a:rPr lang="es-EC" dirty="0"/>
              <a:t>Aplicar el plan de enseñanza-aprendizaje.</a:t>
            </a:r>
          </a:p>
          <a:p>
            <a:pPr marL="457200" indent="-457200">
              <a:buFont typeface="Arial" panose="020B0604020202020204" pitchFamily="34" charset="0"/>
              <a:buChar char="•"/>
            </a:pPr>
            <a:r>
              <a:rPr lang="es-EC" dirty="0"/>
              <a:t>Proponer el plan de enseñanza-aprendizaje.</a:t>
            </a:r>
          </a:p>
        </p:txBody>
      </p:sp>
    </p:spTree>
    <p:extLst>
      <p:ext uri="{BB962C8B-B14F-4D97-AF65-F5344CB8AC3E}">
        <p14:creationId xmlns:p14="http://schemas.microsoft.com/office/powerpoint/2010/main" val="3276516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7" name="Rectángulo 6"/>
          <p:cNvSpPr/>
          <p:nvPr/>
        </p:nvSpPr>
        <p:spPr>
          <a:xfrm>
            <a:off x="6078223" y="466260"/>
            <a:ext cx="5793574" cy="830997"/>
          </a:xfrm>
          <a:prstGeom prst="rect">
            <a:avLst/>
          </a:prstGeom>
          <a:noFill/>
        </p:spPr>
        <p:txBody>
          <a:bodyPr wrap="none" lIns="91440" tIns="45720" rIns="91440" bIns="45720">
            <a:spAutoFit/>
          </a:bodyPr>
          <a:lstStyle/>
          <a:p>
            <a:pPr algn="ctr"/>
            <a:r>
              <a:rPr lang="es-ES" sz="4800" b="1" dirty="0" smtClean="0">
                <a:ln w="22225">
                  <a:solidFill>
                    <a:schemeClr val="accent2"/>
                  </a:solidFill>
                  <a:prstDash val="solid"/>
                </a:ln>
                <a:solidFill>
                  <a:srgbClr val="FF66CC"/>
                </a:solidFill>
              </a:rPr>
              <a:t>Fase Estabilización </a:t>
            </a:r>
            <a:endParaRPr lang="es-ES" sz="4800" b="1" cap="none" spc="0" dirty="0" smtClean="0">
              <a:ln w="22225">
                <a:solidFill>
                  <a:schemeClr val="accent2"/>
                </a:solidFill>
                <a:prstDash val="solid"/>
              </a:ln>
              <a:solidFill>
                <a:srgbClr val="FF66CC"/>
              </a:solidFill>
              <a:effectLst/>
            </a:endParaRPr>
          </a:p>
        </p:txBody>
      </p:sp>
      <p:sp>
        <p:nvSpPr>
          <p:cNvPr id="8" name="CuadroTexto 7"/>
          <p:cNvSpPr txBox="1"/>
          <p:nvPr/>
        </p:nvSpPr>
        <p:spPr>
          <a:xfrm>
            <a:off x="631682" y="1687317"/>
            <a:ext cx="11240115" cy="1938992"/>
          </a:xfrm>
          <a:prstGeom prst="rect">
            <a:avLst/>
          </a:prstGeom>
          <a:solidFill>
            <a:srgbClr val="FF99CC">
              <a:alpha val="76000"/>
            </a:srgbClr>
          </a:solidFill>
        </p:spPr>
        <p:txBody>
          <a:bodyPr wrap="square" rtlCol="0">
            <a:spAutoFit/>
          </a:bodyPr>
          <a:lstStyle/>
          <a:p>
            <a:r>
              <a:rPr lang="es-EC" sz="2400" dirty="0"/>
              <a:t>Ir de A – B individualmente:</a:t>
            </a:r>
          </a:p>
          <a:p>
            <a:r>
              <a:rPr lang="es-EC" sz="2400" dirty="0"/>
              <a:t>Guardar el equilibrio en la carrera (tiro).</a:t>
            </a:r>
          </a:p>
          <a:p>
            <a:r>
              <a:rPr lang="es-EC" sz="2400" dirty="0"/>
              <a:t>Acción de recorrer un espacio (hasta medio campo) con el esquema </a:t>
            </a:r>
            <a:r>
              <a:rPr lang="es-EC" sz="2400" dirty="0" smtClean="0"/>
              <a:t>motor </a:t>
            </a:r>
            <a:r>
              <a:rPr lang="es-EC" sz="2400" dirty="0"/>
              <a:t>de caminar  correr, botando la pelota, girando alrededor de un cono sin perder el equilibrio, y finalizar en tiro a la canasta</a:t>
            </a:r>
            <a:r>
              <a:rPr lang="es-EC" sz="2400" dirty="0" smtClean="0"/>
              <a:t>.</a:t>
            </a:r>
            <a:endParaRPr lang="es-EC" sz="2400" dirty="0"/>
          </a:p>
        </p:txBody>
      </p:sp>
      <p:pic>
        <p:nvPicPr>
          <p:cNvPr id="6" name="Imagen 5"/>
          <p:cNvPicPr/>
          <p:nvPr/>
        </p:nvPicPr>
        <p:blipFill>
          <a:blip r:embed="rId3" cstate="print"/>
          <a:srcRect/>
          <a:stretch>
            <a:fillRect/>
          </a:stretch>
        </p:blipFill>
        <p:spPr bwMode="auto">
          <a:xfrm>
            <a:off x="3850279" y="4184332"/>
            <a:ext cx="4455887" cy="1987868"/>
          </a:xfrm>
          <a:prstGeom prst="rect">
            <a:avLst/>
          </a:prstGeom>
          <a:noFill/>
          <a:ln w="9525">
            <a:noFill/>
            <a:miter lim="800000"/>
            <a:headEnd/>
            <a:tailEnd/>
          </a:ln>
        </p:spPr>
      </p:pic>
    </p:spTree>
    <p:extLst>
      <p:ext uri="{BB962C8B-B14F-4D97-AF65-F5344CB8AC3E}">
        <p14:creationId xmlns:p14="http://schemas.microsoft.com/office/powerpoint/2010/main" val="1738647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1916360" y="199545"/>
            <a:ext cx="8957132" cy="769441"/>
          </a:xfrm>
          <a:prstGeom prst="rect">
            <a:avLst/>
          </a:prstGeom>
          <a:noFill/>
        </p:spPr>
        <p:txBody>
          <a:bodyPr wrap="none" lIns="91440" tIns="45720" rIns="91440" bIns="45720">
            <a:spAutoFit/>
          </a:bodyPr>
          <a:lstStyle/>
          <a:p>
            <a:pPr algn="ctr"/>
            <a:r>
              <a:rPr lang="es-ES" sz="4400" b="1" dirty="0" smtClean="0">
                <a:ln w="22225">
                  <a:solidFill>
                    <a:schemeClr val="accent2"/>
                  </a:solidFill>
                  <a:prstDash val="solid"/>
                </a:ln>
                <a:solidFill>
                  <a:srgbClr val="FF66CC"/>
                </a:solidFill>
              </a:rPr>
              <a:t>PREPARACIÓN TÉCNICO-TÁCTICO:</a:t>
            </a:r>
            <a:endParaRPr lang="es-ES" sz="4400" b="1" cap="none" spc="0" dirty="0" smtClean="0">
              <a:ln w="22225">
                <a:solidFill>
                  <a:schemeClr val="accent2"/>
                </a:solidFill>
                <a:prstDash val="solid"/>
              </a:ln>
              <a:solidFill>
                <a:srgbClr val="FF66CC"/>
              </a:solidFill>
              <a:effectLst/>
            </a:endParaRPr>
          </a:p>
        </p:txBody>
      </p:sp>
      <p:sp>
        <p:nvSpPr>
          <p:cNvPr id="12" name="CuadroTexto 11"/>
          <p:cNvSpPr txBox="1"/>
          <p:nvPr/>
        </p:nvSpPr>
        <p:spPr>
          <a:xfrm>
            <a:off x="584366" y="2147522"/>
            <a:ext cx="11240115" cy="2308324"/>
          </a:xfrm>
          <a:prstGeom prst="rect">
            <a:avLst/>
          </a:prstGeom>
          <a:solidFill>
            <a:srgbClr val="FF99CC">
              <a:alpha val="76000"/>
            </a:srgbClr>
          </a:solidFill>
        </p:spPr>
        <p:txBody>
          <a:bodyPr wrap="square" rtlCol="0">
            <a:spAutoFit/>
          </a:bodyPr>
          <a:lstStyle/>
          <a:p>
            <a:pPr algn="just"/>
            <a:r>
              <a:rPr lang="es-EC" sz="2400" dirty="0"/>
              <a:t>Circuito Lineal</a:t>
            </a:r>
          </a:p>
          <a:p>
            <a:pPr algn="just"/>
            <a:r>
              <a:rPr lang="es-EC" sz="2400" dirty="0"/>
              <a:t>Saltar según el obstáculo que </a:t>
            </a:r>
            <a:r>
              <a:rPr lang="es-EC" sz="2400" dirty="0" smtClean="0"/>
              <a:t>se </a:t>
            </a:r>
            <a:r>
              <a:rPr lang="es-EC" sz="2400" dirty="0"/>
              <a:t>encuentre. </a:t>
            </a:r>
          </a:p>
          <a:p>
            <a:pPr algn="just"/>
            <a:r>
              <a:rPr lang="es-EC" sz="2400" dirty="0"/>
              <a:t>Acción de recorrer un circuito lineal de obstáculos con el esquema motor de saltar diferenciando el salto con pies juntos o con un pie según el tipo de problema que genera el </a:t>
            </a:r>
            <a:r>
              <a:rPr lang="es-EC" sz="2400" dirty="0" smtClean="0"/>
              <a:t>objeto </a:t>
            </a:r>
            <a:r>
              <a:rPr lang="es-EC" sz="2400" dirty="0"/>
              <a:t>que se encuentre el niño en cada caso. (con </a:t>
            </a:r>
            <a:r>
              <a:rPr lang="es-EC" sz="2400" dirty="0" smtClean="0"/>
              <a:t>balón en ambas manos)</a:t>
            </a:r>
            <a:endParaRPr lang="es-EC" sz="2400" dirty="0"/>
          </a:p>
        </p:txBody>
      </p:sp>
      <p:sp>
        <p:nvSpPr>
          <p:cNvPr id="6" name="Rectángulo 5"/>
          <p:cNvSpPr/>
          <p:nvPr/>
        </p:nvSpPr>
        <p:spPr>
          <a:xfrm>
            <a:off x="6626060" y="1026710"/>
            <a:ext cx="5243422" cy="830997"/>
          </a:xfrm>
          <a:prstGeom prst="rect">
            <a:avLst/>
          </a:prstGeom>
          <a:noFill/>
        </p:spPr>
        <p:txBody>
          <a:bodyPr wrap="none" lIns="91440" tIns="45720" rIns="91440" bIns="45720">
            <a:spAutoFit/>
          </a:bodyPr>
          <a:lstStyle/>
          <a:p>
            <a:pPr algn="ctr"/>
            <a:r>
              <a:rPr lang="es-ES" sz="4800" b="1" dirty="0" smtClean="0">
                <a:ln w="22225">
                  <a:solidFill>
                    <a:schemeClr val="accent2"/>
                  </a:solidFill>
                  <a:prstDash val="solid"/>
                </a:ln>
                <a:solidFill>
                  <a:srgbClr val="FF66CC"/>
                </a:solidFill>
              </a:rPr>
              <a:t>Fase Apropiación </a:t>
            </a:r>
            <a:endParaRPr lang="es-ES" sz="4800" b="1" cap="none" spc="0" dirty="0" smtClean="0">
              <a:ln w="22225">
                <a:solidFill>
                  <a:schemeClr val="accent2"/>
                </a:solidFill>
                <a:prstDash val="solid"/>
              </a:ln>
              <a:solidFill>
                <a:srgbClr val="FF66CC"/>
              </a:solidFill>
              <a:effectLst/>
            </a:endParaRPr>
          </a:p>
        </p:txBody>
      </p:sp>
      <p:pic>
        <p:nvPicPr>
          <p:cNvPr id="7" name="Imagen 6"/>
          <p:cNvPicPr/>
          <p:nvPr/>
        </p:nvPicPr>
        <p:blipFill>
          <a:blip r:embed="rId3" cstate="print"/>
          <a:srcRect/>
          <a:stretch>
            <a:fillRect/>
          </a:stretch>
        </p:blipFill>
        <p:spPr bwMode="auto">
          <a:xfrm>
            <a:off x="4189964" y="4611384"/>
            <a:ext cx="3925336" cy="1991984"/>
          </a:xfrm>
          <a:prstGeom prst="rect">
            <a:avLst/>
          </a:prstGeom>
          <a:noFill/>
          <a:ln w="9525">
            <a:noFill/>
            <a:miter lim="800000"/>
            <a:headEnd/>
            <a:tailEnd/>
          </a:ln>
        </p:spPr>
      </p:pic>
    </p:spTree>
    <p:extLst>
      <p:ext uri="{BB962C8B-B14F-4D97-AF65-F5344CB8AC3E}">
        <p14:creationId xmlns:p14="http://schemas.microsoft.com/office/powerpoint/2010/main" val="227529900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2" name="CuadroTexto 11"/>
          <p:cNvSpPr txBox="1"/>
          <p:nvPr/>
        </p:nvSpPr>
        <p:spPr>
          <a:xfrm>
            <a:off x="458797" y="1365262"/>
            <a:ext cx="11240115" cy="2308324"/>
          </a:xfrm>
          <a:prstGeom prst="rect">
            <a:avLst/>
          </a:prstGeom>
          <a:solidFill>
            <a:srgbClr val="FF99CC">
              <a:alpha val="76000"/>
            </a:srgbClr>
          </a:solidFill>
        </p:spPr>
        <p:txBody>
          <a:bodyPr wrap="square" rtlCol="0">
            <a:spAutoFit/>
          </a:bodyPr>
          <a:lstStyle/>
          <a:p>
            <a:r>
              <a:rPr lang="es-EC" sz="2400" dirty="0"/>
              <a:t>Circuito con aros:</a:t>
            </a:r>
          </a:p>
          <a:p>
            <a:r>
              <a:rPr lang="es-EC" sz="2400" dirty="0"/>
              <a:t>Un pie en cada aro velocidad sin tropezarse.</a:t>
            </a:r>
          </a:p>
          <a:p>
            <a:pPr algn="just"/>
            <a:r>
              <a:rPr lang="es-EC" sz="2400" dirty="0"/>
              <a:t>Acción de recorrer unos circuitos lineales preestablecidos de aros con el esquema motor de correr diferenciando el tipo de trayectoria según la posición de los aros que nos encontremos en cada caso. Especial atención a la finalización del problema, la entrada. El lanzamiento debe ser bien dirigido</a:t>
            </a:r>
          </a:p>
        </p:txBody>
      </p:sp>
      <p:sp>
        <p:nvSpPr>
          <p:cNvPr id="6" name="Rectángulo 5"/>
          <p:cNvSpPr/>
          <p:nvPr/>
        </p:nvSpPr>
        <p:spPr>
          <a:xfrm>
            <a:off x="3944529" y="220966"/>
            <a:ext cx="8117159"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Fase Perfeccionamiento </a:t>
            </a:r>
            <a:endParaRPr lang="es-ES" sz="5400" b="1" cap="none" spc="0" dirty="0" smtClean="0">
              <a:ln w="22225">
                <a:solidFill>
                  <a:schemeClr val="accent2"/>
                </a:solidFill>
                <a:prstDash val="solid"/>
              </a:ln>
              <a:solidFill>
                <a:srgbClr val="FF66CC"/>
              </a:solidFill>
              <a:effectLst/>
            </a:endParaRPr>
          </a:p>
        </p:txBody>
      </p:sp>
      <p:pic>
        <p:nvPicPr>
          <p:cNvPr id="7" name="Imagen 6"/>
          <p:cNvPicPr/>
          <p:nvPr/>
        </p:nvPicPr>
        <p:blipFill>
          <a:blip r:embed="rId3" cstate="print"/>
          <a:srcRect/>
          <a:stretch>
            <a:fillRect/>
          </a:stretch>
        </p:blipFill>
        <p:spPr bwMode="auto">
          <a:xfrm>
            <a:off x="4029392" y="3961166"/>
            <a:ext cx="4513029" cy="2640136"/>
          </a:xfrm>
          <a:prstGeom prst="rect">
            <a:avLst/>
          </a:prstGeom>
          <a:noFill/>
          <a:ln w="9525">
            <a:noFill/>
            <a:miter lim="800000"/>
            <a:headEnd/>
            <a:tailEnd/>
          </a:ln>
        </p:spPr>
      </p:pic>
    </p:spTree>
    <p:extLst>
      <p:ext uri="{BB962C8B-B14F-4D97-AF65-F5344CB8AC3E}">
        <p14:creationId xmlns:p14="http://schemas.microsoft.com/office/powerpoint/2010/main" val="226202342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2" name="CuadroTexto 11"/>
          <p:cNvSpPr txBox="1"/>
          <p:nvPr/>
        </p:nvSpPr>
        <p:spPr>
          <a:xfrm>
            <a:off x="497139" y="1560175"/>
            <a:ext cx="11240115" cy="1938992"/>
          </a:xfrm>
          <a:prstGeom prst="rect">
            <a:avLst/>
          </a:prstGeom>
          <a:solidFill>
            <a:srgbClr val="FF99CC">
              <a:alpha val="76000"/>
            </a:srgbClr>
          </a:solidFill>
        </p:spPr>
        <p:txBody>
          <a:bodyPr wrap="square" rtlCol="0">
            <a:spAutoFit/>
          </a:bodyPr>
          <a:lstStyle/>
          <a:p>
            <a:pPr algn="just"/>
            <a:r>
              <a:rPr lang="es-EC" sz="2400" dirty="0" smtClean="0"/>
              <a:t>Lanzar y coger:</a:t>
            </a:r>
          </a:p>
          <a:p>
            <a:pPr algn="just"/>
            <a:r>
              <a:rPr lang="es-EC" sz="2400" dirty="0" smtClean="0"/>
              <a:t>Formar </a:t>
            </a:r>
            <a:r>
              <a:rPr lang="es-EC" sz="2400" dirty="0"/>
              <a:t>jugadas con una pelota por parejas:</a:t>
            </a:r>
          </a:p>
          <a:p>
            <a:pPr algn="just"/>
            <a:r>
              <a:rPr lang="es-EC" sz="2400" dirty="0"/>
              <a:t>Pase a un compañero.</a:t>
            </a:r>
          </a:p>
          <a:p>
            <a:pPr algn="just"/>
            <a:r>
              <a:rPr lang="es-EC" sz="2400" dirty="0"/>
              <a:t>Acción de pasar una pelota a mi compañero libremente y en movimiento. Finalizar con lanzamiento a canasta después de recorrer la pista de básquet</a:t>
            </a:r>
            <a:r>
              <a:rPr lang="es-EC" sz="2400" dirty="0" smtClean="0"/>
              <a:t>.</a:t>
            </a:r>
            <a:endParaRPr lang="es-EC" sz="2400" dirty="0"/>
          </a:p>
        </p:txBody>
      </p:sp>
      <p:sp>
        <p:nvSpPr>
          <p:cNvPr id="6" name="Rectángulo 5"/>
          <p:cNvSpPr/>
          <p:nvPr/>
        </p:nvSpPr>
        <p:spPr>
          <a:xfrm>
            <a:off x="5298776" y="351095"/>
            <a:ext cx="6487289"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Fase Estabilización </a:t>
            </a:r>
            <a:endParaRPr lang="es-ES" sz="5400" b="1" cap="none" spc="0" dirty="0" smtClean="0">
              <a:ln w="22225">
                <a:solidFill>
                  <a:schemeClr val="accent2"/>
                </a:solidFill>
                <a:prstDash val="solid"/>
              </a:ln>
              <a:solidFill>
                <a:srgbClr val="FF66CC"/>
              </a:solidFill>
              <a:effectLst/>
            </a:endParaRPr>
          </a:p>
        </p:txBody>
      </p:sp>
      <p:pic>
        <p:nvPicPr>
          <p:cNvPr id="8" name="Imagen 7"/>
          <p:cNvPicPr/>
          <p:nvPr/>
        </p:nvPicPr>
        <p:blipFill>
          <a:blip r:embed="rId3" cstate="print"/>
          <a:srcRect/>
          <a:stretch>
            <a:fillRect/>
          </a:stretch>
        </p:blipFill>
        <p:spPr bwMode="auto">
          <a:xfrm>
            <a:off x="3691973" y="4070667"/>
            <a:ext cx="4850448" cy="2215833"/>
          </a:xfrm>
          <a:prstGeom prst="rect">
            <a:avLst/>
          </a:prstGeom>
          <a:noFill/>
          <a:ln w="9525">
            <a:noFill/>
            <a:miter lim="800000"/>
            <a:headEnd/>
            <a:tailEnd/>
          </a:ln>
        </p:spPr>
      </p:pic>
    </p:spTree>
    <p:extLst>
      <p:ext uri="{BB962C8B-B14F-4D97-AF65-F5344CB8AC3E}">
        <p14:creationId xmlns:p14="http://schemas.microsoft.com/office/powerpoint/2010/main" val="38596245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2144562" y="371936"/>
            <a:ext cx="8119723"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PREPARACIÓN TEÓRICA:</a:t>
            </a:r>
            <a:endParaRPr lang="es-ES" sz="5400" b="1" cap="none" spc="0" dirty="0" smtClean="0">
              <a:ln w="22225">
                <a:solidFill>
                  <a:schemeClr val="accent2"/>
                </a:solidFill>
                <a:prstDash val="solid"/>
              </a:ln>
              <a:solidFill>
                <a:srgbClr val="FF66CC"/>
              </a:solidFill>
              <a:effectLst/>
            </a:endParaRPr>
          </a:p>
        </p:txBody>
      </p:sp>
      <p:sp>
        <p:nvSpPr>
          <p:cNvPr id="12" name="CuadroTexto 11"/>
          <p:cNvSpPr txBox="1"/>
          <p:nvPr/>
        </p:nvSpPr>
        <p:spPr>
          <a:xfrm>
            <a:off x="502706" y="1997949"/>
            <a:ext cx="11240115" cy="3046988"/>
          </a:xfrm>
          <a:prstGeom prst="rect">
            <a:avLst/>
          </a:prstGeom>
          <a:solidFill>
            <a:srgbClr val="FF99CC">
              <a:alpha val="76000"/>
            </a:srgbClr>
          </a:solidFill>
        </p:spPr>
        <p:txBody>
          <a:bodyPr wrap="square" rtlCol="0">
            <a:spAutoFit/>
          </a:bodyPr>
          <a:lstStyle/>
          <a:p>
            <a:pPr marL="457200" indent="-457200">
              <a:buFont typeface="Arial" panose="020B0604020202020204" pitchFamily="34" charset="0"/>
              <a:buChar char="•"/>
            </a:pPr>
            <a:r>
              <a:rPr lang="es-EC" sz="3200" dirty="0" smtClean="0"/>
              <a:t>Conceptos </a:t>
            </a:r>
            <a:r>
              <a:rPr lang="es-EC" sz="3200" dirty="0"/>
              <a:t>y principios básicos de los fundamentos en especial del tiro al aro en </a:t>
            </a:r>
            <a:r>
              <a:rPr lang="es-EC" sz="3200" dirty="0" smtClean="0"/>
              <a:t>movimiento.</a:t>
            </a:r>
          </a:p>
          <a:p>
            <a:pPr marL="457200" indent="-457200">
              <a:buFont typeface="Arial" panose="020B0604020202020204" pitchFamily="34" charset="0"/>
              <a:buChar char="•"/>
            </a:pPr>
            <a:r>
              <a:rPr lang="es-EC" sz="3200" dirty="0" smtClean="0"/>
              <a:t>La </a:t>
            </a:r>
            <a:r>
              <a:rPr lang="es-EC" sz="3200" dirty="0"/>
              <a:t>auto-corrección de errores a partir de los principios básicos técnicos</a:t>
            </a:r>
            <a:r>
              <a:rPr lang="es-EC" sz="3200" dirty="0" smtClean="0"/>
              <a:t>.</a:t>
            </a:r>
          </a:p>
          <a:p>
            <a:pPr marL="457200" lvl="0" indent="-457200">
              <a:buFont typeface="Arial" panose="020B0604020202020204" pitchFamily="34" charset="0"/>
              <a:buChar char="•"/>
            </a:pPr>
            <a:r>
              <a:rPr lang="es-EC" sz="3200" dirty="0" smtClean="0"/>
              <a:t>La aplicación en calentamientos, entrenamientos </a:t>
            </a:r>
            <a:r>
              <a:rPr lang="es-EC" sz="3200" dirty="0"/>
              <a:t>y </a:t>
            </a:r>
            <a:r>
              <a:rPr lang="es-EC" sz="3200" dirty="0" smtClean="0"/>
              <a:t>competencias.</a:t>
            </a:r>
            <a:endParaRPr lang="es-EC" sz="3200" dirty="0"/>
          </a:p>
        </p:txBody>
      </p:sp>
    </p:spTree>
    <p:extLst>
      <p:ext uri="{BB962C8B-B14F-4D97-AF65-F5344CB8AC3E}">
        <p14:creationId xmlns:p14="http://schemas.microsoft.com/office/powerpoint/2010/main" val="312359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7.staztic.com/app/a/3757/3757594/basketball-live-wallpaper-2-1-s-307x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307305" cy="688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5116" y="0"/>
            <a:ext cx="795688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1529971" y="391390"/>
            <a:ext cx="9348906"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PREPARACIÓN PSICOLÓGICA:</a:t>
            </a:r>
            <a:endParaRPr lang="es-ES" sz="5400" b="1" cap="none" spc="0" dirty="0" smtClean="0">
              <a:ln w="22225">
                <a:solidFill>
                  <a:schemeClr val="accent2"/>
                </a:solidFill>
                <a:prstDash val="solid"/>
              </a:ln>
              <a:solidFill>
                <a:srgbClr val="FF66CC"/>
              </a:solidFill>
              <a:effectLst/>
            </a:endParaRPr>
          </a:p>
        </p:txBody>
      </p:sp>
      <p:sp>
        <p:nvSpPr>
          <p:cNvPr id="12" name="CuadroTexto 11"/>
          <p:cNvSpPr txBox="1"/>
          <p:nvPr/>
        </p:nvSpPr>
        <p:spPr>
          <a:xfrm>
            <a:off x="502706" y="1686661"/>
            <a:ext cx="11240115" cy="5016758"/>
          </a:xfrm>
          <a:prstGeom prst="rect">
            <a:avLst/>
          </a:prstGeom>
          <a:solidFill>
            <a:srgbClr val="FF99CC">
              <a:alpha val="76000"/>
            </a:srgbClr>
          </a:solidFill>
        </p:spPr>
        <p:txBody>
          <a:bodyPr wrap="square" rtlCol="0">
            <a:spAutoFit/>
          </a:bodyPr>
          <a:lstStyle/>
          <a:p>
            <a:pPr marL="457200" lvl="0" indent="-457200" algn="just">
              <a:buFont typeface="Arial" panose="020B0604020202020204" pitchFamily="34" charset="0"/>
              <a:buChar char="•"/>
            </a:pPr>
            <a:r>
              <a:rPr lang="es-EC" sz="3200" dirty="0"/>
              <a:t>Situaciones </a:t>
            </a:r>
            <a:r>
              <a:rPr lang="es-EC" sz="3200" dirty="0" smtClean="0"/>
              <a:t>problemas </a:t>
            </a:r>
            <a:r>
              <a:rPr lang="es-EC" sz="3200" dirty="0"/>
              <a:t>de solución libre, que favorezcan especialmente la realización individual y colectiva durante los ejercicios.</a:t>
            </a:r>
          </a:p>
          <a:p>
            <a:pPr marL="457200" lvl="0" indent="-457200" algn="just">
              <a:buFont typeface="Arial" panose="020B0604020202020204" pitchFamily="34" charset="0"/>
              <a:buChar char="•"/>
            </a:pPr>
            <a:r>
              <a:rPr lang="es-EC" sz="3200" dirty="0"/>
              <a:t>Ejercicios con tareas como: poco drible, espacio reducido, ayuda de más o de menos compañeros para realizar una actividad. (Combinación</a:t>
            </a:r>
            <a:r>
              <a:rPr lang="es-EC" sz="3200" dirty="0" smtClean="0"/>
              <a:t>) que impliquen una solución.</a:t>
            </a:r>
            <a:endParaRPr lang="es-EC" sz="3200" dirty="0"/>
          </a:p>
          <a:p>
            <a:pPr marL="457200" lvl="0" indent="-457200" algn="just">
              <a:buFont typeface="Arial" panose="020B0604020202020204" pitchFamily="34" charset="0"/>
              <a:buChar char="•"/>
            </a:pPr>
            <a:r>
              <a:rPr lang="es-EC" sz="3200" dirty="0"/>
              <a:t>J</a:t>
            </a:r>
            <a:r>
              <a:rPr lang="es-EC" sz="3200" dirty="0" smtClean="0"/>
              <a:t>uegos </a:t>
            </a:r>
            <a:r>
              <a:rPr lang="es-EC" sz="3200" dirty="0"/>
              <a:t>basados en el fundamento técnico y capacidades coordinativas </a:t>
            </a:r>
            <a:r>
              <a:rPr lang="es-EC" sz="3200" dirty="0" smtClean="0"/>
              <a:t>especiales que motiven su participación en este deporte.</a:t>
            </a:r>
            <a:endParaRPr lang="es-EC" sz="3200" dirty="0"/>
          </a:p>
        </p:txBody>
      </p:sp>
    </p:spTree>
    <p:extLst>
      <p:ext uri="{BB962C8B-B14F-4D97-AF65-F5344CB8AC3E}">
        <p14:creationId xmlns:p14="http://schemas.microsoft.com/office/powerpoint/2010/main" val="1598618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1352587" y="138473"/>
            <a:ext cx="9703682" cy="1754326"/>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CATEGORÍA SUB 12 FEMENINA</a:t>
            </a:r>
          </a:p>
          <a:p>
            <a:pPr algn="ctr"/>
            <a:r>
              <a:rPr lang="es-ES" sz="5400" b="1" cap="none" spc="0" dirty="0" smtClean="0">
                <a:ln w="22225">
                  <a:solidFill>
                    <a:schemeClr val="accent2"/>
                  </a:solidFill>
                  <a:prstDash val="solid"/>
                </a:ln>
                <a:solidFill>
                  <a:srgbClr val="FF66CC"/>
                </a:solidFill>
                <a:effectLst/>
              </a:rPr>
              <a:t>COLEGIO LOS PINOS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220" y="2031272"/>
            <a:ext cx="5771325" cy="4328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962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Rectángulo 8"/>
          <p:cNvSpPr/>
          <p:nvPr/>
        </p:nvSpPr>
        <p:spPr>
          <a:xfrm>
            <a:off x="1352587" y="138473"/>
            <a:ext cx="9703682" cy="1754326"/>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rgbClr val="FF66CC"/>
                </a:solidFill>
              </a:rPr>
              <a:t>CATEGORÍA SUB 12 FEMENINA</a:t>
            </a:r>
          </a:p>
          <a:p>
            <a:pPr algn="ctr"/>
            <a:r>
              <a:rPr lang="es-ES" sz="5400" b="1" cap="none" spc="0" dirty="0" smtClean="0">
                <a:ln w="22225">
                  <a:solidFill>
                    <a:schemeClr val="accent2"/>
                  </a:solidFill>
                  <a:prstDash val="solid"/>
                </a:ln>
                <a:solidFill>
                  <a:srgbClr val="FF66CC"/>
                </a:solidFill>
                <a:effectLst/>
              </a:rPr>
              <a:t>COLEGIO LOS PINOS</a:t>
            </a:r>
          </a:p>
        </p:txBody>
      </p:sp>
      <p:pic>
        <p:nvPicPr>
          <p:cNvPr id="2" name="Imagen 1"/>
          <p:cNvPicPr>
            <a:picLocks noChangeAspect="1"/>
          </p:cNvPicPr>
          <p:nvPr/>
        </p:nvPicPr>
        <p:blipFill>
          <a:blip r:embed="rId2"/>
          <a:stretch>
            <a:fillRect/>
          </a:stretch>
        </p:blipFill>
        <p:spPr>
          <a:xfrm>
            <a:off x="432838" y="2199889"/>
            <a:ext cx="2235355" cy="2111169"/>
          </a:xfrm>
          <a:prstGeom prst="rect">
            <a:avLst/>
          </a:prstGeom>
          <a:ln w="38100">
            <a:solidFill>
              <a:srgbClr val="30F042"/>
            </a:solid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546" y="2283178"/>
            <a:ext cx="1490943" cy="1118207"/>
          </a:xfrm>
          <a:prstGeom prst="rect">
            <a:avLst/>
          </a:prstGeom>
          <a:ln w="38100">
            <a:solidFill>
              <a:srgbClr val="FF6600"/>
            </a:solidFill>
          </a:ln>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160" y="2283178"/>
            <a:ext cx="2470825" cy="1853119"/>
          </a:xfrm>
          <a:prstGeom prst="rect">
            <a:avLst/>
          </a:prstGeom>
          <a:ln w="38100">
            <a:solidFill>
              <a:srgbClr val="FF3399"/>
            </a:solidFill>
          </a:ln>
        </p:spPr>
      </p:pic>
      <p:pic>
        <p:nvPicPr>
          <p:cNvPr id="7" name="Imagen 6"/>
          <p:cNvPicPr>
            <a:picLocks noChangeAspect="1"/>
          </p:cNvPicPr>
          <p:nvPr/>
        </p:nvPicPr>
        <p:blipFill>
          <a:blip r:embed="rId5"/>
          <a:stretch>
            <a:fillRect/>
          </a:stretch>
        </p:blipFill>
        <p:spPr>
          <a:xfrm>
            <a:off x="7244401" y="2283178"/>
            <a:ext cx="1704975" cy="3009900"/>
          </a:xfrm>
          <a:prstGeom prst="rect">
            <a:avLst/>
          </a:prstGeom>
          <a:ln w="38100">
            <a:solidFill>
              <a:srgbClr val="FFFF00"/>
            </a:solidFill>
          </a:ln>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3957" y="4868478"/>
            <a:ext cx="1608307" cy="1206230"/>
          </a:xfrm>
          <a:prstGeom prst="rect">
            <a:avLst/>
          </a:prstGeom>
          <a:ln w="38100">
            <a:solidFill>
              <a:srgbClr val="CC0099"/>
            </a:solidFill>
          </a:ln>
        </p:spPr>
      </p:pic>
      <p:pic>
        <p:nvPicPr>
          <p:cNvPr id="10" name="Imagen 9"/>
          <p:cNvPicPr>
            <a:picLocks noChangeAspect="1"/>
          </p:cNvPicPr>
          <p:nvPr/>
        </p:nvPicPr>
        <p:blipFill>
          <a:blip r:embed="rId7"/>
          <a:stretch>
            <a:fillRect/>
          </a:stretch>
        </p:blipFill>
        <p:spPr>
          <a:xfrm>
            <a:off x="1101822" y="4868478"/>
            <a:ext cx="897385" cy="1328130"/>
          </a:xfrm>
          <a:prstGeom prst="rect">
            <a:avLst/>
          </a:prstGeom>
          <a:ln w="38100">
            <a:solidFill>
              <a:srgbClr val="0033CC"/>
            </a:solidFill>
          </a:ln>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1479" y="2283178"/>
            <a:ext cx="2274844" cy="1706133"/>
          </a:xfrm>
          <a:prstGeom prst="rect">
            <a:avLst/>
          </a:prstGeom>
          <a:ln w="38100">
            <a:solidFill>
              <a:srgbClr val="00B0F0"/>
            </a:solidFill>
          </a:ln>
        </p:spPr>
      </p:pic>
      <p:pic>
        <p:nvPicPr>
          <p:cNvPr id="12" name="Imagen 11"/>
          <p:cNvPicPr>
            <a:picLocks noChangeAspect="1"/>
          </p:cNvPicPr>
          <p:nvPr/>
        </p:nvPicPr>
        <p:blipFill>
          <a:blip r:embed="rId9"/>
          <a:stretch>
            <a:fillRect/>
          </a:stretch>
        </p:blipFill>
        <p:spPr>
          <a:xfrm>
            <a:off x="2807496" y="4533048"/>
            <a:ext cx="3401178" cy="1550537"/>
          </a:xfrm>
          <a:prstGeom prst="rect">
            <a:avLst/>
          </a:prstGeom>
          <a:ln w="38100">
            <a:solidFill>
              <a:srgbClr val="7030A0"/>
            </a:solidFill>
          </a:ln>
        </p:spPr>
      </p:pic>
      <p:pic>
        <p:nvPicPr>
          <p:cNvPr id="13" name="Imagen 12"/>
          <p:cNvPicPr>
            <a:picLocks noChangeAspect="1"/>
          </p:cNvPicPr>
          <p:nvPr/>
        </p:nvPicPr>
        <p:blipFill>
          <a:blip r:embed="rId10"/>
          <a:stretch>
            <a:fillRect/>
          </a:stretch>
        </p:blipFill>
        <p:spPr>
          <a:xfrm>
            <a:off x="7315472" y="5488272"/>
            <a:ext cx="1428750" cy="1190625"/>
          </a:xfrm>
          <a:prstGeom prst="rect">
            <a:avLst/>
          </a:prstGeom>
          <a:ln w="38100">
            <a:solidFill>
              <a:schemeClr val="bg1"/>
            </a:solidFill>
          </a:ln>
        </p:spPr>
      </p:pic>
    </p:spTree>
    <p:extLst>
      <p:ext uri="{BB962C8B-B14F-4D97-AF65-F5344CB8AC3E}">
        <p14:creationId xmlns:p14="http://schemas.microsoft.com/office/powerpoint/2010/main" val="14675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ppt_w</p:attrName>
                                        </p:attrNameLst>
                                      </p:cBhvr>
                                      <p:tavLst>
                                        <p:tav tm="0">
                                          <p:val>
                                            <p:fltVal val="0"/>
                                          </p:val>
                                        </p:tav>
                                        <p:tav tm="100000">
                                          <p:val>
                                            <p:strVal val="#ppt_w"/>
                                          </p:val>
                                        </p:tav>
                                      </p:tavLst>
                                    </p:anim>
                                    <p:anim calcmode="lin" valueType="num">
                                      <p:cBhvr>
                                        <p:cTn id="15" dur="1500" fill="hold"/>
                                        <p:tgtEl>
                                          <p:spTgt spid="3"/>
                                        </p:tgtEl>
                                        <p:attrNameLst>
                                          <p:attrName>ppt_h</p:attrName>
                                        </p:attrNameLst>
                                      </p:cBhvr>
                                      <p:tavLst>
                                        <p:tav tm="0">
                                          <p:val>
                                            <p:fltVal val="0"/>
                                          </p:val>
                                        </p:tav>
                                        <p:tav tm="100000">
                                          <p:val>
                                            <p:strVal val="#ppt_h"/>
                                          </p:val>
                                        </p:tav>
                                      </p:tavLst>
                                    </p:anim>
                                    <p:anim calcmode="lin" valueType="num">
                                      <p:cBhvr>
                                        <p:cTn id="16" dur="1500" fill="hold"/>
                                        <p:tgtEl>
                                          <p:spTgt spid="3"/>
                                        </p:tgtEl>
                                        <p:attrNameLst>
                                          <p:attrName>style.rotation</p:attrName>
                                        </p:attrNameLst>
                                      </p:cBhvr>
                                      <p:tavLst>
                                        <p:tav tm="0">
                                          <p:val>
                                            <p:fltVal val="90"/>
                                          </p:val>
                                        </p:tav>
                                        <p:tav tm="100000">
                                          <p:val>
                                            <p:fltVal val="0"/>
                                          </p:val>
                                        </p:tav>
                                      </p:tavLst>
                                    </p:anim>
                                    <p:animEffect transition="in" filter="fade">
                                      <p:cBhvr>
                                        <p:cTn id="17" dur="1500"/>
                                        <p:tgtEl>
                                          <p:spTgt spid="3"/>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500" fill="hold"/>
                                        <p:tgtEl>
                                          <p:spTgt spid="11"/>
                                        </p:tgtEl>
                                        <p:attrNameLst>
                                          <p:attrName>ppt_w</p:attrName>
                                        </p:attrNameLst>
                                      </p:cBhvr>
                                      <p:tavLst>
                                        <p:tav tm="0">
                                          <p:val>
                                            <p:fltVal val="0"/>
                                          </p:val>
                                        </p:tav>
                                        <p:tav tm="100000">
                                          <p:val>
                                            <p:strVal val="#ppt_w"/>
                                          </p:val>
                                        </p:tav>
                                      </p:tavLst>
                                    </p:anim>
                                    <p:anim calcmode="lin" valueType="num">
                                      <p:cBhvr>
                                        <p:cTn id="22" dur="1500" fill="hold"/>
                                        <p:tgtEl>
                                          <p:spTgt spid="11"/>
                                        </p:tgtEl>
                                        <p:attrNameLst>
                                          <p:attrName>ppt_h</p:attrName>
                                        </p:attrNameLst>
                                      </p:cBhvr>
                                      <p:tavLst>
                                        <p:tav tm="0">
                                          <p:val>
                                            <p:fltVal val="0"/>
                                          </p:val>
                                        </p:tav>
                                        <p:tav tm="100000">
                                          <p:val>
                                            <p:strVal val="#ppt_h"/>
                                          </p:val>
                                        </p:tav>
                                      </p:tavLst>
                                    </p:anim>
                                    <p:anim calcmode="lin" valueType="num">
                                      <p:cBhvr>
                                        <p:cTn id="23" dur="1500" fill="hold"/>
                                        <p:tgtEl>
                                          <p:spTgt spid="11"/>
                                        </p:tgtEl>
                                        <p:attrNameLst>
                                          <p:attrName>style.rotation</p:attrName>
                                        </p:attrNameLst>
                                      </p:cBhvr>
                                      <p:tavLst>
                                        <p:tav tm="0">
                                          <p:val>
                                            <p:fltVal val="90"/>
                                          </p:val>
                                        </p:tav>
                                        <p:tav tm="100000">
                                          <p:val>
                                            <p:fltVal val="0"/>
                                          </p:val>
                                        </p:tav>
                                      </p:tavLst>
                                    </p:anim>
                                    <p:animEffect transition="in" filter="fade">
                                      <p:cBhvr>
                                        <p:cTn id="24" dur="1500"/>
                                        <p:tgtEl>
                                          <p:spTgt spid="11"/>
                                        </p:tgtEl>
                                      </p:cBhvr>
                                    </p:animEffect>
                                  </p:childTnLst>
                                </p:cTn>
                              </p:par>
                            </p:childTnLst>
                          </p:cTn>
                        </p:par>
                        <p:par>
                          <p:cTn id="25" fill="hold">
                            <p:stCondLst>
                              <p:cond delay="4500"/>
                            </p:stCondLst>
                            <p:childTnLst>
                              <p:par>
                                <p:cTn id="26" presetID="3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500" fill="hold"/>
                                        <p:tgtEl>
                                          <p:spTgt spid="7"/>
                                        </p:tgtEl>
                                        <p:attrNameLst>
                                          <p:attrName>ppt_w</p:attrName>
                                        </p:attrNameLst>
                                      </p:cBhvr>
                                      <p:tavLst>
                                        <p:tav tm="0">
                                          <p:val>
                                            <p:fltVal val="0"/>
                                          </p:val>
                                        </p:tav>
                                        <p:tav tm="100000">
                                          <p:val>
                                            <p:strVal val="#ppt_w"/>
                                          </p:val>
                                        </p:tav>
                                      </p:tavLst>
                                    </p:anim>
                                    <p:anim calcmode="lin" valueType="num">
                                      <p:cBhvr>
                                        <p:cTn id="29" dur="1500" fill="hold"/>
                                        <p:tgtEl>
                                          <p:spTgt spid="7"/>
                                        </p:tgtEl>
                                        <p:attrNameLst>
                                          <p:attrName>ppt_h</p:attrName>
                                        </p:attrNameLst>
                                      </p:cBhvr>
                                      <p:tavLst>
                                        <p:tav tm="0">
                                          <p:val>
                                            <p:fltVal val="0"/>
                                          </p:val>
                                        </p:tav>
                                        <p:tav tm="100000">
                                          <p:val>
                                            <p:strVal val="#ppt_h"/>
                                          </p:val>
                                        </p:tav>
                                      </p:tavLst>
                                    </p:anim>
                                    <p:anim calcmode="lin" valueType="num">
                                      <p:cBhvr>
                                        <p:cTn id="30" dur="1500" fill="hold"/>
                                        <p:tgtEl>
                                          <p:spTgt spid="7"/>
                                        </p:tgtEl>
                                        <p:attrNameLst>
                                          <p:attrName>style.rotation</p:attrName>
                                        </p:attrNameLst>
                                      </p:cBhvr>
                                      <p:tavLst>
                                        <p:tav tm="0">
                                          <p:val>
                                            <p:fltVal val="90"/>
                                          </p:val>
                                        </p:tav>
                                        <p:tav tm="100000">
                                          <p:val>
                                            <p:fltVal val="0"/>
                                          </p:val>
                                        </p:tav>
                                      </p:tavLst>
                                    </p:anim>
                                    <p:animEffect transition="in" filter="fade">
                                      <p:cBhvr>
                                        <p:cTn id="31" dur="1500"/>
                                        <p:tgtEl>
                                          <p:spTgt spid="7"/>
                                        </p:tgtEl>
                                      </p:cBhvr>
                                    </p:animEffect>
                                  </p:childTnLst>
                                </p:cTn>
                              </p:par>
                            </p:childTnLst>
                          </p:cTn>
                        </p:par>
                        <p:par>
                          <p:cTn id="32" fill="hold">
                            <p:stCondLst>
                              <p:cond delay="60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500" fill="hold"/>
                                        <p:tgtEl>
                                          <p:spTgt spid="5"/>
                                        </p:tgtEl>
                                        <p:attrNameLst>
                                          <p:attrName>ppt_w</p:attrName>
                                        </p:attrNameLst>
                                      </p:cBhvr>
                                      <p:tavLst>
                                        <p:tav tm="0">
                                          <p:val>
                                            <p:fltVal val="0"/>
                                          </p:val>
                                        </p:tav>
                                        <p:tav tm="100000">
                                          <p:val>
                                            <p:strVal val="#ppt_w"/>
                                          </p:val>
                                        </p:tav>
                                      </p:tavLst>
                                    </p:anim>
                                    <p:anim calcmode="lin" valueType="num">
                                      <p:cBhvr>
                                        <p:cTn id="36" dur="1500" fill="hold"/>
                                        <p:tgtEl>
                                          <p:spTgt spid="5"/>
                                        </p:tgtEl>
                                        <p:attrNameLst>
                                          <p:attrName>ppt_h</p:attrName>
                                        </p:attrNameLst>
                                      </p:cBhvr>
                                      <p:tavLst>
                                        <p:tav tm="0">
                                          <p:val>
                                            <p:fltVal val="0"/>
                                          </p:val>
                                        </p:tav>
                                        <p:tav tm="100000">
                                          <p:val>
                                            <p:strVal val="#ppt_h"/>
                                          </p:val>
                                        </p:tav>
                                      </p:tavLst>
                                    </p:anim>
                                    <p:anim calcmode="lin" valueType="num">
                                      <p:cBhvr>
                                        <p:cTn id="37" dur="1500" fill="hold"/>
                                        <p:tgtEl>
                                          <p:spTgt spid="5"/>
                                        </p:tgtEl>
                                        <p:attrNameLst>
                                          <p:attrName>style.rotation</p:attrName>
                                        </p:attrNameLst>
                                      </p:cBhvr>
                                      <p:tavLst>
                                        <p:tav tm="0">
                                          <p:val>
                                            <p:fltVal val="90"/>
                                          </p:val>
                                        </p:tav>
                                        <p:tav tm="100000">
                                          <p:val>
                                            <p:fltVal val="0"/>
                                          </p:val>
                                        </p:tav>
                                      </p:tavLst>
                                    </p:anim>
                                    <p:animEffect transition="in" filter="fade">
                                      <p:cBhvr>
                                        <p:cTn id="38" dur="1500"/>
                                        <p:tgtEl>
                                          <p:spTgt spid="5"/>
                                        </p:tgtEl>
                                      </p:cBhvr>
                                    </p:animEffect>
                                  </p:childTnLst>
                                </p:cTn>
                              </p:par>
                            </p:childTnLst>
                          </p:cTn>
                        </p:par>
                        <p:par>
                          <p:cTn id="39" fill="hold">
                            <p:stCondLst>
                              <p:cond delay="7500"/>
                            </p:stCondLst>
                            <p:childTnLst>
                              <p:par>
                                <p:cTn id="40" presetID="31"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500" fill="hold"/>
                                        <p:tgtEl>
                                          <p:spTgt spid="10"/>
                                        </p:tgtEl>
                                        <p:attrNameLst>
                                          <p:attrName>ppt_w</p:attrName>
                                        </p:attrNameLst>
                                      </p:cBhvr>
                                      <p:tavLst>
                                        <p:tav tm="0">
                                          <p:val>
                                            <p:fltVal val="0"/>
                                          </p:val>
                                        </p:tav>
                                        <p:tav tm="100000">
                                          <p:val>
                                            <p:strVal val="#ppt_w"/>
                                          </p:val>
                                        </p:tav>
                                      </p:tavLst>
                                    </p:anim>
                                    <p:anim calcmode="lin" valueType="num">
                                      <p:cBhvr>
                                        <p:cTn id="43" dur="1500" fill="hold"/>
                                        <p:tgtEl>
                                          <p:spTgt spid="10"/>
                                        </p:tgtEl>
                                        <p:attrNameLst>
                                          <p:attrName>ppt_h</p:attrName>
                                        </p:attrNameLst>
                                      </p:cBhvr>
                                      <p:tavLst>
                                        <p:tav tm="0">
                                          <p:val>
                                            <p:fltVal val="0"/>
                                          </p:val>
                                        </p:tav>
                                        <p:tav tm="100000">
                                          <p:val>
                                            <p:strVal val="#ppt_h"/>
                                          </p:val>
                                        </p:tav>
                                      </p:tavLst>
                                    </p:anim>
                                    <p:anim calcmode="lin" valueType="num">
                                      <p:cBhvr>
                                        <p:cTn id="44" dur="1500" fill="hold"/>
                                        <p:tgtEl>
                                          <p:spTgt spid="10"/>
                                        </p:tgtEl>
                                        <p:attrNameLst>
                                          <p:attrName>style.rotation</p:attrName>
                                        </p:attrNameLst>
                                      </p:cBhvr>
                                      <p:tavLst>
                                        <p:tav tm="0">
                                          <p:val>
                                            <p:fltVal val="90"/>
                                          </p:val>
                                        </p:tav>
                                        <p:tav tm="100000">
                                          <p:val>
                                            <p:fltVal val="0"/>
                                          </p:val>
                                        </p:tav>
                                      </p:tavLst>
                                    </p:anim>
                                    <p:animEffect transition="in" filter="fade">
                                      <p:cBhvr>
                                        <p:cTn id="45" dur="1500"/>
                                        <p:tgtEl>
                                          <p:spTgt spid="10"/>
                                        </p:tgtEl>
                                      </p:cBhvr>
                                    </p:animEffect>
                                  </p:childTnLst>
                                </p:cTn>
                              </p:par>
                            </p:childTnLst>
                          </p:cTn>
                        </p:par>
                        <p:par>
                          <p:cTn id="46" fill="hold">
                            <p:stCondLst>
                              <p:cond delay="9000"/>
                            </p:stCondLst>
                            <p:childTnLst>
                              <p:par>
                                <p:cTn id="47" presetID="31"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500" fill="hold"/>
                                        <p:tgtEl>
                                          <p:spTgt spid="12"/>
                                        </p:tgtEl>
                                        <p:attrNameLst>
                                          <p:attrName>ppt_w</p:attrName>
                                        </p:attrNameLst>
                                      </p:cBhvr>
                                      <p:tavLst>
                                        <p:tav tm="0">
                                          <p:val>
                                            <p:fltVal val="0"/>
                                          </p:val>
                                        </p:tav>
                                        <p:tav tm="100000">
                                          <p:val>
                                            <p:strVal val="#ppt_w"/>
                                          </p:val>
                                        </p:tav>
                                      </p:tavLst>
                                    </p:anim>
                                    <p:anim calcmode="lin" valueType="num">
                                      <p:cBhvr>
                                        <p:cTn id="50" dur="1500" fill="hold"/>
                                        <p:tgtEl>
                                          <p:spTgt spid="12"/>
                                        </p:tgtEl>
                                        <p:attrNameLst>
                                          <p:attrName>ppt_h</p:attrName>
                                        </p:attrNameLst>
                                      </p:cBhvr>
                                      <p:tavLst>
                                        <p:tav tm="0">
                                          <p:val>
                                            <p:fltVal val="0"/>
                                          </p:val>
                                        </p:tav>
                                        <p:tav tm="100000">
                                          <p:val>
                                            <p:strVal val="#ppt_h"/>
                                          </p:val>
                                        </p:tav>
                                      </p:tavLst>
                                    </p:anim>
                                    <p:anim calcmode="lin" valueType="num">
                                      <p:cBhvr>
                                        <p:cTn id="51" dur="1500" fill="hold"/>
                                        <p:tgtEl>
                                          <p:spTgt spid="12"/>
                                        </p:tgtEl>
                                        <p:attrNameLst>
                                          <p:attrName>style.rotation</p:attrName>
                                        </p:attrNameLst>
                                      </p:cBhvr>
                                      <p:tavLst>
                                        <p:tav tm="0">
                                          <p:val>
                                            <p:fltVal val="90"/>
                                          </p:val>
                                        </p:tav>
                                        <p:tav tm="100000">
                                          <p:val>
                                            <p:fltVal val="0"/>
                                          </p:val>
                                        </p:tav>
                                      </p:tavLst>
                                    </p:anim>
                                    <p:animEffect transition="in" filter="fade">
                                      <p:cBhvr>
                                        <p:cTn id="52" dur="1500"/>
                                        <p:tgtEl>
                                          <p:spTgt spid="12"/>
                                        </p:tgtEl>
                                      </p:cBhvr>
                                    </p:animEffect>
                                  </p:childTnLst>
                                </p:cTn>
                              </p:par>
                            </p:childTnLst>
                          </p:cTn>
                        </p:par>
                        <p:par>
                          <p:cTn id="53" fill="hold">
                            <p:stCondLst>
                              <p:cond delay="10500"/>
                            </p:stCondLst>
                            <p:childTnLst>
                              <p:par>
                                <p:cTn id="54" presetID="31"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500" fill="hold"/>
                                        <p:tgtEl>
                                          <p:spTgt spid="13"/>
                                        </p:tgtEl>
                                        <p:attrNameLst>
                                          <p:attrName>ppt_w</p:attrName>
                                        </p:attrNameLst>
                                      </p:cBhvr>
                                      <p:tavLst>
                                        <p:tav tm="0">
                                          <p:val>
                                            <p:fltVal val="0"/>
                                          </p:val>
                                        </p:tav>
                                        <p:tav tm="100000">
                                          <p:val>
                                            <p:strVal val="#ppt_w"/>
                                          </p:val>
                                        </p:tav>
                                      </p:tavLst>
                                    </p:anim>
                                    <p:anim calcmode="lin" valueType="num">
                                      <p:cBhvr>
                                        <p:cTn id="57" dur="1500" fill="hold"/>
                                        <p:tgtEl>
                                          <p:spTgt spid="13"/>
                                        </p:tgtEl>
                                        <p:attrNameLst>
                                          <p:attrName>ppt_h</p:attrName>
                                        </p:attrNameLst>
                                      </p:cBhvr>
                                      <p:tavLst>
                                        <p:tav tm="0">
                                          <p:val>
                                            <p:fltVal val="0"/>
                                          </p:val>
                                        </p:tav>
                                        <p:tav tm="100000">
                                          <p:val>
                                            <p:strVal val="#ppt_h"/>
                                          </p:val>
                                        </p:tav>
                                      </p:tavLst>
                                    </p:anim>
                                    <p:anim calcmode="lin" valueType="num">
                                      <p:cBhvr>
                                        <p:cTn id="58" dur="1500" fill="hold"/>
                                        <p:tgtEl>
                                          <p:spTgt spid="13"/>
                                        </p:tgtEl>
                                        <p:attrNameLst>
                                          <p:attrName>style.rotation</p:attrName>
                                        </p:attrNameLst>
                                      </p:cBhvr>
                                      <p:tavLst>
                                        <p:tav tm="0">
                                          <p:val>
                                            <p:fltVal val="90"/>
                                          </p:val>
                                        </p:tav>
                                        <p:tav tm="100000">
                                          <p:val>
                                            <p:fltVal val="0"/>
                                          </p:val>
                                        </p:tav>
                                      </p:tavLst>
                                    </p:anim>
                                    <p:animEffect transition="in" filter="fade">
                                      <p:cBhvr>
                                        <p:cTn id="59" dur="1500"/>
                                        <p:tgtEl>
                                          <p:spTgt spid="13"/>
                                        </p:tgtEl>
                                      </p:cBhvr>
                                    </p:animEffect>
                                  </p:childTnLst>
                                </p:cTn>
                              </p:par>
                            </p:childTnLst>
                          </p:cTn>
                        </p:par>
                        <p:par>
                          <p:cTn id="60" fill="hold">
                            <p:stCondLst>
                              <p:cond delay="12000"/>
                            </p:stCondLst>
                            <p:childTnLst>
                              <p:par>
                                <p:cTn id="61" presetID="31"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500" fill="hold"/>
                                        <p:tgtEl>
                                          <p:spTgt spid="8"/>
                                        </p:tgtEl>
                                        <p:attrNameLst>
                                          <p:attrName>ppt_w</p:attrName>
                                        </p:attrNameLst>
                                      </p:cBhvr>
                                      <p:tavLst>
                                        <p:tav tm="0">
                                          <p:val>
                                            <p:fltVal val="0"/>
                                          </p:val>
                                        </p:tav>
                                        <p:tav tm="100000">
                                          <p:val>
                                            <p:strVal val="#ppt_w"/>
                                          </p:val>
                                        </p:tav>
                                      </p:tavLst>
                                    </p:anim>
                                    <p:anim calcmode="lin" valueType="num">
                                      <p:cBhvr>
                                        <p:cTn id="64" dur="1500" fill="hold"/>
                                        <p:tgtEl>
                                          <p:spTgt spid="8"/>
                                        </p:tgtEl>
                                        <p:attrNameLst>
                                          <p:attrName>ppt_h</p:attrName>
                                        </p:attrNameLst>
                                      </p:cBhvr>
                                      <p:tavLst>
                                        <p:tav tm="0">
                                          <p:val>
                                            <p:fltVal val="0"/>
                                          </p:val>
                                        </p:tav>
                                        <p:tav tm="100000">
                                          <p:val>
                                            <p:strVal val="#ppt_h"/>
                                          </p:val>
                                        </p:tav>
                                      </p:tavLst>
                                    </p:anim>
                                    <p:anim calcmode="lin" valueType="num">
                                      <p:cBhvr>
                                        <p:cTn id="65" dur="1500" fill="hold"/>
                                        <p:tgtEl>
                                          <p:spTgt spid="8"/>
                                        </p:tgtEl>
                                        <p:attrNameLst>
                                          <p:attrName>style.rotation</p:attrName>
                                        </p:attrNameLst>
                                      </p:cBhvr>
                                      <p:tavLst>
                                        <p:tav tm="0">
                                          <p:val>
                                            <p:fltVal val="90"/>
                                          </p:val>
                                        </p:tav>
                                        <p:tav tm="100000">
                                          <p:val>
                                            <p:fltVal val="0"/>
                                          </p:val>
                                        </p:tav>
                                      </p:tavLst>
                                    </p:anim>
                                    <p:animEffect transition="in" filter="fade">
                                      <p:cBhvr>
                                        <p:cTn id="6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38201" y="365126"/>
            <a:ext cx="10515600" cy="4620498"/>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sp>
        <p:nvSpPr>
          <p:cNvPr id="6" name="Título 1"/>
          <p:cNvSpPr>
            <a:spLocks noGrp="1"/>
          </p:cNvSpPr>
          <p:nvPr>
            <p:ph type="title"/>
          </p:nvPr>
        </p:nvSpPr>
        <p:spPr>
          <a:xfrm>
            <a:off x="838200" y="5300934"/>
            <a:ext cx="10515600" cy="1325563"/>
          </a:xfrm>
        </p:spPr>
        <p:txBody>
          <a:bodyPr>
            <a:normAutofit/>
          </a:bodyPr>
          <a:lstStyle/>
          <a:p>
            <a:pPr algn="ctr"/>
            <a:r>
              <a:rPr lang="es-EC" sz="3000" dirty="0" smtClean="0">
                <a:latin typeface="Monotype Corsiva" panose="03010101010201010101" pitchFamily="66" charset="0"/>
              </a:rPr>
              <a:t>…Debemos ser como un balón de baloncesto, mientras la gente nos pega más fuerte hacia abajo, nosotros botamos más alto hacia arriba…</a:t>
            </a:r>
            <a:endParaRPr lang="es-EC" sz="3000" dirty="0">
              <a:latin typeface="Monotype Corsiva" panose="03010101010201010101" pitchFamily="66" charset="0"/>
            </a:endParaRPr>
          </a:p>
        </p:txBody>
      </p:sp>
      <p:sp>
        <p:nvSpPr>
          <p:cNvPr id="4" name="Título 1"/>
          <p:cNvSpPr txBox="1">
            <a:spLocks/>
          </p:cNvSpPr>
          <p:nvPr/>
        </p:nvSpPr>
        <p:spPr>
          <a:xfrm>
            <a:off x="10010572" y="6308406"/>
            <a:ext cx="1908243" cy="63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dirty="0" smtClean="0">
                <a:latin typeface="Monotype Corsiva" panose="03010101010201010101" pitchFamily="66" charset="0"/>
              </a:rPr>
              <a:t>Anónimo</a:t>
            </a:r>
            <a:endParaRPr lang="es-EC" sz="2000" dirty="0">
              <a:latin typeface="Monotype Corsiva" panose="03010101010201010101" pitchFamily="66" charset="0"/>
            </a:endParaRPr>
          </a:p>
        </p:txBody>
      </p:sp>
    </p:spTree>
    <p:extLst>
      <p:ext uri="{BB962C8B-B14F-4D97-AF65-F5344CB8AC3E}">
        <p14:creationId xmlns:p14="http://schemas.microsoft.com/office/powerpoint/2010/main" val="1806200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n 3"/>
          <p:cNvPicPr>
            <a:picLocks noChangeAspect="1"/>
          </p:cNvPicPr>
          <p:nvPr/>
        </p:nvPicPr>
        <p:blipFill>
          <a:blip r:embed="rId2"/>
          <a:stretch>
            <a:fillRect/>
          </a:stretch>
        </p:blipFill>
        <p:spPr>
          <a:xfrm>
            <a:off x="1" y="4781550"/>
            <a:ext cx="3119940" cy="2076450"/>
          </a:xfrm>
          <a:prstGeom prst="rect">
            <a:avLst/>
          </a:prstGeom>
        </p:spPr>
      </p:pic>
      <p:pic>
        <p:nvPicPr>
          <p:cNvPr id="7" name="Imagen 6"/>
          <p:cNvPicPr>
            <a:picLocks noChangeAspect="1"/>
          </p:cNvPicPr>
          <p:nvPr/>
        </p:nvPicPr>
        <p:blipFill>
          <a:blip r:embed="rId3"/>
          <a:stretch>
            <a:fillRect/>
          </a:stretch>
        </p:blipFill>
        <p:spPr>
          <a:xfrm>
            <a:off x="3098867" y="4781550"/>
            <a:ext cx="3044143" cy="2105025"/>
          </a:xfrm>
          <a:prstGeom prst="rect">
            <a:avLst/>
          </a:prstGeom>
        </p:spPr>
      </p:pic>
      <p:pic>
        <p:nvPicPr>
          <p:cNvPr id="8" name="Imagen 7"/>
          <p:cNvPicPr>
            <a:picLocks noChangeAspect="1"/>
          </p:cNvPicPr>
          <p:nvPr/>
        </p:nvPicPr>
        <p:blipFill>
          <a:blip r:embed="rId3"/>
          <a:stretch>
            <a:fillRect/>
          </a:stretch>
        </p:blipFill>
        <p:spPr>
          <a:xfrm>
            <a:off x="6128427" y="4781550"/>
            <a:ext cx="3037654" cy="2105025"/>
          </a:xfrm>
          <a:prstGeom prst="rect">
            <a:avLst/>
          </a:prstGeom>
        </p:spPr>
      </p:pic>
      <p:pic>
        <p:nvPicPr>
          <p:cNvPr id="9" name="Imagen 8"/>
          <p:cNvPicPr>
            <a:picLocks noChangeAspect="1"/>
          </p:cNvPicPr>
          <p:nvPr/>
        </p:nvPicPr>
        <p:blipFill>
          <a:blip r:embed="rId3"/>
          <a:stretch>
            <a:fillRect/>
          </a:stretch>
        </p:blipFill>
        <p:spPr>
          <a:xfrm>
            <a:off x="9144001" y="4781550"/>
            <a:ext cx="3051640" cy="2105025"/>
          </a:xfrm>
          <a:prstGeom prst="rect">
            <a:avLst/>
          </a:prstGeom>
        </p:spPr>
      </p:pic>
      <p:sp>
        <p:nvSpPr>
          <p:cNvPr id="11" name="Rectángulo 10"/>
          <p:cNvSpPr/>
          <p:nvPr/>
        </p:nvSpPr>
        <p:spPr>
          <a:xfrm>
            <a:off x="0" y="0"/>
            <a:ext cx="12195641" cy="478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5124" name="Picture 4" descr="http://lavidaencraft.files.wordpress.com/2013/11/graci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50940"/>
            <a:ext cx="6858000" cy="4286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69111372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1"/>
            <a:ext cx="12192000"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12" name="Picture 2" descr="http://streetballblog.com/wp-content/uploads/2010/05/Michael_Jordan_Wallpaper_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362" y="2603502"/>
            <a:ext cx="7548276" cy="26939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201558"/>
            <a:ext cx="10515600" cy="1325563"/>
          </a:xfrm>
        </p:spPr>
        <p:txBody>
          <a:bodyPr/>
          <a:lstStyle/>
          <a:p>
            <a:pPr algn="ctr"/>
            <a:r>
              <a:rPr lang="es-EC" b="1" i="1" dirty="0" smtClean="0">
                <a:solidFill>
                  <a:srgbClr val="FFC000"/>
                </a:solidFill>
                <a:latin typeface="+mn-lt"/>
              </a:rPr>
              <a:t>VARIABLES DE INVESTIGACIÓN:</a:t>
            </a:r>
            <a:endParaRPr lang="es-EC" b="1" i="1" dirty="0">
              <a:solidFill>
                <a:srgbClr val="FFC000"/>
              </a:solidFill>
              <a:latin typeface="+mn-lt"/>
            </a:endParaRPr>
          </a:p>
        </p:txBody>
      </p:sp>
      <p:sp>
        <p:nvSpPr>
          <p:cNvPr id="6" name="Marcador de contenido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mtClean="0"/>
              <a:t>H</a:t>
            </a:r>
            <a:endParaRPr lang="es-EC" dirty="0"/>
          </a:p>
        </p:txBody>
      </p:sp>
      <p:sp>
        <p:nvSpPr>
          <p:cNvPr id="7" name="CuadroTexto 6"/>
          <p:cNvSpPr txBox="1"/>
          <p:nvPr/>
        </p:nvSpPr>
        <p:spPr>
          <a:xfrm>
            <a:off x="1265334" y="1962223"/>
            <a:ext cx="389933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3600" b="1" dirty="0" smtClean="0">
                <a:solidFill>
                  <a:schemeClr val="bg1"/>
                </a:solidFill>
              </a:rPr>
              <a:t>VARIABLE DEPENDIENTE:</a:t>
            </a:r>
          </a:p>
        </p:txBody>
      </p:sp>
      <p:sp>
        <p:nvSpPr>
          <p:cNvPr id="8" name="CuadroTexto 7"/>
          <p:cNvSpPr txBox="1"/>
          <p:nvPr/>
        </p:nvSpPr>
        <p:spPr>
          <a:xfrm>
            <a:off x="1343222" y="4907455"/>
            <a:ext cx="362501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3600" dirty="0" smtClean="0">
                <a:solidFill>
                  <a:srgbClr val="FF0000"/>
                </a:solidFill>
              </a:rPr>
              <a:t>Tiro al aro en movimiento</a:t>
            </a:r>
          </a:p>
        </p:txBody>
      </p:sp>
      <p:sp>
        <p:nvSpPr>
          <p:cNvPr id="9" name="CuadroTexto 8"/>
          <p:cNvSpPr txBox="1"/>
          <p:nvPr/>
        </p:nvSpPr>
        <p:spPr>
          <a:xfrm>
            <a:off x="6717792" y="1962223"/>
            <a:ext cx="455980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3600" b="1" dirty="0" smtClean="0">
                <a:solidFill>
                  <a:schemeClr val="bg1"/>
                </a:solidFill>
              </a:rPr>
              <a:t>VARIABLE INDEPENDIENTE:</a:t>
            </a:r>
          </a:p>
        </p:txBody>
      </p:sp>
      <p:sp>
        <p:nvSpPr>
          <p:cNvPr id="10" name="CuadroTexto 9"/>
          <p:cNvSpPr txBox="1"/>
          <p:nvPr/>
        </p:nvSpPr>
        <p:spPr>
          <a:xfrm>
            <a:off x="7227859" y="4738439"/>
            <a:ext cx="3625018" cy="1754326"/>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3600" dirty="0" smtClean="0">
                <a:solidFill>
                  <a:srgbClr val="FF0000"/>
                </a:solidFill>
              </a:rPr>
              <a:t>Capacidades coordinativas especiales</a:t>
            </a:r>
          </a:p>
        </p:txBody>
      </p:sp>
    </p:spTree>
    <p:extLst>
      <p:ext uri="{BB962C8B-B14F-4D97-AF65-F5344CB8AC3E}">
        <p14:creationId xmlns:p14="http://schemas.microsoft.com/office/powerpoint/2010/main" val="3664913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12192000"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Título 1"/>
          <p:cNvSpPr>
            <a:spLocks noGrp="1"/>
          </p:cNvSpPr>
          <p:nvPr>
            <p:ph type="title"/>
          </p:nvPr>
        </p:nvSpPr>
        <p:spPr>
          <a:xfrm>
            <a:off x="838200" y="98425"/>
            <a:ext cx="10515600" cy="1325563"/>
          </a:xfrm>
        </p:spPr>
        <p:txBody>
          <a:bodyPr/>
          <a:lstStyle/>
          <a:p>
            <a:pPr algn="ctr"/>
            <a:r>
              <a:rPr lang="es-EC" b="1" i="1" dirty="0" smtClean="0">
                <a:solidFill>
                  <a:srgbClr val="FFC000"/>
                </a:solidFill>
                <a:latin typeface="+mn-lt"/>
              </a:rPr>
              <a:t>HIPOTESIS DE INVESTIGACIÓN</a:t>
            </a:r>
            <a:endParaRPr lang="es-EC" b="1" i="1" dirty="0">
              <a:solidFill>
                <a:srgbClr val="FFC000"/>
              </a:solidFill>
              <a:latin typeface="+mn-lt"/>
            </a:endParaRPr>
          </a:p>
        </p:txBody>
      </p:sp>
      <p:sp>
        <p:nvSpPr>
          <p:cNvPr id="3" name="Marcador de contenido 2"/>
          <p:cNvSpPr>
            <a:spLocks noGrp="1"/>
          </p:cNvSpPr>
          <p:nvPr>
            <p:ph idx="1"/>
          </p:nvPr>
        </p:nvSpPr>
        <p:spPr/>
        <p:txBody>
          <a:bodyPr/>
          <a:lstStyle/>
          <a:p>
            <a:endParaRPr lang="es-EC"/>
          </a:p>
        </p:txBody>
      </p:sp>
      <p:sp>
        <p:nvSpPr>
          <p:cNvPr id="6" name="Título 1"/>
          <p:cNvSpPr txBox="1">
            <a:spLocks/>
          </p:cNvSpPr>
          <p:nvPr/>
        </p:nvSpPr>
        <p:spPr>
          <a:xfrm>
            <a:off x="838200" y="1257300"/>
            <a:ext cx="10515600" cy="5372100"/>
          </a:xfrm>
          <a:prstGeom prst="rect">
            <a:avLst/>
          </a:prstGeom>
          <a:solidFill>
            <a:srgbClr val="FF9966">
              <a:alpha val="78824"/>
            </a:srgb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b="1" u="sng" dirty="0" smtClean="0">
                <a:solidFill>
                  <a:schemeClr val="bg1"/>
                </a:solidFill>
                <a:latin typeface="+mn-lt"/>
              </a:rPr>
              <a:t>HIPOTESIS GENERAL:</a:t>
            </a:r>
          </a:p>
          <a:p>
            <a:pPr algn="ctr"/>
            <a:endParaRPr lang="es-EC" sz="3200" b="1" dirty="0">
              <a:solidFill>
                <a:schemeClr val="bg1"/>
              </a:solidFill>
              <a:latin typeface="+mn-lt"/>
            </a:endParaRPr>
          </a:p>
          <a:p>
            <a:pPr algn="just"/>
            <a:r>
              <a:rPr lang="es-EC" sz="3200" b="1" dirty="0" smtClean="0">
                <a:solidFill>
                  <a:schemeClr val="bg1"/>
                </a:solidFill>
                <a:latin typeface="+mn-lt"/>
              </a:rPr>
              <a:t>H1: </a:t>
            </a:r>
            <a:r>
              <a:rPr lang="es-EC" sz="3200" dirty="0" smtClean="0">
                <a:solidFill>
                  <a:schemeClr val="bg1"/>
                </a:solidFill>
                <a:latin typeface="+mn-lt"/>
              </a:rPr>
              <a:t>El entrenamiento de las capacidades coordinativas especiales </a:t>
            </a:r>
            <a:r>
              <a:rPr lang="es-EC" sz="3200" b="1" dirty="0" smtClean="0">
                <a:solidFill>
                  <a:schemeClr val="bg1"/>
                </a:solidFill>
                <a:latin typeface="+mn-lt"/>
              </a:rPr>
              <a:t>SI</a:t>
            </a:r>
            <a:r>
              <a:rPr lang="es-EC" sz="3200" dirty="0" smtClean="0">
                <a:solidFill>
                  <a:schemeClr val="bg1"/>
                </a:solidFill>
                <a:latin typeface="+mn-lt"/>
              </a:rPr>
              <a:t> incide en la ejecución del gesto técnico del tiro al aro en movimiento.</a:t>
            </a:r>
          </a:p>
          <a:p>
            <a:pPr algn="just"/>
            <a:endParaRPr lang="es-EC" sz="3200" b="1" dirty="0">
              <a:solidFill>
                <a:schemeClr val="bg1"/>
              </a:solidFill>
              <a:latin typeface="+mn-lt"/>
            </a:endParaRPr>
          </a:p>
          <a:p>
            <a:r>
              <a:rPr lang="es-EC" sz="3200" b="1" u="sng" dirty="0" smtClean="0">
                <a:solidFill>
                  <a:schemeClr val="bg1"/>
                </a:solidFill>
                <a:latin typeface="+mn-lt"/>
              </a:rPr>
              <a:t>HIPOTESIS NULA:</a:t>
            </a:r>
          </a:p>
          <a:p>
            <a:pPr algn="ctr"/>
            <a:endParaRPr lang="es-EC" sz="3200" b="1" dirty="0">
              <a:solidFill>
                <a:srgbClr val="0070C0"/>
              </a:solidFill>
              <a:latin typeface="+mn-lt"/>
            </a:endParaRPr>
          </a:p>
          <a:p>
            <a:pPr algn="just"/>
            <a:r>
              <a:rPr lang="es-EC" sz="3200" b="1" dirty="0" smtClean="0">
                <a:solidFill>
                  <a:schemeClr val="bg1"/>
                </a:solidFill>
                <a:latin typeface="+mn-lt"/>
              </a:rPr>
              <a:t>H0: </a:t>
            </a:r>
            <a:r>
              <a:rPr lang="es-EC" sz="3200" dirty="0" smtClean="0">
                <a:solidFill>
                  <a:schemeClr val="bg1"/>
                </a:solidFill>
                <a:latin typeface="+mn-lt"/>
              </a:rPr>
              <a:t>El entrenamiento de las capacidades coordinativas especiales </a:t>
            </a:r>
            <a:r>
              <a:rPr lang="es-EC" sz="3200" b="1" dirty="0" smtClean="0">
                <a:solidFill>
                  <a:schemeClr val="bg1"/>
                </a:solidFill>
                <a:latin typeface="+mn-lt"/>
              </a:rPr>
              <a:t>NO</a:t>
            </a:r>
            <a:r>
              <a:rPr lang="es-EC" sz="3200" dirty="0" smtClean="0">
                <a:solidFill>
                  <a:schemeClr val="bg1"/>
                </a:solidFill>
                <a:latin typeface="+mn-lt"/>
              </a:rPr>
              <a:t> incide en la ejecución del gesto técnico tiro al aro en movimiento.</a:t>
            </a:r>
          </a:p>
          <a:p>
            <a:pPr algn="just"/>
            <a:r>
              <a:rPr lang="es-EC" sz="3200" b="1" dirty="0" smtClean="0">
                <a:solidFill>
                  <a:schemeClr val="bg1"/>
                </a:solidFill>
                <a:latin typeface="+mn-lt"/>
              </a:rPr>
              <a:t> </a:t>
            </a:r>
            <a:endParaRPr lang="es-EC" sz="3200" b="1" dirty="0">
              <a:solidFill>
                <a:schemeClr val="bg1"/>
              </a:solidFill>
              <a:latin typeface="+mn-lt"/>
            </a:endParaRPr>
          </a:p>
        </p:txBody>
      </p:sp>
    </p:spTree>
    <p:extLst>
      <p:ext uri="{BB962C8B-B14F-4D97-AF65-F5344CB8AC3E}">
        <p14:creationId xmlns:p14="http://schemas.microsoft.com/office/powerpoint/2010/main" val="8391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4062"/>
            <a:ext cx="12192000" cy="68580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Título 1"/>
          <p:cNvSpPr>
            <a:spLocks noGrp="1"/>
          </p:cNvSpPr>
          <p:nvPr>
            <p:ph type="title"/>
          </p:nvPr>
        </p:nvSpPr>
        <p:spPr/>
        <p:txBody>
          <a:bodyPr/>
          <a:lstStyle/>
          <a:p>
            <a:pPr algn="ctr"/>
            <a:r>
              <a:rPr lang="es-EC" b="1" dirty="0" smtClean="0">
                <a:solidFill>
                  <a:srgbClr val="FF6600"/>
                </a:solidFill>
                <a:latin typeface="+mn-lt"/>
              </a:rPr>
              <a:t>OPERACIONALIZACIÓN DE VARIABLES:</a:t>
            </a:r>
            <a:endParaRPr lang="es-EC" b="1" dirty="0">
              <a:solidFill>
                <a:srgbClr val="FF6600"/>
              </a:solidFill>
              <a:latin typeface="+mn-lt"/>
            </a:endParaRPr>
          </a:p>
        </p:txBody>
      </p:sp>
      <p:pic>
        <p:nvPicPr>
          <p:cNvPr id="13" name="Picture 2" descr="http://streetballblog.com/wp-content/uploads/2010/05/Michael_Jordan_Wallpaper_0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208416"/>
            <a:ext cx="3981450" cy="14209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766368606"/>
              </p:ext>
            </p:extLst>
          </p:nvPr>
        </p:nvGraphicFramePr>
        <p:xfrm>
          <a:off x="704850" y="1463675"/>
          <a:ext cx="108204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roceso alternativo 7"/>
          <p:cNvSpPr/>
          <p:nvPr/>
        </p:nvSpPr>
        <p:spPr>
          <a:xfrm>
            <a:off x="4476750" y="5772150"/>
            <a:ext cx="3276600" cy="85725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200" dirty="0" smtClean="0">
                <a:solidFill>
                  <a:srgbClr val="FF0000"/>
                </a:solidFill>
              </a:rPr>
              <a:t>INSTRUMENTO:</a:t>
            </a:r>
            <a:endParaRPr lang="es-EC" sz="2200" dirty="0">
              <a:solidFill>
                <a:srgbClr val="FF0000"/>
              </a:solidFill>
            </a:endParaRPr>
          </a:p>
          <a:p>
            <a:pPr algn="ctr"/>
            <a:r>
              <a:rPr lang="es-EC" sz="2200" dirty="0" smtClean="0">
                <a:solidFill>
                  <a:srgbClr val="FF0000"/>
                </a:solidFill>
              </a:rPr>
              <a:t>Hoja de observación</a:t>
            </a:r>
            <a:endParaRPr lang="es-EC" sz="2200" dirty="0">
              <a:solidFill>
                <a:srgbClr val="FF0000"/>
              </a:solidFill>
            </a:endParaRPr>
          </a:p>
        </p:txBody>
      </p:sp>
      <p:cxnSp>
        <p:nvCxnSpPr>
          <p:cNvPr id="10" name="Conector recto de flecha 9"/>
          <p:cNvCxnSpPr/>
          <p:nvPr/>
        </p:nvCxnSpPr>
        <p:spPr>
          <a:xfrm flipH="1" flipV="1">
            <a:off x="4191000" y="4438650"/>
            <a:ext cx="1924050" cy="131445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Conector recto de flecha 11"/>
          <p:cNvCxnSpPr/>
          <p:nvPr/>
        </p:nvCxnSpPr>
        <p:spPr>
          <a:xfrm flipV="1">
            <a:off x="6115050" y="5105400"/>
            <a:ext cx="1409700" cy="66675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29476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857250" y="269875"/>
            <a:ext cx="10515600" cy="1325563"/>
          </a:xfrm>
        </p:spPr>
        <p:txBody>
          <a:bodyPr/>
          <a:lstStyle/>
          <a:p>
            <a:pPr algn="ctr"/>
            <a:r>
              <a:rPr lang="es-EC" b="1" dirty="0" smtClean="0">
                <a:solidFill>
                  <a:srgbClr val="FF6600"/>
                </a:solidFill>
                <a:latin typeface="Trebuchet MS" panose="020B0603020202020204" pitchFamily="34" charset="0"/>
              </a:rPr>
              <a:t>FUNDAMENTACIÓN TEÓRICA</a:t>
            </a:r>
            <a:endParaRPr lang="es-EC" b="1" dirty="0">
              <a:solidFill>
                <a:srgbClr val="FF6600"/>
              </a:solidFill>
              <a:latin typeface="Trebuchet MS" panose="020B0603020202020204" pitchFamily="34" charset="0"/>
            </a:endParaRPr>
          </a:p>
        </p:txBody>
      </p:sp>
      <p:sp>
        <p:nvSpPr>
          <p:cNvPr id="3" name="Marcador de contenido 2"/>
          <p:cNvSpPr>
            <a:spLocks noGrp="1"/>
          </p:cNvSpPr>
          <p:nvPr>
            <p:ph idx="1"/>
          </p:nvPr>
        </p:nvSpPr>
        <p:spPr>
          <a:xfrm>
            <a:off x="762000" y="2913063"/>
            <a:ext cx="8439150" cy="3392487"/>
          </a:xfrm>
          <a:solidFill>
            <a:schemeClr val="lt1">
              <a:alpha val="87000"/>
            </a:schemeClr>
          </a:solidFill>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EC" dirty="0" smtClean="0">
                <a:solidFill>
                  <a:srgbClr val="FF6600"/>
                </a:solidFill>
              </a:rPr>
              <a:t>El Mini-Baloncesto es un juego para niños y niñas. </a:t>
            </a:r>
          </a:p>
          <a:p>
            <a:r>
              <a:rPr lang="es-EC" dirty="0" smtClean="0">
                <a:solidFill>
                  <a:srgbClr val="FF6600"/>
                </a:solidFill>
              </a:rPr>
              <a:t>Es una modificación del juego de adultos, adaptado a las necesidades de los niños</a:t>
            </a:r>
          </a:p>
          <a:p>
            <a:r>
              <a:rPr lang="es-EC" dirty="0" smtClean="0">
                <a:solidFill>
                  <a:srgbClr val="FF6600"/>
                </a:solidFill>
              </a:rPr>
              <a:t>En el Mini-Baloncesto el tamaño del balón se reduce y la altura de los tableros y cesto de igual manera.</a:t>
            </a:r>
          </a:p>
          <a:p>
            <a:r>
              <a:rPr lang="es-EC" dirty="0" smtClean="0">
                <a:solidFill>
                  <a:srgbClr val="FF6600"/>
                </a:solidFill>
              </a:rPr>
              <a:t>El baloncesto normal tiene muchas reglas, en el Mini-Baloncesto éstas son reducidas al máximo.</a:t>
            </a:r>
            <a:endParaRPr lang="es-EC" dirty="0">
              <a:solidFill>
                <a:srgbClr val="FF6600"/>
              </a:solidFill>
            </a:endParaRPr>
          </a:p>
        </p:txBody>
      </p:sp>
      <p:pic>
        <p:nvPicPr>
          <p:cNvPr id="1026" name="Imagen 10" descr="http://t1.gstatic.com/images?q=tbn:ANd9GcTiLZg1lUw9aJpEqs99QFz5N50S5srcgSaJSwzkhq0OOTUh4g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056" y="3570288"/>
            <a:ext cx="2052637"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839562" y="1575098"/>
            <a:ext cx="5979970" cy="923330"/>
          </a:xfrm>
          <a:prstGeom prst="rect">
            <a:avLst/>
          </a:prstGeom>
          <a:noFill/>
        </p:spPr>
        <p:txBody>
          <a:bodyPr wrap="none" lIns="91440" tIns="45720" rIns="91440" bIns="45720">
            <a:spAutoFit/>
          </a:bodyPr>
          <a:lstStyle/>
          <a:p>
            <a:pPr algn="r"/>
            <a:r>
              <a:rPr lang="es-ES" sz="5400" b="1" dirty="0" smtClean="0">
                <a:ln w="12700">
                  <a:solidFill>
                    <a:schemeClr val="accent5"/>
                  </a:solidFill>
                  <a:prstDash val="solid"/>
                </a:ln>
                <a:solidFill>
                  <a:srgbClr val="FF6600"/>
                </a:solidFill>
                <a:effectLst>
                  <a:glow rad="228600">
                    <a:schemeClr val="accent1">
                      <a:satMod val="175000"/>
                      <a:alpha val="40000"/>
                    </a:schemeClr>
                  </a:glow>
                </a:effectLst>
              </a:rPr>
              <a:t>MINI BALONCESTO</a:t>
            </a:r>
            <a:endParaRPr lang="es-ES" sz="5400" b="1" cap="none" spc="0" dirty="0">
              <a:ln w="12700">
                <a:solidFill>
                  <a:schemeClr val="accent5"/>
                </a:solidFill>
                <a:prstDash val="solid"/>
              </a:ln>
              <a:solidFill>
                <a:srgbClr val="FF6600"/>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2220520871"/>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3545</TotalTime>
  <Words>2845</Words>
  <Application>Microsoft Office PowerPoint</Application>
  <PresentationFormat>Panorámica</PresentationFormat>
  <Paragraphs>654</Paragraphs>
  <Slides>59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59</vt:i4>
      </vt:variant>
    </vt:vector>
  </HeadingPairs>
  <TitlesOfParts>
    <vt:vector size="66" baseType="lpstr">
      <vt:lpstr>Arial</vt:lpstr>
      <vt:lpstr>Calibri</vt:lpstr>
      <vt:lpstr>Garamond</vt:lpstr>
      <vt:lpstr>Monotype Corsiva</vt:lpstr>
      <vt:lpstr>Times New Roman</vt:lpstr>
      <vt:lpstr>Trebuchet MS</vt:lpstr>
      <vt:lpstr>Tema de Office</vt:lpstr>
      <vt:lpstr>Presentación de PowerPoint</vt:lpstr>
      <vt:lpstr>DIRECTOR: MSC. PATRICIO PONCE COODIRECTOR: LIC. ALBERT GILBERT</vt:lpstr>
      <vt:lpstr>IDENTIFICACIÓN DEL PROBLEMA</vt:lpstr>
      <vt:lpstr>PROBLEMA DE INVESTIGACIÓN</vt:lpstr>
      <vt:lpstr>Presentación de PowerPoint</vt:lpstr>
      <vt:lpstr>VARIABLES DE INVESTIGACIÓN:</vt:lpstr>
      <vt:lpstr>HIPOTESIS DE INVESTIGACIÓN</vt:lpstr>
      <vt:lpstr>OPERACIONALIZACIÓN DE VARIABLES:</vt:lpstr>
      <vt:lpstr>FUNDAMENTACIÓN TEÓRICA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FISICO – T 40</vt:lpstr>
      <vt:lpstr>Presentación de PowerPoint</vt:lpstr>
      <vt:lpstr>TIRO AL ARO LADO DERECHO E IZQUIERDO</vt:lpstr>
      <vt:lpstr>TIRO AL ARO PASE DIRECTO LADO DERECHO E IZQUIERDO</vt:lpstr>
      <vt:lpstr>TIRO AL ARO PASE INDIRECTO LADO DERECHO E IZQUIERDO</vt:lpstr>
      <vt:lpstr>Presentación de PowerPoint</vt:lpstr>
      <vt:lpstr>Presentación de PowerPoint</vt:lpstr>
      <vt:lpstr>Presentación de PowerPoint</vt:lpstr>
      <vt:lpstr>Presentación de PowerPoint</vt:lpstr>
      <vt:lpstr>Presentación de PowerPoint</vt:lpstr>
      <vt:lpstr>VERIFICACIÓN DE LA HIPÓTESIS PRINCIPAL: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…Debemos ser como un balón de baloncesto, mientras la gente nos pega más fuerte hacia abajo, nosotros botamos más alto hacia arriba…</vt:lpstr>
      <vt:lpstr>Presentación de PowerPoint</vt:lpstr>
    </vt:vector>
  </TitlesOfParts>
  <Company>www.intercambiosvirtuales.org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202</cp:revision>
  <dcterms:created xsi:type="dcterms:W3CDTF">2014-05-21T22:20:16Z</dcterms:created>
  <dcterms:modified xsi:type="dcterms:W3CDTF">2014-06-09T21:22:24Z</dcterms:modified>
</cp:coreProperties>
</file>