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81" r:id="rId3"/>
    <p:sldId id="306" r:id="rId4"/>
    <p:sldId id="305" r:id="rId5"/>
    <p:sldId id="304" r:id="rId6"/>
    <p:sldId id="303" r:id="rId7"/>
    <p:sldId id="302" r:id="rId8"/>
    <p:sldId id="307" r:id="rId9"/>
    <p:sldId id="308" r:id="rId10"/>
    <p:sldId id="309" r:id="rId11"/>
    <p:sldId id="328" r:id="rId12"/>
    <p:sldId id="329" r:id="rId13"/>
    <p:sldId id="312" r:id="rId14"/>
    <p:sldId id="335" r:id="rId15"/>
    <p:sldId id="313" r:id="rId16"/>
    <p:sldId id="290" r:id="rId17"/>
    <p:sldId id="330" r:id="rId18"/>
    <p:sldId id="314" r:id="rId19"/>
    <p:sldId id="327" r:id="rId20"/>
    <p:sldId id="319" r:id="rId21"/>
    <p:sldId id="316" r:id="rId22"/>
    <p:sldId id="317" r:id="rId23"/>
    <p:sldId id="331" r:id="rId24"/>
    <p:sldId id="321" r:id="rId25"/>
    <p:sldId id="320" r:id="rId26"/>
    <p:sldId id="332" r:id="rId27"/>
    <p:sldId id="315" r:id="rId28"/>
    <p:sldId id="333" r:id="rId29"/>
    <p:sldId id="326" r:id="rId30"/>
    <p:sldId id="293" r:id="rId31"/>
    <p:sldId id="322" r:id="rId32"/>
    <p:sldId id="323" r:id="rId33"/>
    <p:sldId id="324" r:id="rId34"/>
    <p:sldId id="325" r:id="rId35"/>
    <p:sldId id="334" r:id="rId36"/>
    <p:sldId id="278" r:id="rId37"/>
  </p:sldIdLst>
  <p:sldSz cx="9144000" cy="6858000" type="screen4x3"/>
  <p:notesSz cx="6797675"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1D7F8D9-EA3E-4094-B6D6-F810B8D4BB44}">
          <p14:sldIdLst>
            <p14:sldId id="281"/>
            <p14:sldId id="306"/>
            <p14:sldId id="305"/>
            <p14:sldId id="304"/>
            <p14:sldId id="303"/>
            <p14:sldId id="302"/>
            <p14:sldId id="307"/>
            <p14:sldId id="308"/>
            <p14:sldId id="309"/>
            <p14:sldId id="328"/>
            <p14:sldId id="329"/>
            <p14:sldId id="312"/>
            <p14:sldId id="335"/>
            <p14:sldId id="313"/>
            <p14:sldId id="290"/>
            <p14:sldId id="330"/>
            <p14:sldId id="314"/>
            <p14:sldId id="327"/>
            <p14:sldId id="319"/>
            <p14:sldId id="316"/>
            <p14:sldId id="317"/>
            <p14:sldId id="331"/>
            <p14:sldId id="321"/>
            <p14:sldId id="320"/>
            <p14:sldId id="332"/>
            <p14:sldId id="315"/>
            <p14:sldId id="333"/>
            <p14:sldId id="326"/>
            <p14:sldId id="293"/>
            <p14:sldId id="322"/>
            <p14:sldId id="323"/>
            <p14:sldId id="324"/>
            <p14:sldId id="325"/>
            <p14:sldId id="334"/>
          </p14:sldIdLst>
        </p14:section>
        <p14:section name="Sección sin título" id="{B1A0F844-1EC4-43B1-9579-AD1F06176A19}">
          <p14:sldIdLst>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1E0"/>
    <a:srgbClr val="00CC66"/>
    <a:srgbClr val="009900"/>
    <a:srgbClr val="FF0000"/>
    <a:srgbClr val="154C08"/>
    <a:srgbClr val="154E12"/>
    <a:srgbClr val="3366FF"/>
    <a:srgbClr val="367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6134" autoAdjust="0"/>
  </p:normalViewPr>
  <p:slideViewPr>
    <p:cSldViewPr>
      <p:cViewPr>
        <p:scale>
          <a:sx n="50" d="100"/>
          <a:sy n="50" d="100"/>
        </p:scale>
        <p:origin x="-708" y="1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cer\Desktop\COMPU_CASA\TESIS%202013\AMILCAR\VALORACI&#211;N%20INICI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cer\Desktop\COMPU_CASA\TESIS%202013\AMILCAR\VALORACI&#211;N%20INIC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EFECTO DE LA APLICACIÓN DE LAS ESTRATEGIAS DE JUEGO DIRIGIDO</a:t>
            </a:r>
          </a:p>
          <a:p>
            <a:pPr>
              <a:defRPr sz="900">
                <a:latin typeface="Arial" panose="020B0604020202020204" pitchFamily="34" charset="0"/>
                <a:cs typeface="Arial" panose="020B0604020202020204" pitchFamily="34" charset="0"/>
              </a:defRPr>
            </a:pPr>
            <a:r>
              <a:rPr lang="en-US" sz="1000" dirty="0">
                <a:latin typeface="Arial" panose="020B0604020202020204" pitchFamily="34" charset="0"/>
                <a:cs typeface="Arial" panose="020B0604020202020204" pitchFamily="34" charset="0"/>
              </a:rPr>
              <a:t>NIÑOS (AS) DE TRES AÑOS</a:t>
            </a:r>
          </a:p>
        </c:rich>
      </c:tx>
      <c:layout>
        <c:manualLayout>
          <c:xMode val="edge"/>
          <c:yMode val="edge"/>
          <c:x val="0.14599261811023734"/>
          <c:y val="4.5932203066922514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9284262506006984E-2"/>
          <c:y val="0.24864971965608099"/>
          <c:w val="0.9235416568574436"/>
          <c:h val="0.62699646212261262"/>
        </c:manualLayout>
      </c:layout>
      <c:bar3DChart>
        <c:barDir val="col"/>
        <c:grouping val="clustered"/>
        <c:varyColors val="0"/>
        <c:ser>
          <c:idx val="0"/>
          <c:order val="0"/>
          <c:tx>
            <c:strRef>
              <c:f>Hoja11!$L$15</c:f>
              <c:strCache>
                <c:ptCount val="1"/>
                <c:pt idx="0">
                  <c:v>EFECTO DE
ESTRATEGIA</c:v>
                </c:pt>
              </c:strCache>
            </c:strRef>
          </c:tx>
          <c:spPr>
            <a:gradFill>
              <a:gsLst>
                <a:gs pos="0">
                  <a:srgbClr val="000000"/>
                </a:gs>
                <a:gs pos="39999">
                  <a:srgbClr val="0A128C"/>
                </a:gs>
                <a:gs pos="70000">
                  <a:srgbClr val="181CC7"/>
                </a:gs>
                <a:gs pos="88000">
                  <a:srgbClr val="7005D4"/>
                </a:gs>
                <a:gs pos="100000">
                  <a:srgbClr val="8C3D91"/>
                </a:gs>
              </a:gsLst>
              <a:lin ang="5400000" scaled="0"/>
            </a:gradFill>
          </c:spPr>
          <c:invertIfNegative val="0"/>
          <c:dLbls>
            <c:spPr>
              <a:solidFill>
                <a:schemeClr val="accent1">
                  <a:lumMod val="20000"/>
                  <a:lumOff val="80000"/>
                </a:schemeClr>
              </a:solidFill>
              <a:ln>
                <a:solidFill>
                  <a:srgbClr val="002060"/>
                </a:solidFill>
              </a:ln>
            </c:spPr>
            <c:txPr>
              <a:bodyPr/>
              <a:lstStyle/>
              <a:p>
                <a:pPr>
                  <a:defRPr sz="900" b="1"/>
                </a:pPr>
                <a:endParaRPr lang="es-EC"/>
              </a:p>
            </c:txPr>
            <c:showLegendKey val="0"/>
            <c:showVal val="1"/>
            <c:showCatName val="0"/>
            <c:showSerName val="0"/>
            <c:showPercent val="0"/>
            <c:showBubbleSize val="0"/>
            <c:showLeaderLines val="0"/>
          </c:dLbls>
          <c:cat>
            <c:strRef>
              <c:f>Hoja11!$K$16:$K$23</c:f>
              <c:strCache>
                <c:ptCount val="8"/>
                <c:pt idx="0">
                  <c:v>CORRER</c:v>
                </c:pt>
                <c:pt idx="1">
                  <c:v>TREPAR</c:v>
                </c:pt>
                <c:pt idx="2">
                  <c:v>REPTAR</c:v>
                </c:pt>
                <c:pt idx="3">
                  <c:v>ESCALAR</c:v>
                </c:pt>
                <c:pt idx="4">
                  <c:v>CUADRUPEDIA</c:v>
                </c:pt>
                <c:pt idx="5">
                  <c:v>SALTAR</c:v>
                </c:pt>
                <c:pt idx="6">
                  <c:v>CAMINAR</c:v>
                </c:pt>
                <c:pt idx="7">
                  <c:v>LANZAR Y CAPTURAR</c:v>
                </c:pt>
              </c:strCache>
            </c:strRef>
          </c:cat>
          <c:val>
            <c:numRef>
              <c:f>Hoja11!$L$16:$L$23</c:f>
              <c:numCache>
                <c:formatCode>0.00%</c:formatCode>
                <c:ptCount val="8"/>
                <c:pt idx="0">
                  <c:v>1.3265306122448878E-2</c:v>
                </c:pt>
                <c:pt idx="1">
                  <c:v>0</c:v>
                </c:pt>
                <c:pt idx="2">
                  <c:v>0.49210526315789804</c:v>
                </c:pt>
                <c:pt idx="3">
                  <c:v>2.1052631578947392E-2</c:v>
                </c:pt>
                <c:pt idx="4">
                  <c:v>0</c:v>
                </c:pt>
                <c:pt idx="5">
                  <c:v>3.6307692307692402E-2</c:v>
                </c:pt>
                <c:pt idx="6">
                  <c:v>0.12649164677804306</c:v>
                </c:pt>
                <c:pt idx="7">
                  <c:v>3.9797297297297272E-2</c:v>
                </c:pt>
              </c:numCache>
            </c:numRef>
          </c:val>
        </c:ser>
        <c:dLbls>
          <c:showLegendKey val="0"/>
          <c:showVal val="0"/>
          <c:showCatName val="0"/>
          <c:showSerName val="0"/>
          <c:showPercent val="0"/>
          <c:showBubbleSize val="0"/>
        </c:dLbls>
        <c:gapWidth val="150"/>
        <c:shape val="box"/>
        <c:axId val="103745408"/>
        <c:axId val="103746944"/>
        <c:axId val="0"/>
      </c:bar3DChart>
      <c:catAx>
        <c:axId val="103745408"/>
        <c:scaling>
          <c:orientation val="minMax"/>
        </c:scaling>
        <c:delete val="0"/>
        <c:axPos val="b"/>
        <c:majorTickMark val="out"/>
        <c:minorTickMark val="none"/>
        <c:tickLblPos val="nextTo"/>
        <c:txPr>
          <a:bodyPr/>
          <a:lstStyle/>
          <a:p>
            <a:pPr>
              <a:defRPr sz="600"/>
            </a:pPr>
            <a:endParaRPr lang="es-EC"/>
          </a:p>
        </c:txPr>
        <c:crossAx val="103746944"/>
        <c:crosses val="autoZero"/>
        <c:auto val="1"/>
        <c:lblAlgn val="ctr"/>
        <c:lblOffset val="100"/>
        <c:noMultiLvlLbl val="0"/>
      </c:catAx>
      <c:valAx>
        <c:axId val="103746944"/>
        <c:scaling>
          <c:orientation val="minMax"/>
        </c:scaling>
        <c:delete val="0"/>
        <c:axPos val="l"/>
        <c:majorGridlines>
          <c:spPr>
            <a:ln>
              <a:solidFill>
                <a:schemeClr val="accent1">
                  <a:lumMod val="20000"/>
                  <a:lumOff val="80000"/>
                </a:schemeClr>
              </a:solidFill>
            </a:ln>
          </c:spPr>
        </c:majorGridlines>
        <c:numFmt formatCode="0.00%" sourceLinked="1"/>
        <c:majorTickMark val="out"/>
        <c:minorTickMark val="none"/>
        <c:tickLblPos val="nextTo"/>
        <c:crossAx val="103745408"/>
        <c:crosses val="autoZero"/>
        <c:crossBetween val="between"/>
        <c:majorUnit val="0.125"/>
      </c:valAx>
    </c:plotArea>
    <c:plotVisOnly val="1"/>
    <c:dispBlanksAs val="gap"/>
    <c:showDLblsOverMax val="0"/>
  </c:chart>
  <c:txPr>
    <a:bodyPr/>
    <a:lstStyle/>
    <a:p>
      <a:pPr>
        <a:defRPr sz="8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latin typeface="+mn-lt"/>
              </a:rPr>
              <a:t>EFECTO DE LA APLICACIÓN DE LAS ESTRATEGIAS DE JUEGO DIRIGIDO</a:t>
            </a:r>
          </a:p>
          <a:p>
            <a:pPr>
              <a:defRPr sz="1000"/>
            </a:pPr>
            <a:r>
              <a:rPr lang="en-US" sz="1000" dirty="0">
                <a:latin typeface="+mn-lt"/>
              </a:rPr>
              <a:t>NIÑOS (AS) DE CUATRO AÑOS</a:t>
            </a:r>
          </a:p>
        </c:rich>
      </c:tx>
      <c:layout>
        <c:manualLayout>
          <c:xMode val="edge"/>
          <c:yMode val="edge"/>
          <c:x val="0.17724265894107594"/>
          <c:y val="3.625385552847977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9284262506006935E-2"/>
          <c:y val="0.19541979512337579"/>
          <c:w val="0.9235416568574436"/>
          <c:h val="0.68022662199338235"/>
        </c:manualLayout>
      </c:layout>
      <c:bar3DChart>
        <c:barDir val="col"/>
        <c:grouping val="clustered"/>
        <c:varyColors val="0"/>
        <c:ser>
          <c:idx val="0"/>
          <c:order val="0"/>
          <c:spPr>
            <a:gradFill>
              <a:gsLst>
                <a:gs pos="0">
                  <a:srgbClr val="000000"/>
                </a:gs>
                <a:gs pos="39999">
                  <a:srgbClr val="0A128C"/>
                </a:gs>
                <a:gs pos="70000">
                  <a:srgbClr val="181CC7"/>
                </a:gs>
                <a:gs pos="88000">
                  <a:srgbClr val="7005D4"/>
                </a:gs>
                <a:gs pos="100000">
                  <a:srgbClr val="8C3D91"/>
                </a:gs>
              </a:gsLst>
              <a:lin ang="5400000" scaled="0"/>
            </a:gradFill>
          </c:spPr>
          <c:invertIfNegative val="0"/>
          <c:dLbls>
            <c:spPr>
              <a:solidFill>
                <a:schemeClr val="accent1">
                  <a:lumMod val="20000"/>
                  <a:lumOff val="80000"/>
                </a:schemeClr>
              </a:solidFill>
              <a:ln>
                <a:solidFill>
                  <a:srgbClr val="002060"/>
                </a:solidFill>
              </a:ln>
            </c:spPr>
            <c:txPr>
              <a:bodyPr/>
              <a:lstStyle/>
              <a:p>
                <a:pPr>
                  <a:defRPr sz="1000" b="1"/>
                </a:pPr>
                <a:endParaRPr lang="es-EC"/>
              </a:p>
            </c:txPr>
            <c:showLegendKey val="0"/>
            <c:showVal val="1"/>
            <c:showCatName val="0"/>
            <c:showSerName val="0"/>
            <c:showPercent val="0"/>
            <c:showBubbleSize val="0"/>
            <c:showLeaderLines val="0"/>
          </c:dLbls>
          <c:cat>
            <c:strRef>
              <c:f>Hoja11!$K$26:$K$33</c:f>
              <c:strCache>
                <c:ptCount val="8"/>
                <c:pt idx="0">
                  <c:v>CORRER</c:v>
                </c:pt>
                <c:pt idx="1">
                  <c:v>TREPAR</c:v>
                </c:pt>
                <c:pt idx="2">
                  <c:v>REPTAR</c:v>
                </c:pt>
                <c:pt idx="3">
                  <c:v>ESCALAR</c:v>
                </c:pt>
                <c:pt idx="4">
                  <c:v>CUADRUPEDIA</c:v>
                </c:pt>
                <c:pt idx="5">
                  <c:v>SALTAR</c:v>
                </c:pt>
                <c:pt idx="6">
                  <c:v>CAMINAR</c:v>
                </c:pt>
                <c:pt idx="7">
                  <c:v>LANZAR Y CAPTURAR</c:v>
                </c:pt>
              </c:strCache>
            </c:strRef>
          </c:cat>
          <c:val>
            <c:numRef>
              <c:f>Hoja11!$L$26:$L$33</c:f>
              <c:numCache>
                <c:formatCode>0.00%</c:formatCode>
                <c:ptCount val="8"/>
                <c:pt idx="0">
                  <c:v>5.3879310344827997E-3</c:v>
                </c:pt>
                <c:pt idx="1">
                  <c:v>0.48828125000000006</c:v>
                </c:pt>
                <c:pt idx="2">
                  <c:v>0</c:v>
                </c:pt>
                <c:pt idx="3">
                  <c:v>3.0042918454935889E-2</c:v>
                </c:pt>
                <c:pt idx="4">
                  <c:v>7.2984749455337714E-2</c:v>
                </c:pt>
                <c:pt idx="5">
                  <c:v>0.29949332105020732</c:v>
                </c:pt>
                <c:pt idx="6">
                  <c:v>4.7722342733188684E-2</c:v>
                </c:pt>
                <c:pt idx="7">
                  <c:v>3.3906514894647563E-2</c:v>
                </c:pt>
              </c:numCache>
            </c:numRef>
          </c:val>
        </c:ser>
        <c:dLbls>
          <c:showLegendKey val="0"/>
          <c:showVal val="0"/>
          <c:showCatName val="0"/>
          <c:showSerName val="0"/>
          <c:showPercent val="0"/>
          <c:showBubbleSize val="0"/>
        </c:dLbls>
        <c:gapWidth val="150"/>
        <c:shape val="box"/>
        <c:axId val="103788544"/>
        <c:axId val="103790080"/>
        <c:axId val="0"/>
      </c:bar3DChart>
      <c:catAx>
        <c:axId val="103788544"/>
        <c:scaling>
          <c:orientation val="minMax"/>
        </c:scaling>
        <c:delete val="0"/>
        <c:axPos val="b"/>
        <c:majorTickMark val="out"/>
        <c:minorTickMark val="none"/>
        <c:tickLblPos val="nextTo"/>
        <c:txPr>
          <a:bodyPr/>
          <a:lstStyle/>
          <a:p>
            <a:pPr>
              <a:defRPr sz="600"/>
            </a:pPr>
            <a:endParaRPr lang="es-EC"/>
          </a:p>
        </c:txPr>
        <c:crossAx val="103790080"/>
        <c:crosses val="autoZero"/>
        <c:auto val="1"/>
        <c:lblAlgn val="ctr"/>
        <c:lblOffset val="100"/>
        <c:noMultiLvlLbl val="0"/>
      </c:catAx>
      <c:valAx>
        <c:axId val="103790080"/>
        <c:scaling>
          <c:orientation val="minMax"/>
        </c:scaling>
        <c:delete val="0"/>
        <c:axPos val="l"/>
        <c:majorGridlines>
          <c:spPr>
            <a:ln>
              <a:solidFill>
                <a:schemeClr val="accent1">
                  <a:lumMod val="20000"/>
                  <a:lumOff val="80000"/>
                </a:schemeClr>
              </a:solidFill>
            </a:ln>
          </c:spPr>
        </c:majorGridlines>
        <c:numFmt formatCode="0.00%" sourceLinked="1"/>
        <c:majorTickMark val="out"/>
        <c:minorTickMark val="none"/>
        <c:tickLblPos val="nextTo"/>
        <c:crossAx val="103788544"/>
        <c:crosses val="autoZero"/>
        <c:crossBetween val="between"/>
        <c:majorUnit val="0.125"/>
      </c:valAx>
    </c:plotArea>
    <c:plotVisOnly val="1"/>
    <c:dispBlanksAs val="gap"/>
    <c:showDLblsOverMax val="0"/>
  </c:chart>
  <c:txPr>
    <a:bodyPr/>
    <a:lstStyle/>
    <a:p>
      <a:pPr>
        <a:defRPr sz="800">
          <a:latin typeface="Times New Roman" pitchFamily="18" charset="0"/>
          <a:cs typeface="Times New Roman" pitchFamily="18" charset="0"/>
        </a:defRPr>
      </a:pPr>
      <a:endParaRPr lang="es-EC"/>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33.pn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gif"/></Relationships>
</file>

<file path=ppt/diagrams/_rels/data8.xml.rels><?xml version="1.0" encoding="UTF-8" standalone="yes"?>
<Relationships xmlns="http://schemas.openxmlformats.org/package/2006/relationships"><Relationship Id="rId1" Type="http://schemas.openxmlformats.org/officeDocument/2006/relationships/image" Target="../media/image33.png"/></Relationships>
</file>

<file path=ppt/diagrams/_rels/data9.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CEDF5-8FD3-45BD-A9CC-FB704C144BCE}" type="doc">
      <dgm:prSet loTypeId="urn:microsoft.com/office/officeart/2005/8/layout/hList7#1" loCatId="list" qsTypeId="urn:microsoft.com/office/officeart/2005/8/quickstyle/simple1" qsCatId="simple" csTypeId="urn:microsoft.com/office/officeart/2005/8/colors/colorful2" csCatId="colorful" phldr="1"/>
      <dgm:spPr/>
      <dgm:t>
        <a:bodyPr/>
        <a:lstStyle/>
        <a:p>
          <a:endParaRPr lang="es-ES"/>
        </a:p>
      </dgm:t>
    </dgm:pt>
    <dgm:pt modelId="{75BDD656-B373-4EF8-B8AE-E83F6A5CA731}">
      <dgm:prSet phldrT="[Texto]" custT="1"/>
      <dgm:spPr/>
      <dgm:t>
        <a:bodyPr/>
        <a:lstStyle/>
        <a:p>
          <a:pPr algn="ctr"/>
          <a:r>
            <a:rPr lang="es-ES" sz="1800" dirty="0" smtClean="0"/>
            <a:t>CARACTERISTICAS</a:t>
          </a:r>
        </a:p>
      </dgm:t>
    </dgm:pt>
    <dgm:pt modelId="{7BF16A91-185B-47DD-9158-EF14F22A6026}" type="parTrans" cxnId="{4BF047F2-B837-449E-BF1C-C629FD6D7A4A}">
      <dgm:prSet/>
      <dgm:spPr/>
      <dgm:t>
        <a:bodyPr/>
        <a:lstStyle/>
        <a:p>
          <a:endParaRPr lang="es-ES"/>
        </a:p>
      </dgm:t>
    </dgm:pt>
    <dgm:pt modelId="{433A46DB-BF31-4885-B9CC-260D03FE9501}" type="sibTrans" cxnId="{4BF047F2-B837-449E-BF1C-C629FD6D7A4A}">
      <dgm:prSet/>
      <dgm:spPr/>
      <dgm:t>
        <a:bodyPr/>
        <a:lstStyle/>
        <a:p>
          <a:endParaRPr lang="es-ES"/>
        </a:p>
      </dgm:t>
    </dgm:pt>
    <dgm:pt modelId="{C7FEF42F-B472-4B07-AA25-13063AFB4DF4}">
      <dgm:prSet phldrT="[Texto]" custT="1"/>
      <dgm:spPr/>
      <dgm:t>
        <a:bodyPr/>
        <a:lstStyle/>
        <a:p>
          <a:r>
            <a:rPr lang="es-ES" sz="1400" dirty="0" smtClean="0"/>
            <a:t>CONSIDERACIONES</a:t>
          </a:r>
        </a:p>
        <a:p>
          <a:endParaRPr lang="es-ES" sz="1400" dirty="0"/>
        </a:p>
      </dgm:t>
    </dgm:pt>
    <dgm:pt modelId="{013EA4C7-855F-472D-ACCE-F3BE2BA46A68}" type="parTrans" cxnId="{F2381F64-1C57-46D4-BFC2-2EE65322E287}">
      <dgm:prSet/>
      <dgm:spPr/>
      <dgm:t>
        <a:bodyPr/>
        <a:lstStyle/>
        <a:p>
          <a:endParaRPr lang="es-ES"/>
        </a:p>
      </dgm:t>
    </dgm:pt>
    <dgm:pt modelId="{041C3E13-49B6-46A0-A77C-439CED6BDEA0}" type="sibTrans" cxnId="{F2381F64-1C57-46D4-BFC2-2EE65322E287}">
      <dgm:prSet/>
      <dgm:spPr/>
      <dgm:t>
        <a:bodyPr/>
        <a:lstStyle/>
        <a:p>
          <a:endParaRPr lang="es-ES"/>
        </a:p>
      </dgm:t>
    </dgm:pt>
    <dgm:pt modelId="{3B186D40-3629-49C3-8516-F72E2AB018FB}">
      <dgm:prSet phldrT="[Texto]" custT="1"/>
      <dgm:spPr/>
      <dgm:t>
        <a:bodyPr/>
        <a:lstStyle/>
        <a:p>
          <a:r>
            <a:rPr lang="es-ES" sz="1400" dirty="0" smtClean="0"/>
            <a:t>Edad</a:t>
          </a:r>
          <a:endParaRPr lang="es-ES" sz="1400" dirty="0"/>
        </a:p>
      </dgm:t>
    </dgm:pt>
    <dgm:pt modelId="{83606966-90B7-467F-BC9A-02D5925E42BC}" type="parTrans" cxnId="{65852955-965D-4486-A486-59DCFBF85F94}">
      <dgm:prSet/>
      <dgm:spPr/>
      <dgm:t>
        <a:bodyPr/>
        <a:lstStyle/>
        <a:p>
          <a:endParaRPr lang="es-ES"/>
        </a:p>
      </dgm:t>
    </dgm:pt>
    <dgm:pt modelId="{9E6D96A8-A82B-41E6-8E71-5BFDC13F56FF}" type="sibTrans" cxnId="{65852955-965D-4486-A486-59DCFBF85F94}">
      <dgm:prSet/>
      <dgm:spPr/>
      <dgm:t>
        <a:bodyPr/>
        <a:lstStyle/>
        <a:p>
          <a:endParaRPr lang="es-ES"/>
        </a:p>
      </dgm:t>
    </dgm:pt>
    <dgm:pt modelId="{4A264D95-E114-4030-A1DE-8A92D3731881}">
      <dgm:prSet phldrT="[Texto]" custT="1"/>
      <dgm:spPr/>
      <dgm:t>
        <a:bodyPr/>
        <a:lstStyle/>
        <a:p>
          <a:r>
            <a:rPr lang="es-ES" sz="1400" dirty="0" smtClean="0"/>
            <a:t>Capacidades físicas </a:t>
          </a:r>
          <a:endParaRPr lang="es-ES" sz="1400" dirty="0"/>
        </a:p>
      </dgm:t>
    </dgm:pt>
    <dgm:pt modelId="{385D06A0-C515-48B9-9961-035ED196A4A3}" type="parTrans" cxnId="{9D52E46E-3E15-4295-B1CA-6F3C2E12EE18}">
      <dgm:prSet/>
      <dgm:spPr/>
      <dgm:t>
        <a:bodyPr/>
        <a:lstStyle/>
        <a:p>
          <a:endParaRPr lang="es-ES"/>
        </a:p>
      </dgm:t>
    </dgm:pt>
    <dgm:pt modelId="{2286F046-9D43-471B-90D1-6303A2371424}" type="sibTrans" cxnId="{9D52E46E-3E15-4295-B1CA-6F3C2E12EE18}">
      <dgm:prSet/>
      <dgm:spPr/>
      <dgm:t>
        <a:bodyPr/>
        <a:lstStyle/>
        <a:p>
          <a:endParaRPr lang="es-ES"/>
        </a:p>
      </dgm:t>
    </dgm:pt>
    <dgm:pt modelId="{CD569AD0-E0A2-40D7-8D32-DA07CF35AC52}">
      <dgm:prSet phldrT="[Texto]" custT="1"/>
      <dgm:spPr/>
      <dgm:t>
        <a:bodyPr/>
        <a:lstStyle/>
        <a:p>
          <a:pPr algn="ctr"/>
          <a:r>
            <a:rPr lang="es-ES" sz="1400" dirty="0" smtClean="0">
              <a:solidFill>
                <a:schemeClr val="tx1"/>
              </a:solidFill>
            </a:rPr>
            <a:t>JUGOS DIRIGIDOS QUE INCIDEN EN EL DESARROLLO MOTOR </a:t>
          </a:r>
        </a:p>
        <a:p>
          <a:pPr algn="l"/>
          <a:endParaRPr lang="es-ES" sz="1400" dirty="0">
            <a:solidFill>
              <a:schemeClr val="tx1"/>
            </a:solidFill>
          </a:endParaRPr>
        </a:p>
      </dgm:t>
    </dgm:pt>
    <dgm:pt modelId="{81B6CBA9-560D-4305-82E2-C14CC9CD59A1}" type="parTrans" cxnId="{2E18BAB2-6CEF-4104-88AB-BD7E5C7D7C16}">
      <dgm:prSet/>
      <dgm:spPr/>
      <dgm:t>
        <a:bodyPr/>
        <a:lstStyle/>
        <a:p>
          <a:endParaRPr lang="es-ES"/>
        </a:p>
      </dgm:t>
    </dgm:pt>
    <dgm:pt modelId="{F8DEA6FF-3423-463B-970E-2BA5699E2236}" type="sibTrans" cxnId="{2E18BAB2-6CEF-4104-88AB-BD7E5C7D7C16}">
      <dgm:prSet/>
      <dgm:spPr/>
      <dgm:t>
        <a:bodyPr/>
        <a:lstStyle/>
        <a:p>
          <a:endParaRPr lang="es-ES"/>
        </a:p>
      </dgm:t>
    </dgm:pt>
    <dgm:pt modelId="{67B3BF5C-6AA0-4BCB-82D2-6C40010B76E5}">
      <dgm:prSet phldrT="[Texto]" custT="1"/>
      <dgm:spPr/>
      <dgm:t>
        <a:bodyPr/>
        <a:lstStyle/>
        <a:p>
          <a:pPr algn="l"/>
          <a:r>
            <a:rPr lang="es-ES" sz="1400" b="0" i="0" dirty="0" smtClean="0"/>
            <a:t>Aprendizaje de distintos tipos de conocimientos y habilidades.</a:t>
          </a:r>
          <a:endParaRPr lang="es-ES" sz="1400" dirty="0"/>
        </a:p>
      </dgm:t>
    </dgm:pt>
    <dgm:pt modelId="{073214D7-425F-4607-9820-6A81785C8149}" type="parTrans" cxnId="{95063C3E-D2FC-4A9C-8CD3-5A22AB4F7DD8}">
      <dgm:prSet/>
      <dgm:spPr/>
      <dgm:t>
        <a:bodyPr/>
        <a:lstStyle/>
        <a:p>
          <a:endParaRPr lang="es-ES"/>
        </a:p>
      </dgm:t>
    </dgm:pt>
    <dgm:pt modelId="{6DF1FE9D-58E7-4F50-995C-D426C2400E83}" type="sibTrans" cxnId="{95063C3E-D2FC-4A9C-8CD3-5A22AB4F7DD8}">
      <dgm:prSet/>
      <dgm:spPr/>
      <dgm:t>
        <a:bodyPr/>
        <a:lstStyle/>
        <a:p>
          <a:endParaRPr lang="es-ES"/>
        </a:p>
      </dgm:t>
    </dgm:pt>
    <dgm:pt modelId="{F7927CF4-F38A-41D0-B232-C68470CC5BF8}">
      <dgm:prSet phldrT="[Texto]" custT="1"/>
      <dgm:spPr/>
      <dgm:t>
        <a:bodyPr/>
        <a:lstStyle/>
        <a:p>
          <a:r>
            <a:rPr lang="es-ES" sz="1400" dirty="0" smtClean="0"/>
            <a:t>Intereses</a:t>
          </a:r>
          <a:endParaRPr lang="es-ES" sz="1400" dirty="0"/>
        </a:p>
      </dgm:t>
    </dgm:pt>
    <dgm:pt modelId="{FF277E25-7DF4-4F0C-AC15-9593577186D2}" type="parTrans" cxnId="{5FE14BEA-D653-4FB9-AB24-D92F08CECF24}">
      <dgm:prSet/>
      <dgm:spPr/>
      <dgm:t>
        <a:bodyPr/>
        <a:lstStyle/>
        <a:p>
          <a:endParaRPr lang="es-ES"/>
        </a:p>
      </dgm:t>
    </dgm:pt>
    <dgm:pt modelId="{56649AF3-14DB-4960-A365-7F48C7721AB1}" type="sibTrans" cxnId="{5FE14BEA-D653-4FB9-AB24-D92F08CECF24}">
      <dgm:prSet/>
      <dgm:spPr/>
      <dgm:t>
        <a:bodyPr/>
        <a:lstStyle/>
        <a:p>
          <a:endParaRPr lang="es-ES"/>
        </a:p>
      </dgm:t>
    </dgm:pt>
    <dgm:pt modelId="{7D75E688-7633-4CA2-8DFB-719C4386D4E8}">
      <dgm:prSet phldrT="[Texto]" custT="1"/>
      <dgm:spPr/>
      <dgm:t>
        <a:bodyPr/>
        <a:lstStyle/>
        <a:p>
          <a:r>
            <a:rPr lang="es-ES" sz="1400" dirty="0" smtClean="0"/>
            <a:t>Organización homogénea</a:t>
          </a:r>
          <a:endParaRPr lang="es-ES" sz="1400" dirty="0"/>
        </a:p>
      </dgm:t>
    </dgm:pt>
    <dgm:pt modelId="{18B1E7B8-C434-436F-A31C-6D85C48E662B}" type="parTrans" cxnId="{EDF7013D-9F3C-47F4-9D35-21E526027108}">
      <dgm:prSet/>
      <dgm:spPr/>
      <dgm:t>
        <a:bodyPr/>
        <a:lstStyle/>
        <a:p>
          <a:endParaRPr lang="es-ES"/>
        </a:p>
      </dgm:t>
    </dgm:pt>
    <dgm:pt modelId="{DBFC5ADA-0A98-48F7-8D07-366DAFC8220A}" type="sibTrans" cxnId="{EDF7013D-9F3C-47F4-9D35-21E526027108}">
      <dgm:prSet/>
      <dgm:spPr/>
      <dgm:t>
        <a:bodyPr/>
        <a:lstStyle/>
        <a:p>
          <a:endParaRPr lang="es-ES"/>
        </a:p>
      </dgm:t>
    </dgm:pt>
    <dgm:pt modelId="{DD1CB77D-9C7C-44E6-91DC-5947927FDD92}">
      <dgm:prSet custT="1"/>
      <dgm:spPr/>
      <dgm:t>
        <a:bodyPr/>
        <a:lstStyle/>
        <a:p>
          <a:pPr algn="l"/>
          <a:r>
            <a:rPr lang="es-ES" sz="1400" b="0" i="0" dirty="0" smtClean="0"/>
            <a:t>Favorecimiento el lenguaje, la memoria, el razonamiento, la atención y la reflexión.</a:t>
          </a:r>
          <a:endParaRPr lang="es-ES" sz="1400" b="0" i="0" dirty="0"/>
        </a:p>
      </dgm:t>
    </dgm:pt>
    <dgm:pt modelId="{81DA2448-77F3-4F3C-A6BD-47408DB68E03}" type="parTrans" cxnId="{98657F2A-A8BB-4EB0-B3F1-9277BB0CDEEE}">
      <dgm:prSet/>
      <dgm:spPr/>
      <dgm:t>
        <a:bodyPr/>
        <a:lstStyle/>
        <a:p>
          <a:endParaRPr lang="es-ES"/>
        </a:p>
      </dgm:t>
    </dgm:pt>
    <dgm:pt modelId="{5FDCB166-82DB-454B-A9F9-505C3C7AA41A}" type="sibTrans" cxnId="{98657F2A-A8BB-4EB0-B3F1-9277BB0CDEEE}">
      <dgm:prSet/>
      <dgm:spPr/>
      <dgm:t>
        <a:bodyPr/>
        <a:lstStyle/>
        <a:p>
          <a:endParaRPr lang="es-ES"/>
        </a:p>
      </dgm:t>
    </dgm:pt>
    <dgm:pt modelId="{CCE7EA7A-9C74-4F48-B36F-2039B07E2396}">
      <dgm:prSet custT="1"/>
      <dgm:spPr/>
      <dgm:t>
        <a:bodyPr/>
        <a:lstStyle/>
        <a:p>
          <a:pPr algn="l"/>
          <a:r>
            <a:rPr lang="es-ES" sz="1400" dirty="0" smtClean="0"/>
            <a:t>Tiene un fin concreto</a:t>
          </a:r>
          <a:endParaRPr lang="es-ES" sz="1400" b="0" i="0" dirty="0"/>
        </a:p>
      </dgm:t>
    </dgm:pt>
    <dgm:pt modelId="{216465D1-D072-41BC-8C63-7954C2714141}" type="parTrans" cxnId="{22217A4D-43DF-4A7E-BEC7-CC1796C55486}">
      <dgm:prSet/>
      <dgm:spPr/>
      <dgm:t>
        <a:bodyPr/>
        <a:lstStyle/>
        <a:p>
          <a:endParaRPr lang="es-ES"/>
        </a:p>
      </dgm:t>
    </dgm:pt>
    <dgm:pt modelId="{4B0748DD-2DA5-4ECB-92B8-CD4520BDD70E}" type="sibTrans" cxnId="{22217A4D-43DF-4A7E-BEC7-CC1796C55486}">
      <dgm:prSet/>
      <dgm:spPr/>
      <dgm:t>
        <a:bodyPr/>
        <a:lstStyle/>
        <a:p>
          <a:endParaRPr lang="es-ES"/>
        </a:p>
      </dgm:t>
    </dgm:pt>
    <dgm:pt modelId="{7BA0E983-57CF-404E-970C-2A0948AF5BAB}">
      <dgm:prSet custT="1"/>
      <dgm:spPr/>
      <dgm:t>
        <a:bodyPr/>
        <a:lstStyle/>
        <a:p>
          <a:pPr algn="l"/>
          <a:r>
            <a:rPr lang="es-ES" sz="1400" dirty="0" smtClean="0"/>
            <a:t>Su función acorde  a las necesidades</a:t>
          </a:r>
        </a:p>
      </dgm:t>
    </dgm:pt>
    <dgm:pt modelId="{A6F6DCFB-94B0-47BE-9A15-747F931F5209}" type="parTrans" cxnId="{1B7EB56C-903D-456D-B735-F89C90840967}">
      <dgm:prSet/>
      <dgm:spPr/>
      <dgm:t>
        <a:bodyPr/>
        <a:lstStyle/>
        <a:p>
          <a:endParaRPr lang="es-ES"/>
        </a:p>
      </dgm:t>
    </dgm:pt>
    <dgm:pt modelId="{3B3442F5-A488-4C80-BB37-7303DA309824}" type="sibTrans" cxnId="{1B7EB56C-903D-456D-B735-F89C90840967}">
      <dgm:prSet/>
      <dgm:spPr/>
      <dgm:t>
        <a:bodyPr/>
        <a:lstStyle/>
        <a:p>
          <a:endParaRPr lang="es-ES"/>
        </a:p>
      </dgm:t>
    </dgm:pt>
    <dgm:pt modelId="{4939339D-CF9C-4796-9F0A-83A96BE01527}">
      <dgm:prSet custT="1"/>
      <dgm:spPr/>
      <dgm:t>
        <a:bodyPr/>
        <a:lstStyle/>
        <a:p>
          <a:pPr algn="l"/>
          <a:r>
            <a:rPr lang="es-ES" sz="1400" dirty="0" smtClean="0"/>
            <a:t>Favorece el respeto a turnos y opiniones .</a:t>
          </a:r>
        </a:p>
      </dgm:t>
    </dgm:pt>
    <dgm:pt modelId="{FB879C95-ABFC-4FA7-8A5A-64EB7C269C29}" type="parTrans" cxnId="{081C1D3E-0B09-4B24-B414-A42EAB319136}">
      <dgm:prSet/>
      <dgm:spPr/>
      <dgm:t>
        <a:bodyPr/>
        <a:lstStyle/>
        <a:p>
          <a:endParaRPr lang="es-ES"/>
        </a:p>
      </dgm:t>
    </dgm:pt>
    <dgm:pt modelId="{B7089286-6832-4011-A500-FE336A2961C4}" type="sibTrans" cxnId="{081C1D3E-0B09-4B24-B414-A42EAB319136}">
      <dgm:prSet/>
      <dgm:spPr/>
      <dgm:t>
        <a:bodyPr/>
        <a:lstStyle/>
        <a:p>
          <a:endParaRPr lang="es-ES"/>
        </a:p>
      </dgm:t>
    </dgm:pt>
    <dgm:pt modelId="{BA9E5E0F-E13F-4E4B-801F-0DEAA10352D3}">
      <dgm:prSet custT="1"/>
      <dgm:spPr/>
      <dgm:t>
        <a:bodyPr/>
        <a:lstStyle/>
        <a:p>
          <a:pPr algn="l"/>
          <a:r>
            <a:rPr lang="es-ES" sz="1400" dirty="0" smtClean="0"/>
            <a:t>Se puede jugar según el gusto </a:t>
          </a:r>
        </a:p>
      </dgm:t>
    </dgm:pt>
    <dgm:pt modelId="{5B9B4204-8569-4530-B783-BB7F9525D292}" type="parTrans" cxnId="{D09E4A10-08A2-4F11-BD82-00574FFAA649}">
      <dgm:prSet/>
      <dgm:spPr/>
    </dgm:pt>
    <dgm:pt modelId="{4ECC0B3C-91D9-4344-8B36-ACC7050C5000}" type="sibTrans" cxnId="{D09E4A10-08A2-4F11-BD82-00574FFAA649}">
      <dgm:prSet/>
      <dgm:spPr/>
    </dgm:pt>
    <dgm:pt modelId="{F45B9B83-931E-454A-9D52-34F54E6B79B9}">
      <dgm:prSet custT="1"/>
      <dgm:spPr/>
      <dgm:t>
        <a:bodyPr/>
        <a:lstStyle/>
        <a:p>
          <a:pPr algn="l"/>
          <a:endParaRPr lang="es-ES" sz="1400" dirty="0" smtClean="0"/>
        </a:p>
      </dgm:t>
    </dgm:pt>
    <dgm:pt modelId="{8B943940-B7A3-4783-B173-DC22660E490E}" type="parTrans" cxnId="{2F3A3146-D403-4A3E-8EBA-45F610B3C0CE}">
      <dgm:prSet/>
      <dgm:spPr/>
    </dgm:pt>
    <dgm:pt modelId="{078B7D18-A432-4561-BF9E-4241C3B82BED}" type="sibTrans" cxnId="{2F3A3146-D403-4A3E-8EBA-45F610B3C0CE}">
      <dgm:prSet/>
      <dgm:spPr/>
    </dgm:pt>
    <dgm:pt modelId="{E1D7FB44-0240-4237-8D0D-000B20A756BA}">
      <dgm:prSet phldrT="[Texto]" custT="1"/>
      <dgm:spPr/>
      <dgm:t>
        <a:bodyPr/>
        <a:lstStyle/>
        <a:p>
          <a:pPr algn="l"/>
          <a:r>
            <a:rPr lang="es-ES" sz="1400" dirty="0" smtClean="0"/>
            <a:t>Tiene reglas sencillas</a:t>
          </a:r>
          <a:endParaRPr lang="es-ES" sz="1400" dirty="0"/>
        </a:p>
      </dgm:t>
    </dgm:pt>
    <dgm:pt modelId="{CF7E0006-DE4A-471B-8ABB-E3B69A5CD2E7}" type="parTrans" cxnId="{A508A8C4-5B7B-40A0-9875-CAFA180A54D8}">
      <dgm:prSet/>
      <dgm:spPr/>
    </dgm:pt>
    <dgm:pt modelId="{2CC909CB-6C43-4181-A5B2-200FB97CEFAB}" type="sibTrans" cxnId="{A508A8C4-5B7B-40A0-9875-CAFA180A54D8}">
      <dgm:prSet/>
      <dgm:spPr/>
    </dgm:pt>
    <dgm:pt modelId="{3EB5FC56-C0CC-44E5-B3F1-044AF8D4A8B1}">
      <dgm:prSet custT="1"/>
      <dgm:spPr/>
      <dgm:t>
        <a:bodyPr/>
        <a:lstStyle/>
        <a:p>
          <a:r>
            <a:rPr lang="es-ES" sz="1400" dirty="0" smtClean="0">
              <a:solidFill>
                <a:schemeClr val="tx1"/>
              </a:solidFill>
            </a:rPr>
            <a:t>Planificación del juego dirigido</a:t>
          </a:r>
          <a:endParaRPr lang="es-ES" sz="1400" dirty="0">
            <a:solidFill>
              <a:schemeClr val="tx1"/>
            </a:solidFill>
          </a:endParaRPr>
        </a:p>
      </dgm:t>
    </dgm:pt>
    <dgm:pt modelId="{6DE46AD3-8BE9-46F6-8B0D-2B59016894E2}" type="parTrans" cxnId="{7DD72588-4271-4D5D-A408-B4757262BF56}">
      <dgm:prSet/>
      <dgm:spPr/>
      <dgm:t>
        <a:bodyPr/>
        <a:lstStyle/>
        <a:p>
          <a:endParaRPr lang="es-ES"/>
        </a:p>
      </dgm:t>
    </dgm:pt>
    <dgm:pt modelId="{220D6F88-8A68-4B11-928F-4A1E2A9B6AFC}" type="sibTrans" cxnId="{7DD72588-4271-4D5D-A408-B4757262BF56}">
      <dgm:prSet/>
      <dgm:spPr/>
      <dgm:t>
        <a:bodyPr/>
        <a:lstStyle/>
        <a:p>
          <a:endParaRPr lang="es-ES"/>
        </a:p>
      </dgm:t>
    </dgm:pt>
    <dgm:pt modelId="{07367EE0-DB14-49E0-83C9-D4C859C5669D}">
      <dgm:prSet custT="1"/>
      <dgm:spPr/>
      <dgm:t>
        <a:bodyPr/>
        <a:lstStyle/>
        <a:p>
          <a:r>
            <a:rPr lang="es-ES" sz="1400" dirty="0" smtClean="0">
              <a:solidFill>
                <a:schemeClr val="tx1"/>
              </a:solidFill>
            </a:rPr>
            <a:t>Conocer los objetivos</a:t>
          </a:r>
          <a:endParaRPr lang="es-ES" sz="1400" dirty="0">
            <a:solidFill>
              <a:schemeClr val="tx1"/>
            </a:solidFill>
          </a:endParaRPr>
        </a:p>
      </dgm:t>
    </dgm:pt>
    <dgm:pt modelId="{A8DA908A-0AAC-45E7-82EE-A486AF854A16}" type="parTrans" cxnId="{7D8D37BE-D285-4EB5-977D-FD4C56A0A28C}">
      <dgm:prSet/>
      <dgm:spPr/>
      <dgm:t>
        <a:bodyPr/>
        <a:lstStyle/>
        <a:p>
          <a:endParaRPr lang="es-ES"/>
        </a:p>
      </dgm:t>
    </dgm:pt>
    <dgm:pt modelId="{0B79CD29-8FB4-4FC7-B19B-FBFD7A3B1848}" type="sibTrans" cxnId="{7D8D37BE-D285-4EB5-977D-FD4C56A0A28C}">
      <dgm:prSet/>
      <dgm:spPr/>
      <dgm:t>
        <a:bodyPr/>
        <a:lstStyle/>
        <a:p>
          <a:endParaRPr lang="es-ES"/>
        </a:p>
      </dgm:t>
    </dgm:pt>
    <dgm:pt modelId="{74FA4922-0C21-4B7C-8108-778DBE56E847}">
      <dgm:prSet custT="1"/>
      <dgm:spPr/>
      <dgm:t>
        <a:bodyPr/>
        <a:lstStyle/>
        <a:p>
          <a:r>
            <a:rPr lang="es-ES" sz="1400" dirty="0" smtClean="0">
              <a:solidFill>
                <a:schemeClr val="tx1"/>
              </a:solidFill>
            </a:rPr>
            <a:t>Realizar evaluaciones </a:t>
          </a:r>
          <a:endParaRPr lang="es-ES" sz="1400" dirty="0"/>
        </a:p>
      </dgm:t>
    </dgm:pt>
    <dgm:pt modelId="{0AC82DD2-555E-4ACC-BDDC-9B439CEE2E9E}" type="parTrans" cxnId="{CE03A602-F89B-4E85-9F77-C59FD5764D0C}">
      <dgm:prSet/>
      <dgm:spPr/>
      <dgm:t>
        <a:bodyPr/>
        <a:lstStyle/>
        <a:p>
          <a:endParaRPr lang="es-ES"/>
        </a:p>
      </dgm:t>
    </dgm:pt>
    <dgm:pt modelId="{7379625A-15A3-4F16-B045-BAB1FAA41043}" type="sibTrans" cxnId="{CE03A602-F89B-4E85-9F77-C59FD5764D0C}">
      <dgm:prSet/>
      <dgm:spPr/>
      <dgm:t>
        <a:bodyPr/>
        <a:lstStyle/>
        <a:p>
          <a:endParaRPr lang="es-ES"/>
        </a:p>
      </dgm:t>
    </dgm:pt>
    <dgm:pt modelId="{205E90A7-6391-4364-8B83-0984438AE97D}">
      <dgm:prSet phldrT="[Texto]" custT="1"/>
      <dgm:spPr/>
      <dgm:t>
        <a:bodyPr/>
        <a:lstStyle/>
        <a:p>
          <a:endParaRPr lang="es-ES" sz="1400" dirty="0"/>
        </a:p>
      </dgm:t>
    </dgm:pt>
    <dgm:pt modelId="{2FFC8D1D-39C1-4969-9BB4-EEC01C52A001}" type="parTrans" cxnId="{F5BEC19E-7916-465A-84CF-5FF4122D94F3}">
      <dgm:prSet/>
      <dgm:spPr/>
    </dgm:pt>
    <dgm:pt modelId="{108090AF-385D-4890-86B0-CC94ECB92D3F}" type="sibTrans" cxnId="{F5BEC19E-7916-465A-84CF-5FF4122D94F3}">
      <dgm:prSet/>
      <dgm:spPr/>
    </dgm:pt>
    <dgm:pt modelId="{547DF9E1-83C4-4B2C-ADFF-81396BB09D82}">
      <dgm:prSet phldrT="[Texto]" custT="1"/>
      <dgm:spPr/>
      <dgm:t>
        <a:bodyPr/>
        <a:lstStyle/>
        <a:p>
          <a:r>
            <a:rPr lang="es-ES" sz="1400" dirty="0" smtClean="0">
              <a:solidFill>
                <a:schemeClr val="tx1"/>
              </a:solidFill>
            </a:rPr>
            <a:t>LABOR DEL ESPECIALISTA </a:t>
          </a:r>
          <a:endParaRPr lang="es-ES" sz="1400" dirty="0"/>
        </a:p>
      </dgm:t>
    </dgm:pt>
    <dgm:pt modelId="{82987FDB-327C-4E88-AA4D-134C7BDB271D}" type="parTrans" cxnId="{03E65A88-71E7-4868-B5A0-C67F4F4F29B0}">
      <dgm:prSet/>
      <dgm:spPr/>
    </dgm:pt>
    <dgm:pt modelId="{A0BF0150-54A7-4E24-ADFE-ABAC984BCFFE}" type="sibTrans" cxnId="{03E65A88-71E7-4868-B5A0-C67F4F4F29B0}">
      <dgm:prSet/>
      <dgm:spPr/>
    </dgm:pt>
    <dgm:pt modelId="{8E2B4FCB-137C-4CAF-87D9-09116B97BA34}">
      <dgm:prSet phldrT="[Texto]" custT="1"/>
      <dgm:spPr/>
      <dgm:t>
        <a:bodyPr/>
        <a:lstStyle/>
        <a:p>
          <a:endParaRPr lang="es-ES" sz="1400" dirty="0"/>
        </a:p>
      </dgm:t>
    </dgm:pt>
    <dgm:pt modelId="{4BB6D5C0-B053-4B94-9936-DC1856061DCA}" type="parTrans" cxnId="{0E27E19F-A732-4A33-9E6E-D1744CAD86EA}">
      <dgm:prSet/>
      <dgm:spPr/>
    </dgm:pt>
    <dgm:pt modelId="{ECA5DC8C-2356-4209-B707-44DBA63E1E79}" type="sibTrans" cxnId="{0E27E19F-A732-4A33-9E6E-D1744CAD86EA}">
      <dgm:prSet/>
      <dgm:spPr/>
    </dgm:pt>
    <dgm:pt modelId="{38DEB3C1-384E-4887-816E-68D56E24958C}">
      <dgm:prSet phldrT="[Texto]" custT="1"/>
      <dgm:spPr/>
      <dgm:t>
        <a:bodyPr/>
        <a:lstStyle/>
        <a:p>
          <a:pPr algn="l"/>
          <a:r>
            <a:rPr lang="es-ES" sz="1400" dirty="0" smtClean="0">
              <a:solidFill>
                <a:schemeClr val="tx1"/>
              </a:solidFill>
            </a:rPr>
            <a:t>Juego tradicional</a:t>
          </a:r>
          <a:endParaRPr lang="es-ES" sz="1400" dirty="0">
            <a:solidFill>
              <a:schemeClr val="tx1"/>
            </a:solidFill>
          </a:endParaRPr>
        </a:p>
      </dgm:t>
    </dgm:pt>
    <dgm:pt modelId="{7154D80D-5D7A-49F6-886E-B8E87D60716A}" type="parTrans" cxnId="{B25AC459-E8CE-4BF8-A9EE-D7C9502B1D3E}">
      <dgm:prSet/>
      <dgm:spPr/>
    </dgm:pt>
    <dgm:pt modelId="{3C144E3B-4C7D-416C-9DEE-0226E680F688}" type="sibTrans" cxnId="{B25AC459-E8CE-4BF8-A9EE-D7C9502B1D3E}">
      <dgm:prSet/>
      <dgm:spPr/>
    </dgm:pt>
    <dgm:pt modelId="{88E2BABD-C8C6-4A53-B38B-C8E6141F0ADA}">
      <dgm:prSet phldrT="[Texto]" custT="1"/>
      <dgm:spPr/>
      <dgm:t>
        <a:bodyPr/>
        <a:lstStyle/>
        <a:p>
          <a:pPr algn="l"/>
          <a:endParaRPr lang="es-ES" sz="1400" dirty="0">
            <a:solidFill>
              <a:schemeClr val="tx1"/>
            </a:solidFill>
          </a:endParaRPr>
        </a:p>
      </dgm:t>
    </dgm:pt>
    <dgm:pt modelId="{FF8844DB-01D9-4FE8-AC6F-FB974941C75C}" type="parTrans" cxnId="{2E44AD14-0300-4CFB-81C2-A181EC08A764}">
      <dgm:prSet/>
      <dgm:spPr/>
    </dgm:pt>
    <dgm:pt modelId="{243F00B7-7378-447F-BB21-FF17FEADB1D0}" type="sibTrans" cxnId="{2E44AD14-0300-4CFB-81C2-A181EC08A764}">
      <dgm:prSet/>
      <dgm:spPr/>
    </dgm:pt>
    <dgm:pt modelId="{2485ACEF-1806-4B72-BC1F-049D1D6BA62F}">
      <dgm:prSet phldrT="[Texto]" custT="1"/>
      <dgm:spPr/>
      <dgm:t>
        <a:bodyPr/>
        <a:lstStyle/>
        <a:p>
          <a:pPr algn="l"/>
          <a:r>
            <a:rPr lang="es-ES" sz="1400" dirty="0" smtClean="0">
              <a:solidFill>
                <a:schemeClr val="tx1"/>
              </a:solidFill>
            </a:rPr>
            <a:t>Rondas</a:t>
          </a:r>
          <a:endParaRPr lang="es-ES" sz="1400" dirty="0">
            <a:solidFill>
              <a:schemeClr val="tx1"/>
            </a:solidFill>
          </a:endParaRPr>
        </a:p>
      </dgm:t>
    </dgm:pt>
    <dgm:pt modelId="{BD88E317-3754-42E2-885B-63FB64CD8758}" type="parTrans" cxnId="{1185DA61-4624-4B95-A54A-B74C9DB70742}">
      <dgm:prSet/>
      <dgm:spPr/>
    </dgm:pt>
    <dgm:pt modelId="{5615E8CE-3A01-4FF3-8423-062F22040563}" type="sibTrans" cxnId="{1185DA61-4624-4B95-A54A-B74C9DB70742}">
      <dgm:prSet/>
      <dgm:spPr/>
    </dgm:pt>
    <dgm:pt modelId="{3E2F03A2-A711-4699-8FA2-24EF538A7E8D}">
      <dgm:prSet phldrT="[Texto]" custT="1"/>
      <dgm:spPr/>
      <dgm:t>
        <a:bodyPr/>
        <a:lstStyle/>
        <a:p>
          <a:pPr algn="l"/>
          <a:endParaRPr lang="es-ES" sz="1400" dirty="0">
            <a:solidFill>
              <a:schemeClr val="tx1"/>
            </a:solidFill>
          </a:endParaRPr>
        </a:p>
      </dgm:t>
    </dgm:pt>
    <dgm:pt modelId="{995B3F85-B6D9-45EA-95E3-9330CEB93D7F}" type="parTrans" cxnId="{F054F3BC-7210-4F2D-B80B-C80B1A26944B}">
      <dgm:prSet/>
      <dgm:spPr/>
    </dgm:pt>
    <dgm:pt modelId="{0D38DDB0-9F76-4A79-8D3E-6DB851160268}" type="sibTrans" cxnId="{F054F3BC-7210-4F2D-B80B-C80B1A26944B}">
      <dgm:prSet/>
      <dgm:spPr/>
    </dgm:pt>
    <dgm:pt modelId="{49F9C106-FF4C-4C4D-9CEE-0628407A4CDF}">
      <dgm:prSet phldrT="[Texto]" custT="1"/>
      <dgm:spPr/>
      <dgm:t>
        <a:bodyPr/>
        <a:lstStyle/>
        <a:p>
          <a:pPr algn="l"/>
          <a:r>
            <a:rPr lang="es-ES" sz="1400" dirty="0" smtClean="0">
              <a:solidFill>
                <a:schemeClr val="tx1"/>
              </a:solidFill>
            </a:rPr>
            <a:t>Juego cooperativo</a:t>
          </a:r>
          <a:endParaRPr lang="es-ES" sz="1400" dirty="0">
            <a:solidFill>
              <a:schemeClr val="tx1"/>
            </a:solidFill>
          </a:endParaRPr>
        </a:p>
      </dgm:t>
    </dgm:pt>
    <dgm:pt modelId="{4A5FE1F0-50EB-4853-81EF-5F6600C92C0D}" type="parTrans" cxnId="{E0AAC415-C657-4344-AE46-AA13C081E2B6}">
      <dgm:prSet/>
      <dgm:spPr/>
    </dgm:pt>
    <dgm:pt modelId="{245F4AEA-7DFE-4576-AEB1-C39F1859B3E4}" type="sibTrans" cxnId="{E0AAC415-C657-4344-AE46-AA13C081E2B6}">
      <dgm:prSet/>
      <dgm:spPr/>
    </dgm:pt>
    <dgm:pt modelId="{8EADBAC0-EF04-4AD2-9235-9A4F99BDF88B}">
      <dgm:prSet phldrT="[Texto]" custT="1"/>
      <dgm:spPr/>
      <dgm:t>
        <a:bodyPr/>
        <a:lstStyle/>
        <a:p>
          <a:pPr algn="l"/>
          <a:r>
            <a:rPr lang="es-ES" sz="1400" dirty="0" smtClean="0">
              <a:solidFill>
                <a:schemeClr val="tx1"/>
              </a:solidFill>
            </a:rPr>
            <a:t>Juego motor</a:t>
          </a:r>
          <a:endParaRPr lang="es-ES" sz="1400" dirty="0">
            <a:solidFill>
              <a:schemeClr val="tx1"/>
            </a:solidFill>
          </a:endParaRPr>
        </a:p>
      </dgm:t>
    </dgm:pt>
    <dgm:pt modelId="{2ADBE6E4-EECB-47CE-A6D3-4753B49D945E}" type="parTrans" cxnId="{BBCF5EEF-25D8-48D2-A708-6023946A6BAC}">
      <dgm:prSet/>
      <dgm:spPr/>
    </dgm:pt>
    <dgm:pt modelId="{37EC713C-2E00-465A-B17C-EEA453E28395}" type="sibTrans" cxnId="{BBCF5EEF-25D8-48D2-A708-6023946A6BAC}">
      <dgm:prSet/>
      <dgm:spPr/>
    </dgm:pt>
    <dgm:pt modelId="{F31ED3E0-CA75-4895-9079-55E74674FDAE}">
      <dgm:prSet phldrT="[Texto]" custT="1"/>
      <dgm:spPr/>
      <dgm:t>
        <a:bodyPr/>
        <a:lstStyle/>
        <a:p>
          <a:pPr algn="l"/>
          <a:r>
            <a:rPr lang="es-ES" sz="1400" dirty="0" smtClean="0">
              <a:solidFill>
                <a:schemeClr val="tx1"/>
              </a:solidFill>
            </a:rPr>
            <a:t>Juego de baile </a:t>
          </a:r>
          <a:endParaRPr lang="es-ES" sz="1400" dirty="0">
            <a:solidFill>
              <a:schemeClr val="tx1"/>
            </a:solidFill>
          </a:endParaRPr>
        </a:p>
      </dgm:t>
    </dgm:pt>
    <dgm:pt modelId="{DBD1E4DD-A6FF-451F-B7B2-95B63D64A296}" type="parTrans" cxnId="{3ECA6B40-97F0-41C0-8849-8BA10090ADD7}">
      <dgm:prSet/>
      <dgm:spPr/>
    </dgm:pt>
    <dgm:pt modelId="{31148F45-FF25-4B41-8EEC-E1F010C0504A}" type="sibTrans" cxnId="{3ECA6B40-97F0-41C0-8849-8BA10090ADD7}">
      <dgm:prSet/>
      <dgm:spPr/>
    </dgm:pt>
    <dgm:pt modelId="{C4402E3F-952D-4C6C-AE2E-DF46E4ADFD06}" type="pres">
      <dgm:prSet presAssocID="{F41CEDF5-8FD3-45BD-A9CC-FB704C144BCE}" presName="Name0" presStyleCnt="0">
        <dgm:presLayoutVars>
          <dgm:dir/>
          <dgm:resizeHandles val="exact"/>
        </dgm:presLayoutVars>
      </dgm:prSet>
      <dgm:spPr/>
      <dgm:t>
        <a:bodyPr/>
        <a:lstStyle/>
        <a:p>
          <a:endParaRPr lang="es-ES"/>
        </a:p>
      </dgm:t>
    </dgm:pt>
    <dgm:pt modelId="{21BC5C38-F78B-4DEF-8F39-BBA509CAC2DD}" type="pres">
      <dgm:prSet presAssocID="{F41CEDF5-8FD3-45BD-A9CC-FB704C144BCE}" presName="fgShape" presStyleLbl="fgShp" presStyleIdx="0" presStyleCnt="1" custScaleX="63154" custScaleY="47368" custLinFactY="-300000" custLinFactNeighborX="-415" custLinFactNeighborY="-308945"/>
      <dgm:spPr>
        <a:solidFill>
          <a:srgbClr val="FFC000"/>
        </a:solidFill>
      </dgm:spPr>
      <dgm:t>
        <a:bodyPr/>
        <a:lstStyle/>
        <a:p>
          <a:endParaRPr lang="es-EC"/>
        </a:p>
      </dgm:t>
    </dgm:pt>
    <dgm:pt modelId="{23B45374-A7E6-418A-94E1-6E921C792FD9}" type="pres">
      <dgm:prSet presAssocID="{F41CEDF5-8FD3-45BD-A9CC-FB704C144BCE}" presName="linComp" presStyleCnt="0"/>
      <dgm:spPr/>
    </dgm:pt>
    <dgm:pt modelId="{EC296DD1-1DC1-4C16-B9B6-72DD2C1FBA41}" type="pres">
      <dgm:prSet presAssocID="{75BDD656-B373-4EF8-B8AE-E83F6A5CA731}" presName="compNode" presStyleCnt="0"/>
      <dgm:spPr/>
    </dgm:pt>
    <dgm:pt modelId="{A152606B-9ADF-4709-A6ED-689F6B11BDAF}" type="pres">
      <dgm:prSet presAssocID="{75BDD656-B373-4EF8-B8AE-E83F6A5CA731}" presName="bkgdShape" presStyleLbl="node1" presStyleIdx="0" presStyleCnt="3"/>
      <dgm:spPr/>
      <dgm:t>
        <a:bodyPr/>
        <a:lstStyle/>
        <a:p>
          <a:endParaRPr lang="es-ES"/>
        </a:p>
      </dgm:t>
    </dgm:pt>
    <dgm:pt modelId="{E1F8DA6F-BD7C-441E-8CA9-62095372A604}" type="pres">
      <dgm:prSet presAssocID="{75BDD656-B373-4EF8-B8AE-E83F6A5CA731}" presName="nodeTx" presStyleLbl="node1" presStyleIdx="0" presStyleCnt="3">
        <dgm:presLayoutVars>
          <dgm:bulletEnabled val="1"/>
        </dgm:presLayoutVars>
      </dgm:prSet>
      <dgm:spPr/>
      <dgm:t>
        <a:bodyPr/>
        <a:lstStyle/>
        <a:p>
          <a:endParaRPr lang="es-ES"/>
        </a:p>
      </dgm:t>
    </dgm:pt>
    <dgm:pt modelId="{074EEC2F-C36E-4781-A960-45CF6A35661B}" type="pres">
      <dgm:prSet presAssocID="{75BDD656-B373-4EF8-B8AE-E83F6A5CA731}" presName="invisiNode" presStyleLbl="node1" presStyleIdx="0" presStyleCnt="3"/>
      <dgm:spPr/>
    </dgm:pt>
    <dgm:pt modelId="{7FC9EB15-A93D-4A0D-A507-3A4DA09ECE22}" type="pres">
      <dgm:prSet presAssocID="{75BDD656-B373-4EF8-B8AE-E83F6A5CA731}" presName="imagNode" presStyleLbl="fgImgPlace1" presStyleIdx="0" presStyleCnt="3"/>
      <dgm:spPr/>
    </dgm:pt>
    <dgm:pt modelId="{52D919FA-74F1-4777-AE70-1E3571153A55}" type="pres">
      <dgm:prSet presAssocID="{433A46DB-BF31-4885-B9CC-260D03FE9501}" presName="sibTrans" presStyleLbl="sibTrans2D1" presStyleIdx="0" presStyleCnt="0"/>
      <dgm:spPr/>
      <dgm:t>
        <a:bodyPr/>
        <a:lstStyle/>
        <a:p>
          <a:endParaRPr lang="es-ES"/>
        </a:p>
      </dgm:t>
    </dgm:pt>
    <dgm:pt modelId="{66A2660F-8F12-484B-BC51-189E6DD210D6}" type="pres">
      <dgm:prSet presAssocID="{C7FEF42F-B472-4B07-AA25-13063AFB4DF4}" presName="compNode" presStyleCnt="0"/>
      <dgm:spPr/>
    </dgm:pt>
    <dgm:pt modelId="{0744DC53-9DEA-4B1F-B789-F7AD7D4F8DC7}" type="pres">
      <dgm:prSet presAssocID="{C7FEF42F-B472-4B07-AA25-13063AFB4DF4}" presName="bkgdShape" presStyleLbl="node1" presStyleIdx="1" presStyleCnt="3"/>
      <dgm:spPr/>
      <dgm:t>
        <a:bodyPr/>
        <a:lstStyle/>
        <a:p>
          <a:endParaRPr lang="es-ES"/>
        </a:p>
      </dgm:t>
    </dgm:pt>
    <dgm:pt modelId="{46DC52F0-02DB-48B5-9E4B-4E43DF0E7918}" type="pres">
      <dgm:prSet presAssocID="{C7FEF42F-B472-4B07-AA25-13063AFB4DF4}" presName="nodeTx" presStyleLbl="node1" presStyleIdx="1" presStyleCnt="3">
        <dgm:presLayoutVars>
          <dgm:bulletEnabled val="1"/>
        </dgm:presLayoutVars>
      </dgm:prSet>
      <dgm:spPr/>
      <dgm:t>
        <a:bodyPr/>
        <a:lstStyle/>
        <a:p>
          <a:endParaRPr lang="es-ES"/>
        </a:p>
      </dgm:t>
    </dgm:pt>
    <dgm:pt modelId="{2FB80119-DEB4-4F85-8482-1A4F8310C326}" type="pres">
      <dgm:prSet presAssocID="{C7FEF42F-B472-4B07-AA25-13063AFB4DF4}" presName="invisiNode" presStyleLbl="node1" presStyleIdx="1" presStyleCnt="3"/>
      <dgm:spPr/>
    </dgm:pt>
    <dgm:pt modelId="{D6156546-B4B5-44E4-B5B7-D62B260FEC6E}" type="pres">
      <dgm:prSet presAssocID="{C7FEF42F-B472-4B07-AA25-13063AFB4DF4}" presName="imagNode" presStyleLbl="fgImgPlace1" presStyleIdx="1" presStyleCnt="3"/>
      <dgm:spPr/>
    </dgm:pt>
    <dgm:pt modelId="{D54055F5-A9B3-4844-BE5F-2F22135D2A67}" type="pres">
      <dgm:prSet presAssocID="{041C3E13-49B6-46A0-A77C-439CED6BDEA0}" presName="sibTrans" presStyleLbl="sibTrans2D1" presStyleIdx="0" presStyleCnt="0"/>
      <dgm:spPr/>
      <dgm:t>
        <a:bodyPr/>
        <a:lstStyle/>
        <a:p>
          <a:endParaRPr lang="es-ES"/>
        </a:p>
      </dgm:t>
    </dgm:pt>
    <dgm:pt modelId="{D5B410AE-14C9-4939-8305-557624245909}" type="pres">
      <dgm:prSet presAssocID="{CD569AD0-E0A2-40D7-8D32-DA07CF35AC52}" presName="compNode" presStyleCnt="0"/>
      <dgm:spPr/>
    </dgm:pt>
    <dgm:pt modelId="{C9C05E2A-5D1E-483D-9CC1-9F4F0F7F381B}" type="pres">
      <dgm:prSet presAssocID="{CD569AD0-E0A2-40D7-8D32-DA07CF35AC52}" presName="bkgdShape" presStyleLbl="node1" presStyleIdx="2" presStyleCnt="3"/>
      <dgm:spPr/>
      <dgm:t>
        <a:bodyPr/>
        <a:lstStyle/>
        <a:p>
          <a:endParaRPr lang="es-ES"/>
        </a:p>
      </dgm:t>
    </dgm:pt>
    <dgm:pt modelId="{C8C78E80-7993-41F0-B649-AEE760555D34}" type="pres">
      <dgm:prSet presAssocID="{CD569AD0-E0A2-40D7-8D32-DA07CF35AC52}" presName="nodeTx" presStyleLbl="node1" presStyleIdx="2" presStyleCnt="3">
        <dgm:presLayoutVars>
          <dgm:bulletEnabled val="1"/>
        </dgm:presLayoutVars>
      </dgm:prSet>
      <dgm:spPr/>
      <dgm:t>
        <a:bodyPr/>
        <a:lstStyle/>
        <a:p>
          <a:endParaRPr lang="es-ES"/>
        </a:p>
      </dgm:t>
    </dgm:pt>
    <dgm:pt modelId="{4E72ED00-D89B-4800-A19E-0866946BAEF6}" type="pres">
      <dgm:prSet presAssocID="{CD569AD0-E0A2-40D7-8D32-DA07CF35AC52}" presName="invisiNode" presStyleLbl="node1" presStyleIdx="2" presStyleCnt="3"/>
      <dgm:spPr/>
    </dgm:pt>
    <dgm:pt modelId="{2B9A3A78-A5F3-410F-BF7D-D2029E1D098B}" type="pres">
      <dgm:prSet presAssocID="{CD569AD0-E0A2-40D7-8D32-DA07CF35AC52}" presName="imagNode" presStyleLbl="fgImgPlace1" presStyleIdx="2" presStyleCnt="3" custLinFactNeighborX="-9707" custLinFactNeighborY="-13602"/>
      <dgm:spPr/>
    </dgm:pt>
  </dgm:ptLst>
  <dgm:cxnLst>
    <dgm:cxn modelId="{B8A7FE2B-1878-4C22-B73F-D8A433FFD3C6}" type="presOf" srcId="{67B3BF5C-6AA0-4BCB-82D2-6C40010B76E5}" destId="{A152606B-9ADF-4709-A6ED-689F6B11BDAF}" srcOrd="0" destOrd="2" presId="urn:microsoft.com/office/officeart/2005/8/layout/hList7#1"/>
    <dgm:cxn modelId="{F70A1A2D-3B64-4766-94CA-0BAD48118731}" type="presOf" srcId="{7BA0E983-57CF-404E-970C-2A0948AF5BAB}" destId="{A152606B-9ADF-4709-A6ED-689F6B11BDAF}" srcOrd="0" destOrd="5" presId="urn:microsoft.com/office/officeart/2005/8/layout/hList7#1"/>
    <dgm:cxn modelId="{22217A4D-43DF-4A7E-BEC7-CC1796C55486}" srcId="{75BDD656-B373-4EF8-B8AE-E83F6A5CA731}" destId="{CCE7EA7A-9C74-4F48-B36F-2039B07E2396}" srcOrd="3" destOrd="0" parTransId="{216465D1-D072-41BC-8C63-7954C2714141}" sibTransId="{4B0748DD-2DA5-4ECB-92B8-CD4520BDD70E}"/>
    <dgm:cxn modelId="{081C1D3E-0B09-4B24-B414-A42EAB319136}" srcId="{75BDD656-B373-4EF8-B8AE-E83F6A5CA731}" destId="{4939339D-CF9C-4796-9F0A-83A96BE01527}" srcOrd="5" destOrd="0" parTransId="{FB879C95-ABFC-4FA7-8A5A-64EB7C269C29}" sibTransId="{B7089286-6832-4011-A500-FE336A2961C4}"/>
    <dgm:cxn modelId="{1DFC41BB-3E70-499A-9C1C-5228371B0879}" type="presOf" srcId="{DD1CB77D-9C7C-44E6-91DC-5947927FDD92}" destId="{E1F8DA6F-BD7C-441E-8CA9-62095372A604}" srcOrd="1" destOrd="3" presId="urn:microsoft.com/office/officeart/2005/8/layout/hList7#1"/>
    <dgm:cxn modelId="{F054F3BC-7210-4F2D-B80B-C80B1A26944B}" srcId="{CD569AD0-E0A2-40D7-8D32-DA07CF35AC52}" destId="{3E2F03A2-A711-4699-8FA2-24EF538A7E8D}" srcOrd="5" destOrd="0" parTransId="{995B3F85-B6D9-45EA-95E3-9330CEB93D7F}" sibTransId="{0D38DDB0-9F76-4A79-8D3E-6DB851160268}"/>
    <dgm:cxn modelId="{637F3C9D-09DA-402D-9D6F-4A93F43A96F6}" type="presOf" srcId="{2485ACEF-1806-4B72-BC1F-049D1D6BA62F}" destId="{C8C78E80-7993-41F0-B649-AEE760555D34}" srcOrd="1" destOrd="2" presId="urn:microsoft.com/office/officeart/2005/8/layout/hList7#1"/>
    <dgm:cxn modelId="{67097C52-FB25-4ED8-B57F-C63A14C67832}" type="presOf" srcId="{88E2BABD-C8C6-4A53-B38B-C8E6141F0ADA}" destId="{C9C05E2A-5D1E-483D-9CC1-9F4F0F7F381B}" srcOrd="0" destOrd="7" presId="urn:microsoft.com/office/officeart/2005/8/layout/hList7#1"/>
    <dgm:cxn modelId="{0495146C-83B4-4AB4-B276-63E9391B548E}" type="presOf" srcId="{C7FEF42F-B472-4B07-AA25-13063AFB4DF4}" destId="{46DC52F0-02DB-48B5-9E4B-4E43DF0E7918}" srcOrd="1" destOrd="0" presId="urn:microsoft.com/office/officeart/2005/8/layout/hList7#1"/>
    <dgm:cxn modelId="{03FB749C-B7C6-4108-89E5-0740C7676C9B}" type="presOf" srcId="{DD1CB77D-9C7C-44E6-91DC-5947927FDD92}" destId="{A152606B-9ADF-4709-A6ED-689F6B11BDAF}" srcOrd="0" destOrd="3" presId="urn:microsoft.com/office/officeart/2005/8/layout/hList7#1"/>
    <dgm:cxn modelId="{E1EE1A9F-92F9-4775-BE97-9BB043B0E88C}" type="presOf" srcId="{8EADBAC0-EF04-4AD2-9235-9A4F99BDF88B}" destId="{C8C78E80-7993-41F0-B649-AEE760555D34}" srcOrd="1" destOrd="4" presId="urn:microsoft.com/office/officeart/2005/8/layout/hList7#1"/>
    <dgm:cxn modelId="{E0AAC415-C657-4344-AE46-AA13C081E2B6}" srcId="{CD569AD0-E0A2-40D7-8D32-DA07CF35AC52}" destId="{49F9C106-FF4C-4C4D-9CEE-0628407A4CDF}" srcOrd="2" destOrd="0" parTransId="{4A5FE1F0-50EB-4853-81EF-5F6600C92C0D}" sibTransId="{245F4AEA-7DFE-4576-AEB1-C39F1859B3E4}"/>
    <dgm:cxn modelId="{7D8D37BE-D285-4EB5-977D-FD4C56A0A28C}" srcId="{205E90A7-6391-4364-8B83-0984438AE97D}" destId="{07367EE0-DB14-49E0-83C9-D4C859C5669D}" srcOrd="1" destOrd="0" parTransId="{A8DA908A-0AAC-45E7-82EE-A486AF854A16}" sibTransId="{0B79CD29-8FB4-4FC7-B19B-FBFD7A3B1848}"/>
    <dgm:cxn modelId="{1AE225CC-C15F-4A56-B7B1-68080EF087A9}" type="presOf" srcId="{F45B9B83-931E-454A-9D52-34F54E6B79B9}" destId="{E1F8DA6F-BD7C-441E-8CA9-62095372A604}" srcOrd="1" destOrd="8" presId="urn:microsoft.com/office/officeart/2005/8/layout/hList7#1"/>
    <dgm:cxn modelId="{B99BB890-D622-4A32-836B-0984347A1198}" type="presOf" srcId="{F41CEDF5-8FD3-45BD-A9CC-FB704C144BCE}" destId="{C4402E3F-952D-4C6C-AE2E-DF46E4ADFD06}" srcOrd="0" destOrd="0" presId="urn:microsoft.com/office/officeart/2005/8/layout/hList7#1"/>
    <dgm:cxn modelId="{E10EA79A-C301-4CFE-BDDB-A3FB2024F103}" type="presOf" srcId="{3B186D40-3629-49C3-8516-F72E2AB018FB}" destId="{0744DC53-9DEA-4B1F-B789-F7AD7D4F8DC7}" srcOrd="0" destOrd="1" presId="urn:microsoft.com/office/officeart/2005/8/layout/hList7#1"/>
    <dgm:cxn modelId="{2F89AFD4-DEB7-4277-BD18-90419DADCADC}" type="presOf" srcId="{F31ED3E0-CA75-4895-9079-55E74674FDAE}" destId="{C8C78E80-7993-41F0-B649-AEE760555D34}" srcOrd="1" destOrd="5" presId="urn:microsoft.com/office/officeart/2005/8/layout/hList7#1"/>
    <dgm:cxn modelId="{65852955-965D-4486-A486-59DCFBF85F94}" srcId="{C7FEF42F-B472-4B07-AA25-13063AFB4DF4}" destId="{3B186D40-3629-49C3-8516-F72E2AB018FB}" srcOrd="0" destOrd="0" parTransId="{83606966-90B7-467F-BC9A-02D5925E42BC}" sibTransId="{9E6D96A8-A82B-41E6-8E71-5BFDC13F56FF}"/>
    <dgm:cxn modelId="{2E44AD14-0300-4CFB-81C2-A181EC08A764}" srcId="{CD569AD0-E0A2-40D7-8D32-DA07CF35AC52}" destId="{88E2BABD-C8C6-4A53-B38B-C8E6141F0ADA}" srcOrd="6" destOrd="0" parTransId="{FF8844DB-01D9-4FE8-AC6F-FB974941C75C}" sibTransId="{243F00B7-7378-447F-BB21-FF17FEADB1D0}"/>
    <dgm:cxn modelId="{7DD72588-4271-4D5D-A408-B4757262BF56}" srcId="{205E90A7-6391-4364-8B83-0984438AE97D}" destId="{3EB5FC56-C0CC-44E5-B3F1-044AF8D4A8B1}" srcOrd="0" destOrd="0" parTransId="{6DE46AD3-8BE9-46F6-8B0D-2B59016894E2}" sibTransId="{220D6F88-8A68-4B11-928F-4A1E2A9B6AFC}"/>
    <dgm:cxn modelId="{98657F2A-A8BB-4EB0-B3F1-9277BB0CDEEE}" srcId="{75BDD656-B373-4EF8-B8AE-E83F6A5CA731}" destId="{DD1CB77D-9C7C-44E6-91DC-5947927FDD92}" srcOrd="2" destOrd="0" parTransId="{81DA2448-77F3-4F3C-A6BD-47408DB68E03}" sibTransId="{5FDCB166-82DB-454B-A9F9-505C3C7AA41A}"/>
    <dgm:cxn modelId="{E12A1361-BF37-4855-8846-CA718E8CD007}" type="presOf" srcId="{8EADBAC0-EF04-4AD2-9235-9A4F99BDF88B}" destId="{C9C05E2A-5D1E-483D-9CC1-9F4F0F7F381B}" srcOrd="0" destOrd="4" presId="urn:microsoft.com/office/officeart/2005/8/layout/hList7#1"/>
    <dgm:cxn modelId="{248C6648-E328-493E-967D-3B5E390565E8}" type="presOf" srcId="{38DEB3C1-384E-4887-816E-68D56E24958C}" destId="{C9C05E2A-5D1E-483D-9CC1-9F4F0F7F381B}" srcOrd="0" destOrd="1" presId="urn:microsoft.com/office/officeart/2005/8/layout/hList7#1"/>
    <dgm:cxn modelId="{A4C7C55F-9389-4BC9-A555-E92B44B206ED}" type="presOf" srcId="{8E2B4FCB-137C-4CAF-87D9-09116B97BA34}" destId="{46DC52F0-02DB-48B5-9E4B-4E43DF0E7918}" srcOrd="1" destOrd="5" presId="urn:microsoft.com/office/officeart/2005/8/layout/hList7#1"/>
    <dgm:cxn modelId="{6972C1F2-157D-4ED3-AEB1-B473E309F948}" type="presOf" srcId="{4A264D95-E114-4030-A1DE-8A92D3731881}" destId="{0744DC53-9DEA-4B1F-B789-F7AD7D4F8DC7}" srcOrd="0" destOrd="3" presId="urn:microsoft.com/office/officeart/2005/8/layout/hList7#1"/>
    <dgm:cxn modelId="{A4D23306-1974-47DF-B605-665DC101484F}" type="presOf" srcId="{75BDD656-B373-4EF8-B8AE-E83F6A5CA731}" destId="{E1F8DA6F-BD7C-441E-8CA9-62095372A604}" srcOrd="1" destOrd="0" presId="urn:microsoft.com/office/officeart/2005/8/layout/hList7#1"/>
    <dgm:cxn modelId="{6F616A98-13A8-49EB-BD39-F577A4AF18B2}" type="presOf" srcId="{74FA4922-0C21-4B7C-8108-778DBE56E847}" destId="{0744DC53-9DEA-4B1F-B789-F7AD7D4F8DC7}" srcOrd="0" destOrd="10" presId="urn:microsoft.com/office/officeart/2005/8/layout/hList7#1"/>
    <dgm:cxn modelId="{ED1072C3-E479-41EA-93C4-E2397C01FEC5}" type="presOf" srcId="{BA9E5E0F-E13F-4E4B-801F-0DEAA10352D3}" destId="{A152606B-9ADF-4709-A6ED-689F6B11BDAF}" srcOrd="0" destOrd="7" presId="urn:microsoft.com/office/officeart/2005/8/layout/hList7#1"/>
    <dgm:cxn modelId="{72CA3824-4DFE-42C8-894B-09B3B8C5DFBC}" type="presOf" srcId="{E1D7FB44-0240-4237-8D0D-000B20A756BA}" destId="{A152606B-9ADF-4709-A6ED-689F6B11BDAF}" srcOrd="0" destOrd="1" presId="urn:microsoft.com/office/officeart/2005/8/layout/hList7#1"/>
    <dgm:cxn modelId="{3D1E6DCF-3AD7-4866-A42B-D723457E44C5}" type="presOf" srcId="{205E90A7-6391-4364-8B83-0984438AE97D}" destId="{0744DC53-9DEA-4B1F-B789-F7AD7D4F8DC7}" srcOrd="0" destOrd="7" presId="urn:microsoft.com/office/officeart/2005/8/layout/hList7#1"/>
    <dgm:cxn modelId="{887A7367-3C0E-49C3-B2EF-82363F26E8E0}" type="presOf" srcId="{75BDD656-B373-4EF8-B8AE-E83F6A5CA731}" destId="{A152606B-9ADF-4709-A6ED-689F6B11BDAF}" srcOrd="0" destOrd="0" presId="urn:microsoft.com/office/officeart/2005/8/layout/hList7#1"/>
    <dgm:cxn modelId="{73B43E95-7A16-430C-BD57-AF75E817405A}" type="presOf" srcId="{547DF9E1-83C4-4B2C-ADFF-81396BB09D82}" destId="{46DC52F0-02DB-48B5-9E4B-4E43DF0E7918}" srcOrd="1" destOrd="6" presId="urn:microsoft.com/office/officeart/2005/8/layout/hList7#1"/>
    <dgm:cxn modelId="{95063C3E-D2FC-4A9C-8CD3-5A22AB4F7DD8}" srcId="{75BDD656-B373-4EF8-B8AE-E83F6A5CA731}" destId="{67B3BF5C-6AA0-4BCB-82D2-6C40010B76E5}" srcOrd="1" destOrd="0" parTransId="{073214D7-425F-4607-9820-6A81785C8149}" sibTransId="{6DF1FE9D-58E7-4F50-995C-D426C2400E83}"/>
    <dgm:cxn modelId="{94E521F5-B2E3-4402-A731-622462B5671B}" type="presOf" srcId="{C7FEF42F-B472-4B07-AA25-13063AFB4DF4}" destId="{0744DC53-9DEA-4B1F-B789-F7AD7D4F8DC7}" srcOrd="0" destOrd="0" presId="urn:microsoft.com/office/officeart/2005/8/layout/hList7#1"/>
    <dgm:cxn modelId="{AC9A208E-D59A-4810-B6BD-7217DCB4CEC6}" type="presOf" srcId="{205E90A7-6391-4364-8B83-0984438AE97D}" destId="{46DC52F0-02DB-48B5-9E4B-4E43DF0E7918}" srcOrd="1" destOrd="7" presId="urn:microsoft.com/office/officeart/2005/8/layout/hList7#1"/>
    <dgm:cxn modelId="{4BF047F2-B837-449E-BF1C-C629FD6D7A4A}" srcId="{F41CEDF5-8FD3-45BD-A9CC-FB704C144BCE}" destId="{75BDD656-B373-4EF8-B8AE-E83F6A5CA731}" srcOrd="0" destOrd="0" parTransId="{7BF16A91-185B-47DD-9158-EF14F22A6026}" sibTransId="{433A46DB-BF31-4885-B9CC-260D03FE9501}"/>
    <dgm:cxn modelId="{B09206EF-17E4-4F31-8CFE-830ED1A3BA3F}" type="presOf" srcId="{07367EE0-DB14-49E0-83C9-D4C859C5669D}" destId="{46DC52F0-02DB-48B5-9E4B-4E43DF0E7918}" srcOrd="1" destOrd="9" presId="urn:microsoft.com/office/officeart/2005/8/layout/hList7#1"/>
    <dgm:cxn modelId="{7A3AC214-32E6-4B4F-AD71-9F7B1465C183}" type="presOf" srcId="{3E2F03A2-A711-4699-8FA2-24EF538A7E8D}" destId="{C8C78E80-7993-41F0-B649-AEE760555D34}" srcOrd="1" destOrd="6" presId="urn:microsoft.com/office/officeart/2005/8/layout/hList7#1"/>
    <dgm:cxn modelId="{B4298B8F-124D-4A20-8620-AF5BEA7255C4}" type="presOf" srcId="{38DEB3C1-384E-4887-816E-68D56E24958C}" destId="{C8C78E80-7993-41F0-B649-AEE760555D34}" srcOrd="1" destOrd="1" presId="urn:microsoft.com/office/officeart/2005/8/layout/hList7#1"/>
    <dgm:cxn modelId="{3D8D052E-DCE7-4B77-807B-F071C92C21B2}" type="presOf" srcId="{07367EE0-DB14-49E0-83C9-D4C859C5669D}" destId="{0744DC53-9DEA-4B1F-B789-F7AD7D4F8DC7}" srcOrd="0" destOrd="9" presId="urn:microsoft.com/office/officeart/2005/8/layout/hList7#1"/>
    <dgm:cxn modelId="{0EF5B620-348C-4952-8B04-E26470AA120A}" type="presOf" srcId="{433A46DB-BF31-4885-B9CC-260D03FE9501}" destId="{52D919FA-74F1-4777-AE70-1E3571153A55}" srcOrd="0" destOrd="0" presId="urn:microsoft.com/office/officeart/2005/8/layout/hList7#1"/>
    <dgm:cxn modelId="{F5BEC19E-7916-465A-84CF-5FF4122D94F3}" srcId="{C7FEF42F-B472-4B07-AA25-13063AFB4DF4}" destId="{205E90A7-6391-4364-8B83-0984438AE97D}" srcOrd="6" destOrd="0" parTransId="{2FFC8D1D-39C1-4969-9BB4-EEC01C52A001}" sibTransId="{108090AF-385D-4890-86B0-CC94ECB92D3F}"/>
    <dgm:cxn modelId="{0E27E19F-A732-4A33-9E6E-D1744CAD86EA}" srcId="{C7FEF42F-B472-4B07-AA25-13063AFB4DF4}" destId="{8E2B4FCB-137C-4CAF-87D9-09116B97BA34}" srcOrd="4" destOrd="0" parTransId="{4BB6D5C0-B053-4B94-9936-DC1856061DCA}" sibTransId="{ECA5DC8C-2356-4209-B707-44DBA63E1E79}"/>
    <dgm:cxn modelId="{5A19F7BD-AB79-4CC0-933D-2899E98C3CDC}" type="presOf" srcId="{49F9C106-FF4C-4C4D-9CEE-0628407A4CDF}" destId="{C9C05E2A-5D1E-483D-9CC1-9F4F0F7F381B}" srcOrd="0" destOrd="3" presId="urn:microsoft.com/office/officeart/2005/8/layout/hList7#1"/>
    <dgm:cxn modelId="{F2381F64-1C57-46D4-BFC2-2EE65322E287}" srcId="{F41CEDF5-8FD3-45BD-A9CC-FB704C144BCE}" destId="{C7FEF42F-B472-4B07-AA25-13063AFB4DF4}" srcOrd="1" destOrd="0" parTransId="{013EA4C7-855F-472D-ACCE-F3BE2BA46A68}" sibTransId="{041C3E13-49B6-46A0-A77C-439CED6BDEA0}"/>
    <dgm:cxn modelId="{A373407C-67F4-44AD-BE2C-6C17AD93E1DB}" type="presOf" srcId="{2485ACEF-1806-4B72-BC1F-049D1D6BA62F}" destId="{C9C05E2A-5D1E-483D-9CC1-9F4F0F7F381B}" srcOrd="0" destOrd="2" presId="urn:microsoft.com/office/officeart/2005/8/layout/hList7#1"/>
    <dgm:cxn modelId="{58EFFBDC-BD05-4E64-837E-E526EDC89730}" type="presOf" srcId="{3EB5FC56-C0CC-44E5-B3F1-044AF8D4A8B1}" destId="{0744DC53-9DEA-4B1F-B789-F7AD7D4F8DC7}" srcOrd="0" destOrd="8" presId="urn:microsoft.com/office/officeart/2005/8/layout/hList7#1"/>
    <dgm:cxn modelId="{7CDD2A93-3E7B-4547-9D64-05D157C1AC61}" type="presOf" srcId="{BA9E5E0F-E13F-4E4B-801F-0DEAA10352D3}" destId="{E1F8DA6F-BD7C-441E-8CA9-62095372A604}" srcOrd="1" destOrd="7" presId="urn:microsoft.com/office/officeart/2005/8/layout/hList7#1"/>
    <dgm:cxn modelId="{5400AE70-1C33-468B-9AEC-2E2F2588DF20}" type="presOf" srcId="{3E2F03A2-A711-4699-8FA2-24EF538A7E8D}" destId="{C9C05E2A-5D1E-483D-9CC1-9F4F0F7F381B}" srcOrd="0" destOrd="6" presId="urn:microsoft.com/office/officeart/2005/8/layout/hList7#1"/>
    <dgm:cxn modelId="{66AEA565-20E6-468E-A043-E3F049FAB43D}" type="presOf" srcId="{547DF9E1-83C4-4B2C-ADFF-81396BB09D82}" destId="{0744DC53-9DEA-4B1F-B789-F7AD7D4F8DC7}" srcOrd="0" destOrd="6" presId="urn:microsoft.com/office/officeart/2005/8/layout/hList7#1"/>
    <dgm:cxn modelId="{37B97108-F7D6-4032-84AA-DC3729A508BD}" type="presOf" srcId="{74FA4922-0C21-4B7C-8108-778DBE56E847}" destId="{46DC52F0-02DB-48B5-9E4B-4E43DF0E7918}" srcOrd="1" destOrd="10" presId="urn:microsoft.com/office/officeart/2005/8/layout/hList7#1"/>
    <dgm:cxn modelId="{B25AC459-E8CE-4BF8-A9EE-D7C9502B1D3E}" srcId="{CD569AD0-E0A2-40D7-8D32-DA07CF35AC52}" destId="{38DEB3C1-384E-4887-816E-68D56E24958C}" srcOrd="0" destOrd="0" parTransId="{7154D80D-5D7A-49F6-886E-B8E87D60716A}" sibTransId="{3C144E3B-4C7D-416C-9DEE-0226E680F688}"/>
    <dgm:cxn modelId="{1185DA61-4624-4B95-A54A-B74C9DB70742}" srcId="{CD569AD0-E0A2-40D7-8D32-DA07CF35AC52}" destId="{2485ACEF-1806-4B72-BC1F-049D1D6BA62F}" srcOrd="1" destOrd="0" parTransId="{BD88E317-3754-42E2-885B-63FB64CD8758}" sibTransId="{5615E8CE-3A01-4FF3-8423-062F22040563}"/>
    <dgm:cxn modelId="{E1EC1176-287E-43DA-AC5A-6592B009950F}" type="presOf" srcId="{F7927CF4-F38A-41D0-B232-C68470CC5BF8}" destId="{0744DC53-9DEA-4B1F-B789-F7AD7D4F8DC7}" srcOrd="0" destOrd="2" presId="urn:microsoft.com/office/officeart/2005/8/layout/hList7#1"/>
    <dgm:cxn modelId="{B4854557-8BDF-4901-B808-C132D3AC0E28}" type="presOf" srcId="{7D75E688-7633-4CA2-8DFB-719C4386D4E8}" destId="{46DC52F0-02DB-48B5-9E4B-4E43DF0E7918}" srcOrd="1" destOrd="4" presId="urn:microsoft.com/office/officeart/2005/8/layout/hList7#1"/>
    <dgm:cxn modelId="{860C6589-4E68-41BB-B128-533C280DD5D4}" type="presOf" srcId="{67B3BF5C-6AA0-4BCB-82D2-6C40010B76E5}" destId="{E1F8DA6F-BD7C-441E-8CA9-62095372A604}" srcOrd="1" destOrd="2" presId="urn:microsoft.com/office/officeart/2005/8/layout/hList7#1"/>
    <dgm:cxn modelId="{25A69377-BE58-4126-87C9-FD21F534289B}" type="presOf" srcId="{E1D7FB44-0240-4237-8D0D-000B20A756BA}" destId="{E1F8DA6F-BD7C-441E-8CA9-62095372A604}" srcOrd="1" destOrd="1" presId="urn:microsoft.com/office/officeart/2005/8/layout/hList7#1"/>
    <dgm:cxn modelId="{2F3A3146-D403-4A3E-8EBA-45F610B3C0CE}" srcId="{75BDD656-B373-4EF8-B8AE-E83F6A5CA731}" destId="{F45B9B83-931E-454A-9D52-34F54E6B79B9}" srcOrd="7" destOrd="0" parTransId="{8B943940-B7A3-4783-B173-DC22660E490E}" sibTransId="{078B7D18-A432-4561-BF9E-4241C3B82BED}"/>
    <dgm:cxn modelId="{78AFAABD-5805-4A3C-A0B0-4FA8A91B3960}" type="presOf" srcId="{7D75E688-7633-4CA2-8DFB-719C4386D4E8}" destId="{0744DC53-9DEA-4B1F-B789-F7AD7D4F8DC7}" srcOrd="0" destOrd="4" presId="urn:microsoft.com/office/officeart/2005/8/layout/hList7#1"/>
    <dgm:cxn modelId="{41688C53-7A5B-4854-A0C9-D0DA53EE4DC8}" type="presOf" srcId="{88E2BABD-C8C6-4A53-B38B-C8E6141F0ADA}" destId="{C8C78E80-7993-41F0-B649-AEE760555D34}" srcOrd="1" destOrd="7" presId="urn:microsoft.com/office/officeart/2005/8/layout/hList7#1"/>
    <dgm:cxn modelId="{7E09DC34-3A60-4474-9874-D81A4A180AF4}" type="presOf" srcId="{7BA0E983-57CF-404E-970C-2A0948AF5BAB}" destId="{E1F8DA6F-BD7C-441E-8CA9-62095372A604}" srcOrd="1" destOrd="5" presId="urn:microsoft.com/office/officeart/2005/8/layout/hList7#1"/>
    <dgm:cxn modelId="{AAA7B358-8115-4868-B903-B037A1414AA4}" type="presOf" srcId="{4939339D-CF9C-4796-9F0A-83A96BE01527}" destId="{E1F8DA6F-BD7C-441E-8CA9-62095372A604}" srcOrd="1" destOrd="6" presId="urn:microsoft.com/office/officeart/2005/8/layout/hList7#1"/>
    <dgm:cxn modelId="{936AFEBA-6EAC-45AE-9C0B-8F5B6A78C00B}" type="presOf" srcId="{041C3E13-49B6-46A0-A77C-439CED6BDEA0}" destId="{D54055F5-A9B3-4844-BE5F-2F22135D2A67}" srcOrd="0" destOrd="0" presId="urn:microsoft.com/office/officeart/2005/8/layout/hList7#1"/>
    <dgm:cxn modelId="{A508A8C4-5B7B-40A0-9875-CAFA180A54D8}" srcId="{75BDD656-B373-4EF8-B8AE-E83F6A5CA731}" destId="{E1D7FB44-0240-4237-8D0D-000B20A756BA}" srcOrd="0" destOrd="0" parTransId="{CF7E0006-DE4A-471B-8ABB-E3B69A5CD2E7}" sibTransId="{2CC909CB-6C43-4181-A5B2-200FB97CEFAB}"/>
    <dgm:cxn modelId="{03E65A88-71E7-4868-B5A0-C67F4F4F29B0}" srcId="{C7FEF42F-B472-4B07-AA25-13063AFB4DF4}" destId="{547DF9E1-83C4-4B2C-ADFF-81396BB09D82}" srcOrd="5" destOrd="0" parTransId="{82987FDB-327C-4E88-AA4D-134C7BDB271D}" sibTransId="{A0BF0150-54A7-4E24-ADFE-ABAC984BCFFE}"/>
    <dgm:cxn modelId="{9D52E46E-3E15-4295-B1CA-6F3C2E12EE18}" srcId="{C7FEF42F-B472-4B07-AA25-13063AFB4DF4}" destId="{4A264D95-E114-4030-A1DE-8A92D3731881}" srcOrd="2" destOrd="0" parTransId="{385D06A0-C515-48B9-9961-035ED196A4A3}" sibTransId="{2286F046-9D43-471B-90D1-6303A2371424}"/>
    <dgm:cxn modelId="{3ECA6B40-97F0-41C0-8849-8BA10090ADD7}" srcId="{CD569AD0-E0A2-40D7-8D32-DA07CF35AC52}" destId="{F31ED3E0-CA75-4895-9079-55E74674FDAE}" srcOrd="4" destOrd="0" parTransId="{DBD1E4DD-A6FF-451F-B7B2-95B63D64A296}" sibTransId="{31148F45-FF25-4B41-8EEC-E1F010C0504A}"/>
    <dgm:cxn modelId="{3352FB1D-0EA6-46DB-80A9-61D2A77CB131}" type="presOf" srcId="{F7927CF4-F38A-41D0-B232-C68470CC5BF8}" destId="{46DC52F0-02DB-48B5-9E4B-4E43DF0E7918}" srcOrd="1" destOrd="2" presId="urn:microsoft.com/office/officeart/2005/8/layout/hList7#1"/>
    <dgm:cxn modelId="{56D0BBCD-684D-4364-84D5-93CDCD51A374}" type="presOf" srcId="{8E2B4FCB-137C-4CAF-87D9-09116B97BA34}" destId="{0744DC53-9DEA-4B1F-B789-F7AD7D4F8DC7}" srcOrd="0" destOrd="5" presId="urn:microsoft.com/office/officeart/2005/8/layout/hList7#1"/>
    <dgm:cxn modelId="{A978AC50-0F22-40B3-926E-ECF7ED018EE5}" type="presOf" srcId="{CD569AD0-E0A2-40D7-8D32-DA07CF35AC52}" destId="{C8C78E80-7993-41F0-B649-AEE760555D34}" srcOrd="1" destOrd="0" presId="urn:microsoft.com/office/officeart/2005/8/layout/hList7#1"/>
    <dgm:cxn modelId="{BBCF5EEF-25D8-48D2-A708-6023946A6BAC}" srcId="{CD569AD0-E0A2-40D7-8D32-DA07CF35AC52}" destId="{8EADBAC0-EF04-4AD2-9235-9A4F99BDF88B}" srcOrd="3" destOrd="0" parTransId="{2ADBE6E4-EECB-47CE-A6D3-4753B49D945E}" sibTransId="{37EC713C-2E00-465A-B17C-EEA453E28395}"/>
    <dgm:cxn modelId="{1B7EB56C-903D-456D-B735-F89C90840967}" srcId="{75BDD656-B373-4EF8-B8AE-E83F6A5CA731}" destId="{7BA0E983-57CF-404E-970C-2A0948AF5BAB}" srcOrd="4" destOrd="0" parTransId="{A6F6DCFB-94B0-47BE-9A15-747F931F5209}" sibTransId="{3B3442F5-A488-4C80-BB37-7303DA309824}"/>
    <dgm:cxn modelId="{3C985199-69FF-4EC9-8C91-7D4C283BD48E}" type="presOf" srcId="{3EB5FC56-C0CC-44E5-B3F1-044AF8D4A8B1}" destId="{46DC52F0-02DB-48B5-9E4B-4E43DF0E7918}" srcOrd="1" destOrd="8" presId="urn:microsoft.com/office/officeart/2005/8/layout/hList7#1"/>
    <dgm:cxn modelId="{5FE14BEA-D653-4FB9-AB24-D92F08CECF24}" srcId="{C7FEF42F-B472-4B07-AA25-13063AFB4DF4}" destId="{F7927CF4-F38A-41D0-B232-C68470CC5BF8}" srcOrd="1" destOrd="0" parTransId="{FF277E25-7DF4-4F0C-AC15-9593577186D2}" sibTransId="{56649AF3-14DB-4960-A365-7F48C7721AB1}"/>
    <dgm:cxn modelId="{2E18BAB2-6CEF-4104-88AB-BD7E5C7D7C16}" srcId="{F41CEDF5-8FD3-45BD-A9CC-FB704C144BCE}" destId="{CD569AD0-E0A2-40D7-8D32-DA07CF35AC52}" srcOrd="2" destOrd="0" parTransId="{81B6CBA9-560D-4305-82E2-C14CC9CD59A1}" sibTransId="{F8DEA6FF-3423-463B-970E-2BA5699E2236}"/>
    <dgm:cxn modelId="{31CFBDE6-AA68-4289-B153-EA6759ED0065}" type="presOf" srcId="{49F9C106-FF4C-4C4D-9CEE-0628407A4CDF}" destId="{C8C78E80-7993-41F0-B649-AEE760555D34}" srcOrd="1" destOrd="3" presId="urn:microsoft.com/office/officeart/2005/8/layout/hList7#1"/>
    <dgm:cxn modelId="{1FF54A9A-9A60-4574-8557-584C3AFB835E}" type="presOf" srcId="{CD569AD0-E0A2-40D7-8D32-DA07CF35AC52}" destId="{C9C05E2A-5D1E-483D-9CC1-9F4F0F7F381B}" srcOrd="0" destOrd="0" presId="urn:microsoft.com/office/officeart/2005/8/layout/hList7#1"/>
    <dgm:cxn modelId="{EB8F6C04-F046-4DA4-8EAB-3AD0224C8A1C}" type="presOf" srcId="{4939339D-CF9C-4796-9F0A-83A96BE01527}" destId="{A152606B-9ADF-4709-A6ED-689F6B11BDAF}" srcOrd="0" destOrd="6" presId="urn:microsoft.com/office/officeart/2005/8/layout/hList7#1"/>
    <dgm:cxn modelId="{C5D89702-9ECF-42DC-ADB8-5AA5C1DF01B2}" type="presOf" srcId="{CCE7EA7A-9C74-4F48-B36F-2039B07E2396}" destId="{E1F8DA6F-BD7C-441E-8CA9-62095372A604}" srcOrd="1" destOrd="4" presId="urn:microsoft.com/office/officeart/2005/8/layout/hList7#1"/>
    <dgm:cxn modelId="{7CCB37E1-8E1C-4DC5-87C1-3BA97B65C6AA}" type="presOf" srcId="{CCE7EA7A-9C74-4F48-B36F-2039B07E2396}" destId="{A152606B-9ADF-4709-A6ED-689F6B11BDAF}" srcOrd="0" destOrd="4" presId="urn:microsoft.com/office/officeart/2005/8/layout/hList7#1"/>
    <dgm:cxn modelId="{D07E1535-68FC-41B1-95AB-FC23636038E5}" type="presOf" srcId="{4A264D95-E114-4030-A1DE-8A92D3731881}" destId="{46DC52F0-02DB-48B5-9E4B-4E43DF0E7918}" srcOrd="1" destOrd="3" presId="urn:microsoft.com/office/officeart/2005/8/layout/hList7#1"/>
    <dgm:cxn modelId="{4E57518F-4DE0-4274-842F-E92A03BD421E}" type="presOf" srcId="{3B186D40-3629-49C3-8516-F72E2AB018FB}" destId="{46DC52F0-02DB-48B5-9E4B-4E43DF0E7918}" srcOrd="1" destOrd="1" presId="urn:microsoft.com/office/officeart/2005/8/layout/hList7#1"/>
    <dgm:cxn modelId="{D09E4A10-08A2-4F11-BD82-00574FFAA649}" srcId="{75BDD656-B373-4EF8-B8AE-E83F6A5CA731}" destId="{BA9E5E0F-E13F-4E4B-801F-0DEAA10352D3}" srcOrd="6" destOrd="0" parTransId="{5B9B4204-8569-4530-B783-BB7F9525D292}" sibTransId="{4ECC0B3C-91D9-4344-8B36-ACC7050C5000}"/>
    <dgm:cxn modelId="{CE03A602-F89B-4E85-9F77-C59FD5764D0C}" srcId="{205E90A7-6391-4364-8B83-0984438AE97D}" destId="{74FA4922-0C21-4B7C-8108-778DBE56E847}" srcOrd="2" destOrd="0" parTransId="{0AC82DD2-555E-4ACC-BDDC-9B439CEE2E9E}" sibTransId="{7379625A-15A3-4F16-B045-BAB1FAA41043}"/>
    <dgm:cxn modelId="{020B0F5D-A0AC-4FC7-9AD8-479D26D6C37F}" type="presOf" srcId="{F45B9B83-931E-454A-9D52-34F54E6B79B9}" destId="{A152606B-9ADF-4709-A6ED-689F6B11BDAF}" srcOrd="0" destOrd="8" presId="urn:microsoft.com/office/officeart/2005/8/layout/hList7#1"/>
    <dgm:cxn modelId="{EDF7013D-9F3C-47F4-9D35-21E526027108}" srcId="{C7FEF42F-B472-4B07-AA25-13063AFB4DF4}" destId="{7D75E688-7633-4CA2-8DFB-719C4386D4E8}" srcOrd="3" destOrd="0" parTransId="{18B1E7B8-C434-436F-A31C-6D85C48E662B}" sibTransId="{DBFC5ADA-0A98-48F7-8D07-366DAFC8220A}"/>
    <dgm:cxn modelId="{596FC444-6404-4917-BDEB-47481F7ACC32}" type="presOf" srcId="{F31ED3E0-CA75-4895-9079-55E74674FDAE}" destId="{C9C05E2A-5D1E-483D-9CC1-9F4F0F7F381B}" srcOrd="0" destOrd="5" presId="urn:microsoft.com/office/officeart/2005/8/layout/hList7#1"/>
    <dgm:cxn modelId="{07185458-4DC8-47FD-9C5F-5F5CD16B5095}" type="presParOf" srcId="{C4402E3F-952D-4C6C-AE2E-DF46E4ADFD06}" destId="{21BC5C38-F78B-4DEF-8F39-BBA509CAC2DD}" srcOrd="0" destOrd="0" presId="urn:microsoft.com/office/officeart/2005/8/layout/hList7#1"/>
    <dgm:cxn modelId="{A9EE61B6-B0E3-4E9E-87E0-A4DA11B6197B}" type="presParOf" srcId="{C4402E3F-952D-4C6C-AE2E-DF46E4ADFD06}" destId="{23B45374-A7E6-418A-94E1-6E921C792FD9}" srcOrd="1" destOrd="0" presId="urn:microsoft.com/office/officeart/2005/8/layout/hList7#1"/>
    <dgm:cxn modelId="{2DBC4350-F176-434F-ADF3-E5839D707E6A}" type="presParOf" srcId="{23B45374-A7E6-418A-94E1-6E921C792FD9}" destId="{EC296DD1-1DC1-4C16-B9B6-72DD2C1FBA41}" srcOrd="0" destOrd="0" presId="urn:microsoft.com/office/officeart/2005/8/layout/hList7#1"/>
    <dgm:cxn modelId="{0C188AF7-B00C-4E11-B39C-81A16D364FFD}" type="presParOf" srcId="{EC296DD1-1DC1-4C16-B9B6-72DD2C1FBA41}" destId="{A152606B-9ADF-4709-A6ED-689F6B11BDAF}" srcOrd="0" destOrd="0" presId="urn:microsoft.com/office/officeart/2005/8/layout/hList7#1"/>
    <dgm:cxn modelId="{1DB529DA-AD6D-4291-B30E-5743C4EEF866}" type="presParOf" srcId="{EC296DD1-1DC1-4C16-B9B6-72DD2C1FBA41}" destId="{E1F8DA6F-BD7C-441E-8CA9-62095372A604}" srcOrd="1" destOrd="0" presId="urn:microsoft.com/office/officeart/2005/8/layout/hList7#1"/>
    <dgm:cxn modelId="{DE9BBFB3-D7A2-49B4-874D-BD8DC8FF80AF}" type="presParOf" srcId="{EC296DD1-1DC1-4C16-B9B6-72DD2C1FBA41}" destId="{074EEC2F-C36E-4781-A960-45CF6A35661B}" srcOrd="2" destOrd="0" presId="urn:microsoft.com/office/officeart/2005/8/layout/hList7#1"/>
    <dgm:cxn modelId="{5DF3BE4C-B05F-4DD5-863D-BF9070A78926}" type="presParOf" srcId="{EC296DD1-1DC1-4C16-B9B6-72DD2C1FBA41}" destId="{7FC9EB15-A93D-4A0D-A507-3A4DA09ECE22}" srcOrd="3" destOrd="0" presId="urn:microsoft.com/office/officeart/2005/8/layout/hList7#1"/>
    <dgm:cxn modelId="{D15B4CD8-90E4-46DE-8F12-BA9F6C8DF366}" type="presParOf" srcId="{23B45374-A7E6-418A-94E1-6E921C792FD9}" destId="{52D919FA-74F1-4777-AE70-1E3571153A55}" srcOrd="1" destOrd="0" presId="urn:microsoft.com/office/officeart/2005/8/layout/hList7#1"/>
    <dgm:cxn modelId="{927A6058-6565-4809-9E0E-2BED39B8A97F}" type="presParOf" srcId="{23B45374-A7E6-418A-94E1-6E921C792FD9}" destId="{66A2660F-8F12-484B-BC51-189E6DD210D6}" srcOrd="2" destOrd="0" presId="urn:microsoft.com/office/officeart/2005/8/layout/hList7#1"/>
    <dgm:cxn modelId="{4416610C-5282-4E26-B8CC-119777986DEA}" type="presParOf" srcId="{66A2660F-8F12-484B-BC51-189E6DD210D6}" destId="{0744DC53-9DEA-4B1F-B789-F7AD7D4F8DC7}" srcOrd="0" destOrd="0" presId="urn:microsoft.com/office/officeart/2005/8/layout/hList7#1"/>
    <dgm:cxn modelId="{5F9E8FCC-AC5F-4D47-B8F8-BD90DABD64E0}" type="presParOf" srcId="{66A2660F-8F12-484B-BC51-189E6DD210D6}" destId="{46DC52F0-02DB-48B5-9E4B-4E43DF0E7918}" srcOrd="1" destOrd="0" presId="urn:microsoft.com/office/officeart/2005/8/layout/hList7#1"/>
    <dgm:cxn modelId="{13F70E85-24DF-4D57-A4EB-BF3B8A520EE1}" type="presParOf" srcId="{66A2660F-8F12-484B-BC51-189E6DD210D6}" destId="{2FB80119-DEB4-4F85-8482-1A4F8310C326}" srcOrd="2" destOrd="0" presId="urn:microsoft.com/office/officeart/2005/8/layout/hList7#1"/>
    <dgm:cxn modelId="{B34AB823-29A3-4B52-8813-848FB6047E58}" type="presParOf" srcId="{66A2660F-8F12-484B-BC51-189E6DD210D6}" destId="{D6156546-B4B5-44E4-B5B7-D62B260FEC6E}" srcOrd="3" destOrd="0" presId="urn:microsoft.com/office/officeart/2005/8/layout/hList7#1"/>
    <dgm:cxn modelId="{89CAA181-C656-41A9-ADE3-AC65EC8B57FF}" type="presParOf" srcId="{23B45374-A7E6-418A-94E1-6E921C792FD9}" destId="{D54055F5-A9B3-4844-BE5F-2F22135D2A67}" srcOrd="3" destOrd="0" presId="urn:microsoft.com/office/officeart/2005/8/layout/hList7#1"/>
    <dgm:cxn modelId="{35A39740-3856-42DC-9E40-F901DF1170B6}" type="presParOf" srcId="{23B45374-A7E6-418A-94E1-6E921C792FD9}" destId="{D5B410AE-14C9-4939-8305-557624245909}" srcOrd="4" destOrd="0" presId="urn:microsoft.com/office/officeart/2005/8/layout/hList7#1"/>
    <dgm:cxn modelId="{9ACBABE2-3ABF-45AE-BD9E-13160EC087EC}" type="presParOf" srcId="{D5B410AE-14C9-4939-8305-557624245909}" destId="{C9C05E2A-5D1E-483D-9CC1-9F4F0F7F381B}" srcOrd="0" destOrd="0" presId="urn:microsoft.com/office/officeart/2005/8/layout/hList7#1"/>
    <dgm:cxn modelId="{1CE39133-B10B-4877-9723-19A4D535E94A}" type="presParOf" srcId="{D5B410AE-14C9-4939-8305-557624245909}" destId="{C8C78E80-7993-41F0-B649-AEE760555D34}" srcOrd="1" destOrd="0" presId="urn:microsoft.com/office/officeart/2005/8/layout/hList7#1"/>
    <dgm:cxn modelId="{136E4B06-687D-46CC-861A-F537ED815AEF}" type="presParOf" srcId="{D5B410AE-14C9-4939-8305-557624245909}" destId="{4E72ED00-D89B-4800-A19E-0866946BAEF6}" srcOrd="2" destOrd="0" presId="urn:microsoft.com/office/officeart/2005/8/layout/hList7#1"/>
    <dgm:cxn modelId="{CA1BB1D0-B93B-4AC2-8AC6-C1E54A33EE55}" type="presParOf" srcId="{D5B410AE-14C9-4939-8305-557624245909}" destId="{2B9A3A78-A5F3-410F-BF7D-D2029E1D098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8BB5E538-41BC-492B-8D2A-AB2287497B66}">
      <dgm:prSet phldrT="[Texto]"/>
      <dgm:spPr/>
      <dgm:t>
        <a:bodyPr/>
        <a:lstStyle/>
        <a:p>
          <a:r>
            <a:rPr lang="es-ES" dirty="0" smtClean="0"/>
            <a:t>Recomendación</a:t>
          </a:r>
        </a:p>
        <a:p>
          <a:r>
            <a:rPr lang="es-ES" dirty="0" smtClean="0"/>
            <a:t>5</a:t>
          </a:r>
          <a:endParaRPr lang="es-ES" dirty="0"/>
        </a:p>
      </dgm:t>
    </dgm:pt>
    <dgm:pt modelId="{B3DCD43D-3E39-4D50-87E7-1655614DE4DF}" type="sibTrans" cxnId="{420344E3-796C-4099-853E-743FA027F520}">
      <dgm:prSet/>
      <dgm:spPr/>
      <dgm:t>
        <a:bodyPr/>
        <a:lstStyle/>
        <a:p>
          <a:endParaRPr lang="es-ES"/>
        </a:p>
      </dgm:t>
    </dgm:pt>
    <dgm:pt modelId="{568358D8-1CAE-4922-845C-4CBCD5A75B83}" type="parTrans" cxnId="{420344E3-796C-4099-853E-743FA027F520}">
      <dgm:prSet/>
      <dgm:spPr/>
      <dgm:t>
        <a:bodyPr/>
        <a:lstStyle/>
        <a:p>
          <a:endParaRPr lang="es-ES"/>
        </a:p>
      </dgm:t>
    </dgm:pt>
    <dgm:pt modelId="{81AAEADE-A98D-4241-88E2-04C6D2BD4A7E}">
      <dgm:prSet custT="1"/>
      <dgm:spPr>
        <a:blipFill rotWithShape="0">
          <a:blip xmlns:r="http://schemas.openxmlformats.org/officeDocument/2006/relationships" r:embed="rId1"/>
          <a:stretch>
            <a:fillRect/>
          </a:stretch>
        </a:blipFill>
      </dgm:spPr>
      <dgm:t>
        <a:bodyPr/>
        <a:lstStyle/>
        <a:p>
          <a:pPr algn="just"/>
          <a:r>
            <a:rPr lang="es-ES" sz="2400" dirty="0" smtClean="0"/>
            <a:t>Conocer el desarrollo motor de los dos estratos ya que sus necesidades son distintas. </a:t>
          </a:r>
          <a:endParaRPr lang="es-ES" sz="2400" dirty="0"/>
        </a:p>
      </dgm:t>
    </dgm:pt>
    <dgm:pt modelId="{6098DAE4-DAFD-4873-A863-2826622F95DD}" type="parTrans" cxnId="{607091A0-8150-44D6-A49A-491BBABCA3FE}">
      <dgm:prSet/>
      <dgm:spPr/>
      <dgm:t>
        <a:bodyPr/>
        <a:lstStyle/>
        <a:p>
          <a:endParaRPr lang="es-ES"/>
        </a:p>
      </dgm:t>
    </dgm:pt>
    <dgm:pt modelId="{D66749DA-E78D-4542-A080-BC67D0EBD255}" type="sibTrans" cxnId="{607091A0-8150-44D6-A49A-491BBABCA3FE}">
      <dgm:prSet/>
      <dgm:spPr/>
      <dgm:t>
        <a:bodyPr/>
        <a:lstStyle/>
        <a:p>
          <a:endParaRPr lang="es-ES"/>
        </a:p>
      </dgm:t>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0DE96282-4BAA-4249-A6C2-7D634FAE8C2D}" type="pres">
      <dgm:prSet presAssocID="{8BB5E538-41BC-492B-8D2A-AB2287497B66}" presName="linNode" presStyleCnt="0"/>
      <dgm:spPr/>
      <dgm:t>
        <a:bodyPr/>
        <a:lstStyle/>
        <a:p>
          <a:endParaRPr lang="es-ES"/>
        </a:p>
      </dgm:t>
    </dgm:pt>
    <dgm:pt modelId="{EC0CE75B-01C2-4D3D-9FE2-63FBD25A46C1}" type="pres">
      <dgm:prSet presAssocID="{8BB5E538-41BC-492B-8D2A-AB2287497B66}" presName="parentShp" presStyleLbl="node1" presStyleIdx="0" presStyleCnt="1">
        <dgm:presLayoutVars>
          <dgm:bulletEnabled val="1"/>
        </dgm:presLayoutVars>
      </dgm:prSet>
      <dgm:spPr/>
      <dgm:t>
        <a:bodyPr/>
        <a:lstStyle/>
        <a:p>
          <a:endParaRPr lang="es-ES"/>
        </a:p>
      </dgm:t>
    </dgm:pt>
    <dgm:pt modelId="{F36071AF-75E4-4A6B-8881-835509E512BC}" type="pres">
      <dgm:prSet presAssocID="{8BB5E538-41BC-492B-8D2A-AB2287497B66}" presName="childShp" presStyleLbl="bgAccFollowNode1" presStyleIdx="0" presStyleCnt="1">
        <dgm:presLayoutVars>
          <dgm:bulletEnabled val="1"/>
        </dgm:presLayoutVars>
      </dgm:prSet>
      <dgm:spPr/>
      <dgm:t>
        <a:bodyPr/>
        <a:lstStyle/>
        <a:p>
          <a:endParaRPr lang="es-ES"/>
        </a:p>
      </dgm:t>
    </dgm:pt>
  </dgm:ptLst>
  <dgm:cxnLst>
    <dgm:cxn modelId="{62F3D237-5026-49B6-9C1E-C55B82B1FC72}" type="presOf" srcId="{81AAEADE-A98D-4241-88E2-04C6D2BD4A7E}" destId="{F36071AF-75E4-4A6B-8881-835509E512BC}" srcOrd="0" destOrd="0" presId="urn:microsoft.com/office/officeart/2005/8/layout/vList6"/>
    <dgm:cxn modelId="{607091A0-8150-44D6-A49A-491BBABCA3FE}" srcId="{8BB5E538-41BC-492B-8D2A-AB2287497B66}" destId="{81AAEADE-A98D-4241-88E2-04C6D2BD4A7E}" srcOrd="0" destOrd="0" parTransId="{6098DAE4-DAFD-4873-A863-2826622F95DD}" sibTransId="{D66749DA-E78D-4542-A080-BC67D0EBD255}"/>
    <dgm:cxn modelId="{2107CFEA-56AC-4D42-ABFA-CA2094E3D2C0}" type="presOf" srcId="{B79FE3ED-4690-48FA-A3F6-610EB56D2DA7}" destId="{870AB1D0-39DD-431A-8A29-B81B40F4A59C}" srcOrd="0" destOrd="0" presId="urn:microsoft.com/office/officeart/2005/8/layout/vList6"/>
    <dgm:cxn modelId="{420344E3-796C-4099-853E-743FA027F520}" srcId="{B79FE3ED-4690-48FA-A3F6-610EB56D2DA7}" destId="{8BB5E538-41BC-492B-8D2A-AB2287497B66}" srcOrd="0" destOrd="0" parTransId="{568358D8-1CAE-4922-845C-4CBCD5A75B83}" sibTransId="{B3DCD43D-3E39-4D50-87E7-1655614DE4DF}"/>
    <dgm:cxn modelId="{6AE29FA9-A600-4C28-B1E4-BAC6A6B97380}" type="presOf" srcId="{8BB5E538-41BC-492B-8D2A-AB2287497B66}" destId="{EC0CE75B-01C2-4D3D-9FE2-63FBD25A46C1}" srcOrd="0" destOrd="0" presId="urn:microsoft.com/office/officeart/2005/8/layout/vList6"/>
    <dgm:cxn modelId="{0521E2CD-CF12-4CCE-8983-02760B9FA2BC}" type="presParOf" srcId="{870AB1D0-39DD-431A-8A29-B81B40F4A59C}" destId="{0DE96282-4BAA-4249-A6C2-7D634FAE8C2D}" srcOrd="0" destOrd="0" presId="urn:microsoft.com/office/officeart/2005/8/layout/vList6"/>
    <dgm:cxn modelId="{8FE9E00C-D6B6-45DE-B013-5DA06E8B479D}" type="presParOf" srcId="{0DE96282-4BAA-4249-A6C2-7D634FAE8C2D}" destId="{EC0CE75B-01C2-4D3D-9FE2-63FBD25A46C1}" srcOrd="0" destOrd="0" presId="urn:microsoft.com/office/officeart/2005/8/layout/vList6"/>
    <dgm:cxn modelId="{1D994345-BD01-4E6E-AEC2-9342AF03DB2A}" type="presParOf" srcId="{0DE96282-4BAA-4249-A6C2-7D634FAE8C2D}" destId="{F36071AF-75E4-4A6B-8881-835509E512B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B317C-C7A6-4E0D-A807-281C2563B5C8}" type="doc">
      <dgm:prSet loTypeId="urn:microsoft.com/office/officeart/2005/8/layout/hList2#1" loCatId="list" qsTypeId="urn:microsoft.com/office/officeart/2005/8/quickstyle/3d3" qsCatId="3D" csTypeId="urn:microsoft.com/office/officeart/2005/8/colors/accent6_5" csCatId="accent6" phldr="1"/>
      <dgm:spPr/>
      <dgm:t>
        <a:bodyPr/>
        <a:lstStyle/>
        <a:p>
          <a:endParaRPr lang="es-ES"/>
        </a:p>
      </dgm:t>
    </dgm:pt>
    <dgm:pt modelId="{1FD6E407-E51A-4BD8-9A92-52D25902054A}">
      <dgm:prSet phldrT="[Texto]"/>
      <dgm:spPr/>
      <dgm:t>
        <a:bodyPr/>
        <a:lstStyle/>
        <a:p>
          <a:r>
            <a:rPr lang="es-ES" dirty="0" smtClean="0"/>
            <a:t>TIPO DE INVESTIGACION</a:t>
          </a:r>
          <a:endParaRPr lang="es-ES" dirty="0"/>
        </a:p>
      </dgm:t>
    </dgm:pt>
    <dgm:pt modelId="{5A051416-DE77-48CB-A33B-80FAD1254885}" type="parTrans" cxnId="{5975A101-5FB8-460E-8F0B-CEAACE5771E2}">
      <dgm:prSet/>
      <dgm:spPr/>
      <dgm:t>
        <a:bodyPr/>
        <a:lstStyle/>
        <a:p>
          <a:endParaRPr lang="es-ES"/>
        </a:p>
      </dgm:t>
    </dgm:pt>
    <dgm:pt modelId="{DEF2F9A4-D508-4203-8CE1-9850D621F6EC}" type="sibTrans" cxnId="{5975A101-5FB8-460E-8F0B-CEAACE5771E2}">
      <dgm:prSet/>
      <dgm:spPr/>
      <dgm:t>
        <a:bodyPr/>
        <a:lstStyle/>
        <a:p>
          <a:endParaRPr lang="es-ES"/>
        </a:p>
      </dgm:t>
    </dgm:pt>
    <dgm:pt modelId="{9C283EED-555A-4CE2-9CBD-00A0DDB599E5}">
      <dgm:prSet phldrT="[Texto]"/>
      <dgm:spPr/>
      <dgm:t>
        <a:bodyPr/>
        <a:lstStyle/>
        <a:p>
          <a:pPr algn="l"/>
          <a:r>
            <a:rPr lang="es-ES" dirty="0" smtClean="0"/>
            <a:t>CORRELACIONAL </a:t>
          </a:r>
          <a:endParaRPr lang="es-ES" dirty="0"/>
        </a:p>
      </dgm:t>
    </dgm:pt>
    <dgm:pt modelId="{0DB2C802-F5FF-4AC9-BE5B-1B83443BC432}" type="parTrans" cxnId="{6B963CEA-846D-4A7E-8D59-34C01EC15622}">
      <dgm:prSet/>
      <dgm:spPr/>
      <dgm:t>
        <a:bodyPr/>
        <a:lstStyle/>
        <a:p>
          <a:endParaRPr lang="es-ES"/>
        </a:p>
      </dgm:t>
    </dgm:pt>
    <dgm:pt modelId="{21F2C4BC-DCC9-40DF-892A-8529736F53A5}" type="sibTrans" cxnId="{6B963CEA-846D-4A7E-8D59-34C01EC15622}">
      <dgm:prSet/>
      <dgm:spPr/>
      <dgm:t>
        <a:bodyPr/>
        <a:lstStyle/>
        <a:p>
          <a:endParaRPr lang="es-ES"/>
        </a:p>
      </dgm:t>
    </dgm:pt>
    <dgm:pt modelId="{B1E58F35-6285-4EBA-8A91-A9679FE5AE36}">
      <dgm:prSet phldrT="[Texto]"/>
      <dgm:spPr/>
      <dgm:t>
        <a:bodyPr/>
        <a:lstStyle/>
        <a:p>
          <a:pPr algn="just"/>
          <a:r>
            <a:rPr lang="es-ES" dirty="0" smtClean="0"/>
            <a:t>Se desea establecer el tipo de relación que tiene el juego dirigido en el desarrollo motor de los niños</a:t>
          </a:r>
          <a:endParaRPr lang="es-ES" dirty="0"/>
        </a:p>
      </dgm:t>
    </dgm:pt>
    <dgm:pt modelId="{6D0E370E-6277-44D5-BEE0-BD157B24ED84}" type="parTrans" cxnId="{32A47C5D-10A8-488B-9A66-88B945AF406B}">
      <dgm:prSet/>
      <dgm:spPr/>
      <dgm:t>
        <a:bodyPr/>
        <a:lstStyle/>
        <a:p>
          <a:endParaRPr lang="es-ES"/>
        </a:p>
      </dgm:t>
    </dgm:pt>
    <dgm:pt modelId="{BC489C55-B7FD-4DD3-ADF4-E447B0D5D24D}" type="sibTrans" cxnId="{32A47C5D-10A8-488B-9A66-88B945AF406B}">
      <dgm:prSet/>
      <dgm:spPr/>
      <dgm:t>
        <a:bodyPr/>
        <a:lstStyle/>
        <a:p>
          <a:endParaRPr lang="es-ES"/>
        </a:p>
      </dgm:t>
    </dgm:pt>
    <dgm:pt modelId="{503A9F39-3CDC-4342-BA28-9F93EC434F84}">
      <dgm:prSet phldrT="[Texto]"/>
      <dgm:spPr/>
      <dgm:t>
        <a:bodyPr/>
        <a:lstStyle/>
        <a:p>
          <a:r>
            <a:rPr lang="es-ES" dirty="0" smtClean="0"/>
            <a:t>POBLACION </a:t>
          </a:r>
          <a:endParaRPr lang="es-ES" dirty="0"/>
        </a:p>
      </dgm:t>
    </dgm:pt>
    <dgm:pt modelId="{A44DE819-F46E-4008-B884-E979891BEBB0}" type="parTrans" cxnId="{4C8716E9-6CB0-4836-B2DE-A3BBE06DA060}">
      <dgm:prSet/>
      <dgm:spPr/>
      <dgm:t>
        <a:bodyPr/>
        <a:lstStyle/>
        <a:p>
          <a:endParaRPr lang="es-ES"/>
        </a:p>
      </dgm:t>
    </dgm:pt>
    <dgm:pt modelId="{DB8F1510-3CE8-4E11-8172-2925A1AF5946}" type="sibTrans" cxnId="{4C8716E9-6CB0-4836-B2DE-A3BBE06DA060}">
      <dgm:prSet/>
      <dgm:spPr/>
      <dgm:t>
        <a:bodyPr/>
        <a:lstStyle/>
        <a:p>
          <a:endParaRPr lang="es-ES"/>
        </a:p>
      </dgm:t>
    </dgm:pt>
    <dgm:pt modelId="{907E6231-04EE-4EE6-9066-79A572295075}">
      <dgm:prSet phldrT="[Texto]" custT="1"/>
      <dgm:spPr/>
      <dgm:t>
        <a:bodyPr/>
        <a:lstStyle/>
        <a:p>
          <a:pPr algn="just"/>
          <a:r>
            <a:rPr lang="es-ES" sz="1400" b="0" dirty="0" smtClean="0"/>
            <a:t>Para realizar nuestro estudio de investigación se eligieron a los estudiantes de nivel inicial, 3000 niños/as de 3 a 5 años de edad de Educación Inicial del sector rural de la Provincia de Pichincha.</a:t>
          </a:r>
          <a:endParaRPr lang="es-ES" sz="1400" dirty="0"/>
        </a:p>
      </dgm:t>
    </dgm:pt>
    <dgm:pt modelId="{14CB9726-6CCA-431B-A284-F00954242731}" type="parTrans" cxnId="{5A64686B-C5B3-45DB-8236-46CEFE9A7BEB}">
      <dgm:prSet/>
      <dgm:spPr/>
      <dgm:t>
        <a:bodyPr/>
        <a:lstStyle/>
        <a:p>
          <a:endParaRPr lang="es-ES"/>
        </a:p>
      </dgm:t>
    </dgm:pt>
    <dgm:pt modelId="{122A8890-4E5E-40E5-90B9-C04646AFD33C}" type="sibTrans" cxnId="{5A64686B-C5B3-45DB-8236-46CEFE9A7BEB}">
      <dgm:prSet/>
      <dgm:spPr/>
      <dgm:t>
        <a:bodyPr/>
        <a:lstStyle/>
        <a:p>
          <a:endParaRPr lang="es-ES"/>
        </a:p>
      </dgm:t>
    </dgm:pt>
    <dgm:pt modelId="{161424BD-7696-4755-A905-7FE70F6EA987}">
      <dgm:prSet phldrT="[Texto]"/>
      <dgm:spPr/>
      <dgm:t>
        <a:bodyPr/>
        <a:lstStyle/>
        <a:p>
          <a:r>
            <a:rPr lang="es-ES" dirty="0" smtClean="0"/>
            <a:t>MUESTRA </a:t>
          </a:r>
          <a:endParaRPr lang="es-ES" dirty="0"/>
        </a:p>
      </dgm:t>
    </dgm:pt>
    <dgm:pt modelId="{C1FC6D42-97E0-4B60-819D-E644C0011DAA}" type="parTrans" cxnId="{C6EF0F0B-E069-4E66-9C4E-C406C7C27A99}">
      <dgm:prSet/>
      <dgm:spPr/>
      <dgm:t>
        <a:bodyPr/>
        <a:lstStyle/>
        <a:p>
          <a:endParaRPr lang="es-ES"/>
        </a:p>
      </dgm:t>
    </dgm:pt>
    <dgm:pt modelId="{D44CE050-E4DE-48DB-9DAC-5F9EDCE0F817}" type="sibTrans" cxnId="{C6EF0F0B-E069-4E66-9C4E-C406C7C27A99}">
      <dgm:prSet/>
      <dgm:spPr/>
      <dgm:t>
        <a:bodyPr/>
        <a:lstStyle/>
        <a:p>
          <a:endParaRPr lang="es-ES"/>
        </a:p>
      </dgm:t>
    </dgm:pt>
    <dgm:pt modelId="{97CE5F19-E2ED-4A07-B89E-459F143AD5B7}">
      <dgm:prSet phldrT="[Texto]"/>
      <dgm:spPr/>
      <dgm:t>
        <a:bodyPr/>
        <a:lstStyle/>
        <a:p>
          <a:pPr algn="just"/>
          <a:r>
            <a:rPr lang="es-ES" dirty="0" smtClean="0"/>
            <a:t>Se tiene planteada dos hipótesis:</a:t>
          </a:r>
          <a:endParaRPr lang="es-ES" dirty="0"/>
        </a:p>
      </dgm:t>
    </dgm:pt>
    <dgm:pt modelId="{9CF1BFCB-B541-4273-8BBA-971237D36269}" type="parTrans" cxnId="{D52135B5-DE35-4BFE-8D3D-BA97FA46C111}">
      <dgm:prSet/>
      <dgm:spPr/>
      <dgm:t>
        <a:bodyPr/>
        <a:lstStyle/>
        <a:p>
          <a:endParaRPr lang="es-ES"/>
        </a:p>
      </dgm:t>
    </dgm:pt>
    <dgm:pt modelId="{520C9040-F1AF-4F1C-B77C-7C73A283D9C9}" type="sibTrans" cxnId="{D52135B5-DE35-4BFE-8D3D-BA97FA46C111}">
      <dgm:prSet/>
      <dgm:spPr/>
      <dgm:t>
        <a:bodyPr/>
        <a:lstStyle/>
        <a:p>
          <a:endParaRPr lang="es-ES"/>
        </a:p>
      </dgm:t>
    </dgm:pt>
    <dgm:pt modelId="{0ABCD273-6A20-4AE7-BEAA-93D2E1AB86C8}">
      <dgm:prSet phldrT="[Texto]"/>
      <dgm:spPr/>
      <dgm:t>
        <a:bodyPr/>
        <a:lstStyle/>
        <a:p>
          <a:pPr algn="just"/>
          <a:r>
            <a:rPr lang="es-ES" dirty="0" smtClean="0"/>
            <a:t> EL USO DEL JUEGO DIRIGIDO SI INCIDE EN EL DESARROLLO MOTOR DE LOS NIÑOS DE E.I. </a:t>
          </a:r>
          <a:endParaRPr lang="es-ES" dirty="0"/>
        </a:p>
      </dgm:t>
    </dgm:pt>
    <dgm:pt modelId="{53ED3459-BE22-4D3D-9B83-99A056F04E20}" type="parTrans" cxnId="{C29C4507-F640-476F-AF4A-5885EAE52DFC}">
      <dgm:prSet/>
      <dgm:spPr/>
      <dgm:t>
        <a:bodyPr/>
        <a:lstStyle/>
        <a:p>
          <a:endParaRPr lang="es-ES"/>
        </a:p>
      </dgm:t>
    </dgm:pt>
    <dgm:pt modelId="{9159B4F2-7D63-47A4-96D3-1CDFE129DEC9}" type="sibTrans" cxnId="{C29C4507-F640-476F-AF4A-5885EAE52DFC}">
      <dgm:prSet/>
      <dgm:spPr/>
      <dgm:t>
        <a:bodyPr/>
        <a:lstStyle/>
        <a:p>
          <a:endParaRPr lang="es-ES"/>
        </a:p>
      </dgm:t>
    </dgm:pt>
    <dgm:pt modelId="{039E87B9-52BE-4618-93E0-3F696C936695}">
      <dgm:prSet phldrT="[Texto]"/>
      <dgm:spPr/>
      <dgm:t>
        <a:bodyPr/>
        <a:lstStyle/>
        <a:p>
          <a:pPr algn="just"/>
          <a:r>
            <a:rPr lang="es-ES" dirty="0" smtClean="0"/>
            <a:t>Ho: Hipótesis Nula</a:t>
          </a:r>
          <a:endParaRPr lang="es-ES" dirty="0"/>
        </a:p>
      </dgm:t>
    </dgm:pt>
    <dgm:pt modelId="{6A2FAB11-F732-4502-88D6-F876C02BF92B}" type="parTrans" cxnId="{0C792D3C-C6EC-4B25-8030-E03F8575A3F5}">
      <dgm:prSet/>
      <dgm:spPr/>
      <dgm:t>
        <a:bodyPr/>
        <a:lstStyle/>
        <a:p>
          <a:endParaRPr lang="es-ES"/>
        </a:p>
      </dgm:t>
    </dgm:pt>
    <dgm:pt modelId="{4BA22678-32B7-4355-B114-B72162E1E43A}" type="sibTrans" cxnId="{0C792D3C-C6EC-4B25-8030-E03F8575A3F5}">
      <dgm:prSet/>
      <dgm:spPr/>
      <dgm:t>
        <a:bodyPr/>
        <a:lstStyle/>
        <a:p>
          <a:endParaRPr lang="es-ES"/>
        </a:p>
      </dgm:t>
    </dgm:pt>
    <dgm:pt modelId="{A98D952F-99E8-4213-9AFF-E8D98A80F161}">
      <dgm:prSet phldrT="[Texto]"/>
      <dgm:spPr/>
      <dgm:t>
        <a:bodyPr/>
        <a:lstStyle/>
        <a:p>
          <a:pPr algn="just"/>
          <a:r>
            <a:rPr lang="es-ES" dirty="0" smtClean="0"/>
            <a:t>EL USO DEL JUEGO DIRIGIDO NO INCIDE EN EL DESARROLLO MOTOR DE LOS NIÑOS DE E.I. </a:t>
          </a:r>
          <a:endParaRPr lang="es-ES" dirty="0"/>
        </a:p>
      </dgm:t>
    </dgm:pt>
    <dgm:pt modelId="{955F6784-0259-4F69-A8DF-3F28FB86A3EB}" type="parTrans" cxnId="{10937C30-056E-467E-B970-F70F5C22ECFA}">
      <dgm:prSet/>
      <dgm:spPr/>
      <dgm:t>
        <a:bodyPr/>
        <a:lstStyle/>
        <a:p>
          <a:endParaRPr lang="es-ES"/>
        </a:p>
      </dgm:t>
    </dgm:pt>
    <dgm:pt modelId="{6A339394-F40B-44EF-AC93-5901F016C454}" type="sibTrans" cxnId="{10937C30-056E-467E-B970-F70F5C22ECFA}">
      <dgm:prSet/>
      <dgm:spPr/>
      <dgm:t>
        <a:bodyPr/>
        <a:lstStyle/>
        <a:p>
          <a:endParaRPr lang="es-ES"/>
        </a:p>
      </dgm:t>
    </dgm:pt>
    <dgm:pt modelId="{706BA5F1-DC22-41F3-B20E-B9EC91095739}">
      <dgm:prSet/>
      <dgm:spPr/>
      <dgm:t>
        <a:bodyPr/>
        <a:lstStyle/>
        <a:p>
          <a:endParaRPr lang="es-ES" dirty="0"/>
        </a:p>
      </dgm:t>
    </dgm:pt>
    <dgm:pt modelId="{DFA7E75C-1FC8-4457-929A-26EE98C3B0F3}" type="parTrans" cxnId="{B77CA9DC-E07F-4BEC-AD91-CBA6F1CA5BD4}">
      <dgm:prSet/>
      <dgm:spPr/>
      <dgm:t>
        <a:bodyPr/>
        <a:lstStyle/>
        <a:p>
          <a:endParaRPr lang="es-ES"/>
        </a:p>
      </dgm:t>
    </dgm:pt>
    <dgm:pt modelId="{6EA2E406-D098-432B-8ABA-BF34495FB577}" type="sibTrans" cxnId="{B77CA9DC-E07F-4BEC-AD91-CBA6F1CA5BD4}">
      <dgm:prSet/>
      <dgm:spPr/>
      <dgm:t>
        <a:bodyPr/>
        <a:lstStyle/>
        <a:p>
          <a:endParaRPr lang="es-ES"/>
        </a:p>
      </dgm:t>
    </dgm:pt>
    <dgm:pt modelId="{4AB9F245-292D-4848-9A4F-1345B9C039CF}">
      <dgm:prSet phldrT="[Texto]"/>
      <dgm:spPr/>
      <dgm:t>
        <a:bodyPr/>
        <a:lstStyle/>
        <a:p>
          <a:pPr algn="just"/>
          <a:r>
            <a:rPr lang="es-ES" dirty="0" smtClean="0"/>
            <a:t>H1 Hipótesis Alternativa</a:t>
          </a:r>
          <a:endParaRPr lang="es-ES" dirty="0"/>
        </a:p>
      </dgm:t>
    </dgm:pt>
    <dgm:pt modelId="{A14316BF-75BA-493D-A84F-5E9959E212C3}" type="parTrans" cxnId="{1D9761CF-F202-4E61-9E6C-2FC40C796D2C}">
      <dgm:prSet/>
      <dgm:spPr/>
      <dgm:t>
        <a:bodyPr/>
        <a:lstStyle/>
        <a:p>
          <a:endParaRPr lang="es-ES"/>
        </a:p>
      </dgm:t>
    </dgm:pt>
    <dgm:pt modelId="{C4FE5719-309F-411F-9035-135A045ADD3C}" type="sibTrans" cxnId="{1D9761CF-F202-4E61-9E6C-2FC40C796D2C}">
      <dgm:prSet/>
      <dgm:spPr/>
      <dgm:t>
        <a:bodyPr/>
        <a:lstStyle/>
        <a:p>
          <a:endParaRPr lang="es-ES"/>
        </a:p>
      </dgm:t>
    </dgm:pt>
    <dgm:pt modelId="{CEEA4324-2B92-4286-AA45-4CE6DE1BDDB9}">
      <dgm:prSet custT="1"/>
      <dgm:spPr/>
      <dgm:t>
        <a:bodyPr/>
        <a:lstStyle/>
        <a:p>
          <a:pPr algn="just"/>
          <a:r>
            <a:rPr lang="es-ES" sz="1800" b="0" dirty="0" smtClean="0"/>
            <a:t>se aplica la fórmula la muestra </a:t>
          </a:r>
          <a:r>
            <a:rPr lang="es-ES" sz="1800" b="0" u="sng" dirty="0" smtClean="0"/>
            <a:t>probabilística estratificada</a:t>
          </a:r>
          <a:r>
            <a:rPr lang="es-ES" sz="1800" b="0" dirty="0" smtClean="0"/>
            <a:t>, </a:t>
          </a:r>
          <a:endParaRPr lang="es-ES" sz="1800" dirty="0"/>
        </a:p>
      </dgm:t>
    </dgm:pt>
    <dgm:pt modelId="{4BE5CDCE-A652-4006-89EA-89D324090D4E}" type="parTrans" cxnId="{B41EA815-B36D-4AE3-8ACE-D86E5BA6344D}">
      <dgm:prSet/>
      <dgm:spPr/>
    </dgm:pt>
    <dgm:pt modelId="{1D9261AF-0938-432F-B344-8E217A4335CE}" type="sibTrans" cxnId="{B41EA815-B36D-4AE3-8ACE-D86E5BA6344D}">
      <dgm:prSet/>
      <dgm:spPr/>
    </dgm:pt>
    <dgm:pt modelId="{B21E447E-201F-4408-931B-AD09F5D35A54}" type="pres">
      <dgm:prSet presAssocID="{8F4B317C-C7A6-4E0D-A807-281C2563B5C8}" presName="linearFlow" presStyleCnt="0">
        <dgm:presLayoutVars>
          <dgm:dir/>
          <dgm:animLvl val="lvl"/>
          <dgm:resizeHandles/>
        </dgm:presLayoutVars>
      </dgm:prSet>
      <dgm:spPr/>
      <dgm:t>
        <a:bodyPr/>
        <a:lstStyle/>
        <a:p>
          <a:endParaRPr lang="es-ES"/>
        </a:p>
      </dgm:t>
    </dgm:pt>
    <dgm:pt modelId="{063C8A44-6BAE-44B5-A21E-E02304D7B75A}" type="pres">
      <dgm:prSet presAssocID="{1FD6E407-E51A-4BD8-9A92-52D25902054A}" presName="compositeNode" presStyleCnt="0">
        <dgm:presLayoutVars>
          <dgm:bulletEnabled val="1"/>
        </dgm:presLayoutVars>
      </dgm:prSet>
      <dgm:spPr/>
    </dgm:pt>
    <dgm:pt modelId="{79FF869D-2816-4574-8D09-8F47113558E1}" type="pres">
      <dgm:prSet presAssocID="{1FD6E407-E51A-4BD8-9A92-52D25902054A}" presName="image" presStyleLbl="fgImgPlace1" presStyleIdx="0" presStyleCnt="3"/>
      <dgm:spPr>
        <a:blipFill rotWithShape="0">
          <a:blip xmlns:r="http://schemas.openxmlformats.org/officeDocument/2006/relationships" r:embed="rId1"/>
          <a:stretch>
            <a:fillRect/>
          </a:stretch>
        </a:blipFill>
      </dgm:spPr>
    </dgm:pt>
    <dgm:pt modelId="{8AF96FC6-9100-43DE-9BFA-F8F3797DFE3C}" type="pres">
      <dgm:prSet presAssocID="{1FD6E407-E51A-4BD8-9A92-52D25902054A}" presName="childNode" presStyleLbl="node1" presStyleIdx="0" presStyleCnt="3">
        <dgm:presLayoutVars>
          <dgm:bulletEnabled val="1"/>
        </dgm:presLayoutVars>
      </dgm:prSet>
      <dgm:spPr/>
      <dgm:t>
        <a:bodyPr/>
        <a:lstStyle/>
        <a:p>
          <a:endParaRPr lang="es-ES"/>
        </a:p>
      </dgm:t>
    </dgm:pt>
    <dgm:pt modelId="{D56E972E-3B45-439B-826F-E191BA21BCA9}" type="pres">
      <dgm:prSet presAssocID="{1FD6E407-E51A-4BD8-9A92-52D25902054A}" presName="parentNode" presStyleLbl="revTx" presStyleIdx="0" presStyleCnt="3">
        <dgm:presLayoutVars>
          <dgm:chMax val="0"/>
          <dgm:bulletEnabled val="1"/>
        </dgm:presLayoutVars>
      </dgm:prSet>
      <dgm:spPr/>
      <dgm:t>
        <a:bodyPr/>
        <a:lstStyle/>
        <a:p>
          <a:endParaRPr lang="es-ES"/>
        </a:p>
      </dgm:t>
    </dgm:pt>
    <dgm:pt modelId="{F03BFA66-9219-4B8B-AAFF-5286E49A620E}" type="pres">
      <dgm:prSet presAssocID="{DEF2F9A4-D508-4203-8CE1-9850D621F6EC}" presName="sibTrans" presStyleCnt="0"/>
      <dgm:spPr/>
    </dgm:pt>
    <dgm:pt modelId="{2FC0C8B1-6586-4956-9A2C-B914FCD98549}" type="pres">
      <dgm:prSet presAssocID="{503A9F39-3CDC-4342-BA28-9F93EC434F84}" presName="compositeNode" presStyleCnt="0">
        <dgm:presLayoutVars>
          <dgm:bulletEnabled val="1"/>
        </dgm:presLayoutVars>
      </dgm:prSet>
      <dgm:spPr/>
    </dgm:pt>
    <dgm:pt modelId="{5C3D547D-72A6-41E2-ADB9-1782AF327EAF}" type="pres">
      <dgm:prSet presAssocID="{503A9F39-3CDC-4342-BA28-9F93EC434F84}" presName="image" presStyleLbl="fgImgPlace1" presStyleIdx="1" presStyleCnt="3"/>
      <dgm:spPr>
        <a:blipFill rotWithShape="0">
          <a:blip xmlns:r="http://schemas.openxmlformats.org/officeDocument/2006/relationships" r:embed="rId2"/>
          <a:stretch>
            <a:fillRect/>
          </a:stretch>
        </a:blipFill>
      </dgm:spPr>
    </dgm:pt>
    <dgm:pt modelId="{960BEEDA-C69B-4F03-959A-60A51776B806}" type="pres">
      <dgm:prSet presAssocID="{503A9F39-3CDC-4342-BA28-9F93EC434F84}" presName="childNode" presStyleLbl="node1" presStyleIdx="1" presStyleCnt="3">
        <dgm:presLayoutVars>
          <dgm:bulletEnabled val="1"/>
        </dgm:presLayoutVars>
      </dgm:prSet>
      <dgm:spPr/>
      <dgm:t>
        <a:bodyPr/>
        <a:lstStyle/>
        <a:p>
          <a:endParaRPr lang="es-ES"/>
        </a:p>
      </dgm:t>
    </dgm:pt>
    <dgm:pt modelId="{8BD4DE37-BA29-4DE0-813F-31493C5084B7}" type="pres">
      <dgm:prSet presAssocID="{503A9F39-3CDC-4342-BA28-9F93EC434F84}" presName="parentNode" presStyleLbl="revTx" presStyleIdx="1" presStyleCnt="3">
        <dgm:presLayoutVars>
          <dgm:chMax val="0"/>
          <dgm:bulletEnabled val="1"/>
        </dgm:presLayoutVars>
      </dgm:prSet>
      <dgm:spPr/>
      <dgm:t>
        <a:bodyPr/>
        <a:lstStyle/>
        <a:p>
          <a:endParaRPr lang="es-ES"/>
        </a:p>
      </dgm:t>
    </dgm:pt>
    <dgm:pt modelId="{7E95FC68-2035-459C-97FD-B2E1BB95CA2A}" type="pres">
      <dgm:prSet presAssocID="{DB8F1510-3CE8-4E11-8172-2925A1AF5946}" presName="sibTrans" presStyleCnt="0"/>
      <dgm:spPr/>
    </dgm:pt>
    <dgm:pt modelId="{6FD26FAF-F840-4F16-940C-CDE3C928EDE5}" type="pres">
      <dgm:prSet presAssocID="{161424BD-7696-4755-A905-7FE70F6EA987}" presName="compositeNode" presStyleCnt="0">
        <dgm:presLayoutVars>
          <dgm:bulletEnabled val="1"/>
        </dgm:presLayoutVars>
      </dgm:prSet>
      <dgm:spPr/>
    </dgm:pt>
    <dgm:pt modelId="{043A71B1-CE9F-4770-8D0A-6FFFADB90A69}" type="pres">
      <dgm:prSet presAssocID="{161424BD-7696-4755-A905-7FE70F6EA987}" presName="image" presStyleLbl="fgImgPlace1" presStyleIdx="2" presStyleCnt="3"/>
      <dgm:spPr>
        <a:blipFill rotWithShape="0">
          <a:blip xmlns:r="http://schemas.openxmlformats.org/officeDocument/2006/relationships" r:embed="rId3"/>
          <a:stretch>
            <a:fillRect/>
          </a:stretch>
        </a:blipFill>
      </dgm:spPr>
    </dgm:pt>
    <dgm:pt modelId="{3EC14A2E-4C33-452F-BDC0-B6A28699996F}" type="pres">
      <dgm:prSet presAssocID="{161424BD-7696-4755-A905-7FE70F6EA987}" presName="childNode" presStyleLbl="node1" presStyleIdx="2" presStyleCnt="3" custScaleX="117709">
        <dgm:presLayoutVars>
          <dgm:bulletEnabled val="1"/>
        </dgm:presLayoutVars>
      </dgm:prSet>
      <dgm:spPr/>
      <dgm:t>
        <a:bodyPr/>
        <a:lstStyle/>
        <a:p>
          <a:endParaRPr lang="es-ES"/>
        </a:p>
      </dgm:t>
    </dgm:pt>
    <dgm:pt modelId="{8B9A46F1-B836-4A40-AB06-8CC40345DC56}" type="pres">
      <dgm:prSet presAssocID="{161424BD-7696-4755-A905-7FE70F6EA987}" presName="parentNode" presStyleLbl="revTx" presStyleIdx="2" presStyleCnt="3" custLinFactNeighborX="-69893" custLinFactNeighborY="495">
        <dgm:presLayoutVars>
          <dgm:chMax val="0"/>
          <dgm:bulletEnabled val="1"/>
        </dgm:presLayoutVars>
      </dgm:prSet>
      <dgm:spPr/>
      <dgm:t>
        <a:bodyPr/>
        <a:lstStyle/>
        <a:p>
          <a:endParaRPr lang="es-ES"/>
        </a:p>
      </dgm:t>
    </dgm:pt>
  </dgm:ptLst>
  <dgm:cxnLst>
    <dgm:cxn modelId="{10937C30-056E-467E-B970-F70F5C22ECFA}" srcId="{1FD6E407-E51A-4BD8-9A92-52D25902054A}" destId="{A98D952F-99E8-4213-9AFF-E8D98A80F161}" srcOrd="4" destOrd="0" parTransId="{955F6784-0259-4F69-A8DF-3F28FB86A3EB}" sibTransId="{6A339394-F40B-44EF-AC93-5901F016C454}"/>
    <dgm:cxn modelId="{078D5AC0-B05F-4F28-849A-D476E646395A}" type="presOf" srcId="{B1E58F35-6285-4EBA-8A91-A9679FE5AE36}" destId="{8AF96FC6-9100-43DE-9BFA-F8F3797DFE3C}" srcOrd="0" destOrd="1" presId="urn:microsoft.com/office/officeart/2005/8/layout/hList2#1"/>
    <dgm:cxn modelId="{D52135B5-DE35-4BFE-8D3D-BA97FA46C111}" srcId="{1FD6E407-E51A-4BD8-9A92-52D25902054A}" destId="{97CE5F19-E2ED-4A07-B89E-459F143AD5B7}" srcOrd="2" destOrd="0" parTransId="{9CF1BFCB-B541-4273-8BBA-971237D36269}" sibTransId="{520C9040-F1AF-4F1C-B77C-7C73A283D9C9}"/>
    <dgm:cxn modelId="{5A64686B-C5B3-45DB-8236-46CEFE9A7BEB}" srcId="{503A9F39-3CDC-4342-BA28-9F93EC434F84}" destId="{907E6231-04EE-4EE6-9066-79A572295075}" srcOrd="0" destOrd="0" parTransId="{14CB9726-6CCA-431B-A284-F00954242731}" sibTransId="{122A8890-4E5E-40E5-90B9-C04646AFD33C}"/>
    <dgm:cxn modelId="{9DE4820B-70EB-4BC6-87D0-911C394B6BAF}" type="presOf" srcId="{161424BD-7696-4755-A905-7FE70F6EA987}" destId="{8B9A46F1-B836-4A40-AB06-8CC40345DC56}" srcOrd="0" destOrd="0" presId="urn:microsoft.com/office/officeart/2005/8/layout/hList2#1"/>
    <dgm:cxn modelId="{91024F77-BA69-4314-AD23-C4BC5DB65C9D}" type="presOf" srcId="{CEEA4324-2B92-4286-AA45-4CE6DE1BDDB9}" destId="{3EC14A2E-4C33-452F-BDC0-B6A28699996F}" srcOrd="0" destOrd="0" presId="urn:microsoft.com/office/officeart/2005/8/layout/hList2#1"/>
    <dgm:cxn modelId="{0C792D3C-C6EC-4B25-8030-E03F8575A3F5}" srcId="{1FD6E407-E51A-4BD8-9A92-52D25902054A}" destId="{039E87B9-52BE-4618-93E0-3F696C936695}" srcOrd="3" destOrd="0" parTransId="{6A2FAB11-F732-4502-88D6-F876C02BF92B}" sibTransId="{4BA22678-32B7-4355-B114-B72162E1E43A}"/>
    <dgm:cxn modelId="{32A47C5D-10A8-488B-9A66-88B945AF406B}" srcId="{1FD6E407-E51A-4BD8-9A92-52D25902054A}" destId="{B1E58F35-6285-4EBA-8A91-A9679FE5AE36}" srcOrd="1" destOrd="0" parTransId="{6D0E370E-6277-44D5-BEE0-BD157B24ED84}" sibTransId="{BC489C55-B7FD-4DD3-ADF4-E447B0D5D24D}"/>
    <dgm:cxn modelId="{C29C4507-F640-476F-AF4A-5885EAE52DFC}" srcId="{1FD6E407-E51A-4BD8-9A92-52D25902054A}" destId="{0ABCD273-6A20-4AE7-BEAA-93D2E1AB86C8}" srcOrd="6" destOrd="0" parTransId="{53ED3459-BE22-4D3D-9B83-99A056F04E20}" sibTransId="{9159B4F2-7D63-47A4-96D3-1CDFE129DEC9}"/>
    <dgm:cxn modelId="{258F162F-3E3D-4B09-8ACA-7A2EDF6F6BCB}" type="presOf" srcId="{8F4B317C-C7A6-4E0D-A807-281C2563B5C8}" destId="{B21E447E-201F-4408-931B-AD09F5D35A54}" srcOrd="0" destOrd="0" presId="urn:microsoft.com/office/officeart/2005/8/layout/hList2#1"/>
    <dgm:cxn modelId="{EAE24BC2-3085-491B-B275-0D3B50310C49}" type="presOf" srcId="{4AB9F245-292D-4848-9A4F-1345B9C039CF}" destId="{8AF96FC6-9100-43DE-9BFA-F8F3797DFE3C}" srcOrd="0" destOrd="5" presId="urn:microsoft.com/office/officeart/2005/8/layout/hList2#1"/>
    <dgm:cxn modelId="{8E392BF3-905A-4DE6-B9CC-B548E38CE655}" type="presOf" srcId="{503A9F39-3CDC-4342-BA28-9F93EC434F84}" destId="{8BD4DE37-BA29-4DE0-813F-31493C5084B7}" srcOrd="0" destOrd="0" presId="urn:microsoft.com/office/officeart/2005/8/layout/hList2#1"/>
    <dgm:cxn modelId="{F53BDA4C-A719-4956-BD3B-58E4BEAE6C35}" type="presOf" srcId="{1FD6E407-E51A-4BD8-9A92-52D25902054A}" destId="{D56E972E-3B45-439B-826F-E191BA21BCA9}" srcOrd="0" destOrd="0" presId="urn:microsoft.com/office/officeart/2005/8/layout/hList2#1"/>
    <dgm:cxn modelId="{99CB489A-C2B2-46C5-826A-5254E4F1C39F}" type="presOf" srcId="{039E87B9-52BE-4618-93E0-3F696C936695}" destId="{8AF96FC6-9100-43DE-9BFA-F8F3797DFE3C}" srcOrd="0" destOrd="3" presId="urn:microsoft.com/office/officeart/2005/8/layout/hList2#1"/>
    <dgm:cxn modelId="{572AAE58-1469-43E1-A988-ED011DDBBF72}" type="presOf" srcId="{A98D952F-99E8-4213-9AFF-E8D98A80F161}" destId="{8AF96FC6-9100-43DE-9BFA-F8F3797DFE3C}" srcOrd="0" destOrd="4" presId="urn:microsoft.com/office/officeart/2005/8/layout/hList2#1"/>
    <dgm:cxn modelId="{6B963CEA-846D-4A7E-8D59-34C01EC15622}" srcId="{1FD6E407-E51A-4BD8-9A92-52D25902054A}" destId="{9C283EED-555A-4CE2-9CBD-00A0DDB599E5}" srcOrd="0" destOrd="0" parTransId="{0DB2C802-F5FF-4AC9-BE5B-1B83443BC432}" sibTransId="{21F2C4BC-DCC9-40DF-892A-8529736F53A5}"/>
    <dgm:cxn modelId="{4BAE28E6-5531-4BEA-81CC-0C31B18C5B0C}" type="presOf" srcId="{0ABCD273-6A20-4AE7-BEAA-93D2E1AB86C8}" destId="{8AF96FC6-9100-43DE-9BFA-F8F3797DFE3C}" srcOrd="0" destOrd="6" presId="urn:microsoft.com/office/officeart/2005/8/layout/hList2#1"/>
    <dgm:cxn modelId="{B77CA9DC-E07F-4BEC-AD91-CBA6F1CA5BD4}" srcId="{1FD6E407-E51A-4BD8-9A92-52D25902054A}" destId="{706BA5F1-DC22-41F3-B20E-B9EC91095739}" srcOrd="7" destOrd="0" parTransId="{DFA7E75C-1FC8-4457-929A-26EE98C3B0F3}" sibTransId="{6EA2E406-D098-432B-8ABA-BF34495FB577}"/>
    <dgm:cxn modelId="{34EDD96A-3EB9-4A62-A949-BA2D170A9DD3}" type="presOf" srcId="{706BA5F1-DC22-41F3-B20E-B9EC91095739}" destId="{8AF96FC6-9100-43DE-9BFA-F8F3797DFE3C}" srcOrd="0" destOrd="7" presId="urn:microsoft.com/office/officeart/2005/8/layout/hList2#1"/>
    <dgm:cxn modelId="{0BD9477E-F704-4478-862E-1333E4EF4E3B}" type="presOf" srcId="{907E6231-04EE-4EE6-9066-79A572295075}" destId="{960BEEDA-C69B-4F03-959A-60A51776B806}" srcOrd="0" destOrd="0" presId="urn:microsoft.com/office/officeart/2005/8/layout/hList2#1"/>
    <dgm:cxn modelId="{4C8716E9-6CB0-4836-B2DE-A3BBE06DA060}" srcId="{8F4B317C-C7A6-4E0D-A807-281C2563B5C8}" destId="{503A9F39-3CDC-4342-BA28-9F93EC434F84}" srcOrd="1" destOrd="0" parTransId="{A44DE819-F46E-4008-B884-E979891BEBB0}" sibTransId="{DB8F1510-3CE8-4E11-8172-2925A1AF5946}"/>
    <dgm:cxn modelId="{5975A101-5FB8-460E-8F0B-CEAACE5771E2}" srcId="{8F4B317C-C7A6-4E0D-A807-281C2563B5C8}" destId="{1FD6E407-E51A-4BD8-9A92-52D25902054A}" srcOrd="0" destOrd="0" parTransId="{5A051416-DE77-48CB-A33B-80FAD1254885}" sibTransId="{DEF2F9A4-D508-4203-8CE1-9850D621F6EC}"/>
    <dgm:cxn modelId="{B3285717-9012-4436-B0C6-DE48E2F18F86}" type="presOf" srcId="{97CE5F19-E2ED-4A07-B89E-459F143AD5B7}" destId="{8AF96FC6-9100-43DE-9BFA-F8F3797DFE3C}" srcOrd="0" destOrd="2" presId="urn:microsoft.com/office/officeart/2005/8/layout/hList2#1"/>
    <dgm:cxn modelId="{C6EF0F0B-E069-4E66-9C4E-C406C7C27A99}" srcId="{8F4B317C-C7A6-4E0D-A807-281C2563B5C8}" destId="{161424BD-7696-4755-A905-7FE70F6EA987}" srcOrd="2" destOrd="0" parTransId="{C1FC6D42-97E0-4B60-819D-E644C0011DAA}" sibTransId="{D44CE050-E4DE-48DB-9DAC-5F9EDCE0F817}"/>
    <dgm:cxn modelId="{1D9761CF-F202-4E61-9E6C-2FC40C796D2C}" srcId="{1FD6E407-E51A-4BD8-9A92-52D25902054A}" destId="{4AB9F245-292D-4848-9A4F-1345B9C039CF}" srcOrd="5" destOrd="0" parTransId="{A14316BF-75BA-493D-A84F-5E9959E212C3}" sibTransId="{C4FE5719-309F-411F-9035-135A045ADD3C}"/>
    <dgm:cxn modelId="{8BEFD266-EC65-4CD2-BC36-6C1E24A53DA8}" type="presOf" srcId="{9C283EED-555A-4CE2-9CBD-00A0DDB599E5}" destId="{8AF96FC6-9100-43DE-9BFA-F8F3797DFE3C}" srcOrd="0" destOrd="0" presId="urn:microsoft.com/office/officeart/2005/8/layout/hList2#1"/>
    <dgm:cxn modelId="{B41EA815-B36D-4AE3-8ACE-D86E5BA6344D}" srcId="{161424BD-7696-4755-A905-7FE70F6EA987}" destId="{CEEA4324-2B92-4286-AA45-4CE6DE1BDDB9}" srcOrd="0" destOrd="0" parTransId="{4BE5CDCE-A652-4006-89EA-89D324090D4E}" sibTransId="{1D9261AF-0938-432F-B344-8E217A4335CE}"/>
    <dgm:cxn modelId="{83C1C3B8-87B3-49F4-AE61-C4A1FC619026}" type="presParOf" srcId="{B21E447E-201F-4408-931B-AD09F5D35A54}" destId="{063C8A44-6BAE-44B5-A21E-E02304D7B75A}" srcOrd="0" destOrd="0" presId="urn:microsoft.com/office/officeart/2005/8/layout/hList2#1"/>
    <dgm:cxn modelId="{E0DFD582-907C-46AF-A8D6-70A8F4AD29F4}" type="presParOf" srcId="{063C8A44-6BAE-44B5-A21E-E02304D7B75A}" destId="{79FF869D-2816-4574-8D09-8F47113558E1}" srcOrd="0" destOrd="0" presId="urn:microsoft.com/office/officeart/2005/8/layout/hList2#1"/>
    <dgm:cxn modelId="{308201AF-D96A-48F2-AB11-76972FD2F2C0}" type="presParOf" srcId="{063C8A44-6BAE-44B5-A21E-E02304D7B75A}" destId="{8AF96FC6-9100-43DE-9BFA-F8F3797DFE3C}" srcOrd="1" destOrd="0" presId="urn:microsoft.com/office/officeart/2005/8/layout/hList2#1"/>
    <dgm:cxn modelId="{1170D38A-E535-4711-9ABE-9832E73FED1C}" type="presParOf" srcId="{063C8A44-6BAE-44B5-A21E-E02304D7B75A}" destId="{D56E972E-3B45-439B-826F-E191BA21BCA9}" srcOrd="2" destOrd="0" presId="urn:microsoft.com/office/officeart/2005/8/layout/hList2#1"/>
    <dgm:cxn modelId="{6563FCE3-36A7-47E8-8986-1917BD7566CB}" type="presParOf" srcId="{B21E447E-201F-4408-931B-AD09F5D35A54}" destId="{F03BFA66-9219-4B8B-AAFF-5286E49A620E}" srcOrd="1" destOrd="0" presId="urn:microsoft.com/office/officeart/2005/8/layout/hList2#1"/>
    <dgm:cxn modelId="{EF41303D-B220-43EB-8869-5267EC7BCF7D}" type="presParOf" srcId="{B21E447E-201F-4408-931B-AD09F5D35A54}" destId="{2FC0C8B1-6586-4956-9A2C-B914FCD98549}" srcOrd="2" destOrd="0" presId="urn:microsoft.com/office/officeart/2005/8/layout/hList2#1"/>
    <dgm:cxn modelId="{1CA29255-DC18-437D-8C30-F06A9C96C4A4}" type="presParOf" srcId="{2FC0C8B1-6586-4956-9A2C-B914FCD98549}" destId="{5C3D547D-72A6-41E2-ADB9-1782AF327EAF}" srcOrd="0" destOrd="0" presId="urn:microsoft.com/office/officeart/2005/8/layout/hList2#1"/>
    <dgm:cxn modelId="{A3FDDFE3-B24C-4D39-B638-67225D0377BB}" type="presParOf" srcId="{2FC0C8B1-6586-4956-9A2C-B914FCD98549}" destId="{960BEEDA-C69B-4F03-959A-60A51776B806}" srcOrd="1" destOrd="0" presId="urn:microsoft.com/office/officeart/2005/8/layout/hList2#1"/>
    <dgm:cxn modelId="{F4E993C4-B3CE-4523-98F5-286CE1B08624}" type="presParOf" srcId="{2FC0C8B1-6586-4956-9A2C-B914FCD98549}" destId="{8BD4DE37-BA29-4DE0-813F-31493C5084B7}" srcOrd="2" destOrd="0" presId="urn:microsoft.com/office/officeart/2005/8/layout/hList2#1"/>
    <dgm:cxn modelId="{D3E077E5-7F5C-42B3-8DA4-A9F37AE8A5A1}" type="presParOf" srcId="{B21E447E-201F-4408-931B-AD09F5D35A54}" destId="{7E95FC68-2035-459C-97FD-B2E1BB95CA2A}" srcOrd="3" destOrd="0" presId="urn:microsoft.com/office/officeart/2005/8/layout/hList2#1"/>
    <dgm:cxn modelId="{466C6133-7065-4676-A365-03FB945E803A}" type="presParOf" srcId="{B21E447E-201F-4408-931B-AD09F5D35A54}" destId="{6FD26FAF-F840-4F16-940C-CDE3C928EDE5}" srcOrd="4" destOrd="0" presId="urn:microsoft.com/office/officeart/2005/8/layout/hList2#1"/>
    <dgm:cxn modelId="{DEA41828-AB1E-465A-B043-68C54E0D2E07}" type="presParOf" srcId="{6FD26FAF-F840-4F16-940C-CDE3C928EDE5}" destId="{043A71B1-CE9F-4770-8D0A-6FFFADB90A69}" srcOrd="0" destOrd="0" presId="urn:microsoft.com/office/officeart/2005/8/layout/hList2#1"/>
    <dgm:cxn modelId="{20E4D6B0-CD65-4C61-ACB5-84FB8BD5C557}" type="presParOf" srcId="{6FD26FAF-F840-4F16-940C-CDE3C928EDE5}" destId="{3EC14A2E-4C33-452F-BDC0-B6A28699996F}" srcOrd="1" destOrd="0" presId="urn:microsoft.com/office/officeart/2005/8/layout/hList2#1"/>
    <dgm:cxn modelId="{C5AF2C34-1475-4A8C-A054-76EC1F6DF48D}" type="presParOf" srcId="{6FD26FAF-F840-4F16-940C-CDE3C928EDE5}" destId="{8B9A46F1-B836-4A40-AB06-8CC40345DC56}"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4D94A-CE88-4F36-8481-1E8CB2EA2CA1}" type="doc">
      <dgm:prSet loTypeId="urn:microsoft.com/office/officeart/2005/8/layout/cycle3" loCatId="cycle" qsTypeId="urn:microsoft.com/office/officeart/2005/8/quickstyle/3d8" qsCatId="3D" csTypeId="urn:microsoft.com/office/officeart/2005/8/colors/colorful2" csCatId="colorful" phldr="1"/>
      <dgm:spPr/>
      <dgm:t>
        <a:bodyPr/>
        <a:lstStyle/>
        <a:p>
          <a:endParaRPr lang="es-ES"/>
        </a:p>
      </dgm:t>
    </dgm:pt>
    <dgm:pt modelId="{B21B3027-2263-4AF9-8C67-C3A1527189FB}">
      <dgm:prSet phldrT="[Texto]"/>
      <dgm:spPr/>
      <dgm:t>
        <a:bodyPr/>
        <a:lstStyle/>
        <a:p>
          <a:r>
            <a:rPr lang="es-ES" dirty="0" smtClean="0"/>
            <a:t>RECOLECCION DE LA INFORMACION </a:t>
          </a:r>
          <a:endParaRPr lang="es-ES" dirty="0"/>
        </a:p>
      </dgm:t>
    </dgm:pt>
    <dgm:pt modelId="{E31F93DE-1640-401B-89A8-41180E3EE1B0}" type="parTrans" cxnId="{38433F4A-7289-4AD1-87DB-2D030559FDFD}">
      <dgm:prSet/>
      <dgm:spPr/>
      <dgm:t>
        <a:bodyPr/>
        <a:lstStyle/>
        <a:p>
          <a:endParaRPr lang="es-ES"/>
        </a:p>
      </dgm:t>
    </dgm:pt>
    <dgm:pt modelId="{95C17F5C-5537-4AC0-9B50-8F061435F874}" type="sibTrans" cxnId="{38433F4A-7289-4AD1-87DB-2D030559FDFD}">
      <dgm:prSet/>
      <dgm:spPr/>
      <dgm:t>
        <a:bodyPr/>
        <a:lstStyle/>
        <a:p>
          <a:endParaRPr lang="es-ES"/>
        </a:p>
      </dgm:t>
    </dgm:pt>
    <dgm:pt modelId="{9609F6E5-8237-4322-B788-EF5F727F0122}">
      <dgm:prSet phldrT="[Texto]"/>
      <dgm:spPr/>
      <dgm:t>
        <a:bodyPr/>
        <a:lstStyle/>
        <a:p>
          <a:r>
            <a:rPr lang="es-ES" dirty="0" smtClean="0"/>
            <a:t>INSTRUMENTOS </a:t>
          </a:r>
          <a:endParaRPr lang="es-ES" dirty="0"/>
        </a:p>
      </dgm:t>
    </dgm:pt>
    <dgm:pt modelId="{7B013965-4FFB-4E37-980B-80064C2A18D0}" type="parTrans" cxnId="{82E20BDE-E648-4B09-90F8-7B6EA57BA699}">
      <dgm:prSet/>
      <dgm:spPr/>
      <dgm:t>
        <a:bodyPr/>
        <a:lstStyle/>
        <a:p>
          <a:endParaRPr lang="es-ES"/>
        </a:p>
      </dgm:t>
    </dgm:pt>
    <dgm:pt modelId="{391DE8C7-B724-4B9A-88D7-13ABD70CBE3F}" type="sibTrans" cxnId="{82E20BDE-E648-4B09-90F8-7B6EA57BA699}">
      <dgm:prSet/>
      <dgm:spPr/>
      <dgm:t>
        <a:bodyPr/>
        <a:lstStyle/>
        <a:p>
          <a:endParaRPr lang="es-ES"/>
        </a:p>
      </dgm:t>
    </dgm:pt>
    <dgm:pt modelId="{1D2875BE-99BD-4629-A5AF-09D54E50CB4E}">
      <dgm:prSet phldrT="[Texto]" custT="1"/>
      <dgm:spPr/>
      <dgm:t>
        <a:bodyPr/>
        <a:lstStyle/>
        <a:p>
          <a:r>
            <a:rPr lang="es-ES" sz="1800" dirty="0" smtClean="0"/>
            <a:t>Cuestionar</a:t>
          </a:r>
        </a:p>
        <a:p>
          <a:r>
            <a:rPr lang="es-ES" sz="1800" dirty="0" smtClean="0"/>
            <a:t>Fichas</a:t>
          </a:r>
        </a:p>
        <a:p>
          <a:endParaRPr lang="es-ES" sz="1900" dirty="0"/>
        </a:p>
      </dgm:t>
    </dgm:pt>
    <dgm:pt modelId="{971F4475-A1AD-4758-8DA0-7472B0669732}" type="parTrans" cxnId="{C8752B77-9CE6-49F0-A7A2-1BB348E715E5}">
      <dgm:prSet/>
      <dgm:spPr/>
      <dgm:t>
        <a:bodyPr/>
        <a:lstStyle/>
        <a:p>
          <a:endParaRPr lang="es-ES"/>
        </a:p>
      </dgm:t>
    </dgm:pt>
    <dgm:pt modelId="{1F244B73-82F7-4D5B-846F-0BFACF9E831A}" type="sibTrans" cxnId="{C8752B77-9CE6-49F0-A7A2-1BB348E715E5}">
      <dgm:prSet/>
      <dgm:spPr/>
      <dgm:t>
        <a:bodyPr/>
        <a:lstStyle/>
        <a:p>
          <a:endParaRPr lang="es-ES"/>
        </a:p>
      </dgm:t>
    </dgm:pt>
    <dgm:pt modelId="{14546BC3-0697-4B25-AF8F-86CEEBED2A99}">
      <dgm:prSet phldrT="[Texto]" custT="1"/>
      <dgm:spPr/>
      <dgm:t>
        <a:bodyPr/>
        <a:lstStyle/>
        <a:p>
          <a:pPr algn="ctr"/>
          <a:r>
            <a:rPr lang="es-ES" sz="1200" dirty="0" smtClean="0">
              <a:solidFill>
                <a:schemeClr val="tx1"/>
              </a:solidFill>
            </a:rPr>
            <a:t> Encuesta </a:t>
          </a:r>
        </a:p>
        <a:p>
          <a:pPr algn="just"/>
          <a:r>
            <a:rPr lang="es-ES" sz="1200" dirty="0" smtClean="0">
              <a:solidFill>
                <a:schemeClr val="tx1"/>
              </a:solidFill>
            </a:rPr>
            <a:t>Test: Sistema instrumental para la medición de la motricidad de los niños de 1 a 6 años </a:t>
          </a:r>
        </a:p>
        <a:p>
          <a:pPr algn="ctr"/>
          <a:endParaRPr lang="es-ES" sz="1000" dirty="0">
            <a:solidFill>
              <a:schemeClr val="tx1"/>
            </a:solidFill>
          </a:endParaRPr>
        </a:p>
      </dgm:t>
    </dgm:pt>
    <dgm:pt modelId="{67319B3B-CBD7-4C73-8A76-89D19C53C57A}" type="parTrans" cxnId="{8596390F-AB83-4FD7-A34B-3607C034694B}">
      <dgm:prSet/>
      <dgm:spPr/>
      <dgm:t>
        <a:bodyPr/>
        <a:lstStyle/>
        <a:p>
          <a:endParaRPr lang="es-ES"/>
        </a:p>
      </dgm:t>
    </dgm:pt>
    <dgm:pt modelId="{D65CBAEB-9DA6-4D17-AFFD-F5F62F30D28B}" type="sibTrans" cxnId="{8596390F-AB83-4FD7-A34B-3607C034694B}">
      <dgm:prSet/>
      <dgm:spPr/>
      <dgm:t>
        <a:bodyPr/>
        <a:lstStyle/>
        <a:p>
          <a:endParaRPr lang="es-ES"/>
        </a:p>
      </dgm:t>
    </dgm:pt>
    <dgm:pt modelId="{DF5C2382-E255-45D9-BDD3-7F0D8E54CD03}">
      <dgm:prSet phldrT="[Texto]"/>
      <dgm:spPr/>
      <dgm:t>
        <a:bodyPr/>
        <a:lstStyle/>
        <a:p>
          <a:r>
            <a:rPr lang="es-ES" dirty="0" smtClean="0">
              <a:solidFill>
                <a:schemeClr val="tx1"/>
              </a:solidFill>
            </a:rPr>
            <a:t>TECNICAS</a:t>
          </a:r>
          <a:endParaRPr lang="es-ES" dirty="0">
            <a:solidFill>
              <a:schemeClr val="tx1"/>
            </a:solidFill>
          </a:endParaRPr>
        </a:p>
      </dgm:t>
    </dgm:pt>
    <dgm:pt modelId="{F9AF6055-4B02-43C9-9DB1-EDAC86B6C67A}" type="parTrans" cxnId="{94295266-79E2-4F98-9B3A-8D563E16D6DE}">
      <dgm:prSet/>
      <dgm:spPr/>
      <dgm:t>
        <a:bodyPr/>
        <a:lstStyle/>
        <a:p>
          <a:endParaRPr lang="es-ES"/>
        </a:p>
      </dgm:t>
    </dgm:pt>
    <dgm:pt modelId="{CC100747-B69F-4BA7-988F-F2F1C16E6642}" type="sibTrans" cxnId="{94295266-79E2-4F98-9B3A-8D563E16D6DE}">
      <dgm:prSet/>
      <dgm:spPr/>
      <dgm:t>
        <a:bodyPr/>
        <a:lstStyle/>
        <a:p>
          <a:endParaRPr lang="es-ES"/>
        </a:p>
      </dgm:t>
    </dgm:pt>
    <dgm:pt modelId="{6CADD262-617D-4ADF-B956-62CC910ACEC5}" type="pres">
      <dgm:prSet presAssocID="{1154D94A-CE88-4F36-8481-1E8CB2EA2CA1}" presName="Name0" presStyleCnt="0">
        <dgm:presLayoutVars>
          <dgm:dir/>
          <dgm:resizeHandles val="exact"/>
        </dgm:presLayoutVars>
      </dgm:prSet>
      <dgm:spPr/>
      <dgm:t>
        <a:bodyPr/>
        <a:lstStyle/>
        <a:p>
          <a:endParaRPr lang="es-ES"/>
        </a:p>
      </dgm:t>
    </dgm:pt>
    <dgm:pt modelId="{92A15594-1E54-42E6-8D19-B961ED962100}" type="pres">
      <dgm:prSet presAssocID="{1154D94A-CE88-4F36-8481-1E8CB2EA2CA1}" presName="cycle" presStyleCnt="0"/>
      <dgm:spPr/>
    </dgm:pt>
    <dgm:pt modelId="{73CB41AC-DF7C-4B05-91D0-7C04D7DA0CA1}" type="pres">
      <dgm:prSet presAssocID="{B21B3027-2263-4AF9-8C67-C3A1527189FB}" presName="nodeFirstNode" presStyleLbl="node1" presStyleIdx="0" presStyleCnt="5">
        <dgm:presLayoutVars>
          <dgm:bulletEnabled val="1"/>
        </dgm:presLayoutVars>
      </dgm:prSet>
      <dgm:spPr/>
      <dgm:t>
        <a:bodyPr/>
        <a:lstStyle/>
        <a:p>
          <a:endParaRPr lang="es-ES"/>
        </a:p>
      </dgm:t>
    </dgm:pt>
    <dgm:pt modelId="{74DD241C-01AB-4849-84C4-CA64C175A44B}" type="pres">
      <dgm:prSet presAssocID="{95C17F5C-5537-4AC0-9B50-8F061435F874}" presName="sibTransFirstNode" presStyleLbl="bgShp" presStyleIdx="0" presStyleCnt="1"/>
      <dgm:spPr/>
      <dgm:t>
        <a:bodyPr/>
        <a:lstStyle/>
        <a:p>
          <a:endParaRPr lang="es-ES"/>
        </a:p>
      </dgm:t>
    </dgm:pt>
    <dgm:pt modelId="{E239D5C7-D6B6-40F0-A915-0406F7B45F5E}" type="pres">
      <dgm:prSet presAssocID="{9609F6E5-8237-4322-B788-EF5F727F0122}" presName="nodeFollowingNodes" presStyleLbl="node1" presStyleIdx="1" presStyleCnt="5">
        <dgm:presLayoutVars>
          <dgm:bulletEnabled val="1"/>
        </dgm:presLayoutVars>
      </dgm:prSet>
      <dgm:spPr/>
      <dgm:t>
        <a:bodyPr/>
        <a:lstStyle/>
        <a:p>
          <a:endParaRPr lang="es-ES"/>
        </a:p>
      </dgm:t>
    </dgm:pt>
    <dgm:pt modelId="{B4F26629-2B17-464A-9B25-881CBD1E24B9}" type="pres">
      <dgm:prSet presAssocID="{1D2875BE-99BD-4629-A5AF-09D54E50CB4E}" presName="nodeFollowingNodes" presStyleLbl="node1" presStyleIdx="2" presStyleCnt="5" custRadScaleRad="94197" custRadScaleInc="-20894">
        <dgm:presLayoutVars>
          <dgm:bulletEnabled val="1"/>
        </dgm:presLayoutVars>
      </dgm:prSet>
      <dgm:spPr/>
      <dgm:t>
        <a:bodyPr/>
        <a:lstStyle/>
        <a:p>
          <a:endParaRPr lang="es-ES"/>
        </a:p>
      </dgm:t>
    </dgm:pt>
    <dgm:pt modelId="{C1240344-A3B9-4AE7-B6FB-1682BFF77581}" type="pres">
      <dgm:prSet presAssocID="{14546BC3-0697-4B25-AF8F-86CEEBED2A99}" presName="nodeFollowingNodes" presStyleLbl="node1" presStyleIdx="3" presStyleCnt="5" custRadScaleRad="58813" custRadScaleInc="49589">
        <dgm:presLayoutVars>
          <dgm:bulletEnabled val="1"/>
        </dgm:presLayoutVars>
      </dgm:prSet>
      <dgm:spPr/>
      <dgm:t>
        <a:bodyPr/>
        <a:lstStyle/>
        <a:p>
          <a:endParaRPr lang="es-ES"/>
        </a:p>
      </dgm:t>
    </dgm:pt>
    <dgm:pt modelId="{01135FBD-4E04-4F10-92C6-E83BF6923778}" type="pres">
      <dgm:prSet presAssocID="{DF5C2382-E255-45D9-BDD3-7F0D8E54CD03}" presName="nodeFollowingNodes" presStyleLbl="node1" presStyleIdx="4" presStyleCnt="5" custRadScaleRad="102930" custRadScaleInc="7658">
        <dgm:presLayoutVars>
          <dgm:bulletEnabled val="1"/>
        </dgm:presLayoutVars>
      </dgm:prSet>
      <dgm:spPr/>
      <dgm:t>
        <a:bodyPr/>
        <a:lstStyle/>
        <a:p>
          <a:endParaRPr lang="es-ES"/>
        </a:p>
      </dgm:t>
    </dgm:pt>
  </dgm:ptLst>
  <dgm:cxnLst>
    <dgm:cxn modelId="{F2E6FDBE-BAD4-47F9-B2CE-A1CD0B14FE86}" type="presOf" srcId="{14546BC3-0697-4B25-AF8F-86CEEBED2A99}" destId="{C1240344-A3B9-4AE7-B6FB-1682BFF77581}" srcOrd="0" destOrd="0" presId="urn:microsoft.com/office/officeart/2005/8/layout/cycle3"/>
    <dgm:cxn modelId="{B0A2ABCC-8ED9-41FE-900E-E0B363C0F294}" type="presOf" srcId="{1D2875BE-99BD-4629-A5AF-09D54E50CB4E}" destId="{B4F26629-2B17-464A-9B25-881CBD1E24B9}" srcOrd="0" destOrd="0" presId="urn:microsoft.com/office/officeart/2005/8/layout/cycle3"/>
    <dgm:cxn modelId="{C8752B77-9CE6-49F0-A7A2-1BB348E715E5}" srcId="{1154D94A-CE88-4F36-8481-1E8CB2EA2CA1}" destId="{1D2875BE-99BD-4629-A5AF-09D54E50CB4E}" srcOrd="2" destOrd="0" parTransId="{971F4475-A1AD-4758-8DA0-7472B0669732}" sibTransId="{1F244B73-82F7-4D5B-846F-0BFACF9E831A}"/>
    <dgm:cxn modelId="{82E20BDE-E648-4B09-90F8-7B6EA57BA699}" srcId="{1154D94A-CE88-4F36-8481-1E8CB2EA2CA1}" destId="{9609F6E5-8237-4322-B788-EF5F727F0122}" srcOrd="1" destOrd="0" parTransId="{7B013965-4FFB-4E37-980B-80064C2A18D0}" sibTransId="{391DE8C7-B724-4B9A-88D7-13ABD70CBE3F}"/>
    <dgm:cxn modelId="{42A08C68-DFA0-433A-9B7F-55EF4414C251}" type="presOf" srcId="{9609F6E5-8237-4322-B788-EF5F727F0122}" destId="{E239D5C7-D6B6-40F0-A915-0406F7B45F5E}" srcOrd="0" destOrd="0" presId="urn:microsoft.com/office/officeart/2005/8/layout/cycle3"/>
    <dgm:cxn modelId="{104B8B02-EBD9-4888-9D4C-BF79EC71A2A8}" type="presOf" srcId="{1154D94A-CE88-4F36-8481-1E8CB2EA2CA1}" destId="{6CADD262-617D-4ADF-B956-62CC910ACEC5}" srcOrd="0" destOrd="0" presId="urn:microsoft.com/office/officeart/2005/8/layout/cycle3"/>
    <dgm:cxn modelId="{38433F4A-7289-4AD1-87DB-2D030559FDFD}" srcId="{1154D94A-CE88-4F36-8481-1E8CB2EA2CA1}" destId="{B21B3027-2263-4AF9-8C67-C3A1527189FB}" srcOrd="0" destOrd="0" parTransId="{E31F93DE-1640-401B-89A8-41180E3EE1B0}" sibTransId="{95C17F5C-5537-4AC0-9B50-8F061435F874}"/>
    <dgm:cxn modelId="{5A90C6B5-254F-4429-BAC7-5B6B604F8D56}" type="presOf" srcId="{DF5C2382-E255-45D9-BDD3-7F0D8E54CD03}" destId="{01135FBD-4E04-4F10-92C6-E83BF6923778}" srcOrd="0" destOrd="0" presId="urn:microsoft.com/office/officeart/2005/8/layout/cycle3"/>
    <dgm:cxn modelId="{9425837F-4EBE-4F2A-A97F-34B6D0ACFC2B}" type="presOf" srcId="{95C17F5C-5537-4AC0-9B50-8F061435F874}" destId="{74DD241C-01AB-4849-84C4-CA64C175A44B}" srcOrd="0" destOrd="0" presId="urn:microsoft.com/office/officeart/2005/8/layout/cycle3"/>
    <dgm:cxn modelId="{94295266-79E2-4F98-9B3A-8D563E16D6DE}" srcId="{1154D94A-CE88-4F36-8481-1E8CB2EA2CA1}" destId="{DF5C2382-E255-45D9-BDD3-7F0D8E54CD03}" srcOrd="4" destOrd="0" parTransId="{F9AF6055-4B02-43C9-9DB1-EDAC86B6C67A}" sibTransId="{CC100747-B69F-4BA7-988F-F2F1C16E6642}"/>
    <dgm:cxn modelId="{8596390F-AB83-4FD7-A34B-3607C034694B}" srcId="{1154D94A-CE88-4F36-8481-1E8CB2EA2CA1}" destId="{14546BC3-0697-4B25-AF8F-86CEEBED2A99}" srcOrd="3" destOrd="0" parTransId="{67319B3B-CBD7-4C73-8A76-89D19C53C57A}" sibTransId="{D65CBAEB-9DA6-4D17-AFFD-F5F62F30D28B}"/>
    <dgm:cxn modelId="{B3CB32CA-0D2E-4D5E-8239-B4DA9E493BFF}" type="presOf" srcId="{B21B3027-2263-4AF9-8C67-C3A1527189FB}" destId="{73CB41AC-DF7C-4B05-91D0-7C04D7DA0CA1}" srcOrd="0" destOrd="0" presId="urn:microsoft.com/office/officeart/2005/8/layout/cycle3"/>
    <dgm:cxn modelId="{3410B32B-E6B8-4044-A7C2-FAA1FDEEE55C}" type="presParOf" srcId="{6CADD262-617D-4ADF-B956-62CC910ACEC5}" destId="{92A15594-1E54-42E6-8D19-B961ED962100}" srcOrd="0" destOrd="0" presId="urn:microsoft.com/office/officeart/2005/8/layout/cycle3"/>
    <dgm:cxn modelId="{EBEE0A39-3434-4B23-9ABF-43B1A088DFE2}" type="presParOf" srcId="{92A15594-1E54-42E6-8D19-B961ED962100}" destId="{73CB41AC-DF7C-4B05-91D0-7C04D7DA0CA1}" srcOrd="0" destOrd="0" presId="urn:microsoft.com/office/officeart/2005/8/layout/cycle3"/>
    <dgm:cxn modelId="{FCB06075-5455-4315-A0B8-7870E657AEBF}" type="presParOf" srcId="{92A15594-1E54-42E6-8D19-B961ED962100}" destId="{74DD241C-01AB-4849-84C4-CA64C175A44B}" srcOrd="1" destOrd="0" presId="urn:microsoft.com/office/officeart/2005/8/layout/cycle3"/>
    <dgm:cxn modelId="{7028DD30-ABCD-48D4-81B6-9A4EA0E42DE6}" type="presParOf" srcId="{92A15594-1E54-42E6-8D19-B961ED962100}" destId="{E239D5C7-D6B6-40F0-A915-0406F7B45F5E}" srcOrd="2" destOrd="0" presId="urn:microsoft.com/office/officeart/2005/8/layout/cycle3"/>
    <dgm:cxn modelId="{A1FFC569-157E-4454-8392-E0A3D62B75A7}" type="presParOf" srcId="{92A15594-1E54-42E6-8D19-B961ED962100}" destId="{B4F26629-2B17-464A-9B25-881CBD1E24B9}" srcOrd="3" destOrd="0" presId="urn:microsoft.com/office/officeart/2005/8/layout/cycle3"/>
    <dgm:cxn modelId="{B4B948D7-C80E-435A-8EFB-7315A3880236}" type="presParOf" srcId="{92A15594-1E54-42E6-8D19-B961ED962100}" destId="{C1240344-A3B9-4AE7-B6FB-1682BFF77581}" srcOrd="4" destOrd="0" presId="urn:microsoft.com/office/officeart/2005/8/layout/cycle3"/>
    <dgm:cxn modelId="{24343BD6-2095-4B1E-8D92-1700D32487CF}" type="presParOf" srcId="{92A15594-1E54-42E6-8D19-B961ED962100}" destId="{01135FBD-4E04-4F10-92C6-E83BF692377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D057A-E9A0-4E97-9CF7-BF93338D1736}" type="doc">
      <dgm:prSet loTypeId="urn:microsoft.com/office/officeart/2005/8/layout/arrow1" loCatId="process" qsTypeId="urn:microsoft.com/office/officeart/2005/8/quickstyle/simple1" qsCatId="simple" csTypeId="urn:microsoft.com/office/officeart/2005/8/colors/accent2_3" csCatId="accent2" phldr="1"/>
      <dgm:spPr/>
      <dgm:t>
        <a:bodyPr/>
        <a:lstStyle/>
        <a:p>
          <a:endParaRPr lang="es-ES"/>
        </a:p>
      </dgm:t>
    </dgm:pt>
    <dgm:pt modelId="{F0DDE90B-0806-4FFB-97AE-D0BCFA200C3E}">
      <dgm:prSet phldrT="[Texto]" custT="1"/>
      <dgm:spPr/>
      <dgm:t>
        <a:bodyPr/>
        <a:lstStyle/>
        <a:p>
          <a:r>
            <a:rPr lang="es-ES" sz="2000" dirty="0" smtClean="0"/>
            <a:t>Hipótesis Nula Ho.</a:t>
          </a:r>
        </a:p>
        <a:p>
          <a:endParaRPr lang="es-ES" sz="1000" dirty="0" smtClean="0"/>
        </a:p>
        <a:p>
          <a:endParaRPr lang="es-ES" sz="1000" dirty="0" smtClean="0"/>
        </a:p>
        <a:p>
          <a:r>
            <a:rPr lang="es-ES" sz="1000" dirty="0" smtClean="0"/>
            <a:t> </a:t>
          </a:r>
          <a:endParaRPr lang="es-ES" sz="1000" dirty="0"/>
        </a:p>
      </dgm:t>
    </dgm:pt>
    <dgm:pt modelId="{A063DBE5-980D-44FB-99D8-C97DCD00F636}" type="parTrans" cxnId="{76D21658-265E-4E5F-87CA-91C181FF76F9}">
      <dgm:prSet/>
      <dgm:spPr/>
      <dgm:t>
        <a:bodyPr/>
        <a:lstStyle/>
        <a:p>
          <a:endParaRPr lang="es-ES"/>
        </a:p>
      </dgm:t>
    </dgm:pt>
    <dgm:pt modelId="{BFFD4004-0E88-4E32-8124-EC826B8D7B23}" type="sibTrans" cxnId="{76D21658-265E-4E5F-87CA-91C181FF76F9}">
      <dgm:prSet/>
      <dgm:spPr/>
      <dgm:t>
        <a:bodyPr/>
        <a:lstStyle/>
        <a:p>
          <a:endParaRPr lang="es-ES"/>
        </a:p>
      </dgm:t>
    </dgm:pt>
    <dgm:pt modelId="{208814A7-17CA-4252-B349-5C1B63E6C6E1}">
      <dgm:prSet phldrT="[Texto]" custT="1"/>
      <dgm:spPr/>
      <dgm:t>
        <a:bodyPr/>
        <a:lstStyle/>
        <a:p>
          <a:r>
            <a:rPr lang="es-ES" sz="2000" dirty="0" smtClean="0"/>
            <a:t>Hipótesis</a:t>
          </a:r>
        </a:p>
        <a:p>
          <a:r>
            <a:rPr lang="es-ES" sz="2000" dirty="0" smtClean="0"/>
            <a:t>Alternativa</a:t>
          </a:r>
        </a:p>
        <a:p>
          <a:r>
            <a:rPr lang="es-ES" sz="2000" dirty="0" smtClean="0"/>
            <a:t>H1</a:t>
          </a:r>
        </a:p>
        <a:p>
          <a:r>
            <a:rPr lang="es-ES" sz="2000" dirty="0" smtClean="0"/>
            <a:t> </a:t>
          </a:r>
          <a:endParaRPr lang="es-ES" sz="2000" dirty="0"/>
        </a:p>
      </dgm:t>
    </dgm:pt>
    <dgm:pt modelId="{C52458BB-A95E-401B-A0B3-72706722E3E1}" type="parTrans" cxnId="{B53ECDC8-7196-4ACF-86BB-C83B628BB74E}">
      <dgm:prSet/>
      <dgm:spPr/>
      <dgm:t>
        <a:bodyPr/>
        <a:lstStyle/>
        <a:p>
          <a:endParaRPr lang="es-ES"/>
        </a:p>
      </dgm:t>
    </dgm:pt>
    <dgm:pt modelId="{F108AC68-D988-4124-A1AD-E608DE77669A}" type="sibTrans" cxnId="{B53ECDC8-7196-4ACF-86BB-C83B628BB74E}">
      <dgm:prSet/>
      <dgm:spPr/>
      <dgm:t>
        <a:bodyPr/>
        <a:lstStyle/>
        <a:p>
          <a:endParaRPr lang="es-ES"/>
        </a:p>
      </dgm:t>
    </dgm:pt>
    <dgm:pt modelId="{C03B6DFE-A470-4B35-AADD-FC926D0EFAFC}">
      <dgm:prSet/>
      <dgm:spPr/>
      <dgm:t>
        <a:bodyPr/>
        <a:lstStyle/>
        <a:p>
          <a:r>
            <a:rPr lang="es-ES" dirty="0" smtClean="0"/>
            <a:t>El uso del  juego dirigido no incide en el desarrollo motor de los niños/as de educación inicial. </a:t>
          </a:r>
          <a:endParaRPr lang="es-ES" dirty="0"/>
        </a:p>
      </dgm:t>
    </dgm:pt>
    <dgm:pt modelId="{AF827A4D-1B4C-42FC-8B64-52018A77A6EE}" type="parTrans" cxnId="{010A15C2-EC51-4494-8B44-5E4759BF106B}">
      <dgm:prSet/>
      <dgm:spPr/>
      <dgm:t>
        <a:bodyPr/>
        <a:lstStyle/>
        <a:p>
          <a:endParaRPr lang="es-ES"/>
        </a:p>
      </dgm:t>
    </dgm:pt>
    <dgm:pt modelId="{1AD81999-528B-4D6C-AF7C-603BC694508C}" type="sibTrans" cxnId="{010A15C2-EC51-4494-8B44-5E4759BF106B}">
      <dgm:prSet/>
      <dgm:spPr/>
      <dgm:t>
        <a:bodyPr/>
        <a:lstStyle/>
        <a:p>
          <a:endParaRPr lang="es-ES"/>
        </a:p>
      </dgm:t>
    </dgm:pt>
    <dgm:pt modelId="{B74D4A30-F71C-4380-9915-638CEADAE457}">
      <dgm:prSet/>
      <dgm:spPr/>
      <dgm:t>
        <a:bodyPr/>
        <a:lstStyle/>
        <a:p>
          <a:r>
            <a:rPr lang="es-ES" dirty="0" smtClean="0"/>
            <a:t>El uso del  juego dirigido si incide en el desarrollo motor  de los niños/as de educación inicial. </a:t>
          </a:r>
          <a:endParaRPr lang="es-ES" dirty="0"/>
        </a:p>
      </dgm:t>
    </dgm:pt>
    <dgm:pt modelId="{18DB83A1-E229-4224-82D1-CB8160ADF3AA}" type="parTrans" cxnId="{98DBC980-A678-4C74-8BC7-D4B8EE4CCEA9}">
      <dgm:prSet/>
      <dgm:spPr/>
      <dgm:t>
        <a:bodyPr/>
        <a:lstStyle/>
        <a:p>
          <a:endParaRPr lang="es-ES"/>
        </a:p>
      </dgm:t>
    </dgm:pt>
    <dgm:pt modelId="{ADF94E75-2AC1-43DD-ABB3-C559D821E5B1}" type="sibTrans" cxnId="{98DBC980-A678-4C74-8BC7-D4B8EE4CCEA9}">
      <dgm:prSet/>
      <dgm:spPr/>
      <dgm:t>
        <a:bodyPr/>
        <a:lstStyle/>
        <a:p>
          <a:endParaRPr lang="es-ES"/>
        </a:p>
      </dgm:t>
    </dgm:pt>
    <dgm:pt modelId="{ED9665AA-2F17-4236-8E2E-E60C34B472A4}" type="pres">
      <dgm:prSet presAssocID="{758D057A-E9A0-4E97-9CF7-BF93338D1736}" presName="cycle" presStyleCnt="0">
        <dgm:presLayoutVars>
          <dgm:dir/>
          <dgm:resizeHandles val="exact"/>
        </dgm:presLayoutVars>
      </dgm:prSet>
      <dgm:spPr/>
      <dgm:t>
        <a:bodyPr/>
        <a:lstStyle/>
        <a:p>
          <a:endParaRPr lang="es-ES"/>
        </a:p>
      </dgm:t>
    </dgm:pt>
    <dgm:pt modelId="{891A1861-D313-4A1B-9BE1-24B9C365CA5C}" type="pres">
      <dgm:prSet presAssocID="{F0DDE90B-0806-4FFB-97AE-D0BCFA200C3E}" presName="arrow" presStyleLbl="node1" presStyleIdx="0" presStyleCnt="4" custAng="5400000" custScaleX="177571" custRadScaleRad="150104" custRadScaleInc="-42383">
        <dgm:presLayoutVars>
          <dgm:bulletEnabled val="1"/>
        </dgm:presLayoutVars>
      </dgm:prSet>
      <dgm:spPr/>
      <dgm:t>
        <a:bodyPr/>
        <a:lstStyle/>
        <a:p>
          <a:endParaRPr lang="es-ES"/>
        </a:p>
      </dgm:t>
    </dgm:pt>
    <dgm:pt modelId="{71ADBF6D-E4F4-4752-A027-DF777C96221D}" type="pres">
      <dgm:prSet presAssocID="{C03B6DFE-A470-4B35-AADD-FC926D0EFAFC}" presName="arrow" presStyleLbl="node1" presStyleIdx="1" presStyleCnt="4" custAng="0" custRadScaleRad="120134" custRadScaleInc="-68614">
        <dgm:presLayoutVars>
          <dgm:bulletEnabled val="1"/>
        </dgm:presLayoutVars>
      </dgm:prSet>
      <dgm:spPr/>
      <dgm:t>
        <a:bodyPr/>
        <a:lstStyle/>
        <a:p>
          <a:endParaRPr lang="es-ES"/>
        </a:p>
      </dgm:t>
    </dgm:pt>
    <dgm:pt modelId="{0BC67339-EF77-4059-91CC-EC53B1369E1B}" type="pres">
      <dgm:prSet presAssocID="{208814A7-17CA-4252-B349-5C1B63E6C6E1}" presName="arrow" presStyleLbl="node1" presStyleIdx="2" presStyleCnt="4" custAng="5400000" custScaleX="188939" custScaleY="131244" custRadScaleRad="151643" custRadScaleInc="-69107">
        <dgm:presLayoutVars>
          <dgm:bulletEnabled val="1"/>
        </dgm:presLayoutVars>
      </dgm:prSet>
      <dgm:spPr/>
      <dgm:t>
        <a:bodyPr/>
        <a:lstStyle/>
        <a:p>
          <a:endParaRPr lang="es-ES"/>
        </a:p>
      </dgm:t>
    </dgm:pt>
    <dgm:pt modelId="{46D39C7E-685B-409D-B383-D8AE181AC4E4}" type="pres">
      <dgm:prSet presAssocID="{B74D4A30-F71C-4380-9915-638CEADAE457}" presName="arrow" presStyleLbl="node1" presStyleIdx="3" presStyleCnt="4" custRadScaleRad="103621" custRadScaleInc="-66806">
        <dgm:presLayoutVars>
          <dgm:bulletEnabled val="1"/>
        </dgm:presLayoutVars>
      </dgm:prSet>
      <dgm:spPr/>
      <dgm:t>
        <a:bodyPr/>
        <a:lstStyle/>
        <a:p>
          <a:endParaRPr lang="es-ES"/>
        </a:p>
      </dgm:t>
    </dgm:pt>
  </dgm:ptLst>
  <dgm:cxnLst>
    <dgm:cxn modelId="{0B5E64E2-69B1-49C9-9EA4-9B4791B27BDD}" type="presOf" srcId="{B74D4A30-F71C-4380-9915-638CEADAE457}" destId="{46D39C7E-685B-409D-B383-D8AE181AC4E4}" srcOrd="0" destOrd="0" presId="urn:microsoft.com/office/officeart/2005/8/layout/arrow1"/>
    <dgm:cxn modelId="{98DBC980-A678-4C74-8BC7-D4B8EE4CCEA9}" srcId="{758D057A-E9A0-4E97-9CF7-BF93338D1736}" destId="{B74D4A30-F71C-4380-9915-638CEADAE457}" srcOrd="3" destOrd="0" parTransId="{18DB83A1-E229-4224-82D1-CB8160ADF3AA}" sibTransId="{ADF94E75-2AC1-43DD-ABB3-C559D821E5B1}"/>
    <dgm:cxn modelId="{010A15C2-EC51-4494-8B44-5E4759BF106B}" srcId="{758D057A-E9A0-4E97-9CF7-BF93338D1736}" destId="{C03B6DFE-A470-4B35-AADD-FC926D0EFAFC}" srcOrd="1" destOrd="0" parTransId="{AF827A4D-1B4C-42FC-8B64-52018A77A6EE}" sibTransId="{1AD81999-528B-4D6C-AF7C-603BC694508C}"/>
    <dgm:cxn modelId="{ECB2C646-8517-42CE-ADB7-3A1358795BF7}" type="presOf" srcId="{C03B6DFE-A470-4B35-AADD-FC926D0EFAFC}" destId="{71ADBF6D-E4F4-4752-A027-DF777C96221D}" srcOrd="0" destOrd="0" presId="urn:microsoft.com/office/officeart/2005/8/layout/arrow1"/>
    <dgm:cxn modelId="{4A6CDD2B-B2E5-485E-9F6E-32DD5E5E7076}" type="presOf" srcId="{758D057A-E9A0-4E97-9CF7-BF93338D1736}" destId="{ED9665AA-2F17-4236-8E2E-E60C34B472A4}" srcOrd="0" destOrd="0" presId="urn:microsoft.com/office/officeart/2005/8/layout/arrow1"/>
    <dgm:cxn modelId="{76D21658-265E-4E5F-87CA-91C181FF76F9}" srcId="{758D057A-E9A0-4E97-9CF7-BF93338D1736}" destId="{F0DDE90B-0806-4FFB-97AE-D0BCFA200C3E}" srcOrd="0" destOrd="0" parTransId="{A063DBE5-980D-44FB-99D8-C97DCD00F636}" sibTransId="{BFFD4004-0E88-4E32-8124-EC826B8D7B23}"/>
    <dgm:cxn modelId="{B53ECDC8-7196-4ACF-86BB-C83B628BB74E}" srcId="{758D057A-E9A0-4E97-9CF7-BF93338D1736}" destId="{208814A7-17CA-4252-B349-5C1B63E6C6E1}" srcOrd="2" destOrd="0" parTransId="{C52458BB-A95E-401B-A0B3-72706722E3E1}" sibTransId="{F108AC68-D988-4124-A1AD-E608DE77669A}"/>
    <dgm:cxn modelId="{D4FC486F-3703-4D4F-8431-3528417DE71A}" type="presOf" srcId="{F0DDE90B-0806-4FFB-97AE-D0BCFA200C3E}" destId="{891A1861-D313-4A1B-9BE1-24B9C365CA5C}" srcOrd="0" destOrd="0" presId="urn:microsoft.com/office/officeart/2005/8/layout/arrow1"/>
    <dgm:cxn modelId="{A3BA4D9D-DEBB-43D2-89E7-67BDAB29D983}" type="presOf" srcId="{208814A7-17CA-4252-B349-5C1B63E6C6E1}" destId="{0BC67339-EF77-4059-91CC-EC53B1369E1B}" srcOrd="0" destOrd="0" presId="urn:microsoft.com/office/officeart/2005/8/layout/arrow1"/>
    <dgm:cxn modelId="{12D3FD8D-B337-42BC-AB73-B5F76C24F2A2}" type="presParOf" srcId="{ED9665AA-2F17-4236-8E2E-E60C34B472A4}" destId="{891A1861-D313-4A1B-9BE1-24B9C365CA5C}" srcOrd="0" destOrd="0" presId="urn:microsoft.com/office/officeart/2005/8/layout/arrow1"/>
    <dgm:cxn modelId="{4BDB78C9-11B6-4295-9DD6-197FF1DB15AA}" type="presParOf" srcId="{ED9665AA-2F17-4236-8E2E-E60C34B472A4}" destId="{71ADBF6D-E4F4-4752-A027-DF777C96221D}" srcOrd="1" destOrd="0" presId="urn:microsoft.com/office/officeart/2005/8/layout/arrow1"/>
    <dgm:cxn modelId="{A05DDA48-C255-49DB-AEB9-9DF95D5B3544}" type="presParOf" srcId="{ED9665AA-2F17-4236-8E2E-E60C34B472A4}" destId="{0BC67339-EF77-4059-91CC-EC53B1369E1B}" srcOrd="2" destOrd="0" presId="urn:microsoft.com/office/officeart/2005/8/layout/arrow1"/>
    <dgm:cxn modelId="{5F8C9E4C-BC2C-44ED-87EF-331019F11264}" type="presParOf" srcId="{ED9665AA-2F17-4236-8E2E-E60C34B472A4}" destId="{46D39C7E-685B-409D-B383-D8AE181AC4E4}" srcOrd="3"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s-ES"/>
        </a:p>
      </dgm:t>
    </dgm:pt>
    <dgm:pt modelId="{8BB5E538-41BC-492B-8D2A-AB2287497B66}">
      <dgm:prSet phldrT="[Texto]"/>
      <dgm:spPr/>
      <dgm:t>
        <a:bodyPr/>
        <a:lstStyle/>
        <a:p>
          <a:r>
            <a:rPr lang="es-ES" dirty="0" smtClean="0"/>
            <a:t>Conclusión</a:t>
          </a:r>
        </a:p>
        <a:p>
          <a:r>
            <a:rPr lang="es-ES" dirty="0" smtClean="0"/>
            <a:t>1</a:t>
          </a:r>
        </a:p>
      </dgm:t>
    </dgm:pt>
    <dgm:pt modelId="{B3DCD43D-3E39-4D50-87E7-1655614DE4DF}" type="sibTrans" cxnId="{420344E3-796C-4099-853E-743FA027F520}">
      <dgm:prSet/>
      <dgm:spPr/>
      <dgm:t>
        <a:bodyPr/>
        <a:lstStyle/>
        <a:p>
          <a:endParaRPr lang="es-ES"/>
        </a:p>
      </dgm:t>
    </dgm:pt>
    <dgm:pt modelId="{568358D8-1CAE-4922-845C-4CBCD5A75B83}" type="parTrans" cxnId="{420344E3-796C-4099-853E-743FA027F520}">
      <dgm:prSet/>
      <dgm:spPr/>
      <dgm:t>
        <a:bodyPr/>
        <a:lstStyle/>
        <a:p>
          <a:endParaRPr lang="es-ES"/>
        </a:p>
      </dgm:t>
    </dgm:pt>
    <dgm:pt modelId="{027B3D43-A89D-40C5-83A3-B72BB34E7F61}">
      <dgm:prSet phldrT="[Texto]" custT="1"/>
      <dgm:spPr/>
      <dgm:t>
        <a:bodyPr/>
        <a:lstStyle/>
        <a:p>
          <a:pPr algn="just" rtl="0"/>
          <a:r>
            <a:rPr kumimoji="0" lang="es-ES" sz="1600" b="0" i="0" u="none" strike="noStrike" cap="none" normalizeH="0" baseline="0" dirty="0" smtClean="0">
              <a:ln/>
              <a:effectLst/>
              <a:latin typeface="Times New Roman" pitchFamily="18" charset="0"/>
              <a:ea typeface="Calibri" pitchFamily="34" charset="0"/>
              <a:cs typeface="Times New Roman" pitchFamily="18" charset="0"/>
            </a:rPr>
            <a:t>Con una significancia del 5%, es decir una certeza del 95% se puede se</a:t>
          </a:r>
          <a:r>
            <a:rPr kumimoji="0" lang="es-ES" sz="1600" b="0" i="0" u="none" strike="noStrike" cap="none" normalizeH="0" baseline="0" dirty="0" smtClean="0">
              <a:ln/>
              <a:effectLst/>
              <a:latin typeface="Calibri"/>
              <a:ea typeface="Calibri" pitchFamily="34" charset="0"/>
              <a:cs typeface="Times New Roman" pitchFamily="18" charset="0"/>
            </a:rPr>
            <a:t>ñ</a:t>
          </a:r>
          <a:r>
            <a:rPr kumimoji="0" lang="es-ES" sz="1600" b="0" i="0" u="none" strike="noStrike" cap="none" normalizeH="0" baseline="0" dirty="0" smtClean="0">
              <a:ln/>
              <a:effectLst/>
              <a:latin typeface="Times New Roman" pitchFamily="18" charset="0"/>
              <a:ea typeface="Calibri" pitchFamily="34" charset="0"/>
              <a:cs typeface="Times New Roman" pitchFamily="18" charset="0"/>
            </a:rPr>
            <a:t>alar que: Para los ni</a:t>
          </a:r>
          <a:r>
            <a:rPr kumimoji="0" lang="es-ES" sz="1600" b="0" i="0" u="none" strike="noStrike" cap="none" normalizeH="0" baseline="0" dirty="0" smtClean="0">
              <a:ln/>
              <a:effectLst/>
              <a:latin typeface="Calibri"/>
              <a:ea typeface="Calibri" pitchFamily="34" charset="0"/>
              <a:cs typeface="Times New Roman" pitchFamily="18" charset="0"/>
            </a:rPr>
            <a:t>ñ</a:t>
          </a:r>
          <a:r>
            <a:rPr kumimoji="0" lang="es-ES" sz="1600" b="0" i="0" u="none" strike="noStrike" cap="none" normalizeH="0" baseline="0" dirty="0" smtClean="0">
              <a:ln/>
              <a:effectLst/>
              <a:latin typeface="Times New Roman" pitchFamily="18" charset="0"/>
              <a:ea typeface="Calibri" pitchFamily="34" charset="0"/>
              <a:cs typeface="Times New Roman" pitchFamily="18" charset="0"/>
            </a:rPr>
            <a:t>os (as) de 3 A</a:t>
          </a:r>
          <a:r>
            <a:rPr kumimoji="0" lang="es-ES" sz="1600" b="0" i="0" u="none" strike="noStrike" cap="none" normalizeH="0" baseline="0" dirty="0" smtClean="0">
              <a:ln/>
              <a:effectLst/>
              <a:latin typeface="Calibri"/>
              <a:ea typeface="Calibri" pitchFamily="34" charset="0"/>
              <a:cs typeface="Times New Roman" pitchFamily="18" charset="0"/>
            </a:rPr>
            <a:t>Ñ</a:t>
          </a:r>
          <a:r>
            <a:rPr kumimoji="0" lang="es-ES" sz="1600" b="0" i="0" u="none" strike="noStrike" cap="none" normalizeH="0" baseline="0" dirty="0" smtClean="0">
              <a:ln/>
              <a:effectLst/>
              <a:latin typeface="Times New Roman" pitchFamily="18" charset="0"/>
              <a:ea typeface="Calibri" pitchFamily="34" charset="0"/>
              <a:cs typeface="Times New Roman" pitchFamily="18" charset="0"/>
            </a:rPr>
            <a:t>OS, el valor calculado de t = 1,48 cae en la zona de aceptaci</a:t>
          </a:r>
          <a:r>
            <a:rPr kumimoji="0" lang="es-ES" sz="1600" b="0" i="0" u="none" strike="noStrike" cap="none" normalizeH="0" baseline="0" dirty="0" smtClean="0">
              <a:ln/>
              <a:effectLst/>
              <a:latin typeface="Calibri"/>
              <a:ea typeface="Calibri" pitchFamily="34" charset="0"/>
              <a:cs typeface="Times New Roman" pitchFamily="18" charset="0"/>
            </a:rPr>
            <a:t>ó</a:t>
          </a:r>
          <a:r>
            <a:rPr kumimoji="0" lang="es-ES" sz="1600" b="0" i="0" u="none" strike="noStrike" cap="none" normalizeH="0" baseline="0" dirty="0" smtClean="0">
              <a:ln/>
              <a:effectLst/>
              <a:latin typeface="Times New Roman" pitchFamily="18" charset="0"/>
              <a:ea typeface="Calibri" pitchFamily="34" charset="0"/>
              <a:cs typeface="Times New Roman" pitchFamily="18" charset="0"/>
            </a:rPr>
            <a:t>n de la hip</a:t>
          </a:r>
          <a:r>
            <a:rPr kumimoji="0" lang="es-ES" sz="1600" b="0" i="0" u="none" strike="noStrike" cap="none" normalizeH="0" baseline="0" dirty="0" smtClean="0">
              <a:ln/>
              <a:effectLst/>
              <a:latin typeface="Calibri"/>
              <a:ea typeface="Calibri" pitchFamily="34" charset="0"/>
              <a:cs typeface="Times New Roman" pitchFamily="18" charset="0"/>
            </a:rPr>
            <a:t>ó</a:t>
          </a:r>
          <a:r>
            <a:rPr kumimoji="0" lang="es-ES" sz="1600" b="0" i="0" u="none" strike="noStrike" cap="none" normalizeH="0" baseline="0" dirty="0" smtClean="0">
              <a:ln/>
              <a:effectLst/>
              <a:latin typeface="Times New Roman" pitchFamily="18" charset="0"/>
              <a:ea typeface="Calibri" pitchFamily="34" charset="0"/>
              <a:cs typeface="Times New Roman" pitchFamily="18" charset="0"/>
            </a:rPr>
            <a:t>tesis nula Ho, por lo que se concluye que </a:t>
          </a:r>
          <a:r>
            <a:rPr kumimoji="0" lang="es-ES" sz="1600" b="1" i="0" u="none" strike="noStrike" cap="none" normalizeH="0" baseline="0" dirty="0" smtClean="0">
              <a:ln/>
              <a:effectLst/>
              <a:latin typeface="Calibri"/>
              <a:ea typeface="Calibri" pitchFamily="34" charset="0"/>
              <a:cs typeface="Times New Roman" pitchFamily="18" charset="0"/>
            </a:rPr>
            <a:t>“</a:t>
          </a:r>
          <a:r>
            <a:rPr kumimoji="0" lang="es-ES" sz="1600" b="1" i="0" u="none" strike="noStrike" cap="none" normalizeH="0" baseline="0" dirty="0" smtClean="0">
              <a:ln/>
              <a:effectLst/>
              <a:latin typeface="Times New Roman" pitchFamily="18" charset="0"/>
              <a:ea typeface="Calibri" pitchFamily="34" charset="0"/>
              <a:cs typeface="Times New Roman" pitchFamily="18" charset="0"/>
            </a:rPr>
            <a:t>El uso del  juego dirigido NO INCIDE en el desarrollo motor de los ni</a:t>
          </a:r>
          <a:r>
            <a:rPr kumimoji="0" lang="es-ES" sz="1600" b="1" i="0" u="none" strike="noStrike" cap="none" normalizeH="0" baseline="0" dirty="0" smtClean="0">
              <a:ln/>
              <a:effectLst/>
              <a:latin typeface="Calibri"/>
              <a:ea typeface="Calibri" pitchFamily="34" charset="0"/>
              <a:cs typeface="Times New Roman" pitchFamily="18" charset="0"/>
            </a:rPr>
            <a:t>ñ</a:t>
          </a:r>
          <a:r>
            <a:rPr kumimoji="0" lang="es-ES" sz="1600" b="1" i="0" u="none" strike="noStrike" cap="none" normalizeH="0" baseline="0" dirty="0" smtClean="0">
              <a:ln/>
              <a:effectLst/>
              <a:latin typeface="Times New Roman" pitchFamily="18" charset="0"/>
              <a:ea typeface="Calibri" pitchFamily="34" charset="0"/>
              <a:cs typeface="Times New Roman" pitchFamily="18" charset="0"/>
            </a:rPr>
            <a:t>os/as de educaci</a:t>
          </a:r>
          <a:r>
            <a:rPr kumimoji="0" lang="es-ES" sz="1600" b="1" i="0" u="none" strike="noStrike" cap="none" normalizeH="0" baseline="0" dirty="0" smtClean="0">
              <a:ln/>
              <a:effectLst/>
              <a:latin typeface="Calibri"/>
              <a:ea typeface="Calibri" pitchFamily="34" charset="0"/>
              <a:cs typeface="Times New Roman" pitchFamily="18" charset="0"/>
            </a:rPr>
            <a:t>ó</a:t>
          </a:r>
          <a:r>
            <a:rPr kumimoji="0" lang="es-ES" sz="1600" b="1" i="0" u="none" strike="noStrike" cap="none" normalizeH="0" baseline="0" dirty="0" smtClean="0">
              <a:ln/>
              <a:effectLst/>
              <a:latin typeface="Times New Roman" pitchFamily="18" charset="0"/>
              <a:ea typeface="Calibri" pitchFamily="34" charset="0"/>
              <a:cs typeface="Times New Roman" pitchFamily="18" charset="0"/>
            </a:rPr>
            <a:t>n inicial de tres a</a:t>
          </a:r>
          <a:r>
            <a:rPr kumimoji="0" lang="es-ES" sz="1600" b="1" i="0" u="none" strike="noStrike" cap="none" normalizeH="0" baseline="0" dirty="0" smtClean="0">
              <a:ln/>
              <a:effectLst/>
              <a:latin typeface="Calibri"/>
              <a:ea typeface="Calibri" pitchFamily="34" charset="0"/>
              <a:cs typeface="Times New Roman" pitchFamily="18" charset="0"/>
            </a:rPr>
            <a:t>ñ</a:t>
          </a:r>
          <a:r>
            <a:rPr kumimoji="0" lang="es-ES" sz="1600" b="1" i="0" u="none" strike="noStrike" cap="none" normalizeH="0" baseline="0" dirty="0" smtClean="0">
              <a:ln/>
              <a:effectLst/>
              <a:latin typeface="Times New Roman" pitchFamily="18" charset="0"/>
              <a:ea typeface="Calibri" pitchFamily="34" charset="0"/>
              <a:cs typeface="Times New Roman" pitchFamily="18" charset="0"/>
            </a:rPr>
            <a:t>os de edad</a:t>
          </a:r>
          <a:r>
            <a:rPr kumimoji="0" lang="es-ES" sz="1600" b="1" i="0" u="none" strike="noStrike" cap="none" normalizeH="0" baseline="0" dirty="0" smtClean="0">
              <a:ln/>
              <a:effectLst/>
              <a:latin typeface="Calibri"/>
              <a:ea typeface="Calibri" pitchFamily="34" charset="0"/>
              <a:cs typeface="Times New Roman" pitchFamily="18" charset="0"/>
            </a:rPr>
            <a:t>”</a:t>
          </a:r>
          <a:endParaRPr lang="es-ES" sz="1600" dirty="0"/>
        </a:p>
      </dgm:t>
    </dgm:pt>
    <dgm:pt modelId="{9C484404-0BBC-46C0-A695-AA275F131E08}" type="sibTrans" cxnId="{86501FC9-AEBB-49DF-8EB6-E6F62291E0DD}">
      <dgm:prSet/>
      <dgm:spPr/>
      <dgm:t>
        <a:bodyPr/>
        <a:lstStyle/>
        <a:p>
          <a:endParaRPr lang="es-ES"/>
        </a:p>
      </dgm:t>
    </dgm:pt>
    <dgm:pt modelId="{E1C7497E-BBC3-466D-A099-EBB8AB7CEF88}" type="parTrans" cxnId="{86501FC9-AEBB-49DF-8EB6-E6F62291E0DD}">
      <dgm:prSet/>
      <dgm:spPr/>
      <dgm:t>
        <a:bodyPr/>
        <a:lstStyle/>
        <a:p>
          <a:endParaRPr lang="es-ES"/>
        </a:p>
      </dgm:t>
    </dgm:pt>
    <dgm:pt modelId="{72ADE1EE-7D7E-4B8B-859D-EDB0E557E2D0}">
      <dgm:prSet phldrT="[Texto]"/>
      <dgm:spPr/>
      <dgm:t>
        <a:bodyPr/>
        <a:lstStyle/>
        <a:p>
          <a:r>
            <a:rPr lang="es-ES" dirty="0" smtClean="0"/>
            <a:t>Conclusión</a:t>
          </a:r>
        </a:p>
        <a:p>
          <a:r>
            <a:rPr lang="es-ES" dirty="0" smtClean="0"/>
            <a:t>2</a:t>
          </a:r>
        </a:p>
        <a:p>
          <a:endParaRPr lang="es-ES" dirty="0"/>
        </a:p>
      </dgm:t>
    </dgm:pt>
    <dgm:pt modelId="{4434ABBD-DD30-4A88-8468-83557ED24C38}" type="sibTrans" cxnId="{111DFDFF-86AB-4EAA-B70C-5F42A96BA5EF}">
      <dgm:prSet/>
      <dgm:spPr/>
      <dgm:t>
        <a:bodyPr/>
        <a:lstStyle/>
        <a:p>
          <a:endParaRPr lang="es-ES"/>
        </a:p>
      </dgm:t>
    </dgm:pt>
    <dgm:pt modelId="{1F90F8E9-AC75-4EA3-9640-587E508D75AD}" type="parTrans" cxnId="{111DFDFF-86AB-4EAA-B70C-5F42A96BA5EF}">
      <dgm:prSet/>
      <dgm:spPr/>
      <dgm:t>
        <a:bodyPr/>
        <a:lstStyle/>
        <a:p>
          <a:endParaRPr lang="es-ES"/>
        </a:p>
      </dgm:t>
    </dgm:pt>
    <dgm:pt modelId="{2B99E530-91F4-466B-B5A0-CCC23087182C}">
      <dgm:prSet custT="1"/>
      <dgm:spPr/>
      <dgm:t>
        <a:bodyPr/>
        <a:lstStyle/>
        <a:p>
          <a:pPr algn="just"/>
          <a:r>
            <a:rPr lang="es-ES" sz="1600" dirty="0" smtClean="0"/>
            <a:t>Para los niños (as) de 4 AÑOS, el valor calculado de t = 2,37 cae en la zona de rechazo de la hipótesis nula Ho, por lo que se concluye que </a:t>
          </a:r>
          <a:r>
            <a:rPr lang="es-ES" sz="1600" b="1" dirty="0" smtClean="0"/>
            <a:t>“El uso del  juego dirigido SI INCIDE en el desarrollo motor de los niños/as de educación inicial de 4 años de edad”.</a:t>
          </a:r>
          <a:endParaRPr lang="es-ES" sz="1600" dirty="0"/>
        </a:p>
      </dgm:t>
    </dgm:pt>
    <dgm:pt modelId="{93915A7D-3D95-41A5-B7A8-F5CA39FD8C97}" type="parTrans" cxnId="{3CDC9DCD-227E-4F25-B697-29E0AFAE6F4D}">
      <dgm:prSet/>
      <dgm:spPr/>
      <dgm:t>
        <a:bodyPr/>
        <a:lstStyle/>
        <a:p>
          <a:endParaRPr lang="es-ES"/>
        </a:p>
      </dgm:t>
    </dgm:pt>
    <dgm:pt modelId="{144F6814-AB1F-4B72-A86B-AE80FC9140F1}" type="sibTrans" cxnId="{3CDC9DCD-227E-4F25-B697-29E0AFAE6F4D}">
      <dgm:prSet/>
      <dgm:spPr/>
      <dgm:t>
        <a:bodyPr/>
        <a:lstStyle/>
        <a:p>
          <a:endParaRPr lang="es-ES"/>
        </a:p>
      </dgm:t>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0DE96282-4BAA-4249-A6C2-7D634FAE8C2D}" type="pres">
      <dgm:prSet presAssocID="{8BB5E538-41BC-492B-8D2A-AB2287497B66}" presName="linNode" presStyleCnt="0"/>
      <dgm:spPr/>
    </dgm:pt>
    <dgm:pt modelId="{EC0CE75B-01C2-4D3D-9FE2-63FBD25A46C1}" type="pres">
      <dgm:prSet presAssocID="{8BB5E538-41BC-492B-8D2A-AB2287497B66}" presName="parentShp" presStyleLbl="node1" presStyleIdx="0" presStyleCnt="2">
        <dgm:presLayoutVars>
          <dgm:bulletEnabled val="1"/>
        </dgm:presLayoutVars>
      </dgm:prSet>
      <dgm:spPr/>
      <dgm:t>
        <a:bodyPr/>
        <a:lstStyle/>
        <a:p>
          <a:endParaRPr lang="es-ES"/>
        </a:p>
      </dgm:t>
    </dgm:pt>
    <dgm:pt modelId="{F36071AF-75E4-4A6B-8881-835509E512BC}" type="pres">
      <dgm:prSet presAssocID="{8BB5E538-41BC-492B-8D2A-AB2287497B66}" presName="childShp" presStyleLbl="bgAccFollowNode1" presStyleIdx="0" presStyleCnt="2">
        <dgm:presLayoutVars>
          <dgm:bulletEnabled val="1"/>
        </dgm:presLayoutVars>
      </dgm:prSet>
      <dgm:spPr/>
      <dgm:t>
        <a:bodyPr/>
        <a:lstStyle/>
        <a:p>
          <a:endParaRPr lang="es-ES"/>
        </a:p>
      </dgm:t>
    </dgm:pt>
    <dgm:pt modelId="{7777A658-7454-4472-89E2-85BDA5AC1DC2}" type="pres">
      <dgm:prSet presAssocID="{B3DCD43D-3E39-4D50-87E7-1655614DE4DF}" presName="spacing" presStyleCnt="0"/>
      <dgm:spPr/>
    </dgm:pt>
    <dgm:pt modelId="{F9BC8C63-FBAD-49A6-96B3-27370438AE90}" type="pres">
      <dgm:prSet presAssocID="{72ADE1EE-7D7E-4B8B-859D-EDB0E557E2D0}" presName="linNode" presStyleCnt="0"/>
      <dgm:spPr/>
    </dgm:pt>
    <dgm:pt modelId="{523A71AC-8A8E-4839-927C-EE832E334236}" type="pres">
      <dgm:prSet presAssocID="{72ADE1EE-7D7E-4B8B-859D-EDB0E557E2D0}" presName="parentShp" presStyleLbl="node1" presStyleIdx="1" presStyleCnt="2">
        <dgm:presLayoutVars>
          <dgm:bulletEnabled val="1"/>
        </dgm:presLayoutVars>
      </dgm:prSet>
      <dgm:spPr/>
      <dgm:t>
        <a:bodyPr/>
        <a:lstStyle/>
        <a:p>
          <a:endParaRPr lang="es-ES"/>
        </a:p>
      </dgm:t>
    </dgm:pt>
    <dgm:pt modelId="{88647941-E0F8-4454-9728-E4F971F27844}" type="pres">
      <dgm:prSet presAssocID="{72ADE1EE-7D7E-4B8B-859D-EDB0E557E2D0}" presName="childShp" presStyleLbl="bgAccFollowNode1" presStyleIdx="1" presStyleCnt="2">
        <dgm:presLayoutVars>
          <dgm:bulletEnabled val="1"/>
        </dgm:presLayoutVars>
      </dgm:prSet>
      <dgm:spPr/>
      <dgm:t>
        <a:bodyPr/>
        <a:lstStyle/>
        <a:p>
          <a:endParaRPr lang="es-ES"/>
        </a:p>
      </dgm:t>
    </dgm:pt>
  </dgm:ptLst>
  <dgm:cxnLst>
    <dgm:cxn modelId="{420344E3-796C-4099-853E-743FA027F520}" srcId="{B79FE3ED-4690-48FA-A3F6-610EB56D2DA7}" destId="{8BB5E538-41BC-492B-8D2A-AB2287497B66}" srcOrd="0" destOrd="0" parTransId="{568358D8-1CAE-4922-845C-4CBCD5A75B83}" sibTransId="{B3DCD43D-3E39-4D50-87E7-1655614DE4DF}"/>
    <dgm:cxn modelId="{2052B1A7-E56E-4091-9E20-72496D4BB2ED}" type="presOf" srcId="{8BB5E538-41BC-492B-8D2A-AB2287497B66}" destId="{EC0CE75B-01C2-4D3D-9FE2-63FBD25A46C1}" srcOrd="0" destOrd="0" presId="urn:microsoft.com/office/officeart/2005/8/layout/vList6"/>
    <dgm:cxn modelId="{2610978C-52C6-4C07-AE18-53197105C5DC}" type="presOf" srcId="{2B99E530-91F4-466B-B5A0-CCC23087182C}" destId="{88647941-E0F8-4454-9728-E4F971F27844}" srcOrd="0" destOrd="0" presId="urn:microsoft.com/office/officeart/2005/8/layout/vList6"/>
    <dgm:cxn modelId="{111DFDFF-86AB-4EAA-B70C-5F42A96BA5EF}" srcId="{B79FE3ED-4690-48FA-A3F6-610EB56D2DA7}" destId="{72ADE1EE-7D7E-4B8B-859D-EDB0E557E2D0}" srcOrd="1" destOrd="0" parTransId="{1F90F8E9-AC75-4EA3-9640-587E508D75AD}" sibTransId="{4434ABBD-DD30-4A88-8468-83557ED24C38}"/>
    <dgm:cxn modelId="{86501FC9-AEBB-49DF-8EB6-E6F62291E0DD}" srcId="{8BB5E538-41BC-492B-8D2A-AB2287497B66}" destId="{027B3D43-A89D-40C5-83A3-B72BB34E7F61}" srcOrd="0" destOrd="0" parTransId="{E1C7497E-BBC3-466D-A099-EBB8AB7CEF88}" sibTransId="{9C484404-0BBC-46C0-A695-AA275F131E08}"/>
    <dgm:cxn modelId="{3CDC9DCD-227E-4F25-B697-29E0AFAE6F4D}" srcId="{72ADE1EE-7D7E-4B8B-859D-EDB0E557E2D0}" destId="{2B99E530-91F4-466B-B5A0-CCC23087182C}" srcOrd="0" destOrd="0" parTransId="{93915A7D-3D95-41A5-B7A8-F5CA39FD8C97}" sibTransId="{144F6814-AB1F-4B72-A86B-AE80FC9140F1}"/>
    <dgm:cxn modelId="{C577E9DF-44F8-4614-A957-BDBE5F273B6B}" type="presOf" srcId="{72ADE1EE-7D7E-4B8B-859D-EDB0E557E2D0}" destId="{523A71AC-8A8E-4839-927C-EE832E334236}" srcOrd="0" destOrd="0" presId="urn:microsoft.com/office/officeart/2005/8/layout/vList6"/>
    <dgm:cxn modelId="{61A9FD7E-0168-44F5-837F-4FAD4E2C91D0}" type="presOf" srcId="{027B3D43-A89D-40C5-83A3-B72BB34E7F61}" destId="{F36071AF-75E4-4A6B-8881-835509E512BC}" srcOrd="0" destOrd="0" presId="urn:microsoft.com/office/officeart/2005/8/layout/vList6"/>
    <dgm:cxn modelId="{59D18B99-9D46-4967-B3A8-1D7F567202E4}" type="presOf" srcId="{B79FE3ED-4690-48FA-A3F6-610EB56D2DA7}" destId="{870AB1D0-39DD-431A-8A29-B81B40F4A59C}" srcOrd="0" destOrd="0" presId="urn:microsoft.com/office/officeart/2005/8/layout/vList6"/>
    <dgm:cxn modelId="{CB1FC8B3-4896-4E3F-9E4B-519AF018224D}" type="presParOf" srcId="{870AB1D0-39DD-431A-8A29-B81B40F4A59C}" destId="{0DE96282-4BAA-4249-A6C2-7D634FAE8C2D}" srcOrd="0" destOrd="0" presId="urn:microsoft.com/office/officeart/2005/8/layout/vList6"/>
    <dgm:cxn modelId="{97DEE566-7542-4922-8027-0B77275D6986}" type="presParOf" srcId="{0DE96282-4BAA-4249-A6C2-7D634FAE8C2D}" destId="{EC0CE75B-01C2-4D3D-9FE2-63FBD25A46C1}" srcOrd="0" destOrd="0" presId="urn:microsoft.com/office/officeart/2005/8/layout/vList6"/>
    <dgm:cxn modelId="{D5160244-E609-4ABE-B6E0-408AFB058A60}" type="presParOf" srcId="{0DE96282-4BAA-4249-A6C2-7D634FAE8C2D}" destId="{F36071AF-75E4-4A6B-8881-835509E512BC}" srcOrd="1" destOrd="0" presId="urn:microsoft.com/office/officeart/2005/8/layout/vList6"/>
    <dgm:cxn modelId="{F64E7908-04A2-49C2-8437-52DDCEB827AC}" type="presParOf" srcId="{870AB1D0-39DD-431A-8A29-B81B40F4A59C}" destId="{7777A658-7454-4472-89E2-85BDA5AC1DC2}" srcOrd="1" destOrd="0" presId="urn:microsoft.com/office/officeart/2005/8/layout/vList6"/>
    <dgm:cxn modelId="{0D88B24E-F118-4C19-9941-647D40D5E2D1}" type="presParOf" srcId="{870AB1D0-39DD-431A-8A29-B81B40F4A59C}" destId="{F9BC8C63-FBAD-49A6-96B3-27370438AE90}" srcOrd="2" destOrd="0" presId="urn:microsoft.com/office/officeart/2005/8/layout/vList6"/>
    <dgm:cxn modelId="{5AF58CF3-D978-4AC2-B775-274F04B91FE7}" type="presParOf" srcId="{F9BC8C63-FBAD-49A6-96B3-27370438AE90}" destId="{523A71AC-8A8E-4839-927C-EE832E334236}" srcOrd="0" destOrd="0" presId="urn:microsoft.com/office/officeart/2005/8/layout/vList6"/>
    <dgm:cxn modelId="{A3A6A643-7AEC-4D77-883E-0F2CE0415E74}" type="presParOf" srcId="{F9BC8C63-FBAD-49A6-96B3-27370438AE90}" destId="{88647941-E0F8-4454-9728-E4F971F278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s-ES"/>
        </a:p>
      </dgm:t>
    </dgm:pt>
    <dgm:pt modelId="{8BB5E538-41BC-492B-8D2A-AB2287497B66}">
      <dgm:prSet phldrT="[Texto]"/>
      <dgm:spPr/>
      <dgm:t>
        <a:bodyPr/>
        <a:lstStyle/>
        <a:p>
          <a:r>
            <a:rPr lang="es-ES" dirty="0" smtClean="0"/>
            <a:t>Conclusión 1 </a:t>
          </a:r>
          <a:endParaRPr lang="es-ES" dirty="0"/>
        </a:p>
      </dgm:t>
    </dgm:pt>
    <dgm:pt modelId="{B3DCD43D-3E39-4D50-87E7-1655614DE4DF}" type="sibTrans" cxnId="{420344E3-796C-4099-853E-743FA027F520}">
      <dgm:prSet/>
      <dgm:spPr/>
      <dgm:t>
        <a:bodyPr/>
        <a:lstStyle/>
        <a:p>
          <a:endParaRPr lang="es-ES"/>
        </a:p>
      </dgm:t>
    </dgm:pt>
    <dgm:pt modelId="{568358D8-1CAE-4922-845C-4CBCD5A75B83}" type="parTrans" cxnId="{420344E3-796C-4099-853E-743FA027F520}">
      <dgm:prSet/>
      <dgm:spPr/>
      <dgm:t>
        <a:bodyPr/>
        <a:lstStyle/>
        <a:p>
          <a:endParaRPr lang="es-ES"/>
        </a:p>
      </dgm:t>
    </dgm:pt>
    <dgm:pt modelId="{72ADE1EE-7D7E-4B8B-859D-EDB0E557E2D0}">
      <dgm:prSet phldrT="[Texto]"/>
      <dgm:spPr/>
      <dgm:t>
        <a:bodyPr/>
        <a:lstStyle/>
        <a:p>
          <a:r>
            <a:rPr lang="es-ES" dirty="0" smtClean="0"/>
            <a:t>Conclusión </a:t>
          </a:r>
        </a:p>
        <a:p>
          <a:r>
            <a:rPr lang="es-ES" dirty="0" smtClean="0"/>
            <a:t>2 </a:t>
          </a:r>
          <a:endParaRPr lang="es-ES" dirty="0"/>
        </a:p>
      </dgm:t>
    </dgm:pt>
    <dgm:pt modelId="{4434ABBD-DD30-4A88-8468-83557ED24C38}" type="sibTrans" cxnId="{111DFDFF-86AB-4EAA-B70C-5F42A96BA5EF}">
      <dgm:prSet/>
      <dgm:spPr/>
      <dgm:t>
        <a:bodyPr/>
        <a:lstStyle/>
        <a:p>
          <a:endParaRPr lang="es-ES"/>
        </a:p>
      </dgm:t>
    </dgm:pt>
    <dgm:pt modelId="{1F90F8E9-AC75-4EA3-9640-587E508D75AD}" type="parTrans" cxnId="{111DFDFF-86AB-4EAA-B70C-5F42A96BA5EF}">
      <dgm:prSet/>
      <dgm:spPr/>
      <dgm:t>
        <a:bodyPr/>
        <a:lstStyle/>
        <a:p>
          <a:endParaRPr lang="es-ES"/>
        </a:p>
      </dgm:t>
    </dgm:pt>
    <dgm:pt modelId="{59273AFD-56A3-4ECE-813B-77E7E6F6C3F0}">
      <dgm:prSet/>
      <dgm:spPr/>
      <dgm:t>
        <a:bodyPr/>
        <a:lstStyle/>
        <a:p>
          <a:pPr algn="just"/>
          <a:r>
            <a:rPr lang="es-ES" dirty="0" smtClean="0"/>
            <a:t>Con una significancia del 5%, es decir una certeza del 95% se concluye que en los niños(as) de 3 años, “el uso del  juego dirigido NO incide en el desarrollo motor”, mientras que en los niños de 4 años “el uso del  juego dirigido SÍ incide en el desarrollo motor”.</a:t>
          </a:r>
          <a:endParaRPr lang="es-ES" dirty="0"/>
        </a:p>
      </dgm:t>
    </dgm:pt>
    <dgm:pt modelId="{53F78E23-D003-4308-BCEC-90F9D1AB4F5B}" type="parTrans" cxnId="{214695D3-0F20-4C20-BA74-6D2C1A9B828E}">
      <dgm:prSet/>
      <dgm:spPr/>
    </dgm:pt>
    <dgm:pt modelId="{39747C57-9AE3-4859-9103-9CD7B639ACE8}" type="sibTrans" cxnId="{214695D3-0F20-4C20-BA74-6D2C1A9B828E}">
      <dgm:prSet/>
      <dgm:spPr/>
    </dgm:pt>
    <dgm:pt modelId="{C12B3B10-7EAF-4938-939B-C93A8A44B544}">
      <dgm:prSet/>
      <dgm:spPr/>
      <dgm:t>
        <a:bodyPr/>
        <a:lstStyle/>
        <a:p>
          <a:pPr algn="just"/>
          <a:r>
            <a:rPr lang="es-ES" dirty="0" smtClean="0"/>
            <a:t>Con una significancia del 20%, es decir una certeza del 80% se concluye que tanto para los niños(as) de 3 años como de 4 años, “el uso del  juego dirigido SÍ incide en el desarrollo motor”.</a:t>
          </a:r>
          <a:endParaRPr lang="es-ES" dirty="0"/>
        </a:p>
      </dgm:t>
    </dgm:pt>
    <dgm:pt modelId="{1B89AD0B-28C0-4104-9398-90E7FCC9FEDA}" type="parTrans" cxnId="{EB0CD317-E1CB-443E-BAF2-4E12BA1DD7AE}">
      <dgm:prSet/>
      <dgm:spPr/>
    </dgm:pt>
    <dgm:pt modelId="{3DCC0F66-FE1B-42C0-9249-5230A2A86213}" type="sibTrans" cxnId="{EB0CD317-E1CB-443E-BAF2-4E12BA1DD7AE}">
      <dgm:prSet/>
      <dgm:spPr/>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0DE96282-4BAA-4249-A6C2-7D634FAE8C2D}" type="pres">
      <dgm:prSet presAssocID="{8BB5E538-41BC-492B-8D2A-AB2287497B66}" presName="linNode" presStyleCnt="0"/>
      <dgm:spPr/>
    </dgm:pt>
    <dgm:pt modelId="{EC0CE75B-01C2-4D3D-9FE2-63FBD25A46C1}" type="pres">
      <dgm:prSet presAssocID="{8BB5E538-41BC-492B-8D2A-AB2287497B66}" presName="parentShp" presStyleLbl="node1" presStyleIdx="0" presStyleCnt="2">
        <dgm:presLayoutVars>
          <dgm:bulletEnabled val="1"/>
        </dgm:presLayoutVars>
      </dgm:prSet>
      <dgm:spPr/>
      <dgm:t>
        <a:bodyPr/>
        <a:lstStyle/>
        <a:p>
          <a:endParaRPr lang="es-ES"/>
        </a:p>
      </dgm:t>
    </dgm:pt>
    <dgm:pt modelId="{F36071AF-75E4-4A6B-8881-835509E512BC}" type="pres">
      <dgm:prSet presAssocID="{8BB5E538-41BC-492B-8D2A-AB2287497B66}" presName="childShp" presStyleLbl="bgAccFollowNode1" presStyleIdx="0" presStyleCnt="2">
        <dgm:presLayoutVars>
          <dgm:bulletEnabled val="1"/>
        </dgm:presLayoutVars>
      </dgm:prSet>
      <dgm:spPr/>
      <dgm:t>
        <a:bodyPr/>
        <a:lstStyle/>
        <a:p>
          <a:endParaRPr lang="es-ES"/>
        </a:p>
      </dgm:t>
    </dgm:pt>
    <dgm:pt modelId="{7777A658-7454-4472-89E2-85BDA5AC1DC2}" type="pres">
      <dgm:prSet presAssocID="{B3DCD43D-3E39-4D50-87E7-1655614DE4DF}" presName="spacing" presStyleCnt="0"/>
      <dgm:spPr/>
    </dgm:pt>
    <dgm:pt modelId="{F9BC8C63-FBAD-49A6-96B3-27370438AE90}" type="pres">
      <dgm:prSet presAssocID="{72ADE1EE-7D7E-4B8B-859D-EDB0E557E2D0}" presName="linNode" presStyleCnt="0"/>
      <dgm:spPr/>
    </dgm:pt>
    <dgm:pt modelId="{523A71AC-8A8E-4839-927C-EE832E334236}" type="pres">
      <dgm:prSet presAssocID="{72ADE1EE-7D7E-4B8B-859D-EDB0E557E2D0}" presName="parentShp" presStyleLbl="node1" presStyleIdx="1" presStyleCnt="2">
        <dgm:presLayoutVars>
          <dgm:bulletEnabled val="1"/>
        </dgm:presLayoutVars>
      </dgm:prSet>
      <dgm:spPr/>
      <dgm:t>
        <a:bodyPr/>
        <a:lstStyle/>
        <a:p>
          <a:endParaRPr lang="es-ES"/>
        </a:p>
      </dgm:t>
    </dgm:pt>
    <dgm:pt modelId="{88647941-E0F8-4454-9728-E4F971F27844}" type="pres">
      <dgm:prSet presAssocID="{72ADE1EE-7D7E-4B8B-859D-EDB0E557E2D0}" presName="childShp" presStyleLbl="bgAccFollowNode1" presStyleIdx="1" presStyleCnt="2">
        <dgm:presLayoutVars>
          <dgm:bulletEnabled val="1"/>
        </dgm:presLayoutVars>
      </dgm:prSet>
      <dgm:spPr/>
      <dgm:t>
        <a:bodyPr/>
        <a:lstStyle/>
        <a:p>
          <a:endParaRPr lang="es-ES"/>
        </a:p>
      </dgm:t>
    </dgm:pt>
  </dgm:ptLst>
  <dgm:cxnLst>
    <dgm:cxn modelId="{25E54AAB-20AF-4E97-89AF-57F0F917E90F}" type="presOf" srcId="{59273AFD-56A3-4ECE-813B-77E7E6F6C3F0}" destId="{F36071AF-75E4-4A6B-8881-835509E512BC}" srcOrd="0" destOrd="0" presId="urn:microsoft.com/office/officeart/2005/8/layout/vList6"/>
    <dgm:cxn modelId="{420344E3-796C-4099-853E-743FA027F520}" srcId="{B79FE3ED-4690-48FA-A3F6-610EB56D2DA7}" destId="{8BB5E538-41BC-492B-8D2A-AB2287497B66}" srcOrd="0" destOrd="0" parTransId="{568358D8-1CAE-4922-845C-4CBCD5A75B83}" sibTransId="{B3DCD43D-3E39-4D50-87E7-1655614DE4DF}"/>
    <dgm:cxn modelId="{B853B232-868F-47FF-8704-77CAF7DF742B}" type="presOf" srcId="{C12B3B10-7EAF-4938-939B-C93A8A44B544}" destId="{88647941-E0F8-4454-9728-E4F971F27844}" srcOrd="0" destOrd="0" presId="urn:microsoft.com/office/officeart/2005/8/layout/vList6"/>
    <dgm:cxn modelId="{03AB0F6B-6767-4A67-92FB-D6DCC9230F7A}" type="presOf" srcId="{72ADE1EE-7D7E-4B8B-859D-EDB0E557E2D0}" destId="{523A71AC-8A8E-4839-927C-EE832E334236}" srcOrd="0" destOrd="0" presId="urn:microsoft.com/office/officeart/2005/8/layout/vList6"/>
    <dgm:cxn modelId="{214695D3-0F20-4C20-BA74-6D2C1A9B828E}" srcId="{8BB5E538-41BC-492B-8D2A-AB2287497B66}" destId="{59273AFD-56A3-4ECE-813B-77E7E6F6C3F0}" srcOrd="0" destOrd="0" parTransId="{53F78E23-D003-4308-BCEC-90F9D1AB4F5B}" sibTransId="{39747C57-9AE3-4859-9103-9CD7B639ACE8}"/>
    <dgm:cxn modelId="{EB0CD317-E1CB-443E-BAF2-4E12BA1DD7AE}" srcId="{72ADE1EE-7D7E-4B8B-859D-EDB0E557E2D0}" destId="{C12B3B10-7EAF-4938-939B-C93A8A44B544}" srcOrd="0" destOrd="0" parTransId="{1B89AD0B-28C0-4104-9398-90E7FCC9FEDA}" sibTransId="{3DCC0F66-FE1B-42C0-9249-5230A2A86213}"/>
    <dgm:cxn modelId="{111DFDFF-86AB-4EAA-B70C-5F42A96BA5EF}" srcId="{B79FE3ED-4690-48FA-A3F6-610EB56D2DA7}" destId="{72ADE1EE-7D7E-4B8B-859D-EDB0E557E2D0}" srcOrd="1" destOrd="0" parTransId="{1F90F8E9-AC75-4EA3-9640-587E508D75AD}" sibTransId="{4434ABBD-DD30-4A88-8468-83557ED24C38}"/>
    <dgm:cxn modelId="{545B26CE-2A02-4C8F-AD0F-628FEB53FD56}" type="presOf" srcId="{8BB5E538-41BC-492B-8D2A-AB2287497B66}" destId="{EC0CE75B-01C2-4D3D-9FE2-63FBD25A46C1}" srcOrd="0" destOrd="0" presId="urn:microsoft.com/office/officeart/2005/8/layout/vList6"/>
    <dgm:cxn modelId="{02E18E76-6789-4577-A165-5F98706FEC0C}" type="presOf" srcId="{B79FE3ED-4690-48FA-A3F6-610EB56D2DA7}" destId="{870AB1D0-39DD-431A-8A29-B81B40F4A59C}" srcOrd="0" destOrd="0" presId="urn:microsoft.com/office/officeart/2005/8/layout/vList6"/>
    <dgm:cxn modelId="{92D93D31-7C2C-4138-9672-4A32822BBFCF}" type="presParOf" srcId="{870AB1D0-39DD-431A-8A29-B81B40F4A59C}" destId="{0DE96282-4BAA-4249-A6C2-7D634FAE8C2D}" srcOrd="0" destOrd="0" presId="urn:microsoft.com/office/officeart/2005/8/layout/vList6"/>
    <dgm:cxn modelId="{CE8D57CA-6805-4F45-AB75-8076A402756B}" type="presParOf" srcId="{0DE96282-4BAA-4249-A6C2-7D634FAE8C2D}" destId="{EC0CE75B-01C2-4D3D-9FE2-63FBD25A46C1}" srcOrd="0" destOrd="0" presId="urn:microsoft.com/office/officeart/2005/8/layout/vList6"/>
    <dgm:cxn modelId="{6AA2E2CD-9BDE-49BC-99E0-99AAE35362EE}" type="presParOf" srcId="{0DE96282-4BAA-4249-A6C2-7D634FAE8C2D}" destId="{F36071AF-75E4-4A6B-8881-835509E512BC}" srcOrd="1" destOrd="0" presId="urn:microsoft.com/office/officeart/2005/8/layout/vList6"/>
    <dgm:cxn modelId="{C5840D45-F175-4C29-943D-DECC61DC04C5}" type="presParOf" srcId="{870AB1D0-39DD-431A-8A29-B81B40F4A59C}" destId="{7777A658-7454-4472-89E2-85BDA5AC1DC2}" srcOrd="1" destOrd="0" presId="urn:microsoft.com/office/officeart/2005/8/layout/vList6"/>
    <dgm:cxn modelId="{D6AE06F2-1A49-4CB9-B67F-47B75C0013E0}" type="presParOf" srcId="{870AB1D0-39DD-431A-8A29-B81B40F4A59C}" destId="{F9BC8C63-FBAD-49A6-96B3-27370438AE90}" srcOrd="2" destOrd="0" presId="urn:microsoft.com/office/officeart/2005/8/layout/vList6"/>
    <dgm:cxn modelId="{1A8E53BC-4FBA-4473-A9F6-C4BE8E791CDF}" type="presParOf" srcId="{F9BC8C63-FBAD-49A6-96B3-27370438AE90}" destId="{523A71AC-8A8E-4839-927C-EE832E334236}" srcOrd="0" destOrd="0" presId="urn:microsoft.com/office/officeart/2005/8/layout/vList6"/>
    <dgm:cxn modelId="{0983A8DD-3D29-4E0B-B229-5FEC3CF01E98}" type="presParOf" srcId="{F9BC8C63-FBAD-49A6-96B3-27370438AE90}" destId="{88647941-E0F8-4454-9728-E4F971F278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s-ES"/>
        </a:p>
      </dgm:t>
    </dgm:pt>
    <dgm:pt modelId="{72ADE1EE-7D7E-4B8B-859D-EDB0E557E2D0}">
      <dgm:prSet phldrT="[Texto]"/>
      <dgm:spPr/>
      <dgm:t>
        <a:bodyPr/>
        <a:lstStyle/>
        <a:p>
          <a:r>
            <a:rPr lang="es-ES" dirty="0" smtClean="0"/>
            <a:t>Conclusión </a:t>
          </a:r>
        </a:p>
        <a:p>
          <a:r>
            <a:rPr lang="es-ES" dirty="0" smtClean="0"/>
            <a:t>3</a:t>
          </a:r>
          <a:endParaRPr lang="es-ES" dirty="0"/>
        </a:p>
      </dgm:t>
    </dgm:pt>
    <dgm:pt modelId="{4434ABBD-DD30-4A88-8468-83557ED24C38}" type="sibTrans" cxnId="{111DFDFF-86AB-4EAA-B70C-5F42A96BA5EF}">
      <dgm:prSet/>
      <dgm:spPr/>
      <dgm:t>
        <a:bodyPr/>
        <a:lstStyle/>
        <a:p>
          <a:endParaRPr lang="es-ES"/>
        </a:p>
      </dgm:t>
    </dgm:pt>
    <dgm:pt modelId="{1F90F8E9-AC75-4EA3-9640-587E508D75AD}" type="parTrans" cxnId="{111DFDFF-86AB-4EAA-B70C-5F42A96BA5EF}">
      <dgm:prSet/>
      <dgm:spPr/>
      <dgm:t>
        <a:bodyPr/>
        <a:lstStyle/>
        <a:p>
          <a:endParaRPr lang="es-ES"/>
        </a:p>
      </dgm:t>
    </dgm:pt>
    <dgm:pt modelId="{FA44A7E7-F7EF-47B7-9DE1-D23B3DAA22E9}">
      <dgm:prSet custT="1"/>
      <dgm:spPr/>
      <dgm:t>
        <a:bodyPr/>
        <a:lstStyle/>
        <a:p>
          <a:pPr algn="just"/>
          <a:r>
            <a:rPr lang="es-EC" sz="1700" dirty="0" smtClean="0"/>
            <a:t>Utilizar los juegos que los niños practican habitualmente en el espacio de recreo dentro de un sistema regular de aprendizaje con un fin educativo, es una propuesta que requiere de la integración de todas las aristas que componen el sistema educativo, los padres necesitan entender que no se “juega por jugar”, los compañeros maestros deben entender la “bulla” como parte del aprendizaje, los directivos incentivar a los maestro a aplicar el juego como estrategia para el desarrollo en el sistema regular y los niños aprender que todo juego tiene su espacio y su tiempo</a:t>
          </a:r>
          <a:endParaRPr lang="es-ES" sz="1700" dirty="0"/>
        </a:p>
      </dgm:t>
    </dgm:pt>
    <dgm:pt modelId="{833C6CF3-A89D-4B05-8EFF-7D58184A885D}" type="parTrans" cxnId="{2B0EF527-AB1A-40A5-B462-C551188129EA}">
      <dgm:prSet/>
      <dgm:spPr/>
      <dgm:t>
        <a:bodyPr/>
        <a:lstStyle/>
        <a:p>
          <a:endParaRPr lang="es-ES"/>
        </a:p>
      </dgm:t>
    </dgm:pt>
    <dgm:pt modelId="{C00AD516-B98C-44FD-9FA1-2615A7EB5124}" type="sibTrans" cxnId="{2B0EF527-AB1A-40A5-B462-C551188129EA}">
      <dgm:prSet/>
      <dgm:spPr/>
      <dgm:t>
        <a:bodyPr/>
        <a:lstStyle/>
        <a:p>
          <a:endParaRPr lang="es-ES"/>
        </a:p>
      </dgm:t>
    </dgm:pt>
    <dgm:pt modelId="{084C6CC7-64C5-4A8F-8F6E-C365810A034C}">
      <dgm:prSet custT="1"/>
      <dgm:spPr/>
      <dgm:t>
        <a:bodyPr/>
        <a:lstStyle/>
        <a:p>
          <a:pPr algn="just"/>
          <a:endParaRPr lang="es-ES" sz="1100" dirty="0"/>
        </a:p>
      </dgm:t>
    </dgm:pt>
    <dgm:pt modelId="{24B3B2B6-71AD-417A-89DA-9EADF900C986}" type="parTrans" cxnId="{99A72BE6-0C54-46D8-9025-915B84598874}">
      <dgm:prSet/>
      <dgm:spPr/>
      <dgm:t>
        <a:bodyPr/>
        <a:lstStyle/>
        <a:p>
          <a:endParaRPr lang="es-ES"/>
        </a:p>
      </dgm:t>
    </dgm:pt>
    <dgm:pt modelId="{5AC4115D-563D-4E5C-8B1A-D3BB1396BC5E}" type="sibTrans" cxnId="{99A72BE6-0C54-46D8-9025-915B84598874}">
      <dgm:prSet/>
      <dgm:spPr/>
      <dgm:t>
        <a:bodyPr/>
        <a:lstStyle/>
        <a:p>
          <a:endParaRPr lang="es-ES"/>
        </a:p>
      </dgm:t>
    </dgm:pt>
    <dgm:pt modelId="{8A951924-6266-4F07-89EB-DEA9CA25F10E}">
      <dgm:prSet custT="1"/>
      <dgm:spPr/>
      <dgm:t>
        <a:bodyPr/>
        <a:lstStyle/>
        <a:p>
          <a:pPr algn="just"/>
          <a:endParaRPr lang="es-ES" sz="1600" dirty="0"/>
        </a:p>
      </dgm:t>
    </dgm:pt>
    <dgm:pt modelId="{79BB3B1E-80CC-4F16-91C6-9BCB52C6DCED}" type="parTrans" cxnId="{B9150872-6D46-481E-A7F2-85BD14ECB8EF}">
      <dgm:prSet/>
      <dgm:spPr/>
      <dgm:t>
        <a:bodyPr/>
        <a:lstStyle/>
        <a:p>
          <a:endParaRPr lang="es-ES"/>
        </a:p>
      </dgm:t>
    </dgm:pt>
    <dgm:pt modelId="{104DD7E9-BF3E-49D4-8FEB-EA2ABD0CA4C1}" type="sibTrans" cxnId="{B9150872-6D46-481E-A7F2-85BD14ECB8EF}">
      <dgm:prSet/>
      <dgm:spPr/>
      <dgm:t>
        <a:bodyPr/>
        <a:lstStyle/>
        <a:p>
          <a:endParaRPr lang="es-ES"/>
        </a:p>
      </dgm:t>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F9BC8C63-FBAD-49A6-96B3-27370438AE90}" type="pres">
      <dgm:prSet presAssocID="{72ADE1EE-7D7E-4B8B-859D-EDB0E557E2D0}" presName="linNode" presStyleCnt="0"/>
      <dgm:spPr/>
    </dgm:pt>
    <dgm:pt modelId="{523A71AC-8A8E-4839-927C-EE832E334236}" type="pres">
      <dgm:prSet presAssocID="{72ADE1EE-7D7E-4B8B-859D-EDB0E557E2D0}" presName="parentShp" presStyleLbl="node1" presStyleIdx="0" presStyleCnt="1" custScaleX="83696">
        <dgm:presLayoutVars>
          <dgm:bulletEnabled val="1"/>
        </dgm:presLayoutVars>
      </dgm:prSet>
      <dgm:spPr/>
      <dgm:t>
        <a:bodyPr/>
        <a:lstStyle/>
        <a:p>
          <a:endParaRPr lang="es-ES"/>
        </a:p>
      </dgm:t>
    </dgm:pt>
    <dgm:pt modelId="{88647941-E0F8-4454-9728-E4F971F27844}" type="pres">
      <dgm:prSet presAssocID="{72ADE1EE-7D7E-4B8B-859D-EDB0E557E2D0}" presName="childShp" presStyleLbl="bgAccFollowNode1" presStyleIdx="0" presStyleCnt="1" custScaleX="108180" custScaleY="127504" custLinFactNeighborX="1857" custLinFactNeighborY="-22509">
        <dgm:presLayoutVars>
          <dgm:bulletEnabled val="1"/>
        </dgm:presLayoutVars>
      </dgm:prSet>
      <dgm:spPr/>
      <dgm:t>
        <a:bodyPr/>
        <a:lstStyle/>
        <a:p>
          <a:endParaRPr lang="es-ES"/>
        </a:p>
      </dgm:t>
    </dgm:pt>
  </dgm:ptLst>
  <dgm:cxnLst>
    <dgm:cxn modelId="{99A72BE6-0C54-46D8-9025-915B84598874}" srcId="{72ADE1EE-7D7E-4B8B-859D-EDB0E557E2D0}" destId="{084C6CC7-64C5-4A8F-8F6E-C365810A034C}" srcOrd="2" destOrd="0" parTransId="{24B3B2B6-71AD-417A-89DA-9EADF900C986}" sibTransId="{5AC4115D-563D-4E5C-8B1A-D3BB1396BC5E}"/>
    <dgm:cxn modelId="{B9150872-6D46-481E-A7F2-85BD14ECB8EF}" srcId="{72ADE1EE-7D7E-4B8B-859D-EDB0E557E2D0}" destId="{8A951924-6266-4F07-89EB-DEA9CA25F10E}" srcOrd="1" destOrd="0" parTransId="{79BB3B1E-80CC-4F16-91C6-9BCB52C6DCED}" sibTransId="{104DD7E9-BF3E-49D4-8FEB-EA2ABD0CA4C1}"/>
    <dgm:cxn modelId="{B42B590F-239B-474A-867B-2894495158E0}" type="presOf" srcId="{B79FE3ED-4690-48FA-A3F6-610EB56D2DA7}" destId="{870AB1D0-39DD-431A-8A29-B81B40F4A59C}" srcOrd="0" destOrd="0" presId="urn:microsoft.com/office/officeart/2005/8/layout/vList6"/>
    <dgm:cxn modelId="{269C41CF-C4A1-4AC6-B3D1-160A4592D64A}" type="presOf" srcId="{084C6CC7-64C5-4A8F-8F6E-C365810A034C}" destId="{88647941-E0F8-4454-9728-E4F971F27844}" srcOrd="0" destOrd="2" presId="urn:microsoft.com/office/officeart/2005/8/layout/vList6"/>
    <dgm:cxn modelId="{0686C12A-EBFE-4DDF-B415-BD0C779F09B0}" type="presOf" srcId="{8A951924-6266-4F07-89EB-DEA9CA25F10E}" destId="{88647941-E0F8-4454-9728-E4F971F27844}" srcOrd="0" destOrd="1" presId="urn:microsoft.com/office/officeart/2005/8/layout/vList6"/>
    <dgm:cxn modelId="{2B0EF527-AB1A-40A5-B462-C551188129EA}" srcId="{72ADE1EE-7D7E-4B8B-859D-EDB0E557E2D0}" destId="{FA44A7E7-F7EF-47B7-9DE1-D23B3DAA22E9}" srcOrd="0" destOrd="0" parTransId="{833C6CF3-A89D-4B05-8EFF-7D58184A885D}" sibTransId="{C00AD516-B98C-44FD-9FA1-2615A7EB5124}"/>
    <dgm:cxn modelId="{111DFDFF-86AB-4EAA-B70C-5F42A96BA5EF}" srcId="{B79FE3ED-4690-48FA-A3F6-610EB56D2DA7}" destId="{72ADE1EE-7D7E-4B8B-859D-EDB0E557E2D0}" srcOrd="0" destOrd="0" parTransId="{1F90F8E9-AC75-4EA3-9640-587E508D75AD}" sibTransId="{4434ABBD-DD30-4A88-8468-83557ED24C38}"/>
    <dgm:cxn modelId="{082255C4-9365-4762-94CD-ED9289CC6D90}" type="presOf" srcId="{FA44A7E7-F7EF-47B7-9DE1-D23B3DAA22E9}" destId="{88647941-E0F8-4454-9728-E4F971F27844}" srcOrd="0" destOrd="0" presId="urn:microsoft.com/office/officeart/2005/8/layout/vList6"/>
    <dgm:cxn modelId="{C41C576A-C3E9-4D58-977A-E23226024FB2}" type="presOf" srcId="{72ADE1EE-7D7E-4B8B-859D-EDB0E557E2D0}" destId="{523A71AC-8A8E-4839-927C-EE832E334236}" srcOrd="0" destOrd="0" presId="urn:microsoft.com/office/officeart/2005/8/layout/vList6"/>
    <dgm:cxn modelId="{CD504CDE-47CA-4904-8828-E2E93F2A134C}" type="presParOf" srcId="{870AB1D0-39DD-431A-8A29-B81B40F4A59C}" destId="{F9BC8C63-FBAD-49A6-96B3-27370438AE90}" srcOrd="0" destOrd="0" presId="urn:microsoft.com/office/officeart/2005/8/layout/vList6"/>
    <dgm:cxn modelId="{EACC5F43-557F-4B58-A6B7-B70DD11E982D}" type="presParOf" srcId="{F9BC8C63-FBAD-49A6-96B3-27370438AE90}" destId="{523A71AC-8A8E-4839-927C-EE832E334236}" srcOrd="0" destOrd="0" presId="urn:microsoft.com/office/officeart/2005/8/layout/vList6"/>
    <dgm:cxn modelId="{FC01018F-5854-4808-9023-96F7D06C99A2}" type="presParOf" srcId="{F9BC8C63-FBAD-49A6-96B3-27370438AE90}" destId="{88647941-E0F8-4454-9728-E4F971F278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8BB5E538-41BC-492B-8D2A-AB2287497B66}">
      <dgm:prSet phldrT="[Texto]"/>
      <dgm:spPr/>
      <dgm:t>
        <a:bodyPr/>
        <a:lstStyle/>
        <a:p>
          <a:r>
            <a:rPr lang="es-ES" dirty="0" smtClean="0"/>
            <a:t>Recomendación</a:t>
          </a:r>
        </a:p>
        <a:p>
          <a:r>
            <a:rPr lang="es-ES" dirty="0" smtClean="0"/>
            <a:t>1 </a:t>
          </a:r>
          <a:endParaRPr lang="es-ES" dirty="0"/>
        </a:p>
      </dgm:t>
    </dgm:pt>
    <dgm:pt modelId="{B3DCD43D-3E39-4D50-87E7-1655614DE4DF}" type="sibTrans" cxnId="{420344E3-796C-4099-853E-743FA027F520}">
      <dgm:prSet/>
      <dgm:spPr/>
      <dgm:t>
        <a:bodyPr/>
        <a:lstStyle/>
        <a:p>
          <a:endParaRPr lang="es-ES"/>
        </a:p>
      </dgm:t>
    </dgm:pt>
    <dgm:pt modelId="{568358D8-1CAE-4922-845C-4CBCD5A75B83}" type="parTrans" cxnId="{420344E3-796C-4099-853E-743FA027F520}">
      <dgm:prSet/>
      <dgm:spPr/>
      <dgm:t>
        <a:bodyPr/>
        <a:lstStyle/>
        <a:p>
          <a:endParaRPr lang="es-ES"/>
        </a:p>
      </dgm:t>
    </dgm:pt>
    <dgm:pt modelId="{72ADE1EE-7D7E-4B8B-859D-EDB0E557E2D0}">
      <dgm:prSet phldrT="[Texto]"/>
      <dgm:spPr>
        <a:solidFill>
          <a:schemeClr val="bg2">
            <a:lumMod val="75000"/>
          </a:schemeClr>
        </a:solidFill>
      </dgm:spPr>
      <dgm:t>
        <a:bodyPr/>
        <a:lstStyle/>
        <a:p>
          <a:r>
            <a:rPr lang="es-ES" dirty="0" smtClean="0"/>
            <a:t>Recomendación</a:t>
          </a:r>
        </a:p>
        <a:p>
          <a:r>
            <a:rPr lang="es-ES" dirty="0" smtClean="0"/>
            <a:t>2 </a:t>
          </a:r>
          <a:endParaRPr lang="es-ES" dirty="0"/>
        </a:p>
      </dgm:t>
    </dgm:pt>
    <dgm:pt modelId="{4434ABBD-DD30-4A88-8468-83557ED24C38}" type="sibTrans" cxnId="{111DFDFF-86AB-4EAA-B70C-5F42A96BA5EF}">
      <dgm:prSet/>
      <dgm:spPr/>
      <dgm:t>
        <a:bodyPr/>
        <a:lstStyle/>
        <a:p>
          <a:endParaRPr lang="es-ES"/>
        </a:p>
      </dgm:t>
    </dgm:pt>
    <dgm:pt modelId="{1F90F8E9-AC75-4EA3-9640-587E508D75AD}" type="parTrans" cxnId="{111DFDFF-86AB-4EAA-B70C-5F42A96BA5EF}">
      <dgm:prSet/>
      <dgm:spPr/>
      <dgm:t>
        <a:bodyPr/>
        <a:lstStyle/>
        <a:p>
          <a:endParaRPr lang="es-ES"/>
        </a:p>
      </dgm:t>
    </dgm:pt>
    <dgm:pt modelId="{10AEFEE8-41A6-4484-B3E4-AFEBC6B4F29A}">
      <dgm:prSet custT="1"/>
      <dgm:spPr>
        <a:blipFill rotWithShape="0">
          <a:blip xmlns:r="http://schemas.openxmlformats.org/officeDocument/2006/relationships" r:embed="rId1"/>
          <a:stretch>
            <a:fillRect/>
          </a:stretch>
        </a:blipFill>
      </dgm:spPr>
      <dgm:t>
        <a:bodyPr/>
        <a:lstStyle/>
        <a:p>
          <a:pPr algn="just"/>
          <a:r>
            <a:rPr lang="es-ES" sz="2000" dirty="0" smtClean="0"/>
            <a:t>Es importante que los docentes promuevan el juego dirigido como herramienta para el desarrollo motor.</a:t>
          </a:r>
          <a:endParaRPr lang="es-ES" sz="2000" dirty="0"/>
        </a:p>
      </dgm:t>
    </dgm:pt>
    <dgm:pt modelId="{45011683-A602-4937-AA0E-0D59F116451A}" type="parTrans" cxnId="{9D2FDBD3-3A06-4795-AB1B-DADA5B5DFEAB}">
      <dgm:prSet/>
      <dgm:spPr/>
    </dgm:pt>
    <dgm:pt modelId="{1665B185-7AD5-4CDE-8241-03D08A3B8E99}" type="sibTrans" cxnId="{9D2FDBD3-3A06-4795-AB1B-DADA5B5DFEAB}">
      <dgm:prSet/>
      <dgm:spPr/>
    </dgm:pt>
    <dgm:pt modelId="{313F93EE-7F85-48A2-9A9B-525EA110CC19}">
      <dgm:prSet/>
      <dgm:spPr/>
      <dgm:t>
        <a:bodyPr/>
        <a:lstStyle/>
        <a:p>
          <a:pPr algn="just"/>
          <a:r>
            <a:rPr lang="es-EC" dirty="0" smtClean="0"/>
            <a:t>Promover el juego en los niños al aire libre durante la jornada diaria como alternativa y refuerzo de la educación formal. </a:t>
          </a:r>
          <a:endParaRPr lang="es-ES" dirty="0"/>
        </a:p>
      </dgm:t>
    </dgm:pt>
    <dgm:pt modelId="{761A781F-F9F1-4405-9443-410F29133EC4}" type="parTrans" cxnId="{1BD714AE-49CD-4105-A5C4-07DD081CF525}">
      <dgm:prSet/>
      <dgm:spPr/>
    </dgm:pt>
    <dgm:pt modelId="{9DD3A697-5655-4B87-B643-D283617E8C36}" type="sibTrans" cxnId="{1BD714AE-49CD-4105-A5C4-07DD081CF525}">
      <dgm:prSet/>
      <dgm:spPr/>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0DE96282-4BAA-4249-A6C2-7D634FAE8C2D}" type="pres">
      <dgm:prSet presAssocID="{8BB5E538-41BC-492B-8D2A-AB2287497B66}" presName="linNode" presStyleCnt="0"/>
      <dgm:spPr/>
      <dgm:t>
        <a:bodyPr/>
        <a:lstStyle/>
        <a:p>
          <a:endParaRPr lang="es-ES"/>
        </a:p>
      </dgm:t>
    </dgm:pt>
    <dgm:pt modelId="{EC0CE75B-01C2-4D3D-9FE2-63FBD25A46C1}" type="pres">
      <dgm:prSet presAssocID="{8BB5E538-41BC-492B-8D2A-AB2287497B66}" presName="parentShp" presStyleLbl="node1" presStyleIdx="0" presStyleCnt="2">
        <dgm:presLayoutVars>
          <dgm:bulletEnabled val="1"/>
        </dgm:presLayoutVars>
      </dgm:prSet>
      <dgm:spPr/>
      <dgm:t>
        <a:bodyPr/>
        <a:lstStyle/>
        <a:p>
          <a:endParaRPr lang="es-ES"/>
        </a:p>
      </dgm:t>
    </dgm:pt>
    <dgm:pt modelId="{F36071AF-75E4-4A6B-8881-835509E512BC}" type="pres">
      <dgm:prSet presAssocID="{8BB5E538-41BC-492B-8D2A-AB2287497B66}" presName="childShp" presStyleLbl="bgAccFollowNode1" presStyleIdx="0" presStyleCnt="2">
        <dgm:presLayoutVars>
          <dgm:bulletEnabled val="1"/>
        </dgm:presLayoutVars>
      </dgm:prSet>
      <dgm:spPr/>
      <dgm:t>
        <a:bodyPr/>
        <a:lstStyle/>
        <a:p>
          <a:endParaRPr lang="es-ES"/>
        </a:p>
      </dgm:t>
    </dgm:pt>
    <dgm:pt modelId="{7777A658-7454-4472-89E2-85BDA5AC1DC2}" type="pres">
      <dgm:prSet presAssocID="{B3DCD43D-3E39-4D50-87E7-1655614DE4DF}" presName="spacing" presStyleCnt="0"/>
      <dgm:spPr/>
      <dgm:t>
        <a:bodyPr/>
        <a:lstStyle/>
        <a:p>
          <a:endParaRPr lang="es-ES"/>
        </a:p>
      </dgm:t>
    </dgm:pt>
    <dgm:pt modelId="{F9BC8C63-FBAD-49A6-96B3-27370438AE90}" type="pres">
      <dgm:prSet presAssocID="{72ADE1EE-7D7E-4B8B-859D-EDB0E557E2D0}" presName="linNode" presStyleCnt="0"/>
      <dgm:spPr/>
      <dgm:t>
        <a:bodyPr/>
        <a:lstStyle/>
        <a:p>
          <a:endParaRPr lang="es-ES"/>
        </a:p>
      </dgm:t>
    </dgm:pt>
    <dgm:pt modelId="{523A71AC-8A8E-4839-927C-EE832E334236}" type="pres">
      <dgm:prSet presAssocID="{72ADE1EE-7D7E-4B8B-859D-EDB0E557E2D0}" presName="parentShp" presStyleLbl="node1" presStyleIdx="1" presStyleCnt="2">
        <dgm:presLayoutVars>
          <dgm:bulletEnabled val="1"/>
        </dgm:presLayoutVars>
      </dgm:prSet>
      <dgm:spPr/>
      <dgm:t>
        <a:bodyPr/>
        <a:lstStyle/>
        <a:p>
          <a:endParaRPr lang="es-ES"/>
        </a:p>
      </dgm:t>
    </dgm:pt>
    <dgm:pt modelId="{88647941-E0F8-4454-9728-E4F971F27844}" type="pres">
      <dgm:prSet presAssocID="{72ADE1EE-7D7E-4B8B-859D-EDB0E557E2D0}" presName="childShp" presStyleLbl="bgAccFollowNode1" presStyleIdx="1" presStyleCnt="2" custScaleY="127504">
        <dgm:presLayoutVars>
          <dgm:bulletEnabled val="1"/>
        </dgm:presLayoutVars>
      </dgm:prSet>
      <dgm:spPr/>
      <dgm:t>
        <a:bodyPr/>
        <a:lstStyle/>
        <a:p>
          <a:endParaRPr lang="es-ES"/>
        </a:p>
      </dgm:t>
    </dgm:pt>
  </dgm:ptLst>
  <dgm:cxnLst>
    <dgm:cxn modelId="{6EA25D78-FE53-4689-A233-A27DEA6457D2}" type="presOf" srcId="{313F93EE-7F85-48A2-9A9B-525EA110CC19}" destId="{88647941-E0F8-4454-9728-E4F971F27844}" srcOrd="0" destOrd="0" presId="urn:microsoft.com/office/officeart/2005/8/layout/vList6"/>
    <dgm:cxn modelId="{1BD714AE-49CD-4105-A5C4-07DD081CF525}" srcId="{72ADE1EE-7D7E-4B8B-859D-EDB0E557E2D0}" destId="{313F93EE-7F85-48A2-9A9B-525EA110CC19}" srcOrd="0" destOrd="0" parTransId="{761A781F-F9F1-4405-9443-410F29133EC4}" sibTransId="{9DD3A697-5655-4B87-B643-D283617E8C36}"/>
    <dgm:cxn modelId="{420344E3-796C-4099-853E-743FA027F520}" srcId="{B79FE3ED-4690-48FA-A3F6-610EB56D2DA7}" destId="{8BB5E538-41BC-492B-8D2A-AB2287497B66}" srcOrd="0" destOrd="0" parTransId="{568358D8-1CAE-4922-845C-4CBCD5A75B83}" sibTransId="{B3DCD43D-3E39-4D50-87E7-1655614DE4DF}"/>
    <dgm:cxn modelId="{DAE86325-ADA3-4E2F-97CB-7F484893453A}" type="presOf" srcId="{10AEFEE8-41A6-4484-B3E4-AFEBC6B4F29A}" destId="{F36071AF-75E4-4A6B-8881-835509E512BC}" srcOrd="0" destOrd="0" presId="urn:microsoft.com/office/officeart/2005/8/layout/vList6"/>
    <dgm:cxn modelId="{78DEF971-3CF3-48A2-8346-811D840FAB5C}" type="presOf" srcId="{72ADE1EE-7D7E-4B8B-859D-EDB0E557E2D0}" destId="{523A71AC-8A8E-4839-927C-EE832E334236}" srcOrd="0" destOrd="0" presId="urn:microsoft.com/office/officeart/2005/8/layout/vList6"/>
    <dgm:cxn modelId="{60A0F372-C167-4933-BAE8-EFD70D25ABC8}" type="presOf" srcId="{8BB5E538-41BC-492B-8D2A-AB2287497B66}" destId="{EC0CE75B-01C2-4D3D-9FE2-63FBD25A46C1}" srcOrd="0" destOrd="0" presId="urn:microsoft.com/office/officeart/2005/8/layout/vList6"/>
    <dgm:cxn modelId="{CCE086D2-FB61-4A2F-AB42-469424632BD1}" type="presOf" srcId="{B79FE3ED-4690-48FA-A3F6-610EB56D2DA7}" destId="{870AB1D0-39DD-431A-8A29-B81B40F4A59C}" srcOrd="0" destOrd="0" presId="urn:microsoft.com/office/officeart/2005/8/layout/vList6"/>
    <dgm:cxn modelId="{111DFDFF-86AB-4EAA-B70C-5F42A96BA5EF}" srcId="{B79FE3ED-4690-48FA-A3F6-610EB56D2DA7}" destId="{72ADE1EE-7D7E-4B8B-859D-EDB0E557E2D0}" srcOrd="1" destOrd="0" parTransId="{1F90F8E9-AC75-4EA3-9640-587E508D75AD}" sibTransId="{4434ABBD-DD30-4A88-8468-83557ED24C38}"/>
    <dgm:cxn modelId="{9D2FDBD3-3A06-4795-AB1B-DADA5B5DFEAB}" srcId="{8BB5E538-41BC-492B-8D2A-AB2287497B66}" destId="{10AEFEE8-41A6-4484-B3E4-AFEBC6B4F29A}" srcOrd="0" destOrd="0" parTransId="{45011683-A602-4937-AA0E-0D59F116451A}" sibTransId="{1665B185-7AD5-4CDE-8241-03D08A3B8E99}"/>
    <dgm:cxn modelId="{40906357-F553-4E17-AC62-BF200234199B}" type="presParOf" srcId="{870AB1D0-39DD-431A-8A29-B81B40F4A59C}" destId="{0DE96282-4BAA-4249-A6C2-7D634FAE8C2D}" srcOrd="0" destOrd="0" presId="urn:microsoft.com/office/officeart/2005/8/layout/vList6"/>
    <dgm:cxn modelId="{341BD33E-22AA-41B4-BFC0-06FFB46289C5}" type="presParOf" srcId="{0DE96282-4BAA-4249-A6C2-7D634FAE8C2D}" destId="{EC0CE75B-01C2-4D3D-9FE2-63FBD25A46C1}" srcOrd="0" destOrd="0" presId="urn:microsoft.com/office/officeart/2005/8/layout/vList6"/>
    <dgm:cxn modelId="{2B0B19AA-7D08-428F-A1C8-CB8EE43A3D08}" type="presParOf" srcId="{0DE96282-4BAA-4249-A6C2-7D634FAE8C2D}" destId="{F36071AF-75E4-4A6B-8881-835509E512BC}" srcOrd="1" destOrd="0" presId="urn:microsoft.com/office/officeart/2005/8/layout/vList6"/>
    <dgm:cxn modelId="{16800654-8B15-42DE-B2ED-760B37172379}" type="presParOf" srcId="{870AB1D0-39DD-431A-8A29-B81B40F4A59C}" destId="{7777A658-7454-4472-89E2-85BDA5AC1DC2}" srcOrd="1" destOrd="0" presId="urn:microsoft.com/office/officeart/2005/8/layout/vList6"/>
    <dgm:cxn modelId="{473A652F-C7F3-4426-890B-43A9573B022F}" type="presParOf" srcId="{870AB1D0-39DD-431A-8A29-B81B40F4A59C}" destId="{F9BC8C63-FBAD-49A6-96B3-27370438AE90}" srcOrd="2" destOrd="0" presId="urn:microsoft.com/office/officeart/2005/8/layout/vList6"/>
    <dgm:cxn modelId="{5B2205BD-9C22-4A1C-B5FA-844F325455CA}" type="presParOf" srcId="{F9BC8C63-FBAD-49A6-96B3-27370438AE90}" destId="{523A71AC-8A8E-4839-927C-EE832E334236}" srcOrd="0" destOrd="0" presId="urn:microsoft.com/office/officeart/2005/8/layout/vList6"/>
    <dgm:cxn modelId="{F61DA659-D232-4512-B92E-ECD96F605B2C}" type="presParOf" srcId="{F9BC8C63-FBAD-49A6-96B3-27370438AE90}" destId="{88647941-E0F8-4454-9728-E4F971F278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9FE3ED-4690-48FA-A3F6-610EB56D2DA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8BB5E538-41BC-492B-8D2A-AB2287497B66}">
      <dgm:prSet phldrT="[Texto]"/>
      <dgm:spPr/>
      <dgm:t>
        <a:bodyPr/>
        <a:lstStyle/>
        <a:p>
          <a:r>
            <a:rPr lang="es-ES" dirty="0" smtClean="0"/>
            <a:t>Recomendación</a:t>
          </a:r>
        </a:p>
        <a:p>
          <a:r>
            <a:rPr lang="es-ES" dirty="0" smtClean="0"/>
            <a:t>3</a:t>
          </a:r>
          <a:endParaRPr lang="es-ES" dirty="0"/>
        </a:p>
      </dgm:t>
    </dgm:pt>
    <dgm:pt modelId="{B3DCD43D-3E39-4D50-87E7-1655614DE4DF}" type="sibTrans" cxnId="{420344E3-796C-4099-853E-743FA027F520}">
      <dgm:prSet/>
      <dgm:spPr/>
      <dgm:t>
        <a:bodyPr/>
        <a:lstStyle/>
        <a:p>
          <a:endParaRPr lang="es-ES"/>
        </a:p>
      </dgm:t>
    </dgm:pt>
    <dgm:pt modelId="{568358D8-1CAE-4922-845C-4CBCD5A75B83}" type="parTrans" cxnId="{420344E3-796C-4099-853E-743FA027F520}">
      <dgm:prSet/>
      <dgm:spPr/>
      <dgm:t>
        <a:bodyPr/>
        <a:lstStyle/>
        <a:p>
          <a:endParaRPr lang="es-ES"/>
        </a:p>
      </dgm:t>
    </dgm:pt>
    <dgm:pt modelId="{72ADE1EE-7D7E-4B8B-859D-EDB0E557E2D0}">
      <dgm:prSet phldrT="[Texto]"/>
      <dgm:spPr>
        <a:solidFill>
          <a:schemeClr val="bg2">
            <a:lumMod val="75000"/>
          </a:schemeClr>
        </a:solidFill>
      </dgm:spPr>
      <dgm:t>
        <a:bodyPr/>
        <a:lstStyle/>
        <a:p>
          <a:r>
            <a:rPr lang="es-ES" dirty="0" smtClean="0"/>
            <a:t>Recomendación</a:t>
          </a:r>
        </a:p>
        <a:p>
          <a:r>
            <a:rPr lang="es-ES" smtClean="0"/>
            <a:t>4</a:t>
          </a:r>
          <a:endParaRPr lang="es-ES" dirty="0"/>
        </a:p>
      </dgm:t>
    </dgm:pt>
    <dgm:pt modelId="{4434ABBD-DD30-4A88-8468-83557ED24C38}" type="sibTrans" cxnId="{111DFDFF-86AB-4EAA-B70C-5F42A96BA5EF}">
      <dgm:prSet/>
      <dgm:spPr/>
      <dgm:t>
        <a:bodyPr/>
        <a:lstStyle/>
        <a:p>
          <a:endParaRPr lang="es-ES"/>
        </a:p>
      </dgm:t>
    </dgm:pt>
    <dgm:pt modelId="{1F90F8E9-AC75-4EA3-9640-587E508D75AD}" type="parTrans" cxnId="{111DFDFF-86AB-4EAA-B70C-5F42A96BA5EF}">
      <dgm:prSet/>
      <dgm:spPr/>
      <dgm:t>
        <a:bodyPr/>
        <a:lstStyle/>
        <a:p>
          <a:endParaRPr lang="es-ES"/>
        </a:p>
      </dgm:t>
    </dgm:pt>
    <dgm:pt modelId="{81AAEADE-A98D-4241-88E2-04C6D2BD4A7E}">
      <dgm:prSet custT="1"/>
      <dgm:spPr>
        <a:blipFill rotWithShape="0">
          <a:blip xmlns:r="http://schemas.openxmlformats.org/officeDocument/2006/relationships" r:embed="rId1"/>
          <a:stretch>
            <a:fillRect/>
          </a:stretch>
        </a:blipFill>
      </dgm:spPr>
      <dgm:t>
        <a:bodyPr/>
        <a:lstStyle/>
        <a:p>
          <a:pPr algn="just"/>
          <a:r>
            <a:rPr lang="es-ES" sz="2400" dirty="0" smtClean="0"/>
            <a:t>Considerar al juego con su esencia recreativa.</a:t>
          </a:r>
          <a:endParaRPr lang="es-ES" sz="2400" dirty="0"/>
        </a:p>
      </dgm:t>
    </dgm:pt>
    <dgm:pt modelId="{6098DAE4-DAFD-4873-A863-2826622F95DD}" type="parTrans" cxnId="{607091A0-8150-44D6-A49A-491BBABCA3FE}">
      <dgm:prSet/>
      <dgm:spPr/>
      <dgm:t>
        <a:bodyPr/>
        <a:lstStyle/>
        <a:p>
          <a:endParaRPr lang="es-ES"/>
        </a:p>
      </dgm:t>
    </dgm:pt>
    <dgm:pt modelId="{D66749DA-E78D-4542-A080-BC67D0EBD255}" type="sibTrans" cxnId="{607091A0-8150-44D6-A49A-491BBABCA3FE}">
      <dgm:prSet/>
      <dgm:spPr/>
      <dgm:t>
        <a:bodyPr/>
        <a:lstStyle/>
        <a:p>
          <a:endParaRPr lang="es-ES"/>
        </a:p>
      </dgm:t>
    </dgm:pt>
    <dgm:pt modelId="{E4BA9103-AA28-4E48-B347-B5A6D0526905}">
      <dgm:prSet/>
      <dgm:spPr/>
      <dgm:t>
        <a:bodyPr/>
        <a:lstStyle/>
        <a:p>
          <a:pPr algn="just"/>
          <a:r>
            <a:rPr lang="es-ES" dirty="0" smtClean="0"/>
            <a:t>Los juegos deben ser interesantes ya que de esta manera fortalecemos la  recreación, dosificada con la educación.</a:t>
          </a:r>
          <a:endParaRPr lang="es-ES" dirty="0"/>
        </a:p>
      </dgm:t>
    </dgm:pt>
    <dgm:pt modelId="{B61DA517-130F-4206-82E5-471B38CB7945}" type="parTrans" cxnId="{88A186AB-2958-4D76-B124-97FB78DEAAD2}">
      <dgm:prSet/>
      <dgm:spPr/>
      <dgm:t>
        <a:bodyPr/>
        <a:lstStyle/>
        <a:p>
          <a:endParaRPr lang="es-ES"/>
        </a:p>
      </dgm:t>
    </dgm:pt>
    <dgm:pt modelId="{44BF68DA-EDD5-4CDD-A086-80A15C220984}" type="sibTrans" cxnId="{88A186AB-2958-4D76-B124-97FB78DEAAD2}">
      <dgm:prSet/>
      <dgm:spPr/>
      <dgm:t>
        <a:bodyPr/>
        <a:lstStyle/>
        <a:p>
          <a:endParaRPr lang="es-ES"/>
        </a:p>
      </dgm:t>
    </dgm:pt>
    <dgm:pt modelId="{E7D9F075-0E1F-41FD-B17B-42B5B67C55EB}">
      <dgm:prSet/>
      <dgm:spPr/>
      <dgm:t>
        <a:bodyPr/>
        <a:lstStyle/>
        <a:p>
          <a:pPr algn="just"/>
          <a:r>
            <a:rPr lang="es-ES" dirty="0" smtClean="0"/>
            <a:t>Si forzamos la repetición de los juegos desplomaríamos en un aburrimiento y sedentarismo en los niños</a:t>
          </a:r>
          <a:endParaRPr lang="es-ES" dirty="0"/>
        </a:p>
      </dgm:t>
    </dgm:pt>
    <dgm:pt modelId="{C00B28B0-33FB-455D-A2D3-513F67C392CF}" type="parTrans" cxnId="{1297BDA8-95E6-4023-9E6F-A1154C190686}">
      <dgm:prSet/>
      <dgm:spPr/>
      <dgm:t>
        <a:bodyPr/>
        <a:lstStyle/>
        <a:p>
          <a:endParaRPr lang="es-ES"/>
        </a:p>
      </dgm:t>
    </dgm:pt>
    <dgm:pt modelId="{E2317613-ABD8-45C2-B8F5-89E42A445A77}" type="sibTrans" cxnId="{1297BDA8-95E6-4023-9E6F-A1154C190686}">
      <dgm:prSet/>
      <dgm:spPr/>
      <dgm:t>
        <a:bodyPr/>
        <a:lstStyle/>
        <a:p>
          <a:endParaRPr lang="es-ES"/>
        </a:p>
      </dgm:t>
    </dgm:pt>
    <dgm:pt modelId="{870AB1D0-39DD-431A-8A29-B81B40F4A59C}" type="pres">
      <dgm:prSet presAssocID="{B79FE3ED-4690-48FA-A3F6-610EB56D2DA7}" presName="Name0" presStyleCnt="0">
        <dgm:presLayoutVars>
          <dgm:dir/>
          <dgm:animLvl val="lvl"/>
          <dgm:resizeHandles/>
        </dgm:presLayoutVars>
      </dgm:prSet>
      <dgm:spPr/>
      <dgm:t>
        <a:bodyPr/>
        <a:lstStyle/>
        <a:p>
          <a:endParaRPr lang="es-ES"/>
        </a:p>
      </dgm:t>
    </dgm:pt>
    <dgm:pt modelId="{0DE96282-4BAA-4249-A6C2-7D634FAE8C2D}" type="pres">
      <dgm:prSet presAssocID="{8BB5E538-41BC-492B-8D2A-AB2287497B66}" presName="linNode" presStyleCnt="0"/>
      <dgm:spPr/>
      <dgm:t>
        <a:bodyPr/>
        <a:lstStyle/>
        <a:p>
          <a:endParaRPr lang="es-ES"/>
        </a:p>
      </dgm:t>
    </dgm:pt>
    <dgm:pt modelId="{EC0CE75B-01C2-4D3D-9FE2-63FBD25A46C1}" type="pres">
      <dgm:prSet presAssocID="{8BB5E538-41BC-492B-8D2A-AB2287497B66}" presName="parentShp" presStyleLbl="node1" presStyleIdx="0" presStyleCnt="2">
        <dgm:presLayoutVars>
          <dgm:bulletEnabled val="1"/>
        </dgm:presLayoutVars>
      </dgm:prSet>
      <dgm:spPr/>
      <dgm:t>
        <a:bodyPr/>
        <a:lstStyle/>
        <a:p>
          <a:endParaRPr lang="es-ES"/>
        </a:p>
      </dgm:t>
    </dgm:pt>
    <dgm:pt modelId="{F36071AF-75E4-4A6B-8881-835509E512BC}" type="pres">
      <dgm:prSet presAssocID="{8BB5E538-41BC-492B-8D2A-AB2287497B66}" presName="childShp" presStyleLbl="bgAccFollowNode1" presStyleIdx="0" presStyleCnt="2">
        <dgm:presLayoutVars>
          <dgm:bulletEnabled val="1"/>
        </dgm:presLayoutVars>
      </dgm:prSet>
      <dgm:spPr/>
      <dgm:t>
        <a:bodyPr/>
        <a:lstStyle/>
        <a:p>
          <a:endParaRPr lang="es-ES"/>
        </a:p>
      </dgm:t>
    </dgm:pt>
    <dgm:pt modelId="{7777A658-7454-4472-89E2-85BDA5AC1DC2}" type="pres">
      <dgm:prSet presAssocID="{B3DCD43D-3E39-4D50-87E7-1655614DE4DF}" presName="spacing" presStyleCnt="0"/>
      <dgm:spPr/>
      <dgm:t>
        <a:bodyPr/>
        <a:lstStyle/>
        <a:p>
          <a:endParaRPr lang="es-ES"/>
        </a:p>
      </dgm:t>
    </dgm:pt>
    <dgm:pt modelId="{F9BC8C63-FBAD-49A6-96B3-27370438AE90}" type="pres">
      <dgm:prSet presAssocID="{72ADE1EE-7D7E-4B8B-859D-EDB0E557E2D0}" presName="linNode" presStyleCnt="0"/>
      <dgm:spPr/>
      <dgm:t>
        <a:bodyPr/>
        <a:lstStyle/>
        <a:p>
          <a:endParaRPr lang="es-ES"/>
        </a:p>
      </dgm:t>
    </dgm:pt>
    <dgm:pt modelId="{523A71AC-8A8E-4839-927C-EE832E334236}" type="pres">
      <dgm:prSet presAssocID="{72ADE1EE-7D7E-4B8B-859D-EDB0E557E2D0}" presName="parentShp" presStyleLbl="node1" presStyleIdx="1" presStyleCnt="2">
        <dgm:presLayoutVars>
          <dgm:bulletEnabled val="1"/>
        </dgm:presLayoutVars>
      </dgm:prSet>
      <dgm:spPr/>
      <dgm:t>
        <a:bodyPr/>
        <a:lstStyle/>
        <a:p>
          <a:endParaRPr lang="es-ES"/>
        </a:p>
      </dgm:t>
    </dgm:pt>
    <dgm:pt modelId="{88647941-E0F8-4454-9728-E4F971F27844}" type="pres">
      <dgm:prSet presAssocID="{72ADE1EE-7D7E-4B8B-859D-EDB0E557E2D0}" presName="childShp" presStyleLbl="bgAccFollowNode1" presStyleIdx="1" presStyleCnt="2" custScaleY="127504">
        <dgm:presLayoutVars>
          <dgm:bulletEnabled val="1"/>
        </dgm:presLayoutVars>
      </dgm:prSet>
      <dgm:spPr/>
      <dgm:t>
        <a:bodyPr/>
        <a:lstStyle/>
        <a:p>
          <a:endParaRPr lang="es-ES"/>
        </a:p>
      </dgm:t>
    </dgm:pt>
  </dgm:ptLst>
  <dgm:cxnLst>
    <dgm:cxn modelId="{109B0A93-CA31-4321-85F1-A4ED025B19DF}" type="presOf" srcId="{E7D9F075-0E1F-41FD-B17B-42B5B67C55EB}" destId="{88647941-E0F8-4454-9728-E4F971F27844}" srcOrd="0" destOrd="1" presId="urn:microsoft.com/office/officeart/2005/8/layout/vList6"/>
    <dgm:cxn modelId="{11039E73-4018-4940-A1BF-FA62C96F7E41}" type="presOf" srcId="{72ADE1EE-7D7E-4B8B-859D-EDB0E557E2D0}" destId="{523A71AC-8A8E-4839-927C-EE832E334236}" srcOrd="0" destOrd="0" presId="urn:microsoft.com/office/officeart/2005/8/layout/vList6"/>
    <dgm:cxn modelId="{1F360AE4-3B89-4E78-9012-EBCAE2ECAD58}" type="presOf" srcId="{E4BA9103-AA28-4E48-B347-B5A6D0526905}" destId="{88647941-E0F8-4454-9728-E4F971F27844}" srcOrd="0" destOrd="0" presId="urn:microsoft.com/office/officeart/2005/8/layout/vList6"/>
    <dgm:cxn modelId="{F8E4B4F7-6C96-4C58-B214-862CF57B1B14}" type="presOf" srcId="{B79FE3ED-4690-48FA-A3F6-610EB56D2DA7}" destId="{870AB1D0-39DD-431A-8A29-B81B40F4A59C}" srcOrd="0" destOrd="0" presId="urn:microsoft.com/office/officeart/2005/8/layout/vList6"/>
    <dgm:cxn modelId="{48A5CF74-F04E-40C0-873E-252AAC0A6F64}" type="presOf" srcId="{8BB5E538-41BC-492B-8D2A-AB2287497B66}" destId="{EC0CE75B-01C2-4D3D-9FE2-63FBD25A46C1}" srcOrd="0" destOrd="0" presId="urn:microsoft.com/office/officeart/2005/8/layout/vList6"/>
    <dgm:cxn modelId="{420344E3-796C-4099-853E-743FA027F520}" srcId="{B79FE3ED-4690-48FA-A3F6-610EB56D2DA7}" destId="{8BB5E538-41BC-492B-8D2A-AB2287497B66}" srcOrd="0" destOrd="0" parTransId="{568358D8-1CAE-4922-845C-4CBCD5A75B83}" sibTransId="{B3DCD43D-3E39-4D50-87E7-1655614DE4DF}"/>
    <dgm:cxn modelId="{3D69BB8F-330D-4DB8-897A-C00FAC3CF710}" type="presOf" srcId="{81AAEADE-A98D-4241-88E2-04C6D2BD4A7E}" destId="{F36071AF-75E4-4A6B-8881-835509E512BC}" srcOrd="0" destOrd="0" presId="urn:microsoft.com/office/officeart/2005/8/layout/vList6"/>
    <dgm:cxn modelId="{607091A0-8150-44D6-A49A-491BBABCA3FE}" srcId="{8BB5E538-41BC-492B-8D2A-AB2287497B66}" destId="{81AAEADE-A98D-4241-88E2-04C6D2BD4A7E}" srcOrd="0" destOrd="0" parTransId="{6098DAE4-DAFD-4873-A863-2826622F95DD}" sibTransId="{D66749DA-E78D-4542-A080-BC67D0EBD255}"/>
    <dgm:cxn modelId="{88A186AB-2958-4D76-B124-97FB78DEAAD2}" srcId="{72ADE1EE-7D7E-4B8B-859D-EDB0E557E2D0}" destId="{E4BA9103-AA28-4E48-B347-B5A6D0526905}" srcOrd="0" destOrd="0" parTransId="{B61DA517-130F-4206-82E5-471B38CB7945}" sibTransId="{44BF68DA-EDD5-4CDD-A086-80A15C220984}"/>
    <dgm:cxn modelId="{1297BDA8-95E6-4023-9E6F-A1154C190686}" srcId="{72ADE1EE-7D7E-4B8B-859D-EDB0E557E2D0}" destId="{E7D9F075-0E1F-41FD-B17B-42B5B67C55EB}" srcOrd="1" destOrd="0" parTransId="{C00B28B0-33FB-455D-A2D3-513F67C392CF}" sibTransId="{E2317613-ABD8-45C2-B8F5-89E42A445A77}"/>
    <dgm:cxn modelId="{111DFDFF-86AB-4EAA-B70C-5F42A96BA5EF}" srcId="{B79FE3ED-4690-48FA-A3F6-610EB56D2DA7}" destId="{72ADE1EE-7D7E-4B8B-859D-EDB0E557E2D0}" srcOrd="1" destOrd="0" parTransId="{1F90F8E9-AC75-4EA3-9640-587E508D75AD}" sibTransId="{4434ABBD-DD30-4A88-8468-83557ED24C38}"/>
    <dgm:cxn modelId="{0BCC5524-C2AE-4E75-8851-7D8CFBB34C41}" type="presParOf" srcId="{870AB1D0-39DD-431A-8A29-B81B40F4A59C}" destId="{0DE96282-4BAA-4249-A6C2-7D634FAE8C2D}" srcOrd="0" destOrd="0" presId="urn:microsoft.com/office/officeart/2005/8/layout/vList6"/>
    <dgm:cxn modelId="{F44EB56E-E475-41C4-905C-9BC9594A5609}" type="presParOf" srcId="{0DE96282-4BAA-4249-A6C2-7D634FAE8C2D}" destId="{EC0CE75B-01C2-4D3D-9FE2-63FBD25A46C1}" srcOrd="0" destOrd="0" presId="urn:microsoft.com/office/officeart/2005/8/layout/vList6"/>
    <dgm:cxn modelId="{1F4B6484-5F20-4685-BE16-D4C037655F93}" type="presParOf" srcId="{0DE96282-4BAA-4249-A6C2-7D634FAE8C2D}" destId="{F36071AF-75E4-4A6B-8881-835509E512BC}" srcOrd="1" destOrd="0" presId="urn:microsoft.com/office/officeart/2005/8/layout/vList6"/>
    <dgm:cxn modelId="{FB62B599-6277-4755-99C2-84D8BE5107D2}" type="presParOf" srcId="{870AB1D0-39DD-431A-8A29-B81B40F4A59C}" destId="{7777A658-7454-4472-89E2-85BDA5AC1DC2}" srcOrd="1" destOrd="0" presId="urn:microsoft.com/office/officeart/2005/8/layout/vList6"/>
    <dgm:cxn modelId="{73360862-B6EB-42DD-9F5B-97E5CDE509CC}" type="presParOf" srcId="{870AB1D0-39DD-431A-8A29-B81B40F4A59C}" destId="{F9BC8C63-FBAD-49A6-96B3-27370438AE90}" srcOrd="2" destOrd="0" presId="urn:microsoft.com/office/officeart/2005/8/layout/vList6"/>
    <dgm:cxn modelId="{FBE9DDF8-204B-418B-ACB5-0D07D4D6CD16}" type="presParOf" srcId="{F9BC8C63-FBAD-49A6-96B3-27370438AE90}" destId="{523A71AC-8A8E-4839-927C-EE832E334236}" srcOrd="0" destOrd="0" presId="urn:microsoft.com/office/officeart/2005/8/layout/vList6"/>
    <dgm:cxn modelId="{463D3599-55C4-49B0-A38A-75C1FDFAE591}" type="presParOf" srcId="{F9BC8C63-FBAD-49A6-96B3-27370438AE90}" destId="{88647941-E0F8-4454-9728-E4F971F278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251769DE-CF88-4726-812C-4E151E358914}" type="datetimeFigureOut">
              <a:rPr lang="es-ES" smtClean="0"/>
              <a:pPr/>
              <a:t>03/06/2014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001" tIns="45501" rIns="91001" bIns="4550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1065810B-5621-4DBE-ABB9-6A4A57FC9DE2}" type="slidenum">
              <a:rPr lang="es-ES" smtClean="0"/>
              <a:pPr/>
              <a:t>‹Nº›</a:t>
            </a:fld>
            <a:endParaRPr lang="es-ES"/>
          </a:p>
        </p:txBody>
      </p:sp>
    </p:spTree>
    <p:extLst>
      <p:ext uri="{BB962C8B-B14F-4D97-AF65-F5344CB8AC3E}">
        <p14:creationId xmlns:p14="http://schemas.microsoft.com/office/powerpoint/2010/main" val="295573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15</a:t>
            </a:fld>
            <a:endParaRPr lang="es-ES"/>
          </a:p>
        </p:txBody>
      </p:sp>
    </p:spTree>
    <p:extLst>
      <p:ext uri="{BB962C8B-B14F-4D97-AF65-F5344CB8AC3E}">
        <p14:creationId xmlns:p14="http://schemas.microsoft.com/office/powerpoint/2010/main" val="368428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29</a:t>
            </a:fld>
            <a:endParaRPr lang="es-ES"/>
          </a:p>
        </p:txBody>
      </p:sp>
    </p:spTree>
    <p:extLst>
      <p:ext uri="{BB962C8B-B14F-4D97-AF65-F5344CB8AC3E}">
        <p14:creationId xmlns:p14="http://schemas.microsoft.com/office/powerpoint/2010/main" val="368428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65810B-5621-4DBE-ABB9-6A4A57FC9DE2}" type="slidenum">
              <a:rPr lang="es-ES" smtClean="0"/>
              <a:pPr/>
              <a:t>35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142486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20181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262904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86" name="CorelDRAW" r:id="rId3" imgW="9168480" imgH="5375520" progId="">
                  <p:embed/>
                </p:oleObj>
              </mc:Choice>
              <mc:Fallback>
                <p:oleObj name="CorelDRAW" r:id="rId3" imgW="9168480" imgH="5375520" progId="">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userDrawn="1"/>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381912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4" name="Imagen 3"/>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64959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pic>
        <p:nvPicPr>
          <p:cNvPr id="4" name="Imagen 3"/>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133492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5" name="Imagen 4"/>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1916140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7" name="Imagen 6"/>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426106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pic>
        <p:nvPicPr>
          <p:cNvPr id="3" name="Imagen 2"/>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2088182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3008407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5" name="Imagen 4"/>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350680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1601222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5" name="Imagen 4"/>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2556221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4" name="Imagen 3"/>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3087997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4" name="Imagen 3"/>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379340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1134000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extLst>
      <p:ext uri="{BB962C8B-B14F-4D97-AF65-F5344CB8AC3E}">
        <p14:creationId xmlns:p14="http://schemas.microsoft.com/office/powerpoint/2010/main" val="332019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128565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396042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401552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58654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412760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243908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4FF0BD-D852-49ED-916F-21C5709B3C12}" type="datetimeFigureOut">
              <a:rPr lang="es-EC" smtClean="0"/>
              <a:pPr/>
              <a:t>03/06/2014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A5F4BC8-5C1E-45EF-8A21-110445C330BA}" type="slidenum">
              <a:rPr lang="es-EC" smtClean="0"/>
              <a:pPr/>
              <a:t>‹Nº›</a:t>
            </a:fld>
            <a:endParaRPr lang="es-EC"/>
          </a:p>
        </p:txBody>
      </p:sp>
    </p:spTree>
    <p:extLst>
      <p:ext uri="{BB962C8B-B14F-4D97-AF65-F5344CB8AC3E}">
        <p14:creationId xmlns:p14="http://schemas.microsoft.com/office/powerpoint/2010/main" val="266340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FF0BD-D852-49ED-916F-21C5709B3C12}" type="datetimeFigureOut">
              <a:rPr lang="es-EC" smtClean="0"/>
              <a:pPr/>
              <a:t>03/06/2014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F4BC8-5C1E-45EF-8A21-110445C330BA}" type="slidenum">
              <a:rPr lang="es-EC" smtClean="0"/>
              <a:pPr/>
              <a:t>‹Nº›</a:t>
            </a:fld>
            <a:endParaRPr lang="es-EC"/>
          </a:p>
        </p:txBody>
      </p:sp>
    </p:spTree>
    <p:extLst>
      <p:ext uri="{BB962C8B-B14F-4D97-AF65-F5344CB8AC3E}">
        <p14:creationId xmlns:p14="http://schemas.microsoft.com/office/powerpoint/2010/main" val="198688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solidFill>
                <a:srgbClr val="000000"/>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solidFill>
                <a:srgbClr val="000000"/>
              </a:solidFill>
            </a:endParaRPr>
          </a:p>
        </p:txBody>
      </p:sp>
      <p:pic>
        <p:nvPicPr>
          <p:cNvPr id="7" name="Imagen 6"/>
          <p:cNvPicPr>
            <a:picLocks noChangeAspect="1"/>
          </p:cNvPicPr>
          <p:nvPr userDrawn="1"/>
        </p:nvPicPr>
        <p:blipFill>
          <a:blip r:embed="rId15" cstate="print">
            <a:alphaModFix amt="11000"/>
          </a:blip>
          <a:stretch>
            <a:fillRect/>
          </a:stretch>
        </p:blipFill>
        <p:spPr>
          <a:xfrm>
            <a:off x="1691680" y="2204864"/>
            <a:ext cx="5855036" cy="1512168"/>
          </a:xfrm>
          <a:prstGeom prst="rect">
            <a:avLst/>
          </a:prstGeom>
        </p:spPr>
      </p:pic>
      <p:pic>
        <p:nvPicPr>
          <p:cNvPr id="8" name="Imagen 7"/>
          <p:cNvPicPr>
            <a:picLocks noChangeAspect="1"/>
          </p:cNvPicPr>
          <p:nvPr userDrawn="1"/>
        </p:nvPicPr>
        <p:blipFill>
          <a:blip r:embed="rId16" cstate="print"/>
          <a:stretch>
            <a:fillRect/>
          </a:stretch>
        </p:blipFill>
        <p:spPr>
          <a:xfrm>
            <a:off x="6804248" y="6237312"/>
            <a:ext cx="2016224" cy="520726"/>
          </a:xfrm>
          <a:prstGeom prst="rect">
            <a:avLst/>
          </a:prstGeom>
        </p:spPr>
      </p:pic>
    </p:spTree>
    <p:extLst>
      <p:ext uri="{BB962C8B-B14F-4D97-AF65-F5344CB8AC3E}">
        <p14:creationId xmlns:p14="http://schemas.microsoft.com/office/powerpoint/2010/main" val="482323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es.wikipedia.org/wiki/Cuerpo_humano" TargetMode="External"/><Relationship Id="rId2" Type="http://schemas.openxmlformats.org/officeDocument/2006/relationships/hyperlink" Target="http://es.wikipedia.org/wiki/Juguete" TargetMode="External"/><Relationship Id="rId1" Type="http://schemas.openxmlformats.org/officeDocument/2006/relationships/slideLayout" Target="../slideLayouts/slideLayout13.xml"/><Relationship Id="rId5" Type="http://schemas.openxmlformats.org/officeDocument/2006/relationships/hyperlink" Target="http://es.wikipedia.org/wiki/M%C3%BAsica" TargetMode="External"/><Relationship Id="rId4" Type="http://schemas.openxmlformats.org/officeDocument/2006/relationships/hyperlink" Target="http://es.wikipedia.org/wiki/Naturalez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1.gif"/><Relationship Id="rId2" Type="http://schemas.openxmlformats.org/officeDocument/2006/relationships/image" Target="../media/image15.gif"/><Relationship Id="rId1" Type="http://schemas.openxmlformats.org/officeDocument/2006/relationships/slideLayout" Target="../slideLayouts/slideLayout13.xml"/><Relationship Id="rId6" Type="http://schemas.openxmlformats.org/officeDocument/2006/relationships/image" Target="../media/image20.gif"/><Relationship Id="rId5" Type="http://schemas.openxmlformats.org/officeDocument/2006/relationships/image" Target="../media/image13.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Amilcar\Videos\Propuesta%20tesis_0001.wmv"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adro3.jpg                                                    0001ABA2eMac HD                        C003A47A:"/>
          <p:cNvPicPr>
            <a:picLocks noChangeAspect="1" noChangeArrowheads="1"/>
          </p:cNvPicPr>
          <p:nvPr/>
        </p:nvPicPr>
        <p:blipFill>
          <a:blip r:embed="rId2" cstate="print"/>
          <a:srcRect/>
          <a:stretch>
            <a:fillRect/>
          </a:stretch>
        </p:blipFill>
        <p:spPr bwMode="auto">
          <a:xfrm>
            <a:off x="2339752" y="908720"/>
            <a:ext cx="5856310" cy="4392487"/>
          </a:xfrm>
          <a:prstGeom prst="rect">
            <a:avLst/>
          </a:prstGeom>
          <a:noFill/>
          <a:ln w="9525">
            <a:noFill/>
            <a:miter lim="800000"/>
            <a:headEnd/>
            <a:tailEnd/>
          </a:ln>
        </p:spPr>
      </p:pic>
      <p:sp>
        <p:nvSpPr>
          <p:cNvPr id="3" name="2 Rectángulo"/>
          <p:cNvSpPr/>
          <p:nvPr/>
        </p:nvSpPr>
        <p:spPr>
          <a:xfrm>
            <a:off x="2339752" y="908720"/>
            <a:ext cx="3816424" cy="864096"/>
          </a:xfrm>
          <a:prstGeom prst="rect">
            <a:avLst/>
          </a:prstGeom>
          <a:noFill/>
          <a:ln>
            <a:noFill/>
          </a:ln>
        </p:spPr>
        <p:txBody>
          <a:bodyPr wrap="square">
            <a:spAutoFit/>
          </a:bodyPr>
          <a:lstStyle/>
          <a:p>
            <a:pPr>
              <a:defRPr/>
            </a:pPr>
            <a:r>
              <a:rPr lang="es-ES" sz="4800" dirty="0">
                <a:ln w="31550" cmpd="sng">
                  <a:solidFill>
                    <a:schemeClr val="tx1">
                      <a:alpha val="48000"/>
                    </a:schemeClr>
                  </a:solidFill>
                  <a:prstDash val="solid"/>
                </a:ln>
                <a:solidFill>
                  <a:srgbClr val="FFFF00"/>
                </a:solidFill>
                <a:effectLst>
                  <a:glow rad="228600">
                    <a:schemeClr val="accent4">
                      <a:satMod val="175000"/>
                      <a:alpha val="40000"/>
                    </a:schemeClr>
                  </a:glow>
                  <a:outerShdw blurRad="41275" dist="12700" dir="12000000" algn="tl" rotWithShape="0">
                    <a:srgbClr val="000000">
                      <a:alpha val="40000"/>
                    </a:srgbClr>
                  </a:outerShdw>
                </a:effectLst>
              </a:rPr>
              <a:t>EN LA ESPE</a:t>
            </a:r>
          </a:p>
        </p:txBody>
      </p:sp>
      <p:sp>
        <p:nvSpPr>
          <p:cNvPr id="4" name="3 Rectángulo"/>
          <p:cNvSpPr/>
          <p:nvPr/>
        </p:nvSpPr>
        <p:spPr>
          <a:xfrm>
            <a:off x="2195736" y="4581128"/>
            <a:ext cx="6264696" cy="707886"/>
          </a:xfrm>
          <a:prstGeom prst="rect">
            <a:avLst/>
          </a:prstGeom>
          <a:noFill/>
          <a:ln>
            <a:noFill/>
          </a:ln>
        </p:spPr>
        <p:txBody>
          <a:bodyPr wrap="square">
            <a:spAutoFit/>
          </a:bodyPr>
          <a:lstStyle/>
          <a:p>
            <a:pPr>
              <a:defRPr/>
            </a:pPr>
            <a:r>
              <a:rPr lang="es-ES" sz="4000" dirty="0">
                <a:ln w="31550" cmpd="sng">
                  <a:solidFill>
                    <a:schemeClr val="tx1">
                      <a:alpha val="51000"/>
                    </a:schemeClr>
                  </a:solidFill>
                  <a:prstDash val="solid"/>
                </a:ln>
                <a:solidFill>
                  <a:srgbClr val="FFFF00"/>
                </a:solidFill>
                <a:effectLst>
                  <a:glow rad="228600">
                    <a:schemeClr val="accent4">
                      <a:satMod val="175000"/>
                      <a:alpha val="40000"/>
                    </a:schemeClr>
                  </a:glow>
                  <a:outerShdw blurRad="41275" dist="12700" dir="12000000" algn="tl" rotWithShape="0">
                    <a:srgbClr val="000000">
                      <a:alpha val="40000"/>
                    </a:srgbClr>
                  </a:outerShdw>
                </a:effectLst>
              </a:rPr>
              <a:t>CONSTRUIMOS EL PAIS</a:t>
            </a:r>
          </a:p>
        </p:txBody>
      </p:sp>
    </p:spTree>
    <p:extLst>
      <p:ext uri="{BB962C8B-B14F-4D97-AF65-F5344CB8AC3E}">
        <p14:creationId xmlns:p14="http://schemas.microsoft.com/office/powerpoint/2010/main" val="16087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2"/>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95536" y="404664"/>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S5032975.JPG"/>
          <p:cNvPicPr>
            <a:picLocks noChangeAspect="1"/>
          </p:cNvPicPr>
          <p:nvPr/>
        </p:nvPicPr>
        <p:blipFill>
          <a:blip r:embed="rId7" cstate="print"/>
          <a:stretch>
            <a:fillRect/>
          </a:stretch>
        </p:blipFill>
        <p:spPr>
          <a:xfrm>
            <a:off x="571472" y="714356"/>
            <a:ext cx="2428892"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descr="20131205_094949.jpg"/>
          <p:cNvPicPr>
            <a:picLocks noChangeAspect="1"/>
          </p:cNvPicPr>
          <p:nvPr/>
        </p:nvPicPr>
        <p:blipFill>
          <a:blip r:embed="rId8" cstate="print"/>
          <a:srcRect l="41406" t="31251" r="39844" b="27083"/>
          <a:stretch>
            <a:fillRect/>
          </a:stretch>
        </p:blipFill>
        <p:spPr>
          <a:xfrm>
            <a:off x="3643306" y="785794"/>
            <a:ext cx="2000264" cy="1905013"/>
          </a:xfrm>
          <a:prstGeom prst="rect">
            <a:avLst/>
          </a:prstGeom>
          <a:ln>
            <a:noFill/>
          </a:ln>
          <a:effectLst>
            <a:softEdge rad="112500"/>
          </a:effectLst>
        </p:spPr>
      </p:pic>
      <p:pic>
        <p:nvPicPr>
          <p:cNvPr id="3" name="2 Imagen" descr="S5032996.JPG"/>
          <p:cNvPicPr>
            <a:picLocks noChangeAspect="1"/>
          </p:cNvPicPr>
          <p:nvPr/>
        </p:nvPicPr>
        <p:blipFill>
          <a:blip r:embed="rId9" cstate="print"/>
          <a:stretch>
            <a:fillRect/>
          </a:stretch>
        </p:blipFill>
        <p:spPr>
          <a:xfrm>
            <a:off x="6286512" y="714356"/>
            <a:ext cx="2428859"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22 Conector recto"/>
          <p:cNvCxnSpPr/>
          <p:nvPr/>
        </p:nvCxnSpPr>
        <p:spPr>
          <a:xfrm>
            <a:off x="714348" y="785794"/>
            <a:ext cx="7358114" cy="0"/>
          </a:xfrm>
          <a:prstGeom prst="line">
            <a:avLst/>
          </a:prstGeom>
        </p:spPr>
        <p:style>
          <a:lnRef idx="1">
            <a:schemeClr val="dk1"/>
          </a:lnRef>
          <a:fillRef idx="0">
            <a:schemeClr val="dk1"/>
          </a:fillRef>
          <a:effectRef idx="0">
            <a:schemeClr val="dk1"/>
          </a:effectRef>
          <a:fontRef idx="minor">
            <a:schemeClr val="tx1"/>
          </a:fontRef>
        </p:style>
      </p:cxnSp>
      <p:sp>
        <p:nvSpPr>
          <p:cNvPr id="7" name="6 Rectángulo redondeado"/>
          <p:cNvSpPr/>
          <p:nvPr/>
        </p:nvSpPr>
        <p:spPr>
          <a:xfrm>
            <a:off x="3357554" y="571480"/>
            <a:ext cx="2143140" cy="428628"/>
          </a:xfrm>
          <a:prstGeom prst="roundRec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JUEGO DIRIGIDO </a:t>
            </a:r>
            <a:endParaRPr lang="es-EC" dirty="0"/>
          </a:p>
        </p:txBody>
      </p:sp>
      <p:sp>
        <p:nvSpPr>
          <p:cNvPr id="8" name="7 Rectángulo redondeado"/>
          <p:cNvSpPr/>
          <p:nvPr/>
        </p:nvSpPr>
        <p:spPr>
          <a:xfrm>
            <a:off x="142844" y="1214422"/>
            <a:ext cx="1571636" cy="5715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J. Tradicional </a:t>
            </a:r>
            <a:endParaRPr lang="es-EC" dirty="0"/>
          </a:p>
        </p:txBody>
      </p:sp>
      <p:sp>
        <p:nvSpPr>
          <p:cNvPr id="12" name="11 Rectángulo redondeado"/>
          <p:cNvSpPr/>
          <p:nvPr/>
        </p:nvSpPr>
        <p:spPr>
          <a:xfrm>
            <a:off x="1928794" y="1214422"/>
            <a:ext cx="1571636" cy="571504"/>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Rondas </a:t>
            </a:r>
            <a:endParaRPr lang="es-EC" dirty="0"/>
          </a:p>
        </p:txBody>
      </p:sp>
      <p:sp>
        <p:nvSpPr>
          <p:cNvPr id="13" name="12 Rectángulo redondeado"/>
          <p:cNvSpPr/>
          <p:nvPr/>
        </p:nvSpPr>
        <p:spPr>
          <a:xfrm>
            <a:off x="3643306" y="1214422"/>
            <a:ext cx="1571636" cy="571504"/>
          </a:xfrm>
          <a:prstGeom prst="roundRect">
            <a:avLst/>
          </a:prstGeom>
          <a:ln>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J. Cooperativo  </a:t>
            </a:r>
            <a:endParaRPr lang="es-EC" dirty="0"/>
          </a:p>
        </p:txBody>
      </p:sp>
      <p:sp>
        <p:nvSpPr>
          <p:cNvPr id="14" name="13 Rectángulo redondeado"/>
          <p:cNvSpPr/>
          <p:nvPr/>
        </p:nvSpPr>
        <p:spPr>
          <a:xfrm>
            <a:off x="5572132" y="1214422"/>
            <a:ext cx="1571636" cy="571504"/>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J. Motor   </a:t>
            </a:r>
            <a:endParaRPr lang="es-EC" dirty="0"/>
          </a:p>
        </p:txBody>
      </p:sp>
      <p:sp>
        <p:nvSpPr>
          <p:cNvPr id="15" name="14 Rectángulo redondeado"/>
          <p:cNvSpPr/>
          <p:nvPr/>
        </p:nvSpPr>
        <p:spPr>
          <a:xfrm>
            <a:off x="7286644" y="1214422"/>
            <a:ext cx="1571636"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J. Baile    </a:t>
            </a:r>
            <a:endParaRPr lang="es-EC" dirty="0"/>
          </a:p>
        </p:txBody>
      </p:sp>
      <p:sp>
        <p:nvSpPr>
          <p:cNvPr id="17" name="16 Rectángulo"/>
          <p:cNvSpPr/>
          <p:nvPr/>
        </p:nvSpPr>
        <p:spPr>
          <a:xfrm>
            <a:off x="214282" y="2000240"/>
            <a:ext cx="1500198" cy="3046988"/>
          </a:xfrm>
          <a:prstGeom prst="rect">
            <a:avLst/>
          </a:prstGeom>
          <a:ln>
            <a:solidFill>
              <a:srgbClr val="C00000"/>
            </a:solidFill>
          </a:ln>
        </p:spPr>
        <p:txBody>
          <a:bodyPr wrap="square">
            <a:spAutoFit/>
          </a:bodyPr>
          <a:lstStyle/>
          <a:p>
            <a:pPr algn="just"/>
            <a:r>
              <a:rPr lang="es-EC" sz="1600" dirty="0" smtClean="0"/>
              <a:t>son los juegos clásicos que se realizan sin ayuda de </a:t>
            </a:r>
            <a:r>
              <a:rPr lang="es-EC" sz="1600" dirty="0" smtClean="0">
                <a:hlinkClick r:id="rId2" tooltip="Juguete"/>
              </a:rPr>
              <a:t>juguetes</a:t>
            </a:r>
            <a:r>
              <a:rPr lang="es-EC" sz="1600" dirty="0" smtClean="0"/>
              <a:t> se juega  con el propio </a:t>
            </a:r>
            <a:r>
              <a:rPr lang="es-EC" sz="1600" dirty="0" smtClean="0">
                <a:hlinkClick r:id="rId3" tooltip="Cuerpo humano"/>
              </a:rPr>
              <a:t>cuerpo</a:t>
            </a:r>
            <a:r>
              <a:rPr lang="es-EC" sz="1600" dirty="0" smtClean="0"/>
              <a:t> o con recursos fácilmente disponibles en la </a:t>
            </a:r>
            <a:r>
              <a:rPr lang="es-EC" sz="1600" dirty="0" smtClean="0">
                <a:hlinkClick r:id="rId4" tooltip="Naturaleza"/>
              </a:rPr>
              <a:t>naturaleza</a:t>
            </a:r>
            <a:endParaRPr lang="es-EC" sz="1600" dirty="0"/>
          </a:p>
        </p:txBody>
      </p:sp>
      <p:sp>
        <p:nvSpPr>
          <p:cNvPr id="18" name="17 Rectángulo"/>
          <p:cNvSpPr/>
          <p:nvPr/>
        </p:nvSpPr>
        <p:spPr>
          <a:xfrm>
            <a:off x="1928794" y="1928802"/>
            <a:ext cx="1500182" cy="3416320"/>
          </a:xfrm>
          <a:prstGeom prst="rect">
            <a:avLst/>
          </a:prstGeom>
          <a:ln>
            <a:solidFill>
              <a:srgbClr val="FFC000"/>
            </a:solidFill>
          </a:ln>
        </p:spPr>
        <p:txBody>
          <a:bodyPr wrap="square">
            <a:spAutoFit/>
          </a:bodyPr>
          <a:lstStyle/>
          <a:p>
            <a:pPr algn="just"/>
            <a:r>
              <a:rPr lang="es-EC" dirty="0" smtClean="0"/>
              <a:t>son juegos colectivos de los niños que se transmiten por tradición. Se cantan con rimas y haciendo con movimiento</a:t>
            </a:r>
            <a:endParaRPr lang="es-EC" dirty="0"/>
          </a:p>
        </p:txBody>
      </p:sp>
      <p:sp>
        <p:nvSpPr>
          <p:cNvPr id="19" name="18 Rectángulo"/>
          <p:cNvSpPr/>
          <p:nvPr/>
        </p:nvSpPr>
        <p:spPr>
          <a:xfrm>
            <a:off x="3571868" y="2000240"/>
            <a:ext cx="1928826" cy="1569660"/>
          </a:xfrm>
          <a:prstGeom prst="rect">
            <a:avLst/>
          </a:prstGeom>
          <a:ln>
            <a:solidFill>
              <a:srgbClr val="00CC66"/>
            </a:solidFill>
          </a:ln>
        </p:spPr>
        <p:txBody>
          <a:bodyPr wrap="square">
            <a:spAutoFit/>
          </a:bodyPr>
          <a:lstStyle/>
          <a:p>
            <a:pPr algn="just"/>
            <a:r>
              <a:rPr lang="es-EC" sz="1600" dirty="0" smtClean="0"/>
              <a:t>es un juego donde grupos de jugadores pueden tomar comportamientos cooperativos.</a:t>
            </a:r>
          </a:p>
        </p:txBody>
      </p:sp>
      <p:sp>
        <p:nvSpPr>
          <p:cNvPr id="20" name="19 Rectángulo"/>
          <p:cNvSpPr/>
          <p:nvPr/>
        </p:nvSpPr>
        <p:spPr>
          <a:xfrm>
            <a:off x="5715008" y="1928802"/>
            <a:ext cx="1357322" cy="3231654"/>
          </a:xfrm>
          <a:prstGeom prst="rect">
            <a:avLst/>
          </a:prstGeom>
          <a:ln>
            <a:solidFill>
              <a:srgbClr val="00B0F0"/>
            </a:solidFill>
          </a:ln>
        </p:spPr>
        <p:txBody>
          <a:bodyPr wrap="square">
            <a:spAutoFit/>
          </a:bodyPr>
          <a:lstStyle/>
          <a:p>
            <a:pPr algn="just"/>
            <a:r>
              <a:rPr lang="es-EC" sz="1400" dirty="0" smtClean="0"/>
              <a:t>Son los juegos que producen en el niño una movilización amplia de su sistema motor constituyendo un gran medio educativo que influye en la evolución del niño. </a:t>
            </a:r>
            <a:r>
              <a:rPr lang="es-EC" sz="1200" dirty="0" smtClean="0"/>
              <a:t/>
            </a:r>
            <a:br>
              <a:rPr lang="es-EC" sz="1200" dirty="0" smtClean="0"/>
            </a:br>
            <a:r>
              <a:rPr lang="es-EC" sz="1200" dirty="0" smtClean="0"/>
              <a:t/>
            </a:r>
            <a:br>
              <a:rPr lang="es-EC" sz="1200" dirty="0" smtClean="0"/>
            </a:br>
            <a:r>
              <a:rPr lang="es-EC" sz="1200" dirty="0" smtClean="0"/>
              <a:t/>
            </a:r>
            <a:br>
              <a:rPr lang="es-EC" sz="1200" dirty="0" smtClean="0"/>
            </a:br>
            <a:endParaRPr lang="es-EC" sz="1200" dirty="0"/>
          </a:p>
        </p:txBody>
      </p:sp>
      <p:sp>
        <p:nvSpPr>
          <p:cNvPr id="21" name="20 Rectángulo"/>
          <p:cNvSpPr/>
          <p:nvPr/>
        </p:nvSpPr>
        <p:spPr>
          <a:xfrm>
            <a:off x="7215206" y="2000240"/>
            <a:ext cx="1714512" cy="3693319"/>
          </a:xfrm>
          <a:prstGeom prst="rect">
            <a:avLst/>
          </a:prstGeom>
          <a:ln>
            <a:solidFill>
              <a:schemeClr val="accent2"/>
            </a:solidFill>
          </a:ln>
        </p:spPr>
        <p:txBody>
          <a:bodyPr wrap="square">
            <a:spAutoFit/>
          </a:bodyPr>
          <a:lstStyle/>
          <a:p>
            <a:pPr algn="just"/>
            <a:r>
              <a:rPr lang="es-EC" dirty="0" smtClean="0"/>
              <a:t>Son dinámicas que se realizan entre las personas que bailan al ritmo de la </a:t>
            </a:r>
            <a:r>
              <a:rPr lang="es-EC" dirty="0" smtClean="0">
                <a:hlinkClick r:id="rId5" tooltip="Música"/>
              </a:rPr>
              <a:t>música</a:t>
            </a:r>
            <a:r>
              <a:rPr lang="es-EC" dirty="0" smtClean="0"/>
              <a:t>. En ellas hay que seguir una serie de normas que dicta el animador.</a:t>
            </a:r>
            <a:endParaRPr lang="es-EC" dirty="0"/>
          </a:p>
        </p:txBody>
      </p:sp>
      <p:cxnSp>
        <p:nvCxnSpPr>
          <p:cNvPr id="25" name="24 Conector recto"/>
          <p:cNvCxnSpPr/>
          <p:nvPr/>
        </p:nvCxnSpPr>
        <p:spPr>
          <a:xfrm rot="5400000">
            <a:off x="500034" y="1000108"/>
            <a:ext cx="428628" cy="0"/>
          </a:xfrm>
          <a:prstGeom prst="line">
            <a:avLst/>
          </a:prstGeom>
        </p:spPr>
        <p:style>
          <a:lnRef idx="1">
            <a:schemeClr val="dk1"/>
          </a:lnRef>
          <a:fillRef idx="0">
            <a:schemeClr val="dk1"/>
          </a:fillRef>
          <a:effectRef idx="0">
            <a:schemeClr val="dk1"/>
          </a:effectRef>
          <a:fontRef idx="minor">
            <a:schemeClr val="tx1"/>
          </a:fontRef>
        </p:style>
      </p:cxnSp>
      <p:cxnSp>
        <p:nvCxnSpPr>
          <p:cNvPr id="27" name="26 Conector recto"/>
          <p:cNvCxnSpPr/>
          <p:nvPr/>
        </p:nvCxnSpPr>
        <p:spPr>
          <a:xfrm rot="5400000">
            <a:off x="2107389" y="1035827"/>
            <a:ext cx="500066" cy="0"/>
          </a:xfrm>
          <a:prstGeom prst="line">
            <a:avLst/>
          </a:prstGeom>
        </p:spPr>
        <p:style>
          <a:lnRef idx="1">
            <a:schemeClr val="dk1"/>
          </a:lnRef>
          <a:fillRef idx="0">
            <a:schemeClr val="dk1"/>
          </a:fillRef>
          <a:effectRef idx="0">
            <a:schemeClr val="dk1"/>
          </a:effectRef>
          <a:fontRef idx="minor">
            <a:schemeClr val="tx1"/>
          </a:fontRef>
        </p:style>
      </p:cxnSp>
      <p:cxnSp>
        <p:nvCxnSpPr>
          <p:cNvPr id="29" name="28 Conector recto"/>
          <p:cNvCxnSpPr>
            <a:stCxn id="7" idx="2"/>
            <a:endCxn id="13" idx="0"/>
          </p:cNvCxnSpPr>
          <p:nvPr/>
        </p:nvCxnSpPr>
        <p:spPr>
          <a:xfrm rot="5400000">
            <a:off x="4321967" y="1107265"/>
            <a:ext cx="214314" cy="0"/>
          </a:xfrm>
          <a:prstGeom prst="line">
            <a:avLst/>
          </a:prstGeom>
        </p:spPr>
        <p:style>
          <a:lnRef idx="1">
            <a:schemeClr val="dk1"/>
          </a:lnRef>
          <a:fillRef idx="0">
            <a:schemeClr val="dk1"/>
          </a:fillRef>
          <a:effectRef idx="0">
            <a:schemeClr val="dk1"/>
          </a:effectRef>
          <a:fontRef idx="minor">
            <a:schemeClr val="tx1"/>
          </a:fontRef>
        </p:style>
      </p:cxnSp>
      <p:cxnSp>
        <p:nvCxnSpPr>
          <p:cNvPr id="33" name="32 Conector recto"/>
          <p:cNvCxnSpPr>
            <a:endCxn id="14" idx="0"/>
          </p:cNvCxnSpPr>
          <p:nvPr/>
        </p:nvCxnSpPr>
        <p:spPr>
          <a:xfrm rot="5400000">
            <a:off x="6143636" y="1000108"/>
            <a:ext cx="428628" cy="0"/>
          </a:xfrm>
          <a:prstGeom prst="line">
            <a:avLst/>
          </a:prstGeom>
        </p:spPr>
        <p:style>
          <a:lnRef idx="1">
            <a:schemeClr val="dk1"/>
          </a:lnRef>
          <a:fillRef idx="0">
            <a:schemeClr val="dk1"/>
          </a:fillRef>
          <a:effectRef idx="0">
            <a:schemeClr val="dk1"/>
          </a:effectRef>
          <a:fontRef idx="minor">
            <a:schemeClr val="tx1"/>
          </a:fontRef>
        </p:style>
      </p:cxnSp>
      <p:cxnSp>
        <p:nvCxnSpPr>
          <p:cNvPr id="35" name="34 Conector recto"/>
          <p:cNvCxnSpPr>
            <a:endCxn id="15" idx="0"/>
          </p:cNvCxnSpPr>
          <p:nvPr/>
        </p:nvCxnSpPr>
        <p:spPr>
          <a:xfrm rot="5400000">
            <a:off x="7858148" y="1000108"/>
            <a:ext cx="428628"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43 Conector recto"/>
          <p:cNvCxnSpPr>
            <a:endCxn id="12" idx="0"/>
          </p:cNvCxnSpPr>
          <p:nvPr/>
        </p:nvCxnSpPr>
        <p:spPr>
          <a:xfrm>
            <a:off x="3203848" y="3284984"/>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42" name="41 Conector recto"/>
          <p:cNvCxnSpPr>
            <a:endCxn id="11" idx="0"/>
          </p:cNvCxnSpPr>
          <p:nvPr/>
        </p:nvCxnSpPr>
        <p:spPr>
          <a:xfrm>
            <a:off x="5796136" y="3284984"/>
            <a:ext cx="36004" cy="1152128"/>
          </a:xfrm>
          <a:prstGeom prst="line">
            <a:avLst/>
          </a:prstGeom>
        </p:spPr>
        <p:style>
          <a:lnRef idx="1">
            <a:schemeClr val="dk1"/>
          </a:lnRef>
          <a:fillRef idx="0">
            <a:schemeClr val="dk1"/>
          </a:fillRef>
          <a:effectRef idx="0">
            <a:schemeClr val="dk1"/>
          </a:effectRef>
          <a:fontRef idx="minor">
            <a:schemeClr val="tx1"/>
          </a:fontRef>
        </p:style>
      </p:cxnSp>
      <p:cxnSp>
        <p:nvCxnSpPr>
          <p:cNvPr id="33" name="32 Conector recto"/>
          <p:cNvCxnSpPr>
            <a:stCxn id="5" idx="2"/>
          </p:cNvCxnSpPr>
          <p:nvPr/>
        </p:nvCxnSpPr>
        <p:spPr>
          <a:xfrm flipH="1">
            <a:off x="4499992" y="773996"/>
            <a:ext cx="4500" cy="1574884"/>
          </a:xfrm>
          <a:prstGeom prst="line">
            <a:avLst/>
          </a:prstGeom>
        </p:spPr>
        <p:style>
          <a:lnRef idx="1">
            <a:schemeClr val="dk1"/>
          </a:lnRef>
          <a:fillRef idx="0">
            <a:schemeClr val="dk1"/>
          </a:fillRef>
          <a:effectRef idx="0">
            <a:schemeClr val="dk1"/>
          </a:effectRef>
          <a:fontRef idx="minor">
            <a:schemeClr val="tx1"/>
          </a:fontRef>
        </p:style>
      </p:cxnSp>
      <p:sp>
        <p:nvSpPr>
          <p:cNvPr id="5" name="4 Rectángulo"/>
          <p:cNvSpPr/>
          <p:nvPr/>
        </p:nvSpPr>
        <p:spPr>
          <a:xfrm>
            <a:off x="3131840" y="404664"/>
            <a:ext cx="274530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es-ES" dirty="0" smtClean="0"/>
              <a:t>DESARROLLO MOTOR </a:t>
            </a:r>
            <a:endParaRPr lang="es-ES" dirty="0"/>
          </a:p>
        </p:txBody>
      </p:sp>
      <p:sp>
        <p:nvSpPr>
          <p:cNvPr id="6" name="5 Rectángulo"/>
          <p:cNvSpPr/>
          <p:nvPr/>
        </p:nvSpPr>
        <p:spPr>
          <a:xfrm>
            <a:off x="1691680" y="908720"/>
            <a:ext cx="6336704"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s-ES" sz="1600" dirty="0" err="1" smtClean="0"/>
              <a:t>Lopategui</a:t>
            </a:r>
            <a:r>
              <a:rPr lang="es-ES" sz="1600" dirty="0" smtClean="0"/>
              <a:t> (2001) el estudio del aprendizaje y desarrollo de las habilidades motoras básicas ya sean finas o gruesas. Forma parte del desarrollo humano por la integración del organismo con el medio y la esfera social </a:t>
            </a:r>
          </a:p>
        </p:txBody>
      </p:sp>
      <p:sp>
        <p:nvSpPr>
          <p:cNvPr id="7" name="6 Rectángulo"/>
          <p:cNvSpPr/>
          <p:nvPr/>
        </p:nvSpPr>
        <p:spPr>
          <a:xfrm>
            <a:off x="2267744" y="2060848"/>
            <a:ext cx="47525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s-ES" dirty="0" smtClean="0"/>
              <a:t>HABILIDADES MOTRICES  BASICAS</a:t>
            </a:r>
            <a:endParaRPr lang="es-ES" dirty="0"/>
          </a:p>
        </p:txBody>
      </p:sp>
      <p:sp>
        <p:nvSpPr>
          <p:cNvPr id="8" name="7 CuadroTexto"/>
          <p:cNvSpPr txBox="1"/>
          <p:nvPr/>
        </p:nvSpPr>
        <p:spPr>
          <a:xfrm>
            <a:off x="2339752" y="3429000"/>
            <a:ext cx="18722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LOCOMOCION</a:t>
            </a:r>
            <a:endParaRPr lang="es-ES" dirty="0"/>
          </a:p>
        </p:txBody>
      </p:sp>
      <p:sp>
        <p:nvSpPr>
          <p:cNvPr id="9" name="8 CuadroTexto"/>
          <p:cNvSpPr txBox="1"/>
          <p:nvPr/>
        </p:nvSpPr>
        <p:spPr>
          <a:xfrm>
            <a:off x="4860032" y="3429000"/>
            <a:ext cx="20882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MANIPULACION </a:t>
            </a:r>
            <a:endParaRPr lang="es-ES" dirty="0"/>
          </a:p>
        </p:txBody>
      </p:sp>
      <p:sp>
        <p:nvSpPr>
          <p:cNvPr id="11" name="10 CuadroTexto"/>
          <p:cNvSpPr txBox="1"/>
          <p:nvPr/>
        </p:nvSpPr>
        <p:spPr>
          <a:xfrm>
            <a:off x="4644008" y="4437112"/>
            <a:ext cx="23762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Proyección-lanzar</a:t>
            </a:r>
          </a:p>
          <a:p>
            <a:pPr algn="ctr"/>
            <a:r>
              <a:rPr lang="es-ES" dirty="0" smtClean="0"/>
              <a:t>Recepción-capturar</a:t>
            </a:r>
            <a:endParaRPr lang="es-ES" dirty="0"/>
          </a:p>
        </p:txBody>
      </p:sp>
      <p:sp>
        <p:nvSpPr>
          <p:cNvPr id="12" name="11 CuadroTexto"/>
          <p:cNvSpPr txBox="1"/>
          <p:nvPr/>
        </p:nvSpPr>
        <p:spPr>
          <a:xfrm>
            <a:off x="2267744" y="3933056"/>
            <a:ext cx="187220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Caminar </a:t>
            </a:r>
          </a:p>
          <a:p>
            <a:pPr algn="ctr"/>
            <a:r>
              <a:rPr lang="es-ES" dirty="0" smtClean="0"/>
              <a:t>Correr</a:t>
            </a:r>
          </a:p>
          <a:p>
            <a:pPr algn="ctr"/>
            <a:r>
              <a:rPr lang="es-ES" dirty="0" smtClean="0"/>
              <a:t>Trepar</a:t>
            </a:r>
          </a:p>
          <a:p>
            <a:pPr algn="ctr"/>
            <a:r>
              <a:rPr lang="es-ES" dirty="0" smtClean="0"/>
              <a:t>Reptar </a:t>
            </a:r>
          </a:p>
          <a:p>
            <a:pPr algn="ctr"/>
            <a:r>
              <a:rPr lang="es-ES" dirty="0" smtClean="0"/>
              <a:t>Escalar</a:t>
            </a:r>
          </a:p>
          <a:p>
            <a:pPr algn="ctr"/>
            <a:r>
              <a:rPr lang="es-ES" dirty="0" err="1" smtClean="0"/>
              <a:t>Cuadrupedia</a:t>
            </a:r>
            <a:r>
              <a:rPr lang="es-ES" dirty="0" smtClean="0"/>
              <a:t> </a:t>
            </a:r>
          </a:p>
          <a:p>
            <a:pPr algn="ctr"/>
            <a:r>
              <a:rPr lang="es-ES" dirty="0" smtClean="0"/>
              <a:t>Saltar </a:t>
            </a:r>
          </a:p>
          <a:p>
            <a:endParaRPr lang="es-ES" dirty="0"/>
          </a:p>
        </p:txBody>
      </p:sp>
      <p:pic>
        <p:nvPicPr>
          <p:cNvPr id="14" name="13 Imagen" descr="caminar.jpg"/>
          <p:cNvPicPr>
            <a:picLocks noChangeAspect="1"/>
          </p:cNvPicPr>
          <p:nvPr/>
        </p:nvPicPr>
        <p:blipFill>
          <a:blip r:embed="rId2" cstate="print"/>
          <a:stretch>
            <a:fillRect/>
          </a:stretch>
        </p:blipFill>
        <p:spPr>
          <a:xfrm>
            <a:off x="0" y="2348880"/>
            <a:ext cx="971600" cy="1545727"/>
          </a:xfrm>
          <a:prstGeom prst="rect">
            <a:avLst/>
          </a:prstGeom>
        </p:spPr>
      </p:pic>
      <p:pic>
        <p:nvPicPr>
          <p:cNvPr id="15" name="14 Imagen" descr="correr.gif"/>
          <p:cNvPicPr>
            <a:picLocks noChangeAspect="1"/>
          </p:cNvPicPr>
          <p:nvPr/>
        </p:nvPicPr>
        <p:blipFill>
          <a:blip r:embed="rId3" cstate="print"/>
          <a:stretch>
            <a:fillRect/>
          </a:stretch>
        </p:blipFill>
        <p:spPr>
          <a:xfrm>
            <a:off x="251520" y="4797152"/>
            <a:ext cx="917382" cy="936104"/>
          </a:xfrm>
          <a:prstGeom prst="rect">
            <a:avLst/>
          </a:prstGeom>
        </p:spPr>
      </p:pic>
      <p:pic>
        <p:nvPicPr>
          <p:cNvPr id="16" name="15 Imagen" descr="trepar.gif"/>
          <p:cNvPicPr>
            <a:picLocks noChangeAspect="1"/>
          </p:cNvPicPr>
          <p:nvPr/>
        </p:nvPicPr>
        <p:blipFill>
          <a:blip r:embed="rId4" cstate="print"/>
          <a:stretch>
            <a:fillRect/>
          </a:stretch>
        </p:blipFill>
        <p:spPr>
          <a:xfrm>
            <a:off x="7887133" y="2348880"/>
            <a:ext cx="1256867" cy="1728192"/>
          </a:xfrm>
          <a:prstGeom prst="rect">
            <a:avLst/>
          </a:prstGeom>
        </p:spPr>
      </p:pic>
      <p:pic>
        <p:nvPicPr>
          <p:cNvPr id="17" name="16 Imagen" descr="gatear.gif"/>
          <p:cNvPicPr>
            <a:picLocks noChangeAspect="1"/>
          </p:cNvPicPr>
          <p:nvPr/>
        </p:nvPicPr>
        <p:blipFill>
          <a:blip r:embed="rId5" cstate="print"/>
          <a:stretch>
            <a:fillRect/>
          </a:stretch>
        </p:blipFill>
        <p:spPr>
          <a:xfrm>
            <a:off x="179512" y="260648"/>
            <a:ext cx="1143000" cy="1143000"/>
          </a:xfrm>
          <a:prstGeom prst="rect">
            <a:avLst/>
          </a:prstGeom>
        </p:spPr>
      </p:pic>
      <p:pic>
        <p:nvPicPr>
          <p:cNvPr id="18" name="17 Imagen" descr="saltar.gif"/>
          <p:cNvPicPr>
            <a:picLocks noChangeAspect="1"/>
          </p:cNvPicPr>
          <p:nvPr/>
        </p:nvPicPr>
        <p:blipFill>
          <a:blip r:embed="rId6" cstate="print"/>
          <a:stretch>
            <a:fillRect/>
          </a:stretch>
        </p:blipFill>
        <p:spPr>
          <a:xfrm>
            <a:off x="7020272" y="0"/>
            <a:ext cx="2599556" cy="1890586"/>
          </a:xfrm>
          <a:prstGeom prst="rect">
            <a:avLst/>
          </a:prstGeom>
        </p:spPr>
      </p:pic>
      <p:pic>
        <p:nvPicPr>
          <p:cNvPr id="19" name="18 Imagen" descr="lanzar.gif"/>
          <p:cNvPicPr>
            <a:picLocks noChangeAspect="1"/>
          </p:cNvPicPr>
          <p:nvPr/>
        </p:nvPicPr>
        <p:blipFill>
          <a:blip r:embed="rId7" cstate="print"/>
          <a:stretch>
            <a:fillRect/>
          </a:stretch>
        </p:blipFill>
        <p:spPr>
          <a:xfrm>
            <a:off x="7566086" y="4653136"/>
            <a:ext cx="1577914" cy="1152128"/>
          </a:xfrm>
          <a:prstGeom prst="rect">
            <a:avLst/>
          </a:prstGeom>
        </p:spPr>
      </p:pic>
      <p:sp>
        <p:nvSpPr>
          <p:cNvPr id="38" name="37 Rectángulo"/>
          <p:cNvSpPr/>
          <p:nvPr/>
        </p:nvSpPr>
        <p:spPr>
          <a:xfrm>
            <a:off x="1691680" y="2564904"/>
            <a:ext cx="6264696"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1400" dirty="0" smtClean="0"/>
              <a:t>Actividades motoras básicas úsales de la motricidad humana que se realizan según patrones característicos aparecen desde el nacimiento y evolucionan  conjuntamente</a:t>
            </a:r>
            <a:endParaRPr lang="es-E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p:cNvCxnSpPr/>
          <p:nvPr/>
        </p:nvCxnSpPr>
        <p:spPr>
          <a:xfrm flipV="1">
            <a:off x="1187624" y="260648"/>
            <a:ext cx="6696744" cy="72008"/>
          </a:xfrm>
          <a:prstGeom prst="line">
            <a:avLst/>
          </a:prstGeom>
        </p:spPr>
        <p:style>
          <a:lnRef idx="1">
            <a:schemeClr val="dk1"/>
          </a:lnRef>
          <a:fillRef idx="0">
            <a:schemeClr val="dk1"/>
          </a:fillRef>
          <a:effectRef idx="0">
            <a:schemeClr val="dk1"/>
          </a:effectRef>
          <a:fontRef idx="minor">
            <a:schemeClr val="tx1"/>
          </a:fontRef>
        </p:style>
      </p:cxnSp>
      <p:sp>
        <p:nvSpPr>
          <p:cNvPr id="4" name="3 Rectángulo"/>
          <p:cNvSpPr/>
          <p:nvPr/>
        </p:nvSpPr>
        <p:spPr>
          <a:xfrm>
            <a:off x="2267744" y="0"/>
            <a:ext cx="47525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s-ES" dirty="0" smtClean="0"/>
              <a:t>HABILIDADES MOTRICES  BASICAS EN EL DESARROLLO DEL NIÑO </a:t>
            </a:r>
            <a:endParaRPr lang="es-ES" dirty="0"/>
          </a:p>
        </p:txBody>
      </p:sp>
      <p:sp>
        <p:nvSpPr>
          <p:cNvPr id="5" name="4 CuadroTexto"/>
          <p:cNvSpPr txBox="1"/>
          <p:nvPr/>
        </p:nvSpPr>
        <p:spPr>
          <a:xfrm>
            <a:off x="827584" y="764704"/>
            <a:ext cx="18722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LOCOMOCION</a:t>
            </a:r>
            <a:endParaRPr lang="es-ES" dirty="0"/>
          </a:p>
        </p:txBody>
      </p:sp>
      <p:sp>
        <p:nvSpPr>
          <p:cNvPr id="6" name="5 CuadroTexto"/>
          <p:cNvSpPr txBox="1"/>
          <p:nvPr/>
        </p:nvSpPr>
        <p:spPr>
          <a:xfrm>
            <a:off x="6516216" y="764704"/>
            <a:ext cx="20882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MANIPULACION </a:t>
            </a:r>
            <a:endParaRPr lang="es-ES" dirty="0"/>
          </a:p>
        </p:txBody>
      </p:sp>
      <p:sp>
        <p:nvSpPr>
          <p:cNvPr id="7" name="6 CuadroTexto"/>
          <p:cNvSpPr txBox="1"/>
          <p:nvPr/>
        </p:nvSpPr>
        <p:spPr>
          <a:xfrm>
            <a:off x="179512" y="1340768"/>
            <a:ext cx="18722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CARRERA: </a:t>
            </a:r>
          </a:p>
          <a:p>
            <a:pPr algn="ctr"/>
            <a:r>
              <a:rPr lang="es-ES" dirty="0" smtClean="0"/>
              <a:t>18-20 meses accidental   </a:t>
            </a:r>
          </a:p>
          <a:p>
            <a:pPr algn="ctr"/>
            <a:r>
              <a:rPr lang="es-ES" dirty="0" smtClean="0"/>
              <a:t>5 años</a:t>
            </a:r>
            <a:endParaRPr lang="es-ES" dirty="0"/>
          </a:p>
        </p:txBody>
      </p:sp>
      <p:sp>
        <p:nvSpPr>
          <p:cNvPr id="9" name="8 CuadroTexto"/>
          <p:cNvSpPr txBox="1"/>
          <p:nvPr/>
        </p:nvSpPr>
        <p:spPr>
          <a:xfrm>
            <a:off x="2483768" y="1340768"/>
            <a:ext cx="20162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SALTO: </a:t>
            </a:r>
          </a:p>
          <a:p>
            <a:pPr algn="ctr"/>
            <a:r>
              <a:rPr lang="es-ES" dirty="0" smtClean="0"/>
              <a:t>3 años saltan con pies unidos</a:t>
            </a:r>
          </a:p>
          <a:p>
            <a:pPr algn="ctr"/>
            <a:r>
              <a:rPr lang="es-ES" dirty="0" smtClean="0"/>
              <a:t>4 con un solo pie  </a:t>
            </a:r>
            <a:endParaRPr lang="es-ES" dirty="0"/>
          </a:p>
        </p:txBody>
      </p:sp>
      <p:sp>
        <p:nvSpPr>
          <p:cNvPr id="10" name="9 CuadroTexto"/>
          <p:cNvSpPr txBox="1"/>
          <p:nvPr/>
        </p:nvSpPr>
        <p:spPr>
          <a:xfrm>
            <a:off x="6804248" y="1700808"/>
            <a:ext cx="187220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LANZAR Y CAPTURAR </a:t>
            </a:r>
          </a:p>
          <a:p>
            <a:pPr algn="ctr"/>
            <a:r>
              <a:rPr lang="es-ES" dirty="0" smtClean="0"/>
              <a:t>3 años dirección de lanzar pero capturan torpemente </a:t>
            </a:r>
          </a:p>
          <a:p>
            <a:pPr algn="ctr"/>
            <a:r>
              <a:rPr lang="es-ES" dirty="0" smtClean="0"/>
              <a:t>4 años lanzan con </a:t>
            </a:r>
            <a:r>
              <a:rPr lang="es-ES" dirty="0" err="1" smtClean="0"/>
              <a:t>punteria</a:t>
            </a:r>
            <a:r>
              <a:rPr lang="es-ES" dirty="0" smtClean="0"/>
              <a:t> </a:t>
            </a:r>
            <a:endParaRPr lang="es-ES" dirty="0"/>
          </a:p>
        </p:txBody>
      </p:sp>
      <p:sp>
        <p:nvSpPr>
          <p:cNvPr id="11" name="10 CuadroTexto"/>
          <p:cNvSpPr txBox="1"/>
          <p:nvPr/>
        </p:nvSpPr>
        <p:spPr>
          <a:xfrm>
            <a:off x="2555776" y="2780928"/>
            <a:ext cx="187220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ESCALAR</a:t>
            </a:r>
          </a:p>
          <a:p>
            <a:pPr algn="ctr"/>
            <a:r>
              <a:rPr lang="es-ES" dirty="0" smtClean="0"/>
              <a:t>3años bajan y suben solos</a:t>
            </a:r>
          </a:p>
          <a:p>
            <a:pPr algn="ctr"/>
            <a:r>
              <a:rPr lang="es-ES" dirty="0" smtClean="0"/>
              <a:t>4años con objetos</a:t>
            </a:r>
          </a:p>
        </p:txBody>
      </p:sp>
      <p:sp>
        <p:nvSpPr>
          <p:cNvPr id="14" name="13 CuadroTexto"/>
          <p:cNvSpPr txBox="1"/>
          <p:nvPr/>
        </p:nvSpPr>
        <p:spPr>
          <a:xfrm>
            <a:off x="2627784" y="4437112"/>
            <a:ext cx="187220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CUADRUPEDIA</a:t>
            </a:r>
          </a:p>
          <a:p>
            <a:pPr algn="ctr"/>
            <a:r>
              <a:rPr lang="es-ES" dirty="0" smtClean="0"/>
              <a:t>9 y 10 meses </a:t>
            </a:r>
          </a:p>
          <a:p>
            <a:pPr algn="ctr"/>
            <a:r>
              <a:rPr lang="es-ES" dirty="0" smtClean="0"/>
              <a:t>11 meses CAMINA </a:t>
            </a:r>
          </a:p>
          <a:p>
            <a:pPr algn="ctr"/>
            <a:endParaRPr lang="es-ES" dirty="0" smtClean="0"/>
          </a:p>
          <a:p>
            <a:pPr algn="ctr"/>
            <a:endParaRPr lang="es-ES" dirty="0"/>
          </a:p>
        </p:txBody>
      </p:sp>
      <p:sp>
        <p:nvSpPr>
          <p:cNvPr id="15" name="14 CuadroTexto"/>
          <p:cNvSpPr txBox="1"/>
          <p:nvPr/>
        </p:nvSpPr>
        <p:spPr>
          <a:xfrm>
            <a:off x="323528" y="4725144"/>
            <a:ext cx="18722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REPAR</a:t>
            </a:r>
          </a:p>
          <a:p>
            <a:pPr algn="ctr"/>
            <a:r>
              <a:rPr lang="es-ES" dirty="0" smtClean="0"/>
              <a:t>Se desplazan por el suelo 6-8 meses </a:t>
            </a:r>
          </a:p>
        </p:txBody>
      </p:sp>
      <p:sp>
        <p:nvSpPr>
          <p:cNvPr id="16" name="15 CuadroTexto"/>
          <p:cNvSpPr txBox="1"/>
          <p:nvPr/>
        </p:nvSpPr>
        <p:spPr>
          <a:xfrm>
            <a:off x="251520" y="2780928"/>
            <a:ext cx="187220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TREPAR</a:t>
            </a:r>
          </a:p>
          <a:p>
            <a:pPr algn="ctr"/>
            <a:r>
              <a:rPr lang="es-ES" dirty="0" smtClean="0"/>
              <a:t>15 meses cuando los niños son capaces de subir</a:t>
            </a:r>
          </a:p>
        </p:txBody>
      </p:sp>
      <p:cxnSp>
        <p:nvCxnSpPr>
          <p:cNvPr id="20" name="19 Conector recto de flecha"/>
          <p:cNvCxnSpPr/>
          <p:nvPr/>
        </p:nvCxnSpPr>
        <p:spPr>
          <a:xfrm>
            <a:off x="1187624" y="332656"/>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20 Conector recto de flecha"/>
          <p:cNvCxnSpPr/>
          <p:nvPr/>
        </p:nvCxnSpPr>
        <p:spPr>
          <a:xfrm>
            <a:off x="7884368" y="260648"/>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CAPITULO III</a:t>
            </a:r>
            <a:br>
              <a:rPr lang="es-ES" dirty="0" smtClean="0"/>
            </a:br>
            <a:r>
              <a:rPr lang="es-ES" dirty="0" smtClean="0"/>
              <a:t>METODOLOGIA</a:t>
            </a:r>
            <a:endParaRPr lang="es-ES" dirty="0"/>
          </a:p>
        </p:txBody>
      </p:sp>
      <p:graphicFrame>
        <p:nvGraphicFramePr>
          <p:cNvPr id="4" name="3 Diagrama"/>
          <p:cNvGraphicFramePr/>
          <p:nvPr/>
        </p:nvGraphicFramePr>
        <p:xfrm>
          <a:off x="1524000" y="1397000"/>
          <a:ext cx="672040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275856" y="332656"/>
            <a:ext cx="2664296" cy="936104"/>
          </a:xfrm>
          <a:prstGeom prst="round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solidFill>
                  <a:schemeClr val="bg1"/>
                </a:solidFill>
              </a:rPr>
              <a:t>POBLACIÓN Y MUESTRA</a:t>
            </a:r>
            <a:endParaRPr lang="es-ES" b="1" dirty="0">
              <a:solidFill>
                <a:schemeClr val="bg1"/>
              </a:solidFill>
            </a:endParaRPr>
          </a:p>
        </p:txBody>
      </p:sp>
      <p:sp>
        <p:nvSpPr>
          <p:cNvPr id="26627" name="Rectangle 3"/>
          <p:cNvSpPr>
            <a:spLocks noChangeArrowheads="1"/>
          </p:cNvSpPr>
          <p:nvPr/>
        </p:nvSpPr>
        <p:spPr bwMode="auto">
          <a:xfrm>
            <a:off x="0" y="495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0" name="Rectangle 6"/>
          <p:cNvSpPr>
            <a:spLocks noChangeArrowheads="1"/>
          </p:cNvSpPr>
          <p:nvPr/>
        </p:nvSpPr>
        <p:spPr bwMode="auto">
          <a:xfrm>
            <a:off x="0" y="495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3" name="Rectangle 9"/>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6" name="Rectangle 12"/>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9" name="Rectangle 1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3" name="Rectangle 19"/>
          <p:cNvSpPr>
            <a:spLocks noChangeArrowheads="1"/>
          </p:cNvSpPr>
          <p:nvPr/>
        </p:nvSpPr>
        <p:spPr bwMode="auto">
          <a:xfrm>
            <a:off x="0" y="495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6" name="Rectangle 22"/>
          <p:cNvSpPr>
            <a:spLocks noChangeArrowheads="1"/>
          </p:cNvSpPr>
          <p:nvPr/>
        </p:nvSpPr>
        <p:spPr bwMode="auto">
          <a:xfrm>
            <a:off x="0" y="495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6647" name="Object 23"/>
          <p:cNvGraphicFramePr>
            <a:graphicFrameLocks noChangeAspect="1"/>
          </p:cNvGraphicFramePr>
          <p:nvPr/>
        </p:nvGraphicFramePr>
        <p:xfrm>
          <a:off x="4067944" y="2276872"/>
          <a:ext cx="1168400" cy="444500"/>
        </p:xfrm>
        <a:graphic>
          <a:graphicData uri="http://schemas.openxmlformats.org/presentationml/2006/ole">
            <mc:AlternateContent xmlns:mc="http://schemas.openxmlformats.org/markup-compatibility/2006">
              <mc:Choice xmlns:v="urn:schemas-microsoft-com:vml" Requires="v">
                <p:oleObj spid="_x0000_s26649" name="Ecuación" r:id="rId4" imgW="1168200" imgH="444240" progId="Equation.3">
                  <p:embed/>
                </p:oleObj>
              </mc:Choice>
              <mc:Fallback>
                <p:oleObj name="Ecuación" r:id="rId4" imgW="1168200" imgH="44424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276872"/>
                        <a:ext cx="1168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33 Elipse"/>
          <p:cNvSpPr/>
          <p:nvPr/>
        </p:nvSpPr>
        <p:spPr>
          <a:xfrm>
            <a:off x="3923928" y="1556792"/>
            <a:ext cx="1512168" cy="3600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chemeClr val="tx1"/>
                </a:solidFill>
              </a:rPr>
              <a:t>Fórmula</a:t>
            </a:r>
            <a:endParaRPr lang="es-ES" dirty="0">
              <a:solidFill>
                <a:schemeClr val="tx1"/>
              </a:solidFill>
            </a:endParaRPr>
          </a:p>
        </p:txBody>
      </p:sp>
      <p:sp>
        <p:nvSpPr>
          <p:cNvPr id="37" name="36 Rectángulo"/>
          <p:cNvSpPr/>
          <p:nvPr/>
        </p:nvSpPr>
        <p:spPr>
          <a:xfrm>
            <a:off x="3491880" y="3212976"/>
            <a:ext cx="2736304" cy="26642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indent="449263" algn="just" fontAlgn="base">
              <a:spcBef>
                <a:spcPct val="0"/>
              </a:spcBef>
              <a:spcAft>
                <a:spcPct val="0"/>
              </a:spcAft>
            </a:pPr>
            <a:endParaRPr lang="es-ES_tradnl" sz="2400" dirty="0" smtClean="0">
              <a:solidFill>
                <a:schemeClr val="tx1"/>
              </a:solidFill>
              <a:latin typeface="Times New Roman" pitchFamily="18" charset="0"/>
              <a:ea typeface="Calibri" pitchFamily="34" charset="0"/>
              <a:cs typeface="Times New Roman" pitchFamily="18" charset="0"/>
            </a:endParaRPr>
          </a:p>
          <a:p>
            <a:pPr lvl="0" indent="449263" algn="just" fontAlgn="base">
              <a:spcBef>
                <a:spcPct val="0"/>
              </a:spcBef>
              <a:spcAft>
                <a:spcPct val="0"/>
              </a:spcAft>
            </a:pPr>
            <a:r>
              <a:rPr lang="es-ES_tradnl" sz="2400" dirty="0" smtClean="0">
                <a:solidFill>
                  <a:schemeClr val="tx1"/>
                </a:solidFill>
                <a:latin typeface="Times New Roman" pitchFamily="18" charset="0"/>
                <a:ea typeface="Calibri" pitchFamily="34" charset="0"/>
                <a:cs typeface="Times New Roman" pitchFamily="18" charset="0"/>
              </a:rPr>
              <a:t>n =      </a:t>
            </a:r>
            <a:r>
              <a:rPr lang="es-ES_tradnl" sz="2400" u="sng" dirty="0" smtClean="0">
                <a:solidFill>
                  <a:schemeClr val="tx1"/>
                </a:solidFill>
                <a:latin typeface="Times New Roman" pitchFamily="18" charset="0"/>
                <a:ea typeface="Calibri" pitchFamily="34" charset="0"/>
                <a:cs typeface="Times New Roman" pitchFamily="18" charset="0"/>
              </a:rPr>
              <a:t>3000</a:t>
            </a:r>
            <a:endParaRPr lang="es-ES" sz="2400" dirty="0" smtClean="0">
              <a:solidFill>
                <a:schemeClr val="tx1"/>
              </a:solidFill>
              <a:latin typeface="Arial" pitchFamily="34" charset="0"/>
              <a:cs typeface="Arial" pitchFamily="34" charset="0"/>
            </a:endParaRPr>
          </a:p>
          <a:p>
            <a:pPr lvl="0" indent="468313" algn="just" eaLnBrk="0" fontAlgn="base" hangingPunct="0">
              <a:spcBef>
                <a:spcPct val="0"/>
              </a:spcBef>
              <a:spcAft>
                <a:spcPct val="0"/>
              </a:spcAft>
            </a:pPr>
            <a:r>
              <a:rPr lang="es-ES" sz="2400" dirty="0" smtClean="0">
                <a:solidFill>
                  <a:schemeClr val="tx1"/>
                </a:solidFill>
                <a:latin typeface="Times New Roman" pitchFamily="18" charset="0"/>
                <a:ea typeface="Calibri" pitchFamily="34" charset="0"/>
                <a:cs typeface="Times New Roman" pitchFamily="18" charset="0"/>
              </a:rPr>
              <a:t>          8,4975</a:t>
            </a:r>
          </a:p>
          <a:p>
            <a:pPr lvl="0" indent="468313" algn="just" eaLnBrk="0" fontAlgn="base" hangingPunct="0">
              <a:spcBef>
                <a:spcPct val="0"/>
              </a:spcBef>
              <a:spcAft>
                <a:spcPct val="0"/>
              </a:spcAft>
            </a:pPr>
            <a:endParaRPr lang="es-ES" sz="2400" dirty="0" smtClean="0">
              <a:solidFill>
                <a:schemeClr val="tx1"/>
              </a:solidFill>
              <a:latin typeface="Times New Roman" pitchFamily="18" charset="0"/>
              <a:ea typeface="Calibri" pitchFamily="34" charset="0"/>
              <a:cs typeface="Times New Roman" pitchFamily="18" charset="0"/>
            </a:endParaRPr>
          </a:p>
          <a:p>
            <a:pPr lvl="0" indent="468313" algn="just" eaLnBrk="0" fontAlgn="base" hangingPunct="0">
              <a:spcBef>
                <a:spcPct val="0"/>
              </a:spcBef>
              <a:spcAft>
                <a:spcPct val="0"/>
              </a:spcAft>
            </a:pPr>
            <a:r>
              <a:rPr lang="es-ES" sz="2400" dirty="0" smtClean="0">
                <a:solidFill>
                  <a:schemeClr val="tx1"/>
                </a:solidFill>
                <a:latin typeface="Times New Roman" pitchFamily="18" charset="0"/>
                <a:ea typeface="Calibri" pitchFamily="34" charset="0"/>
                <a:cs typeface="Times New Roman" pitchFamily="18" charset="0"/>
              </a:rPr>
              <a:t>n = 353</a:t>
            </a:r>
            <a:endParaRPr lang="es-ES" sz="2400" dirty="0" smtClean="0">
              <a:solidFill>
                <a:schemeClr val="tx1"/>
              </a:solidFill>
              <a:latin typeface="Arial" pitchFamily="34" charset="0"/>
              <a:cs typeface="Arial" pitchFamily="34" charset="0"/>
            </a:endParaRPr>
          </a:p>
        </p:txBody>
      </p:sp>
      <p:graphicFrame>
        <p:nvGraphicFramePr>
          <p:cNvPr id="26648" name="Object 24"/>
          <p:cNvGraphicFramePr>
            <a:graphicFrameLocks noChangeAspect="1"/>
          </p:cNvGraphicFramePr>
          <p:nvPr/>
        </p:nvGraphicFramePr>
        <p:xfrm>
          <a:off x="3851920" y="3356992"/>
          <a:ext cx="1920289" cy="648072"/>
        </p:xfrm>
        <a:graphic>
          <a:graphicData uri="http://schemas.openxmlformats.org/presentationml/2006/ole">
            <mc:AlternateContent xmlns:mc="http://schemas.openxmlformats.org/markup-compatibility/2006">
              <mc:Choice xmlns:v="urn:schemas-microsoft-com:vml" Requires="v">
                <p:oleObj spid="_x0000_s26650" name="Ecuación" r:id="rId6" imgW="1295280" imgH="431640" progId="Equation.3">
                  <p:embed/>
                </p:oleObj>
              </mc:Choice>
              <mc:Fallback>
                <p:oleObj name="Ecuación" r:id="rId6" imgW="1295280" imgH="43164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356992"/>
                        <a:ext cx="1920289"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9" name="Rectangle 25"/>
          <p:cNvSpPr>
            <a:spLocks noChangeArrowheads="1"/>
          </p:cNvSpPr>
          <p:nvPr/>
        </p:nvSpPr>
        <p:spPr bwMode="auto">
          <a:xfrm>
            <a:off x="467544" y="908720"/>
            <a:ext cx="2771800" cy="2523768"/>
          </a:xfrm>
          <a:prstGeom prst="rect">
            <a:avLst/>
          </a:prstGeom>
          <a:ln>
            <a:headEnd/>
            <a:tailEnd/>
          </a:ln>
          <a:scene3d>
            <a:camera prst="isometricOffAxis1Right"/>
            <a:lightRig rig="threePt" dir="t"/>
          </a:scene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68313"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es-ES_tradnl"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nde: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68313"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Muestra a calcular</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68313"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Tama</a:t>
            </a:r>
            <a:r>
              <a:rPr kumimoji="0" lang="es-ES_tradnl" sz="20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del Universo3000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68313" algn="l" defTabSz="914400" rtl="0" eaLnBrk="0" fontAlgn="base" latinLnBrk="0" hangingPunct="0">
              <a:lnSpc>
                <a:spcPct val="100000"/>
              </a:lnSpc>
              <a:spcBef>
                <a:spcPct val="0"/>
              </a:spcBef>
              <a:spcAft>
                <a:spcPct val="0"/>
              </a:spcAft>
              <a:buClrTx/>
              <a:buSzTx/>
              <a:buFontTx/>
              <a:buNone/>
              <a:tabLst>
                <a:tab pos="2700338" algn="ctr"/>
                <a:tab pos="5400675" algn="r"/>
              </a:tabLst>
            </a:pPr>
            <a:r>
              <a:rPr kumimoji="0" lang="es-ES_tradnl"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Margen de error (5%)</a:t>
            </a:r>
          </a:p>
          <a:p>
            <a:pPr marL="0" marR="0" lvl="0" indent="468313" algn="l" defTabSz="914400" rtl="0" eaLnBrk="0" fontAlgn="base" latinLnBrk="0" hangingPunct="0">
              <a:lnSpc>
                <a:spcPct val="100000"/>
              </a:lnSpc>
              <a:spcBef>
                <a:spcPct val="0"/>
              </a:spcBef>
              <a:spcAft>
                <a:spcPct val="0"/>
              </a:spcAft>
              <a:buClrTx/>
              <a:buSzTx/>
              <a:buFontTx/>
              <a:buNone/>
              <a:tabLst>
                <a:tab pos="2700338" algn="ctr"/>
                <a:tab pos="5400675" algn="r"/>
              </a:tabLst>
            </a:pP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76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043608" y="188640"/>
          <a:ext cx="6876256" cy="5923788"/>
        </p:xfrm>
        <a:graphic>
          <a:graphicData uri="http://schemas.openxmlformats.org/drawingml/2006/table">
            <a:tbl>
              <a:tblPr/>
              <a:tblGrid>
                <a:gridCol w="1295526"/>
                <a:gridCol w="1594494"/>
                <a:gridCol w="1970209"/>
                <a:gridCol w="1058184"/>
                <a:gridCol w="957843"/>
              </a:tblGrid>
              <a:tr h="343279">
                <a:tc rowSpan="20">
                  <a:txBody>
                    <a:bodyPr/>
                    <a:lstStyle/>
                    <a:p>
                      <a:pPr algn="l">
                        <a:lnSpc>
                          <a:spcPct val="115000"/>
                        </a:lnSpc>
                        <a:spcAft>
                          <a:spcPts val="0"/>
                        </a:spcAft>
                      </a:pPr>
                      <a:endParaRPr lang="es-ES" sz="800" dirty="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endParaRPr lang="es-ES" sz="800" b="1" dirty="0" smtClean="0">
                        <a:latin typeface="Calibri"/>
                        <a:ea typeface="Calibri"/>
                        <a:cs typeface="Times New Roman"/>
                      </a:endParaRPr>
                    </a:p>
                    <a:p>
                      <a:pPr algn="ctr">
                        <a:lnSpc>
                          <a:spcPct val="115000"/>
                        </a:lnSpc>
                        <a:spcAft>
                          <a:spcPts val="0"/>
                        </a:spcAft>
                      </a:pPr>
                      <a:r>
                        <a:rPr lang="es-ES" sz="1400" b="1" dirty="0" smtClean="0">
                          <a:latin typeface="Calibri"/>
                          <a:ea typeface="Calibri"/>
                          <a:cs typeface="Times New Roman"/>
                        </a:rPr>
                        <a:t>CUADRO DE ESTRATOS </a:t>
                      </a:r>
                    </a:p>
                    <a:p>
                      <a:pPr algn="ctr">
                        <a:lnSpc>
                          <a:spcPct val="115000"/>
                        </a:lnSpc>
                        <a:spcAft>
                          <a:spcPts val="0"/>
                        </a:spcAft>
                      </a:pPr>
                      <a:endParaRPr lang="es-ES" sz="1400" b="1" dirty="0" smtClean="0">
                        <a:latin typeface="Calibri"/>
                        <a:ea typeface="Calibri"/>
                        <a:cs typeface="Times New Roman"/>
                      </a:endParaRPr>
                    </a:p>
                    <a:p>
                      <a:pPr algn="ctr">
                        <a:lnSpc>
                          <a:spcPct val="115000"/>
                        </a:lnSpc>
                        <a:spcAft>
                          <a:spcPts val="0"/>
                        </a:spcAft>
                      </a:pPr>
                      <a:endParaRPr lang="es-ES" sz="1400" b="1" dirty="0" smtClean="0">
                        <a:latin typeface="Calibri"/>
                        <a:ea typeface="Calibri"/>
                        <a:cs typeface="Times New Roman"/>
                      </a:endParaRPr>
                    </a:p>
                    <a:p>
                      <a:pPr algn="ctr">
                        <a:lnSpc>
                          <a:spcPct val="115000"/>
                        </a:lnSpc>
                        <a:spcAft>
                          <a:spcPts val="0"/>
                        </a:spcAft>
                      </a:pPr>
                      <a:endParaRPr lang="es-ES" sz="1400" b="1" dirty="0" smtClean="0">
                        <a:latin typeface="Calibri"/>
                        <a:ea typeface="Calibri"/>
                        <a:cs typeface="Times New Roman"/>
                      </a:endParaRPr>
                    </a:p>
                    <a:p>
                      <a:pPr algn="ctr">
                        <a:lnSpc>
                          <a:spcPct val="115000"/>
                        </a:lnSpc>
                        <a:spcAft>
                          <a:spcPts val="0"/>
                        </a:spcAft>
                      </a:pPr>
                      <a:endParaRPr lang="es-ES" sz="1400" b="1" dirty="0" smtClean="0">
                        <a:latin typeface="Calibri"/>
                        <a:ea typeface="Calibri"/>
                        <a:cs typeface="Times New Roman"/>
                      </a:endParaRPr>
                    </a:p>
                    <a:p>
                      <a:pPr algn="ctr">
                        <a:lnSpc>
                          <a:spcPct val="115000"/>
                        </a:lnSpc>
                        <a:spcAft>
                          <a:spcPts val="0"/>
                        </a:spcAft>
                      </a:pPr>
                      <a:r>
                        <a:rPr lang="es-ES" sz="1400" b="1" dirty="0" smtClean="0">
                          <a:latin typeface="Calibri"/>
                          <a:ea typeface="Calibri"/>
                          <a:cs typeface="Times New Roman"/>
                        </a:rPr>
                        <a:t>PROVINCIA</a:t>
                      </a:r>
                    </a:p>
                    <a:p>
                      <a:pPr algn="ctr">
                        <a:lnSpc>
                          <a:spcPct val="115000"/>
                        </a:lnSpc>
                        <a:spcAft>
                          <a:spcPts val="0"/>
                        </a:spcAft>
                      </a:pPr>
                      <a:r>
                        <a:rPr lang="es-ES" sz="1400" b="1" dirty="0" smtClean="0">
                          <a:latin typeface="Calibri"/>
                          <a:ea typeface="Calibri"/>
                          <a:cs typeface="Times New Roman"/>
                        </a:rPr>
                        <a:t> </a:t>
                      </a:r>
                      <a:r>
                        <a:rPr lang="es-ES" sz="1400" b="1" dirty="0">
                          <a:latin typeface="Calibri"/>
                          <a:ea typeface="Calibri"/>
                          <a:cs typeface="Times New Roman"/>
                        </a:rPr>
                        <a:t>DE </a:t>
                      </a:r>
                      <a:endParaRPr lang="es-ES" sz="1400" b="1" dirty="0" smtClean="0">
                        <a:latin typeface="Calibri"/>
                        <a:ea typeface="Calibri"/>
                        <a:cs typeface="Times New Roman"/>
                      </a:endParaRPr>
                    </a:p>
                    <a:p>
                      <a:pPr algn="ctr">
                        <a:lnSpc>
                          <a:spcPct val="115000"/>
                        </a:lnSpc>
                        <a:spcAft>
                          <a:spcPts val="0"/>
                        </a:spcAft>
                      </a:pPr>
                      <a:r>
                        <a:rPr lang="es-ES" sz="1400" b="1" dirty="0" smtClean="0">
                          <a:latin typeface="Calibri"/>
                          <a:ea typeface="Calibri"/>
                          <a:cs typeface="Times New Roman"/>
                        </a:rPr>
                        <a:t>PICHINCHA</a:t>
                      </a:r>
                      <a:endParaRPr lang="es-ES" sz="14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300" b="1" dirty="0">
                          <a:solidFill>
                            <a:schemeClr val="tx1"/>
                          </a:solidFill>
                          <a:latin typeface="Calibri"/>
                          <a:ea typeface="Calibri"/>
                          <a:cs typeface="Times New Roman"/>
                        </a:rPr>
                        <a:t>CANTON</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300" b="1" dirty="0">
                          <a:solidFill>
                            <a:schemeClr val="tx1"/>
                          </a:solidFill>
                          <a:latin typeface="Calibri"/>
                          <a:ea typeface="Calibri"/>
                          <a:cs typeface="Times New Roman"/>
                        </a:rPr>
                        <a:t>PARROQUIA RURAL</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300" b="1" dirty="0">
                          <a:latin typeface="Calibri"/>
                          <a:ea typeface="Calibri"/>
                          <a:cs typeface="Times New Roman"/>
                        </a:rPr>
                        <a:t>ESTRATO A</a:t>
                      </a:r>
                      <a:endParaRPr lang="es-ES" sz="1300" dirty="0">
                        <a:latin typeface="Calibri"/>
                        <a:ea typeface="Calibri"/>
                        <a:cs typeface="Times New Roman"/>
                      </a:endParaRPr>
                    </a:p>
                    <a:p>
                      <a:pPr algn="ctr">
                        <a:lnSpc>
                          <a:spcPct val="115000"/>
                        </a:lnSpc>
                        <a:spcAft>
                          <a:spcPts val="0"/>
                        </a:spcAft>
                      </a:pPr>
                      <a:r>
                        <a:rPr lang="es-ES" sz="1300" b="1" dirty="0">
                          <a:latin typeface="Calibri"/>
                          <a:ea typeface="Calibri"/>
                          <a:cs typeface="Times New Roman"/>
                        </a:rPr>
                        <a:t>4-5</a:t>
                      </a:r>
                      <a:endParaRPr lang="es-ES" sz="13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300" b="1" dirty="0">
                          <a:latin typeface="Calibri"/>
                          <a:ea typeface="Calibri"/>
                          <a:cs typeface="Times New Roman"/>
                        </a:rPr>
                        <a:t>ESTRATO B</a:t>
                      </a:r>
                      <a:endParaRPr lang="es-ES" sz="1300" dirty="0">
                        <a:latin typeface="Calibri"/>
                        <a:ea typeface="Calibri"/>
                        <a:cs typeface="Times New Roman"/>
                      </a:endParaRPr>
                    </a:p>
                    <a:p>
                      <a:pPr algn="ctr">
                        <a:lnSpc>
                          <a:spcPct val="115000"/>
                        </a:lnSpc>
                        <a:spcAft>
                          <a:spcPts val="0"/>
                        </a:spcAft>
                      </a:pPr>
                      <a:r>
                        <a:rPr lang="es-ES" sz="1300" b="1" dirty="0">
                          <a:latin typeface="Calibri"/>
                          <a:ea typeface="Calibri"/>
                          <a:cs typeface="Times New Roman"/>
                        </a:rPr>
                        <a:t>3-4</a:t>
                      </a:r>
                      <a:endParaRPr lang="es-ES" sz="13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1640">
                <a:tc vMerge="1">
                  <a:txBody>
                    <a:bodyPr/>
                    <a:lstStyle/>
                    <a:p>
                      <a:endParaRPr lang="es-ES"/>
                    </a:p>
                  </a:txBody>
                  <a:tcPr/>
                </a:tc>
                <a:tc rowSpan="5">
                  <a:txBody>
                    <a:bodyPr/>
                    <a:lstStyle/>
                    <a:p>
                      <a:pPr algn="ctr">
                        <a:lnSpc>
                          <a:spcPct val="115000"/>
                        </a:lnSpc>
                        <a:spcAft>
                          <a:spcPts val="0"/>
                        </a:spcAft>
                      </a:pPr>
                      <a:endParaRPr lang="es-ES" sz="1300" dirty="0">
                        <a:solidFill>
                          <a:schemeClr val="tx1"/>
                        </a:solidFill>
                        <a:latin typeface="Calibri"/>
                        <a:ea typeface="Calibri"/>
                        <a:cs typeface="Times New Roman"/>
                      </a:endParaRPr>
                    </a:p>
                    <a:p>
                      <a:pPr algn="ctr">
                        <a:lnSpc>
                          <a:spcPct val="115000"/>
                        </a:lnSpc>
                        <a:spcAft>
                          <a:spcPts val="0"/>
                        </a:spcAft>
                      </a:pPr>
                      <a:r>
                        <a:rPr lang="es-ES" sz="1300" b="1" dirty="0">
                          <a:solidFill>
                            <a:schemeClr val="tx1"/>
                          </a:solidFill>
                          <a:latin typeface="Calibri"/>
                          <a:ea typeface="Calibri"/>
                          <a:cs typeface="Times New Roman"/>
                        </a:rPr>
                        <a:t>CAYAMBE</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dirty="0" err="1">
                          <a:solidFill>
                            <a:schemeClr val="tx1"/>
                          </a:solidFill>
                          <a:latin typeface="Calibri"/>
                          <a:ea typeface="Calibri"/>
                          <a:cs typeface="Times New Roman"/>
                        </a:rPr>
                        <a:t>Azcasubi</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20</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Cangahua</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25</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a:solidFill>
                            <a:schemeClr val="tx1"/>
                          </a:solidFill>
                          <a:latin typeface="Calibri"/>
                          <a:ea typeface="Calibri"/>
                          <a:cs typeface="Times New Roman"/>
                        </a:rPr>
                        <a:t>Olmedo</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21</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Oton</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a:solidFill>
                            <a:schemeClr val="tx1"/>
                          </a:solidFill>
                          <a:latin typeface="Calibri"/>
                          <a:ea typeface="Calibri"/>
                          <a:cs typeface="Times New Roman"/>
                        </a:rPr>
                        <a:t>20</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Cuzubamba</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s-ES" sz="1300">
                          <a:solidFill>
                            <a:schemeClr val="tx1"/>
                          </a:solidFill>
                          <a:latin typeface="Calibri"/>
                          <a:ea typeface="Calibri"/>
                          <a:cs typeface="Times New Roman"/>
                        </a:rPr>
                        <a:t>20</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43279">
                <a:tc vMerge="1">
                  <a:txBody>
                    <a:bodyPr/>
                    <a:lstStyle/>
                    <a:p>
                      <a:endParaRPr lang="es-ES"/>
                    </a:p>
                  </a:txBody>
                  <a:tcPr/>
                </a:tc>
                <a:tc rowSpan="7">
                  <a:txBody>
                    <a:bodyPr/>
                    <a:lstStyle/>
                    <a:p>
                      <a:pPr algn="ctr">
                        <a:lnSpc>
                          <a:spcPct val="115000"/>
                        </a:lnSpc>
                        <a:spcAft>
                          <a:spcPts val="0"/>
                        </a:spcAft>
                      </a:pPr>
                      <a:endParaRPr lang="es-ES" sz="1300" dirty="0">
                        <a:solidFill>
                          <a:schemeClr val="tx1"/>
                        </a:solidFill>
                        <a:latin typeface="Calibri"/>
                        <a:ea typeface="Calibri"/>
                        <a:cs typeface="Times New Roman"/>
                      </a:endParaRPr>
                    </a:p>
                    <a:p>
                      <a:pPr algn="ctr">
                        <a:lnSpc>
                          <a:spcPct val="115000"/>
                        </a:lnSpc>
                        <a:spcAft>
                          <a:spcPts val="0"/>
                        </a:spcAft>
                      </a:pPr>
                      <a:r>
                        <a:rPr lang="es-ES" sz="1300" b="1" dirty="0">
                          <a:solidFill>
                            <a:schemeClr val="tx1"/>
                          </a:solidFill>
                          <a:latin typeface="Calibri"/>
                          <a:ea typeface="Calibri"/>
                          <a:cs typeface="Times New Roman"/>
                        </a:rPr>
                        <a:t>MEJIA</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endParaRPr lang="es-ES" sz="1300" dirty="0">
                        <a:solidFill>
                          <a:schemeClr val="tx1"/>
                        </a:solidFill>
                        <a:latin typeface="Calibri"/>
                        <a:ea typeface="Calibri"/>
                        <a:cs typeface="Times New Roman"/>
                      </a:endParaRPr>
                    </a:p>
                    <a:p>
                      <a:pPr algn="ctr">
                        <a:lnSpc>
                          <a:spcPct val="115000"/>
                        </a:lnSpc>
                        <a:spcAft>
                          <a:spcPts val="0"/>
                        </a:spcAft>
                      </a:pPr>
                      <a:r>
                        <a:rPr lang="es-ES" sz="1300" dirty="0" err="1">
                          <a:solidFill>
                            <a:schemeClr val="tx1"/>
                          </a:solidFill>
                          <a:latin typeface="Calibri"/>
                          <a:ea typeface="Calibri"/>
                          <a:cs typeface="Times New Roman"/>
                        </a:rPr>
                        <a:t>Aloag</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25</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Aloasi</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21</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Cutuglaua</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22</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a:solidFill>
                            <a:schemeClr val="tx1"/>
                          </a:solidFill>
                          <a:latin typeface="Calibri"/>
                          <a:ea typeface="Calibri"/>
                          <a:cs typeface="Times New Roman"/>
                        </a:rPr>
                        <a:t>El </a:t>
                      </a:r>
                      <a:r>
                        <a:rPr lang="es-ES" sz="1300" dirty="0" err="1">
                          <a:solidFill>
                            <a:schemeClr val="tx1"/>
                          </a:solidFill>
                          <a:latin typeface="Calibri"/>
                          <a:ea typeface="Calibri"/>
                          <a:cs typeface="Times New Roman"/>
                        </a:rPr>
                        <a:t>chaupi</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22</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a:solidFill>
                            <a:schemeClr val="tx1"/>
                          </a:solidFill>
                          <a:latin typeface="Calibri"/>
                          <a:ea typeface="Calibri"/>
                          <a:cs typeface="Times New Roman"/>
                        </a:rPr>
                        <a:t>Manuel Cornejo Astorga</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21</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a:solidFill>
                            <a:schemeClr val="tx1"/>
                          </a:solidFill>
                          <a:latin typeface="Calibri"/>
                          <a:ea typeface="Calibri"/>
                          <a:cs typeface="Times New Roman"/>
                        </a:rPr>
                        <a:t>Tambillo</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20</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a:solidFill>
                            <a:schemeClr val="tx1"/>
                          </a:solidFill>
                          <a:latin typeface="Calibri"/>
                          <a:ea typeface="Calibri"/>
                          <a:cs typeface="Times New Roman"/>
                        </a:rPr>
                        <a:t>Uyumbicho</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21</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71640">
                <a:tc vMerge="1">
                  <a:txBody>
                    <a:bodyPr/>
                    <a:lstStyle/>
                    <a:p>
                      <a:endParaRPr lang="es-ES"/>
                    </a:p>
                  </a:txBody>
                  <a:tcPr/>
                </a:tc>
                <a:tc rowSpan="4">
                  <a:txBody>
                    <a:bodyPr/>
                    <a:lstStyle/>
                    <a:p>
                      <a:pPr algn="ctr">
                        <a:lnSpc>
                          <a:spcPct val="115000"/>
                        </a:lnSpc>
                        <a:spcAft>
                          <a:spcPts val="0"/>
                        </a:spcAft>
                      </a:pPr>
                      <a:endParaRPr lang="es-ES" sz="1300" dirty="0">
                        <a:solidFill>
                          <a:schemeClr val="tx1"/>
                        </a:solidFill>
                        <a:latin typeface="Calibri"/>
                        <a:ea typeface="Calibri"/>
                        <a:cs typeface="Times New Roman"/>
                      </a:endParaRPr>
                    </a:p>
                    <a:p>
                      <a:pPr algn="ctr">
                        <a:lnSpc>
                          <a:spcPct val="115000"/>
                        </a:lnSpc>
                        <a:spcAft>
                          <a:spcPts val="0"/>
                        </a:spcAft>
                      </a:pPr>
                      <a:r>
                        <a:rPr lang="es-ES" sz="1300" b="1" dirty="0">
                          <a:solidFill>
                            <a:schemeClr val="tx1"/>
                          </a:solidFill>
                          <a:latin typeface="Calibri"/>
                          <a:ea typeface="Calibri"/>
                          <a:cs typeface="Times New Roman"/>
                        </a:rPr>
                        <a:t>PEDRO MONCAYO</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300" dirty="0" err="1">
                          <a:solidFill>
                            <a:schemeClr val="tx1"/>
                          </a:solidFill>
                          <a:latin typeface="Calibri"/>
                          <a:ea typeface="Calibri"/>
                          <a:cs typeface="Times New Roman"/>
                        </a:rPr>
                        <a:t>Malchingui</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18</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tx1"/>
                          </a:solidFill>
                          <a:latin typeface="Calibri"/>
                          <a:ea typeface="Calibri"/>
                          <a:cs typeface="Times New Roman"/>
                        </a:rPr>
                        <a:t>Tocachi</a:t>
                      </a: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18</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a:solidFill>
                            <a:schemeClr val="tx1"/>
                          </a:solidFill>
                          <a:latin typeface="Calibri"/>
                          <a:ea typeface="Calibri"/>
                          <a:cs typeface="Times New Roman"/>
                        </a:rPr>
                        <a:t>Tupigachi</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20</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a:solidFill>
                            <a:schemeClr val="tx1"/>
                          </a:solidFill>
                          <a:latin typeface="Calibri"/>
                          <a:ea typeface="Calibri"/>
                          <a:cs typeface="Times New Roman"/>
                        </a:rPr>
                        <a:t>La esperanza</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15000"/>
                        </a:lnSpc>
                        <a:spcAft>
                          <a:spcPts val="0"/>
                        </a:spcAft>
                      </a:pPr>
                      <a:endParaRPr lang="es-ES" sz="1300" dirty="0">
                        <a:solidFill>
                          <a:schemeClr val="tx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300" dirty="0">
                          <a:solidFill>
                            <a:schemeClr val="tx1"/>
                          </a:solidFill>
                          <a:latin typeface="Calibri"/>
                          <a:ea typeface="Calibri"/>
                          <a:cs typeface="Times New Roman"/>
                        </a:rPr>
                        <a:t>-</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14919">
                <a:tc vMerge="1">
                  <a:txBody>
                    <a:bodyPr/>
                    <a:lstStyle/>
                    <a:p>
                      <a:endParaRPr lang="es-ES"/>
                    </a:p>
                  </a:txBody>
                  <a:tcPr/>
                </a:tc>
                <a:tc>
                  <a:txBody>
                    <a:bodyPr/>
                    <a:lstStyle/>
                    <a:p>
                      <a:pPr algn="ctr">
                        <a:lnSpc>
                          <a:spcPct val="115000"/>
                        </a:lnSpc>
                        <a:spcAft>
                          <a:spcPts val="0"/>
                        </a:spcAft>
                      </a:pPr>
                      <a:endParaRPr lang="es-ES" sz="1300" dirty="0">
                        <a:solidFill>
                          <a:schemeClr val="bg1"/>
                        </a:solidFill>
                        <a:latin typeface="Calibri"/>
                        <a:ea typeface="Calibri"/>
                        <a:cs typeface="Times New Roman"/>
                      </a:endParaRPr>
                    </a:p>
                    <a:p>
                      <a:pPr algn="ctr">
                        <a:lnSpc>
                          <a:spcPct val="115000"/>
                        </a:lnSpc>
                        <a:spcAft>
                          <a:spcPts val="0"/>
                        </a:spcAft>
                      </a:pPr>
                      <a:r>
                        <a:rPr lang="es-ES" sz="1300" b="1" dirty="0">
                          <a:solidFill>
                            <a:schemeClr val="bg1"/>
                          </a:solidFill>
                          <a:latin typeface="Calibri"/>
                          <a:ea typeface="Calibri"/>
                          <a:cs typeface="Times New Roman"/>
                        </a:rPr>
                        <a:t>SAN MIGUEL DE LOS BANCOS</a:t>
                      </a: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endParaRPr lang="es-ES" sz="1300" dirty="0" smtClean="0">
                        <a:solidFill>
                          <a:schemeClr val="bg1"/>
                        </a:solidFill>
                        <a:latin typeface="Calibri"/>
                        <a:ea typeface="Calibri"/>
                        <a:cs typeface="Times New Roman"/>
                      </a:endParaRPr>
                    </a:p>
                    <a:p>
                      <a:pPr algn="ctr">
                        <a:lnSpc>
                          <a:spcPct val="115000"/>
                        </a:lnSpc>
                        <a:spcAft>
                          <a:spcPts val="0"/>
                        </a:spcAft>
                      </a:pPr>
                      <a:r>
                        <a:rPr lang="es-ES" sz="1300" dirty="0" err="1" smtClean="0">
                          <a:solidFill>
                            <a:schemeClr val="bg1"/>
                          </a:solidFill>
                          <a:latin typeface="Calibri"/>
                          <a:ea typeface="Calibri"/>
                          <a:cs typeface="Times New Roman"/>
                        </a:rPr>
                        <a:t>Mindo</a:t>
                      </a: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a:lnSpc>
                          <a:spcPct val="115000"/>
                        </a:lnSpc>
                        <a:spcAft>
                          <a:spcPts val="0"/>
                        </a:spcAft>
                      </a:pP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endParaRPr lang="es-ES" sz="1300" dirty="0" smtClean="0">
                        <a:solidFill>
                          <a:schemeClr val="bg1"/>
                        </a:solidFill>
                        <a:latin typeface="Calibri"/>
                        <a:ea typeface="Calibri"/>
                        <a:cs typeface="Times New Roman"/>
                      </a:endParaRPr>
                    </a:p>
                    <a:p>
                      <a:pPr algn="ctr">
                        <a:lnSpc>
                          <a:spcPct val="115000"/>
                        </a:lnSpc>
                        <a:spcAft>
                          <a:spcPts val="0"/>
                        </a:spcAft>
                      </a:pPr>
                      <a:r>
                        <a:rPr lang="es-ES" sz="1300" dirty="0" smtClean="0">
                          <a:solidFill>
                            <a:schemeClr val="bg1"/>
                          </a:solidFill>
                          <a:latin typeface="Calibri"/>
                          <a:ea typeface="Calibri"/>
                          <a:cs typeface="Times New Roman"/>
                        </a:rPr>
                        <a:t>20</a:t>
                      </a: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171640">
                <a:tc vMerge="1">
                  <a:txBody>
                    <a:bodyPr/>
                    <a:lstStyle/>
                    <a:p>
                      <a:endParaRPr lang="es-ES"/>
                    </a:p>
                  </a:txBody>
                  <a:tcPr/>
                </a:tc>
                <a:tc rowSpan="2">
                  <a:txBody>
                    <a:bodyPr/>
                    <a:lstStyle/>
                    <a:p>
                      <a:pPr algn="ctr">
                        <a:lnSpc>
                          <a:spcPct val="115000"/>
                        </a:lnSpc>
                        <a:spcAft>
                          <a:spcPts val="0"/>
                        </a:spcAft>
                      </a:pPr>
                      <a:endParaRPr lang="es-ES" sz="1300" dirty="0">
                        <a:solidFill>
                          <a:schemeClr val="bg1"/>
                        </a:solidFill>
                        <a:latin typeface="Calibri"/>
                        <a:ea typeface="Calibri"/>
                        <a:cs typeface="Times New Roman"/>
                      </a:endParaRPr>
                    </a:p>
                    <a:p>
                      <a:pPr algn="ctr">
                        <a:lnSpc>
                          <a:spcPct val="115000"/>
                        </a:lnSpc>
                        <a:spcAft>
                          <a:spcPts val="0"/>
                        </a:spcAft>
                      </a:pPr>
                      <a:r>
                        <a:rPr lang="es-ES" sz="1300" b="1" dirty="0">
                          <a:solidFill>
                            <a:schemeClr val="bg1"/>
                          </a:solidFill>
                          <a:latin typeface="Calibri"/>
                          <a:ea typeface="Calibri"/>
                          <a:cs typeface="Times New Roman"/>
                        </a:rPr>
                        <a:t>RUMIÑAHUI</a:t>
                      </a: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es-ES" sz="1300">
                          <a:solidFill>
                            <a:schemeClr val="bg1"/>
                          </a:solidFill>
                          <a:latin typeface="Calibri"/>
                          <a:ea typeface="Calibri"/>
                          <a:cs typeface="Times New Roman"/>
                        </a:rPr>
                        <a:t>Cotogchoa</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l">
                        <a:lnSpc>
                          <a:spcPct val="115000"/>
                        </a:lnSpc>
                        <a:spcAft>
                          <a:spcPts val="0"/>
                        </a:spcAft>
                      </a:pPr>
                      <a:endParaRPr lang="es-ES" sz="130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es-ES" sz="1300" dirty="0">
                          <a:solidFill>
                            <a:schemeClr val="bg1"/>
                          </a:solidFill>
                          <a:latin typeface="Calibri"/>
                          <a:ea typeface="Calibri"/>
                          <a:cs typeface="Times New Roman"/>
                        </a:rPr>
                        <a:t>19</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7164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300" dirty="0" err="1">
                          <a:solidFill>
                            <a:schemeClr val="bg1"/>
                          </a:solidFill>
                          <a:latin typeface="Calibri"/>
                          <a:ea typeface="Calibri"/>
                          <a:cs typeface="Times New Roman"/>
                        </a:rPr>
                        <a:t>Rumipamba</a:t>
                      </a: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l">
                        <a:lnSpc>
                          <a:spcPct val="115000"/>
                        </a:lnSpc>
                        <a:spcAft>
                          <a:spcPts val="0"/>
                        </a:spcAft>
                      </a:pPr>
                      <a:endParaRPr lang="es-ES" sz="1300" dirty="0">
                        <a:solidFill>
                          <a:schemeClr val="bg1"/>
                        </a:solidFill>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es-ES" sz="1300" dirty="0">
                          <a:solidFill>
                            <a:schemeClr val="bg1"/>
                          </a:solidFill>
                          <a:latin typeface="Calibri"/>
                          <a:ea typeface="Calibri"/>
                          <a:cs typeface="Times New Roman"/>
                        </a:rPr>
                        <a:t>-</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60544">
                <a:tc>
                  <a:txBody>
                    <a:bodyPr/>
                    <a:lstStyle/>
                    <a:p>
                      <a:pPr algn="l">
                        <a:lnSpc>
                          <a:spcPct val="115000"/>
                        </a:lnSpc>
                        <a:spcAft>
                          <a:spcPts val="0"/>
                        </a:spcAft>
                      </a:pPr>
                      <a:r>
                        <a:rPr lang="es-ES" sz="800" b="1" dirty="0">
                          <a:latin typeface="Calibri"/>
                          <a:ea typeface="Calibri"/>
                          <a:cs typeface="Times New Roman"/>
                        </a:rPr>
                        <a:t>       </a:t>
                      </a:r>
                      <a:r>
                        <a:rPr lang="es-ES" sz="1400" b="1" dirty="0">
                          <a:latin typeface="Calibri"/>
                          <a:ea typeface="Calibri"/>
                          <a:cs typeface="Times New Roman"/>
                        </a:rPr>
                        <a:t>TOTAL</a:t>
                      </a:r>
                      <a:endParaRPr lang="es-ES" sz="14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s-ES" sz="1300" b="1" dirty="0">
                          <a:latin typeface="Calibri"/>
                          <a:ea typeface="Calibri"/>
                          <a:cs typeface="Times New Roman"/>
                        </a:rPr>
                        <a:t>         </a:t>
                      </a:r>
                      <a:r>
                        <a:rPr lang="es-ES" sz="1300" b="1" dirty="0" smtClean="0">
                          <a:latin typeface="Calibri"/>
                          <a:ea typeface="Calibri"/>
                          <a:cs typeface="Times New Roman"/>
                        </a:rPr>
                        <a:t>MUESTRA </a:t>
                      </a:r>
                    </a:p>
                    <a:p>
                      <a:pPr algn="ctr">
                        <a:lnSpc>
                          <a:spcPct val="115000"/>
                        </a:lnSpc>
                        <a:spcAft>
                          <a:spcPts val="0"/>
                        </a:spcAft>
                      </a:pPr>
                      <a:r>
                        <a:rPr lang="es-ES" sz="1300" b="1" dirty="0" smtClean="0">
                          <a:latin typeface="Calibri"/>
                          <a:ea typeface="Calibri"/>
                          <a:cs typeface="Times New Roman"/>
                        </a:rPr>
                        <a:t>353</a:t>
                      </a:r>
                      <a:endParaRPr lang="es-ES" sz="13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endParaRPr lang="es-ES" sz="1300" dirty="0">
                        <a:latin typeface="Calibri"/>
                        <a:ea typeface="Calibri"/>
                        <a:cs typeface="Times New Roman"/>
                      </a:endParaRP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a:lnSpc>
                          <a:spcPct val="115000"/>
                        </a:lnSpc>
                        <a:spcAft>
                          <a:spcPts val="0"/>
                        </a:spcAft>
                      </a:pPr>
                      <a:r>
                        <a:rPr lang="es-ES" sz="1300" dirty="0">
                          <a:latin typeface="Calibri"/>
                          <a:ea typeface="Calibri"/>
                          <a:cs typeface="Times New Roman"/>
                        </a:rPr>
                        <a:t>258</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300" dirty="0">
                          <a:latin typeface="Calibri"/>
                          <a:ea typeface="Calibri"/>
                          <a:cs typeface="Times New Roman"/>
                        </a:rPr>
                        <a:t>95</a:t>
                      </a:r>
                    </a:p>
                  </a:txBody>
                  <a:tcPr marL="51755" marR="517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403648" y="692696"/>
          <a:ext cx="72008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187624" y="4077072"/>
            <a:ext cx="1008112" cy="369332"/>
          </a:xfrm>
          <a:prstGeom prst="rect">
            <a:avLst/>
          </a:prstGeom>
          <a:noFill/>
        </p:spPr>
        <p:txBody>
          <a:bodyPr wrap="square" rtlCol="0">
            <a:spAutoFit/>
          </a:bodyPr>
          <a:lstStyle/>
          <a:p>
            <a:endParaRPr lang="es-ES" dirty="0"/>
          </a:p>
        </p:txBody>
      </p:sp>
      <p:sp>
        <p:nvSpPr>
          <p:cNvPr id="7" name="6 Rectángulo"/>
          <p:cNvSpPr/>
          <p:nvPr/>
        </p:nvSpPr>
        <p:spPr>
          <a:xfrm>
            <a:off x="971600" y="4365104"/>
            <a:ext cx="1836712"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600" dirty="0" smtClean="0"/>
              <a:t>PRUEBAS PERIODICAS</a:t>
            </a:r>
            <a:endParaRPr lang="es-ES" sz="1600" dirty="0"/>
          </a:p>
        </p:txBody>
      </p:sp>
      <p:sp>
        <p:nvSpPr>
          <p:cNvPr id="8" name="7 Rectángulo"/>
          <p:cNvSpPr/>
          <p:nvPr/>
        </p:nvSpPr>
        <p:spPr>
          <a:xfrm>
            <a:off x="1115616" y="3645024"/>
            <a:ext cx="1512168" cy="50405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S" dirty="0" smtClean="0"/>
              <a:t>PRUEBA </a:t>
            </a:r>
          </a:p>
          <a:p>
            <a:pPr algn="ctr"/>
            <a:r>
              <a:rPr lang="es-ES" dirty="0" smtClean="0"/>
              <a:t>PILOTO</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r>
              <a:rPr lang="es-ES" sz="2400" dirty="0" smtClean="0"/>
              <a:t>Capitulo IV</a:t>
            </a:r>
            <a:br>
              <a:rPr lang="es-ES" sz="2400" dirty="0" smtClean="0"/>
            </a:br>
            <a:r>
              <a:rPr lang="es-ES" sz="2400" dirty="0" smtClean="0"/>
              <a:t>ANALISIS E INTERPRETACION DE RESULTADOS</a:t>
            </a:r>
            <a:endParaRPr lang="es-ES" sz="2400" dirty="0"/>
          </a:p>
        </p:txBody>
      </p:sp>
      <p:graphicFrame>
        <p:nvGraphicFramePr>
          <p:cNvPr id="6" name="5 Diagrama"/>
          <p:cNvGraphicFramePr/>
          <p:nvPr/>
        </p:nvGraphicFramePr>
        <p:xfrm>
          <a:off x="1619672" y="1484784"/>
          <a:ext cx="6192688"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827584" y="2348880"/>
            <a:ext cx="2808312" cy="1008112"/>
          </a:xfrm>
          <a:prstGeom prst="ellipse">
            <a:avLst/>
          </a:prstGeom>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INICIO </a:t>
            </a:r>
            <a:endParaRPr lang="es-ES" dirty="0">
              <a:solidFill>
                <a:schemeClr val="tx1"/>
              </a:solidFill>
            </a:endParaRPr>
          </a:p>
        </p:txBody>
      </p:sp>
      <p:sp>
        <p:nvSpPr>
          <p:cNvPr id="9" name="8 Elipse"/>
          <p:cNvSpPr/>
          <p:nvPr/>
        </p:nvSpPr>
        <p:spPr>
          <a:xfrm>
            <a:off x="5724128" y="2492896"/>
            <a:ext cx="2808312" cy="1008112"/>
          </a:xfrm>
          <a:prstGeom prst="ellipse">
            <a:avLst/>
          </a:prstGeom>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FINAL </a:t>
            </a:r>
            <a:endParaRPr lang="es-ES" dirty="0">
              <a:solidFill>
                <a:schemeClr val="tx1"/>
              </a:solidFill>
            </a:endParaRPr>
          </a:p>
        </p:txBody>
      </p:sp>
      <p:sp>
        <p:nvSpPr>
          <p:cNvPr id="12" name="11 Flecha curvada hacia abajo"/>
          <p:cNvSpPr/>
          <p:nvPr/>
        </p:nvSpPr>
        <p:spPr>
          <a:xfrm>
            <a:off x="3635896" y="620688"/>
            <a:ext cx="2088232" cy="864096"/>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ESTRATEGIA </a:t>
            </a:r>
          </a:p>
          <a:p>
            <a:pPr algn="ctr"/>
            <a:r>
              <a:rPr lang="es-ES" dirty="0" smtClean="0">
                <a:solidFill>
                  <a:schemeClr val="tx1"/>
                </a:solidFill>
              </a:rPr>
              <a:t>Juego dirigido </a:t>
            </a:r>
            <a:endParaRPr lang="es-ES" dirty="0">
              <a:solidFill>
                <a:schemeClr val="tx1"/>
              </a:solidFill>
            </a:endParaRPr>
          </a:p>
        </p:txBody>
      </p:sp>
      <p:sp>
        <p:nvSpPr>
          <p:cNvPr id="13" name="12 Elipse"/>
          <p:cNvSpPr/>
          <p:nvPr/>
        </p:nvSpPr>
        <p:spPr>
          <a:xfrm>
            <a:off x="755576" y="1124744"/>
            <a:ext cx="2808312" cy="1008112"/>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Grupo 1</a:t>
            </a:r>
          </a:p>
          <a:p>
            <a:pPr algn="ctr"/>
            <a:r>
              <a:rPr lang="es-ES" dirty="0" smtClean="0">
                <a:solidFill>
                  <a:schemeClr val="tx1"/>
                </a:solidFill>
              </a:rPr>
              <a:t>Estrato A-B </a:t>
            </a:r>
            <a:endParaRPr lang="es-ES" dirty="0">
              <a:solidFill>
                <a:schemeClr val="tx1"/>
              </a:solidFill>
            </a:endParaRPr>
          </a:p>
        </p:txBody>
      </p:sp>
      <p:sp>
        <p:nvSpPr>
          <p:cNvPr id="14" name="13 Elipse"/>
          <p:cNvSpPr/>
          <p:nvPr/>
        </p:nvSpPr>
        <p:spPr>
          <a:xfrm>
            <a:off x="5724128" y="1124744"/>
            <a:ext cx="2808312" cy="1008112"/>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GRUPO 1 </a:t>
            </a:r>
          </a:p>
          <a:p>
            <a:pPr algn="ctr"/>
            <a:r>
              <a:rPr lang="es-ES" dirty="0" smtClean="0">
                <a:solidFill>
                  <a:schemeClr val="tx1"/>
                </a:solidFill>
              </a:rPr>
              <a:t>Estrato A-B </a:t>
            </a:r>
            <a:endParaRPr lang="es-ES" dirty="0">
              <a:solidFill>
                <a:schemeClr val="tx1"/>
              </a:solidFill>
            </a:endParaRPr>
          </a:p>
        </p:txBody>
      </p:sp>
      <p:sp>
        <p:nvSpPr>
          <p:cNvPr id="59393" name="Rectangle 1"/>
          <p:cNvSpPr>
            <a:spLocks noChangeArrowheads="1"/>
          </p:cNvSpPr>
          <p:nvPr/>
        </p:nvSpPr>
        <p:spPr bwMode="auto">
          <a:xfrm>
            <a:off x="1259632" y="3645024"/>
            <a:ext cx="69482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 lo expuesto para determinar los </a:t>
            </a:r>
            <a:r>
              <a:rPr kumimoji="0" lang="es-E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grados de libertad en muestras pareadas aplicamos la siguiente formula :</a:t>
            </a:r>
          </a:p>
          <a:p>
            <a:pPr marL="0" marR="0" lvl="0" indent="252413"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n-1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8-1</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7</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3923928" y="2276872"/>
            <a:ext cx="1440160" cy="523220"/>
          </a:xfrm>
          <a:prstGeom prst="rect">
            <a:avLst/>
          </a:prstGeom>
          <a:noFill/>
          <a:ln>
            <a:solidFill>
              <a:schemeClr val="accent2">
                <a:lumMod val="60000"/>
                <a:lumOff val="40000"/>
              </a:schemeClr>
            </a:solidFill>
          </a:ln>
        </p:spPr>
        <p:txBody>
          <a:bodyPr wrap="square" rtlCol="0">
            <a:spAutoFit/>
          </a:bodyPr>
          <a:lstStyle/>
          <a:p>
            <a:pPr algn="ctr"/>
            <a:r>
              <a:rPr lang="es-ES" sz="1400" dirty="0" smtClean="0"/>
              <a:t>8 DIMENSIONES </a:t>
            </a:r>
            <a:endParaRPr lang="es-ES" sz="1400" dirty="0"/>
          </a:p>
        </p:txBody>
      </p:sp>
      <p:cxnSp>
        <p:nvCxnSpPr>
          <p:cNvPr id="11" name="10 Conector recto de flecha"/>
          <p:cNvCxnSpPr/>
          <p:nvPr/>
        </p:nvCxnSpPr>
        <p:spPr>
          <a:xfrm flipV="1">
            <a:off x="3275856" y="1844824"/>
            <a:ext cx="504056"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4644008" y="1340768"/>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18 Conector recto de flecha"/>
          <p:cNvCxnSpPr/>
          <p:nvPr/>
        </p:nvCxnSpPr>
        <p:spPr>
          <a:xfrm>
            <a:off x="5508104" y="1988840"/>
            <a:ext cx="86409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19 Conector recto de flecha"/>
          <p:cNvCxnSpPr/>
          <p:nvPr/>
        </p:nvCxnSpPr>
        <p:spPr>
          <a:xfrm>
            <a:off x="4644008" y="292494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59489" y="908720"/>
            <a:ext cx="8484511" cy="1569660"/>
          </a:xfrm>
          <a:prstGeom prst="rect">
            <a:avLst/>
          </a:prstGeom>
          <a:noFill/>
        </p:spPr>
        <p:txBody>
          <a:bodyPr wrap="square" lIns="91440" tIns="45720" rIns="91440" bIns="45720">
            <a:spAutoFit/>
          </a:bodyPr>
          <a:lstStyle/>
          <a:p>
            <a:pPr algn="ctr"/>
            <a:r>
              <a:rPr lang="es-ES" sz="2400" b="1" cap="all" dirty="0" smtClean="0">
                <a:ln w="9000" cmpd="sng">
                  <a:solidFill>
                    <a:srgbClr val="154C08"/>
                  </a:solidFill>
                  <a:prstDash val="solid"/>
                </a:ln>
                <a:solidFill>
                  <a:srgbClr val="154C08"/>
                </a:solidFill>
                <a:effectLst>
                  <a:reflection blurRad="12700" stA="28000" endPos="45000" dist="1000" dir="5400000" sy="-100000" algn="bl" rotWithShape="0"/>
                </a:effectLst>
              </a:rPr>
              <a:t>INCIDENCIA DEL JUEGO DIRIGIDO</a:t>
            </a:r>
          </a:p>
          <a:p>
            <a:pPr algn="ctr"/>
            <a:r>
              <a:rPr lang="es-ES" sz="2400" b="1" cap="all" dirty="0" smtClean="0">
                <a:ln w="9000" cmpd="sng">
                  <a:solidFill>
                    <a:srgbClr val="154C08"/>
                  </a:solidFill>
                  <a:prstDash val="solid"/>
                </a:ln>
                <a:solidFill>
                  <a:srgbClr val="154C08"/>
                </a:solidFill>
                <a:effectLst>
                  <a:reflection blurRad="12700" stA="28000" endPos="45000" dist="1000" dir="5400000" sy="-100000" algn="bl" rotWithShape="0"/>
                </a:effectLst>
              </a:rPr>
              <a:t> EN EL DESARROLLO MOTOR </a:t>
            </a:r>
          </a:p>
          <a:p>
            <a:pPr algn="ctr"/>
            <a:r>
              <a:rPr lang="es-ES" sz="2400" b="1" cap="all" dirty="0" smtClean="0">
                <a:ln w="9000" cmpd="sng">
                  <a:solidFill>
                    <a:srgbClr val="154C08"/>
                  </a:solidFill>
                  <a:prstDash val="solid"/>
                </a:ln>
                <a:solidFill>
                  <a:srgbClr val="154C08"/>
                </a:solidFill>
                <a:effectLst>
                  <a:reflection blurRad="12700" stA="28000" endPos="45000" dist="1000" dir="5400000" sy="-100000" algn="bl" rotWithShape="0"/>
                </a:effectLst>
              </a:rPr>
              <a:t>EN NIÑOS/AS DE EDUCACION INICIAL (E.I.)</a:t>
            </a:r>
          </a:p>
          <a:p>
            <a:pPr algn="ctr"/>
            <a:r>
              <a:rPr lang="es-ES" sz="2400" b="1" cap="all" dirty="0" smtClean="0">
                <a:ln w="9000" cmpd="sng">
                  <a:solidFill>
                    <a:srgbClr val="154C08"/>
                  </a:solidFill>
                  <a:prstDash val="solid"/>
                </a:ln>
                <a:solidFill>
                  <a:srgbClr val="154C08"/>
                </a:solidFill>
                <a:effectLst>
                  <a:reflection blurRad="12700" stA="28000" endPos="45000" dist="1000" dir="5400000" sy="-100000" algn="bl" rotWithShape="0"/>
                </a:effectLst>
              </a:rPr>
              <a:t>DEL SECTOR RURAL  DE LA PROVINCIA DE PICHINCHA </a:t>
            </a:r>
            <a:endParaRPr lang="es-ES" sz="2400" b="1" cap="all" dirty="0">
              <a:ln w="9000" cmpd="sng">
                <a:solidFill>
                  <a:srgbClr val="154C08"/>
                </a:solidFill>
                <a:prstDash val="solid"/>
              </a:ln>
              <a:solidFill>
                <a:srgbClr val="154C08"/>
              </a:solidFill>
              <a:effectLst>
                <a:reflection blurRad="12700" stA="28000" endPos="45000" dist="1000" dir="5400000" sy="-100000" algn="bl" rotWithShape="0"/>
              </a:effectLst>
            </a:endParaRPr>
          </a:p>
        </p:txBody>
      </p:sp>
      <p:sp>
        <p:nvSpPr>
          <p:cNvPr id="7" name="6 CuadroTexto"/>
          <p:cNvSpPr txBox="1"/>
          <p:nvPr/>
        </p:nvSpPr>
        <p:spPr>
          <a:xfrm>
            <a:off x="1763688" y="3429000"/>
            <a:ext cx="1800200" cy="369332"/>
          </a:xfrm>
          <a:prstGeom prst="rect">
            <a:avLst/>
          </a:prstGeom>
          <a:noFill/>
        </p:spPr>
        <p:txBody>
          <a:bodyPr wrap="square" rtlCol="0">
            <a:spAutoFit/>
          </a:bodyPr>
          <a:lstStyle/>
          <a:p>
            <a:endParaRPr lang="es-ES" dirty="0"/>
          </a:p>
        </p:txBody>
      </p:sp>
      <p:sp>
        <p:nvSpPr>
          <p:cNvPr id="8" name="7 CuadroTexto"/>
          <p:cNvSpPr txBox="1"/>
          <p:nvPr/>
        </p:nvSpPr>
        <p:spPr>
          <a:xfrm>
            <a:off x="1619672" y="2636912"/>
            <a:ext cx="1800200" cy="369332"/>
          </a:xfrm>
          <a:prstGeom prst="rect">
            <a:avLst/>
          </a:prstGeom>
          <a:noFill/>
        </p:spPr>
        <p:txBody>
          <a:bodyPr wrap="square" rtlCol="0">
            <a:spAutoFit/>
          </a:bodyPr>
          <a:lstStyle/>
          <a:p>
            <a:endParaRPr lang="es-ES" dirty="0"/>
          </a:p>
        </p:txBody>
      </p:sp>
      <p:sp>
        <p:nvSpPr>
          <p:cNvPr id="9" name="8 CuadroTexto"/>
          <p:cNvSpPr txBox="1"/>
          <p:nvPr/>
        </p:nvSpPr>
        <p:spPr>
          <a:xfrm>
            <a:off x="1763688" y="4077072"/>
            <a:ext cx="1800200" cy="369332"/>
          </a:xfrm>
          <a:prstGeom prst="rect">
            <a:avLst/>
          </a:prstGeom>
          <a:noFill/>
        </p:spPr>
        <p:txBody>
          <a:bodyPr wrap="square" rtlCol="0">
            <a:spAutoFit/>
          </a:bodyPr>
          <a:lstStyle/>
          <a:p>
            <a:endParaRPr lang="es-ES" dirty="0"/>
          </a:p>
        </p:txBody>
      </p:sp>
      <p:sp>
        <p:nvSpPr>
          <p:cNvPr id="10" name="9 CuadroTexto"/>
          <p:cNvSpPr txBox="1"/>
          <p:nvPr/>
        </p:nvSpPr>
        <p:spPr>
          <a:xfrm>
            <a:off x="1916088" y="4229472"/>
            <a:ext cx="1800200" cy="369332"/>
          </a:xfrm>
          <a:prstGeom prst="rect">
            <a:avLst/>
          </a:prstGeom>
          <a:noFill/>
        </p:spPr>
        <p:txBody>
          <a:bodyPr wrap="square" rtlCol="0">
            <a:spAutoFit/>
          </a:bodyPr>
          <a:lstStyle/>
          <a:p>
            <a:endParaRPr lang="es-ES" dirty="0"/>
          </a:p>
        </p:txBody>
      </p:sp>
      <p:sp>
        <p:nvSpPr>
          <p:cNvPr id="11" name="10 CuadroTexto"/>
          <p:cNvSpPr txBox="1"/>
          <p:nvPr/>
        </p:nvSpPr>
        <p:spPr>
          <a:xfrm>
            <a:off x="1403648" y="2924944"/>
            <a:ext cx="2232248" cy="369332"/>
          </a:xfrm>
          <a:prstGeom prst="rect">
            <a:avLst/>
          </a:prstGeom>
          <a:noFill/>
        </p:spPr>
        <p:txBody>
          <a:bodyPr wrap="square" rtlCol="0">
            <a:spAutoFit/>
          </a:bodyPr>
          <a:lstStyle/>
          <a:p>
            <a:r>
              <a:rPr lang="es-ES" dirty="0" smtClean="0"/>
              <a:t>COORDINADORA:</a:t>
            </a:r>
            <a:endParaRPr lang="es-ES" dirty="0"/>
          </a:p>
        </p:txBody>
      </p:sp>
      <p:sp>
        <p:nvSpPr>
          <p:cNvPr id="12" name="11 CuadroTexto"/>
          <p:cNvSpPr txBox="1"/>
          <p:nvPr/>
        </p:nvSpPr>
        <p:spPr>
          <a:xfrm>
            <a:off x="4788024" y="2924944"/>
            <a:ext cx="2448272" cy="369332"/>
          </a:xfrm>
          <a:prstGeom prst="rect">
            <a:avLst/>
          </a:prstGeom>
          <a:noFill/>
        </p:spPr>
        <p:txBody>
          <a:bodyPr wrap="square" rtlCol="0">
            <a:spAutoFit/>
          </a:bodyPr>
          <a:lstStyle/>
          <a:p>
            <a:r>
              <a:rPr lang="es-ES" dirty="0" smtClean="0"/>
              <a:t>Dra. Carmita </a:t>
            </a:r>
            <a:r>
              <a:rPr lang="es-ES" dirty="0" err="1" smtClean="0"/>
              <a:t>Quisphe</a:t>
            </a:r>
            <a:endParaRPr lang="es-ES" dirty="0"/>
          </a:p>
        </p:txBody>
      </p:sp>
      <p:sp>
        <p:nvSpPr>
          <p:cNvPr id="13" name="12 CuadroTexto"/>
          <p:cNvSpPr txBox="1"/>
          <p:nvPr/>
        </p:nvSpPr>
        <p:spPr>
          <a:xfrm>
            <a:off x="1259632" y="3429000"/>
            <a:ext cx="2592288" cy="369332"/>
          </a:xfrm>
          <a:prstGeom prst="rect">
            <a:avLst/>
          </a:prstGeom>
          <a:noFill/>
        </p:spPr>
        <p:txBody>
          <a:bodyPr wrap="square" rtlCol="0">
            <a:spAutoFit/>
          </a:bodyPr>
          <a:lstStyle/>
          <a:p>
            <a:r>
              <a:rPr lang="es-ES" dirty="0" smtClean="0"/>
              <a:t>DIRECTOR DE TESIS: </a:t>
            </a:r>
            <a:endParaRPr lang="es-ES" dirty="0"/>
          </a:p>
        </p:txBody>
      </p:sp>
      <p:sp>
        <p:nvSpPr>
          <p:cNvPr id="14" name="13 CuadroTexto"/>
          <p:cNvSpPr txBox="1"/>
          <p:nvPr/>
        </p:nvSpPr>
        <p:spPr>
          <a:xfrm>
            <a:off x="4788024" y="3429000"/>
            <a:ext cx="2304256" cy="369332"/>
          </a:xfrm>
          <a:prstGeom prst="rect">
            <a:avLst/>
          </a:prstGeom>
          <a:noFill/>
        </p:spPr>
        <p:txBody>
          <a:bodyPr wrap="square" rtlCol="0">
            <a:spAutoFit/>
          </a:bodyPr>
          <a:lstStyle/>
          <a:p>
            <a:r>
              <a:rPr lang="es-ES" dirty="0" smtClean="0"/>
              <a:t>Dr. Emilio </a:t>
            </a:r>
            <a:r>
              <a:rPr lang="es-ES" dirty="0" err="1" smtClean="0"/>
              <a:t>Techachal</a:t>
            </a:r>
            <a:r>
              <a:rPr lang="es-ES" dirty="0" smtClean="0"/>
              <a:t> </a:t>
            </a:r>
            <a:endParaRPr lang="es-ES" dirty="0"/>
          </a:p>
        </p:txBody>
      </p:sp>
      <p:sp>
        <p:nvSpPr>
          <p:cNvPr id="15" name="14 CuadroTexto"/>
          <p:cNvSpPr txBox="1"/>
          <p:nvPr/>
        </p:nvSpPr>
        <p:spPr>
          <a:xfrm>
            <a:off x="1619672" y="4077072"/>
            <a:ext cx="1584176" cy="369332"/>
          </a:xfrm>
          <a:prstGeom prst="rect">
            <a:avLst/>
          </a:prstGeom>
          <a:noFill/>
        </p:spPr>
        <p:txBody>
          <a:bodyPr wrap="square" rtlCol="0">
            <a:spAutoFit/>
          </a:bodyPr>
          <a:lstStyle/>
          <a:p>
            <a:r>
              <a:rPr lang="es-ES" dirty="0" smtClean="0"/>
              <a:t>OPONENTE:</a:t>
            </a:r>
            <a:endParaRPr lang="es-ES" dirty="0"/>
          </a:p>
        </p:txBody>
      </p:sp>
      <p:sp>
        <p:nvSpPr>
          <p:cNvPr id="16" name="15 CuadroTexto"/>
          <p:cNvSpPr txBox="1"/>
          <p:nvPr/>
        </p:nvSpPr>
        <p:spPr>
          <a:xfrm>
            <a:off x="4788024" y="4005064"/>
            <a:ext cx="2520280" cy="369332"/>
          </a:xfrm>
          <a:prstGeom prst="rect">
            <a:avLst/>
          </a:prstGeom>
          <a:noFill/>
        </p:spPr>
        <p:txBody>
          <a:bodyPr wrap="square" rtlCol="0">
            <a:spAutoFit/>
          </a:bodyPr>
          <a:lstStyle/>
          <a:p>
            <a:r>
              <a:rPr lang="es-ES" dirty="0" smtClean="0"/>
              <a:t>Dr. Jorge Barba </a:t>
            </a:r>
            <a:endParaRPr lang="es-ES" dirty="0"/>
          </a:p>
        </p:txBody>
      </p:sp>
      <p:sp>
        <p:nvSpPr>
          <p:cNvPr id="17" name="16 CuadroTexto"/>
          <p:cNvSpPr txBox="1"/>
          <p:nvPr/>
        </p:nvSpPr>
        <p:spPr>
          <a:xfrm>
            <a:off x="1691680" y="4725144"/>
            <a:ext cx="1368152" cy="369332"/>
          </a:xfrm>
          <a:prstGeom prst="rect">
            <a:avLst/>
          </a:prstGeom>
          <a:noFill/>
        </p:spPr>
        <p:txBody>
          <a:bodyPr wrap="square" rtlCol="0">
            <a:spAutoFit/>
          </a:bodyPr>
          <a:lstStyle/>
          <a:p>
            <a:r>
              <a:rPr lang="es-ES" dirty="0" smtClean="0"/>
              <a:t>AUTORES:</a:t>
            </a:r>
            <a:endParaRPr lang="es-ES" dirty="0"/>
          </a:p>
        </p:txBody>
      </p:sp>
      <p:sp>
        <p:nvSpPr>
          <p:cNvPr id="18" name="17 CuadroTexto"/>
          <p:cNvSpPr txBox="1"/>
          <p:nvPr/>
        </p:nvSpPr>
        <p:spPr>
          <a:xfrm>
            <a:off x="4860032" y="4581128"/>
            <a:ext cx="2808312" cy="923330"/>
          </a:xfrm>
          <a:prstGeom prst="rect">
            <a:avLst/>
          </a:prstGeom>
          <a:noFill/>
        </p:spPr>
        <p:txBody>
          <a:bodyPr wrap="square" rtlCol="0">
            <a:spAutoFit/>
          </a:bodyPr>
          <a:lstStyle/>
          <a:p>
            <a:r>
              <a:rPr lang="es-ES" dirty="0" smtClean="0"/>
              <a:t>Lic. Amílcar Salgado</a:t>
            </a:r>
          </a:p>
          <a:p>
            <a:r>
              <a:rPr lang="es-ES" dirty="0" smtClean="0"/>
              <a:t>Lcda. Ma. Fernanda Arias </a:t>
            </a:r>
          </a:p>
          <a:p>
            <a:r>
              <a:rPr lang="es-ES" dirty="0" smtClean="0"/>
              <a:t> </a:t>
            </a:r>
            <a:endParaRPr lang="es-ES" dirty="0"/>
          </a:p>
        </p:txBody>
      </p:sp>
      <p:cxnSp>
        <p:nvCxnSpPr>
          <p:cNvPr id="20" name="19 Conector recto de flecha"/>
          <p:cNvCxnSpPr/>
          <p:nvPr/>
        </p:nvCxnSpPr>
        <p:spPr>
          <a:xfrm>
            <a:off x="4067944" y="314096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067944" y="364502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067944" y="42930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4067944" y="486916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72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67744" y="620688"/>
            <a:ext cx="4752528" cy="720080"/>
          </a:xfrm>
          <a:prstGeom prst="rect">
            <a:avLst/>
          </a:prstGeom>
          <a:solidFill>
            <a:srgbClr val="00CC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solidFill>
                  <a:schemeClr val="tx1"/>
                </a:solidFill>
              </a:rPr>
              <a:t>NIVEL DE SIGNIFICANCIA Y LA ZONA DE RECHAZO</a:t>
            </a:r>
            <a:endParaRPr lang="es-ES" sz="1400" b="1" dirty="0">
              <a:solidFill>
                <a:schemeClr val="tx1"/>
              </a:solidFill>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420888"/>
            <a:ext cx="3528392" cy="2088232"/>
          </a:xfrm>
          <a:prstGeom prst="rect">
            <a:avLst/>
          </a:prstGeom>
          <a:noFill/>
          <a:ln w="12700">
            <a:solidFill>
              <a:srgbClr val="000000"/>
            </a:solidFill>
            <a:miter lim="800000"/>
            <a:headEnd/>
            <a:tailEnd/>
          </a:ln>
        </p:spPr>
      </p:pic>
      <p:sp>
        <p:nvSpPr>
          <p:cNvPr id="59394" name="Rectangle 2"/>
          <p:cNvSpPr>
            <a:spLocks noChangeArrowheads="1"/>
          </p:cNvSpPr>
          <p:nvPr/>
        </p:nvSpPr>
        <p:spPr bwMode="auto">
          <a:xfrm>
            <a:off x="3779912" y="4725144"/>
            <a:ext cx="18722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dirty="0" smtClean="0">
                <a:ln>
                  <a:noFill/>
                </a:ln>
                <a:solidFill>
                  <a:schemeClr val="tx1"/>
                </a:solidFill>
                <a:effectLst/>
                <a:latin typeface="Symbol" pitchFamily="18" charset="2"/>
                <a:ea typeface="Calibri" pitchFamily="34" charset="0"/>
                <a:cs typeface="Arial" pitchFamily="34" charset="0"/>
              </a:rPr>
              <a:t> </a:t>
            </a:r>
            <a:r>
              <a:rPr kumimoji="0" lang="es-ES" sz="20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a=0,05</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a/2=0,025</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1-a/2=0,975</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347864" y="1628800"/>
            <a:ext cx="2592288"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chemeClr val="tx1"/>
                </a:solidFill>
              </a:rPr>
              <a:t>Distribución:  t-</a:t>
            </a:r>
            <a:r>
              <a:rPr lang="es-ES" dirty="0" err="1" smtClean="0">
                <a:solidFill>
                  <a:schemeClr val="tx1"/>
                </a:solidFill>
              </a:rPr>
              <a:t>Student</a:t>
            </a:r>
            <a:r>
              <a:rPr lang="es-ES" dirty="0" smtClean="0">
                <a:solidFill>
                  <a:schemeClr val="tx1"/>
                </a:solidFill>
              </a:rPr>
              <a:t> </a:t>
            </a:r>
            <a:endParaRPr lang="es-ES" dirty="0">
              <a:solidFill>
                <a:schemeClr val="tx1"/>
              </a:solidFill>
            </a:endParaRPr>
          </a:p>
        </p:txBody>
      </p:sp>
      <p:sp>
        <p:nvSpPr>
          <p:cNvPr id="8" name="7 Rectángulo"/>
          <p:cNvSpPr/>
          <p:nvPr/>
        </p:nvSpPr>
        <p:spPr>
          <a:xfrm>
            <a:off x="539552" y="5733256"/>
            <a:ext cx="8100392" cy="369332"/>
          </a:xfrm>
          <a:prstGeom prst="rect">
            <a:avLst/>
          </a:prstGeom>
        </p:spPr>
        <p:txBody>
          <a:bodyPr wrap="square">
            <a:spAutoFit/>
          </a:bodyPr>
          <a:lstStyle/>
          <a:p>
            <a:r>
              <a:rPr lang="es-ES" dirty="0" smtClean="0"/>
              <a:t>Se determina que con una significancia del 5% es decir una certeza del 95%,</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467544" y="404664"/>
          <a:ext cx="8208912" cy="6169152"/>
        </p:xfrm>
        <a:graphic>
          <a:graphicData uri="http://schemas.openxmlformats.org/drawingml/2006/table">
            <a:tbl>
              <a:tblPr/>
              <a:tblGrid>
                <a:gridCol w="770459"/>
                <a:gridCol w="922130"/>
                <a:gridCol w="922130"/>
                <a:gridCol w="923060"/>
                <a:gridCol w="923060"/>
                <a:gridCol w="923060"/>
                <a:gridCol w="936088"/>
                <a:gridCol w="936088"/>
                <a:gridCol w="952837"/>
              </a:tblGrid>
              <a:tr h="130749">
                <a:tc>
                  <a:txBody>
                    <a:bodyPr/>
                    <a:lstStyle/>
                    <a:p>
                      <a:pPr algn="ctr">
                        <a:lnSpc>
                          <a:spcPct val="115000"/>
                        </a:lnSpc>
                        <a:spcAft>
                          <a:spcPts val="0"/>
                        </a:spcAft>
                      </a:pPr>
                      <a:endParaRPr lang="es-ES" sz="1600" dirty="0">
                        <a:solidFill>
                          <a:srgbClr val="8FBF15"/>
                        </a:solidFill>
                        <a:latin typeface="Times New Roman"/>
                        <a:ea typeface="Arial Unicode MS"/>
                        <a:cs typeface="Times New Roman"/>
                      </a:endParaRPr>
                    </a:p>
                  </a:txBody>
                  <a:tcPr marL="65637" marR="65637" marT="0" marB="0">
                    <a:lnL>
                      <a:noFill/>
                    </a:lnL>
                    <a:lnR>
                      <a:noFill/>
                    </a:lnR>
                    <a:lnT>
                      <a:noFill/>
                    </a:lnT>
                    <a:lnB>
                      <a:noFill/>
                    </a:lnB>
                    <a:solidFill>
                      <a:srgbClr val="A6A6A6"/>
                    </a:solidFill>
                  </a:tcPr>
                </a:tc>
                <a:tc gridSpan="8">
                  <a:txBody>
                    <a:bodyPr/>
                    <a:lstStyle/>
                    <a:p>
                      <a:pPr algn="ctr">
                        <a:lnSpc>
                          <a:spcPct val="115000"/>
                        </a:lnSpc>
                        <a:spcAft>
                          <a:spcPts val="0"/>
                        </a:spcAft>
                      </a:pPr>
                      <a:r>
                        <a:rPr lang="es-PE" sz="1600" b="1" smtClean="0">
                          <a:solidFill>
                            <a:srgbClr val="800000"/>
                          </a:solidFill>
                          <a:latin typeface="Symbol"/>
                          <a:ea typeface="Calibri"/>
                          <a:cs typeface="Times New Roman"/>
                        </a:rPr>
                        <a:t>1 - a</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A6A6A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7277">
                <a:tc>
                  <a:txBody>
                    <a:bodyPr/>
                    <a:lstStyle/>
                    <a:p>
                      <a:pPr algn="ctr">
                        <a:lnSpc>
                          <a:spcPct val="115000"/>
                        </a:lnSpc>
                        <a:spcAft>
                          <a:spcPts val="0"/>
                        </a:spcAft>
                      </a:pPr>
                      <a:r>
                        <a:rPr lang="es-ES" sz="1600" i="1" dirty="0">
                          <a:solidFill>
                            <a:srgbClr val="000080"/>
                          </a:solidFill>
                          <a:latin typeface="Times New Roman"/>
                          <a:ea typeface="Arial Unicode MS"/>
                          <a:cs typeface="Times New Roman"/>
                        </a:rPr>
                        <a:t>v</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80"/>
                          </a:solidFill>
                          <a:latin typeface="Times New Roman"/>
                          <a:ea typeface="Calibri"/>
                          <a:cs typeface="Times New Roman"/>
                        </a:rPr>
                        <a:t>0.75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0.80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0.85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0.90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80"/>
                          </a:solidFill>
                          <a:latin typeface="Times New Roman"/>
                          <a:ea typeface="Calibri"/>
                          <a:cs typeface="Times New Roman"/>
                        </a:rPr>
                        <a:t>0.95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0.975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0.99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80"/>
                          </a:solidFill>
                          <a:latin typeface="Times New Roman"/>
                          <a:ea typeface="Calibri"/>
                          <a:cs typeface="Times New Roman"/>
                        </a:rPr>
                        <a:t>0.995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dirty="0">
                          <a:solidFill>
                            <a:srgbClr val="800000"/>
                          </a:solidFill>
                          <a:latin typeface="Times New Roman"/>
                          <a:ea typeface="Calibri"/>
                          <a:cs typeface="Times New Roman"/>
                        </a:rPr>
                        <a:t>1</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1.000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1.376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1.963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3.078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6.314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12.706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31.821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63.657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dirty="0">
                          <a:solidFill>
                            <a:srgbClr val="800000"/>
                          </a:solidFill>
                          <a:latin typeface="Times New Roman"/>
                          <a:ea typeface="Calibri"/>
                          <a:cs typeface="Times New Roman"/>
                        </a:rPr>
                        <a:t>2</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0.816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1.061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1.386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1.886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2.920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4.303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6.965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9.925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0.765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0.978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1.250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1.638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2.353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3.182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4.541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5.841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48713">
                <a:tc>
                  <a:txBody>
                    <a:bodyPr/>
                    <a:lstStyle/>
                    <a:p>
                      <a:pPr algn="ctr">
                        <a:lnSpc>
                          <a:spcPct val="115000"/>
                        </a:lnSpc>
                        <a:spcAft>
                          <a:spcPts val="0"/>
                        </a:spcAft>
                      </a:pPr>
                      <a:r>
                        <a:rPr lang="es-PE" sz="1600">
                          <a:solidFill>
                            <a:srgbClr val="800000"/>
                          </a:solidFill>
                          <a:latin typeface="Times New Roman"/>
                          <a:ea typeface="Calibri"/>
                          <a:cs typeface="Times New Roman"/>
                        </a:rPr>
                        <a:t>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0.741</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0.941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1.190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1.533</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2.132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2.776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3.747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4.604</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0.727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0.920</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1.156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1.476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2.015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2.571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3.365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4.032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0.718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0.906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1.134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1.440</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1.943</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2.447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3.143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3.707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0.711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0.896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1.119</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1.415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1.895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b="1" dirty="0">
                          <a:solidFill>
                            <a:srgbClr val="000000"/>
                          </a:solidFill>
                          <a:highlight>
                            <a:srgbClr val="00FFFF"/>
                          </a:highlight>
                          <a:latin typeface="Times New Roman"/>
                          <a:ea typeface="Calibri"/>
                          <a:cs typeface="Times New Roman"/>
                        </a:rPr>
                        <a:t>2.365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FF000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2.998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3.499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0.706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0.889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1.108</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1.397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1.860</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2.306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2.896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3.355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0.703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0.883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1.100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1.383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1.833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2.262</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2.821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3.250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48713">
                <a:tc>
                  <a:txBody>
                    <a:bodyPr/>
                    <a:lstStyle/>
                    <a:p>
                      <a:pPr algn="ctr">
                        <a:lnSpc>
                          <a:spcPct val="115000"/>
                        </a:lnSpc>
                        <a:spcAft>
                          <a:spcPts val="0"/>
                        </a:spcAft>
                      </a:pPr>
                      <a:r>
                        <a:rPr lang="es-PE" sz="1600">
                          <a:solidFill>
                            <a:srgbClr val="800000"/>
                          </a:solidFill>
                          <a:latin typeface="Times New Roman"/>
                          <a:ea typeface="Calibri"/>
                          <a:cs typeface="Times New Roman"/>
                        </a:rPr>
                        <a:t>10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0.700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0.879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1.093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1.372</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1.812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2.228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2.764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3.169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0.876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1.088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1.363</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1.796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2.201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2.718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3.106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0.873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1.083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1.356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1.782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2.179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2.681</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3.055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0.870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1.079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1.350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1.771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2.160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2.650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3.012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1.076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1.345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1.761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2.145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2.624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2.977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209977">
                <a:tc>
                  <a:txBody>
                    <a:bodyPr/>
                    <a:lstStyle/>
                    <a:p>
                      <a:pPr algn="ctr">
                        <a:lnSpc>
                          <a:spcPct val="115000"/>
                        </a:lnSpc>
                        <a:spcAft>
                          <a:spcPts val="0"/>
                        </a:spcAft>
                      </a:pPr>
                      <a:r>
                        <a:rPr lang="es-PE" sz="1600">
                          <a:solidFill>
                            <a:srgbClr val="800000"/>
                          </a:solidFill>
                          <a:latin typeface="Times New Roman"/>
                          <a:ea typeface="Calibri"/>
                          <a:cs typeface="Times New Roman"/>
                        </a:rPr>
                        <a:t>15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1.074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1.341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1.753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99"/>
                          </a:solidFill>
                          <a:latin typeface="Times New Roman"/>
                          <a:ea typeface="Calibri"/>
                          <a:cs typeface="Times New Roman"/>
                        </a:rPr>
                        <a:t>2.131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2.602</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2.947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0.690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1.071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1.337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1.746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2.120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2.583</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2.921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0.689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1.069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1.333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1.740</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2.110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2.567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2.898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0.688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1.067</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1.330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1.734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2.101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2.552</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2.878</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35110">
                <a:tc>
                  <a:txBody>
                    <a:bodyPr/>
                    <a:lstStyle/>
                    <a:p>
                      <a:pPr algn="ctr">
                        <a:lnSpc>
                          <a:spcPct val="115000"/>
                        </a:lnSpc>
                        <a:spcAft>
                          <a:spcPts val="0"/>
                        </a:spcAft>
                      </a:pPr>
                      <a:r>
                        <a:rPr lang="es-PE" sz="1600">
                          <a:solidFill>
                            <a:srgbClr val="800000"/>
                          </a:solidFill>
                          <a:latin typeface="Times New Roman"/>
                          <a:ea typeface="Calibri"/>
                          <a:cs typeface="Times New Roman"/>
                        </a:rPr>
                        <a:t>19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0.688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0.861</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1.066</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1.328</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smtClean="0">
                          <a:solidFill>
                            <a:srgbClr val="000000"/>
                          </a:solidFill>
                          <a:latin typeface="Times New Roman"/>
                          <a:ea typeface="Calibri"/>
                          <a:cs typeface="Times New Roman"/>
                        </a:rPr>
                        <a:t>1.729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2.093</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2.539</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CCCCC"/>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2.861</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r h="119157">
                <a:tc>
                  <a:txBody>
                    <a:bodyPr/>
                    <a:lstStyle/>
                    <a:p>
                      <a:pPr algn="ctr">
                        <a:lnSpc>
                          <a:spcPct val="115000"/>
                        </a:lnSpc>
                        <a:spcAft>
                          <a:spcPts val="0"/>
                        </a:spcAft>
                      </a:pPr>
                      <a:r>
                        <a:rPr lang="es-PE" sz="1600">
                          <a:solidFill>
                            <a:srgbClr val="800000"/>
                          </a:solidFill>
                          <a:latin typeface="Times New Roman"/>
                          <a:ea typeface="Calibri"/>
                          <a:cs typeface="Times New Roman"/>
                        </a:rPr>
                        <a:t>20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0.687</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0.860</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1.064</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a:solidFill>
                            <a:srgbClr val="000000"/>
                          </a:solidFill>
                          <a:latin typeface="Times New Roman"/>
                          <a:ea typeface="Calibri"/>
                          <a:cs typeface="Times New Roman"/>
                        </a:rPr>
                        <a:t>1.325</a:t>
                      </a:r>
                      <a:endParaRPr lang="es-ES" sz="160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smtClean="0">
                          <a:solidFill>
                            <a:srgbClr val="000000"/>
                          </a:solidFill>
                          <a:latin typeface="Times New Roman"/>
                          <a:ea typeface="Calibri"/>
                          <a:cs typeface="Times New Roman"/>
                        </a:rPr>
                        <a:t>1.725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2.086</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2.528</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E6E6E6"/>
                    </a:solidFill>
                  </a:tcPr>
                </a:tc>
                <a:tc>
                  <a:txBody>
                    <a:bodyPr/>
                    <a:lstStyle/>
                    <a:p>
                      <a:pPr algn="ctr">
                        <a:lnSpc>
                          <a:spcPct val="115000"/>
                        </a:lnSpc>
                        <a:spcAft>
                          <a:spcPts val="0"/>
                        </a:spcAft>
                      </a:pPr>
                      <a:r>
                        <a:rPr lang="es-PE" sz="1600" dirty="0">
                          <a:solidFill>
                            <a:srgbClr val="000000"/>
                          </a:solidFill>
                          <a:latin typeface="Times New Roman"/>
                          <a:ea typeface="Calibri"/>
                          <a:cs typeface="Times New Roman"/>
                        </a:rPr>
                        <a:t>2.845</a:t>
                      </a:r>
                      <a:endParaRPr lang="es-ES" sz="1600" dirty="0">
                        <a:solidFill>
                          <a:srgbClr val="000000"/>
                        </a:solidFill>
                        <a:latin typeface="Calibri"/>
                        <a:ea typeface="Calibri"/>
                        <a:cs typeface="Times New Roman"/>
                      </a:endParaRPr>
                    </a:p>
                  </a:txBody>
                  <a:tcPr marL="65637" marR="65637" marT="0" marB="0">
                    <a:lnL>
                      <a:noFill/>
                    </a:lnL>
                    <a:lnR>
                      <a:noFill/>
                    </a:lnR>
                    <a:lnT>
                      <a:noFill/>
                    </a:lnT>
                    <a:lnB>
                      <a:noFill/>
                    </a:lnB>
                    <a:solidFill>
                      <a:srgbClr val="C0C0C0"/>
                    </a:solidFill>
                  </a:tcPr>
                </a:tc>
              </a:tr>
            </a:tbl>
          </a:graphicData>
        </a:graphic>
      </p:graphicFrame>
      <p:sp>
        <p:nvSpPr>
          <p:cNvPr id="65537" name="Rectangle 1"/>
          <p:cNvSpPr>
            <a:spLocks noChangeArrowheads="1"/>
          </p:cNvSpPr>
          <p:nvPr/>
        </p:nvSpPr>
        <p:spPr bwMode="auto">
          <a:xfrm>
            <a:off x="683568" y="0"/>
            <a:ext cx="75243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TABLA 1: VALORES t TABULADOS</a:t>
            </a:r>
            <a:endParaRPr kumimoji="0" lang="es-ES"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3" name="42 Imagen" descr="image020"/>
          <p:cNvPicPr/>
          <p:nvPr/>
        </p:nvPicPr>
        <p:blipFill>
          <a:blip r:embed="rId2" cstate="print"/>
          <a:srcRect/>
          <a:stretch>
            <a:fillRect/>
          </a:stretch>
        </p:blipFill>
        <p:spPr bwMode="auto">
          <a:xfrm>
            <a:off x="827584" y="5085184"/>
            <a:ext cx="1270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95536" y="703149"/>
            <a:ext cx="6336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 lo que la zona de rechazo de la hip</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tesis nula es: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5868144" y="692696"/>
            <a:ext cx="415498" cy="369332"/>
          </a:xfrm>
          <a:prstGeom prst="rect">
            <a:avLst/>
          </a:prstGeom>
        </p:spPr>
        <p:txBody>
          <a:bodyPr wrap="none">
            <a:spAutoFit/>
          </a:bodyPr>
          <a:lstStyle/>
          <a:p>
            <a:r>
              <a:rPr lang="es-ES" b="1" dirty="0" smtClean="0"/>
              <a:t>{ t</a:t>
            </a:r>
            <a:endParaRPr lang="es-ES" dirty="0"/>
          </a:p>
        </p:txBody>
      </p:sp>
      <p:sp>
        <p:nvSpPr>
          <p:cNvPr id="7" name="6 Rectángulo"/>
          <p:cNvSpPr/>
          <p:nvPr/>
        </p:nvSpPr>
        <p:spPr>
          <a:xfrm>
            <a:off x="6372200" y="692696"/>
            <a:ext cx="1184940" cy="369332"/>
          </a:xfrm>
          <a:prstGeom prst="rect">
            <a:avLst/>
          </a:prstGeom>
        </p:spPr>
        <p:txBody>
          <a:bodyPr wrap="none">
            <a:spAutoFit/>
          </a:bodyPr>
          <a:lstStyle/>
          <a:p>
            <a:r>
              <a:rPr lang="es-ES" b="1" dirty="0" smtClean="0"/>
              <a:t>-2,365 o t</a:t>
            </a:r>
            <a:endParaRPr lang="es-ES" dirty="0"/>
          </a:p>
        </p:txBody>
      </p:sp>
      <p:sp>
        <p:nvSpPr>
          <p:cNvPr id="8" name="Rectangle 37"/>
          <p:cNvSpPr>
            <a:spLocks noChangeArrowheads="1"/>
          </p:cNvSpPr>
          <p:nvPr/>
        </p:nvSpPr>
        <p:spPr bwMode="auto">
          <a:xfrm>
            <a:off x="7452320" y="692696"/>
            <a:ext cx="10801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2,365}</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image022"/>
          <p:cNvPicPr/>
          <p:nvPr/>
        </p:nvPicPr>
        <p:blipFill>
          <a:blip r:embed="rId2" cstate="print"/>
          <a:srcRect/>
          <a:stretch>
            <a:fillRect/>
          </a:stretch>
        </p:blipFill>
        <p:spPr bwMode="auto">
          <a:xfrm>
            <a:off x="7524328" y="836712"/>
            <a:ext cx="127000" cy="152400"/>
          </a:xfrm>
          <a:prstGeom prst="rect">
            <a:avLst/>
          </a:prstGeom>
          <a:noFill/>
          <a:ln w="9525">
            <a:noFill/>
            <a:miter lim="800000"/>
            <a:headEnd/>
            <a:tailEnd/>
          </a:ln>
        </p:spPr>
      </p:pic>
      <p:pic>
        <p:nvPicPr>
          <p:cNvPr id="19" name="18 Imagen" descr="image020"/>
          <p:cNvPicPr/>
          <p:nvPr/>
        </p:nvPicPr>
        <p:blipFill>
          <a:blip r:embed="rId3" cstate="print"/>
          <a:srcRect/>
          <a:stretch>
            <a:fillRect/>
          </a:stretch>
        </p:blipFill>
        <p:spPr bwMode="auto">
          <a:xfrm>
            <a:off x="6228184" y="836712"/>
            <a:ext cx="216024" cy="152400"/>
          </a:xfrm>
          <a:prstGeom prst="rect">
            <a:avLst/>
          </a:prstGeom>
          <a:noFill/>
          <a:ln w="9525">
            <a:noFill/>
            <a:miter lim="800000"/>
            <a:headEnd/>
            <a:tailEnd/>
          </a:ln>
        </p:spPr>
      </p:pic>
      <p:sp>
        <p:nvSpPr>
          <p:cNvPr id="72706" name="AutoShape 2" descr="data:image/jpeg;base64,/9j/4AAQSkZJRgABAQAAAQABAAD/2wCEAAkGBw0NDxAPDw8PDg0NEBEPDQ0NDw8RDw4PFREXFhQUFRQYHCggGBomGxQVITEhJSkrLi4uFx8zODMsNygtLisBCgoKDg0OGhAQFywkHSQsLCwtLCwsLCw0KywsLCwsMCssLCwsLCwsLDQsLCwsLCwsLCwsLCwsLCwsLCwsLCwsLP/AABEIAJ0BQQMBEQACEQEDEQH/xAAbAAEAAgMBAQAAAAAAAAAAAAAAAQIDBAYFB//EAEAQAAIBAwEEBwMKBAUFAAAAAAABAgMEBREhMUFxBhJRVWGU0xMWwRQVIjJCUoGRsfAjJDNDJWLR4fE0NURUof/EABgBAQEBAQEAAAAAAAAAAAAAAAADAgEE/8QAJxEBAAICAgIBAwQDAAAAAAAAAAECAxESMSFBIlGBkRMjMtFCYaH/2gAMAwEAAhEDEQA/APuIAAAAAAAAAAAAAAAAAAAAAAAAAAAAAAAAgABGgENAUaAxyiBhnADXqUwNSrTA0q1IDQr0gPPr0gNb2QH1gAAAAAAAAAAAAAACNQJAAAAAAAAAAAAAAAARqBIEAAKtAVaAxyiBhnADWqQA1KtMDRrUgPPr0gNX2QH0sAAAAAAAAAAAAAACr3rk+HLiBYAAAAAAES3PkAjuAkAAAAAAFeK5P4AWAAAIAhoCjQGOUQMM4AatSAGnWpgaFekBreyA70AAAAAAAAAAAAAACr3rk/1QFgAAAAArUqRinKTUYpauUmkkvFgc9edOMRSbjK8puS2P2anNfnFNFowZJ9JzlpHtt4rpNj7tqNC5pVJ8Ia9Wb5Rlo2YtjvXuHa5K26l7BhsAAAAACvFcn8ALAAAACAKtAVaAxTiBhqRA1KtMDSr0wNb2YHYgAAAAAAAAAAAAAAVe9cnw5cQLAAAADzs7mKNhRlXrPSK2Qitsqk3uhFcWzVKTedQza0VjcubtcFc5Zq4yblC3f0qGMhJxjGPCVWS0blpw/TcVnJGPxT8pxSb+bfh1NtjLahDq0qNKnFLYoU4r4bSU2mfasViPTSy3RiwvI6VreHW02VKa9nUi+1SjtNVy2r1LNsdbdw8O3v7rDVYULypK4x9WXUt76X16EnuhV7V/m/apNa5I3Xv6MRM0nU9O0T12/kedZIAAAArxXJ/ACwAAAAAQBVoCskBhnEDXqRA1K0ANbqAdOAAAAAAAAAAAAAABV71yfHlwAsAAAUrVIwi5SajGCcpSexRilq2wONwlCWXuvnCsn8jt5OGNoSWyTT212u3s/wBj0Xn9OvCO/f8ASNY5zynr07RHnWJbnyAR3Aa+RsqVzSnRqxU6VWLjOL7O1djO1tNZ3DkxuNS5rold1bWtUxVzJynQj17KrLfXtdyXjKO78PArliLRzr90sczE8JdcRWAAACvFcn8ALAAAAAAAgCrQFJIDBOIGtVgBg9mB7oAAAAAAAAAAAAAAFXvXJ/qgLAADA5DpjcTvK1HFUW07j+Lezj/atYvateDlu/LtL4oisTkn7I5J3MUh1VrbwowhTpxUKdOKhCK3RilokRmdzuVYjUMpx1E9z5AIgSBzHTjG1J0oXluv5zHy9vS031Ka21Kb7U0t3h4lsNoieM9Sllr43HcPaw2Sp3lvSuKf1K0FLTjF8YvxT1X4E71mtpiW625RtumWgABXiuT+AFgAAAAAAQAAo0BjmgNepEDD1APWAAAAAAAAAAAAAAAq965Pjy4AWAAa2SvqdtRqV6j0p0YOcn4LgvF7jtYm06hyZ1G3PdBbGo4Vb+uv5rIy9q0/7VD+3BeGmj/IrmmN8I6hPFE65T3LqiKoBEtz5AI7gJAhrUDjuj/+G5GvYPZb3fWu7HsjJv8AiUly0108PEvf50i3uO0afG01dkQWAAFeK5P4AWAAAAAAAAgCGBjkgMU0Bi0A9BAAAAAAAAAAAAAAAVe9cnw8VxAsAA43pQ3kLyhjI/0YaXWQa3KnFp06b5vT80Xx/Cs3+0I3+Vor+XYxSS0WxLYktyRBZIACs9z5ASgJAAc105xtSrbxuKH/AFVhNXNDTfLq/Xhya4eCK4bRE6nqfCWWNxuPT2MNkad5b0rin9WtBS0+6/tRfinqvwMWrNZ1KlbRaNw3TLoBXiuT4cuIFgAAAAAAAAEAVYGKaAx6AbaAkAAAAAAAAAAAAAFXvXJ8eXACwGlmcjTs7ercVXpCjFyfi9yivFtpfiarWbTEQ5a3GNvF6DY6pCjO7uF/OZCft62u+MP7cOSj+pTNaJnjHUMY66jc9y6cioAAIlufIBHcBIACGBx3R/8Aw2/rY97Le61urDXcm/6tJctNdPAvk+dIv7jxKNPjfj9XZEFgCvFcnx5cALAAAAAAAAAIYEMDHJAU6oGwBIAAAAAAAAAAAAAKPeuT/VcQLgcZm386ZCnYR+laWTVxfv7M6mn8Ol8WufYXp+3Tl7npG/ztx9R27JEFkgAAFZ7nyAmO4CQAADnOm2KqXFCNahsvLKXyi2a3tx+tD8Vw7UiuK8VnU9SnkruNx3D0sBlqd9bUriG6pH6UeMJrZKL5PUxek0tqWqW5Rt6JlpXiuT4cg4sHQAAAAAAACGBDArICgGYCQAAAAAAAAAAAAAVe9cnx5cAPJ6U5pWFtOrp1qsv4dvT3upWl9VJce38DeOnO2mL24xti6H4Z2VtpUfWuq8nWuqj2uVWW1rXw3fmdy35W8dGOvGHuk2wAAAie58gEdwEgAAEAcZbP5oyTpPZYZWTnR+7QukvpR8FL/TsPRP7lN+4Rj4W/1Ls0edZHFcn8ALAAAAAAAAAAEMCjAqBlQBASAAAAAAAAAAAAGOpJR2t6JRbbe5JabW+AHHYhPL33y6evyGylKnYQe6rVT0nW0/T8Oxnot+3Xj7ntGvzty9Q7U86wAAAAIlufIBHcBIAAAA8vpHhqd/bToT+i5aSp1Fvp1FtjJfj/APNTeO/C22b15RpodDszUuKc7e5+jf2T9ncxf2vu1F2prT9s1lpqdx1LOO2/E9w6HiuT+BJRYAAAAAAAAAAgCrAqBdASBIAAAAAAAAAAAAcb0nu55C4WKtpaLRSyNeL2UqOu2mv8z/fEvjiKV52+yN5m08Y+7q7K0p0KcKVKKhTpRUIRXBIjMzM7lWI1Gmc46AAAACJ7nyAR3ASAAAADA5Xpbi60JwyVmtbu2WlWkv8Ayrf7UH4pbv8AgtitH8LdT/xLJWf5R29rDZWjfUadei9YTi9jf0oS2axku1fveTvWazqW62i0bh6BloAAAAAAAAAQBVgVAugJAkAAAAAAAAAAAc10pz1SnKNlZr2mQuVpBb428Hvqz7Ev341x44n5W6hO9/8AGO250bwdPH0lTi3OrNupcV5L6Vas9OtJv9EZyXm87dpSKw9kw2AAAAABE9z5AI7gJAAAAAABxWVtauHuJX1tBzsq71yFrBf03xrwXDx/enorMZK8bd+v6RtHCeUde3W2N5SuKcKtKaqU6iUozjua/wBfAhMTE6lWJiY3DYOOgAAAAAAAEMCrAqBZAWAkAAAAAAAAAA5rpF0jlTmrOygrjI1FsgtsLdffqvhprroVpj3HK3Sd768V7bPRno9CxjKpOTr3ld9a5uZ7ZTl92PZFdhzJk5eI6dpTj59vZe9cn8Cba4AAAAAAKz3PkBMdwEgAAAAAAxzim9Ho009U+K2cOIccZd2NfCVZXNpGVbG1H1rqyjtlbvjUors2bvhu9ETGWNW79SjMTjncdOsxmRoXdKNahNVKc1slF7nxTXB+BC1ZrOpWraLRuG2cdAAAAAAAQwKMCgGRASgJQEgAAAAAAx1qsIRc5yUIRWspSaUUu1tjWxyFxn7rJylQxS6tFPq1snUT9nDtVJP60v34nojHFPN/wjN5v4p+Xu9HsBb4+DjTTlUntrV6j61WtLtlL4Er5JvPlulIr09Yw2q965P4cQLIAAAAAAES3PkAjuAkAAAAAAFeK5P4AS0ByWR6O3FpVleYtxhOW24sZbKFx2uP3JfvYXrki0cb/lKaTE7o9Ho90nt73WntoXdPZVtK2ypB8dPvLxRi+Ka+fTVckW8PdJtgAAAAgCGBSTAoBkQFkBIEgAAADzMxkLmh1PYWNa963W6/satrT9npppr7WcdddXu13AeVV6QZXR9TCXPW+y6l3jlBeL6tVvTkjtYiZ8uTvXhy9S0zN5Vcsljbu4owlrStLe5x1K32cZa1+tL8f9i36taeMcfdL9Obfz/Dp7fMX9KKhTwN1CEFpGELnFqMV4JVyEzudyrEaZPeDJdx3nm8Z64dPeDJdx3nm8Z64EPPZLXX5jvPN4z1wJ94Ml3HeebxnrgPeDJdx3nm8Z64D3gyXcd55vGeuA94Ml3HeebxnrgPeDJdx3nm8Z64D3gyXcd55vGeuBDz+S7jvPN4z1wJWfyXcd55vGeuA94Ml3HeebxnrgPeDJdx3nm8Z64D3gyXcd55vGeuA94Ml3HeebxnrgPeDJdx3nm8Z64D3gyXcd55vGeuBHz9ktf+x3m7/wBvGeuBPvBku47zzeM9cB8/5LuO883jPXA8fPUri/SdTBXsK0NtK5o3mMjWpvwkq+3kylMlqddMXpFk4HKdIaCcLnGVrqCbUJ/KMfC46vBy0q9R9m9PmdvwmN18T9HK84nU9PYhn8k2k8LdxTa1k7rGaJduyuSUdGgJAAQBVgUkBTUDIgLoCQJQAAAAAAAAAAAAAAAAAAAAAAAAAAAAAAAAAAAAAAAqBDAxSYGPUDMgLoCyAICQAAAAAAAAAAAAAAAAAAAAAAAAAAAAAAAAAAAAEAQwKSAwzYGPU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curva gausiana.jpg"/>
          <p:cNvPicPr>
            <a:picLocks noChangeAspect="1"/>
          </p:cNvPicPr>
          <p:nvPr/>
        </p:nvPicPr>
        <p:blipFill>
          <a:blip r:embed="rId4" cstate="print"/>
          <a:srcRect l="17521" t="15453" r="14039" b="7933"/>
          <a:stretch>
            <a:fillRect/>
          </a:stretch>
        </p:blipFill>
        <p:spPr>
          <a:xfrm>
            <a:off x="2555776" y="2132856"/>
            <a:ext cx="4340119" cy="2376264"/>
          </a:xfrm>
          <a:prstGeom prst="rect">
            <a:avLst/>
          </a:prstGeom>
          <a:ln>
            <a:solidFill>
              <a:schemeClr val="bg1"/>
            </a:solidFill>
          </a:ln>
        </p:spPr>
      </p:pic>
      <p:sp>
        <p:nvSpPr>
          <p:cNvPr id="12" name="11 Rectángulo"/>
          <p:cNvSpPr/>
          <p:nvPr/>
        </p:nvSpPr>
        <p:spPr>
          <a:xfrm>
            <a:off x="3563888" y="4437112"/>
            <a:ext cx="838691" cy="369332"/>
          </a:xfrm>
          <a:prstGeom prst="rect">
            <a:avLst/>
          </a:prstGeom>
        </p:spPr>
        <p:txBody>
          <a:bodyPr wrap="none">
            <a:spAutoFit/>
          </a:bodyPr>
          <a:lstStyle/>
          <a:p>
            <a:r>
              <a:rPr lang="es-ES" b="1" dirty="0" smtClean="0"/>
              <a:t>-2,365</a:t>
            </a:r>
            <a:endParaRPr lang="es-ES" dirty="0"/>
          </a:p>
        </p:txBody>
      </p:sp>
      <p:sp>
        <p:nvSpPr>
          <p:cNvPr id="13" name="Rectangle 37"/>
          <p:cNvSpPr>
            <a:spLocks noChangeArrowheads="1"/>
          </p:cNvSpPr>
          <p:nvPr/>
        </p:nvSpPr>
        <p:spPr bwMode="auto">
          <a:xfrm>
            <a:off x="5004048" y="4437112"/>
            <a:ext cx="10081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ea typeface="Calibri" pitchFamily="34" charset="0"/>
                <a:cs typeface="Times New Roman" pitchFamily="18" charset="0"/>
              </a:rPr>
              <a:t>2,365</a:t>
            </a:r>
            <a:endParaRPr kumimoji="0" lang="es-E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44824"/>
            <a:ext cx="3528392" cy="2088232"/>
          </a:xfrm>
          <a:prstGeom prst="rect">
            <a:avLst/>
          </a:prstGeom>
          <a:noFill/>
          <a:ln w="12700">
            <a:solidFill>
              <a:srgbClr val="000000"/>
            </a:solidFill>
            <a:miter lim="800000"/>
            <a:headEnd/>
            <a:tailEnd/>
          </a:ln>
        </p:spPr>
      </p:pic>
      <p:sp>
        <p:nvSpPr>
          <p:cNvPr id="6" name="Rectangle 2"/>
          <p:cNvSpPr>
            <a:spLocks noChangeArrowheads="1"/>
          </p:cNvSpPr>
          <p:nvPr/>
        </p:nvSpPr>
        <p:spPr bwMode="auto">
          <a:xfrm>
            <a:off x="3779912" y="4077072"/>
            <a:ext cx="18722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dirty="0" smtClean="0">
                <a:ln>
                  <a:noFill/>
                </a:ln>
                <a:solidFill>
                  <a:schemeClr val="tx1"/>
                </a:solidFill>
                <a:effectLst/>
                <a:latin typeface="Symbol" pitchFamily="18" charset="2"/>
                <a:ea typeface="Calibri" pitchFamily="34" charset="0"/>
                <a:cs typeface="Arial" pitchFamily="34" charset="0"/>
              </a:rPr>
              <a:t> </a:t>
            </a:r>
            <a:r>
              <a:rPr kumimoji="0" lang="es-ES" sz="12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a=0,20</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a/2=0,10</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Symbol" pitchFamily="18" charset="2"/>
                <a:ea typeface="Calibri" pitchFamily="34" charset="0"/>
                <a:cs typeface="Arial" pitchFamily="34" charset="0"/>
              </a:rPr>
              <a:t>1-a/2=0,90</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395536" y="5301208"/>
            <a:ext cx="8316416" cy="369332"/>
          </a:xfrm>
          <a:prstGeom prst="rect">
            <a:avLst/>
          </a:prstGeom>
        </p:spPr>
        <p:txBody>
          <a:bodyPr wrap="square">
            <a:spAutoFit/>
          </a:bodyPr>
          <a:lstStyle/>
          <a:p>
            <a:r>
              <a:rPr lang="es-ES" dirty="0" smtClean="0">
                <a:latin typeface="+mj-lt"/>
              </a:rPr>
              <a:t>Se determina que con una significancia del 20% es decir una certeza del 80%,</a:t>
            </a:r>
            <a:endParaRPr lang="es-ES"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467544" y="692696"/>
          <a:ext cx="8280922" cy="5437385"/>
        </p:xfrm>
        <a:graphic>
          <a:graphicData uri="http://schemas.openxmlformats.org/drawingml/2006/table">
            <a:tbl>
              <a:tblPr/>
              <a:tblGrid>
                <a:gridCol w="777673"/>
                <a:gridCol w="930232"/>
                <a:gridCol w="930232"/>
                <a:gridCol w="931162"/>
                <a:gridCol w="931162"/>
                <a:gridCol w="931162"/>
                <a:gridCol w="944185"/>
                <a:gridCol w="944185"/>
                <a:gridCol w="960929"/>
              </a:tblGrid>
              <a:tr h="284741">
                <a:tc>
                  <a:txBody>
                    <a:bodyPr/>
                    <a:lstStyle/>
                    <a:p>
                      <a:pPr algn="ctr">
                        <a:lnSpc>
                          <a:spcPct val="115000"/>
                        </a:lnSpc>
                        <a:spcAft>
                          <a:spcPts val="0"/>
                        </a:spcAft>
                      </a:pPr>
                      <a:endParaRPr lang="es-ES" sz="1000" dirty="0">
                        <a:solidFill>
                          <a:srgbClr val="8FBF15"/>
                        </a:solidFill>
                        <a:latin typeface="Times New Roman"/>
                        <a:ea typeface="Arial Unicode MS"/>
                        <a:cs typeface="Times New Roman"/>
                      </a:endParaRPr>
                    </a:p>
                  </a:txBody>
                  <a:tcPr marL="68580" marR="68580" marT="0" marB="0">
                    <a:lnL>
                      <a:noFill/>
                    </a:lnL>
                    <a:lnR>
                      <a:noFill/>
                    </a:lnR>
                    <a:lnT>
                      <a:noFill/>
                    </a:lnT>
                    <a:lnB>
                      <a:noFill/>
                    </a:lnB>
                    <a:solidFill>
                      <a:srgbClr val="DDD9C3"/>
                    </a:solidFill>
                  </a:tcPr>
                </a:tc>
                <a:tc gridSpan="8">
                  <a:txBody>
                    <a:bodyPr/>
                    <a:lstStyle/>
                    <a:p>
                      <a:pPr algn="ctr">
                        <a:lnSpc>
                          <a:spcPct val="115000"/>
                        </a:lnSpc>
                        <a:spcAft>
                          <a:spcPts val="0"/>
                        </a:spcAft>
                      </a:pPr>
                      <a:r>
                        <a:rPr lang="es-PE" sz="1000" b="1">
                          <a:solidFill>
                            <a:srgbClr val="800000"/>
                          </a:solidFill>
                          <a:latin typeface="Symbol"/>
                          <a:ea typeface="Calibri"/>
                          <a:cs typeface="Times New Roman"/>
                        </a:rPr>
                        <a:t>1 - a</a:t>
                      </a:r>
                      <a:endParaRPr lang="es-ES" sz="1100">
                        <a:latin typeface="Calibri"/>
                        <a:ea typeface="Calibri"/>
                        <a:cs typeface="Times New Roman"/>
                      </a:endParaRPr>
                    </a:p>
                  </a:txBody>
                  <a:tcPr marL="68580" marR="68580" marT="0" marB="0">
                    <a:lnL>
                      <a:noFill/>
                    </a:lnL>
                    <a:lnR>
                      <a:noFill/>
                    </a:lnR>
                    <a:lnT>
                      <a:noFill/>
                    </a:lnT>
                    <a:lnB>
                      <a:noFill/>
                    </a:lnB>
                    <a:solidFill>
                      <a:srgbClr val="DDD9C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3612">
                <a:tc>
                  <a:txBody>
                    <a:bodyPr/>
                    <a:lstStyle/>
                    <a:p>
                      <a:pPr algn="ctr">
                        <a:lnSpc>
                          <a:spcPct val="115000"/>
                        </a:lnSpc>
                        <a:spcAft>
                          <a:spcPts val="0"/>
                        </a:spcAft>
                      </a:pPr>
                      <a:r>
                        <a:rPr lang="es-ES" sz="1400" i="1" dirty="0">
                          <a:solidFill>
                            <a:srgbClr val="000080"/>
                          </a:solidFill>
                          <a:latin typeface="Times New Roman"/>
                          <a:ea typeface="Arial Unicode MS"/>
                          <a:cs typeface="Times New Roman"/>
                        </a:rPr>
                        <a:t>v</a:t>
                      </a:r>
                      <a:endParaRPr lang="es-ES" sz="14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dirty="0">
                          <a:solidFill>
                            <a:srgbClr val="000080"/>
                          </a:solidFill>
                          <a:latin typeface="Times New Roman"/>
                          <a:ea typeface="Calibri"/>
                          <a:cs typeface="Times New Roman"/>
                        </a:rPr>
                        <a:t>0.75</a:t>
                      </a:r>
                      <a:endParaRPr lang="es-ES" sz="14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dirty="0">
                          <a:solidFill>
                            <a:srgbClr val="000080"/>
                          </a:solidFill>
                          <a:latin typeface="Times New Roman"/>
                          <a:ea typeface="Calibri"/>
                          <a:cs typeface="Times New Roman"/>
                        </a:rPr>
                        <a:t>0.80</a:t>
                      </a:r>
                      <a:endParaRPr lang="es-ES" sz="14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0.85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0.90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0.95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0.975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0.99</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80"/>
                          </a:solidFill>
                          <a:latin typeface="Times New Roman"/>
                          <a:ea typeface="Calibri"/>
                          <a:cs typeface="Times New Roman"/>
                        </a:rPr>
                        <a:t>0.995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1.000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1.376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1.963</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3.078</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6.314</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12.706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31.821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63.657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0.816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1.061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1.386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1.886</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2.920</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4.303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6.965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9.925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0.765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0.978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1.250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1.638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2.353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3.182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4.541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5.841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4</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0.741</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0.941</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1.190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1.533</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2.132</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2.776</a:t>
                      </a:r>
                      <a:endParaRPr lang="es-ES" sz="14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3.747</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4.604</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0.727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0.920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1.156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1.476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2.015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2.571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3.365</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4.032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0.718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0.906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1.134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1.440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1.943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2.447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3.143</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3.707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0.711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0.896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1.119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b="1" dirty="0">
                          <a:solidFill>
                            <a:srgbClr val="000000"/>
                          </a:solidFill>
                          <a:highlight>
                            <a:srgbClr val="00FFFF"/>
                          </a:highlight>
                          <a:latin typeface="Times New Roman"/>
                          <a:ea typeface="Calibri"/>
                          <a:cs typeface="Times New Roman"/>
                        </a:rPr>
                        <a:t>1.415</a:t>
                      </a:r>
                      <a:endParaRPr lang="es-ES" sz="1400" dirty="0">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1.895</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2.365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2.998</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3.499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8</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0.706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0.889</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1.108</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1.397</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1.860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2.306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2.896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3.355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0.703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0.883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1.100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1.383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1.833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2.262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2.821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3.250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0.700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0.879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1.093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1.372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1.812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2.228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2.764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3.169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0.876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1.088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1.363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1.796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2.201</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2.718</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3.106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12</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0.873</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1.083</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1.356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1.782</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2.179</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2.681</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3.055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0.870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1.079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1.350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1.771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2.160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2.650</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3.012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1.076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1.345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1.761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2.145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2.624</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2.977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15</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1.074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1.341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1.753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99"/>
                          </a:solidFill>
                          <a:latin typeface="Times New Roman"/>
                          <a:ea typeface="Calibri"/>
                          <a:cs typeface="Times New Roman"/>
                        </a:rPr>
                        <a:t>2.131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2.602</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2.947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0.690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1.071</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1.337</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1.746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2.120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2.583</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2.921</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0.689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1.069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1.333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1.740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2.110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2.567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2.898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0.688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1.067</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1.330</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1.734</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2.101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2.552</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2.878</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19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0.688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0.861</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1.066</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1.328</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1.729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2.093</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2.539</a:t>
                      </a:r>
                      <a:endParaRPr lang="es-ES" sz="1400">
                        <a:latin typeface="Calibri"/>
                        <a:ea typeface="Calibri"/>
                        <a:cs typeface="Times New Roman"/>
                      </a:endParaRPr>
                    </a:p>
                  </a:txBody>
                  <a:tcPr marL="68580" marR="68580" marT="0" marB="0">
                    <a:lnL>
                      <a:noFill/>
                    </a:lnL>
                    <a:lnR>
                      <a:noFill/>
                    </a:lnR>
                    <a:lnT>
                      <a:noFill/>
                    </a:lnT>
                    <a:lnB>
                      <a:noFill/>
                    </a:lnB>
                    <a:solidFill>
                      <a:srgbClr val="C4BC96"/>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2.861</a:t>
                      </a:r>
                      <a:endParaRPr lang="es-ES" sz="1400" dirty="0">
                        <a:latin typeface="Calibri"/>
                        <a:ea typeface="Calibri"/>
                        <a:cs typeface="Times New Roman"/>
                      </a:endParaRPr>
                    </a:p>
                  </a:txBody>
                  <a:tcPr marL="68580" marR="68580" marT="0" marB="0">
                    <a:lnL>
                      <a:noFill/>
                    </a:lnL>
                    <a:lnR>
                      <a:noFill/>
                    </a:lnR>
                    <a:lnT>
                      <a:noFill/>
                    </a:lnT>
                    <a:lnB>
                      <a:noFill/>
                    </a:lnB>
                    <a:solidFill>
                      <a:srgbClr val="C4BC96"/>
                    </a:solidFill>
                  </a:tcPr>
                </a:tc>
              </a:tr>
              <a:tr h="243612">
                <a:tc>
                  <a:txBody>
                    <a:bodyPr/>
                    <a:lstStyle/>
                    <a:p>
                      <a:pPr algn="ctr">
                        <a:lnSpc>
                          <a:spcPct val="115000"/>
                        </a:lnSpc>
                        <a:spcAft>
                          <a:spcPts val="0"/>
                        </a:spcAft>
                      </a:pPr>
                      <a:r>
                        <a:rPr lang="es-PE" sz="1400">
                          <a:solidFill>
                            <a:srgbClr val="800000"/>
                          </a:solidFill>
                          <a:latin typeface="Times New Roman"/>
                          <a:ea typeface="Calibri"/>
                          <a:cs typeface="Times New Roman"/>
                        </a:rPr>
                        <a:t>20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0.687</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0.860</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1.064</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1.325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1.725</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2.086</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a:solidFill>
                            <a:srgbClr val="000000"/>
                          </a:solidFill>
                          <a:latin typeface="Times New Roman"/>
                          <a:ea typeface="Calibri"/>
                          <a:cs typeface="Times New Roman"/>
                        </a:rPr>
                        <a:t>2.528</a:t>
                      </a:r>
                      <a:endParaRPr lang="es-ES" sz="14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gn="ctr">
                        <a:lnSpc>
                          <a:spcPct val="115000"/>
                        </a:lnSpc>
                        <a:spcAft>
                          <a:spcPts val="0"/>
                        </a:spcAft>
                      </a:pPr>
                      <a:r>
                        <a:rPr lang="es-PE" sz="1400" dirty="0">
                          <a:solidFill>
                            <a:srgbClr val="000000"/>
                          </a:solidFill>
                          <a:latin typeface="Times New Roman"/>
                          <a:ea typeface="Calibri"/>
                          <a:cs typeface="Times New Roman"/>
                        </a:rPr>
                        <a:t>2.845</a:t>
                      </a:r>
                      <a:endParaRPr lang="es-ES" sz="1400" dirty="0">
                        <a:latin typeface="Calibri"/>
                        <a:ea typeface="Calibri"/>
                        <a:cs typeface="Times New Roman"/>
                      </a:endParaRPr>
                    </a:p>
                  </a:txBody>
                  <a:tcPr marL="68580" marR="68580" marT="0" marB="0">
                    <a:lnL>
                      <a:noFill/>
                    </a:lnL>
                    <a:lnR>
                      <a:noFill/>
                    </a:lnR>
                    <a:lnT>
                      <a:noFill/>
                    </a:lnT>
                    <a:lnB>
                      <a:noFill/>
                    </a:lnB>
                    <a:solidFill>
                      <a:srgbClr val="DDD9C3"/>
                    </a:solidFill>
                  </a:tcPr>
                </a:tc>
              </a:tr>
            </a:tbl>
          </a:graphicData>
        </a:graphic>
      </p:graphicFrame>
      <p:sp>
        <p:nvSpPr>
          <p:cNvPr id="6" name="5 Rectángulo"/>
          <p:cNvSpPr/>
          <p:nvPr/>
        </p:nvSpPr>
        <p:spPr>
          <a:xfrm>
            <a:off x="1691680" y="260648"/>
            <a:ext cx="6336704" cy="369332"/>
          </a:xfrm>
          <a:prstGeom prst="rect">
            <a:avLst/>
          </a:prstGeom>
        </p:spPr>
        <p:txBody>
          <a:bodyPr wrap="square">
            <a:spAutoFit/>
          </a:bodyPr>
          <a:lstStyle/>
          <a:p>
            <a:pPr lvl="0" indent="252413" algn="ctr" fontAlgn="base">
              <a:spcBef>
                <a:spcPct val="0"/>
              </a:spcBef>
              <a:spcAft>
                <a:spcPct val="0"/>
              </a:spcAft>
            </a:pPr>
            <a:r>
              <a:rPr lang="es-ES" b="1" dirty="0" smtClean="0">
                <a:solidFill>
                  <a:srgbClr val="FF0000"/>
                </a:solidFill>
                <a:latin typeface="Arial" pitchFamily="34" charset="0"/>
                <a:ea typeface="Calibri" pitchFamily="34" charset="0"/>
                <a:cs typeface="Arial" pitchFamily="34" charset="0"/>
              </a:rPr>
              <a:t>TABLA 1: VALORES t TABULADOS </a:t>
            </a:r>
            <a:endParaRPr lang="es-ES" sz="28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3528" y="718538"/>
            <a:ext cx="57606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mj-lt"/>
                <a:ea typeface="Calibri" pitchFamily="34" charset="0"/>
                <a:cs typeface="Times New Roman" pitchFamily="18" charset="0"/>
              </a:rPr>
              <a:t>Por lo que la zona de rechazo de la hipótesis nula es</a:t>
            </a: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5940152" y="620688"/>
            <a:ext cx="415498" cy="369332"/>
          </a:xfrm>
          <a:prstGeom prst="rect">
            <a:avLst/>
          </a:prstGeom>
        </p:spPr>
        <p:txBody>
          <a:bodyPr wrap="none">
            <a:spAutoFit/>
          </a:bodyPr>
          <a:lstStyle/>
          <a:p>
            <a:r>
              <a:rPr lang="es-ES" b="1" dirty="0" smtClean="0"/>
              <a:t>{ t</a:t>
            </a:r>
            <a:endParaRPr lang="es-ES" dirty="0"/>
          </a:p>
        </p:txBody>
      </p:sp>
      <p:pic>
        <p:nvPicPr>
          <p:cNvPr id="8" name="7 Imagen" descr="image020"/>
          <p:cNvPicPr/>
          <p:nvPr/>
        </p:nvPicPr>
        <p:blipFill>
          <a:blip r:embed="rId2" cstate="print"/>
          <a:srcRect/>
          <a:stretch>
            <a:fillRect/>
          </a:stretch>
        </p:blipFill>
        <p:spPr bwMode="auto">
          <a:xfrm>
            <a:off x="6300192" y="764704"/>
            <a:ext cx="216024" cy="152400"/>
          </a:xfrm>
          <a:prstGeom prst="rect">
            <a:avLst/>
          </a:prstGeom>
          <a:noFill/>
          <a:ln w="9525">
            <a:noFill/>
            <a:miter lim="800000"/>
            <a:headEnd/>
            <a:tailEnd/>
          </a:ln>
        </p:spPr>
      </p:pic>
      <p:sp>
        <p:nvSpPr>
          <p:cNvPr id="9" name="Rectangle 37"/>
          <p:cNvSpPr>
            <a:spLocks noChangeArrowheads="1"/>
          </p:cNvSpPr>
          <p:nvPr/>
        </p:nvSpPr>
        <p:spPr bwMode="auto">
          <a:xfrm>
            <a:off x="7308304" y="620688"/>
            <a:ext cx="10801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1,415}</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6372200" y="620688"/>
            <a:ext cx="1184940" cy="369332"/>
          </a:xfrm>
          <a:prstGeom prst="rect">
            <a:avLst/>
          </a:prstGeom>
        </p:spPr>
        <p:txBody>
          <a:bodyPr wrap="none">
            <a:spAutoFit/>
          </a:bodyPr>
          <a:lstStyle/>
          <a:p>
            <a:r>
              <a:rPr lang="es-ES" b="1" dirty="0" smtClean="0"/>
              <a:t>-1,415 o t</a:t>
            </a:r>
            <a:endParaRPr lang="es-ES" dirty="0"/>
          </a:p>
        </p:txBody>
      </p:sp>
      <p:pic>
        <p:nvPicPr>
          <p:cNvPr id="11" name="10 Imagen" descr="image022"/>
          <p:cNvPicPr/>
          <p:nvPr/>
        </p:nvPicPr>
        <p:blipFill>
          <a:blip r:embed="rId3" cstate="print"/>
          <a:srcRect/>
          <a:stretch>
            <a:fillRect/>
          </a:stretch>
        </p:blipFill>
        <p:spPr bwMode="auto">
          <a:xfrm>
            <a:off x="7452320" y="692696"/>
            <a:ext cx="144016" cy="216024"/>
          </a:xfrm>
          <a:prstGeom prst="rect">
            <a:avLst/>
          </a:prstGeom>
          <a:noFill/>
          <a:ln w="9525">
            <a:noFill/>
            <a:miter lim="800000"/>
            <a:headEnd/>
            <a:tailEnd/>
          </a:ln>
        </p:spPr>
      </p:pic>
      <p:sp>
        <p:nvSpPr>
          <p:cNvPr id="13" name="12 Rectángulo"/>
          <p:cNvSpPr/>
          <p:nvPr/>
        </p:nvSpPr>
        <p:spPr>
          <a:xfrm>
            <a:off x="3563888" y="4437112"/>
            <a:ext cx="838691" cy="369332"/>
          </a:xfrm>
          <a:prstGeom prst="rect">
            <a:avLst/>
          </a:prstGeom>
        </p:spPr>
        <p:txBody>
          <a:bodyPr wrap="none">
            <a:spAutoFit/>
          </a:bodyPr>
          <a:lstStyle/>
          <a:p>
            <a:r>
              <a:rPr lang="es-ES" b="1" dirty="0" smtClean="0"/>
              <a:t>-1,415</a:t>
            </a:r>
            <a:endParaRPr lang="es-ES" dirty="0"/>
          </a:p>
        </p:txBody>
      </p:sp>
      <p:sp>
        <p:nvSpPr>
          <p:cNvPr id="14" name="Rectangle 37"/>
          <p:cNvSpPr>
            <a:spLocks noChangeArrowheads="1"/>
          </p:cNvSpPr>
          <p:nvPr/>
        </p:nvSpPr>
        <p:spPr bwMode="auto">
          <a:xfrm>
            <a:off x="4932040" y="4437112"/>
            <a:ext cx="10801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ea typeface="Calibri" pitchFamily="34" charset="0"/>
                <a:cs typeface="Times New Roman" pitchFamily="18" charset="0"/>
              </a:rPr>
              <a:t>1,415</a:t>
            </a:r>
            <a:endParaRPr kumimoji="0" lang="es-ES" b="0" i="0" u="none" strike="noStrike" cap="none" normalizeH="0" baseline="0" dirty="0" smtClean="0">
              <a:ln>
                <a:noFill/>
              </a:ln>
              <a:solidFill>
                <a:schemeClr val="tx1"/>
              </a:solidFill>
              <a:effectLst/>
              <a:cs typeface="Arial" pitchFamily="34" charset="0"/>
            </a:endParaRPr>
          </a:p>
        </p:txBody>
      </p:sp>
      <p:pic>
        <p:nvPicPr>
          <p:cNvPr id="12" name="11 Imagen" descr="curva gausiana.jpg"/>
          <p:cNvPicPr>
            <a:picLocks noChangeAspect="1"/>
          </p:cNvPicPr>
          <p:nvPr/>
        </p:nvPicPr>
        <p:blipFill>
          <a:blip r:embed="rId4" cstate="print"/>
          <a:srcRect l="17521" t="15453" r="14039" b="7933"/>
          <a:stretch>
            <a:fillRect/>
          </a:stretch>
        </p:blipFill>
        <p:spPr>
          <a:xfrm>
            <a:off x="2555776" y="2132856"/>
            <a:ext cx="4340119" cy="2376264"/>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67744" y="404664"/>
            <a:ext cx="4752528" cy="936104"/>
          </a:xfrm>
          <a:prstGeom prst="rect">
            <a:avLst/>
          </a:prstGeom>
          <a:solidFill>
            <a:srgbClr val="00CC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solidFill>
                  <a:schemeClr val="tx1"/>
                </a:solidFill>
              </a:rPr>
              <a:t>CÁLCULO  DE LA ESTADISTICA DE LA PRUEBA </a:t>
            </a:r>
          </a:p>
          <a:p>
            <a:pPr algn="ctr"/>
            <a:r>
              <a:rPr lang="es-EC" sz="1400" b="1" dirty="0" smtClean="0">
                <a:solidFill>
                  <a:schemeClr val="tx1"/>
                </a:solidFill>
              </a:rPr>
              <a:t>Diagnostico Inicial y Posterior,</a:t>
            </a:r>
          </a:p>
          <a:p>
            <a:pPr algn="ctr"/>
            <a:r>
              <a:rPr lang="es-EC" sz="1400" b="1" dirty="0" smtClean="0">
                <a:solidFill>
                  <a:schemeClr val="tx1"/>
                </a:solidFill>
              </a:rPr>
              <a:t> realizados a los niños/as de E.I.</a:t>
            </a:r>
          </a:p>
          <a:p>
            <a:pPr algn="ctr"/>
            <a:endParaRPr lang="es-ES" sz="1400" b="1" dirty="0">
              <a:solidFill>
                <a:schemeClr val="tx1"/>
              </a:solidFill>
            </a:endParaRPr>
          </a:p>
        </p:txBody>
      </p:sp>
      <p:graphicFrame>
        <p:nvGraphicFramePr>
          <p:cNvPr id="6" name="5 Tabla"/>
          <p:cNvGraphicFramePr>
            <a:graphicFrameLocks noGrp="1"/>
          </p:cNvGraphicFramePr>
          <p:nvPr/>
        </p:nvGraphicFramePr>
        <p:xfrm>
          <a:off x="179512" y="1556792"/>
          <a:ext cx="4320480" cy="4547843"/>
        </p:xfrm>
        <a:graphic>
          <a:graphicData uri="http://schemas.openxmlformats.org/drawingml/2006/table">
            <a:tbl>
              <a:tblPr/>
              <a:tblGrid>
                <a:gridCol w="1392210"/>
                <a:gridCol w="1071318"/>
                <a:gridCol w="928476"/>
                <a:gridCol w="928476"/>
              </a:tblGrid>
              <a:tr h="176344">
                <a:tc gridSpan="4">
                  <a:txBody>
                    <a:bodyPr/>
                    <a:lstStyle/>
                    <a:p>
                      <a:pPr algn="ctr">
                        <a:lnSpc>
                          <a:spcPct val="115000"/>
                        </a:lnSpc>
                        <a:spcAft>
                          <a:spcPts val="0"/>
                        </a:spcAft>
                      </a:pPr>
                      <a:r>
                        <a:rPr lang="es-EC" sz="1050" b="1" dirty="0" smtClean="0">
                          <a:solidFill>
                            <a:srgbClr val="000000"/>
                          </a:solidFill>
                          <a:latin typeface="Times New Roman"/>
                          <a:ea typeface="Times New Roman"/>
                          <a:cs typeface="Times New Roman"/>
                        </a:rPr>
                        <a:t>ESTRATO</a:t>
                      </a:r>
                      <a:r>
                        <a:rPr lang="es-EC" sz="1050" b="1" baseline="0" dirty="0" smtClean="0">
                          <a:solidFill>
                            <a:srgbClr val="000000"/>
                          </a:solidFill>
                          <a:latin typeface="Times New Roman"/>
                          <a:ea typeface="Times New Roman"/>
                          <a:cs typeface="Times New Roman"/>
                        </a:rPr>
                        <a:t> B: </a:t>
                      </a:r>
                      <a:r>
                        <a:rPr lang="es-EC" sz="1050" b="1" dirty="0" smtClean="0">
                          <a:solidFill>
                            <a:srgbClr val="000000"/>
                          </a:solidFill>
                          <a:latin typeface="Times New Roman"/>
                          <a:ea typeface="Times New Roman"/>
                          <a:cs typeface="Times New Roman"/>
                        </a:rPr>
                        <a:t>NIÑOS/AS </a:t>
                      </a:r>
                      <a:r>
                        <a:rPr lang="es-EC" sz="1050" b="1" dirty="0">
                          <a:solidFill>
                            <a:srgbClr val="000000"/>
                          </a:solidFill>
                          <a:latin typeface="Times New Roman"/>
                          <a:ea typeface="Times New Roman"/>
                          <a:cs typeface="Times New Roman"/>
                        </a:rPr>
                        <a:t>DE 3 AÑOS</a:t>
                      </a:r>
                      <a:endParaRPr lang="es-ES" sz="1050" dirty="0">
                        <a:solidFill>
                          <a:srgbClr val="000000"/>
                        </a:solidFill>
                        <a:latin typeface="Calibri"/>
                        <a:ea typeface="Calibri"/>
                        <a:cs typeface="Times New Roman"/>
                      </a:endParaRPr>
                    </a:p>
                  </a:txBody>
                  <a:tcPr marL="68580" marR="68580" marT="0" marB="0">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960568">
                <a:tc>
                  <a:txBody>
                    <a:bodyPr/>
                    <a:lstStyle/>
                    <a:p>
                      <a:pPr algn="ctr">
                        <a:lnSpc>
                          <a:spcPct val="115000"/>
                        </a:lnSpc>
                        <a:spcAft>
                          <a:spcPts val="0"/>
                        </a:spcAft>
                      </a:pPr>
                      <a:endParaRPr lang="es-EC" sz="1000" b="1" dirty="0" smtClean="0">
                        <a:solidFill>
                          <a:srgbClr val="000000"/>
                        </a:solidFill>
                        <a:latin typeface="Times New Roman"/>
                        <a:ea typeface="Times New Roman"/>
                        <a:cs typeface="Times New Roman"/>
                      </a:endParaRPr>
                    </a:p>
                    <a:p>
                      <a:pPr algn="ctr">
                        <a:lnSpc>
                          <a:spcPct val="115000"/>
                        </a:lnSpc>
                        <a:spcAft>
                          <a:spcPts val="0"/>
                        </a:spcAft>
                      </a:pPr>
                      <a:endParaRPr lang="es-EC" sz="1000" b="1" dirty="0" smtClean="0">
                        <a:solidFill>
                          <a:srgbClr val="000000"/>
                        </a:solidFill>
                        <a:latin typeface="Times New Roman"/>
                        <a:ea typeface="Times New Roman"/>
                        <a:cs typeface="Times New Roman"/>
                      </a:endParaRPr>
                    </a:p>
                    <a:p>
                      <a:pPr algn="ctr">
                        <a:lnSpc>
                          <a:spcPct val="115000"/>
                        </a:lnSpc>
                        <a:spcAft>
                          <a:spcPts val="0"/>
                        </a:spcAft>
                      </a:pPr>
                      <a:r>
                        <a:rPr lang="es-EC" sz="1000" b="1" dirty="0" smtClean="0">
                          <a:solidFill>
                            <a:srgbClr val="000000"/>
                          </a:solidFill>
                          <a:latin typeface="Times New Roman"/>
                          <a:ea typeface="Times New Roman"/>
                          <a:cs typeface="Times New Roman"/>
                        </a:rPr>
                        <a:t>DIMENSIÓN </a:t>
                      </a:r>
                      <a:r>
                        <a:rPr lang="es-EC" sz="1000" b="1" dirty="0">
                          <a:solidFill>
                            <a:srgbClr val="000000"/>
                          </a:solidFill>
                          <a:latin typeface="Times New Roman"/>
                          <a:ea typeface="Times New Roman"/>
                          <a:cs typeface="Times New Roman"/>
                        </a:rPr>
                        <a:t>DEL</a:t>
                      </a:r>
                      <a:br>
                        <a:rPr lang="es-EC" sz="1000" b="1" dirty="0">
                          <a:solidFill>
                            <a:srgbClr val="000000"/>
                          </a:solidFill>
                          <a:latin typeface="Times New Roman"/>
                          <a:ea typeface="Times New Roman"/>
                          <a:cs typeface="Times New Roman"/>
                        </a:rPr>
                      </a:br>
                      <a:r>
                        <a:rPr lang="es-EC" sz="1000" b="1" dirty="0">
                          <a:solidFill>
                            <a:srgbClr val="000000"/>
                          </a:solidFill>
                          <a:latin typeface="Times New Roman"/>
                          <a:ea typeface="Times New Roman"/>
                          <a:cs typeface="Times New Roman"/>
                        </a:rPr>
                        <a:t>DESARROLLO</a:t>
                      </a:r>
                      <a:br>
                        <a:rPr lang="es-EC" sz="1000" b="1" dirty="0">
                          <a:solidFill>
                            <a:srgbClr val="000000"/>
                          </a:solidFill>
                          <a:latin typeface="Times New Roman"/>
                          <a:ea typeface="Times New Roman"/>
                          <a:cs typeface="Times New Roman"/>
                        </a:rPr>
                      </a:br>
                      <a:r>
                        <a:rPr lang="es-EC" sz="1000" b="1" dirty="0" smtClean="0">
                          <a:solidFill>
                            <a:srgbClr val="000000"/>
                          </a:solidFill>
                          <a:latin typeface="Times New Roman"/>
                          <a:ea typeface="Times New Roman"/>
                          <a:cs typeface="Times New Roman"/>
                        </a:rPr>
                        <a:t>MOTOR</a:t>
                      </a:r>
                      <a:endParaRPr lang="es-ES" sz="1000" dirty="0">
                        <a:solidFill>
                          <a:srgbClr val="000000"/>
                        </a:solidFill>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endParaRPr lang="es-EC" sz="1000" b="1" dirty="0" smtClean="0">
                        <a:solidFill>
                          <a:srgbClr val="000000"/>
                        </a:solidFill>
                        <a:latin typeface="Times New Roman"/>
                        <a:ea typeface="Times New Roman"/>
                        <a:cs typeface="Times New Roman"/>
                      </a:endParaRPr>
                    </a:p>
                    <a:p>
                      <a:pPr algn="ctr">
                        <a:lnSpc>
                          <a:spcPct val="115000"/>
                        </a:lnSpc>
                        <a:spcAft>
                          <a:spcPts val="0"/>
                        </a:spcAft>
                      </a:pPr>
                      <a:r>
                        <a:rPr lang="es-EC" sz="1000" b="1" dirty="0" smtClean="0">
                          <a:solidFill>
                            <a:srgbClr val="000000"/>
                          </a:solidFill>
                          <a:latin typeface="Times New Roman"/>
                          <a:ea typeface="Times New Roman"/>
                          <a:cs typeface="Times New Roman"/>
                        </a:rPr>
                        <a:t>DIAGNÓSTICO </a:t>
                      </a:r>
                      <a:r>
                        <a:rPr lang="es-EC" sz="1000" b="1" dirty="0">
                          <a:solidFill>
                            <a:srgbClr val="000000"/>
                          </a:solidFill>
                          <a:latin typeface="Times New Roman"/>
                          <a:ea typeface="Times New Roman"/>
                          <a:cs typeface="Times New Roman"/>
                        </a:rPr>
                        <a:t>INICIAL DEL DESARROLLO </a:t>
                      </a:r>
                      <a:r>
                        <a:rPr lang="es-EC" sz="1000" b="1" dirty="0" smtClean="0">
                          <a:solidFill>
                            <a:srgbClr val="000000"/>
                          </a:solidFill>
                          <a:latin typeface="Times New Roman"/>
                          <a:ea typeface="Times New Roman"/>
                          <a:cs typeface="Times New Roman"/>
                        </a:rPr>
                        <a:t>MOTOR</a:t>
                      </a:r>
                      <a:r>
                        <a:rPr lang="es-EC" sz="1000" b="1" baseline="0" dirty="0" smtClean="0">
                          <a:solidFill>
                            <a:srgbClr val="000000"/>
                          </a:solidFill>
                          <a:latin typeface="Times New Roman"/>
                          <a:ea typeface="Times New Roman"/>
                          <a:cs typeface="Times New Roman"/>
                        </a:rPr>
                        <a:t> </a:t>
                      </a:r>
                      <a:r>
                        <a:rPr lang="es-EC" sz="1000" b="1" dirty="0" smtClean="0">
                          <a:solidFill>
                            <a:srgbClr val="000000"/>
                          </a:solidFill>
                          <a:latin typeface="Times New Roman"/>
                          <a:ea typeface="Times New Roman"/>
                          <a:cs typeface="Times New Roman"/>
                        </a:rPr>
                        <a:t> </a:t>
                      </a:r>
                      <a:r>
                        <a:rPr lang="es-EC" sz="1000" b="1" dirty="0">
                          <a:solidFill>
                            <a:srgbClr val="000000"/>
                          </a:solidFill>
                          <a:latin typeface="Times New Roman"/>
                          <a:ea typeface="Times New Roman"/>
                          <a:cs typeface="Times New Roman"/>
                        </a:rPr>
                        <a:t>EN </a:t>
                      </a:r>
                      <a:br>
                        <a:rPr lang="es-EC" sz="1000" b="1" dirty="0">
                          <a:solidFill>
                            <a:srgbClr val="000000"/>
                          </a:solidFill>
                          <a:latin typeface="Times New Roman"/>
                          <a:ea typeface="Times New Roman"/>
                          <a:cs typeface="Times New Roman"/>
                        </a:rPr>
                      </a:br>
                      <a:r>
                        <a:rPr lang="es-EC" sz="1000" b="1" dirty="0">
                          <a:solidFill>
                            <a:srgbClr val="000000"/>
                          </a:solidFill>
                          <a:latin typeface="Times New Roman"/>
                          <a:ea typeface="Times New Roman"/>
                          <a:cs typeface="Times New Roman"/>
                        </a:rPr>
                        <a:t>EL GRUPO DE ESTUDIO (a)</a:t>
                      </a:r>
                      <a:endParaRPr lang="es-ES" sz="1000" dirty="0">
                        <a:solidFill>
                          <a:srgbClr val="000000"/>
                        </a:solidFill>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endParaRPr lang="es-EC" sz="1000" b="1" dirty="0" smtClean="0">
                        <a:solidFill>
                          <a:srgbClr val="000000"/>
                        </a:solidFill>
                        <a:latin typeface="Times New Roman"/>
                        <a:ea typeface="Times New Roman"/>
                        <a:cs typeface="Times New Roman"/>
                      </a:endParaRPr>
                    </a:p>
                    <a:p>
                      <a:pPr algn="ctr">
                        <a:lnSpc>
                          <a:spcPct val="115000"/>
                        </a:lnSpc>
                        <a:spcAft>
                          <a:spcPts val="0"/>
                        </a:spcAft>
                      </a:pPr>
                      <a:r>
                        <a:rPr lang="es-EC" sz="1000" b="1" dirty="0" smtClean="0">
                          <a:solidFill>
                            <a:srgbClr val="000000"/>
                          </a:solidFill>
                          <a:latin typeface="Times New Roman"/>
                          <a:ea typeface="Times New Roman"/>
                          <a:cs typeface="Times New Roman"/>
                        </a:rPr>
                        <a:t>VALORACIÓN </a:t>
                      </a:r>
                      <a:r>
                        <a:rPr lang="es-EC" sz="1000" b="1" dirty="0">
                          <a:solidFill>
                            <a:srgbClr val="000000"/>
                          </a:solidFill>
                          <a:latin typeface="Times New Roman"/>
                          <a:ea typeface="Times New Roman"/>
                          <a:cs typeface="Times New Roman"/>
                        </a:rPr>
                        <a:t>POSTERIOR A </a:t>
                      </a:r>
                      <a:br>
                        <a:rPr lang="es-EC" sz="1000" b="1" dirty="0">
                          <a:solidFill>
                            <a:srgbClr val="000000"/>
                          </a:solidFill>
                          <a:latin typeface="Times New Roman"/>
                          <a:ea typeface="Times New Roman"/>
                          <a:cs typeface="Times New Roman"/>
                        </a:rPr>
                      </a:br>
                      <a:r>
                        <a:rPr lang="es-EC" sz="1000" b="1" dirty="0">
                          <a:solidFill>
                            <a:srgbClr val="000000"/>
                          </a:solidFill>
                          <a:latin typeface="Times New Roman"/>
                          <a:ea typeface="Times New Roman"/>
                          <a:cs typeface="Times New Roman"/>
                        </a:rPr>
                        <a:t>LA APLICACIÓN DE LAS ESTRATEGIAS DE JUEGO (p)</a:t>
                      </a:r>
                      <a:endParaRPr lang="es-ES" sz="1000" dirty="0">
                        <a:solidFill>
                          <a:srgbClr val="000000"/>
                        </a:solidFill>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endParaRPr lang="es-EC" sz="1000" b="1" i="1" dirty="0" smtClean="0">
                        <a:solidFill>
                          <a:srgbClr val="000000"/>
                        </a:solidFill>
                        <a:latin typeface="Times New Roman"/>
                        <a:ea typeface="Times New Roman"/>
                        <a:cs typeface="Times New Roman"/>
                      </a:endParaRPr>
                    </a:p>
                    <a:p>
                      <a:pPr algn="ctr">
                        <a:lnSpc>
                          <a:spcPct val="115000"/>
                        </a:lnSpc>
                        <a:spcAft>
                          <a:spcPts val="0"/>
                        </a:spcAft>
                      </a:pPr>
                      <a:endParaRPr lang="es-EC" sz="1000" b="1" i="1" dirty="0" smtClean="0">
                        <a:solidFill>
                          <a:srgbClr val="000000"/>
                        </a:solidFill>
                        <a:latin typeface="Times New Roman"/>
                        <a:ea typeface="Times New Roman"/>
                        <a:cs typeface="Times New Roman"/>
                      </a:endParaRPr>
                    </a:p>
                    <a:p>
                      <a:pPr algn="ctr">
                        <a:lnSpc>
                          <a:spcPct val="115000"/>
                        </a:lnSpc>
                        <a:spcAft>
                          <a:spcPts val="0"/>
                        </a:spcAft>
                      </a:pPr>
                      <a:r>
                        <a:rPr lang="es-EC" sz="1000" b="1" i="1" dirty="0" smtClean="0">
                          <a:solidFill>
                            <a:srgbClr val="000000"/>
                          </a:solidFill>
                          <a:latin typeface="Times New Roman"/>
                          <a:ea typeface="Times New Roman"/>
                          <a:cs typeface="Times New Roman"/>
                        </a:rPr>
                        <a:t>D</a:t>
                      </a:r>
                      <a:endParaRPr lang="es-ES" sz="1000" dirty="0">
                        <a:solidFill>
                          <a:srgbClr val="000000"/>
                        </a:solidFill>
                        <a:latin typeface="Calibri"/>
                        <a:ea typeface="Calibri"/>
                        <a:cs typeface="Times New Roman"/>
                      </a:endParaRPr>
                    </a:p>
                    <a:p>
                      <a:pPr algn="ctr">
                        <a:lnSpc>
                          <a:spcPct val="115000"/>
                        </a:lnSpc>
                        <a:spcAft>
                          <a:spcPts val="0"/>
                        </a:spcAft>
                      </a:pPr>
                      <a:r>
                        <a:rPr lang="es-EC" sz="1000" b="1" dirty="0">
                          <a:solidFill>
                            <a:srgbClr val="000000"/>
                          </a:solidFill>
                          <a:latin typeface="Times New Roman"/>
                          <a:ea typeface="Times New Roman"/>
                          <a:cs typeface="Times New Roman"/>
                        </a:rPr>
                        <a:t>DIFERENCIA</a:t>
                      </a:r>
                      <a:br>
                        <a:rPr lang="es-EC" sz="1000" b="1" dirty="0">
                          <a:solidFill>
                            <a:srgbClr val="000000"/>
                          </a:solidFill>
                          <a:latin typeface="Times New Roman"/>
                          <a:ea typeface="Times New Roman"/>
                          <a:cs typeface="Times New Roman"/>
                        </a:rPr>
                      </a:br>
                      <a:r>
                        <a:rPr lang="es-EC" sz="1000" b="1" dirty="0">
                          <a:solidFill>
                            <a:srgbClr val="000000"/>
                          </a:solidFill>
                          <a:latin typeface="Times New Roman"/>
                          <a:ea typeface="Times New Roman"/>
                          <a:cs typeface="Times New Roman"/>
                        </a:rPr>
                        <a:t>(d=p-a)</a:t>
                      </a:r>
                      <a:endParaRPr lang="es-ES" sz="1000" dirty="0">
                        <a:solidFill>
                          <a:srgbClr val="000000"/>
                        </a:solidFill>
                        <a:latin typeface="Calibri"/>
                        <a:ea typeface="Calibri"/>
                        <a:cs typeface="Times New Roman"/>
                      </a:endParaRPr>
                    </a:p>
                  </a:txBody>
                  <a:tcPr marL="68580" marR="68580" marT="0" marB="0">
                    <a:lnL>
                      <a:noFill/>
                    </a:lnL>
                    <a:lnR>
                      <a:noFill/>
                    </a:lnR>
                    <a:lnT>
                      <a:noFill/>
                    </a:lnT>
                    <a:lnB>
                      <a:noFill/>
                    </a:lnB>
                    <a:solidFill>
                      <a:srgbClr val="FF0000"/>
                    </a:solidFill>
                  </a:tcPr>
                </a:tc>
              </a:tr>
              <a:tr h="201768">
                <a:tc>
                  <a:txBody>
                    <a:bodyPr/>
                    <a:lstStyle/>
                    <a:p>
                      <a:pPr>
                        <a:lnSpc>
                          <a:spcPct val="115000"/>
                        </a:lnSpc>
                        <a:spcAft>
                          <a:spcPts val="0"/>
                        </a:spcAft>
                      </a:pPr>
                      <a:r>
                        <a:rPr lang="es-EC" sz="1100" b="1" dirty="0">
                          <a:solidFill>
                            <a:srgbClr val="000000"/>
                          </a:solidFill>
                          <a:latin typeface="Times New Roman"/>
                          <a:ea typeface="Times New Roman"/>
                          <a:cs typeface="Times New Roman"/>
                        </a:rPr>
                        <a:t>CORRER</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89,09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90,27</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1,18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TREPAR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95,00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95,00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REPTAR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63,33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94,50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31,17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ESCALAR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47,50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48,50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1,00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CUADRUPEDIA</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95,00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95,00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SALTAR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40,63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42,10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1,48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01768">
                <a:tc>
                  <a:txBody>
                    <a:bodyPr/>
                    <a:lstStyle/>
                    <a:p>
                      <a:pPr>
                        <a:lnSpc>
                          <a:spcPct val="115000"/>
                        </a:lnSpc>
                        <a:spcAft>
                          <a:spcPts val="0"/>
                        </a:spcAft>
                      </a:pPr>
                      <a:r>
                        <a:rPr lang="es-EC" sz="1100" b="1">
                          <a:solidFill>
                            <a:srgbClr val="000000"/>
                          </a:solidFill>
                          <a:latin typeface="Times New Roman"/>
                          <a:ea typeface="Times New Roman"/>
                          <a:cs typeface="Times New Roman"/>
                        </a:rPr>
                        <a:t>CAMINAR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59,86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67,43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7,57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r h="381916">
                <a:tc>
                  <a:txBody>
                    <a:bodyPr/>
                    <a:lstStyle/>
                    <a:p>
                      <a:pPr>
                        <a:lnSpc>
                          <a:spcPct val="115000"/>
                        </a:lnSpc>
                        <a:spcAft>
                          <a:spcPts val="0"/>
                        </a:spcAft>
                      </a:pPr>
                      <a:r>
                        <a:rPr lang="es-EC" sz="1100" b="1">
                          <a:solidFill>
                            <a:srgbClr val="000000"/>
                          </a:solidFill>
                          <a:latin typeface="Times New Roman"/>
                          <a:ea typeface="Times New Roman"/>
                          <a:cs typeface="Times New Roman"/>
                        </a:rPr>
                        <a:t>LANZAR Y CAPTURAR</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          53,82 </a:t>
                      </a:r>
                      <a:endParaRPr lang="es-E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55,96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           2,14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01768">
                <a:tc gridSpan="3">
                  <a:txBody>
                    <a:bodyPr/>
                    <a:lstStyle/>
                    <a:p>
                      <a:pPr algn="ctr">
                        <a:lnSpc>
                          <a:spcPct val="115000"/>
                        </a:lnSpc>
                        <a:spcAft>
                          <a:spcPts val="0"/>
                        </a:spcAft>
                      </a:pPr>
                      <a:r>
                        <a:rPr lang="es-EC" sz="1100" b="1" dirty="0">
                          <a:solidFill>
                            <a:srgbClr val="000000"/>
                          </a:solidFill>
                          <a:latin typeface="Times New Roman"/>
                          <a:ea typeface="Times New Roman"/>
                          <a:cs typeface="Times New Roman"/>
                        </a:rPr>
                        <a:t>PROMEDIO</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100" b="1" dirty="0">
                          <a:solidFill>
                            <a:srgbClr val="000000"/>
                          </a:solidFill>
                          <a:latin typeface="Times New Roman"/>
                          <a:ea typeface="Times New Roman"/>
                          <a:cs typeface="Times New Roman"/>
                        </a:rPr>
                        <a:t>           5,57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r h="201768">
                <a:tc gridSpan="3">
                  <a:txBody>
                    <a:bodyPr/>
                    <a:lstStyle/>
                    <a:p>
                      <a:pPr algn="ctr">
                        <a:lnSpc>
                          <a:spcPct val="115000"/>
                        </a:lnSpc>
                        <a:spcAft>
                          <a:spcPts val="0"/>
                        </a:spcAft>
                      </a:pPr>
                      <a:r>
                        <a:rPr lang="es-EC" sz="1100" b="1" dirty="0">
                          <a:solidFill>
                            <a:srgbClr val="000000"/>
                          </a:solidFill>
                          <a:latin typeface="Times New Roman"/>
                          <a:ea typeface="Times New Roman"/>
                          <a:cs typeface="Times New Roman"/>
                        </a:rPr>
                        <a:t>DESVIACIÓN ESTÁNDAR</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100" b="1" dirty="0">
                          <a:solidFill>
                            <a:srgbClr val="000000"/>
                          </a:solidFill>
                          <a:latin typeface="Times New Roman"/>
                          <a:ea typeface="Times New Roman"/>
                          <a:cs typeface="Times New Roman"/>
                        </a:rPr>
                        <a:t>           10,62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01768">
                <a:tc gridSpan="3">
                  <a:txBody>
                    <a:bodyPr/>
                    <a:lstStyle/>
                    <a:p>
                      <a:pPr algn="ctr">
                        <a:lnSpc>
                          <a:spcPct val="115000"/>
                        </a:lnSpc>
                        <a:spcAft>
                          <a:spcPts val="0"/>
                        </a:spcAft>
                      </a:pPr>
                      <a:r>
                        <a:rPr lang="es-EC" sz="1100" b="1" dirty="0">
                          <a:solidFill>
                            <a:srgbClr val="000000"/>
                          </a:solidFill>
                          <a:latin typeface="Times New Roman"/>
                          <a:ea typeface="Times New Roman"/>
                          <a:cs typeface="Times New Roman"/>
                        </a:rPr>
                        <a:t>NÚMERO DE ELEMENTOS</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100" b="1" dirty="0">
                          <a:solidFill>
                            <a:srgbClr val="000000"/>
                          </a:solidFill>
                          <a:latin typeface="Times New Roman"/>
                          <a:ea typeface="Times New Roman"/>
                          <a:cs typeface="Times New Roman"/>
                        </a:rPr>
                        <a:t>           8,00 </a:t>
                      </a:r>
                      <a:endParaRPr lang="es-E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9D9D9"/>
                    </a:solidFill>
                  </a:tcPr>
                </a:tc>
              </a:tr>
            </a:tbl>
          </a:graphicData>
        </a:graphic>
      </p:graphicFrame>
      <p:graphicFrame>
        <p:nvGraphicFramePr>
          <p:cNvPr id="8" name="7 Tabla"/>
          <p:cNvGraphicFramePr>
            <a:graphicFrameLocks noGrp="1"/>
          </p:cNvGraphicFramePr>
          <p:nvPr/>
        </p:nvGraphicFramePr>
        <p:xfrm>
          <a:off x="4572000" y="1556792"/>
          <a:ext cx="4572000" cy="4738768"/>
        </p:xfrm>
        <a:graphic>
          <a:graphicData uri="http://schemas.openxmlformats.org/drawingml/2006/table">
            <a:tbl>
              <a:tblPr/>
              <a:tblGrid>
                <a:gridCol w="1289596"/>
                <a:gridCol w="882356"/>
                <a:gridCol w="1221722"/>
                <a:gridCol w="1178326"/>
              </a:tblGrid>
              <a:tr h="356522">
                <a:tc gridSpan="4">
                  <a:txBody>
                    <a:bodyPr/>
                    <a:lstStyle/>
                    <a:p>
                      <a:pPr algn="ctr">
                        <a:lnSpc>
                          <a:spcPct val="115000"/>
                        </a:lnSpc>
                        <a:spcAft>
                          <a:spcPts val="0"/>
                        </a:spcAft>
                      </a:pPr>
                      <a:r>
                        <a:rPr lang="es-EC" sz="1100" b="1" dirty="0" smtClean="0">
                          <a:latin typeface="Times New Roman"/>
                          <a:ea typeface="Times New Roman"/>
                          <a:cs typeface="Times New Roman"/>
                        </a:rPr>
                        <a:t>ESTRATO A: NIÑOS/AS </a:t>
                      </a:r>
                      <a:r>
                        <a:rPr lang="es-EC" sz="1100" b="1" dirty="0">
                          <a:latin typeface="Times New Roman"/>
                          <a:ea typeface="Times New Roman"/>
                          <a:cs typeface="Times New Roman"/>
                        </a:rPr>
                        <a:t>DE 4 AÑOS</a:t>
                      </a:r>
                      <a:endParaRPr lang="es-ES" sz="1100" dirty="0">
                        <a:latin typeface="Calibri"/>
                        <a:ea typeface="Calibri"/>
                        <a:cs typeface="Times New Roman"/>
                      </a:endParaRPr>
                    </a:p>
                  </a:txBody>
                  <a:tcPr marL="68580" marR="68580" marT="0" marB="0">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361361">
                <a:tc>
                  <a:txBody>
                    <a:bodyPr/>
                    <a:lstStyle/>
                    <a:p>
                      <a:pPr algn="ctr">
                        <a:lnSpc>
                          <a:spcPct val="115000"/>
                        </a:lnSpc>
                        <a:spcAft>
                          <a:spcPts val="0"/>
                        </a:spcAft>
                      </a:pPr>
                      <a:endParaRPr lang="es-EC" sz="900" b="1" dirty="0" smtClean="0">
                        <a:solidFill>
                          <a:srgbClr val="000000"/>
                        </a:solidFill>
                        <a:latin typeface="Times New Roman"/>
                        <a:ea typeface="Times New Roman"/>
                        <a:cs typeface="Times New Roman"/>
                      </a:endParaRPr>
                    </a:p>
                    <a:p>
                      <a:pPr algn="ctr">
                        <a:lnSpc>
                          <a:spcPct val="115000"/>
                        </a:lnSpc>
                        <a:spcAft>
                          <a:spcPts val="0"/>
                        </a:spcAft>
                      </a:pPr>
                      <a:r>
                        <a:rPr lang="es-EC" sz="900" b="1" dirty="0" smtClean="0">
                          <a:solidFill>
                            <a:srgbClr val="000000"/>
                          </a:solidFill>
                          <a:latin typeface="Times New Roman"/>
                          <a:ea typeface="Times New Roman"/>
                          <a:cs typeface="Times New Roman"/>
                        </a:rPr>
                        <a:t>DIMENSIÓN </a:t>
                      </a:r>
                      <a:r>
                        <a:rPr lang="es-EC" sz="900" b="1" dirty="0">
                          <a:solidFill>
                            <a:srgbClr val="000000"/>
                          </a:solidFill>
                          <a:latin typeface="Times New Roman"/>
                          <a:ea typeface="Times New Roman"/>
                          <a:cs typeface="Times New Roman"/>
                        </a:rPr>
                        <a:t>DEL</a:t>
                      </a:r>
                      <a:br>
                        <a:rPr lang="es-EC" sz="900" b="1" dirty="0">
                          <a:solidFill>
                            <a:srgbClr val="000000"/>
                          </a:solidFill>
                          <a:latin typeface="Times New Roman"/>
                          <a:ea typeface="Times New Roman"/>
                          <a:cs typeface="Times New Roman"/>
                        </a:rPr>
                      </a:br>
                      <a:r>
                        <a:rPr lang="es-EC" sz="900" b="1" dirty="0">
                          <a:solidFill>
                            <a:srgbClr val="000000"/>
                          </a:solidFill>
                          <a:latin typeface="Times New Roman"/>
                          <a:ea typeface="Times New Roman"/>
                          <a:cs typeface="Times New Roman"/>
                        </a:rPr>
                        <a:t>DESARROLLO</a:t>
                      </a:r>
                      <a:br>
                        <a:rPr lang="es-EC" sz="900" b="1" dirty="0">
                          <a:solidFill>
                            <a:srgbClr val="000000"/>
                          </a:solidFill>
                          <a:latin typeface="Times New Roman"/>
                          <a:ea typeface="Times New Roman"/>
                          <a:cs typeface="Times New Roman"/>
                        </a:rPr>
                      </a:br>
                      <a:r>
                        <a:rPr lang="es-EC" sz="900" b="1" dirty="0" smtClean="0">
                          <a:solidFill>
                            <a:srgbClr val="000000"/>
                          </a:solidFill>
                          <a:latin typeface="Times New Roman"/>
                          <a:ea typeface="Times New Roman"/>
                          <a:cs typeface="Times New Roman"/>
                        </a:rPr>
                        <a:t>MOTOR</a:t>
                      </a:r>
                      <a:endParaRPr lang="es-ES" sz="900" dirty="0">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r>
                        <a:rPr lang="es-EC" sz="900" b="1" dirty="0">
                          <a:solidFill>
                            <a:srgbClr val="000000"/>
                          </a:solidFill>
                          <a:latin typeface="Times New Roman"/>
                          <a:ea typeface="Times New Roman"/>
                          <a:cs typeface="Times New Roman"/>
                        </a:rPr>
                        <a:t>DIAGNÓSTICO INICIAL DEL DESARROLLO </a:t>
                      </a:r>
                      <a:r>
                        <a:rPr lang="es-EC" sz="900" b="1" dirty="0" smtClean="0">
                          <a:solidFill>
                            <a:srgbClr val="000000"/>
                          </a:solidFill>
                          <a:latin typeface="Times New Roman"/>
                          <a:ea typeface="Times New Roman"/>
                          <a:cs typeface="Times New Roman"/>
                        </a:rPr>
                        <a:t>MOTOR</a:t>
                      </a:r>
                      <a:r>
                        <a:rPr lang="es-EC" sz="900" b="1" baseline="0" dirty="0" smtClean="0">
                          <a:solidFill>
                            <a:srgbClr val="000000"/>
                          </a:solidFill>
                          <a:latin typeface="Times New Roman"/>
                          <a:ea typeface="Times New Roman"/>
                          <a:cs typeface="Times New Roman"/>
                        </a:rPr>
                        <a:t> </a:t>
                      </a:r>
                      <a:r>
                        <a:rPr lang="es-EC" sz="900" b="1" dirty="0" smtClean="0">
                          <a:solidFill>
                            <a:srgbClr val="000000"/>
                          </a:solidFill>
                          <a:latin typeface="Times New Roman"/>
                          <a:ea typeface="Times New Roman"/>
                          <a:cs typeface="Times New Roman"/>
                        </a:rPr>
                        <a:t>EN </a:t>
                      </a:r>
                      <a:r>
                        <a:rPr lang="es-EC" sz="900" b="1" dirty="0">
                          <a:solidFill>
                            <a:srgbClr val="000000"/>
                          </a:solidFill>
                          <a:latin typeface="Times New Roman"/>
                          <a:ea typeface="Times New Roman"/>
                          <a:cs typeface="Times New Roman"/>
                        </a:rPr>
                        <a:t/>
                      </a:r>
                      <a:br>
                        <a:rPr lang="es-EC" sz="900" b="1" dirty="0">
                          <a:solidFill>
                            <a:srgbClr val="000000"/>
                          </a:solidFill>
                          <a:latin typeface="Times New Roman"/>
                          <a:ea typeface="Times New Roman"/>
                          <a:cs typeface="Times New Roman"/>
                        </a:rPr>
                      </a:br>
                      <a:r>
                        <a:rPr lang="es-EC" sz="900" b="1" dirty="0">
                          <a:solidFill>
                            <a:srgbClr val="000000"/>
                          </a:solidFill>
                          <a:latin typeface="Times New Roman"/>
                          <a:ea typeface="Times New Roman"/>
                          <a:cs typeface="Times New Roman"/>
                        </a:rPr>
                        <a:t>EL GRUPO DE ESTUDIO (a)</a:t>
                      </a:r>
                      <a:endParaRPr lang="es-ES" sz="900" dirty="0">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endParaRPr lang="es-EC" sz="900" b="1" dirty="0" smtClean="0">
                        <a:solidFill>
                          <a:srgbClr val="000000"/>
                        </a:solidFill>
                        <a:latin typeface="Times New Roman"/>
                        <a:ea typeface="Times New Roman"/>
                        <a:cs typeface="Times New Roman"/>
                      </a:endParaRPr>
                    </a:p>
                    <a:p>
                      <a:pPr algn="ctr">
                        <a:lnSpc>
                          <a:spcPct val="115000"/>
                        </a:lnSpc>
                        <a:spcAft>
                          <a:spcPts val="0"/>
                        </a:spcAft>
                      </a:pPr>
                      <a:r>
                        <a:rPr lang="es-EC" sz="900" b="1" dirty="0" smtClean="0">
                          <a:solidFill>
                            <a:srgbClr val="000000"/>
                          </a:solidFill>
                          <a:latin typeface="Times New Roman"/>
                          <a:ea typeface="Times New Roman"/>
                          <a:cs typeface="Times New Roman"/>
                        </a:rPr>
                        <a:t>VALORACIÓN </a:t>
                      </a:r>
                      <a:r>
                        <a:rPr lang="es-EC" sz="900" b="1" dirty="0">
                          <a:solidFill>
                            <a:srgbClr val="000000"/>
                          </a:solidFill>
                          <a:latin typeface="Times New Roman"/>
                          <a:ea typeface="Times New Roman"/>
                          <a:cs typeface="Times New Roman"/>
                        </a:rPr>
                        <a:t>POSTERIOR A </a:t>
                      </a:r>
                      <a:br>
                        <a:rPr lang="es-EC" sz="900" b="1" dirty="0">
                          <a:solidFill>
                            <a:srgbClr val="000000"/>
                          </a:solidFill>
                          <a:latin typeface="Times New Roman"/>
                          <a:ea typeface="Times New Roman"/>
                          <a:cs typeface="Times New Roman"/>
                        </a:rPr>
                      </a:br>
                      <a:r>
                        <a:rPr lang="es-EC" sz="900" b="1" dirty="0">
                          <a:solidFill>
                            <a:srgbClr val="000000"/>
                          </a:solidFill>
                          <a:latin typeface="Times New Roman"/>
                          <a:ea typeface="Times New Roman"/>
                          <a:cs typeface="Times New Roman"/>
                        </a:rPr>
                        <a:t>LA APLICACIÓN DE LAS ESTRATEGIAS DE JUEGO (p)</a:t>
                      </a:r>
                      <a:endParaRPr lang="es-ES" sz="900" dirty="0">
                        <a:latin typeface="Calibri"/>
                        <a:ea typeface="Calibri"/>
                        <a:cs typeface="Times New Roman"/>
                      </a:endParaRPr>
                    </a:p>
                  </a:txBody>
                  <a:tcPr marL="68580" marR="68580" marT="0" marB="0">
                    <a:lnL>
                      <a:noFill/>
                    </a:lnL>
                    <a:lnR>
                      <a:noFill/>
                    </a:lnR>
                    <a:lnT>
                      <a:noFill/>
                    </a:lnT>
                    <a:lnB>
                      <a:noFill/>
                    </a:lnB>
                    <a:solidFill>
                      <a:srgbClr val="FF0000"/>
                    </a:solidFill>
                  </a:tcPr>
                </a:tc>
                <a:tc>
                  <a:txBody>
                    <a:bodyPr/>
                    <a:lstStyle/>
                    <a:p>
                      <a:pPr algn="ctr">
                        <a:lnSpc>
                          <a:spcPct val="115000"/>
                        </a:lnSpc>
                        <a:spcAft>
                          <a:spcPts val="0"/>
                        </a:spcAft>
                      </a:pPr>
                      <a:endParaRPr lang="es-EC" sz="900" b="1" i="1" dirty="0" smtClean="0">
                        <a:solidFill>
                          <a:srgbClr val="000000"/>
                        </a:solidFill>
                        <a:latin typeface="Times New Roman"/>
                        <a:ea typeface="Times New Roman"/>
                        <a:cs typeface="Times New Roman"/>
                      </a:endParaRPr>
                    </a:p>
                    <a:p>
                      <a:pPr algn="ctr">
                        <a:lnSpc>
                          <a:spcPct val="115000"/>
                        </a:lnSpc>
                        <a:spcAft>
                          <a:spcPts val="0"/>
                        </a:spcAft>
                      </a:pPr>
                      <a:r>
                        <a:rPr lang="es-EC" sz="900" b="1" i="1" dirty="0" smtClean="0">
                          <a:solidFill>
                            <a:srgbClr val="000000"/>
                          </a:solidFill>
                          <a:latin typeface="Times New Roman"/>
                          <a:ea typeface="Times New Roman"/>
                          <a:cs typeface="Times New Roman"/>
                        </a:rPr>
                        <a:t>d</a:t>
                      </a:r>
                      <a:endParaRPr lang="es-ES" sz="900" dirty="0">
                        <a:latin typeface="Calibri"/>
                        <a:ea typeface="Calibri"/>
                        <a:cs typeface="Times New Roman"/>
                      </a:endParaRPr>
                    </a:p>
                    <a:p>
                      <a:pPr algn="ctr">
                        <a:lnSpc>
                          <a:spcPct val="115000"/>
                        </a:lnSpc>
                        <a:spcAft>
                          <a:spcPts val="0"/>
                        </a:spcAft>
                      </a:pPr>
                      <a:r>
                        <a:rPr lang="es-EC" sz="900" b="1" dirty="0">
                          <a:solidFill>
                            <a:srgbClr val="000000"/>
                          </a:solidFill>
                          <a:latin typeface="Times New Roman"/>
                          <a:ea typeface="Times New Roman"/>
                          <a:cs typeface="Times New Roman"/>
                        </a:rPr>
                        <a:t>DIFERENCIA</a:t>
                      </a:r>
                      <a:br>
                        <a:rPr lang="es-EC" sz="900" b="1" dirty="0">
                          <a:solidFill>
                            <a:srgbClr val="000000"/>
                          </a:solidFill>
                          <a:latin typeface="Times New Roman"/>
                          <a:ea typeface="Times New Roman"/>
                          <a:cs typeface="Times New Roman"/>
                        </a:rPr>
                      </a:br>
                      <a:r>
                        <a:rPr lang="es-EC" sz="900" b="1" dirty="0">
                          <a:solidFill>
                            <a:srgbClr val="000000"/>
                          </a:solidFill>
                          <a:latin typeface="Times New Roman"/>
                          <a:ea typeface="Times New Roman"/>
                          <a:cs typeface="Times New Roman"/>
                        </a:rPr>
                        <a:t>(d=p-a)</a:t>
                      </a:r>
                      <a:endParaRPr lang="es-ES" sz="900" dirty="0">
                        <a:latin typeface="Calibri"/>
                        <a:ea typeface="Calibri"/>
                        <a:cs typeface="Times New Roman"/>
                      </a:endParaRPr>
                    </a:p>
                  </a:txBody>
                  <a:tcPr marL="68580" marR="68580" marT="0" marB="0">
                    <a:lnL>
                      <a:noFill/>
                    </a:lnL>
                    <a:lnR>
                      <a:noFill/>
                    </a:lnR>
                    <a:lnT>
                      <a:noFill/>
                    </a:lnT>
                    <a:lnB>
                      <a:noFill/>
                    </a:lnB>
                    <a:solidFill>
                      <a:srgbClr val="FF0000"/>
                    </a:solidFill>
                  </a:tcPr>
                </a:tc>
              </a:tr>
              <a:tr h="379279">
                <a:tc>
                  <a:txBody>
                    <a:bodyPr/>
                    <a:lstStyle/>
                    <a:p>
                      <a:pPr>
                        <a:lnSpc>
                          <a:spcPct val="115000"/>
                        </a:lnSpc>
                        <a:spcAft>
                          <a:spcPts val="0"/>
                        </a:spcAft>
                      </a:pPr>
                      <a:r>
                        <a:rPr lang="es-EC" sz="1000" b="1">
                          <a:solidFill>
                            <a:srgbClr val="000000"/>
                          </a:solidFill>
                          <a:latin typeface="Times New Roman"/>
                          <a:ea typeface="Times New Roman"/>
                          <a:cs typeface="Times New Roman"/>
                        </a:rPr>
                        <a:t>CORRER</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253,09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254,45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1,36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TREPAR</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85,33 </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127,00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41,67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REPTAR</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258,00 </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258,00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ESCALAR</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116,50 </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120,00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3,50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CUADRUPEDIA</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153,00 </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164,17 </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11,17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SALTAR</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139,17 </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180,85 </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41,68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r>
              <a:tr h="244898">
                <a:tc>
                  <a:txBody>
                    <a:bodyPr/>
                    <a:lstStyle/>
                    <a:p>
                      <a:pPr>
                        <a:lnSpc>
                          <a:spcPct val="115000"/>
                        </a:lnSpc>
                        <a:spcAft>
                          <a:spcPts val="0"/>
                        </a:spcAft>
                      </a:pPr>
                      <a:r>
                        <a:rPr lang="es-EC" sz="1000" b="1">
                          <a:solidFill>
                            <a:srgbClr val="000000"/>
                          </a:solidFill>
                          <a:latin typeface="Times New Roman"/>
                          <a:ea typeface="Times New Roman"/>
                          <a:cs typeface="Times New Roman"/>
                        </a:rPr>
                        <a:t>CAMINAR</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197,57 </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a:solidFill>
                            <a:srgbClr val="000000"/>
                          </a:solidFill>
                          <a:latin typeface="Times New Roman"/>
                          <a:ea typeface="Times New Roman"/>
                          <a:cs typeface="Times New Roman"/>
                        </a:rPr>
                        <a:t>207,00 </a:t>
                      </a:r>
                      <a:endParaRPr lang="es-ES" sz="1100">
                        <a:latin typeface="Calibri"/>
                        <a:ea typeface="Calibri"/>
                        <a:cs typeface="Times New Roman"/>
                      </a:endParaRPr>
                    </a:p>
                  </a:txBody>
                  <a:tcPr marL="68580" marR="68580" marT="0" marB="0">
                    <a:lnL>
                      <a:noFill/>
                    </a:lnL>
                    <a:lnR>
                      <a:noFill/>
                    </a:lnR>
                    <a:lnT>
                      <a:noFill/>
                    </a:lnT>
                    <a:lnB>
                      <a:noFill/>
                    </a:lnB>
                    <a:solidFill>
                      <a:srgbClr val="7F7F7F"/>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9,43 </a:t>
                      </a:r>
                      <a:endParaRPr lang="es-ES" sz="1100" dirty="0">
                        <a:latin typeface="Calibri"/>
                        <a:ea typeface="Calibri"/>
                        <a:cs typeface="Times New Roman"/>
                      </a:endParaRPr>
                    </a:p>
                  </a:txBody>
                  <a:tcPr marL="68580" marR="68580" marT="0" marB="0">
                    <a:lnL>
                      <a:noFill/>
                    </a:lnL>
                    <a:lnR>
                      <a:noFill/>
                    </a:lnR>
                    <a:lnT>
                      <a:noFill/>
                    </a:lnT>
                    <a:lnB>
                      <a:noFill/>
                    </a:lnB>
                    <a:solidFill>
                      <a:srgbClr val="7F7F7F"/>
                    </a:solidFill>
                  </a:tcPr>
                </a:tc>
              </a:tr>
              <a:tr h="379279">
                <a:tc>
                  <a:txBody>
                    <a:bodyPr/>
                    <a:lstStyle/>
                    <a:p>
                      <a:pPr>
                        <a:lnSpc>
                          <a:spcPct val="115000"/>
                        </a:lnSpc>
                        <a:spcAft>
                          <a:spcPts val="0"/>
                        </a:spcAft>
                      </a:pPr>
                      <a:r>
                        <a:rPr lang="es-EC" sz="1000" b="1">
                          <a:solidFill>
                            <a:srgbClr val="000000"/>
                          </a:solidFill>
                          <a:latin typeface="Times New Roman"/>
                          <a:ea typeface="Times New Roman"/>
                          <a:cs typeface="Times New Roman"/>
                        </a:rPr>
                        <a:t>LANZAR Y CAPTURAR</a:t>
                      </a:r>
                      <a:endParaRPr lang="es-ES" sz="110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196,62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203,29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c>
                  <a:txBody>
                    <a:bodyPr/>
                    <a:lstStyle/>
                    <a:p>
                      <a:pPr algn="ctr">
                        <a:lnSpc>
                          <a:spcPct val="115000"/>
                        </a:lnSpc>
                        <a:spcAft>
                          <a:spcPts val="0"/>
                        </a:spcAft>
                      </a:pPr>
                      <a:r>
                        <a:rPr lang="es-EC" sz="1000" dirty="0">
                          <a:solidFill>
                            <a:srgbClr val="000000"/>
                          </a:solidFill>
                          <a:latin typeface="Times New Roman"/>
                          <a:ea typeface="Times New Roman"/>
                          <a:cs typeface="Times New Roman"/>
                        </a:rPr>
                        <a:t>       6,67 </a:t>
                      </a:r>
                      <a:endParaRPr lang="es-ES" sz="1100" dirty="0">
                        <a:latin typeface="Calibri"/>
                        <a:ea typeface="Calibri"/>
                        <a:cs typeface="Times New Roman"/>
                      </a:endParaRPr>
                    </a:p>
                  </a:txBody>
                  <a:tcPr marL="68580" marR="68580" marT="0" marB="0">
                    <a:lnL>
                      <a:noFill/>
                    </a:lnL>
                    <a:lnR>
                      <a:noFill/>
                    </a:lnR>
                    <a:lnT>
                      <a:noFill/>
                    </a:lnT>
                    <a:lnB>
                      <a:noFill/>
                    </a:lnB>
                    <a:solidFill>
                      <a:srgbClr val="D9D9D9"/>
                    </a:solidFill>
                  </a:tcPr>
                </a:tc>
              </a:tr>
              <a:tr h="244898">
                <a:tc gridSpan="3">
                  <a:txBody>
                    <a:bodyPr/>
                    <a:lstStyle/>
                    <a:p>
                      <a:pPr algn="ctr">
                        <a:lnSpc>
                          <a:spcPct val="115000"/>
                        </a:lnSpc>
                        <a:spcAft>
                          <a:spcPts val="0"/>
                        </a:spcAft>
                      </a:pPr>
                      <a:r>
                        <a:rPr lang="es-EC" sz="1000" b="1" dirty="0">
                          <a:solidFill>
                            <a:srgbClr val="000000"/>
                          </a:solidFill>
                          <a:latin typeface="Times New Roman"/>
                          <a:ea typeface="Times New Roman"/>
                          <a:cs typeface="Times New Roman"/>
                        </a:rPr>
                        <a:t>PROMEDIO</a:t>
                      </a:r>
                      <a:endParaRPr lang="es-ES" sz="1100" dirty="0">
                        <a:latin typeface="Calibri"/>
                        <a:ea typeface="Calibri"/>
                        <a:cs typeface="Times New Roman"/>
                      </a:endParaRPr>
                    </a:p>
                  </a:txBody>
                  <a:tcPr marL="68580" marR="68580" marT="0" marB="0" anchor="ctr">
                    <a:lnL>
                      <a:noFill/>
                    </a:lnL>
                    <a:lnR>
                      <a:noFill/>
                    </a:lnR>
                    <a:lnT>
                      <a:noFill/>
                    </a:lnT>
                    <a:lnB>
                      <a:noFill/>
                    </a:lnB>
                    <a:solidFill>
                      <a:srgbClr val="7F7F7F"/>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000" b="1" dirty="0">
                          <a:solidFill>
                            <a:srgbClr val="000000"/>
                          </a:solidFill>
                          <a:latin typeface="Times New Roman"/>
                          <a:ea typeface="Times New Roman"/>
                          <a:cs typeface="Times New Roman"/>
                        </a:rPr>
                        <a:t>           14,43 </a:t>
                      </a:r>
                      <a:endParaRPr lang="es-ES" sz="1100" dirty="0">
                        <a:latin typeface="Calibri"/>
                        <a:ea typeface="Calibri"/>
                        <a:cs typeface="Times New Roman"/>
                      </a:endParaRPr>
                    </a:p>
                  </a:txBody>
                  <a:tcPr marL="68580" marR="68580" marT="0" marB="0" anchor="ctr">
                    <a:lnL>
                      <a:noFill/>
                    </a:lnL>
                    <a:lnR>
                      <a:noFill/>
                    </a:lnR>
                    <a:lnT>
                      <a:noFill/>
                    </a:lnT>
                    <a:lnB>
                      <a:noFill/>
                    </a:lnB>
                    <a:solidFill>
                      <a:srgbClr val="7F7F7F"/>
                    </a:solidFill>
                  </a:tcPr>
                </a:tc>
              </a:tr>
              <a:tr h="244898">
                <a:tc gridSpan="3">
                  <a:txBody>
                    <a:bodyPr/>
                    <a:lstStyle/>
                    <a:p>
                      <a:pPr algn="ctr">
                        <a:lnSpc>
                          <a:spcPct val="115000"/>
                        </a:lnSpc>
                        <a:spcAft>
                          <a:spcPts val="0"/>
                        </a:spcAft>
                      </a:pPr>
                      <a:r>
                        <a:rPr lang="es-EC" sz="1000" b="1">
                          <a:solidFill>
                            <a:srgbClr val="000000"/>
                          </a:solidFill>
                          <a:latin typeface="Times New Roman"/>
                          <a:ea typeface="Times New Roman"/>
                          <a:cs typeface="Times New Roman"/>
                        </a:rPr>
                        <a:t>DESVIACIÓN ESTÁNDAR</a:t>
                      </a:r>
                      <a:endParaRPr lang="es-ES" sz="1100">
                        <a:latin typeface="Calibri"/>
                        <a:ea typeface="Calibri"/>
                        <a:cs typeface="Times New Roman"/>
                      </a:endParaRPr>
                    </a:p>
                  </a:txBody>
                  <a:tcPr marL="68580" marR="68580" marT="0" marB="0" anchor="ctr">
                    <a:lnL>
                      <a:noFill/>
                    </a:lnL>
                    <a:lnR>
                      <a:noFill/>
                    </a:lnR>
                    <a:lnT>
                      <a:noFill/>
                    </a:lnT>
                    <a:lnB>
                      <a:noFill/>
                    </a:lnB>
                    <a:solidFill>
                      <a:srgbClr val="D9D9D9"/>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000" b="1" dirty="0">
                          <a:solidFill>
                            <a:srgbClr val="000000"/>
                          </a:solidFill>
                          <a:latin typeface="Times New Roman"/>
                          <a:ea typeface="Times New Roman"/>
                          <a:cs typeface="Times New Roman"/>
                        </a:rPr>
                        <a:t>           17,23 </a:t>
                      </a:r>
                      <a:endParaRPr lang="es-ES" sz="1100" dirty="0">
                        <a:latin typeface="Calibri"/>
                        <a:ea typeface="Calibri"/>
                        <a:cs typeface="Times New Roman"/>
                      </a:endParaRPr>
                    </a:p>
                  </a:txBody>
                  <a:tcPr marL="68580" marR="68580" marT="0" marB="0" anchor="ctr">
                    <a:lnL>
                      <a:noFill/>
                    </a:lnL>
                    <a:lnR>
                      <a:noFill/>
                    </a:lnR>
                    <a:lnT>
                      <a:noFill/>
                    </a:lnT>
                    <a:lnB>
                      <a:noFill/>
                    </a:lnB>
                    <a:solidFill>
                      <a:srgbClr val="D9D9D9"/>
                    </a:solidFill>
                  </a:tcPr>
                </a:tc>
              </a:tr>
              <a:tr h="244898">
                <a:tc gridSpan="3">
                  <a:txBody>
                    <a:bodyPr/>
                    <a:lstStyle/>
                    <a:p>
                      <a:pPr algn="ctr">
                        <a:lnSpc>
                          <a:spcPct val="115000"/>
                        </a:lnSpc>
                        <a:spcAft>
                          <a:spcPts val="0"/>
                        </a:spcAft>
                      </a:pPr>
                      <a:r>
                        <a:rPr lang="es-EC" sz="1000" b="1" dirty="0">
                          <a:solidFill>
                            <a:srgbClr val="000000"/>
                          </a:solidFill>
                          <a:latin typeface="Times New Roman"/>
                          <a:ea typeface="Times New Roman"/>
                          <a:cs typeface="Times New Roman"/>
                        </a:rPr>
                        <a:t>NÚMERO DE ELEMENTOS</a:t>
                      </a:r>
                      <a:endParaRPr lang="es-ES" sz="1100" dirty="0">
                        <a:latin typeface="Calibri"/>
                        <a:ea typeface="Calibri"/>
                        <a:cs typeface="Times New Roman"/>
                      </a:endParaRPr>
                    </a:p>
                  </a:txBody>
                  <a:tcPr marL="68580" marR="68580" marT="0" marB="0" anchor="b">
                    <a:lnL>
                      <a:noFill/>
                    </a:lnL>
                    <a:lnR>
                      <a:noFill/>
                    </a:lnR>
                    <a:lnT>
                      <a:noFill/>
                    </a:lnT>
                    <a:lnB>
                      <a:noFill/>
                    </a:lnB>
                    <a:solidFill>
                      <a:srgbClr val="7F7F7F"/>
                    </a:solidFill>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000" b="1" dirty="0">
                          <a:solidFill>
                            <a:srgbClr val="000000"/>
                          </a:solidFill>
                          <a:latin typeface="Times New Roman"/>
                          <a:ea typeface="Times New Roman"/>
                          <a:cs typeface="Times New Roman"/>
                        </a:rPr>
                        <a:t>8,00</a:t>
                      </a:r>
                      <a:endParaRPr lang="es-ES" sz="1100" dirty="0">
                        <a:latin typeface="Calibri"/>
                        <a:ea typeface="Calibri"/>
                        <a:cs typeface="Times New Roman"/>
                      </a:endParaRPr>
                    </a:p>
                  </a:txBody>
                  <a:tcPr marL="68580" marR="68580" marT="0" marB="0" anchor="b">
                    <a:lnL>
                      <a:noFill/>
                    </a:lnL>
                    <a:lnR>
                      <a:noFill/>
                    </a:lnR>
                    <a:lnT>
                      <a:noFill/>
                    </a:lnT>
                    <a:lnB>
                      <a:noFill/>
                    </a:lnB>
                    <a:solidFill>
                      <a:srgbClr val="7F7F7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raiz cuadrada.gif"/>
          <p:cNvPicPr>
            <a:picLocks noChangeAspect="1"/>
          </p:cNvPicPr>
          <p:nvPr/>
        </p:nvPicPr>
        <p:blipFill>
          <a:blip r:embed="rId2" cstate="print"/>
          <a:stretch>
            <a:fillRect/>
          </a:stretch>
        </p:blipFill>
        <p:spPr>
          <a:xfrm>
            <a:off x="2555776" y="2492896"/>
            <a:ext cx="343322" cy="330621"/>
          </a:xfrm>
          <a:prstGeom prst="rect">
            <a:avLst/>
          </a:prstGeom>
        </p:spPr>
      </p:pic>
      <p:sp>
        <p:nvSpPr>
          <p:cNvPr id="59393" name="Rectangle 1"/>
          <p:cNvSpPr>
            <a:spLocks noChangeArrowheads="1"/>
          </p:cNvSpPr>
          <p:nvPr/>
        </p:nvSpPr>
        <p:spPr bwMode="auto">
          <a:xfrm>
            <a:off x="683568" y="620688"/>
            <a:ext cx="7741368" cy="1015663"/>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mj-lt"/>
                <a:ea typeface="Calibri" pitchFamily="34" charset="0"/>
                <a:cs typeface="Times New Roman" pitchFamily="18" charset="0"/>
              </a:rPr>
              <a:t>Para este estudio, al tratarse de muestras pareadas, </a:t>
            </a:r>
            <a:r>
              <a:rPr kumimoji="0" lang="es-E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latin typeface="+mj-lt"/>
                <a:ea typeface="Calibri" pitchFamily="34" charset="0"/>
                <a:cs typeface="Times New Roman" pitchFamily="18" charset="0"/>
              </a:rPr>
              <a:t>el valor de la estadística de prueba se calcula por medio de la siguiente</a:t>
            </a:r>
            <a:r>
              <a:rPr kumimoji="0" lang="es-E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latin typeface="+mj-lt"/>
                <a:ea typeface="Calibri" pitchFamily="34" charset="0"/>
                <a:cs typeface="Times New Roman" pitchFamily="18" charset="0"/>
              </a:rPr>
              <a:t>fórmula:</a:t>
            </a:r>
            <a:endParaRPr kumimoji="0" lang="es-ES" sz="2000" b="0" i="0" u="none" strike="noStrike" cap="none" normalizeH="0" baseline="0" dirty="0" smtClean="0">
              <a:ln>
                <a:noFill/>
              </a:ln>
              <a:solidFill>
                <a:schemeClr val="tx1"/>
              </a:solidFill>
              <a:effectLst/>
              <a:latin typeface="+mj-lt"/>
              <a:cs typeface="Arial" pitchFamily="34" charset="0"/>
            </a:endParaRPr>
          </a:p>
        </p:txBody>
      </p:sp>
      <p:pic>
        <p:nvPicPr>
          <p:cNvPr id="5939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772816"/>
            <a:ext cx="639763" cy="625475"/>
          </a:xfrm>
          <a:prstGeom prst="rect">
            <a:avLst/>
          </a:prstGeom>
          <a:noFill/>
        </p:spPr>
      </p:pic>
      <p:sp>
        <p:nvSpPr>
          <p:cNvPr id="59397" name="Rectangle 5"/>
          <p:cNvSpPr>
            <a:spLocks noChangeArrowheads="1"/>
          </p:cNvSpPr>
          <p:nvPr/>
        </p:nvSpPr>
        <p:spPr bwMode="auto">
          <a:xfrm>
            <a:off x="611560" y="3501008"/>
            <a:ext cx="1800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1,48</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1835696" y="2492896"/>
            <a:ext cx="864096" cy="369332"/>
          </a:xfrm>
          <a:prstGeom prst="rect">
            <a:avLst/>
          </a:prstGeom>
          <a:noFill/>
        </p:spPr>
        <p:txBody>
          <a:bodyPr wrap="square" rtlCol="0">
            <a:spAutoFit/>
          </a:bodyPr>
          <a:lstStyle/>
          <a:p>
            <a:r>
              <a:rPr lang="es-ES" dirty="0" smtClean="0"/>
              <a:t>5,57 x</a:t>
            </a:r>
            <a:endParaRPr lang="es-ES" dirty="0"/>
          </a:p>
        </p:txBody>
      </p:sp>
      <p:sp>
        <p:nvSpPr>
          <p:cNvPr id="15" name="14 CuadroTexto"/>
          <p:cNvSpPr txBox="1"/>
          <p:nvPr/>
        </p:nvSpPr>
        <p:spPr>
          <a:xfrm>
            <a:off x="2699792" y="2492896"/>
            <a:ext cx="288032" cy="369332"/>
          </a:xfrm>
          <a:prstGeom prst="rect">
            <a:avLst/>
          </a:prstGeom>
          <a:noFill/>
        </p:spPr>
        <p:txBody>
          <a:bodyPr wrap="square" rtlCol="0">
            <a:spAutoFit/>
          </a:bodyPr>
          <a:lstStyle/>
          <a:p>
            <a:r>
              <a:rPr lang="es-ES" dirty="0" smtClean="0"/>
              <a:t>8</a:t>
            </a:r>
            <a:endParaRPr lang="es-ES" dirty="0"/>
          </a:p>
        </p:txBody>
      </p:sp>
      <p:cxnSp>
        <p:nvCxnSpPr>
          <p:cNvPr id="17" name="16 Conector recto"/>
          <p:cNvCxnSpPr/>
          <p:nvPr/>
        </p:nvCxnSpPr>
        <p:spPr>
          <a:xfrm>
            <a:off x="1691680" y="2924944"/>
            <a:ext cx="1368152" cy="0"/>
          </a:xfrm>
          <a:prstGeom prst="line">
            <a:avLst/>
          </a:prstGeom>
        </p:spPr>
        <p:style>
          <a:lnRef idx="1">
            <a:schemeClr val="dk1"/>
          </a:lnRef>
          <a:fillRef idx="0">
            <a:schemeClr val="dk1"/>
          </a:fillRef>
          <a:effectRef idx="0">
            <a:schemeClr val="dk1"/>
          </a:effectRef>
          <a:fontRef idx="minor">
            <a:schemeClr val="tx1"/>
          </a:fontRef>
        </p:style>
      </p:cxnSp>
      <p:sp>
        <p:nvSpPr>
          <p:cNvPr id="19" name="18 CuadroTexto"/>
          <p:cNvSpPr txBox="1"/>
          <p:nvPr/>
        </p:nvSpPr>
        <p:spPr>
          <a:xfrm>
            <a:off x="1979712" y="2996952"/>
            <a:ext cx="864096" cy="369332"/>
          </a:xfrm>
          <a:prstGeom prst="rect">
            <a:avLst/>
          </a:prstGeom>
          <a:noFill/>
        </p:spPr>
        <p:txBody>
          <a:bodyPr wrap="square" rtlCol="0">
            <a:spAutoFit/>
          </a:bodyPr>
          <a:lstStyle/>
          <a:p>
            <a:r>
              <a:rPr lang="es-ES" dirty="0" smtClean="0"/>
              <a:t>10,62</a:t>
            </a:r>
            <a:endParaRPr lang="es-ES" dirty="0"/>
          </a:p>
        </p:txBody>
      </p:sp>
      <p:sp>
        <p:nvSpPr>
          <p:cNvPr id="20" name="Rectangle 5"/>
          <p:cNvSpPr>
            <a:spLocks noChangeArrowheads="1"/>
          </p:cNvSpPr>
          <p:nvPr/>
        </p:nvSpPr>
        <p:spPr bwMode="auto">
          <a:xfrm>
            <a:off x="611560" y="1772816"/>
            <a:ext cx="1115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5"/>
          <p:cNvSpPr>
            <a:spLocks noChangeArrowheads="1"/>
          </p:cNvSpPr>
          <p:nvPr/>
        </p:nvSpPr>
        <p:spPr bwMode="auto">
          <a:xfrm>
            <a:off x="611560" y="2564904"/>
            <a:ext cx="1115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22 Conector recto"/>
          <p:cNvCxnSpPr/>
          <p:nvPr/>
        </p:nvCxnSpPr>
        <p:spPr>
          <a:xfrm>
            <a:off x="4283968" y="1916832"/>
            <a:ext cx="0" cy="2808312"/>
          </a:xfrm>
          <a:prstGeom prst="line">
            <a:avLst/>
          </a:prstGeom>
        </p:spPr>
        <p:style>
          <a:lnRef idx="1">
            <a:schemeClr val="dk1"/>
          </a:lnRef>
          <a:fillRef idx="0">
            <a:schemeClr val="dk1"/>
          </a:fillRef>
          <a:effectRef idx="0">
            <a:schemeClr val="dk1"/>
          </a:effectRef>
          <a:fontRef idx="minor">
            <a:schemeClr val="tx1"/>
          </a:fontRef>
        </p:style>
      </p:cxnSp>
      <p:sp>
        <p:nvSpPr>
          <p:cNvPr id="25" name="Rectangle 5"/>
          <p:cNvSpPr>
            <a:spLocks noChangeArrowheads="1"/>
          </p:cNvSpPr>
          <p:nvPr/>
        </p:nvSpPr>
        <p:spPr bwMode="auto">
          <a:xfrm>
            <a:off x="5004048" y="1916832"/>
            <a:ext cx="1115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8184" y="1988840"/>
            <a:ext cx="639763" cy="625475"/>
          </a:xfrm>
          <a:prstGeom prst="rect">
            <a:avLst/>
          </a:prstGeom>
          <a:noFill/>
        </p:spPr>
      </p:pic>
      <p:sp>
        <p:nvSpPr>
          <p:cNvPr id="27" name="Rectangle 5"/>
          <p:cNvSpPr>
            <a:spLocks noChangeArrowheads="1"/>
          </p:cNvSpPr>
          <p:nvPr/>
        </p:nvSpPr>
        <p:spPr bwMode="auto">
          <a:xfrm>
            <a:off x="5076056" y="2708920"/>
            <a:ext cx="1115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27 CuadroTexto"/>
          <p:cNvSpPr txBox="1"/>
          <p:nvPr/>
        </p:nvSpPr>
        <p:spPr>
          <a:xfrm>
            <a:off x="6084168" y="2780928"/>
            <a:ext cx="1152128" cy="369332"/>
          </a:xfrm>
          <a:prstGeom prst="rect">
            <a:avLst/>
          </a:prstGeom>
          <a:noFill/>
        </p:spPr>
        <p:txBody>
          <a:bodyPr wrap="square" rtlCol="0">
            <a:spAutoFit/>
          </a:bodyPr>
          <a:lstStyle/>
          <a:p>
            <a:r>
              <a:rPr lang="es-ES" dirty="0" smtClean="0"/>
              <a:t>14,43 x</a:t>
            </a:r>
            <a:endParaRPr lang="es-ES" dirty="0"/>
          </a:p>
        </p:txBody>
      </p:sp>
      <p:sp>
        <p:nvSpPr>
          <p:cNvPr id="29" name="28 CuadroTexto"/>
          <p:cNvSpPr txBox="1"/>
          <p:nvPr/>
        </p:nvSpPr>
        <p:spPr>
          <a:xfrm>
            <a:off x="7092280" y="2780928"/>
            <a:ext cx="288032" cy="369332"/>
          </a:xfrm>
          <a:prstGeom prst="rect">
            <a:avLst/>
          </a:prstGeom>
          <a:noFill/>
        </p:spPr>
        <p:txBody>
          <a:bodyPr wrap="square" rtlCol="0">
            <a:spAutoFit/>
          </a:bodyPr>
          <a:lstStyle/>
          <a:p>
            <a:r>
              <a:rPr lang="es-ES" dirty="0" smtClean="0"/>
              <a:t>8</a:t>
            </a:r>
            <a:endParaRPr lang="es-ES" dirty="0"/>
          </a:p>
        </p:txBody>
      </p:sp>
      <p:pic>
        <p:nvPicPr>
          <p:cNvPr id="30" name="29 Imagen" descr="raiz cuadrada.gif"/>
          <p:cNvPicPr>
            <a:picLocks noChangeAspect="1"/>
          </p:cNvPicPr>
          <p:nvPr/>
        </p:nvPicPr>
        <p:blipFill>
          <a:blip r:embed="rId2" cstate="print"/>
          <a:stretch>
            <a:fillRect/>
          </a:stretch>
        </p:blipFill>
        <p:spPr>
          <a:xfrm>
            <a:off x="6948264" y="2780928"/>
            <a:ext cx="343322" cy="330621"/>
          </a:xfrm>
          <a:prstGeom prst="rect">
            <a:avLst/>
          </a:prstGeom>
        </p:spPr>
      </p:pic>
      <p:cxnSp>
        <p:nvCxnSpPr>
          <p:cNvPr id="31" name="30 Conector recto"/>
          <p:cNvCxnSpPr/>
          <p:nvPr/>
        </p:nvCxnSpPr>
        <p:spPr>
          <a:xfrm>
            <a:off x="6084168" y="3212976"/>
            <a:ext cx="1368152" cy="0"/>
          </a:xfrm>
          <a:prstGeom prst="line">
            <a:avLst/>
          </a:prstGeom>
        </p:spPr>
        <p:style>
          <a:lnRef idx="1">
            <a:schemeClr val="dk1"/>
          </a:lnRef>
          <a:fillRef idx="0">
            <a:schemeClr val="dk1"/>
          </a:fillRef>
          <a:effectRef idx="0">
            <a:schemeClr val="dk1"/>
          </a:effectRef>
          <a:fontRef idx="minor">
            <a:schemeClr val="tx1"/>
          </a:fontRef>
        </p:style>
      </p:cxnSp>
      <p:sp>
        <p:nvSpPr>
          <p:cNvPr id="32" name="31 CuadroTexto"/>
          <p:cNvSpPr txBox="1"/>
          <p:nvPr/>
        </p:nvSpPr>
        <p:spPr>
          <a:xfrm>
            <a:off x="6300192" y="3284984"/>
            <a:ext cx="864096" cy="369332"/>
          </a:xfrm>
          <a:prstGeom prst="rect">
            <a:avLst/>
          </a:prstGeom>
          <a:noFill/>
        </p:spPr>
        <p:txBody>
          <a:bodyPr wrap="square" rtlCol="0">
            <a:spAutoFit/>
          </a:bodyPr>
          <a:lstStyle/>
          <a:p>
            <a:r>
              <a:rPr lang="es-ES" dirty="0" smtClean="0"/>
              <a:t>17,23</a:t>
            </a:r>
            <a:endParaRPr lang="es-ES" dirty="0"/>
          </a:p>
        </p:txBody>
      </p:sp>
      <p:sp>
        <p:nvSpPr>
          <p:cNvPr id="34" name="Rectangle 5"/>
          <p:cNvSpPr>
            <a:spLocks noChangeArrowheads="1"/>
          </p:cNvSpPr>
          <p:nvPr/>
        </p:nvSpPr>
        <p:spPr bwMode="auto">
          <a:xfrm>
            <a:off x="5076056" y="3717032"/>
            <a:ext cx="18722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2,37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55576" y="548680"/>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547664" y="116632"/>
            <a:ext cx="6048672"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Resultados de la aplicación del </a:t>
            </a:r>
          </a:p>
          <a:p>
            <a:pPr algn="ctr"/>
            <a:r>
              <a:rPr lang="es-ES" dirty="0" smtClean="0">
                <a:solidFill>
                  <a:schemeClr val="bg1"/>
                </a:solidFill>
              </a:rPr>
              <a:t>juego dirigido </a:t>
            </a:r>
          </a:p>
          <a:p>
            <a:pPr algn="ctr"/>
            <a:r>
              <a:rPr lang="es-ES" dirty="0" smtClean="0">
                <a:solidFill>
                  <a:schemeClr val="bg1"/>
                </a:solidFill>
              </a:rPr>
              <a:t>en el desarrollo motor de los niños/as</a:t>
            </a:r>
            <a:endParaRPr lang="es-ES" dirty="0">
              <a:solidFill>
                <a:schemeClr val="bg1"/>
              </a:solidFill>
            </a:endParaRPr>
          </a:p>
        </p:txBody>
      </p:sp>
      <p:graphicFrame>
        <p:nvGraphicFramePr>
          <p:cNvPr id="3" name="2 Gráfico"/>
          <p:cNvGraphicFramePr/>
          <p:nvPr/>
        </p:nvGraphicFramePr>
        <p:xfrm>
          <a:off x="0" y="1124744"/>
          <a:ext cx="4644008" cy="4968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nvGraphicFramePr>
        <p:xfrm>
          <a:off x="4716016" y="1124744"/>
          <a:ext cx="4427984"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85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algn="ctr"/>
            <a:r>
              <a:rPr lang="es-ES" dirty="0" smtClean="0"/>
              <a:t>Capitulo I</a:t>
            </a:r>
            <a:br>
              <a:rPr lang="es-ES" dirty="0" smtClean="0"/>
            </a:br>
            <a:r>
              <a:rPr lang="es-ES" dirty="0" smtClean="0"/>
              <a:t>EL PROBLEMA</a:t>
            </a:r>
            <a:endParaRPr lang="es-ES" dirty="0"/>
          </a:p>
        </p:txBody>
      </p:sp>
      <p:sp>
        <p:nvSpPr>
          <p:cNvPr id="3" name="2 Marcador de contenido"/>
          <p:cNvSpPr>
            <a:spLocks noGrp="1"/>
          </p:cNvSpPr>
          <p:nvPr>
            <p:ph idx="1"/>
          </p:nvPr>
        </p:nvSpPr>
        <p:spPr>
          <a:xfrm>
            <a:off x="457200" y="1196752"/>
            <a:ext cx="8229600" cy="4929411"/>
          </a:xfrm>
          <a:noFill/>
        </p:spPr>
        <p:txBody>
          <a:bodyPr/>
          <a:lstStyle/>
          <a:p>
            <a:pPr>
              <a:buNone/>
            </a:pPr>
            <a:r>
              <a:rPr lang="es-ES" dirty="0" smtClean="0">
                <a:solidFill>
                  <a:srgbClr val="154C08"/>
                </a:solidFill>
              </a:rPr>
              <a:t> </a:t>
            </a:r>
            <a:r>
              <a:rPr lang="es-ES" dirty="0" smtClean="0">
                <a:solidFill>
                  <a:srgbClr val="FFC000"/>
                </a:solidFill>
              </a:rPr>
              <a:t>Planteamiento del Problema</a:t>
            </a:r>
          </a:p>
          <a:p>
            <a:pPr>
              <a:buNone/>
            </a:pPr>
            <a:endParaRPr lang="es-ES" dirty="0" smtClean="0">
              <a:solidFill>
                <a:srgbClr val="154C08"/>
              </a:solidFill>
            </a:endParaRPr>
          </a:p>
          <a:p>
            <a:pPr>
              <a:buNone/>
            </a:pPr>
            <a:endParaRPr lang="es-ES" dirty="0" smtClean="0">
              <a:solidFill>
                <a:srgbClr val="154C08"/>
              </a:solidFill>
            </a:endParaRPr>
          </a:p>
          <a:p>
            <a:pPr>
              <a:buNone/>
            </a:pPr>
            <a:endParaRPr lang="es-ES" dirty="0" smtClean="0">
              <a:solidFill>
                <a:srgbClr val="154C08"/>
              </a:solidFill>
            </a:endParaRPr>
          </a:p>
          <a:p>
            <a:pPr>
              <a:buNone/>
            </a:pPr>
            <a:endParaRPr lang="es-ES" dirty="0" smtClean="0">
              <a:solidFill>
                <a:srgbClr val="154C08"/>
              </a:solidFill>
            </a:endParaRPr>
          </a:p>
          <a:p>
            <a:pPr>
              <a:buNone/>
            </a:pPr>
            <a:endParaRPr lang="es-ES" dirty="0" smtClean="0">
              <a:solidFill>
                <a:srgbClr val="154C08"/>
              </a:solidFill>
            </a:endParaRPr>
          </a:p>
          <a:p>
            <a:pPr algn="just">
              <a:buNone/>
            </a:pPr>
            <a:endParaRPr lang="es-ES" sz="2000" dirty="0" smtClean="0">
              <a:solidFill>
                <a:srgbClr val="154C08"/>
              </a:solidFill>
            </a:endParaRPr>
          </a:p>
          <a:p>
            <a:pPr algn="just">
              <a:buNone/>
            </a:pPr>
            <a:endParaRPr lang="es-ES" sz="2000" dirty="0" smtClean="0">
              <a:solidFill>
                <a:srgbClr val="154C08"/>
              </a:solidFill>
            </a:endParaRPr>
          </a:p>
          <a:p>
            <a:pPr algn="just">
              <a:buNone/>
            </a:pPr>
            <a:r>
              <a:rPr lang="es-ES" sz="2000" dirty="0" err="1" smtClean="0">
                <a:solidFill>
                  <a:srgbClr val="154C08"/>
                </a:solidFill>
                <a:latin typeface="+mj-lt"/>
              </a:rPr>
              <a:t>Piaget</a:t>
            </a:r>
            <a:r>
              <a:rPr lang="es-ES" sz="2000" dirty="0" smtClean="0">
                <a:solidFill>
                  <a:srgbClr val="154C08"/>
                </a:solidFill>
                <a:latin typeface="+mj-lt"/>
              </a:rPr>
              <a:t> plantea que: "Pese a los pronósticos proféticos de los grandes educadores, la pedagogía tradicional ha considerado siempre al juego como una especie de basura mental o al menos como una </a:t>
            </a:r>
            <a:r>
              <a:rPr lang="es-ES" sz="2000" dirty="0" err="1" smtClean="0">
                <a:solidFill>
                  <a:srgbClr val="154C08"/>
                </a:solidFill>
                <a:latin typeface="+mj-lt"/>
              </a:rPr>
              <a:t>seudo</a:t>
            </a:r>
            <a:r>
              <a:rPr lang="es-ES" sz="2000" dirty="0" smtClean="0">
                <a:solidFill>
                  <a:srgbClr val="154C08"/>
                </a:solidFill>
                <a:latin typeface="+mj-lt"/>
              </a:rPr>
              <a:t>-actividad carente de significación funcional y aún nociva para los niños, a quienes distrae de sus deberes" </a:t>
            </a:r>
            <a:r>
              <a:rPr lang="es-ES" sz="2000" dirty="0" smtClean="0">
                <a:solidFill>
                  <a:srgbClr val="FFC000"/>
                </a:solidFill>
                <a:latin typeface="+mj-lt"/>
              </a:rPr>
              <a:t>(</a:t>
            </a:r>
            <a:r>
              <a:rPr lang="es-ES" sz="2000" dirty="0" err="1" smtClean="0">
                <a:solidFill>
                  <a:srgbClr val="FFC000"/>
                </a:solidFill>
                <a:latin typeface="+mj-lt"/>
              </a:rPr>
              <a:t>Piaget</a:t>
            </a:r>
            <a:r>
              <a:rPr lang="es-ES" sz="2000" dirty="0" smtClean="0">
                <a:solidFill>
                  <a:srgbClr val="FFC000"/>
                </a:solidFill>
                <a:latin typeface="+mj-lt"/>
              </a:rPr>
              <a:t>, 1979). </a:t>
            </a:r>
          </a:p>
          <a:p>
            <a:pPr>
              <a:buNone/>
            </a:pPr>
            <a:endParaRPr lang="es-ES" dirty="0" smtClean="0">
              <a:solidFill>
                <a:srgbClr val="154C08"/>
              </a:solidFill>
            </a:endParaRPr>
          </a:p>
          <a:p>
            <a:pPr>
              <a:buNone/>
            </a:pPr>
            <a:endParaRPr lang="es-ES" dirty="0">
              <a:solidFill>
                <a:srgbClr val="154C08"/>
              </a:solidFill>
            </a:endParaRPr>
          </a:p>
        </p:txBody>
      </p:sp>
      <p:pic>
        <p:nvPicPr>
          <p:cNvPr id="4" name="3 Imagen" descr="Nina-problema-aprenderG.jpg"/>
          <p:cNvPicPr>
            <a:picLocks noChangeAspect="1"/>
          </p:cNvPicPr>
          <p:nvPr/>
        </p:nvPicPr>
        <p:blipFill>
          <a:blip r:embed="rId2" cstate="print"/>
          <a:stretch>
            <a:fillRect/>
          </a:stretch>
        </p:blipFill>
        <p:spPr>
          <a:xfrm>
            <a:off x="5652120" y="1628800"/>
            <a:ext cx="2304256" cy="2808312"/>
          </a:xfrm>
          <a:prstGeom prst="rect">
            <a:avLst/>
          </a:prstGeom>
        </p:spPr>
      </p:pic>
      <p:pic>
        <p:nvPicPr>
          <p:cNvPr id="5" name="4 Imagen" descr="S5032992.JPG"/>
          <p:cNvPicPr>
            <a:picLocks noChangeAspect="1"/>
          </p:cNvPicPr>
          <p:nvPr/>
        </p:nvPicPr>
        <p:blipFill>
          <a:blip r:embed="rId3" cstate="print"/>
          <a:stretch>
            <a:fillRect/>
          </a:stretch>
        </p:blipFill>
        <p:spPr>
          <a:xfrm>
            <a:off x="1571604" y="1714488"/>
            <a:ext cx="3143240" cy="28575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CAPITULO V</a:t>
            </a:r>
            <a:br>
              <a:rPr lang="es-ES" dirty="0" smtClean="0"/>
            </a:br>
            <a:r>
              <a:rPr lang="es-ES" dirty="0" smtClean="0"/>
              <a:t>CONCLUSIONES Y RECOMENDACIONES </a:t>
            </a:r>
            <a:endParaRPr lang="es-ES" dirty="0"/>
          </a:p>
        </p:txBody>
      </p:sp>
      <p:graphicFrame>
        <p:nvGraphicFramePr>
          <p:cNvPr id="5" name="4 Diagrama"/>
          <p:cNvGraphicFramePr/>
          <p:nvPr/>
        </p:nvGraphicFramePr>
        <p:xfrm>
          <a:off x="1403648"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23528" y="332656"/>
          <a:ext cx="856895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475656" y="620688"/>
          <a:ext cx="65527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475656" y="620688"/>
          <a:ext cx="65527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907704" y="1124744"/>
          <a:ext cx="57606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r="-3000"/>
          </a:stretch>
        </a:blipFill>
        <a:effectLst/>
      </p:bgPr>
    </p:bg>
    <p:spTree>
      <p:nvGrpSpPr>
        <p:cNvPr id="1" name=""/>
        <p:cNvGrpSpPr/>
        <p:nvPr/>
      </p:nvGrpSpPr>
      <p:grpSpPr>
        <a:xfrm>
          <a:off x="0" y="0"/>
          <a:ext cx="0" cy="0"/>
          <a:chOff x="0" y="0"/>
          <a:chExt cx="0" cy="0"/>
        </a:xfrm>
      </p:grpSpPr>
      <p:sp>
        <p:nvSpPr>
          <p:cNvPr id="3" name="1 Título"/>
          <p:cNvSpPr>
            <a:spLocks noGrp="1"/>
          </p:cNvSpPr>
          <p:nvPr>
            <p:ph type="title"/>
          </p:nvPr>
        </p:nvSpPr>
        <p:spPr>
          <a:xfrm>
            <a:off x="1788840" y="332656"/>
            <a:ext cx="7355160" cy="922114"/>
          </a:xfrm>
        </p:spPr>
        <p:txBody>
          <a:bodyPr>
            <a:normAutofit fontScale="90000"/>
          </a:bodyPr>
          <a:lstStyle/>
          <a:p>
            <a:pPr algn="ctr"/>
            <a:r>
              <a:rPr lang="es-ES" dirty="0" smtClean="0">
                <a:solidFill>
                  <a:schemeClr val="accent6">
                    <a:lumMod val="75000"/>
                  </a:schemeClr>
                </a:solidFill>
              </a:rPr>
              <a:t/>
            </a:r>
            <a:br>
              <a:rPr lang="es-ES" dirty="0" smtClean="0">
                <a:solidFill>
                  <a:schemeClr val="accent6">
                    <a:lumMod val="75000"/>
                  </a:schemeClr>
                </a:solidFill>
              </a:rPr>
            </a:br>
            <a:r>
              <a:rPr lang="es-ES" dirty="0" smtClean="0">
                <a:solidFill>
                  <a:schemeClr val="accent6">
                    <a:lumMod val="75000"/>
                  </a:schemeClr>
                </a:solidFill>
              </a:rPr>
              <a:t>PROPUESTA </a:t>
            </a:r>
            <a:endParaRPr lang="es-ES" dirty="0">
              <a:solidFill>
                <a:schemeClr val="accent6">
                  <a:lumMod val="75000"/>
                </a:schemeClr>
              </a:solidFill>
            </a:endParaRPr>
          </a:p>
        </p:txBody>
      </p:sp>
      <p:pic>
        <p:nvPicPr>
          <p:cNvPr id="4" name="Propuesta tesis_0001.wmv">
            <a:hlinkClick r:id="" action="ppaction://media"/>
          </p:cNvPr>
          <p:cNvPicPr>
            <a:picLocks noRot="1" noChangeAspect="1"/>
          </p:cNvPicPr>
          <p:nvPr>
            <a:videoFile r:link="rId1"/>
          </p:nvPr>
        </p:nvPicPr>
        <p:blipFill>
          <a:blip r:embed="rId5" cstate="print"/>
          <a:stretch>
            <a:fillRect/>
          </a:stretch>
        </p:blipFill>
        <p:spPr>
          <a:xfrm>
            <a:off x="1691680" y="1682806"/>
            <a:ext cx="7200800" cy="4914546"/>
          </a:xfrm>
          <a:prstGeom prst="rect">
            <a:avLst/>
          </a:prstGeom>
        </p:spPr>
      </p:pic>
    </p:spTree>
    <p:extLst>
      <p:ext uri="{BB962C8B-B14F-4D97-AF65-F5344CB8AC3E}">
        <p14:creationId xmlns:p14="http://schemas.microsoft.com/office/powerpoint/2010/main" val="24933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Marcador de contenido"/>
          <p:cNvSpPr txBox="1">
            <a:spLocks/>
          </p:cNvSpPr>
          <p:nvPr/>
        </p:nvSpPr>
        <p:spPr>
          <a:xfrm>
            <a:off x="683568" y="1124744"/>
            <a:ext cx="8229600" cy="38884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US" b="1" i="1" u="none" strike="noStrike" kern="1200" cap="none" spc="0" normalizeH="0" baseline="0" noProof="0" dirty="0" smtClean="0">
              <a:ln>
                <a:noFill/>
              </a:ln>
              <a:solidFill>
                <a:sysClr val="windowText" lastClr="000000"/>
              </a:solidFill>
              <a:effectLst/>
              <a:uLnTx/>
              <a:uFillTx/>
              <a:latin typeface="+mj-lt"/>
            </a:endParaRPr>
          </a:p>
        </p:txBody>
      </p:sp>
      <p:sp>
        <p:nvSpPr>
          <p:cNvPr id="3" name="2 CuadroTexto"/>
          <p:cNvSpPr txBox="1"/>
          <p:nvPr/>
        </p:nvSpPr>
        <p:spPr>
          <a:xfrm>
            <a:off x="755576" y="1124744"/>
            <a:ext cx="7992888"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539552" y="692696"/>
            <a:ext cx="8064896" cy="4539704"/>
          </a:xfrm>
          <a:prstGeom prst="rect">
            <a:avLst/>
          </a:prstGeom>
          <a:noFill/>
        </p:spPr>
        <p:txBody>
          <a:bodyPr wrap="square" rtlCol="0">
            <a:spAutoFit/>
          </a:bodyPr>
          <a:lstStyle/>
          <a:p>
            <a:pPr lvl="0" algn="just" fontAlgn="base">
              <a:spcBef>
                <a:spcPct val="0"/>
              </a:spcBef>
              <a:spcAft>
                <a:spcPct val="0"/>
              </a:spcAft>
              <a:tabLst>
                <a:tab pos="1390650" algn="l"/>
              </a:tabLst>
            </a:pPr>
            <a:r>
              <a:rPr lang="es-ES" b="1" dirty="0" smtClean="0">
                <a:solidFill>
                  <a:srgbClr val="FFC000"/>
                </a:solidFill>
                <a:latin typeface="+mj-lt"/>
                <a:ea typeface="Calibri" pitchFamily="34" charset="0"/>
                <a:cs typeface="Times New Roman" pitchFamily="18" charset="0"/>
              </a:rPr>
              <a:t>Objetivo general</a:t>
            </a:r>
          </a:p>
          <a:p>
            <a:pPr lvl="0" algn="just" fontAlgn="base">
              <a:spcBef>
                <a:spcPct val="0"/>
              </a:spcBef>
              <a:spcAft>
                <a:spcPct val="0"/>
              </a:spcAft>
              <a:tabLst>
                <a:tab pos="1390650" algn="l"/>
              </a:tabLst>
            </a:pPr>
            <a:endParaRPr lang="es-ES" sz="1100" dirty="0" smtClean="0">
              <a:latin typeface="+mj-lt"/>
              <a:cs typeface="Arial" pitchFamily="34" charset="0"/>
            </a:endParaRPr>
          </a:p>
          <a:p>
            <a:pPr lvl="0" algn="just" eaLnBrk="0" fontAlgn="base" hangingPunct="0">
              <a:spcBef>
                <a:spcPct val="0"/>
              </a:spcBef>
              <a:spcAft>
                <a:spcPct val="0"/>
              </a:spcAft>
              <a:tabLst>
                <a:tab pos="1390650" algn="l"/>
              </a:tabLst>
            </a:pPr>
            <a:r>
              <a:rPr lang="es-ES" dirty="0" smtClean="0">
                <a:solidFill>
                  <a:srgbClr val="154C08"/>
                </a:solidFill>
                <a:latin typeface="+mj-lt"/>
                <a:ea typeface="Calibri" pitchFamily="34" charset="0"/>
                <a:cs typeface="Times New Roman" pitchFamily="18" charset="0"/>
              </a:rPr>
              <a:t>Determinar la incidencia del juego dirigido en el desarrollo motor, en  los niños de E.I. del sector rural de la Provincia de Pichincha.</a:t>
            </a:r>
          </a:p>
          <a:p>
            <a:pPr lvl="0" algn="just" eaLnBrk="0" fontAlgn="base" hangingPunct="0">
              <a:spcBef>
                <a:spcPct val="0"/>
              </a:spcBef>
              <a:spcAft>
                <a:spcPct val="0"/>
              </a:spcAft>
              <a:tabLst>
                <a:tab pos="1390650" algn="l"/>
              </a:tabLst>
            </a:pPr>
            <a:endParaRPr lang="es-ES" sz="1100" dirty="0" smtClean="0">
              <a:latin typeface="+mj-lt"/>
              <a:cs typeface="Arial" pitchFamily="34" charset="0"/>
            </a:endParaRPr>
          </a:p>
          <a:p>
            <a:pPr lvl="0" algn="just" eaLnBrk="0" fontAlgn="base" hangingPunct="0">
              <a:spcBef>
                <a:spcPct val="0"/>
              </a:spcBef>
              <a:spcAft>
                <a:spcPct val="0"/>
              </a:spcAft>
              <a:tabLst>
                <a:tab pos="1390650" algn="l"/>
              </a:tabLst>
            </a:pPr>
            <a:r>
              <a:rPr lang="es-ES" b="1" dirty="0" smtClean="0">
                <a:solidFill>
                  <a:srgbClr val="FFC000"/>
                </a:solidFill>
                <a:latin typeface="+mj-lt"/>
                <a:ea typeface="Calibri" pitchFamily="34" charset="0"/>
                <a:cs typeface="Times New Roman" pitchFamily="18" charset="0"/>
              </a:rPr>
              <a:t>Objetivos específicos</a:t>
            </a:r>
          </a:p>
          <a:p>
            <a:pPr lvl="0" algn="just" eaLnBrk="0" fontAlgn="base" hangingPunct="0">
              <a:spcBef>
                <a:spcPct val="0"/>
              </a:spcBef>
              <a:spcAft>
                <a:spcPct val="0"/>
              </a:spcAft>
              <a:tabLst>
                <a:tab pos="1390650" algn="l"/>
              </a:tabLst>
            </a:pPr>
            <a:endParaRPr lang="es-ES" sz="1100" dirty="0" smtClean="0">
              <a:latin typeface="+mj-lt"/>
              <a:cs typeface="Arial" pitchFamily="34" charset="0"/>
            </a:endParaRPr>
          </a:p>
          <a:p>
            <a:pPr lvl="0" algn="just" eaLnBrk="0" fontAlgn="base" hangingPunct="0">
              <a:spcBef>
                <a:spcPct val="0"/>
              </a:spcBef>
              <a:spcAft>
                <a:spcPct val="0"/>
              </a:spcAft>
              <a:buFontTx/>
              <a:buChar char="•"/>
              <a:tabLst>
                <a:tab pos="1390650" algn="l"/>
              </a:tabLst>
            </a:pPr>
            <a:r>
              <a:rPr lang="es-EC" dirty="0" smtClean="0">
                <a:solidFill>
                  <a:srgbClr val="154C08"/>
                </a:solidFill>
                <a:latin typeface="+mj-lt"/>
                <a:ea typeface="Calibri" pitchFamily="34" charset="0"/>
                <a:cs typeface="Times New Roman" pitchFamily="18" charset="0"/>
              </a:rPr>
              <a:t>Evaluar a la muestra de investigación, el desarrollo motor antes  y después de la práctica de los juegos, mediante el test: SIMEM (Sistema Instrumental para la Medición de la Motricidad)</a:t>
            </a:r>
          </a:p>
          <a:p>
            <a:pPr lvl="0" algn="just" eaLnBrk="0" fontAlgn="base" hangingPunct="0">
              <a:spcBef>
                <a:spcPct val="0"/>
              </a:spcBef>
              <a:spcAft>
                <a:spcPct val="0"/>
              </a:spcAft>
              <a:buFontTx/>
              <a:buChar char="•"/>
              <a:tabLst>
                <a:tab pos="1390650" algn="l"/>
              </a:tabLst>
            </a:pPr>
            <a:endParaRPr lang="es-ES" sz="1100" dirty="0" smtClean="0">
              <a:solidFill>
                <a:srgbClr val="154C08"/>
              </a:solidFill>
              <a:latin typeface="+mj-lt"/>
              <a:cs typeface="Arial" pitchFamily="34" charset="0"/>
            </a:endParaRPr>
          </a:p>
          <a:p>
            <a:pPr lvl="0" algn="just" eaLnBrk="0" fontAlgn="base" hangingPunct="0">
              <a:spcBef>
                <a:spcPct val="0"/>
              </a:spcBef>
              <a:spcAft>
                <a:spcPct val="0"/>
              </a:spcAft>
              <a:buFontTx/>
              <a:buChar char="•"/>
              <a:tabLst>
                <a:tab pos="1390650" algn="l"/>
              </a:tabLst>
            </a:pPr>
            <a:r>
              <a:rPr lang="es-EC" dirty="0" smtClean="0">
                <a:solidFill>
                  <a:srgbClr val="154C08"/>
                </a:solidFill>
                <a:latin typeface="+mj-lt"/>
                <a:ea typeface="Calibri" pitchFamily="34" charset="0"/>
                <a:cs typeface="Times New Roman" pitchFamily="18" charset="0"/>
              </a:rPr>
              <a:t>Proponer juegos dirigidos que impacten de manera directa  las diferentes habilidades motrices básicas en los niños de E.I.</a:t>
            </a:r>
          </a:p>
          <a:p>
            <a:pPr lvl="0" algn="just" eaLnBrk="0" fontAlgn="base" hangingPunct="0">
              <a:spcBef>
                <a:spcPct val="0"/>
              </a:spcBef>
              <a:spcAft>
                <a:spcPct val="0"/>
              </a:spcAft>
              <a:buFontTx/>
              <a:buChar char="•"/>
              <a:tabLst>
                <a:tab pos="1390650" algn="l"/>
              </a:tabLst>
            </a:pPr>
            <a:endParaRPr lang="es-ES" sz="1100" dirty="0" smtClean="0">
              <a:solidFill>
                <a:srgbClr val="154C08"/>
              </a:solidFill>
              <a:latin typeface="+mj-lt"/>
              <a:cs typeface="Arial" pitchFamily="34" charset="0"/>
            </a:endParaRPr>
          </a:p>
          <a:p>
            <a:pPr lvl="0" algn="just" eaLnBrk="0" fontAlgn="base" hangingPunct="0">
              <a:spcBef>
                <a:spcPct val="0"/>
              </a:spcBef>
              <a:spcAft>
                <a:spcPct val="0"/>
              </a:spcAft>
              <a:buFontTx/>
              <a:buChar char="•"/>
              <a:tabLst>
                <a:tab pos="1390650" algn="l"/>
              </a:tabLst>
            </a:pPr>
            <a:r>
              <a:rPr lang="es-EC" dirty="0" smtClean="0">
                <a:solidFill>
                  <a:srgbClr val="154C08"/>
                </a:solidFill>
                <a:latin typeface="+mj-lt"/>
                <a:ea typeface="Calibri" pitchFamily="34" charset="0"/>
                <a:cs typeface="Times New Roman" pitchFamily="18" charset="0"/>
              </a:rPr>
              <a:t>Establecer la relación entre la recreación y  la educación formal de los infantes, por medio de la observación directa del comportamiento de los sujetos de la muestra, tomando como referente las características y objetivos tanto de la recreación como de educación.</a:t>
            </a:r>
            <a:endParaRPr lang="es-EC" sz="2800" dirty="0" smtClean="0">
              <a:solidFill>
                <a:srgbClr val="154C08"/>
              </a:solidFill>
              <a:latin typeface="+mj-lt"/>
              <a:cs typeface="Arial" pitchFamily="34" charset="0"/>
            </a:endParaRPr>
          </a:p>
        </p:txBody>
      </p:sp>
    </p:spTree>
    <p:extLst>
      <p:ext uri="{BB962C8B-B14F-4D97-AF65-F5344CB8AC3E}">
        <p14:creationId xmlns:p14="http://schemas.microsoft.com/office/powerpoint/2010/main" val="196355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30 Conector recto"/>
          <p:cNvCxnSpPr/>
          <p:nvPr/>
        </p:nvCxnSpPr>
        <p:spPr>
          <a:xfrm flipV="1">
            <a:off x="1115616" y="3429000"/>
            <a:ext cx="6624736" cy="72008"/>
          </a:xfrm>
          <a:prstGeom prst="line">
            <a:avLst/>
          </a:prstGeom>
        </p:spPr>
        <p:style>
          <a:lnRef idx="1">
            <a:schemeClr val="dk1"/>
          </a:lnRef>
          <a:fillRef idx="0">
            <a:schemeClr val="dk1"/>
          </a:fillRef>
          <a:effectRef idx="0">
            <a:schemeClr val="dk1"/>
          </a:effectRef>
          <a:fontRef idx="minor">
            <a:schemeClr val="tx1"/>
          </a:fontRef>
        </p:style>
      </p:cxnSp>
      <p:cxnSp>
        <p:nvCxnSpPr>
          <p:cNvPr id="66" name="65 Conector recto de flecha"/>
          <p:cNvCxnSpPr>
            <a:stCxn id="13" idx="0"/>
          </p:cNvCxnSpPr>
          <p:nvPr/>
        </p:nvCxnSpPr>
        <p:spPr>
          <a:xfrm flipH="1">
            <a:off x="4572000" y="2708920"/>
            <a:ext cx="5375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5 Marcador de contenido"/>
          <p:cNvSpPr txBox="1">
            <a:spLocks/>
          </p:cNvSpPr>
          <p:nvPr/>
        </p:nvSpPr>
        <p:spPr>
          <a:xfrm>
            <a:off x="683568" y="1124744"/>
            <a:ext cx="8229600" cy="38884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US" b="1" i="1" u="none" strike="noStrike" kern="1200" cap="none" spc="0" normalizeH="0" baseline="0" noProof="0" dirty="0" smtClean="0">
              <a:ln>
                <a:noFill/>
              </a:ln>
              <a:solidFill>
                <a:sysClr val="windowText" lastClr="000000"/>
              </a:solidFill>
              <a:effectLst/>
              <a:uLnTx/>
              <a:uFillTx/>
              <a:latin typeface="+mj-lt"/>
            </a:endParaRPr>
          </a:p>
        </p:txBody>
      </p:sp>
      <p:sp>
        <p:nvSpPr>
          <p:cNvPr id="3" name="2 CuadroTexto"/>
          <p:cNvSpPr txBox="1"/>
          <p:nvPr/>
        </p:nvSpPr>
        <p:spPr>
          <a:xfrm>
            <a:off x="2699792" y="836712"/>
            <a:ext cx="3843937" cy="369332"/>
          </a:xfrm>
          <a:prstGeom prst="rect">
            <a:avLst/>
          </a:prstGeom>
          <a:noFill/>
        </p:spPr>
        <p:txBody>
          <a:bodyPr wrap="none" rtlCol="0">
            <a:spAutoFit/>
          </a:bodyPr>
          <a:lstStyle/>
          <a:p>
            <a:r>
              <a:rPr lang="es-ES" dirty="0" smtClean="0"/>
              <a:t>JUSTIFICACION E IMPORTANCIA </a:t>
            </a:r>
            <a:endParaRPr lang="es-ES" dirty="0"/>
          </a:p>
        </p:txBody>
      </p:sp>
      <p:sp>
        <p:nvSpPr>
          <p:cNvPr id="4" name="3 Rectángulo"/>
          <p:cNvSpPr/>
          <p:nvPr/>
        </p:nvSpPr>
        <p:spPr>
          <a:xfrm>
            <a:off x="611560" y="1628800"/>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JUEGO</a:t>
            </a:r>
            <a:endParaRPr lang="es-ES" dirty="0"/>
          </a:p>
        </p:txBody>
      </p:sp>
      <p:sp>
        <p:nvSpPr>
          <p:cNvPr id="5" name="4 Rectángulo"/>
          <p:cNvSpPr/>
          <p:nvPr/>
        </p:nvSpPr>
        <p:spPr>
          <a:xfrm>
            <a:off x="5580112"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smtClean="0"/>
          </a:p>
          <a:p>
            <a:pPr algn="ctr"/>
            <a:r>
              <a:rPr lang="es-ES" dirty="0" smtClean="0"/>
              <a:t>RECREACION</a:t>
            </a:r>
          </a:p>
          <a:p>
            <a:pPr algn="ctr"/>
            <a:endParaRPr lang="es-ES" dirty="0" smtClean="0"/>
          </a:p>
          <a:p>
            <a:pPr algn="ctr"/>
            <a:r>
              <a:rPr lang="es-ES" dirty="0" smtClean="0"/>
              <a:t> </a:t>
            </a:r>
            <a:endParaRPr lang="es-ES" dirty="0"/>
          </a:p>
        </p:txBody>
      </p:sp>
      <p:sp>
        <p:nvSpPr>
          <p:cNvPr id="6" name="5 Rectángulo"/>
          <p:cNvSpPr/>
          <p:nvPr/>
        </p:nvSpPr>
        <p:spPr>
          <a:xfrm>
            <a:off x="5580112"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TIEMPO LIBRE </a:t>
            </a:r>
            <a:endParaRPr lang="es-ES" dirty="0"/>
          </a:p>
        </p:txBody>
      </p:sp>
      <p:sp>
        <p:nvSpPr>
          <p:cNvPr id="9" name="8 Rectángulo"/>
          <p:cNvSpPr/>
          <p:nvPr/>
        </p:nvSpPr>
        <p:spPr>
          <a:xfrm>
            <a:off x="3923928" y="3212976"/>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JUEGO</a:t>
            </a:r>
            <a:endParaRPr lang="es-ES" dirty="0"/>
          </a:p>
        </p:txBody>
      </p:sp>
      <p:sp>
        <p:nvSpPr>
          <p:cNvPr id="13" name="12 Rectángulo"/>
          <p:cNvSpPr/>
          <p:nvPr/>
        </p:nvSpPr>
        <p:spPr>
          <a:xfrm>
            <a:off x="4139952" y="2708920"/>
            <a:ext cx="9716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E.I</a:t>
            </a:r>
            <a:endParaRPr lang="es-ES" dirty="0"/>
          </a:p>
        </p:txBody>
      </p:sp>
      <p:sp>
        <p:nvSpPr>
          <p:cNvPr id="14" name="13 Rectángulo"/>
          <p:cNvSpPr/>
          <p:nvPr/>
        </p:nvSpPr>
        <p:spPr>
          <a:xfrm>
            <a:off x="323528" y="4221088"/>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Capacidad física</a:t>
            </a:r>
          </a:p>
          <a:p>
            <a:pPr algn="ctr"/>
            <a:r>
              <a:rPr lang="es-ES" dirty="0" smtClean="0"/>
              <a:t>Capacidad intelectual</a:t>
            </a:r>
          </a:p>
          <a:p>
            <a:pPr algn="ctr"/>
            <a:r>
              <a:rPr lang="es-ES" dirty="0" smtClean="0"/>
              <a:t>Capacidad Social   </a:t>
            </a:r>
            <a:endParaRPr lang="es-ES" dirty="0"/>
          </a:p>
        </p:txBody>
      </p:sp>
      <p:sp>
        <p:nvSpPr>
          <p:cNvPr id="16" name="15 Rectángulo"/>
          <p:cNvSpPr/>
          <p:nvPr/>
        </p:nvSpPr>
        <p:spPr>
          <a:xfrm>
            <a:off x="6516216" y="4005064"/>
            <a:ext cx="230425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smtClean="0"/>
          </a:p>
          <a:p>
            <a:pPr algn="ctr"/>
            <a:r>
              <a:rPr lang="es-ES" dirty="0" smtClean="0"/>
              <a:t>RECREACION</a:t>
            </a:r>
          </a:p>
          <a:p>
            <a:pPr algn="ctr"/>
            <a:r>
              <a:rPr lang="es-ES" dirty="0" smtClean="0"/>
              <a:t>Desarrollo</a:t>
            </a:r>
          </a:p>
          <a:p>
            <a:pPr algn="ctr"/>
            <a:r>
              <a:rPr lang="es-ES" dirty="0" smtClean="0"/>
              <a:t>Descanso</a:t>
            </a:r>
          </a:p>
          <a:p>
            <a:pPr algn="ctr"/>
            <a:r>
              <a:rPr lang="es-ES" dirty="0" smtClean="0"/>
              <a:t>Diversión </a:t>
            </a:r>
          </a:p>
          <a:p>
            <a:pPr algn="ctr"/>
            <a:endParaRPr lang="es-ES" dirty="0" smtClean="0"/>
          </a:p>
          <a:p>
            <a:pPr algn="ctr"/>
            <a:endParaRPr lang="es-ES" dirty="0"/>
          </a:p>
        </p:txBody>
      </p:sp>
      <p:sp>
        <p:nvSpPr>
          <p:cNvPr id="41" name="40 Rectángulo"/>
          <p:cNvSpPr/>
          <p:nvPr/>
        </p:nvSpPr>
        <p:spPr>
          <a:xfrm>
            <a:off x="3203848" y="3861048"/>
            <a:ext cx="2952328"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dirty="0" smtClean="0"/>
              <a:t>J. DIRIGIDO </a:t>
            </a:r>
          </a:p>
          <a:p>
            <a:pPr algn="ctr"/>
            <a:r>
              <a:rPr lang="es-ES" dirty="0" smtClean="0"/>
              <a:t>Estrategia metodológica</a:t>
            </a:r>
          </a:p>
          <a:p>
            <a:pPr algn="ctr"/>
            <a:r>
              <a:rPr lang="es-ES" dirty="0" smtClean="0"/>
              <a:t>Habilidades motrices básicas </a:t>
            </a:r>
          </a:p>
          <a:p>
            <a:pPr algn="ctr"/>
            <a:endParaRPr lang="es-ES" dirty="0"/>
          </a:p>
        </p:txBody>
      </p:sp>
      <p:pic>
        <p:nvPicPr>
          <p:cNvPr id="19" name="18 Imagen" descr="libro.gif"/>
          <p:cNvPicPr>
            <a:picLocks noChangeAspect="1"/>
          </p:cNvPicPr>
          <p:nvPr/>
        </p:nvPicPr>
        <p:blipFill>
          <a:blip r:embed="rId2" cstate="print"/>
          <a:stretch>
            <a:fillRect/>
          </a:stretch>
        </p:blipFill>
        <p:spPr>
          <a:xfrm>
            <a:off x="2339752" y="1340768"/>
            <a:ext cx="1152128" cy="1005232"/>
          </a:xfrm>
          <a:prstGeom prst="rect">
            <a:avLst/>
          </a:prstGeom>
        </p:spPr>
      </p:pic>
      <p:pic>
        <p:nvPicPr>
          <p:cNvPr id="20" name="19 Imagen" descr="pies.gif"/>
          <p:cNvPicPr>
            <a:picLocks noChangeAspect="1"/>
          </p:cNvPicPr>
          <p:nvPr/>
        </p:nvPicPr>
        <p:blipFill>
          <a:blip r:embed="rId3" cstate="print"/>
          <a:stretch>
            <a:fillRect/>
          </a:stretch>
        </p:blipFill>
        <p:spPr>
          <a:xfrm>
            <a:off x="4716016" y="1350369"/>
            <a:ext cx="558924" cy="906699"/>
          </a:xfrm>
          <a:prstGeom prst="rect">
            <a:avLst/>
          </a:prstGeom>
        </p:spPr>
      </p:pic>
      <p:cxnSp>
        <p:nvCxnSpPr>
          <p:cNvPr id="33" name="32 Conector recto de flecha"/>
          <p:cNvCxnSpPr/>
          <p:nvPr/>
        </p:nvCxnSpPr>
        <p:spPr>
          <a:xfrm>
            <a:off x="1115616" y="3501008"/>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34 Conector recto de flecha"/>
          <p:cNvCxnSpPr/>
          <p:nvPr/>
        </p:nvCxnSpPr>
        <p:spPr>
          <a:xfrm>
            <a:off x="7740352" y="3429000"/>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36 Conector recto de flecha"/>
          <p:cNvCxnSpPr>
            <a:stCxn id="9" idx="2"/>
            <a:endCxn id="41" idx="0"/>
          </p:cNvCxnSpPr>
          <p:nvPr/>
        </p:nvCxnSpPr>
        <p:spPr>
          <a:xfrm>
            <a:off x="4680012" y="3573016"/>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55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lvl="0" algn="ctr">
              <a:defRPr/>
            </a:pPr>
            <a:r>
              <a:rPr lang="es-ES" dirty="0" smtClean="0"/>
              <a:t>Capitulo II</a:t>
            </a:r>
            <a:br>
              <a:rPr lang="es-ES" dirty="0" smtClean="0"/>
            </a:br>
            <a:r>
              <a:rPr lang="es-ES" dirty="0" smtClean="0"/>
              <a:t>MARCO TEORICO </a:t>
            </a:r>
            <a:br>
              <a:rPr lang="es-ES" dirty="0" smtClean="0"/>
            </a:br>
            <a:r>
              <a:rPr lang="es-ES" dirty="0" smtClean="0"/>
              <a:t/>
            </a:r>
            <a:br>
              <a:rPr lang="es-ES" dirty="0" smtClean="0"/>
            </a:br>
            <a:endParaRPr lang="es-ES" dirty="0"/>
          </a:p>
        </p:txBody>
      </p:sp>
      <p:graphicFrame>
        <p:nvGraphicFramePr>
          <p:cNvPr id="5" name="4 Marcador de contenido"/>
          <p:cNvGraphicFramePr>
            <a:graphicFrameLocks noGrp="1"/>
          </p:cNvGraphicFramePr>
          <p:nvPr>
            <p:ph idx="1"/>
          </p:nvPr>
        </p:nvGraphicFramePr>
        <p:xfrm>
          <a:off x="467544" y="1124744"/>
          <a:ext cx="8229600" cy="4490720"/>
        </p:xfrm>
        <a:graphic>
          <a:graphicData uri="http://schemas.openxmlformats.org/drawingml/2006/table">
            <a:tbl>
              <a:tblPr firstRow="1" bandRow="1">
                <a:effectLst/>
                <a:tableStyleId>{5C22544A-7EE6-4342-B048-85BDC9FD1C3A}</a:tableStyleId>
              </a:tblPr>
              <a:tblGrid>
                <a:gridCol w="3891280"/>
                <a:gridCol w="4338320"/>
              </a:tblGrid>
              <a:tr h="370840">
                <a:tc gridSpan="2">
                  <a:txBody>
                    <a:bodyPr/>
                    <a:lstStyle/>
                    <a:p>
                      <a:pPr algn="ctr"/>
                      <a:r>
                        <a:rPr lang="es-ES" dirty="0" smtClean="0"/>
                        <a:t>EL JUEGO</a:t>
                      </a:r>
                      <a:endParaRPr lang="es-ES" dirty="0"/>
                    </a:p>
                  </a:txBody>
                  <a:tcPr/>
                </a:tc>
                <a:tc hMerge="1">
                  <a:txBody>
                    <a:bodyPr/>
                    <a:lstStyle/>
                    <a:p>
                      <a:endParaRPr lang="es-ES"/>
                    </a:p>
                  </a:txBody>
                  <a:tcPr/>
                </a:tc>
              </a:tr>
              <a:tr h="37084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dirty="0" smtClean="0">
                          <a:ln>
                            <a:solidFill>
                              <a:srgbClr val="FFFF00"/>
                            </a:solidFill>
                          </a:ln>
                          <a:solidFill>
                            <a:srgbClr val="FFC000"/>
                          </a:solidFill>
                        </a:rPr>
                        <a:t>Conceptualización</a:t>
                      </a:r>
                      <a:r>
                        <a:rPr lang="es-ES" b="1" baseline="0" dirty="0" smtClean="0">
                          <a:ln>
                            <a:solidFill>
                              <a:srgbClr val="FFFF00"/>
                            </a:solidFill>
                          </a:ln>
                          <a:solidFill>
                            <a:srgbClr val="FFC000"/>
                          </a:solidFill>
                        </a:rPr>
                        <a:t> del juego:</a:t>
                      </a:r>
                      <a:r>
                        <a:rPr lang="es-ES" baseline="0" dirty="0" smtClean="0">
                          <a:solidFill>
                            <a:srgbClr val="FFC000"/>
                          </a:solidFill>
                        </a:rPr>
                        <a:t> </a:t>
                      </a:r>
                      <a:r>
                        <a:rPr lang="es-EC" sz="1800" kern="1200" dirty="0" smtClean="0">
                          <a:solidFill>
                            <a:srgbClr val="009900"/>
                          </a:solidFill>
                          <a:latin typeface="+mn-lt"/>
                          <a:ea typeface="+mn-ea"/>
                          <a:cs typeface="+mn-cs"/>
                        </a:rPr>
                        <a:t>se puede señalar que es una actividad libre, que se desarrolla de forma espontánea, con tendencia recreativa y que sigue reglas planteadas por los propios participantes y que son susceptibles de variaciones constantes.</a:t>
                      </a:r>
                      <a:endParaRPr lang="es-ES" baseline="0" dirty="0" smtClean="0">
                        <a:solidFill>
                          <a:srgbClr val="009900"/>
                        </a:solidFill>
                      </a:endParaRPr>
                    </a:p>
                  </a:txBody>
                  <a:tcPr/>
                </a:tc>
                <a:tc hMerge="1">
                  <a:txBody>
                    <a:bodyPr/>
                    <a:lstStyle/>
                    <a:p>
                      <a:endParaRPr lang="es-ES"/>
                    </a:p>
                  </a:txBody>
                  <a:tcPr/>
                </a:tc>
              </a:tr>
              <a:tr h="370840">
                <a:tc>
                  <a:txBody>
                    <a:bodyPr/>
                    <a:lstStyle/>
                    <a:p>
                      <a:pPr algn="ctr"/>
                      <a:r>
                        <a:rPr lang="es-ES" dirty="0" smtClean="0">
                          <a:solidFill>
                            <a:srgbClr val="FFC000"/>
                          </a:solidFill>
                        </a:rPr>
                        <a:t>Positivo </a:t>
                      </a:r>
                      <a:endParaRPr lang="es-ES" dirty="0">
                        <a:solidFill>
                          <a:srgbClr val="FFC000"/>
                        </a:solidFill>
                      </a:endParaRPr>
                    </a:p>
                  </a:txBody>
                  <a:tcPr>
                    <a:lnR w="12700" cap="flat" cmpd="sng" algn="ctr">
                      <a:solidFill>
                        <a:schemeClr val="tx1"/>
                      </a:solidFill>
                      <a:prstDash val="solid"/>
                      <a:round/>
                      <a:headEnd type="none" w="med" len="med"/>
                      <a:tailEnd type="none" w="med" len="med"/>
                    </a:lnR>
                  </a:tcPr>
                </a:tc>
                <a:tc>
                  <a:txBody>
                    <a:bodyPr/>
                    <a:lstStyle/>
                    <a:p>
                      <a:pPr algn="ctr"/>
                      <a:r>
                        <a:rPr lang="es-ES" dirty="0" smtClean="0">
                          <a:solidFill>
                            <a:srgbClr val="FFC000"/>
                          </a:solidFill>
                        </a:rPr>
                        <a:t>Negativo </a:t>
                      </a:r>
                      <a:endParaRPr lang="es-ES" dirty="0">
                        <a:solidFill>
                          <a:srgbClr val="FFC000"/>
                        </a:solidFill>
                      </a:endParaRPr>
                    </a:p>
                  </a:txBody>
                  <a:tcPr>
                    <a:lnL w="12700" cap="flat" cmpd="sng" algn="ctr">
                      <a:solidFill>
                        <a:schemeClr val="tx1"/>
                      </a:solidFill>
                      <a:prstDash val="solid"/>
                      <a:round/>
                      <a:headEnd type="none" w="med" len="med"/>
                      <a:tailEnd type="none" w="med" len="med"/>
                    </a:lnL>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Estimula las relaciones cognoscitivas, afectivas, verbales, psicomotoras y sociales</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Transmite valores, actitudes, formas de pensar, formas de relación, necesarias para la integración en una determinada sociedad.</a:t>
                      </a:r>
                      <a:endParaRPr lang="es-ES" sz="1800" kern="1200" dirty="0" smtClean="0">
                        <a:solidFill>
                          <a:schemeClr val="dk1"/>
                        </a:solidFill>
                        <a:latin typeface="+mn-lt"/>
                        <a:ea typeface="+mn-ea"/>
                        <a:cs typeface="+mn-cs"/>
                      </a:endParaRPr>
                    </a:p>
                    <a:p>
                      <a:endParaRPr lang="es-ES" dirty="0"/>
                    </a:p>
                  </a:txBody>
                  <a:tcPr>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No se reconoce el verdadero valor educativo de jugar, su gratuidad y las virtudes que lo caracterizan, es más, se ha calificado como una actividad poco importante, poco seria, improductiva y que conlleva una pérdida de tiempo.</a:t>
                      </a:r>
                      <a:endParaRPr lang="es-ES" sz="1800" kern="1200" dirty="0" smtClean="0">
                        <a:solidFill>
                          <a:schemeClr val="dk1"/>
                        </a:solidFill>
                        <a:latin typeface="+mn-lt"/>
                        <a:ea typeface="+mn-ea"/>
                        <a:cs typeface="+mn-cs"/>
                      </a:endParaRPr>
                    </a:p>
                    <a:p>
                      <a:endParaRPr lang="es-ES" dirty="0"/>
                    </a:p>
                  </a:txBody>
                  <a:tcPr>
                    <a:lnL w="12700" cap="flat" cmpd="sng" algn="ctr">
                      <a:solidFill>
                        <a:schemeClr val="tx1"/>
                      </a:solidFill>
                      <a:prstDash val="solid"/>
                      <a:round/>
                      <a:headEnd type="none" w="med" len="med"/>
                      <a:tailEnd type="none" w="med" len="med"/>
                    </a:lnL>
                  </a:tcPr>
                </a:tc>
              </a:tr>
            </a:tbl>
          </a:graphicData>
        </a:graphic>
      </p:graphicFrame>
      <p:sp>
        <p:nvSpPr>
          <p:cNvPr id="4" name="1 Título"/>
          <p:cNvSpPr txBox="1">
            <a:spLocks/>
          </p:cNvSpPr>
          <p:nvPr/>
        </p:nvSpPr>
        <p:spPr>
          <a:xfrm>
            <a:off x="467544" y="11663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0" y="476672"/>
          <a:ext cx="9144000" cy="6460542"/>
        </p:xfrm>
        <a:graphic>
          <a:graphicData uri="http://schemas.openxmlformats.org/drawingml/2006/table">
            <a:tbl>
              <a:tblPr firstRow="1" bandRow="1">
                <a:tableStyleId>{5C22544A-7EE6-4342-B048-85BDC9FD1C3A}</a:tableStyleId>
              </a:tblPr>
              <a:tblGrid>
                <a:gridCol w="2483768"/>
                <a:gridCol w="6660232"/>
              </a:tblGrid>
              <a:tr h="576064">
                <a:tc gridSpan="2">
                  <a:txBody>
                    <a:bodyPr/>
                    <a:lstStyle/>
                    <a:p>
                      <a:pPr algn="ctr"/>
                      <a:r>
                        <a:rPr lang="es-ES" dirty="0" smtClean="0">
                          <a:solidFill>
                            <a:srgbClr val="FFC000"/>
                          </a:solidFill>
                        </a:rPr>
                        <a:t>CARACTERISTICAS DEL JUEGO </a:t>
                      </a:r>
                      <a:endParaRPr lang="es-ES" dirty="0">
                        <a:solidFill>
                          <a:srgbClr val="FFC000"/>
                        </a:solidFill>
                      </a:endParaRPr>
                    </a:p>
                  </a:txBody>
                  <a:tcPr/>
                </a:tc>
                <a:tc hMerge="1">
                  <a:txBody>
                    <a:bodyPr/>
                    <a:lstStyle/>
                    <a:p>
                      <a:endParaRPr lang="es-ES"/>
                    </a:p>
                  </a:txBody>
                  <a:tcPr/>
                </a:tc>
              </a:tr>
              <a:tr h="104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Diferentes grados </a:t>
                      </a:r>
                    </a:p>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de estructuración</a:t>
                      </a:r>
                      <a:endParaRPr lang="es-ES" sz="1800" kern="1200" dirty="0" smtClean="0">
                        <a:solidFill>
                          <a:schemeClr val="dk1"/>
                        </a:solidFill>
                        <a:latin typeface="+mn-lt"/>
                        <a:ea typeface="+mn-ea"/>
                        <a:cs typeface="+mn-cs"/>
                      </a:endParaRPr>
                    </a:p>
                    <a:p>
                      <a:pPr algn="ctr"/>
                      <a:endParaRPr lang="es-ES" dirty="0"/>
                    </a:p>
                  </a:txBody>
                  <a:tcPr/>
                </a:tc>
                <a:tc>
                  <a:txBody>
                    <a:bodyPr/>
                    <a:lstStyle/>
                    <a:p>
                      <a:pPr algn="just"/>
                      <a:r>
                        <a:rPr lang="es-EC" sz="1800" kern="1200" dirty="0" smtClean="0">
                          <a:solidFill>
                            <a:schemeClr val="dk1"/>
                          </a:solidFill>
                          <a:latin typeface="+mn-lt"/>
                          <a:ea typeface="+mn-ea"/>
                          <a:cs typeface="+mn-cs"/>
                        </a:rPr>
                        <a:t>El juego posee reglas propias y la estructuración de un juego estará dada por el nivel de complejidad de las reglas que lo determinan.</a:t>
                      </a:r>
                      <a:endParaRPr lang="es-ES" dirty="0"/>
                    </a:p>
                  </a:txBody>
                  <a:tcPr/>
                </a:tc>
              </a:tr>
              <a:tr h="773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Ficción</a:t>
                      </a:r>
                      <a:endParaRPr lang="es-ES" sz="1800" kern="1200" dirty="0" smtClean="0">
                        <a:solidFill>
                          <a:schemeClr val="dk1"/>
                        </a:solidFill>
                        <a:latin typeface="+mn-lt"/>
                        <a:ea typeface="+mn-ea"/>
                        <a:cs typeface="+mn-cs"/>
                      </a:endParaRPr>
                    </a:p>
                    <a:p>
                      <a:pPr algn="ctr"/>
                      <a:endParaRPr lang="es-ES" dirty="0"/>
                    </a:p>
                  </a:txBody>
                  <a:tcPr/>
                </a:tc>
                <a:tc>
                  <a:txBody>
                    <a:bodyPr/>
                    <a:lstStyle/>
                    <a:p>
                      <a:r>
                        <a:rPr lang="es-EC" sz="1800" kern="1200" dirty="0" smtClean="0">
                          <a:solidFill>
                            <a:schemeClr val="dk1"/>
                          </a:solidFill>
                          <a:latin typeface="+mn-lt"/>
                          <a:ea typeface="+mn-ea"/>
                          <a:cs typeface="+mn-cs"/>
                        </a:rPr>
                        <a:t>Se puede afirmar que jugar es hacer el “como si” de la realidad, teniendo al mismo tiempo conciencia de esa ficción. </a:t>
                      </a:r>
                      <a:endParaRPr lang="es-ES" dirty="0"/>
                    </a:p>
                  </a:txBody>
                  <a:tcPr/>
                </a:tc>
              </a:tr>
              <a:tr h="773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Efecto característico</a:t>
                      </a:r>
                      <a:endParaRPr lang="es-ES" sz="1800" kern="1200" dirty="0" smtClean="0">
                        <a:solidFill>
                          <a:schemeClr val="dk1"/>
                        </a:solidFill>
                        <a:latin typeface="+mn-lt"/>
                        <a:ea typeface="+mn-ea"/>
                        <a:cs typeface="+mn-cs"/>
                      </a:endParaRPr>
                    </a:p>
                    <a:p>
                      <a:pPr algn="ct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“el juego es una vía de escape de las tensiones que generan en el niño algunos acontecimientos de la vida real”. (Beltrán, 1991).</a:t>
                      </a:r>
                      <a:endParaRPr lang="es-ES" sz="1800" kern="1200" dirty="0" smtClean="0">
                        <a:solidFill>
                          <a:schemeClr val="dk1"/>
                        </a:solidFill>
                        <a:latin typeface="+mn-lt"/>
                        <a:ea typeface="+mn-ea"/>
                        <a:cs typeface="+mn-cs"/>
                      </a:endParaRPr>
                    </a:p>
                    <a:p>
                      <a:endParaRPr lang="es-ES" dirty="0"/>
                    </a:p>
                  </a:txBody>
                  <a:tcPr/>
                </a:tc>
              </a:tr>
              <a:tr h="773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Seriedad</a:t>
                      </a:r>
                      <a:endParaRPr lang="es-ES" sz="1800" kern="1200" dirty="0" smtClean="0">
                        <a:solidFill>
                          <a:schemeClr val="dk1"/>
                        </a:solidFill>
                        <a:latin typeface="+mn-lt"/>
                        <a:ea typeface="+mn-ea"/>
                        <a:cs typeface="+mn-cs"/>
                      </a:endParaRPr>
                    </a:p>
                    <a:p>
                      <a:pPr algn="ctr"/>
                      <a:endParaRPr lang="es-ES" dirty="0"/>
                    </a:p>
                  </a:txBody>
                  <a:tcPr/>
                </a:tc>
                <a:tc>
                  <a:txBody>
                    <a:bodyPr/>
                    <a:lstStyle/>
                    <a:p>
                      <a:r>
                        <a:rPr lang="es-EC" sz="1800" kern="1200" dirty="0" smtClean="0">
                          <a:solidFill>
                            <a:schemeClr val="dk1"/>
                          </a:solidFill>
                          <a:latin typeface="+mn-lt"/>
                          <a:ea typeface="+mn-ea"/>
                          <a:cs typeface="+mn-cs"/>
                        </a:rPr>
                        <a:t>En el niño, el juego es una actividad seria porque en ella “pone en juego” todos los recursos y capacidades de su personalidad. </a:t>
                      </a:r>
                      <a:endParaRPr lang="es-ES" dirty="0"/>
                    </a:p>
                  </a:txBody>
                  <a:tcPr/>
                </a:tc>
              </a:tr>
              <a:tr h="773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Placer</a:t>
                      </a:r>
                      <a:endParaRPr lang="es-ES" sz="1800" kern="1200" dirty="0" smtClean="0">
                        <a:solidFill>
                          <a:schemeClr val="dk1"/>
                        </a:solidFill>
                        <a:latin typeface="+mn-lt"/>
                        <a:ea typeface="+mn-ea"/>
                        <a:cs typeface="+mn-cs"/>
                      </a:endParaRPr>
                    </a:p>
                    <a:p>
                      <a:pPr algn="ct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“Cabe señalar que el juego es una actividad fuente de placer, divertida, que generalmente suscita excitación”. (Guzmán J. L., 2010)</a:t>
                      </a:r>
                      <a:endParaRPr lang="es-ES" sz="1800" kern="1200" dirty="0" smtClean="0">
                        <a:solidFill>
                          <a:schemeClr val="dk1"/>
                        </a:solidFill>
                        <a:latin typeface="+mn-lt"/>
                        <a:ea typeface="+mn-ea"/>
                        <a:cs typeface="+mn-cs"/>
                      </a:endParaRPr>
                    </a:p>
                    <a:p>
                      <a:endParaRPr lang="es-ES" dirty="0"/>
                    </a:p>
                  </a:txBody>
                  <a:tcPr/>
                </a:tc>
              </a:tr>
              <a:tr h="773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latin typeface="+mn-lt"/>
                          <a:ea typeface="+mn-ea"/>
                          <a:cs typeface="+mn-cs"/>
                        </a:rPr>
                        <a:t>Espacio y tiempo</a:t>
                      </a:r>
                      <a:endParaRPr lang="es-ES" sz="1800" kern="1200" dirty="0" smtClean="0">
                        <a:solidFill>
                          <a:schemeClr val="dk1"/>
                        </a:solidFill>
                        <a:latin typeface="+mn-lt"/>
                        <a:ea typeface="+mn-ea"/>
                        <a:cs typeface="+mn-cs"/>
                      </a:endParaRPr>
                    </a:p>
                    <a:p>
                      <a:pPr algn="ct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El juego tiene un espacio y un tiempo determinado “lugar sagrado”. (</a:t>
                      </a:r>
                      <a:r>
                        <a:rPr lang="es-EC" sz="1800" kern="1200" dirty="0" err="1" smtClean="0">
                          <a:solidFill>
                            <a:schemeClr val="dk1"/>
                          </a:solidFill>
                          <a:latin typeface="+mn-lt"/>
                          <a:ea typeface="+mn-ea"/>
                          <a:cs typeface="+mn-cs"/>
                        </a:rPr>
                        <a:t>Kotliarrenco</a:t>
                      </a:r>
                      <a:r>
                        <a:rPr lang="es-EC" sz="1800" kern="1200" dirty="0" smtClean="0">
                          <a:solidFill>
                            <a:schemeClr val="dk1"/>
                          </a:solidFill>
                          <a:latin typeface="+mn-lt"/>
                          <a:ea typeface="+mn-ea"/>
                          <a:cs typeface="+mn-cs"/>
                        </a:rPr>
                        <a:t>, 1996)</a:t>
                      </a:r>
                      <a:endParaRPr lang="es-ES" sz="1800" kern="1200" dirty="0" smtClean="0">
                        <a:solidFill>
                          <a:schemeClr val="dk1"/>
                        </a:solidFill>
                        <a:latin typeface="+mn-lt"/>
                        <a:ea typeface="+mn-ea"/>
                        <a:cs typeface="+mn-cs"/>
                      </a:endParaRPr>
                    </a:p>
                    <a:p>
                      <a:endParaRPr lang="es-E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755576" y="260648"/>
            <a:ext cx="432048" cy="554461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Rectángulo"/>
          <p:cNvSpPr/>
          <p:nvPr/>
        </p:nvSpPr>
        <p:spPr>
          <a:xfrm rot="16200000">
            <a:off x="-2018679" y="2746871"/>
            <a:ext cx="5002063"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CLASIFICACION DEL JUEGO</a:t>
            </a:r>
            <a:endParaRPr lang="es-ES" sz="2400" b="1" cap="all" spc="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6" name="5 CuadroTexto"/>
          <p:cNvSpPr txBox="1"/>
          <p:nvPr/>
        </p:nvSpPr>
        <p:spPr>
          <a:xfrm>
            <a:off x="1115616" y="404664"/>
            <a:ext cx="1584176" cy="1200329"/>
          </a:xfrm>
          <a:prstGeom prst="rect">
            <a:avLst/>
          </a:prstGeom>
          <a:noFill/>
        </p:spPr>
        <p:txBody>
          <a:bodyPr wrap="square" rtlCol="0">
            <a:spAutoFit/>
          </a:bodyPr>
          <a:lstStyle/>
          <a:p>
            <a:pPr algn="ctr"/>
            <a:r>
              <a:rPr lang="es-ES" dirty="0" smtClean="0"/>
              <a:t>Desde el punto de vista COGNITIVO </a:t>
            </a:r>
            <a:endParaRPr lang="es-ES" dirty="0"/>
          </a:p>
        </p:txBody>
      </p:sp>
      <p:sp>
        <p:nvSpPr>
          <p:cNvPr id="7" name="6 CuadroTexto"/>
          <p:cNvSpPr txBox="1"/>
          <p:nvPr/>
        </p:nvSpPr>
        <p:spPr>
          <a:xfrm>
            <a:off x="1259632" y="2420888"/>
            <a:ext cx="1152128" cy="1200329"/>
          </a:xfrm>
          <a:prstGeom prst="rect">
            <a:avLst/>
          </a:prstGeom>
          <a:noFill/>
        </p:spPr>
        <p:txBody>
          <a:bodyPr wrap="square" rtlCol="0">
            <a:spAutoFit/>
          </a:bodyPr>
          <a:lstStyle/>
          <a:p>
            <a:pPr algn="ctr"/>
            <a:r>
              <a:rPr lang="es-ES" dirty="0" smtClean="0"/>
              <a:t>Desde el punto de vista SOCIAL  </a:t>
            </a:r>
            <a:endParaRPr lang="es-ES" dirty="0"/>
          </a:p>
        </p:txBody>
      </p:sp>
      <p:sp>
        <p:nvSpPr>
          <p:cNvPr id="8" name="7 CuadroTexto"/>
          <p:cNvSpPr txBox="1"/>
          <p:nvPr/>
        </p:nvSpPr>
        <p:spPr>
          <a:xfrm>
            <a:off x="1331640" y="4149080"/>
            <a:ext cx="1152128" cy="1200329"/>
          </a:xfrm>
          <a:prstGeom prst="rect">
            <a:avLst/>
          </a:prstGeom>
          <a:noFill/>
        </p:spPr>
        <p:txBody>
          <a:bodyPr wrap="square" rtlCol="0">
            <a:spAutoFit/>
          </a:bodyPr>
          <a:lstStyle/>
          <a:p>
            <a:pPr algn="ctr"/>
            <a:r>
              <a:rPr lang="es-ES" dirty="0" smtClean="0"/>
              <a:t>Desde el punto de vista FISICO </a:t>
            </a:r>
            <a:endParaRPr lang="es-ES" dirty="0"/>
          </a:p>
        </p:txBody>
      </p:sp>
      <p:sp>
        <p:nvSpPr>
          <p:cNvPr id="9" name="8 Abrir llave"/>
          <p:cNvSpPr/>
          <p:nvPr/>
        </p:nvSpPr>
        <p:spPr>
          <a:xfrm>
            <a:off x="2771800" y="404664"/>
            <a:ext cx="216024" cy="129614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Abrir llave"/>
          <p:cNvSpPr/>
          <p:nvPr/>
        </p:nvSpPr>
        <p:spPr>
          <a:xfrm>
            <a:off x="2843808" y="2420888"/>
            <a:ext cx="216024" cy="129614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Abrir llave"/>
          <p:cNvSpPr/>
          <p:nvPr/>
        </p:nvSpPr>
        <p:spPr>
          <a:xfrm>
            <a:off x="2843808" y="4005064"/>
            <a:ext cx="288032" cy="136815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3203848" y="476672"/>
            <a:ext cx="3456384" cy="1224136"/>
          </a:xfrm>
          <a:prstGeom prst="rect">
            <a:avLst/>
          </a:prstGeom>
          <a:noFill/>
        </p:spPr>
        <p:txBody>
          <a:bodyPr wrap="square" rtlCol="0">
            <a:spAutoFit/>
          </a:bodyPr>
          <a:lstStyle/>
          <a:p>
            <a:r>
              <a:rPr lang="es-ES" dirty="0" smtClean="0"/>
              <a:t>Juegos fusiónales o de acción</a:t>
            </a:r>
          </a:p>
          <a:p>
            <a:r>
              <a:rPr lang="es-ES" dirty="0" smtClean="0"/>
              <a:t>Juegos de construcción</a:t>
            </a:r>
          </a:p>
          <a:p>
            <a:r>
              <a:rPr lang="es-ES" dirty="0" smtClean="0"/>
              <a:t>Juegos simbólicos</a:t>
            </a:r>
          </a:p>
          <a:p>
            <a:r>
              <a:rPr lang="es-ES" dirty="0" smtClean="0"/>
              <a:t>Juegos de reglas</a:t>
            </a:r>
            <a:endParaRPr lang="es-ES" dirty="0"/>
          </a:p>
        </p:txBody>
      </p:sp>
      <p:sp>
        <p:nvSpPr>
          <p:cNvPr id="13" name="12 CuadroTexto"/>
          <p:cNvSpPr txBox="1"/>
          <p:nvPr/>
        </p:nvSpPr>
        <p:spPr>
          <a:xfrm>
            <a:off x="3203848" y="2420888"/>
            <a:ext cx="5940152" cy="1477328"/>
          </a:xfrm>
          <a:prstGeom prst="rect">
            <a:avLst/>
          </a:prstGeom>
          <a:noFill/>
        </p:spPr>
        <p:txBody>
          <a:bodyPr wrap="square" rtlCol="0">
            <a:spAutoFit/>
          </a:bodyPr>
          <a:lstStyle/>
          <a:p>
            <a:r>
              <a:rPr lang="es-ES" dirty="0" smtClean="0"/>
              <a:t>Juego solitario</a:t>
            </a:r>
          </a:p>
          <a:p>
            <a:r>
              <a:rPr lang="es-ES" dirty="0" smtClean="0"/>
              <a:t>Juegos de espectador o comportamiento observador </a:t>
            </a:r>
          </a:p>
          <a:p>
            <a:r>
              <a:rPr lang="es-ES" dirty="0" smtClean="0"/>
              <a:t>Juego paralelo</a:t>
            </a:r>
          </a:p>
          <a:p>
            <a:r>
              <a:rPr lang="es-ES" dirty="0" smtClean="0"/>
              <a:t>Juego asociativo</a:t>
            </a:r>
          </a:p>
          <a:p>
            <a:r>
              <a:rPr lang="es-ES" dirty="0" smtClean="0"/>
              <a:t>Juego cooperativo </a:t>
            </a:r>
            <a:endParaRPr lang="es-ES" dirty="0"/>
          </a:p>
        </p:txBody>
      </p:sp>
      <p:sp>
        <p:nvSpPr>
          <p:cNvPr id="14" name="13 CuadroTexto"/>
          <p:cNvSpPr txBox="1"/>
          <p:nvPr/>
        </p:nvSpPr>
        <p:spPr>
          <a:xfrm>
            <a:off x="3203848" y="4221088"/>
            <a:ext cx="2808312" cy="1200329"/>
          </a:xfrm>
          <a:prstGeom prst="rect">
            <a:avLst/>
          </a:prstGeom>
          <a:noFill/>
        </p:spPr>
        <p:txBody>
          <a:bodyPr wrap="square" rtlCol="0">
            <a:spAutoFit/>
          </a:bodyPr>
          <a:lstStyle/>
          <a:p>
            <a:r>
              <a:rPr lang="es-ES" dirty="0" smtClean="0"/>
              <a:t>Estereotipias rítmicas</a:t>
            </a:r>
          </a:p>
          <a:p>
            <a:r>
              <a:rPr lang="es-ES" dirty="0" smtClean="0"/>
              <a:t>Juego de ejercicio</a:t>
            </a:r>
          </a:p>
          <a:p>
            <a:r>
              <a:rPr lang="es-ES" dirty="0" smtClean="0"/>
              <a:t>Juego de acoso y derribo </a:t>
            </a:r>
          </a:p>
          <a:p>
            <a:endParaRPr lang="es-ES" dirty="0"/>
          </a:p>
        </p:txBody>
      </p:sp>
      <p:sp>
        <p:nvSpPr>
          <p:cNvPr id="15" name="14 CuadroTexto"/>
          <p:cNvSpPr txBox="1"/>
          <p:nvPr/>
        </p:nvSpPr>
        <p:spPr>
          <a:xfrm>
            <a:off x="6012160" y="4437112"/>
            <a:ext cx="1728192" cy="369332"/>
          </a:xfrm>
          <a:prstGeom prst="rect">
            <a:avLst/>
          </a:prstGeom>
          <a:noFill/>
        </p:spPr>
        <p:txBody>
          <a:bodyPr wrap="square" rtlCol="0">
            <a:spAutoFit/>
          </a:bodyPr>
          <a:lstStyle/>
          <a:p>
            <a:r>
              <a:rPr lang="es-ES" dirty="0" smtClean="0"/>
              <a:t>Juego dirigido </a:t>
            </a:r>
            <a:endParaRPr lang="es-ES" dirty="0"/>
          </a:p>
        </p:txBody>
      </p:sp>
      <p:cxnSp>
        <p:nvCxnSpPr>
          <p:cNvPr id="17" name="16 Conector recto de flecha"/>
          <p:cNvCxnSpPr/>
          <p:nvPr/>
        </p:nvCxnSpPr>
        <p:spPr>
          <a:xfrm>
            <a:off x="5220072" y="4653136"/>
            <a:ext cx="720080" cy="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pic>
        <p:nvPicPr>
          <p:cNvPr id="16" name="15 Imagen" descr="juego.gif"/>
          <p:cNvPicPr>
            <a:picLocks noChangeAspect="1"/>
          </p:cNvPicPr>
          <p:nvPr/>
        </p:nvPicPr>
        <p:blipFill>
          <a:blip r:embed="rId2" cstate="print"/>
          <a:stretch>
            <a:fillRect/>
          </a:stretch>
        </p:blipFill>
        <p:spPr>
          <a:xfrm>
            <a:off x="7460813" y="3861048"/>
            <a:ext cx="1683187" cy="12241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curvada hacia arriba"/>
          <p:cNvSpPr/>
          <p:nvPr/>
        </p:nvSpPr>
        <p:spPr>
          <a:xfrm>
            <a:off x="1619672" y="548680"/>
            <a:ext cx="5832648" cy="720080"/>
          </a:xfrm>
          <a:prstGeom prst="ellipseRibbon2">
            <a:avLst/>
          </a:prstGeom>
          <a:solidFill>
            <a:srgbClr val="FFFF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JUEGO DIRIGIDO</a:t>
            </a:r>
            <a:endParaRPr lang="es-ES" dirty="0">
              <a:solidFill>
                <a:srgbClr val="FF0000"/>
              </a:solidFill>
            </a:endParaRPr>
          </a:p>
        </p:txBody>
      </p:sp>
      <p:sp>
        <p:nvSpPr>
          <p:cNvPr id="5" name="4 Elipse"/>
          <p:cNvSpPr/>
          <p:nvPr/>
        </p:nvSpPr>
        <p:spPr>
          <a:xfrm>
            <a:off x="179512" y="1412776"/>
            <a:ext cx="3744416"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FF00"/>
                </a:solidFill>
              </a:ln>
            </a:endParaRPr>
          </a:p>
        </p:txBody>
      </p:sp>
      <p:sp>
        <p:nvSpPr>
          <p:cNvPr id="6" name="5 Rectángulo"/>
          <p:cNvSpPr/>
          <p:nvPr/>
        </p:nvSpPr>
        <p:spPr>
          <a:xfrm>
            <a:off x="467544" y="1916832"/>
            <a:ext cx="3294112" cy="1477328"/>
          </a:xfrm>
          <a:prstGeom prst="rect">
            <a:avLst/>
          </a:prstGeom>
        </p:spPr>
        <p:txBody>
          <a:bodyPr wrap="square">
            <a:spAutoFit/>
          </a:bodyPr>
          <a:lstStyle/>
          <a:p>
            <a:pPr algn="just"/>
            <a:r>
              <a:rPr lang="es-EC" dirty="0" smtClean="0"/>
              <a:t>Favorecen el “conjunto de movimientos locomotores globales o gruesos que aparecen en un contexto lúdico”.</a:t>
            </a:r>
            <a:endParaRPr lang="es-ES" dirty="0"/>
          </a:p>
        </p:txBody>
      </p:sp>
      <p:sp>
        <p:nvSpPr>
          <p:cNvPr id="7" name="6 Elipse"/>
          <p:cNvSpPr/>
          <p:nvPr/>
        </p:nvSpPr>
        <p:spPr>
          <a:xfrm>
            <a:off x="4499992" y="1412776"/>
            <a:ext cx="4320480"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FF00"/>
                </a:solidFill>
              </a:ln>
            </a:endParaRPr>
          </a:p>
        </p:txBody>
      </p:sp>
      <p:sp>
        <p:nvSpPr>
          <p:cNvPr id="8" name="7 Rectángulo"/>
          <p:cNvSpPr/>
          <p:nvPr/>
        </p:nvSpPr>
        <p:spPr>
          <a:xfrm>
            <a:off x="5004048" y="2060848"/>
            <a:ext cx="3456384" cy="1323439"/>
          </a:xfrm>
          <a:prstGeom prst="rect">
            <a:avLst/>
          </a:prstGeom>
        </p:spPr>
        <p:txBody>
          <a:bodyPr wrap="square">
            <a:spAutoFit/>
          </a:bodyPr>
          <a:lstStyle/>
          <a:p>
            <a:pPr algn="just"/>
            <a:r>
              <a:rPr lang="es-EC" sz="1600" dirty="0" smtClean="0"/>
              <a:t>Este tipo de juegos puede darse en actividades individuales o grupales y ayudan a que los niños y niñas corren, saltan, escalan, empujan y arrastran. </a:t>
            </a:r>
            <a:endParaRPr lang="es-ES" sz="1600" dirty="0"/>
          </a:p>
        </p:txBody>
      </p:sp>
      <p:cxnSp>
        <p:nvCxnSpPr>
          <p:cNvPr id="20" name="19 Conector recto de flecha"/>
          <p:cNvCxnSpPr/>
          <p:nvPr/>
        </p:nvCxnSpPr>
        <p:spPr>
          <a:xfrm>
            <a:off x="3851920" y="2852936"/>
            <a:ext cx="72008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211960" y="1124744"/>
            <a:ext cx="0" cy="25202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11 Imagen" descr="saltar.gif"/>
          <p:cNvPicPr>
            <a:picLocks noChangeAspect="1"/>
          </p:cNvPicPr>
          <p:nvPr/>
        </p:nvPicPr>
        <p:blipFill>
          <a:blip r:embed="rId3" cstate="print"/>
          <a:stretch>
            <a:fillRect/>
          </a:stretch>
        </p:blipFill>
        <p:spPr>
          <a:xfrm>
            <a:off x="7308304" y="332656"/>
            <a:ext cx="2167508" cy="1576369"/>
          </a:xfrm>
          <a:prstGeom prst="rect">
            <a:avLst/>
          </a:prstGeom>
        </p:spPr>
      </p:pic>
      <p:pic>
        <p:nvPicPr>
          <p:cNvPr id="13" name="12 Imagen" descr="gatear.gif"/>
          <p:cNvPicPr>
            <a:picLocks noChangeAspect="1"/>
          </p:cNvPicPr>
          <p:nvPr/>
        </p:nvPicPr>
        <p:blipFill>
          <a:blip r:embed="rId4" cstate="print"/>
          <a:stretch>
            <a:fillRect/>
          </a:stretch>
        </p:blipFill>
        <p:spPr>
          <a:xfrm>
            <a:off x="251520" y="332656"/>
            <a:ext cx="1143000" cy="1143000"/>
          </a:xfrm>
          <a:prstGeom prst="rect">
            <a:avLst/>
          </a:prstGeom>
        </p:spPr>
      </p:pic>
      <p:pic>
        <p:nvPicPr>
          <p:cNvPr id="15" name="14 Imagen" descr="correr.gif"/>
          <p:cNvPicPr>
            <a:picLocks noChangeAspect="1"/>
          </p:cNvPicPr>
          <p:nvPr/>
        </p:nvPicPr>
        <p:blipFill>
          <a:blip r:embed="rId5" cstate="print"/>
          <a:stretch>
            <a:fillRect/>
          </a:stretch>
        </p:blipFill>
        <p:spPr>
          <a:xfrm>
            <a:off x="323528" y="5033053"/>
            <a:ext cx="1080120" cy="1102163"/>
          </a:xfrm>
          <a:prstGeom prst="rect">
            <a:avLst/>
          </a:prstGeom>
        </p:spPr>
      </p:pic>
      <p:pic>
        <p:nvPicPr>
          <p:cNvPr id="16" name="15 Imagen" descr="caminar.jpg"/>
          <p:cNvPicPr>
            <a:picLocks noChangeAspect="1"/>
          </p:cNvPicPr>
          <p:nvPr/>
        </p:nvPicPr>
        <p:blipFill>
          <a:blip r:embed="rId6" cstate="print"/>
          <a:stretch>
            <a:fillRect/>
          </a:stretch>
        </p:blipFill>
        <p:spPr>
          <a:xfrm>
            <a:off x="7668344" y="4221088"/>
            <a:ext cx="1224136" cy="1947489"/>
          </a:xfrm>
          <a:prstGeom prst="rect">
            <a:avLst/>
          </a:prstGeom>
        </p:spPr>
      </p:pic>
      <p:sp>
        <p:nvSpPr>
          <p:cNvPr id="17" name="16 Rectángulo"/>
          <p:cNvSpPr/>
          <p:nvPr/>
        </p:nvSpPr>
        <p:spPr>
          <a:xfrm>
            <a:off x="1619672" y="4005064"/>
            <a:ext cx="597666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600" dirty="0" smtClean="0"/>
              <a:t>En E.I. es un importante medio educativo, como también recurso didáctico ya que a través de él, el niño consigue multitud de aprendizajes de una forma fácil, motivadora y que aporta una gran transferencia para otros aprendizajes.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4014</TotalTime>
  <Words>2693</Words>
  <Application>Microsoft Office PowerPoint</Application>
  <PresentationFormat>Presentación en pantalla (4:3)</PresentationFormat>
  <Paragraphs>879</Paragraphs>
  <Slides>35</Slides>
  <Notes>6</Notes>
  <HiddenSlides>0</HiddenSlides>
  <MMClips>1</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35</vt:i4>
      </vt:variant>
    </vt:vector>
  </HeadingPairs>
  <TitlesOfParts>
    <vt:vector size="39" baseType="lpstr">
      <vt:lpstr>Tema de Office</vt:lpstr>
      <vt:lpstr>Diseño predeterminado</vt:lpstr>
      <vt:lpstr>CorelDRAW</vt:lpstr>
      <vt:lpstr>Ecuación</vt:lpstr>
      <vt:lpstr>Presentación de PowerPoint</vt:lpstr>
      <vt:lpstr>Presentación de PowerPoint</vt:lpstr>
      <vt:lpstr>Capitulo I EL PROBLEMA</vt:lpstr>
      <vt:lpstr>Presentación de PowerPoint</vt:lpstr>
      <vt:lpstr>Presentación de PowerPoint</vt:lpstr>
      <vt:lpstr>Capitulo II MARCO TEORICO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III METODOLOGIA</vt:lpstr>
      <vt:lpstr>Presentación de PowerPoint</vt:lpstr>
      <vt:lpstr>Presentación de PowerPoint</vt:lpstr>
      <vt:lpstr>Presentación de PowerPoint</vt:lpstr>
      <vt:lpstr>Capitulo IV ANALISIS E INTERPRETACION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V CONCLUSIONES Y RECOMENDACIONES </vt:lpstr>
      <vt:lpstr>Presentación de PowerPoint</vt:lpstr>
      <vt:lpstr>Presentación de PowerPoint</vt:lpstr>
      <vt:lpstr>Presentación de PowerPoint</vt:lpstr>
      <vt:lpstr>Presentación de PowerPoint</vt:lpstr>
      <vt:lpstr> PROPUESTA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dc:creator>
  <cp:lastModifiedBy>Maquina8</cp:lastModifiedBy>
  <cp:revision>341</cp:revision>
  <dcterms:created xsi:type="dcterms:W3CDTF">2013-11-20T03:24:12Z</dcterms:created>
  <dcterms:modified xsi:type="dcterms:W3CDTF">2014-06-03T16:30:55Z</dcterms:modified>
</cp:coreProperties>
</file>