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60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81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32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3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9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00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5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2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0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4411-F857-44ED-9301-99AA7CA6E8C3}" type="datetimeFigureOut">
              <a:rPr lang="es-ES" smtClean="0"/>
              <a:t>07/07/2014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D3C8-1C0E-4BA4-AD2D-369EF4727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8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Users\ENES 03\Desktop\PP\PUBLICA_0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r="1061" b="7863"/>
          <a:stretch/>
        </p:blipFill>
        <p:spPr bwMode="auto">
          <a:xfrm>
            <a:off x="0" y="476672"/>
            <a:ext cx="9144000" cy="59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NES 03\Desktop\PP\PUBLICA_0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" b="10106"/>
          <a:stretch/>
        </p:blipFill>
        <p:spPr bwMode="auto">
          <a:xfrm>
            <a:off x="0" y="548680"/>
            <a:ext cx="9144000" cy="56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NES 03\Desktop\PP\PUBLICA_0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b="2414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NES 03\Desktop\PP\PUBLICA_0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17254" r="9866" b="17624"/>
          <a:stretch/>
        </p:blipFill>
        <p:spPr bwMode="auto">
          <a:xfrm>
            <a:off x="0" y="620688"/>
            <a:ext cx="91805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ES 03\Desktop\PP\PUBLICA_0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r="1756" b="9218"/>
          <a:stretch/>
        </p:blipFill>
        <p:spPr bwMode="auto">
          <a:xfrm>
            <a:off x="1" y="623456"/>
            <a:ext cx="9144000" cy="55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NES 03\Desktop\PP\PUBLICA_0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6106"/>
          <a:stretch/>
        </p:blipFill>
        <p:spPr bwMode="auto">
          <a:xfrm>
            <a:off x="13546" y="1"/>
            <a:ext cx="9130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NES 03\Desktop\PP\PUBLICA_0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/>
          <a:stretch/>
        </p:blipFill>
        <p:spPr bwMode="auto">
          <a:xfrm>
            <a:off x="107504" y="0"/>
            <a:ext cx="8928992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NES 03\Desktop\PP\PUBLICA_0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 b="7101"/>
          <a:stretch/>
        </p:blipFill>
        <p:spPr bwMode="auto">
          <a:xfrm>
            <a:off x="7739" y="0"/>
            <a:ext cx="913626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NES 03\Desktop\PP\PUBLICA_0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2568" r="13914" b="18779"/>
          <a:stretch/>
        </p:blipFill>
        <p:spPr bwMode="auto">
          <a:xfrm>
            <a:off x="467544" y="5582"/>
            <a:ext cx="8208912" cy="68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ES 03\Desktop\PP\PUBLICA_0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479" r="10072" b="9717"/>
          <a:stretch/>
        </p:blipFill>
        <p:spPr bwMode="auto">
          <a:xfrm>
            <a:off x="226607" y="32893"/>
            <a:ext cx="8665873" cy="68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NES 03\Desktop\PP\PUBLICA_0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2089" r="8836" b="2129"/>
          <a:stretch/>
        </p:blipFill>
        <p:spPr bwMode="auto">
          <a:xfrm>
            <a:off x="683568" y="-16569"/>
            <a:ext cx="7776864" cy="68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NES 03\Desktop\PP\PUBLICA_0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21915" r="1445" b="22402"/>
          <a:stretch/>
        </p:blipFill>
        <p:spPr bwMode="auto">
          <a:xfrm>
            <a:off x="22176" y="1371598"/>
            <a:ext cx="9108504" cy="40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ENES 03</dc:creator>
  <cp:lastModifiedBy>ENES 03</cp:lastModifiedBy>
  <cp:revision>3</cp:revision>
  <dcterms:created xsi:type="dcterms:W3CDTF">2014-07-07T08:19:44Z</dcterms:created>
  <dcterms:modified xsi:type="dcterms:W3CDTF">2014-07-07T08:45:21Z</dcterms:modified>
</cp:coreProperties>
</file>